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2.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notesSlides/notesSlide16.xml" ContentType="application/vnd.openxmlformats-officedocument.presentationml.notesSlide+xml"/>
  <Override PartName="/ppt/embeddings/oleObject17.bin" ContentType="application/vnd.openxmlformats-officedocument.oleObject"/>
  <Override PartName="/ppt/notesSlides/notesSlide17.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notesSlides/notesSlide18.xml" ContentType="application/vnd.openxmlformats-officedocument.presentationml.notesSlide+xml"/>
  <Override PartName="/ppt/embeddings/oleObject21.bin" ContentType="application/vnd.openxmlformats-officedocument.oleObject"/>
  <Override PartName="/ppt/embeddings/oleObject22.bin" ContentType="application/vnd.openxmlformats-officedocument.oleObject"/>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1"/>
    <p:sldMasterId id="2147483851" r:id="rId2"/>
  </p:sldMasterIdLst>
  <p:notesMasterIdLst>
    <p:notesMasterId r:id="rId106"/>
  </p:notesMasterIdLst>
  <p:sldIdLst>
    <p:sldId id="563" r:id="rId3"/>
    <p:sldId id="761" r:id="rId4"/>
    <p:sldId id="764" r:id="rId5"/>
    <p:sldId id="760" r:id="rId6"/>
    <p:sldId id="773" r:id="rId7"/>
    <p:sldId id="771" r:id="rId8"/>
    <p:sldId id="767" r:id="rId9"/>
    <p:sldId id="757" r:id="rId10"/>
    <p:sldId id="732" r:id="rId11"/>
    <p:sldId id="1438" r:id="rId12"/>
    <p:sldId id="675" r:id="rId13"/>
    <p:sldId id="730" r:id="rId14"/>
    <p:sldId id="459" r:id="rId15"/>
    <p:sldId id="729" r:id="rId16"/>
    <p:sldId id="766" r:id="rId17"/>
    <p:sldId id="756" r:id="rId18"/>
    <p:sldId id="258" r:id="rId19"/>
    <p:sldId id="765" r:id="rId20"/>
    <p:sldId id="257" r:id="rId21"/>
    <p:sldId id="779" r:id="rId22"/>
    <p:sldId id="268" r:id="rId23"/>
    <p:sldId id="1439" r:id="rId24"/>
    <p:sldId id="275" r:id="rId25"/>
    <p:sldId id="1440" r:id="rId26"/>
    <p:sldId id="278" r:id="rId27"/>
    <p:sldId id="262" r:id="rId28"/>
    <p:sldId id="263" r:id="rId29"/>
    <p:sldId id="1369" r:id="rId30"/>
    <p:sldId id="1371" r:id="rId31"/>
    <p:sldId id="1428" r:id="rId32"/>
    <p:sldId id="1408" r:id="rId33"/>
    <p:sldId id="1414" r:id="rId34"/>
    <p:sldId id="1415" r:id="rId35"/>
    <p:sldId id="1416" r:id="rId36"/>
    <p:sldId id="1425" r:id="rId37"/>
    <p:sldId id="1399" r:id="rId38"/>
    <p:sldId id="1436" r:id="rId39"/>
    <p:sldId id="571" r:id="rId40"/>
    <p:sldId id="768" r:id="rId41"/>
    <p:sldId id="270" r:id="rId42"/>
    <p:sldId id="271" r:id="rId43"/>
    <p:sldId id="272" r:id="rId44"/>
    <p:sldId id="612" r:id="rId45"/>
    <p:sldId id="613" r:id="rId46"/>
    <p:sldId id="614" r:id="rId47"/>
    <p:sldId id="616" r:id="rId48"/>
    <p:sldId id="284" r:id="rId49"/>
    <p:sldId id="265" r:id="rId50"/>
    <p:sldId id="260" r:id="rId51"/>
    <p:sldId id="267" r:id="rId52"/>
    <p:sldId id="264" r:id="rId53"/>
    <p:sldId id="1442" r:id="rId54"/>
    <p:sldId id="1443" r:id="rId55"/>
    <p:sldId id="1444" r:id="rId56"/>
    <p:sldId id="1445" r:id="rId57"/>
    <p:sldId id="1448" r:id="rId58"/>
    <p:sldId id="1446" r:id="rId59"/>
    <p:sldId id="1447" r:id="rId60"/>
    <p:sldId id="259" r:id="rId61"/>
    <p:sldId id="754" r:id="rId62"/>
    <p:sldId id="778" r:id="rId63"/>
    <p:sldId id="769" r:id="rId64"/>
    <p:sldId id="770" r:id="rId65"/>
    <p:sldId id="346" r:id="rId66"/>
    <p:sldId id="739" r:id="rId67"/>
    <p:sldId id="740" r:id="rId68"/>
    <p:sldId id="742" r:id="rId69"/>
    <p:sldId id="741" r:id="rId70"/>
    <p:sldId id="743" r:id="rId71"/>
    <p:sldId id="382" r:id="rId72"/>
    <p:sldId id="744" r:id="rId73"/>
    <p:sldId id="747" r:id="rId74"/>
    <p:sldId id="752" r:id="rId75"/>
    <p:sldId id="753" r:id="rId76"/>
    <p:sldId id="733" r:id="rId77"/>
    <p:sldId id="354" r:id="rId78"/>
    <p:sldId id="521" r:id="rId79"/>
    <p:sldId id="520" r:id="rId80"/>
    <p:sldId id="715" r:id="rId81"/>
    <p:sldId id="728" r:id="rId82"/>
    <p:sldId id="774" r:id="rId83"/>
    <p:sldId id="546" r:id="rId84"/>
    <p:sldId id="535" r:id="rId85"/>
    <p:sldId id="477" r:id="rId86"/>
    <p:sldId id="536" r:id="rId87"/>
    <p:sldId id="350" r:id="rId88"/>
    <p:sldId id="352" r:id="rId89"/>
    <p:sldId id="737" r:id="rId90"/>
    <p:sldId id="554" r:id="rId91"/>
    <p:sldId id="553" r:id="rId92"/>
    <p:sldId id="775" r:id="rId93"/>
    <p:sldId id="776" r:id="rId94"/>
    <p:sldId id="1441" r:id="rId95"/>
    <p:sldId id="777" r:id="rId96"/>
    <p:sldId id="784" r:id="rId97"/>
    <p:sldId id="261" r:id="rId98"/>
    <p:sldId id="785" r:id="rId99"/>
    <p:sldId id="786" r:id="rId100"/>
    <p:sldId id="269" r:id="rId101"/>
    <p:sldId id="780" r:id="rId102"/>
    <p:sldId id="274" r:id="rId103"/>
    <p:sldId id="273" r:id="rId104"/>
    <p:sldId id="782" r:id="rId105"/>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8" autoAdjust="0"/>
    <p:restoredTop sz="85369" autoAdjust="0"/>
  </p:normalViewPr>
  <p:slideViewPr>
    <p:cSldViewPr>
      <p:cViewPr varScale="1">
        <p:scale>
          <a:sx n="57" d="100"/>
          <a:sy n="57" d="100"/>
        </p:scale>
        <p:origin x="1668" y="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presProps" Target="pres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73A577-D7D4-4724-B573-453543072FFE}" type="doc">
      <dgm:prSet loTypeId="urn:microsoft.com/office/officeart/2005/8/layout/equation2" loCatId="relationship" qsTypeId="urn:microsoft.com/office/officeart/2005/8/quickstyle/simple1" qsCatId="simple" csTypeId="urn:microsoft.com/office/officeart/2005/8/colors/accent1_2" csCatId="accent1" phldr="1"/>
      <dgm:spPr/>
      <dgm:t>
        <a:bodyPr/>
        <a:lstStyle/>
        <a:p>
          <a:endParaRPr lang="zh-CN" altLang="en-US"/>
        </a:p>
      </dgm:t>
    </dgm:pt>
    <dgm:pt modelId="{27071DED-9272-4C1C-B2AB-29C7AE918684}">
      <dgm:prSet/>
      <dgm:spPr/>
      <dgm:t>
        <a:bodyPr/>
        <a:lstStyle/>
        <a:p>
          <a:r>
            <a:rPr lang="zh-CN" altLang="en-US" dirty="0"/>
            <a:t>实验</a:t>
          </a:r>
          <a:r>
            <a:rPr lang="zh-CN" dirty="0"/>
            <a:t>方法</a:t>
          </a:r>
        </a:p>
      </dgm:t>
    </dgm:pt>
    <dgm:pt modelId="{3EBFEEF6-3351-4B77-B253-E14B7348158E}" type="parTrans" cxnId="{1C91AA51-CD58-4EC0-8C87-21EB92ABB62C}">
      <dgm:prSet/>
      <dgm:spPr/>
      <dgm:t>
        <a:bodyPr/>
        <a:lstStyle/>
        <a:p>
          <a:endParaRPr lang="zh-CN" altLang="en-US"/>
        </a:p>
      </dgm:t>
    </dgm:pt>
    <dgm:pt modelId="{AE8D8FE7-3650-4FA6-A092-840EC3666C8E}" type="sibTrans" cxnId="{1C91AA51-CD58-4EC0-8C87-21EB92ABB62C}">
      <dgm:prSet/>
      <dgm:spPr/>
      <dgm:t>
        <a:bodyPr/>
        <a:lstStyle/>
        <a:p>
          <a:endParaRPr lang="zh-CN" altLang="en-US"/>
        </a:p>
      </dgm:t>
    </dgm:pt>
    <dgm:pt modelId="{4E4B76D2-A6CC-4C38-AD8B-1729F2F5FE4E}">
      <dgm:prSet/>
      <dgm:spPr/>
      <dgm:t>
        <a:bodyPr/>
        <a:lstStyle/>
        <a:p>
          <a:r>
            <a:rPr lang="zh-CN" altLang="en-US" dirty="0"/>
            <a:t>世界尺度</a:t>
          </a:r>
          <a:endParaRPr lang="zh-CN" dirty="0"/>
        </a:p>
      </dgm:t>
    </dgm:pt>
    <dgm:pt modelId="{3F5AD2BC-9AA0-46B0-B788-B83D29BAC6D0}" type="parTrans" cxnId="{0D9077C2-9CD5-40E8-8481-C2A5DF17F73C}">
      <dgm:prSet/>
      <dgm:spPr/>
      <dgm:t>
        <a:bodyPr/>
        <a:lstStyle/>
        <a:p>
          <a:endParaRPr lang="zh-CN" altLang="en-US"/>
        </a:p>
      </dgm:t>
    </dgm:pt>
    <dgm:pt modelId="{E0AB133D-27D3-4CB5-B8A7-5FCE1B25A293}" type="sibTrans" cxnId="{0D9077C2-9CD5-40E8-8481-C2A5DF17F73C}">
      <dgm:prSet/>
      <dgm:spPr/>
      <dgm:t>
        <a:bodyPr/>
        <a:lstStyle/>
        <a:p>
          <a:endParaRPr lang="zh-CN" altLang="en-US"/>
        </a:p>
      </dgm:t>
    </dgm:pt>
    <dgm:pt modelId="{A4A52013-66AA-4528-AE16-18152D7AB8CA}" type="pres">
      <dgm:prSet presAssocID="{4B73A577-D7D4-4724-B573-453543072FFE}" presName="Name0" presStyleCnt="0">
        <dgm:presLayoutVars>
          <dgm:dir/>
          <dgm:resizeHandles val="exact"/>
        </dgm:presLayoutVars>
      </dgm:prSet>
      <dgm:spPr/>
    </dgm:pt>
    <dgm:pt modelId="{FAD44560-51AC-4C5F-91BB-58F4EDD8E483}" type="pres">
      <dgm:prSet presAssocID="{4B73A577-D7D4-4724-B573-453543072FFE}" presName="vNodes" presStyleCnt="0"/>
      <dgm:spPr/>
    </dgm:pt>
    <dgm:pt modelId="{F646BBF6-2AD9-493C-A708-E7A559F17E35}" type="pres">
      <dgm:prSet presAssocID="{27071DED-9272-4C1C-B2AB-29C7AE918684}" presName="node" presStyleLbl="node1" presStyleIdx="0" presStyleCnt="2">
        <dgm:presLayoutVars>
          <dgm:bulletEnabled val="1"/>
        </dgm:presLayoutVars>
      </dgm:prSet>
      <dgm:spPr/>
    </dgm:pt>
    <dgm:pt modelId="{C53455BF-25EE-4516-BB29-89503BFF01BB}" type="pres">
      <dgm:prSet presAssocID="{4B73A577-D7D4-4724-B573-453543072FFE}" presName="sibTransLast" presStyleLbl="sibTrans2D1" presStyleIdx="0" presStyleCnt="1"/>
      <dgm:spPr/>
    </dgm:pt>
    <dgm:pt modelId="{E66426FD-538D-4EA1-8021-2C83D5BDE3F4}" type="pres">
      <dgm:prSet presAssocID="{4B73A577-D7D4-4724-B573-453543072FFE}" presName="connectorText" presStyleLbl="sibTrans2D1" presStyleIdx="0" presStyleCnt="1"/>
      <dgm:spPr/>
    </dgm:pt>
    <dgm:pt modelId="{07CEEB9E-E101-4F7C-B833-5805016D90A5}" type="pres">
      <dgm:prSet presAssocID="{4B73A577-D7D4-4724-B573-453543072FFE}" presName="lastNode" presStyleLbl="node1" presStyleIdx="1" presStyleCnt="2">
        <dgm:presLayoutVars>
          <dgm:bulletEnabled val="1"/>
        </dgm:presLayoutVars>
      </dgm:prSet>
      <dgm:spPr/>
    </dgm:pt>
  </dgm:ptLst>
  <dgm:cxnLst>
    <dgm:cxn modelId="{3553C536-204C-424E-8F1D-14BE44C77766}" type="presOf" srcId="{4B73A577-D7D4-4724-B573-453543072FFE}" destId="{A4A52013-66AA-4528-AE16-18152D7AB8CA}" srcOrd="0" destOrd="0" presId="urn:microsoft.com/office/officeart/2005/8/layout/equation2"/>
    <dgm:cxn modelId="{17E24965-B39E-4058-A4AF-794123B5C27F}" type="presOf" srcId="{AE8D8FE7-3650-4FA6-A092-840EC3666C8E}" destId="{E66426FD-538D-4EA1-8021-2C83D5BDE3F4}" srcOrd="1" destOrd="0" presId="urn:microsoft.com/office/officeart/2005/8/layout/equation2"/>
    <dgm:cxn modelId="{1C91AA51-CD58-4EC0-8C87-21EB92ABB62C}" srcId="{4B73A577-D7D4-4724-B573-453543072FFE}" destId="{27071DED-9272-4C1C-B2AB-29C7AE918684}" srcOrd="0" destOrd="0" parTransId="{3EBFEEF6-3351-4B77-B253-E14B7348158E}" sibTransId="{AE8D8FE7-3650-4FA6-A092-840EC3666C8E}"/>
    <dgm:cxn modelId="{7B11F955-0E69-4011-9F80-57EDF11ACAEF}" type="presOf" srcId="{4E4B76D2-A6CC-4C38-AD8B-1729F2F5FE4E}" destId="{07CEEB9E-E101-4F7C-B833-5805016D90A5}" srcOrd="0" destOrd="0" presId="urn:microsoft.com/office/officeart/2005/8/layout/equation2"/>
    <dgm:cxn modelId="{ADD33989-1D3C-456E-B961-95860131537D}" type="presOf" srcId="{27071DED-9272-4C1C-B2AB-29C7AE918684}" destId="{F646BBF6-2AD9-493C-A708-E7A559F17E35}" srcOrd="0" destOrd="0" presId="urn:microsoft.com/office/officeart/2005/8/layout/equation2"/>
    <dgm:cxn modelId="{0D9077C2-9CD5-40E8-8481-C2A5DF17F73C}" srcId="{4B73A577-D7D4-4724-B573-453543072FFE}" destId="{4E4B76D2-A6CC-4C38-AD8B-1729F2F5FE4E}" srcOrd="1" destOrd="0" parTransId="{3F5AD2BC-9AA0-46B0-B788-B83D29BAC6D0}" sibTransId="{E0AB133D-27D3-4CB5-B8A7-5FCE1B25A293}"/>
    <dgm:cxn modelId="{2B661BC5-E558-4093-8DBB-2E4EB276586C}" type="presOf" srcId="{AE8D8FE7-3650-4FA6-A092-840EC3666C8E}" destId="{C53455BF-25EE-4516-BB29-89503BFF01BB}" srcOrd="0" destOrd="0" presId="urn:microsoft.com/office/officeart/2005/8/layout/equation2"/>
    <dgm:cxn modelId="{AE3D5E00-804B-427A-8C37-A767B1315764}" type="presParOf" srcId="{A4A52013-66AA-4528-AE16-18152D7AB8CA}" destId="{FAD44560-51AC-4C5F-91BB-58F4EDD8E483}" srcOrd="0" destOrd="0" presId="urn:microsoft.com/office/officeart/2005/8/layout/equation2"/>
    <dgm:cxn modelId="{647EAAE7-00B0-4A79-9234-3AE37C6888AF}" type="presParOf" srcId="{FAD44560-51AC-4C5F-91BB-58F4EDD8E483}" destId="{F646BBF6-2AD9-493C-A708-E7A559F17E35}" srcOrd="0" destOrd="0" presId="urn:microsoft.com/office/officeart/2005/8/layout/equation2"/>
    <dgm:cxn modelId="{6771FB7D-3C00-43AC-A903-FBE4B5337C6B}" type="presParOf" srcId="{A4A52013-66AA-4528-AE16-18152D7AB8CA}" destId="{C53455BF-25EE-4516-BB29-89503BFF01BB}" srcOrd="1" destOrd="0" presId="urn:microsoft.com/office/officeart/2005/8/layout/equation2"/>
    <dgm:cxn modelId="{01E608E9-573E-4ECC-91A0-E87881BB7FA5}" type="presParOf" srcId="{C53455BF-25EE-4516-BB29-89503BFF01BB}" destId="{E66426FD-538D-4EA1-8021-2C83D5BDE3F4}" srcOrd="0" destOrd="0" presId="urn:microsoft.com/office/officeart/2005/8/layout/equation2"/>
    <dgm:cxn modelId="{64B8F232-490B-4D50-9C2D-77C87215D6F8}" type="presParOf" srcId="{A4A52013-66AA-4528-AE16-18152D7AB8CA}" destId="{07CEEB9E-E101-4F7C-B833-5805016D90A5}"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8C08FA8-7B96-459F-B263-BCF0108E5EF8}"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zh-CN" altLang="en-US"/>
        </a:p>
      </dgm:t>
    </dgm:pt>
    <dgm:pt modelId="{1E90DBE6-2A39-42ED-B464-4CF918583793}">
      <dgm:prSet/>
      <dgm:spPr/>
      <dgm:t>
        <a:bodyPr/>
        <a:lstStyle/>
        <a:p>
          <a:r>
            <a:rPr lang="zh-CN" dirty="0"/>
            <a:t>用户目录</a:t>
          </a:r>
        </a:p>
      </dgm:t>
    </dgm:pt>
    <dgm:pt modelId="{19FF88D8-CE62-4234-AC30-7751EE2E2CF9}" type="parTrans" cxnId="{BC537D47-AAEA-411D-8262-9D667D0144E6}">
      <dgm:prSet/>
      <dgm:spPr/>
      <dgm:t>
        <a:bodyPr/>
        <a:lstStyle/>
        <a:p>
          <a:endParaRPr lang="zh-CN" altLang="en-US"/>
        </a:p>
      </dgm:t>
    </dgm:pt>
    <dgm:pt modelId="{DDE7D78A-B48C-4ECA-A2CC-1FB2A06D7C0A}" type="sibTrans" cxnId="{BC537D47-AAEA-411D-8262-9D667D0144E6}">
      <dgm:prSet/>
      <dgm:spPr/>
      <dgm:t>
        <a:bodyPr/>
        <a:lstStyle/>
        <a:p>
          <a:endParaRPr lang="zh-CN" altLang="en-US"/>
        </a:p>
      </dgm:t>
    </dgm:pt>
    <dgm:pt modelId="{EC6F2D25-7A33-4D3E-A947-CBD468747B78}">
      <dgm:prSet/>
      <dgm:spPr/>
      <dgm:t>
        <a:bodyPr/>
        <a:lstStyle/>
        <a:p>
          <a:r>
            <a:rPr lang="zh-CN" dirty="0"/>
            <a:t>系统目录</a:t>
          </a:r>
        </a:p>
      </dgm:t>
    </dgm:pt>
    <dgm:pt modelId="{B19432DD-8475-4150-8B6D-E5E222C3D0A7}" type="parTrans" cxnId="{A8131522-4476-49B2-9F59-2A0FDACA19DE}">
      <dgm:prSet/>
      <dgm:spPr/>
      <dgm:t>
        <a:bodyPr/>
        <a:lstStyle/>
        <a:p>
          <a:endParaRPr lang="zh-CN" altLang="en-US"/>
        </a:p>
      </dgm:t>
    </dgm:pt>
    <dgm:pt modelId="{6B731029-CBA9-4281-B69F-7FF9011442F6}" type="sibTrans" cxnId="{A8131522-4476-49B2-9F59-2A0FDACA19DE}">
      <dgm:prSet/>
      <dgm:spPr/>
      <dgm:t>
        <a:bodyPr/>
        <a:lstStyle/>
        <a:p>
          <a:endParaRPr lang="zh-CN" altLang="en-US"/>
        </a:p>
      </dgm:t>
    </dgm:pt>
    <dgm:pt modelId="{3769F684-1743-4A49-A831-C54C12FDF6B9}" type="pres">
      <dgm:prSet presAssocID="{48C08FA8-7B96-459F-B263-BCF0108E5EF8}" presName="Name0" presStyleCnt="0">
        <dgm:presLayoutVars>
          <dgm:dir/>
          <dgm:resizeHandles val="exact"/>
        </dgm:presLayoutVars>
      </dgm:prSet>
      <dgm:spPr/>
    </dgm:pt>
    <dgm:pt modelId="{8875AF79-2A9B-42CB-9A59-AD608B999187}" type="pres">
      <dgm:prSet presAssocID="{1E90DBE6-2A39-42ED-B464-4CF918583793}" presName="node" presStyleLbl="node1" presStyleIdx="0" presStyleCnt="2">
        <dgm:presLayoutVars>
          <dgm:bulletEnabled val="1"/>
        </dgm:presLayoutVars>
      </dgm:prSet>
      <dgm:spPr/>
    </dgm:pt>
    <dgm:pt modelId="{B96AF5A2-6884-4AD1-BD36-74703AF57F69}" type="pres">
      <dgm:prSet presAssocID="{DDE7D78A-B48C-4ECA-A2CC-1FB2A06D7C0A}" presName="sibTrans" presStyleLbl="sibTrans2D1" presStyleIdx="0" presStyleCnt="1"/>
      <dgm:spPr/>
    </dgm:pt>
    <dgm:pt modelId="{064C90FE-6638-4EBF-8DDF-AFAA3E05226B}" type="pres">
      <dgm:prSet presAssocID="{DDE7D78A-B48C-4ECA-A2CC-1FB2A06D7C0A}" presName="connectorText" presStyleLbl="sibTrans2D1" presStyleIdx="0" presStyleCnt="1"/>
      <dgm:spPr/>
    </dgm:pt>
    <dgm:pt modelId="{6DB577BF-20FB-42FA-89B1-1F198A79DFAA}" type="pres">
      <dgm:prSet presAssocID="{EC6F2D25-7A33-4D3E-A947-CBD468747B78}" presName="node" presStyleLbl="node1" presStyleIdx="1" presStyleCnt="2">
        <dgm:presLayoutVars>
          <dgm:bulletEnabled val="1"/>
        </dgm:presLayoutVars>
      </dgm:prSet>
      <dgm:spPr/>
    </dgm:pt>
  </dgm:ptLst>
  <dgm:cxnLst>
    <dgm:cxn modelId="{C76BA308-1177-439F-B133-375B258495AE}" type="presOf" srcId="{DDE7D78A-B48C-4ECA-A2CC-1FB2A06D7C0A}" destId="{B96AF5A2-6884-4AD1-BD36-74703AF57F69}" srcOrd="0" destOrd="0" presId="urn:microsoft.com/office/officeart/2005/8/layout/process1"/>
    <dgm:cxn modelId="{5715B709-4D2B-4DE7-8AC3-9E28B846E47D}" type="presOf" srcId="{EC6F2D25-7A33-4D3E-A947-CBD468747B78}" destId="{6DB577BF-20FB-42FA-89B1-1F198A79DFAA}" srcOrd="0" destOrd="0" presId="urn:microsoft.com/office/officeart/2005/8/layout/process1"/>
    <dgm:cxn modelId="{A8131522-4476-49B2-9F59-2A0FDACA19DE}" srcId="{48C08FA8-7B96-459F-B263-BCF0108E5EF8}" destId="{EC6F2D25-7A33-4D3E-A947-CBD468747B78}" srcOrd="1" destOrd="0" parTransId="{B19432DD-8475-4150-8B6D-E5E222C3D0A7}" sibTransId="{6B731029-CBA9-4281-B69F-7FF9011442F6}"/>
    <dgm:cxn modelId="{32DEEA28-9FEE-46A4-993B-C3DE8F1FC914}" type="presOf" srcId="{48C08FA8-7B96-459F-B263-BCF0108E5EF8}" destId="{3769F684-1743-4A49-A831-C54C12FDF6B9}" srcOrd="0" destOrd="0" presId="urn:microsoft.com/office/officeart/2005/8/layout/process1"/>
    <dgm:cxn modelId="{6174F442-9E4B-40B9-987A-8A7500E9F659}" type="presOf" srcId="{DDE7D78A-B48C-4ECA-A2CC-1FB2A06D7C0A}" destId="{064C90FE-6638-4EBF-8DDF-AFAA3E05226B}" srcOrd="1" destOrd="0" presId="urn:microsoft.com/office/officeart/2005/8/layout/process1"/>
    <dgm:cxn modelId="{835C7C44-6B31-4D87-8BA1-345352B593A7}" type="presOf" srcId="{1E90DBE6-2A39-42ED-B464-4CF918583793}" destId="{8875AF79-2A9B-42CB-9A59-AD608B999187}" srcOrd="0" destOrd="0" presId="urn:microsoft.com/office/officeart/2005/8/layout/process1"/>
    <dgm:cxn modelId="{BC537D47-AAEA-411D-8262-9D667D0144E6}" srcId="{48C08FA8-7B96-459F-B263-BCF0108E5EF8}" destId="{1E90DBE6-2A39-42ED-B464-4CF918583793}" srcOrd="0" destOrd="0" parTransId="{19FF88D8-CE62-4234-AC30-7751EE2E2CF9}" sibTransId="{DDE7D78A-B48C-4ECA-A2CC-1FB2A06D7C0A}"/>
    <dgm:cxn modelId="{198B13B2-E483-4CBB-82E2-6CB9153C3B33}" type="presParOf" srcId="{3769F684-1743-4A49-A831-C54C12FDF6B9}" destId="{8875AF79-2A9B-42CB-9A59-AD608B999187}" srcOrd="0" destOrd="0" presId="urn:microsoft.com/office/officeart/2005/8/layout/process1"/>
    <dgm:cxn modelId="{80608266-8267-400D-8889-FCCCB9A8240A}" type="presParOf" srcId="{3769F684-1743-4A49-A831-C54C12FDF6B9}" destId="{B96AF5A2-6884-4AD1-BD36-74703AF57F69}" srcOrd="1" destOrd="0" presId="urn:microsoft.com/office/officeart/2005/8/layout/process1"/>
    <dgm:cxn modelId="{8773F00F-4029-43BC-8FB6-B3108EB4EC6E}" type="presParOf" srcId="{B96AF5A2-6884-4AD1-BD36-74703AF57F69}" destId="{064C90FE-6638-4EBF-8DDF-AFAA3E05226B}" srcOrd="0" destOrd="0" presId="urn:microsoft.com/office/officeart/2005/8/layout/process1"/>
    <dgm:cxn modelId="{2F0211F8-4E2F-416F-B7DD-0DCEDF214B53}" type="presParOf" srcId="{3769F684-1743-4A49-A831-C54C12FDF6B9}" destId="{6DB577BF-20FB-42FA-89B1-1F198A79DFAA}"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FC48DD8-C207-426E-A3DB-1F9984CD770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zh-CN" altLang="en-US"/>
        </a:p>
      </dgm:t>
    </dgm:pt>
    <dgm:pt modelId="{C83A8B63-4806-4135-B890-F65AAD69B892}">
      <dgm:prSet custT="1"/>
      <dgm:spPr/>
      <dgm:t>
        <a:bodyPr/>
        <a:lstStyle/>
        <a:p>
          <a:r>
            <a:rPr kumimoji="1" lang="zh-CN" altLang="en-US" sz="2000" b="1" dirty="0"/>
            <a:t>事例产生器</a:t>
          </a:r>
          <a:r>
            <a:rPr kumimoji="1" lang="zh-CN" sz="2000" dirty="0"/>
            <a:t>：</a:t>
          </a:r>
          <a:endParaRPr kumimoji="1" lang="en-US" altLang="zh-CN" sz="2000" dirty="0"/>
        </a:p>
        <a:p>
          <a:r>
            <a:rPr kumimoji="1" lang="zh-CN" sz="1800" dirty="0"/>
            <a:t>根据理论编写或利用（移植）各种事例产生子库（如 </a:t>
          </a:r>
          <a:r>
            <a:rPr kumimoji="1" lang="en-US" sz="1800" dirty="0"/>
            <a:t>PYTHIA</a:t>
          </a:r>
          <a:r>
            <a:rPr kumimoji="1" lang="zh-CN" sz="1800" dirty="0"/>
            <a:t>，</a:t>
          </a:r>
          <a:r>
            <a:rPr kumimoji="1" lang="en-US" sz="1800" dirty="0"/>
            <a:t>EVTGEN</a:t>
          </a:r>
          <a:r>
            <a:rPr kumimoji="1" lang="zh-CN" sz="1800" dirty="0"/>
            <a:t>），末态四动量依微分截面抽样。</a:t>
          </a:r>
          <a:endParaRPr lang="zh-CN" sz="1800" dirty="0"/>
        </a:p>
      </dgm:t>
    </dgm:pt>
    <dgm:pt modelId="{4A538E83-3555-4F2F-9AA9-342E6EA65FD4}" type="parTrans" cxnId="{02151B7B-908D-4532-A707-7A4CC0E6CA6A}">
      <dgm:prSet/>
      <dgm:spPr/>
      <dgm:t>
        <a:bodyPr/>
        <a:lstStyle/>
        <a:p>
          <a:endParaRPr lang="zh-CN" altLang="en-US"/>
        </a:p>
      </dgm:t>
    </dgm:pt>
    <dgm:pt modelId="{D86DE95E-A00A-4715-B16E-8FBA059FB27F}" type="sibTrans" cxnId="{02151B7B-908D-4532-A707-7A4CC0E6CA6A}">
      <dgm:prSet/>
      <dgm:spPr/>
      <dgm:t>
        <a:bodyPr/>
        <a:lstStyle/>
        <a:p>
          <a:endParaRPr lang="zh-CN" altLang="en-US"/>
        </a:p>
      </dgm:t>
    </dgm:pt>
    <dgm:pt modelId="{B93C89EC-FF29-4B97-8358-49FB1AB5559C}">
      <dgm:prSet custT="1"/>
      <dgm:spPr/>
      <dgm:t>
        <a:bodyPr/>
        <a:lstStyle/>
        <a:p>
          <a:r>
            <a:rPr kumimoji="1" lang="zh-CN" altLang="en-US" sz="2000" b="1" kern="1200" dirty="0">
              <a:solidFill>
                <a:srgbClr val="FFFFFF"/>
              </a:solidFill>
              <a:latin typeface="Times New Roman"/>
              <a:ea typeface="宋体"/>
              <a:cs typeface="+mn-cs"/>
            </a:rPr>
            <a:t>探测器模拟</a:t>
          </a:r>
          <a:r>
            <a:rPr kumimoji="1" lang="zh-CN" sz="2000" kern="1200" dirty="0"/>
            <a:t>：</a:t>
          </a:r>
          <a:endParaRPr kumimoji="1" lang="en-US" altLang="zh-CN" sz="2000" kern="1200" dirty="0"/>
        </a:p>
        <a:p>
          <a:r>
            <a:rPr kumimoji="1" lang="zh-CN" sz="1800" kern="1200" dirty="0"/>
            <a:t>利用模拟软件包，如</a:t>
          </a:r>
          <a:r>
            <a:rPr kumimoji="1" lang="en-US" sz="1800" kern="1200" dirty="0"/>
            <a:t>GEANT</a:t>
          </a:r>
          <a:r>
            <a:rPr kumimoji="1" lang="zh-CN" sz="1800" kern="1200" dirty="0"/>
            <a:t>（</a:t>
          </a:r>
          <a:r>
            <a:rPr kumimoji="1" lang="en-US" sz="1800" kern="1200" dirty="0" err="1"/>
            <a:t>GEometry</a:t>
          </a:r>
          <a:r>
            <a:rPr kumimoji="1" lang="en-US" sz="1800" kern="1200" dirty="0"/>
            <a:t> </a:t>
          </a:r>
          <a:r>
            <a:rPr kumimoji="1" lang="en-US" sz="1800" kern="1200" dirty="0" err="1"/>
            <a:t>ANd</a:t>
          </a:r>
          <a:r>
            <a:rPr kumimoji="1" lang="en-US" sz="1800" kern="1200" dirty="0"/>
            <a:t>  Tracking</a:t>
          </a:r>
          <a:r>
            <a:rPr kumimoji="1" lang="zh-CN" sz="1800" kern="1200" dirty="0"/>
            <a:t>），</a:t>
          </a:r>
          <a:r>
            <a:rPr kumimoji="1" lang="en-US" sz="1800" kern="1200" dirty="0" err="1"/>
            <a:t>Fluka</a:t>
          </a:r>
          <a:r>
            <a:rPr kumimoji="1" lang="zh-CN" sz="1800" kern="1200" dirty="0"/>
            <a:t>等。相互作用依截面大小抽样，相互作用末态依微分截面抽样</a:t>
          </a:r>
          <a:endParaRPr lang="zh-CN" sz="1800" kern="1200" dirty="0"/>
        </a:p>
      </dgm:t>
    </dgm:pt>
    <dgm:pt modelId="{619059D1-28E8-4781-8B81-6E2D1F5EC0BA}" type="parTrans" cxnId="{3BDAADF0-F91F-4D75-BFE7-4945C41B951C}">
      <dgm:prSet/>
      <dgm:spPr/>
      <dgm:t>
        <a:bodyPr/>
        <a:lstStyle/>
        <a:p>
          <a:endParaRPr lang="zh-CN" altLang="en-US"/>
        </a:p>
      </dgm:t>
    </dgm:pt>
    <dgm:pt modelId="{B190F542-DDB9-4EF0-9DF7-D20CFCFECEB3}" type="sibTrans" cxnId="{3BDAADF0-F91F-4D75-BFE7-4945C41B951C}">
      <dgm:prSet/>
      <dgm:spPr/>
      <dgm:t>
        <a:bodyPr/>
        <a:lstStyle/>
        <a:p>
          <a:endParaRPr lang="zh-CN" altLang="en-US"/>
        </a:p>
      </dgm:t>
    </dgm:pt>
    <dgm:pt modelId="{1E26442C-11F3-4A1E-9EE6-A86D7D1C989F}">
      <dgm:prSet custT="1"/>
      <dgm:spPr/>
      <dgm:t>
        <a:bodyPr/>
        <a:lstStyle/>
        <a:p>
          <a:r>
            <a:rPr kumimoji="1" lang="zh-CN" altLang="en-US" sz="2000" b="1" kern="1200" dirty="0">
              <a:solidFill>
                <a:srgbClr val="FFFFFF"/>
              </a:solidFill>
              <a:latin typeface="Times New Roman"/>
              <a:ea typeface="宋体"/>
              <a:cs typeface="+mn-cs"/>
            </a:rPr>
            <a:t>数字信号仿真</a:t>
          </a:r>
          <a:r>
            <a:rPr kumimoji="1" lang="zh-CN" sz="1800" kern="1200" dirty="0"/>
            <a:t>：</a:t>
          </a:r>
          <a:endParaRPr kumimoji="1" lang="en-US" altLang="zh-CN" sz="1800" kern="1200" dirty="0"/>
        </a:p>
        <a:p>
          <a:r>
            <a:rPr kumimoji="1" lang="zh-CN" sz="1800" kern="1200" dirty="0"/>
            <a:t>根据探测器工作原理和电子学设计。是否产生信号依效率抽样，信号幅度依谱分布抽样。依赖于具体探测器（同时考虑触发和噪声）</a:t>
          </a:r>
          <a:endParaRPr lang="zh-CN" sz="1800" kern="1200" dirty="0"/>
        </a:p>
      </dgm:t>
    </dgm:pt>
    <dgm:pt modelId="{2C8A7D99-044F-47B9-867F-3AB079192F25}" type="parTrans" cxnId="{5399DE15-CC9B-44C0-9F02-5B4B2A593E1E}">
      <dgm:prSet/>
      <dgm:spPr/>
      <dgm:t>
        <a:bodyPr/>
        <a:lstStyle/>
        <a:p>
          <a:endParaRPr lang="zh-CN" altLang="en-US"/>
        </a:p>
      </dgm:t>
    </dgm:pt>
    <dgm:pt modelId="{D9F422CD-6BA8-41CA-A53C-8AFED22ADAE2}" type="sibTrans" cxnId="{5399DE15-CC9B-44C0-9F02-5B4B2A593E1E}">
      <dgm:prSet/>
      <dgm:spPr/>
      <dgm:t>
        <a:bodyPr/>
        <a:lstStyle/>
        <a:p>
          <a:endParaRPr lang="zh-CN" altLang="en-US"/>
        </a:p>
      </dgm:t>
    </dgm:pt>
    <dgm:pt modelId="{9172CA28-C810-4122-9FE9-149A3750E439}" type="pres">
      <dgm:prSet presAssocID="{1FC48DD8-C207-426E-A3DB-1F9984CD7703}" presName="Name0" presStyleCnt="0">
        <dgm:presLayoutVars>
          <dgm:dir/>
          <dgm:resizeHandles val="exact"/>
        </dgm:presLayoutVars>
      </dgm:prSet>
      <dgm:spPr/>
    </dgm:pt>
    <dgm:pt modelId="{532A01A4-C90F-4BF8-8C14-7D8AB3AFBD72}" type="pres">
      <dgm:prSet presAssocID="{C83A8B63-4806-4135-B890-F65AAD69B892}" presName="node" presStyleLbl="node1" presStyleIdx="0" presStyleCnt="3">
        <dgm:presLayoutVars>
          <dgm:bulletEnabled val="1"/>
        </dgm:presLayoutVars>
      </dgm:prSet>
      <dgm:spPr/>
    </dgm:pt>
    <dgm:pt modelId="{116C4E66-A851-4FE6-96A7-D83C48067AC4}" type="pres">
      <dgm:prSet presAssocID="{D86DE95E-A00A-4715-B16E-8FBA059FB27F}" presName="sibTrans" presStyleLbl="sibTrans2D1" presStyleIdx="0" presStyleCnt="2"/>
      <dgm:spPr/>
    </dgm:pt>
    <dgm:pt modelId="{C7E2D29F-E3DF-4A63-B351-66AF88AB7640}" type="pres">
      <dgm:prSet presAssocID="{D86DE95E-A00A-4715-B16E-8FBA059FB27F}" presName="connectorText" presStyleLbl="sibTrans2D1" presStyleIdx="0" presStyleCnt="2"/>
      <dgm:spPr/>
    </dgm:pt>
    <dgm:pt modelId="{DD038327-D8CD-41B1-8E65-BF147A157090}" type="pres">
      <dgm:prSet presAssocID="{B93C89EC-FF29-4B97-8358-49FB1AB5559C}" presName="node" presStyleLbl="node1" presStyleIdx="1" presStyleCnt="3">
        <dgm:presLayoutVars>
          <dgm:bulletEnabled val="1"/>
        </dgm:presLayoutVars>
      </dgm:prSet>
      <dgm:spPr/>
    </dgm:pt>
    <dgm:pt modelId="{D3C56DBE-0E03-435C-A109-3DE565D2EF59}" type="pres">
      <dgm:prSet presAssocID="{B190F542-DDB9-4EF0-9DF7-D20CFCFECEB3}" presName="sibTrans" presStyleLbl="sibTrans2D1" presStyleIdx="1" presStyleCnt="2"/>
      <dgm:spPr/>
    </dgm:pt>
    <dgm:pt modelId="{ED188CBD-1963-4EE7-994E-94520A6220A1}" type="pres">
      <dgm:prSet presAssocID="{B190F542-DDB9-4EF0-9DF7-D20CFCFECEB3}" presName="connectorText" presStyleLbl="sibTrans2D1" presStyleIdx="1" presStyleCnt="2"/>
      <dgm:spPr/>
    </dgm:pt>
    <dgm:pt modelId="{81376D2F-3831-4595-9F3C-4FF32D75B177}" type="pres">
      <dgm:prSet presAssocID="{1E26442C-11F3-4A1E-9EE6-A86D7D1C989F}" presName="node" presStyleLbl="node1" presStyleIdx="2" presStyleCnt="3">
        <dgm:presLayoutVars>
          <dgm:bulletEnabled val="1"/>
        </dgm:presLayoutVars>
      </dgm:prSet>
      <dgm:spPr/>
    </dgm:pt>
  </dgm:ptLst>
  <dgm:cxnLst>
    <dgm:cxn modelId="{F16C3700-8B42-4A63-AE4F-FFA02A7F5AE0}" type="presOf" srcId="{1FC48DD8-C207-426E-A3DB-1F9984CD7703}" destId="{9172CA28-C810-4122-9FE9-149A3750E439}" srcOrd="0" destOrd="0" presId="urn:microsoft.com/office/officeart/2005/8/layout/process1"/>
    <dgm:cxn modelId="{5399DE15-CC9B-44C0-9F02-5B4B2A593E1E}" srcId="{1FC48DD8-C207-426E-A3DB-1F9984CD7703}" destId="{1E26442C-11F3-4A1E-9EE6-A86D7D1C989F}" srcOrd="2" destOrd="0" parTransId="{2C8A7D99-044F-47B9-867F-3AB079192F25}" sibTransId="{D9F422CD-6BA8-41CA-A53C-8AFED22ADAE2}"/>
    <dgm:cxn modelId="{BC67723D-65B3-4C27-87E8-CCC86C93C80D}" type="presOf" srcId="{B93C89EC-FF29-4B97-8358-49FB1AB5559C}" destId="{DD038327-D8CD-41B1-8E65-BF147A157090}" srcOrd="0" destOrd="0" presId="urn:microsoft.com/office/officeart/2005/8/layout/process1"/>
    <dgm:cxn modelId="{4788F941-DDCB-4EFA-8BD9-5DFEAB86D364}" type="presOf" srcId="{D86DE95E-A00A-4715-B16E-8FBA059FB27F}" destId="{116C4E66-A851-4FE6-96A7-D83C48067AC4}" srcOrd="0" destOrd="0" presId="urn:microsoft.com/office/officeart/2005/8/layout/process1"/>
    <dgm:cxn modelId="{1F1FE26E-A09E-4F49-B480-3A27B4E04726}" type="presOf" srcId="{C83A8B63-4806-4135-B890-F65AAD69B892}" destId="{532A01A4-C90F-4BF8-8C14-7D8AB3AFBD72}" srcOrd="0" destOrd="0" presId="urn:microsoft.com/office/officeart/2005/8/layout/process1"/>
    <dgm:cxn modelId="{A029A574-C0F1-491E-9F48-EBB9F700C798}" type="presOf" srcId="{1E26442C-11F3-4A1E-9EE6-A86D7D1C989F}" destId="{81376D2F-3831-4595-9F3C-4FF32D75B177}" srcOrd="0" destOrd="0" presId="urn:microsoft.com/office/officeart/2005/8/layout/process1"/>
    <dgm:cxn modelId="{02151B7B-908D-4532-A707-7A4CC0E6CA6A}" srcId="{1FC48DD8-C207-426E-A3DB-1F9984CD7703}" destId="{C83A8B63-4806-4135-B890-F65AAD69B892}" srcOrd="0" destOrd="0" parTransId="{4A538E83-3555-4F2F-9AA9-342E6EA65FD4}" sibTransId="{D86DE95E-A00A-4715-B16E-8FBA059FB27F}"/>
    <dgm:cxn modelId="{DC6FB37C-F24F-4AC6-ACE1-DAB629C8B895}" type="presOf" srcId="{B190F542-DDB9-4EF0-9DF7-D20CFCFECEB3}" destId="{D3C56DBE-0E03-435C-A109-3DE565D2EF59}" srcOrd="0" destOrd="0" presId="urn:microsoft.com/office/officeart/2005/8/layout/process1"/>
    <dgm:cxn modelId="{896801EE-CCEF-4AE6-876B-8B75E1FB20AA}" type="presOf" srcId="{B190F542-DDB9-4EF0-9DF7-D20CFCFECEB3}" destId="{ED188CBD-1963-4EE7-994E-94520A6220A1}" srcOrd="1" destOrd="0" presId="urn:microsoft.com/office/officeart/2005/8/layout/process1"/>
    <dgm:cxn modelId="{3BDAADF0-F91F-4D75-BFE7-4945C41B951C}" srcId="{1FC48DD8-C207-426E-A3DB-1F9984CD7703}" destId="{B93C89EC-FF29-4B97-8358-49FB1AB5559C}" srcOrd="1" destOrd="0" parTransId="{619059D1-28E8-4781-8B81-6E2D1F5EC0BA}" sibTransId="{B190F542-DDB9-4EF0-9DF7-D20CFCFECEB3}"/>
    <dgm:cxn modelId="{16686DF5-F74F-43C6-92C3-D5A8E0841176}" type="presOf" srcId="{D86DE95E-A00A-4715-B16E-8FBA059FB27F}" destId="{C7E2D29F-E3DF-4A63-B351-66AF88AB7640}" srcOrd="1" destOrd="0" presId="urn:microsoft.com/office/officeart/2005/8/layout/process1"/>
    <dgm:cxn modelId="{E7C1615C-799D-44E8-862C-34C291E15392}" type="presParOf" srcId="{9172CA28-C810-4122-9FE9-149A3750E439}" destId="{532A01A4-C90F-4BF8-8C14-7D8AB3AFBD72}" srcOrd="0" destOrd="0" presId="urn:microsoft.com/office/officeart/2005/8/layout/process1"/>
    <dgm:cxn modelId="{BD951E84-DDF3-4755-BFBF-8BF6A5D34DA2}" type="presParOf" srcId="{9172CA28-C810-4122-9FE9-149A3750E439}" destId="{116C4E66-A851-4FE6-96A7-D83C48067AC4}" srcOrd="1" destOrd="0" presId="urn:microsoft.com/office/officeart/2005/8/layout/process1"/>
    <dgm:cxn modelId="{E510E6CC-F597-43C5-B457-3EACA1DD78F6}" type="presParOf" srcId="{116C4E66-A851-4FE6-96A7-D83C48067AC4}" destId="{C7E2D29F-E3DF-4A63-B351-66AF88AB7640}" srcOrd="0" destOrd="0" presId="urn:microsoft.com/office/officeart/2005/8/layout/process1"/>
    <dgm:cxn modelId="{88A7662E-A54B-43C9-B526-82E8599BE8D9}" type="presParOf" srcId="{9172CA28-C810-4122-9FE9-149A3750E439}" destId="{DD038327-D8CD-41B1-8E65-BF147A157090}" srcOrd="2" destOrd="0" presId="urn:microsoft.com/office/officeart/2005/8/layout/process1"/>
    <dgm:cxn modelId="{DD8A8CEB-B5D2-4A8E-9743-6FEF7254B54F}" type="presParOf" srcId="{9172CA28-C810-4122-9FE9-149A3750E439}" destId="{D3C56DBE-0E03-435C-A109-3DE565D2EF59}" srcOrd="3" destOrd="0" presId="urn:microsoft.com/office/officeart/2005/8/layout/process1"/>
    <dgm:cxn modelId="{1B93A9FC-DF4A-469F-BD00-DCB2BB02C5FF}" type="presParOf" srcId="{D3C56DBE-0E03-435C-A109-3DE565D2EF59}" destId="{ED188CBD-1963-4EE7-994E-94520A6220A1}" srcOrd="0" destOrd="0" presId="urn:microsoft.com/office/officeart/2005/8/layout/process1"/>
    <dgm:cxn modelId="{89EBD0EB-B03C-4DDE-9FE8-C9C02863986E}" type="presParOf" srcId="{9172CA28-C810-4122-9FE9-149A3750E439}" destId="{81376D2F-3831-4595-9F3C-4FF32D75B17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137BC4-5573-49A4-9517-DB4168DD8608}" type="doc">
      <dgm:prSet loTypeId="urn:microsoft.com/office/officeart/2005/8/layout/chart3" loCatId="cycle" qsTypeId="urn:microsoft.com/office/officeart/2005/8/quickstyle/simple1" qsCatId="simple" csTypeId="urn:microsoft.com/office/officeart/2005/8/colors/accent1_2" csCatId="accent1" phldr="1"/>
      <dgm:spPr/>
    </dgm:pt>
    <dgm:pt modelId="{D8DC1F2F-CF69-4E5B-AC14-564EDA8CB1DB}">
      <dgm:prSet phldrT="[文本]" custT="1"/>
      <dgm:spPr>
        <a:gradFill rotWithShape="0">
          <a:gsLst>
            <a:gs pos="0">
              <a:schemeClr val="accent1">
                <a:lumMod val="5000"/>
                <a:lumOff val="95000"/>
              </a:schemeClr>
            </a:gs>
            <a:gs pos="67000">
              <a:srgbClr val="244F9C"/>
            </a:gs>
            <a:gs pos="89000">
              <a:srgbClr val="1E4A9A"/>
            </a:gs>
            <a:gs pos="100000">
              <a:schemeClr val="accent1">
                <a:lumMod val="30000"/>
                <a:lumOff val="70000"/>
              </a:schemeClr>
            </a:gs>
          </a:gsLst>
          <a:lin ang="5400000" scaled="1"/>
        </a:gradFill>
      </dgm:spPr>
      <dgm:t>
        <a:bodyPr/>
        <a:lstStyle/>
        <a:p>
          <a:r>
            <a:rPr lang="zh-CN" sz="1600" b="1" dirty="0">
              <a:solidFill>
                <a:srgbClr val="C00000"/>
              </a:solidFill>
              <a:latin typeface="微软雅黑" panose="020B0503020204020204" pitchFamily="34" charset="-122"/>
              <a:ea typeface="微软雅黑" panose="020B0503020204020204" pitchFamily="34" charset="-122"/>
            </a:rPr>
            <a:t>高能量前沿</a:t>
          </a:r>
          <a:r>
            <a:rPr lang="en-US" sz="1700" dirty="0">
              <a:solidFill>
                <a:srgbClr val="C00000"/>
              </a:solidFill>
            </a:rPr>
            <a:t>  </a:t>
          </a:r>
          <a:r>
            <a:rPr lang="en-US" sz="1700" dirty="0"/>
            <a:t>ATLAS, CMS,  … (CEPC, ILC)</a:t>
          </a:r>
          <a:endParaRPr lang="zh-CN" altLang="en-US" sz="1700" dirty="0"/>
        </a:p>
      </dgm:t>
    </dgm:pt>
    <dgm:pt modelId="{8E60BB15-C222-448E-A284-3D7C372C073F}" type="parTrans" cxnId="{B4D291B9-82FC-480A-9C9B-7F1CBC710F57}">
      <dgm:prSet/>
      <dgm:spPr/>
      <dgm:t>
        <a:bodyPr/>
        <a:lstStyle/>
        <a:p>
          <a:endParaRPr lang="zh-CN" altLang="en-US"/>
        </a:p>
      </dgm:t>
    </dgm:pt>
    <dgm:pt modelId="{7A5036EF-4677-4342-B889-B4A5094F3C96}" type="sibTrans" cxnId="{B4D291B9-82FC-480A-9C9B-7F1CBC710F57}">
      <dgm:prSet/>
      <dgm:spPr/>
      <dgm:t>
        <a:bodyPr/>
        <a:lstStyle/>
        <a:p>
          <a:endParaRPr lang="zh-CN" altLang="en-US"/>
        </a:p>
      </dgm:t>
    </dgm:pt>
    <dgm:pt modelId="{C65FE867-CBB8-46DE-8384-260152EE1EA5}">
      <dgm:prSet custT="1"/>
      <dgm:spPr>
        <a:gradFill rotWithShape="0">
          <a:gsLst>
            <a:gs pos="0">
              <a:schemeClr val="accent1">
                <a:lumMod val="5000"/>
                <a:lumOff val="95000"/>
              </a:schemeClr>
            </a:gs>
            <a:gs pos="67000">
              <a:srgbClr val="244F9C"/>
            </a:gs>
            <a:gs pos="89000">
              <a:srgbClr val="1E4A9A"/>
            </a:gs>
            <a:gs pos="100000">
              <a:schemeClr val="accent1">
                <a:lumMod val="30000"/>
                <a:lumOff val="70000"/>
              </a:schemeClr>
            </a:gs>
          </a:gsLst>
          <a:lin ang="5400000" scaled="1"/>
        </a:gradFill>
      </dgm:spPr>
      <dgm:t>
        <a:bodyPr/>
        <a:lstStyle/>
        <a:p>
          <a:r>
            <a:rPr lang="zh-CN" sz="1600" b="1" dirty="0">
              <a:solidFill>
                <a:srgbClr val="C00000"/>
              </a:solidFill>
              <a:latin typeface="微软雅黑" panose="020B0503020204020204" pitchFamily="34" charset="-122"/>
              <a:ea typeface="微软雅黑" panose="020B0503020204020204" pitchFamily="34" charset="-122"/>
            </a:rPr>
            <a:t>高</a:t>
          </a:r>
          <a:r>
            <a:rPr lang="zh-CN" altLang="en-US" sz="1600" b="1" dirty="0">
              <a:solidFill>
                <a:srgbClr val="C00000"/>
              </a:solidFill>
              <a:latin typeface="微软雅黑" panose="020B0503020204020204" pitchFamily="34" charset="-122"/>
              <a:ea typeface="微软雅黑" panose="020B0503020204020204" pitchFamily="34" charset="-122"/>
            </a:rPr>
            <a:t>亮度</a:t>
          </a:r>
          <a:r>
            <a:rPr lang="zh-CN" sz="1600" b="1" dirty="0">
              <a:solidFill>
                <a:srgbClr val="C00000"/>
              </a:solidFill>
              <a:latin typeface="微软雅黑" panose="020B0503020204020204" pitchFamily="34" charset="-122"/>
              <a:ea typeface="微软雅黑" panose="020B0503020204020204" pitchFamily="34" charset="-122"/>
            </a:rPr>
            <a:t>前沿</a:t>
          </a:r>
          <a:endParaRPr lang="en-US" sz="1400" dirty="0">
            <a:solidFill>
              <a:srgbClr val="C00000"/>
            </a:solidFill>
          </a:endParaRPr>
        </a:p>
        <a:p>
          <a:r>
            <a:rPr lang="en-US" sz="1200" dirty="0" err="1"/>
            <a:t>LHCb</a:t>
          </a:r>
          <a:r>
            <a:rPr lang="en-US" sz="1200" dirty="0"/>
            <a:t>, BESIII,</a:t>
          </a:r>
          <a:r>
            <a:rPr lang="zh-CN" sz="1200" dirty="0"/>
            <a:t> </a:t>
          </a:r>
          <a:r>
            <a:rPr lang="en-US" sz="1200" dirty="0"/>
            <a:t>BELLE, CLEO, Juno, BABAR, PANDA, Da </a:t>
          </a:r>
          <a:r>
            <a:rPr lang="en-US" sz="1200" dirty="0" err="1"/>
            <a:t>Yaba</a:t>
          </a:r>
          <a:r>
            <a:rPr lang="en-US" sz="1200" dirty="0"/>
            <a:t>, </a:t>
          </a:r>
          <a:r>
            <a:rPr lang="en-US" sz="1200" dirty="0" err="1"/>
            <a:t>PandaX</a:t>
          </a:r>
          <a:r>
            <a:rPr lang="en-US" sz="1200" dirty="0"/>
            <a:t> …</a:t>
          </a:r>
          <a:endParaRPr lang="zh-CN" sz="1200" dirty="0"/>
        </a:p>
      </dgm:t>
    </dgm:pt>
    <dgm:pt modelId="{8B1C9AB8-1FB4-4E32-A8BD-98D321DE8AD2}" type="parTrans" cxnId="{8F6A2531-3D3C-4AC5-8D35-B0BD67EAAFDB}">
      <dgm:prSet/>
      <dgm:spPr/>
      <dgm:t>
        <a:bodyPr/>
        <a:lstStyle/>
        <a:p>
          <a:endParaRPr lang="zh-CN" altLang="en-US"/>
        </a:p>
      </dgm:t>
    </dgm:pt>
    <dgm:pt modelId="{8C129CFA-9CAE-46B8-8578-FB429E844B58}" type="sibTrans" cxnId="{8F6A2531-3D3C-4AC5-8D35-B0BD67EAAFDB}">
      <dgm:prSet/>
      <dgm:spPr/>
      <dgm:t>
        <a:bodyPr/>
        <a:lstStyle/>
        <a:p>
          <a:endParaRPr lang="zh-CN" altLang="en-US"/>
        </a:p>
      </dgm:t>
    </dgm:pt>
    <dgm:pt modelId="{73952FA4-578F-4A47-97C0-E0C910130197}">
      <dgm:prSet custT="1"/>
      <dgm:spPr>
        <a:gradFill rotWithShape="0">
          <a:gsLst>
            <a:gs pos="0">
              <a:schemeClr val="accent1">
                <a:lumMod val="5000"/>
                <a:lumOff val="95000"/>
              </a:schemeClr>
            </a:gs>
            <a:gs pos="67000">
              <a:srgbClr val="244F9C"/>
            </a:gs>
            <a:gs pos="89000">
              <a:srgbClr val="1E4A9A"/>
            </a:gs>
            <a:gs pos="100000">
              <a:schemeClr val="accent1">
                <a:lumMod val="30000"/>
                <a:lumOff val="70000"/>
              </a:schemeClr>
            </a:gs>
          </a:gsLst>
          <a:lin ang="5400000" scaled="1"/>
        </a:gradFill>
      </dgm:spPr>
      <dgm:t>
        <a:bodyPr/>
        <a:lstStyle/>
        <a:p>
          <a:r>
            <a:rPr lang="zh-CN" sz="1600" b="1" dirty="0">
              <a:solidFill>
                <a:srgbClr val="C00000"/>
              </a:solidFill>
              <a:latin typeface="微软雅黑" panose="020B0503020204020204" pitchFamily="34" charset="-122"/>
              <a:ea typeface="微软雅黑" panose="020B0503020204020204" pitchFamily="34" charset="-122"/>
            </a:rPr>
            <a:t>宇宙前沿</a:t>
          </a:r>
          <a:r>
            <a:rPr lang="en-US" sz="1400" dirty="0">
              <a:solidFill>
                <a:srgbClr val="C00000"/>
              </a:solidFill>
            </a:rPr>
            <a:t>  </a:t>
          </a:r>
          <a:r>
            <a:rPr lang="en-US" sz="1400" dirty="0" err="1"/>
            <a:t>Yangba</a:t>
          </a:r>
          <a:r>
            <a:rPr lang="en-US" sz="1400" dirty="0"/>
            <a:t> Jing/LHAASO/ICECUBE/AUGER </a:t>
          </a:r>
          <a:endParaRPr lang="zh-CN" sz="1400" dirty="0"/>
        </a:p>
      </dgm:t>
    </dgm:pt>
    <dgm:pt modelId="{935FB43D-2F12-4180-AD7D-593E3468E083}" type="parTrans" cxnId="{4F9378B2-1B5E-41C1-A011-6C7A5599E75E}">
      <dgm:prSet/>
      <dgm:spPr/>
      <dgm:t>
        <a:bodyPr/>
        <a:lstStyle/>
        <a:p>
          <a:endParaRPr lang="zh-CN" altLang="en-US"/>
        </a:p>
      </dgm:t>
    </dgm:pt>
    <dgm:pt modelId="{8A2CC061-3153-4A91-AAE7-CB4BDC3B63C4}" type="sibTrans" cxnId="{4F9378B2-1B5E-41C1-A011-6C7A5599E75E}">
      <dgm:prSet/>
      <dgm:spPr/>
      <dgm:t>
        <a:bodyPr/>
        <a:lstStyle/>
        <a:p>
          <a:endParaRPr lang="zh-CN" altLang="en-US"/>
        </a:p>
      </dgm:t>
    </dgm:pt>
    <dgm:pt modelId="{F4B9D568-CE60-464D-9CE3-FE7D372D9E0D}" type="pres">
      <dgm:prSet presAssocID="{14137BC4-5573-49A4-9517-DB4168DD8608}" presName="compositeShape" presStyleCnt="0">
        <dgm:presLayoutVars>
          <dgm:chMax val="7"/>
          <dgm:dir/>
          <dgm:resizeHandles val="exact"/>
        </dgm:presLayoutVars>
      </dgm:prSet>
      <dgm:spPr/>
    </dgm:pt>
    <dgm:pt modelId="{8DE09B6B-9B90-4291-B758-6BA297DD1CE2}" type="pres">
      <dgm:prSet presAssocID="{14137BC4-5573-49A4-9517-DB4168DD8608}" presName="wedge1" presStyleLbl="node1" presStyleIdx="0" presStyleCnt="3" custLinFactNeighborX="-3923" custLinFactNeighborY="2706"/>
      <dgm:spPr/>
    </dgm:pt>
    <dgm:pt modelId="{6074FC92-3FDD-4B71-9BA7-4AE3C774A0EE}" type="pres">
      <dgm:prSet presAssocID="{14137BC4-5573-49A4-9517-DB4168DD8608}" presName="wedge1Tx" presStyleLbl="node1" presStyleIdx="0" presStyleCnt="3">
        <dgm:presLayoutVars>
          <dgm:chMax val="0"/>
          <dgm:chPref val="0"/>
          <dgm:bulletEnabled val="1"/>
        </dgm:presLayoutVars>
      </dgm:prSet>
      <dgm:spPr/>
    </dgm:pt>
    <dgm:pt modelId="{007CF1EA-54C7-4DDC-8421-5F2C4842C98D}" type="pres">
      <dgm:prSet presAssocID="{14137BC4-5573-49A4-9517-DB4168DD8608}" presName="wedge2" presStyleLbl="node1" presStyleIdx="1" presStyleCnt="3" custLinFactNeighborX="676" custLinFactNeighborY="676"/>
      <dgm:spPr/>
    </dgm:pt>
    <dgm:pt modelId="{5991F241-4B02-47E3-8A47-C81CF9ABAA1D}" type="pres">
      <dgm:prSet presAssocID="{14137BC4-5573-49A4-9517-DB4168DD8608}" presName="wedge2Tx" presStyleLbl="node1" presStyleIdx="1" presStyleCnt="3">
        <dgm:presLayoutVars>
          <dgm:chMax val="0"/>
          <dgm:chPref val="0"/>
          <dgm:bulletEnabled val="1"/>
        </dgm:presLayoutVars>
      </dgm:prSet>
      <dgm:spPr/>
    </dgm:pt>
    <dgm:pt modelId="{1D02E848-272C-4F05-8F6A-C9D3138A7D67}" type="pres">
      <dgm:prSet presAssocID="{14137BC4-5573-49A4-9517-DB4168DD8608}" presName="wedge3" presStyleLbl="node1" presStyleIdx="2" presStyleCnt="3"/>
      <dgm:spPr/>
    </dgm:pt>
    <dgm:pt modelId="{51F675FD-B46D-4A9D-920B-45C6196AC0C2}" type="pres">
      <dgm:prSet presAssocID="{14137BC4-5573-49A4-9517-DB4168DD8608}" presName="wedge3Tx" presStyleLbl="node1" presStyleIdx="2" presStyleCnt="3">
        <dgm:presLayoutVars>
          <dgm:chMax val="0"/>
          <dgm:chPref val="0"/>
          <dgm:bulletEnabled val="1"/>
        </dgm:presLayoutVars>
      </dgm:prSet>
      <dgm:spPr/>
    </dgm:pt>
  </dgm:ptLst>
  <dgm:cxnLst>
    <dgm:cxn modelId="{C2A7FB30-F9B4-8845-90A8-0FA7A1CCBF28}" type="presOf" srcId="{C65FE867-CBB8-46DE-8384-260152EE1EA5}" destId="{5991F241-4B02-47E3-8A47-C81CF9ABAA1D}" srcOrd="1" destOrd="0" presId="urn:microsoft.com/office/officeart/2005/8/layout/chart3"/>
    <dgm:cxn modelId="{8F6A2531-3D3C-4AC5-8D35-B0BD67EAAFDB}" srcId="{14137BC4-5573-49A4-9517-DB4168DD8608}" destId="{C65FE867-CBB8-46DE-8384-260152EE1EA5}" srcOrd="1" destOrd="0" parTransId="{8B1C9AB8-1FB4-4E32-A8BD-98D321DE8AD2}" sibTransId="{8C129CFA-9CAE-46B8-8578-FB429E844B58}"/>
    <dgm:cxn modelId="{E11FDA4B-428D-B34A-B9D5-A09877AF112F}" type="presOf" srcId="{14137BC4-5573-49A4-9517-DB4168DD8608}" destId="{F4B9D568-CE60-464D-9CE3-FE7D372D9E0D}" srcOrd="0" destOrd="0" presId="urn:microsoft.com/office/officeart/2005/8/layout/chart3"/>
    <dgm:cxn modelId="{51BFB96E-4CB1-E847-90DE-7581125C47DB}" type="presOf" srcId="{C65FE867-CBB8-46DE-8384-260152EE1EA5}" destId="{007CF1EA-54C7-4DDC-8421-5F2C4842C98D}" srcOrd="0" destOrd="0" presId="urn:microsoft.com/office/officeart/2005/8/layout/chart3"/>
    <dgm:cxn modelId="{DB2F24A7-0087-3249-B7E7-B2AC8BEC0937}" type="presOf" srcId="{73952FA4-578F-4A47-97C0-E0C910130197}" destId="{1D02E848-272C-4F05-8F6A-C9D3138A7D67}" srcOrd="0" destOrd="0" presId="urn:microsoft.com/office/officeart/2005/8/layout/chart3"/>
    <dgm:cxn modelId="{4F9378B2-1B5E-41C1-A011-6C7A5599E75E}" srcId="{14137BC4-5573-49A4-9517-DB4168DD8608}" destId="{73952FA4-578F-4A47-97C0-E0C910130197}" srcOrd="2" destOrd="0" parTransId="{935FB43D-2F12-4180-AD7D-593E3468E083}" sibTransId="{8A2CC061-3153-4A91-AAE7-CB4BDC3B63C4}"/>
    <dgm:cxn modelId="{B4D291B9-82FC-480A-9C9B-7F1CBC710F57}" srcId="{14137BC4-5573-49A4-9517-DB4168DD8608}" destId="{D8DC1F2F-CF69-4E5B-AC14-564EDA8CB1DB}" srcOrd="0" destOrd="0" parTransId="{8E60BB15-C222-448E-A284-3D7C372C073F}" sibTransId="{7A5036EF-4677-4342-B889-B4A5094F3C96}"/>
    <dgm:cxn modelId="{37AA43C3-74D8-0146-B788-5969012827A8}" type="presOf" srcId="{D8DC1F2F-CF69-4E5B-AC14-564EDA8CB1DB}" destId="{8DE09B6B-9B90-4291-B758-6BA297DD1CE2}" srcOrd="0" destOrd="0" presId="urn:microsoft.com/office/officeart/2005/8/layout/chart3"/>
    <dgm:cxn modelId="{D29B9FD0-4D5C-DF43-83C3-BC735A74465D}" type="presOf" srcId="{D8DC1F2F-CF69-4E5B-AC14-564EDA8CB1DB}" destId="{6074FC92-3FDD-4B71-9BA7-4AE3C774A0EE}" srcOrd="1" destOrd="0" presId="urn:microsoft.com/office/officeart/2005/8/layout/chart3"/>
    <dgm:cxn modelId="{0D5C0ED6-08F5-8A43-8EC2-5EA259F951E8}" type="presOf" srcId="{73952FA4-578F-4A47-97C0-E0C910130197}" destId="{51F675FD-B46D-4A9D-920B-45C6196AC0C2}" srcOrd="1" destOrd="0" presId="urn:microsoft.com/office/officeart/2005/8/layout/chart3"/>
    <dgm:cxn modelId="{FF007B43-A873-E14B-81B7-6854DD4A713F}" type="presParOf" srcId="{F4B9D568-CE60-464D-9CE3-FE7D372D9E0D}" destId="{8DE09B6B-9B90-4291-B758-6BA297DD1CE2}" srcOrd="0" destOrd="0" presId="urn:microsoft.com/office/officeart/2005/8/layout/chart3"/>
    <dgm:cxn modelId="{892ABA5F-6E7E-0A4C-BCC7-4D50E486B569}" type="presParOf" srcId="{F4B9D568-CE60-464D-9CE3-FE7D372D9E0D}" destId="{6074FC92-3FDD-4B71-9BA7-4AE3C774A0EE}" srcOrd="1" destOrd="0" presId="urn:microsoft.com/office/officeart/2005/8/layout/chart3"/>
    <dgm:cxn modelId="{0872D65C-62D6-AC4A-9ADB-5618784C6C2D}" type="presParOf" srcId="{F4B9D568-CE60-464D-9CE3-FE7D372D9E0D}" destId="{007CF1EA-54C7-4DDC-8421-5F2C4842C98D}" srcOrd="2" destOrd="0" presId="urn:microsoft.com/office/officeart/2005/8/layout/chart3"/>
    <dgm:cxn modelId="{BD607FB3-FBEF-9047-982E-ED3FA9A4FFE7}" type="presParOf" srcId="{F4B9D568-CE60-464D-9CE3-FE7D372D9E0D}" destId="{5991F241-4B02-47E3-8A47-C81CF9ABAA1D}" srcOrd="3" destOrd="0" presId="urn:microsoft.com/office/officeart/2005/8/layout/chart3"/>
    <dgm:cxn modelId="{4D7E7565-12C4-0B47-A1C2-7237E54C9769}" type="presParOf" srcId="{F4B9D568-CE60-464D-9CE3-FE7D372D9E0D}" destId="{1D02E848-272C-4F05-8F6A-C9D3138A7D67}" srcOrd="4" destOrd="0" presId="urn:microsoft.com/office/officeart/2005/8/layout/chart3"/>
    <dgm:cxn modelId="{CFA55F2A-C58E-044B-92A6-B3E1600B8CD4}" type="presParOf" srcId="{F4B9D568-CE60-464D-9CE3-FE7D372D9E0D}" destId="{51F675FD-B46D-4A9D-920B-45C6196AC0C2}" srcOrd="5" destOrd="0" presId="urn:microsoft.com/office/officeart/2005/8/layout/char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A2325D-101C-4A52-9E90-8E05FF63808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CN" altLang="en-US"/>
        </a:p>
      </dgm:t>
    </dgm:pt>
    <dgm:pt modelId="{643DE324-E336-418D-8FFA-F93D0B5C2CA5}">
      <dgm:prSet phldrT="[文本]"/>
      <dgm:spPr/>
      <dgm:t>
        <a:bodyPr/>
        <a:lstStyle/>
        <a:p>
          <a:r>
            <a:rPr lang="zh-CN" altLang="en-US" dirty="0"/>
            <a:t>设计一个通用探测器的要求</a:t>
          </a:r>
        </a:p>
      </dgm:t>
    </dgm:pt>
    <dgm:pt modelId="{EF92E394-E6B7-4722-84FB-07D4E501EDBA}" type="parTrans" cxnId="{0E90A955-14B7-47EC-8F58-D09E4C5FA855}">
      <dgm:prSet/>
      <dgm:spPr/>
      <dgm:t>
        <a:bodyPr/>
        <a:lstStyle/>
        <a:p>
          <a:endParaRPr lang="zh-CN" altLang="en-US"/>
        </a:p>
      </dgm:t>
    </dgm:pt>
    <dgm:pt modelId="{60D94000-A7CF-483E-A2E7-10A07B62BC38}" type="sibTrans" cxnId="{0E90A955-14B7-47EC-8F58-D09E4C5FA855}">
      <dgm:prSet/>
      <dgm:spPr/>
      <dgm:t>
        <a:bodyPr/>
        <a:lstStyle/>
        <a:p>
          <a:endParaRPr lang="zh-CN" altLang="en-US"/>
        </a:p>
      </dgm:t>
    </dgm:pt>
    <dgm:pt modelId="{C958188F-1982-46FA-B732-D1FD7AE23240}">
      <dgm:prSet phldrT="[文本]"/>
      <dgm:spPr/>
      <dgm:t>
        <a:bodyPr/>
        <a:lstStyle/>
        <a:p>
          <a:r>
            <a:rPr lang="zh-CN" altLang="en-US" dirty="0"/>
            <a:t>理论中的仪器与实际中的仪器</a:t>
          </a:r>
        </a:p>
      </dgm:t>
    </dgm:pt>
    <dgm:pt modelId="{7237F9F0-57C5-4795-87DF-5C40E2E9942C}" type="parTrans" cxnId="{6C70415E-A94C-456C-80E0-A70920762EDB}">
      <dgm:prSet/>
      <dgm:spPr/>
      <dgm:t>
        <a:bodyPr/>
        <a:lstStyle/>
        <a:p>
          <a:endParaRPr lang="zh-CN" altLang="en-US"/>
        </a:p>
      </dgm:t>
    </dgm:pt>
    <dgm:pt modelId="{75715449-A595-4072-B30C-D0B68A6E6C62}" type="sibTrans" cxnId="{6C70415E-A94C-456C-80E0-A70920762EDB}">
      <dgm:prSet/>
      <dgm:spPr/>
      <dgm:t>
        <a:bodyPr/>
        <a:lstStyle/>
        <a:p>
          <a:endParaRPr lang="zh-CN" altLang="en-US"/>
        </a:p>
      </dgm:t>
    </dgm:pt>
    <dgm:pt modelId="{F62158D1-F1E1-45B2-AD77-699A84B454C4}">
      <dgm:prSet phldrT="[文本]"/>
      <dgm:spPr/>
      <dgm:t>
        <a:bodyPr/>
        <a:lstStyle/>
        <a:p>
          <a:r>
            <a:rPr lang="zh-CN" altLang="en-US" dirty="0"/>
            <a:t>寻迹</a:t>
          </a:r>
          <a:r>
            <a:rPr lang="en-US" altLang="zh-CN" dirty="0">
              <a:sym typeface="Wingdings" panose="05000000000000000000" pitchFamily="2" charset="2"/>
            </a:rPr>
            <a:t> </a:t>
          </a:r>
          <a:r>
            <a:rPr lang="zh-CN" altLang="en-US" dirty="0">
              <a:sym typeface="Wingdings" panose="05000000000000000000" pitchFamily="2" charset="2"/>
            </a:rPr>
            <a:t>显影</a:t>
          </a:r>
          <a:endParaRPr lang="zh-CN" altLang="en-US" dirty="0"/>
        </a:p>
      </dgm:t>
    </dgm:pt>
    <dgm:pt modelId="{53EF5957-2999-4A09-B9E4-5749FCB5DB96}" type="parTrans" cxnId="{ABBE84C4-D1BF-44A2-9F4F-4B16385DDAD7}">
      <dgm:prSet/>
      <dgm:spPr/>
      <dgm:t>
        <a:bodyPr/>
        <a:lstStyle/>
        <a:p>
          <a:endParaRPr lang="zh-CN" altLang="en-US"/>
        </a:p>
      </dgm:t>
    </dgm:pt>
    <dgm:pt modelId="{790BC19C-7FEF-48C3-A4F7-8A3FA6CAF902}" type="sibTrans" cxnId="{ABBE84C4-D1BF-44A2-9F4F-4B16385DDAD7}">
      <dgm:prSet/>
      <dgm:spPr/>
      <dgm:t>
        <a:bodyPr/>
        <a:lstStyle/>
        <a:p>
          <a:endParaRPr lang="zh-CN" altLang="en-US"/>
        </a:p>
      </dgm:t>
    </dgm:pt>
    <dgm:pt modelId="{4CB00F08-3F16-4241-AEDD-17C9636AE3F8}">
      <dgm:prSet phldrT="[文本]"/>
      <dgm:spPr/>
      <dgm:t>
        <a:bodyPr/>
        <a:lstStyle/>
        <a:p>
          <a:r>
            <a:rPr lang="zh-CN" altLang="en-US" dirty="0"/>
            <a:t>鉴别</a:t>
          </a:r>
          <a:r>
            <a:rPr lang="en-US" altLang="zh-CN" dirty="0">
              <a:sym typeface="Wingdings" panose="05000000000000000000" pitchFamily="2" charset="2"/>
            </a:rPr>
            <a:t> </a:t>
          </a:r>
          <a:r>
            <a:rPr lang="zh-CN" altLang="en-US" dirty="0">
              <a:sym typeface="Wingdings" panose="05000000000000000000" pitchFamily="2" charset="2"/>
            </a:rPr>
            <a:t>分类</a:t>
          </a:r>
          <a:endParaRPr lang="zh-CN" altLang="en-US" dirty="0"/>
        </a:p>
      </dgm:t>
    </dgm:pt>
    <dgm:pt modelId="{C6A6E39C-6800-49D7-B5D9-42E9517FD0F7}" type="parTrans" cxnId="{93C570C2-0F2F-45E2-8378-775B13DB9102}">
      <dgm:prSet/>
      <dgm:spPr/>
      <dgm:t>
        <a:bodyPr/>
        <a:lstStyle/>
        <a:p>
          <a:endParaRPr lang="zh-CN" altLang="en-US"/>
        </a:p>
      </dgm:t>
    </dgm:pt>
    <dgm:pt modelId="{1D126DEA-DDB5-4F1E-BC36-215AC5944D58}" type="sibTrans" cxnId="{93C570C2-0F2F-45E2-8378-775B13DB9102}">
      <dgm:prSet/>
      <dgm:spPr/>
      <dgm:t>
        <a:bodyPr/>
        <a:lstStyle/>
        <a:p>
          <a:endParaRPr lang="zh-CN" altLang="en-US"/>
        </a:p>
      </dgm:t>
    </dgm:pt>
    <dgm:pt modelId="{C32E9793-F588-403C-8E22-57D953CCCCD0}">
      <dgm:prSet phldrT="[文本]"/>
      <dgm:spPr/>
      <dgm:t>
        <a:bodyPr/>
        <a:lstStyle/>
        <a:p>
          <a:r>
            <a:rPr lang="zh-CN" altLang="en-US" dirty="0"/>
            <a:t>量能</a:t>
          </a:r>
          <a:r>
            <a:rPr lang="en-US" altLang="zh-CN" dirty="0">
              <a:sym typeface="Wingdings" panose="05000000000000000000" pitchFamily="2" charset="2"/>
            </a:rPr>
            <a:t> </a:t>
          </a:r>
          <a:r>
            <a:rPr lang="zh-CN" altLang="en-US" dirty="0">
              <a:sym typeface="Wingdings" panose="05000000000000000000" pitchFamily="2" charset="2"/>
            </a:rPr>
            <a:t>定标</a:t>
          </a:r>
          <a:endParaRPr lang="zh-CN" altLang="en-US" dirty="0"/>
        </a:p>
      </dgm:t>
    </dgm:pt>
    <dgm:pt modelId="{8AC18EDE-840E-4251-B464-7A6C581E78FD}" type="parTrans" cxnId="{E36B3BB4-E8AA-4338-BD13-7A0CF700F8BC}">
      <dgm:prSet/>
      <dgm:spPr/>
      <dgm:t>
        <a:bodyPr/>
        <a:lstStyle/>
        <a:p>
          <a:endParaRPr lang="zh-CN" altLang="en-US"/>
        </a:p>
      </dgm:t>
    </dgm:pt>
    <dgm:pt modelId="{4136F1AF-F82F-4A8C-A6C4-4913A2DD5F19}" type="sibTrans" cxnId="{E36B3BB4-E8AA-4338-BD13-7A0CF700F8BC}">
      <dgm:prSet/>
      <dgm:spPr/>
      <dgm:t>
        <a:bodyPr/>
        <a:lstStyle/>
        <a:p>
          <a:endParaRPr lang="zh-CN" altLang="en-US"/>
        </a:p>
      </dgm:t>
    </dgm:pt>
    <dgm:pt modelId="{D193E514-BC96-4D31-8875-3A13982569FA}">
      <dgm:prSet phldrT="[文本]"/>
      <dgm:spPr/>
      <dgm:t>
        <a:bodyPr/>
        <a:lstStyle/>
        <a:p>
          <a:r>
            <a:rPr lang="zh-CN" altLang="en-US" dirty="0"/>
            <a:t>停止</a:t>
          </a:r>
          <a:r>
            <a:rPr lang="en-US" altLang="zh-CN" dirty="0">
              <a:sym typeface="Wingdings" panose="05000000000000000000" pitchFamily="2" charset="2"/>
            </a:rPr>
            <a:t> </a:t>
          </a:r>
          <a:r>
            <a:rPr lang="zh-CN" altLang="en-US" dirty="0">
              <a:sym typeface="Wingdings" panose="05000000000000000000" pitchFamily="2" charset="2"/>
            </a:rPr>
            <a:t>辐射屏蔽</a:t>
          </a:r>
          <a:endParaRPr lang="zh-CN" altLang="en-US" dirty="0"/>
        </a:p>
      </dgm:t>
    </dgm:pt>
    <dgm:pt modelId="{A68A36DE-5D96-49DF-B125-E2CE04C95F8B}" type="parTrans" cxnId="{9211E6EB-4EE9-4B2E-9F32-FE05B3CD0EB6}">
      <dgm:prSet/>
      <dgm:spPr/>
      <dgm:t>
        <a:bodyPr/>
        <a:lstStyle/>
        <a:p>
          <a:endParaRPr lang="zh-CN" altLang="en-US"/>
        </a:p>
      </dgm:t>
    </dgm:pt>
    <dgm:pt modelId="{18FAB2B6-41A5-458A-80B5-05030E483CFC}" type="sibTrans" cxnId="{9211E6EB-4EE9-4B2E-9F32-FE05B3CD0EB6}">
      <dgm:prSet/>
      <dgm:spPr/>
      <dgm:t>
        <a:bodyPr/>
        <a:lstStyle/>
        <a:p>
          <a:endParaRPr lang="zh-CN" altLang="en-US"/>
        </a:p>
      </dgm:t>
    </dgm:pt>
    <dgm:pt modelId="{6A96B38E-C292-4CCB-8278-2BEB9948EFDE}">
      <dgm:prSet phldrT="[文本]"/>
      <dgm:spPr/>
      <dgm:t>
        <a:bodyPr/>
        <a:lstStyle/>
        <a:p>
          <a:r>
            <a:rPr lang="zh-CN" altLang="en-US" dirty="0"/>
            <a:t>成本</a:t>
          </a:r>
        </a:p>
      </dgm:t>
    </dgm:pt>
    <dgm:pt modelId="{1E67EF33-12AC-4DB6-B9B3-67EDB1ABE1D8}" type="parTrans" cxnId="{A9C0B860-FC65-456F-8EDA-8E041EF9822A}">
      <dgm:prSet/>
      <dgm:spPr/>
      <dgm:t>
        <a:bodyPr/>
        <a:lstStyle/>
        <a:p>
          <a:endParaRPr lang="zh-CN" altLang="en-US"/>
        </a:p>
      </dgm:t>
    </dgm:pt>
    <dgm:pt modelId="{F7D457E1-F12A-40C1-A4D7-C4CF8F7BE217}" type="sibTrans" cxnId="{A9C0B860-FC65-456F-8EDA-8E041EF9822A}">
      <dgm:prSet/>
      <dgm:spPr/>
      <dgm:t>
        <a:bodyPr/>
        <a:lstStyle/>
        <a:p>
          <a:endParaRPr lang="zh-CN" altLang="en-US"/>
        </a:p>
      </dgm:t>
    </dgm:pt>
    <dgm:pt modelId="{436628F3-DA75-4D4C-B50A-9F850833BCA0}">
      <dgm:prSet phldrT="[文本]"/>
      <dgm:spPr/>
      <dgm:t>
        <a:bodyPr/>
        <a:lstStyle/>
        <a:p>
          <a:r>
            <a:rPr lang="zh-CN" altLang="en-US" dirty="0"/>
            <a:t>校准</a:t>
          </a:r>
        </a:p>
      </dgm:t>
    </dgm:pt>
    <dgm:pt modelId="{8361AF55-7BA3-4B53-B5BC-D8528AC3A0D3}" type="parTrans" cxnId="{738BCB10-FE07-442F-8815-10CF8064917C}">
      <dgm:prSet/>
      <dgm:spPr/>
      <dgm:t>
        <a:bodyPr/>
        <a:lstStyle/>
        <a:p>
          <a:endParaRPr lang="zh-CN" altLang="en-US"/>
        </a:p>
      </dgm:t>
    </dgm:pt>
    <dgm:pt modelId="{4D035DF2-48E8-4591-A6F7-EA96A64FDB3C}" type="sibTrans" cxnId="{738BCB10-FE07-442F-8815-10CF8064917C}">
      <dgm:prSet/>
      <dgm:spPr/>
      <dgm:t>
        <a:bodyPr/>
        <a:lstStyle/>
        <a:p>
          <a:endParaRPr lang="zh-CN" altLang="en-US"/>
        </a:p>
      </dgm:t>
    </dgm:pt>
    <dgm:pt modelId="{B3A3EB7A-5939-4A30-BC35-5AB0D78FB433}">
      <dgm:prSet phldrT="[文本]"/>
      <dgm:spPr/>
      <dgm:t>
        <a:bodyPr/>
        <a:lstStyle/>
        <a:p>
          <a:r>
            <a:rPr lang="zh-CN" altLang="en-US" dirty="0"/>
            <a:t>性能对比</a:t>
          </a:r>
        </a:p>
      </dgm:t>
    </dgm:pt>
    <dgm:pt modelId="{4BF85B90-1691-468C-B8DE-DC7BD463F6E4}" type="parTrans" cxnId="{F7CF89C4-8AE8-45F6-9110-8C7F34922DC4}">
      <dgm:prSet/>
      <dgm:spPr/>
      <dgm:t>
        <a:bodyPr/>
        <a:lstStyle/>
        <a:p>
          <a:endParaRPr lang="zh-CN" altLang="en-US"/>
        </a:p>
      </dgm:t>
    </dgm:pt>
    <dgm:pt modelId="{7284A1F5-AB96-4EF8-B764-4DFF61647F20}" type="sibTrans" cxnId="{F7CF89C4-8AE8-45F6-9110-8C7F34922DC4}">
      <dgm:prSet/>
      <dgm:spPr/>
      <dgm:t>
        <a:bodyPr/>
        <a:lstStyle/>
        <a:p>
          <a:endParaRPr lang="zh-CN" altLang="en-US"/>
        </a:p>
      </dgm:t>
    </dgm:pt>
    <dgm:pt modelId="{C060EFA5-53E5-4AE9-B9FE-EDFED4C23B1F}">
      <dgm:prSet phldrT="[文本]"/>
      <dgm:spPr/>
      <dgm:t>
        <a:bodyPr/>
        <a:lstStyle/>
        <a:p>
          <a:r>
            <a:rPr lang="zh-CN" altLang="en-US" dirty="0"/>
            <a:t>系统误差</a:t>
          </a:r>
        </a:p>
      </dgm:t>
    </dgm:pt>
    <dgm:pt modelId="{29FB54DA-E4B4-49A2-91BF-AF27219884DC}" type="parTrans" cxnId="{0E296948-913A-4970-9AE3-095D56EC2A10}">
      <dgm:prSet/>
      <dgm:spPr/>
      <dgm:t>
        <a:bodyPr/>
        <a:lstStyle/>
        <a:p>
          <a:endParaRPr lang="zh-CN" altLang="en-US"/>
        </a:p>
      </dgm:t>
    </dgm:pt>
    <dgm:pt modelId="{95ABCEA0-E490-46AE-B717-B5EB3EA8C394}" type="sibTrans" cxnId="{0E296948-913A-4970-9AE3-095D56EC2A10}">
      <dgm:prSet/>
      <dgm:spPr/>
      <dgm:t>
        <a:bodyPr/>
        <a:lstStyle/>
        <a:p>
          <a:endParaRPr lang="zh-CN" altLang="en-US"/>
        </a:p>
      </dgm:t>
    </dgm:pt>
    <dgm:pt modelId="{9077D6C8-62B9-4C47-9E9C-7F818382542A}">
      <dgm:prSet phldrT="[文本]"/>
      <dgm:spPr/>
      <dgm:t>
        <a:bodyPr/>
        <a:lstStyle/>
        <a:p>
          <a:r>
            <a:rPr lang="en-US" altLang="zh-CN" dirty="0"/>
            <a:t>...</a:t>
          </a:r>
          <a:endParaRPr lang="zh-CN" altLang="en-US" dirty="0"/>
        </a:p>
      </dgm:t>
    </dgm:pt>
    <dgm:pt modelId="{E4CA4DF4-D004-4C03-B181-7F2E1DD1AD3A}" type="parTrans" cxnId="{E645F7CA-C32A-4F84-8427-E92D26372C39}">
      <dgm:prSet/>
      <dgm:spPr/>
      <dgm:t>
        <a:bodyPr/>
        <a:lstStyle/>
        <a:p>
          <a:endParaRPr lang="zh-CN" altLang="en-US"/>
        </a:p>
      </dgm:t>
    </dgm:pt>
    <dgm:pt modelId="{6EDE23B4-6606-4E59-A9C5-DF101059A559}" type="sibTrans" cxnId="{E645F7CA-C32A-4F84-8427-E92D26372C39}">
      <dgm:prSet/>
      <dgm:spPr/>
      <dgm:t>
        <a:bodyPr/>
        <a:lstStyle/>
        <a:p>
          <a:endParaRPr lang="zh-CN" altLang="en-US"/>
        </a:p>
      </dgm:t>
    </dgm:pt>
    <dgm:pt modelId="{6BA19B64-3CBA-4B3F-A3A9-BF1206CCB301}">
      <dgm:prSet phldrT="[文本]"/>
      <dgm:spPr/>
      <dgm:t>
        <a:bodyPr/>
        <a:lstStyle/>
        <a:p>
          <a:r>
            <a:rPr lang="zh-CN" altLang="en-US" dirty="0"/>
            <a:t>探测器的物质量</a:t>
          </a:r>
        </a:p>
      </dgm:t>
    </dgm:pt>
    <dgm:pt modelId="{4BB4FB20-77C2-4C2C-BCC6-26975ABDC0B5}" type="parTrans" cxnId="{3DC6112F-504D-4DEC-97BF-D1F3B4D48353}">
      <dgm:prSet/>
      <dgm:spPr/>
      <dgm:t>
        <a:bodyPr/>
        <a:lstStyle/>
        <a:p>
          <a:endParaRPr lang="zh-CN" altLang="en-US"/>
        </a:p>
      </dgm:t>
    </dgm:pt>
    <dgm:pt modelId="{12CFD19F-23A1-4A71-97E2-E769186BD13D}" type="sibTrans" cxnId="{3DC6112F-504D-4DEC-97BF-D1F3B4D48353}">
      <dgm:prSet/>
      <dgm:spPr/>
      <dgm:t>
        <a:bodyPr/>
        <a:lstStyle/>
        <a:p>
          <a:endParaRPr lang="zh-CN" altLang="en-US"/>
        </a:p>
      </dgm:t>
    </dgm:pt>
    <dgm:pt modelId="{016C28BC-2128-4C29-85AB-96B104742FBF}">
      <dgm:prSet phldrT="[文本]"/>
      <dgm:spPr/>
      <dgm:t>
        <a:bodyPr/>
        <a:lstStyle/>
        <a:p>
          <a:r>
            <a:rPr lang="zh-CN" altLang="en-US" dirty="0"/>
            <a:t>设计一个专用探测器的要求</a:t>
          </a:r>
        </a:p>
      </dgm:t>
    </dgm:pt>
    <dgm:pt modelId="{6413AD4B-A87B-4F6E-BC8E-5856AE7D6A8A}" type="parTrans" cxnId="{DBBC3934-6E68-4EE5-A391-5EC2C603DF2A}">
      <dgm:prSet/>
      <dgm:spPr/>
      <dgm:t>
        <a:bodyPr/>
        <a:lstStyle/>
        <a:p>
          <a:endParaRPr lang="zh-CN" altLang="en-US"/>
        </a:p>
      </dgm:t>
    </dgm:pt>
    <dgm:pt modelId="{F40296A8-13C1-4643-ACE5-942ACDE54CD9}" type="sibTrans" cxnId="{DBBC3934-6E68-4EE5-A391-5EC2C603DF2A}">
      <dgm:prSet/>
      <dgm:spPr/>
      <dgm:t>
        <a:bodyPr/>
        <a:lstStyle/>
        <a:p>
          <a:endParaRPr lang="zh-CN" altLang="en-US"/>
        </a:p>
      </dgm:t>
    </dgm:pt>
    <dgm:pt modelId="{D06CEE1D-1E28-42E4-9193-A917086D4493}">
      <dgm:prSet phldrT="[文本]"/>
      <dgm:spPr/>
      <dgm:t>
        <a:bodyPr/>
        <a:lstStyle/>
        <a:p>
          <a:r>
            <a:rPr lang="zh-CN" altLang="en-US" dirty="0"/>
            <a:t>灵敏探测器</a:t>
          </a:r>
        </a:p>
      </dgm:t>
    </dgm:pt>
    <dgm:pt modelId="{70CE32E5-5A3E-4DF7-BD6E-018B166F175E}" type="parTrans" cxnId="{20C50E6F-398B-48BE-86A9-693ED46DDDFE}">
      <dgm:prSet/>
      <dgm:spPr/>
      <dgm:t>
        <a:bodyPr/>
        <a:lstStyle/>
        <a:p>
          <a:endParaRPr lang="zh-CN" altLang="en-US"/>
        </a:p>
      </dgm:t>
    </dgm:pt>
    <dgm:pt modelId="{4E354857-BD07-47C8-8807-7E8F57D6352A}" type="sibTrans" cxnId="{20C50E6F-398B-48BE-86A9-693ED46DDDFE}">
      <dgm:prSet/>
      <dgm:spPr/>
      <dgm:t>
        <a:bodyPr/>
        <a:lstStyle/>
        <a:p>
          <a:endParaRPr lang="zh-CN" altLang="en-US"/>
        </a:p>
      </dgm:t>
    </dgm:pt>
    <dgm:pt modelId="{90287291-0D03-4685-B6BF-64E7099A6358}">
      <dgm:prSet phldrT="[文本]"/>
      <dgm:spPr/>
      <dgm:t>
        <a:bodyPr/>
        <a:lstStyle/>
        <a:p>
          <a:r>
            <a:rPr lang="zh-CN" altLang="en-US" dirty="0"/>
            <a:t>信号读出</a:t>
          </a:r>
        </a:p>
      </dgm:t>
    </dgm:pt>
    <dgm:pt modelId="{7DEAF0C9-C0F6-42B3-834D-C4D1B11EB9B9}" type="parTrans" cxnId="{76AF5897-8B90-4818-A035-E7AA90C3144C}">
      <dgm:prSet/>
      <dgm:spPr/>
      <dgm:t>
        <a:bodyPr/>
        <a:lstStyle/>
        <a:p>
          <a:endParaRPr lang="zh-CN" altLang="en-US"/>
        </a:p>
      </dgm:t>
    </dgm:pt>
    <dgm:pt modelId="{B60796BE-F2CE-4144-B0A4-8497C8172CEF}" type="sibTrans" cxnId="{76AF5897-8B90-4818-A035-E7AA90C3144C}">
      <dgm:prSet/>
      <dgm:spPr/>
      <dgm:t>
        <a:bodyPr/>
        <a:lstStyle/>
        <a:p>
          <a:endParaRPr lang="zh-CN" altLang="en-US"/>
        </a:p>
      </dgm:t>
    </dgm:pt>
    <dgm:pt modelId="{03546023-6F9C-4215-9836-3FD5F46CD029}">
      <dgm:prSet phldrT="[文本]"/>
      <dgm:spPr/>
      <dgm:t>
        <a:bodyPr/>
        <a:lstStyle/>
        <a:p>
          <a:r>
            <a:rPr lang="zh-CN" altLang="en-US" dirty="0"/>
            <a:t>刻度</a:t>
          </a:r>
        </a:p>
      </dgm:t>
    </dgm:pt>
    <dgm:pt modelId="{3321D567-081B-4F57-9485-DF65C09A23DF}" type="parTrans" cxnId="{BCA2874F-4FBE-49F2-8301-AB1A4E94577A}">
      <dgm:prSet/>
      <dgm:spPr/>
      <dgm:t>
        <a:bodyPr/>
        <a:lstStyle/>
        <a:p>
          <a:endParaRPr lang="zh-CN" altLang="en-US"/>
        </a:p>
      </dgm:t>
    </dgm:pt>
    <dgm:pt modelId="{9DBD5AF3-AF36-44C2-BE27-E36269B4E25A}" type="sibTrans" cxnId="{BCA2874F-4FBE-49F2-8301-AB1A4E94577A}">
      <dgm:prSet/>
      <dgm:spPr/>
      <dgm:t>
        <a:bodyPr/>
        <a:lstStyle/>
        <a:p>
          <a:endParaRPr lang="zh-CN" altLang="en-US"/>
        </a:p>
      </dgm:t>
    </dgm:pt>
    <dgm:pt modelId="{A219866D-A86E-4A43-83ED-85826CB01729}">
      <dgm:prSet phldrT="[文本]"/>
      <dgm:spPr/>
      <dgm:t>
        <a:bodyPr/>
        <a:lstStyle/>
        <a:p>
          <a:r>
            <a:rPr lang="zh-CN" altLang="en-US" dirty="0"/>
            <a:t>几何、机械</a:t>
          </a:r>
        </a:p>
      </dgm:t>
    </dgm:pt>
    <dgm:pt modelId="{087E7C26-63E3-4E3D-9863-5D00F5474AA0}" type="parTrans" cxnId="{DCFB2D6F-FF01-4D14-BF5F-2FE2D90B7DFD}">
      <dgm:prSet/>
      <dgm:spPr/>
      <dgm:t>
        <a:bodyPr/>
        <a:lstStyle/>
        <a:p>
          <a:endParaRPr lang="zh-CN" altLang="en-US"/>
        </a:p>
      </dgm:t>
    </dgm:pt>
    <dgm:pt modelId="{7B4F9922-556E-431A-8E2F-F47395BE9DEC}" type="sibTrans" cxnId="{DCFB2D6F-FF01-4D14-BF5F-2FE2D90B7DFD}">
      <dgm:prSet/>
      <dgm:spPr/>
      <dgm:t>
        <a:bodyPr/>
        <a:lstStyle/>
        <a:p>
          <a:endParaRPr lang="zh-CN" altLang="en-US"/>
        </a:p>
      </dgm:t>
    </dgm:pt>
    <dgm:pt modelId="{A6D3211F-D25B-4E1C-9D1A-A3FF424C2910}" type="pres">
      <dgm:prSet presAssocID="{DEA2325D-101C-4A52-9E90-8E05FF63808F}" presName="linear" presStyleCnt="0">
        <dgm:presLayoutVars>
          <dgm:dir/>
          <dgm:animLvl val="lvl"/>
          <dgm:resizeHandles val="exact"/>
        </dgm:presLayoutVars>
      </dgm:prSet>
      <dgm:spPr/>
    </dgm:pt>
    <dgm:pt modelId="{FD9AA342-599D-4944-B49C-114382C3B1FF}" type="pres">
      <dgm:prSet presAssocID="{016C28BC-2128-4C29-85AB-96B104742FBF}" presName="parentLin" presStyleCnt="0"/>
      <dgm:spPr/>
    </dgm:pt>
    <dgm:pt modelId="{95C455BC-5D83-4A54-84A9-8646A1220644}" type="pres">
      <dgm:prSet presAssocID="{016C28BC-2128-4C29-85AB-96B104742FBF}" presName="parentLeftMargin" presStyleLbl="node1" presStyleIdx="0" presStyleCnt="3"/>
      <dgm:spPr/>
    </dgm:pt>
    <dgm:pt modelId="{1FB68BE5-8299-40CC-BE38-146F6910C537}" type="pres">
      <dgm:prSet presAssocID="{016C28BC-2128-4C29-85AB-96B104742FBF}" presName="parentText" presStyleLbl="node1" presStyleIdx="0" presStyleCnt="3">
        <dgm:presLayoutVars>
          <dgm:chMax val="0"/>
          <dgm:bulletEnabled val="1"/>
        </dgm:presLayoutVars>
      </dgm:prSet>
      <dgm:spPr/>
    </dgm:pt>
    <dgm:pt modelId="{771803D9-7BEA-4DF0-9CB9-C94ED7B77B50}" type="pres">
      <dgm:prSet presAssocID="{016C28BC-2128-4C29-85AB-96B104742FBF}" presName="negativeSpace" presStyleCnt="0"/>
      <dgm:spPr/>
    </dgm:pt>
    <dgm:pt modelId="{CF35F4B2-02F4-4C63-B9E1-32D6A982DD08}" type="pres">
      <dgm:prSet presAssocID="{016C28BC-2128-4C29-85AB-96B104742FBF}" presName="childText" presStyleLbl="conFgAcc1" presStyleIdx="0" presStyleCnt="3">
        <dgm:presLayoutVars>
          <dgm:bulletEnabled val="1"/>
        </dgm:presLayoutVars>
      </dgm:prSet>
      <dgm:spPr/>
    </dgm:pt>
    <dgm:pt modelId="{C8A31E41-772C-4BFF-884D-9C81FCBA7739}" type="pres">
      <dgm:prSet presAssocID="{F40296A8-13C1-4643-ACE5-942ACDE54CD9}" presName="spaceBetweenRectangles" presStyleCnt="0"/>
      <dgm:spPr/>
    </dgm:pt>
    <dgm:pt modelId="{7DABA229-FFCF-4A7D-A4F4-9B4205885F23}" type="pres">
      <dgm:prSet presAssocID="{643DE324-E336-418D-8FFA-F93D0B5C2CA5}" presName="parentLin" presStyleCnt="0"/>
      <dgm:spPr/>
    </dgm:pt>
    <dgm:pt modelId="{2A3B192F-91E9-464F-ABBA-7E473C6C9DF2}" type="pres">
      <dgm:prSet presAssocID="{643DE324-E336-418D-8FFA-F93D0B5C2CA5}" presName="parentLeftMargin" presStyleLbl="node1" presStyleIdx="0" presStyleCnt="3"/>
      <dgm:spPr/>
    </dgm:pt>
    <dgm:pt modelId="{8CCF7F8D-1177-4495-A32F-BDA722490F8A}" type="pres">
      <dgm:prSet presAssocID="{643DE324-E336-418D-8FFA-F93D0B5C2CA5}" presName="parentText" presStyleLbl="node1" presStyleIdx="1" presStyleCnt="3">
        <dgm:presLayoutVars>
          <dgm:chMax val="0"/>
          <dgm:bulletEnabled val="1"/>
        </dgm:presLayoutVars>
      </dgm:prSet>
      <dgm:spPr/>
    </dgm:pt>
    <dgm:pt modelId="{E6F89730-20A7-4EA1-BB68-BC1D617FEACF}" type="pres">
      <dgm:prSet presAssocID="{643DE324-E336-418D-8FFA-F93D0B5C2CA5}" presName="negativeSpace" presStyleCnt="0"/>
      <dgm:spPr/>
    </dgm:pt>
    <dgm:pt modelId="{2E5F2178-6206-42DE-8B6E-E8100516F97A}" type="pres">
      <dgm:prSet presAssocID="{643DE324-E336-418D-8FFA-F93D0B5C2CA5}" presName="childText" presStyleLbl="conFgAcc1" presStyleIdx="1" presStyleCnt="3">
        <dgm:presLayoutVars>
          <dgm:bulletEnabled val="1"/>
        </dgm:presLayoutVars>
      </dgm:prSet>
      <dgm:spPr/>
    </dgm:pt>
    <dgm:pt modelId="{82934646-B147-44D2-9DD0-ABD14096306F}" type="pres">
      <dgm:prSet presAssocID="{60D94000-A7CF-483E-A2E7-10A07B62BC38}" presName="spaceBetweenRectangles" presStyleCnt="0"/>
      <dgm:spPr/>
    </dgm:pt>
    <dgm:pt modelId="{75C980CD-4D52-414F-A655-EF53C32636F7}" type="pres">
      <dgm:prSet presAssocID="{C958188F-1982-46FA-B732-D1FD7AE23240}" presName="parentLin" presStyleCnt="0"/>
      <dgm:spPr/>
    </dgm:pt>
    <dgm:pt modelId="{F2762315-944C-400B-9E83-E10A492521B4}" type="pres">
      <dgm:prSet presAssocID="{C958188F-1982-46FA-B732-D1FD7AE23240}" presName="parentLeftMargin" presStyleLbl="node1" presStyleIdx="1" presStyleCnt="3"/>
      <dgm:spPr/>
    </dgm:pt>
    <dgm:pt modelId="{A9CC6559-29EE-4DF6-ABD7-786DD76E3DBA}" type="pres">
      <dgm:prSet presAssocID="{C958188F-1982-46FA-B732-D1FD7AE23240}" presName="parentText" presStyleLbl="node1" presStyleIdx="2" presStyleCnt="3">
        <dgm:presLayoutVars>
          <dgm:chMax val="0"/>
          <dgm:bulletEnabled val="1"/>
        </dgm:presLayoutVars>
      </dgm:prSet>
      <dgm:spPr/>
    </dgm:pt>
    <dgm:pt modelId="{90EF93CE-5155-449D-A669-7B1823729760}" type="pres">
      <dgm:prSet presAssocID="{C958188F-1982-46FA-B732-D1FD7AE23240}" presName="negativeSpace" presStyleCnt="0"/>
      <dgm:spPr/>
    </dgm:pt>
    <dgm:pt modelId="{044BD5F5-D119-4D54-AAA2-6C72F8CCB60C}" type="pres">
      <dgm:prSet presAssocID="{C958188F-1982-46FA-B732-D1FD7AE23240}" presName="childText" presStyleLbl="conFgAcc1" presStyleIdx="2" presStyleCnt="3">
        <dgm:presLayoutVars>
          <dgm:bulletEnabled val="1"/>
        </dgm:presLayoutVars>
      </dgm:prSet>
      <dgm:spPr/>
    </dgm:pt>
  </dgm:ptLst>
  <dgm:cxnLst>
    <dgm:cxn modelId="{1C07C707-F4B3-4419-B15F-F70E03CE28D0}" type="presOf" srcId="{6BA19B64-3CBA-4B3F-A3A9-BF1206CCB301}" destId="{2E5F2178-6206-42DE-8B6E-E8100516F97A}" srcOrd="0" destOrd="4" presId="urn:microsoft.com/office/officeart/2005/8/layout/list1"/>
    <dgm:cxn modelId="{738BCB10-FE07-442F-8815-10CF8064917C}" srcId="{C958188F-1982-46FA-B732-D1FD7AE23240}" destId="{436628F3-DA75-4D4C-B50A-9F850833BCA0}" srcOrd="0" destOrd="0" parTransId="{8361AF55-7BA3-4B53-B5BC-D8528AC3A0D3}" sibTransId="{4D035DF2-48E8-4591-A6F7-EA96A64FDB3C}"/>
    <dgm:cxn modelId="{6AFD4621-9546-4B67-ABF8-8B9DFC6AAB31}" type="presOf" srcId="{D06CEE1D-1E28-42E4-9193-A917086D4493}" destId="{CF35F4B2-02F4-4C63-B9E1-32D6A982DD08}" srcOrd="0" destOrd="0" presId="urn:microsoft.com/office/officeart/2005/8/layout/list1"/>
    <dgm:cxn modelId="{3DC6112F-504D-4DEC-97BF-D1F3B4D48353}" srcId="{643DE324-E336-418D-8FFA-F93D0B5C2CA5}" destId="{6BA19B64-3CBA-4B3F-A3A9-BF1206CCB301}" srcOrd="4" destOrd="0" parTransId="{4BB4FB20-77C2-4C2C-BCC6-26975ABDC0B5}" sibTransId="{12CFD19F-23A1-4A71-97E2-E769186BD13D}"/>
    <dgm:cxn modelId="{DBBC3934-6E68-4EE5-A391-5EC2C603DF2A}" srcId="{DEA2325D-101C-4A52-9E90-8E05FF63808F}" destId="{016C28BC-2128-4C29-85AB-96B104742FBF}" srcOrd="0" destOrd="0" parTransId="{6413AD4B-A87B-4F6E-BC8E-5856AE7D6A8A}" sibTransId="{F40296A8-13C1-4643-ACE5-942ACDE54CD9}"/>
    <dgm:cxn modelId="{7B308E36-B01B-43EE-89DC-4899A2795615}" type="presOf" srcId="{B3A3EB7A-5939-4A30-BC35-5AB0D78FB433}" destId="{044BD5F5-D119-4D54-AAA2-6C72F8CCB60C}" srcOrd="0" destOrd="1" presId="urn:microsoft.com/office/officeart/2005/8/layout/list1"/>
    <dgm:cxn modelId="{6C70415E-A94C-456C-80E0-A70920762EDB}" srcId="{DEA2325D-101C-4A52-9E90-8E05FF63808F}" destId="{C958188F-1982-46FA-B732-D1FD7AE23240}" srcOrd="2" destOrd="0" parTransId="{7237F9F0-57C5-4795-87DF-5C40E2E9942C}" sibTransId="{75715449-A595-4072-B30C-D0B68A6E6C62}"/>
    <dgm:cxn modelId="{A9C0B860-FC65-456F-8EDA-8E041EF9822A}" srcId="{C958188F-1982-46FA-B732-D1FD7AE23240}" destId="{6A96B38E-C292-4CCB-8278-2BEB9948EFDE}" srcOrd="3" destOrd="0" parTransId="{1E67EF33-12AC-4DB6-B9B3-67EDB1ABE1D8}" sibTransId="{F7D457E1-F12A-40C1-A4D7-C4CF8F7BE217}"/>
    <dgm:cxn modelId="{0E296948-913A-4970-9AE3-095D56EC2A10}" srcId="{C958188F-1982-46FA-B732-D1FD7AE23240}" destId="{C060EFA5-53E5-4AE9-B9FE-EDFED4C23B1F}" srcOrd="2" destOrd="0" parTransId="{29FB54DA-E4B4-49A2-91BF-AF27219884DC}" sibTransId="{95ABCEA0-E490-46AE-B717-B5EB3EA8C394}"/>
    <dgm:cxn modelId="{C91E2569-B5F4-41DC-8BE6-3175FA466396}" type="presOf" srcId="{C32E9793-F588-403C-8E22-57D953CCCCD0}" destId="{2E5F2178-6206-42DE-8B6E-E8100516F97A}" srcOrd="0" destOrd="2" presId="urn:microsoft.com/office/officeart/2005/8/layout/list1"/>
    <dgm:cxn modelId="{9F32344A-880F-4BA3-AE86-0F1E784DAF07}" type="presOf" srcId="{6A96B38E-C292-4CCB-8278-2BEB9948EFDE}" destId="{044BD5F5-D119-4D54-AAA2-6C72F8CCB60C}" srcOrd="0" destOrd="3" presId="urn:microsoft.com/office/officeart/2005/8/layout/list1"/>
    <dgm:cxn modelId="{33AF484A-1554-4CC8-A661-E917A54EE5C5}" type="presOf" srcId="{4CB00F08-3F16-4241-AEDD-17C9636AE3F8}" destId="{2E5F2178-6206-42DE-8B6E-E8100516F97A}" srcOrd="0" destOrd="1" presId="urn:microsoft.com/office/officeart/2005/8/layout/list1"/>
    <dgm:cxn modelId="{20C50E6F-398B-48BE-86A9-693ED46DDDFE}" srcId="{016C28BC-2128-4C29-85AB-96B104742FBF}" destId="{D06CEE1D-1E28-42E4-9193-A917086D4493}" srcOrd="0" destOrd="0" parTransId="{70CE32E5-5A3E-4DF7-BD6E-018B166F175E}" sibTransId="{4E354857-BD07-47C8-8807-7E8F57D6352A}"/>
    <dgm:cxn modelId="{DCFB2D6F-FF01-4D14-BF5F-2FE2D90B7DFD}" srcId="{016C28BC-2128-4C29-85AB-96B104742FBF}" destId="{A219866D-A86E-4A43-83ED-85826CB01729}" srcOrd="3" destOrd="0" parTransId="{087E7C26-63E3-4E3D-9863-5D00F5474AA0}" sibTransId="{7B4F9922-556E-431A-8E2F-F47395BE9DEC}"/>
    <dgm:cxn modelId="{71E9536F-287D-40BC-B426-3F0548F0379D}" type="presOf" srcId="{016C28BC-2128-4C29-85AB-96B104742FBF}" destId="{1FB68BE5-8299-40CC-BE38-146F6910C537}" srcOrd="1" destOrd="0" presId="urn:microsoft.com/office/officeart/2005/8/layout/list1"/>
    <dgm:cxn modelId="{BCA2874F-4FBE-49F2-8301-AB1A4E94577A}" srcId="{016C28BC-2128-4C29-85AB-96B104742FBF}" destId="{03546023-6F9C-4215-9836-3FD5F46CD029}" srcOrd="2" destOrd="0" parTransId="{3321D567-081B-4F57-9485-DF65C09A23DF}" sibTransId="{9DBD5AF3-AF36-44C2-BE27-E36269B4E25A}"/>
    <dgm:cxn modelId="{0E90A955-14B7-47EC-8F58-D09E4C5FA855}" srcId="{DEA2325D-101C-4A52-9E90-8E05FF63808F}" destId="{643DE324-E336-418D-8FFA-F93D0B5C2CA5}" srcOrd="1" destOrd="0" parTransId="{EF92E394-E6B7-4722-84FB-07D4E501EDBA}" sibTransId="{60D94000-A7CF-483E-A2E7-10A07B62BC38}"/>
    <dgm:cxn modelId="{36C8E98D-B52C-41E0-982D-82FFE3574CA8}" type="presOf" srcId="{DEA2325D-101C-4A52-9E90-8E05FF63808F}" destId="{A6D3211F-D25B-4E1C-9D1A-A3FF424C2910}" srcOrd="0" destOrd="0" presId="urn:microsoft.com/office/officeart/2005/8/layout/list1"/>
    <dgm:cxn modelId="{30BC598F-6265-437E-B9E4-EF6A28673156}" type="presOf" srcId="{D193E514-BC96-4D31-8875-3A13982569FA}" destId="{2E5F2178-6206-42DE-8B6E-E8100516F97A}" srcOrd="0" destOrd="3" presId="urn:microsoft.com/office/officeart/2005/8/layout/list1"/>
    <dgm:cxn modelId="{76AF5897-8B90-4818-A035-E7AA90C3144C}" srcId="{016C28BC-2128-4C29-85AB-96B104742FBF}" destId="{90287291-0D03-4685-B6BF-64E7099A6358}" srcOrd="1" destOrd="0" parTransId="{7DEAF0C9-C0F6-42B3-834D-C4D1B11EB9B9}" sibTransId="{B60796BE-F2CE-4144-B0A4-8497C8172CEF}"/>
    <dgm:cxn modelId="{B0A8229E-156A-4E08-8E5C-6110376B6767}" type="presOf" srcId="{016C28BC-2128-4C29-85AB-96B104742FBF}" destId="{95C455BC-5D83-4A54-84A9-8646A1220644}" srcOrd="0" destOrd="0" presId="urn:microsoft.com/office/officeart/2005/8/layout/list1"/>
    <dgm:cxn modelId="{BDB09AA1-904C-4D60-B08A-6425F7DF8F77}" type="presOf" srcId="{436628F3-DA75-4D4C-B50A-9F850833BCA0}" destId="{044BD5F5-D119-4D54-AAA2-6C72F8CCB60C}" srcOrd="0" destOrd="0" presId="urn:microsoft.com/office/officeart/2005/8/layout/list1"/>
    <dgm:cxn modelId="{9E628EA5-3091-4DA0-A2B6-29C55ACE1ECC}" type="presOf" srcId="{90287291-0D03-4685-B6BF-64E7099A6358}" destId="{CF35F4B2-02F4-4C63-B9E1-32D6A982DD08}" srcOrd="0" destOrd="1" presId="urn:microsoft.com/office/officeart/2005/8/layout/list1"/>
    <dgm:cxn modelId="{ED4D98A7-43FE-4816-95AD-58F184E59950}" type="presOf" srcId="{C060EFA5-53E5-4AE9-B9FE-EDFED4C23B1F}" destId="{044BD5F5-D119-4D54-AAA2-6C72F8CCB60C}" srcOrd="0" destOrd="2" presId="urn:microsoft.com/office/officeart/2005/8/layout/list1"/>
    <dgm:cxn modelId="{E36B3BB4-E8AA-4338-BD13-7A0CF700F8BC}" srcId="{643DE324-E336-418D-8FFA-F93D0B5C2CA5}" destId="{C32E9793-F588-403C-8E22-57D953CCCCD0}" srcOrd="2" destOrd="0" parTransId="{8AC18EDE-840E-4251-B464-7A6C581E78FD}" sibTransId="{4136F1AF-F82F-4A8C-A6C4-4913A2DD5F19}"/>
    <dgm:cxn modelId="{48CF75B6-C613-4E76-9F4B-23EA7FE1203E}" type="presOf" srcId="{9077D6C8-62B9-4C47-9E9C-7F818382542A}" destId="{044BD5F5-D119-4D54-AAA2-6C72F8CCB60C}" srcOrd="0" destOrd="4" presId="urn:microsoft.com/office/officeart/2005/8/layout/list1"/>
    <dgm:cxn modelId="{3187DAB6-91E1-4BF2-A1FE-675FB265D69B}" type="presOf" srcId="{C958188F-1982-46FA-B732-D1FD7AE23240}" destId="{F2762315-944C-400B-9E83-E10A492521B4}" srcOrd="0" destOrd="0" presId="urn:microsoft.com/office/officeart/2005/8/layout/list1"/>
    <dgm:cxn modelId="{93C570C2-0F2F-45E2-8378-775B13DB9102}" srcId="{643DE324-E336-418D-8FFA-F93D0B5C2CA5}" destId="{4CB00F08-3F16-4241-AEDD-17C9636AE3F8}" srcOrd="1" destOrd="0" parTransId="{C6A6E39C-6800-49D7-B5D9-42E9517FD0F7}" sibTransId="{1D126DEA-DDB5-4F1E-BC36-215AC5944D58}"/>
    <dgm:cxn modelId="{ABBE84C4-D1BF-44A2-9F4F-4B16385DDAD7}" srcId="{643DE324-E336-418D-8FFA-F93D0B5C2CA5}" destId="{F62158D1-F1E1-45B2-AD77-699A84B454C4}" srcOrd="0" destOrd="0" parTransId="{53EF5957-2999-4A09-B9E4-5749FCB5DB96}" sibTransId="{790BC19C-7FEF-48C3-A4F7-8A3FA6CAF902}"/>
    <dgm:cxn modelId="{F7CF89C4-8AE8-45F6-9110-8C7F34922DC4}" srcId="{C958188F-1982-46FA-B732-D1FD7AE23240}" destId="{B3A3EB7A-5939-4A30-BC35-5AB0D78FB433}" srcOrd="1" destOrd="0" parTransId="{4BF85B90-1691-468C-B8DE-DC7BD463F6E4}" sibTransId="{7284A1F5-AB96-4EF8-B764-4DFF61647F20}"/>
    <dgm:cxn modelId="{E645F7CA-C32A-4F84-8427-E92D26372C39}" srcId="{C958188F-1982-46FA-B732-D1FD7AE23240}" destId="{9077D6C8-62B9-4C47-9E9C-7F818382542A}" srcOrd="4" destOrd="0" parTransId="{E4CA4DF4-D004-4C03-B181-7F2E1DD1AD3A}" sibTransId="{6EDE23B4-6606-4E59-A9C5-DF101059A559}"/>
    <dgm:cxn modelId="{507CE9CF-DC6F-40D3-BC30-FC346A66C1F2}" type="presOf" srcId="{F62158D1-F1E1-45B2-AD77-699A84B454C4}" destId="{2E5F2178-6206-42DE-8B6E-E8100516F97A}" srcOrd="0" destOrd="0" presId="urn:microsoft.com/office/officeart/2005/8/layout/list1"/>
    <dgm:cxn modelId="{2D26D6D1-1DAC-41E2-B5F1-AB665242780D}" type="presOf" srcId="{643DE324-E336-418D-8FFA-F93D0B5C2CA5}" destId="{2A3B192F-91E9-464F-ABBA-7E473C6C9DF2}" srcOrd="0" destOrd="0" presId="urn:microsoft.com/office/officeart/2005/8/layout/list1"/>
    <dgm:cxn modelId="{4DCD35E0-E4A4-44DA-8822-52876D5AD671}" type="presOf" srcId="{03546023-6F9C-4215-9836-3FD5F46CD029}" destId="{CF35F4B2-02F4-4C63-B9E1-32D6A982DD08}" srcOrd="0" destOrd="2" presId="urn:microsoft.com/office/officeart/2005/8/layout/list1"/>
    <dgm:cxn modelId="{31AEC5E5-6955-4152-A7BD-33A91B9CD3EA}" type="presOf" srcId="{C958188F-1982-46FA-B732-D1FD7AE23240}" destId="{A9CC6559-29EE-4DF6-ABD7-786DD76E3DBA}" srcOrd="1" destOrd="0" presId="urn:microsoft.com/office/officeart/2005/8/layout/list1"/>
    <dgm:cxn modelId="{9211E6EB-4EE9-4B2E-9F32-FE05B3CD0EB6}" srcId="{643DE324-E336-418D-8FFA-F93D0B5C2CA5}" destId="{D193E514-BC96-4D31-8875-3A13982569FA}" srcOrd="3" destOrd="0" parTransId="{A68A36DE-5D96-49DF-B125-E2CE04C95F8B}" sibTransId="{18FAB2B6-41A5-458A-80B5-05030E483CFC}"/>
    <dgm:cxn modelId="{803D95F0-1D18-40CF-A482-7A6496D5FBEF}" type="presOf" srcId="{643DE324-E336-418D-8FFA-F93D0B5C2CA5}" destId="{8CCF7F8D-1177-4495-A32F-BDA722490F8A}" srcOrd="1" destOrd="0" presId="urn:microsoft.com/office/officeart/2005/8/layout/list1"/>
    <dgm:cxn modelId="{0DD4AFF6-228F-44E5-836C-13CE1D6F5744}" type="presOf" srcId="{A219866D-A86E-4A43-83ED-85826CB01729}" destId="{CF35F4B2-02F4-4C63-B9E1-32D6A982DD08}" srcOrd="0" destOrd="3" presId="urn:microsoft.com/office/officeart/2005/8/layout/list1"/>
    <dgm:cxn modelId="{B861BD26-4EBE-4CC0-9162-3D124508FEB2}" type="presParOf" srcId="{A6D3211F-D25B-4E1C-9D1A-A3FF424C2910}" destId="{FD9AA342-599D-4944-B49C-114382C3B1FF}" srcOrd="0" destOrd="0" presId="urn:microsoft.com/office/officeart/2005/8/layout/list1"/>
    <dgm:cxn modelId="{EF72FB57-F03E-4B70-8A1E-4A3E7D748C26}" type="presParOf" srcId="{FD9AA342-599D-4944-B49C-114382C3B1FF}" destId="{95C455BC-5D83-4A54-84A9-8646A1220644}" srcOrd="0" destOrd="0" presId="urn:microsoft.com/office/officeart/2005/8/layout/list1"/>
    <dgm:cxn modelId="{D70EEF50-757C-42F5-9AAB-7370528714A2}" type="presParOf" srcId="{FD9AA342-599D-4944-B49C-114382C3B1FF}" destId="{1FB68BE5-8299-40CC-BE38-146F6910C537}" srcOrd="1" destOrd="0" presId="urn:microsoft.com/office/officeart/2005/8/layout/list1"/>
    <dgm:cxn modelId="{70744754-FA14-4511-B2B8-1C0658B63488}" type="presParOf" srcId="{A6D3211F-D25B-4E1C-9D1A-A3FF424C2910}" destId="{771803D9-7BEA-4DF0-9CB9-C94ED7B77B50}" srcOrd="1" destOrd="0" presId="urn:microsoft.com/office/officeart/2005/8/layout/list1"/>
    <dgm:cxn modelId="{24C33984-5037-4CC7-AFB2-8EB60AD49DC6}" type="presParOf" srcId="{A6D3211F-D25B-4E1C-9D1A-A3FF424C2910}" destId="{CF35F4B2-02F4-4C63-B9E1-32D6A982DD08}" srcOrd="2" destOrd="0" presId="urn:microsoft.com/office/officeart/2005/8/layout/list1"/>
    <dgm:cxn modelId="{088B5B7D-709C-445D-ABD3-CB9DAE492D0D}" type="presParOf" srcId="{A6D3211F-D25B-4E1C-9D1A-A3FF424C2910}" destId="{C8A31E41-772C-4BFF-884D-9C81FCBA7739}" srcOrd="3" destOrd="0" presId="urn:microsoft.com/office/officeart/2005/8/layout/list1"/>
    <dgm:cxn modelId="{9AE02B59-C12B-4C1B-B34F-881846E7DE64}" type="presParOf" srcId="{A6D3211F-D25B-4E1C-9D1A-A3FF424C2910}" destId="{7DABA229-FFCF-4A7D-A4F4-9B4205885F23}" srcOrd="4" destOrd="0" presId="urn:microsoft.com/office/officeart/2005/8/layout/list1"/>
    <dgm:cxn modelId="{3D1ED627-B323-4705-A956-C251C1251567}" type="presParOf" srcId="{7DABA229-FFCF-4A7D-A4F4-9B4205885F23}" destId="{2A3B192F-91E9-464F-ABBA-7E473C6C9DF2}" srcOrd="0" destOrd="0" presId="urn:microsoft.com/office/officeart/2005/8/layout/list1"/>
    <dgm:cxn modelId="{8C4BEC24-5722-40C1-AF18-65262F8EF28F}" type="presParOf" srcId="{7DABA229-FFCF-4A7D-A4F4-9B4205885F23}" destId="{8CCF7F8D-1177-4495-A32F-BDA722490F8A}" srcOrd="1" destOrd="0" presId="urn:microsoft.com/office/officeart/2005/8/layout/list1"/>
    <dgm:cxn modelId="{AF850ABC-AAE9-4FD4-A75F-A121DE937753}" type="presParOf" srcId="{A6D3211F-D25B-4E1C-9D1A-A3FF424C2910}" destId="{E6F89730-20A7-4EA1-BB68-BC1D617FEACF}" srcOrd="5" destOrd="0" presId="urn:microsoft.com/office/officeart/2005/8/layout/list1"/>
    <dgm:cxn modelId="{8472A8C2-B763-4A4F-990E-43E34E8F9648}" type="presParOf" srcId="{A6D3211F-D25B-4E1C-9D1A-A3FF424C2910}" destId="{2E5F2178-6206-42DE-8B6E-E8100516F97A}" srcOrd="6" destOrd="0" presId="urn:microsoft.com/office/officeart/2005/8/layout/list1"/>
    <dgm:cxn modelId="{A36B39D1-1E40-477D-8D41-44E700252E84}" type="presParOf" srcId="{A6D3211F-D25B-4E1C-9D1A-A3FF424C2910}" destId="{82934646-B147-44D2-9DD0-ABD14096306F}" srcOrd="7" destOrd="0" presId="urn:microsoft.com/office/officeart/2005/8/layout/list1"/>
    <dgm:cxn modelId="{CE214512-0430-4A4D-8EB7-FDEA4AD69F53}" type="presParOf" srcId="{A6D3211F-D25B-4E1C-9D1A-A3FF424C2910}" destId="{75C980CD-4D52-414F-A655-EF53C32636F7}" srcOrd="8" destOrd="0" presId="urn:microsoft.com/office/officeart/2005/8/layout/list1"/>
    <dgm:cxn modelId="{6AEC9E4E-498F-4F68-B744-889BB3764684}" type="presParOf" srcId="{75C980CD-4D52-414F-A655-EF53C32636F7}" destId="{F2762315-944C-400B-9E83-E10A492521B4}" srcOrd="0" destOrd="0" presId="urn:microsoft.com/office/officeart/2005/8/layout/list1"/>
    <dgm:cxn modelId="{C7F60603-9C56-4E2C-816C-BB0168378866}" type="presParOf" srcId="{75C980CD-4D52-414F-A655-EF53C32636F7}" destId="{A9CC6559-29EE-4DF6-ABD7-786DD76E3DBA}" srcOrd="1" destOrd="0" presId="urn:microsoft.com/office/officeart/2005/8/layout/list1"/>
    <dgm:cxn modelId="{19E33317-7E62-4C17-B96F-2AF9FC0877FE}" type="presParOf" srcId="{A6D3211F-D25B-4E1C-9D1A-A3FF424C2910}" destId="{90EF93CE-5155-449D-A669-7B1823729760}" srcOrd="9" destOrd="0" presId="urn:microsoft.com/office/officeart/2005/8/layout/list1"/>
    <dgm:cxn modelId="{E79C8939-0EAF-4182-BE79-15158FFBBEB0}" type="presParOf" srcId="{A6D3211F-D25B-4E1C-9D1A-A3FF424C2910}" destId="{044BD5F5-D119-4D54-AAA2-6C72F8CCB60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49D80E-3E3C-46B9-9367-5A64CC522D3A}"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zh-CN" altLang="en-US"/>
        </a:p>
      </dgm:t>
    </dgm:pt>
    <dgm:pt modelId="{35E17FC9-F3EE-4455-BF7C-26FAE54CC2A8}">
      <dgm:prSet/>
      <dgm:spPr/>
      <dgm:t>
        <a:bodyPr/>
        <a:lstStyle/>
        <a:p>
          <a:r>
            <a:rPr lang="en-US" dirty="0"/>
            <a:t>TDC</a:t>
          </a:r>
          <a:endParaRPr lang="zh-CN" dirty="0"/>
        </a:p>
      </dgm:t>
    </dgm:pt>
    <dgm:pt modelId="{194F179B-114A-4E53-978A-787EBD368A5D}" type="parTrans" cxnId="{F5367FBA-0121-4EBB-997A-CF00B276E324}">
      <dgm:prSet/>
      <dgm:spPr/>
      <dgm:t>
        <a:bodyPr/>
        <a:lstStyle/>
        <a:p>
          <a:endParaRPr lang="zh-CN" altLang="en-US"/>
        </a:p>
      </dgm:t>
    </dgm:pt>
    <dgm:pt modelId="{4C0643B7-9222-417E-8264-0746C7666A34}" type="sibTrans" cxnId="{F5367FBA-0121-4EBB-997A-CF00B276E324}">
      <dgm:prSet/>
      <dgm:spPr/>
      <dgm:t>
        <a:bodyPr/>
        <a:lstStyle/>
        <a:p>
          <a:endParaRPr lang="zh-CN" altLang="en-US"/>
        </a:p>
      </dgm:t>
    </dgm:pt>
    <dgm:pt modelId="{FE52952D-D1B8-41D3-965E-7B14120AFD79}">
      <dgm:prSet/>
      <dgm:spPr/>
      <dgm:t>
        <a:bodyPr/>
        <a:lstStyle/>
        <a:p>
          <a:r>
            <a:rPr lang="en-US" dirty="0"/>
            <a:t>ADC</a:t>
          </a:r>
          <a:endParaRPr lang="zh-CN" dirty="0"/>
        </a:p>
      </dgm:t>
    </dgm:pt>
    <dgm:pt modelId="{1740A725-0B7D-436F-91ED-DDD047CADC5F}" type="parTrans" cxnId="{C0321B17-577A-4C24-88AA-A43406440737}">
      <dgm:prSet/>
      <dgm:spPr/>
      <dgm:t>
        <a:bodyPr/>
        <a:lstStyle/>
        <a:p>
          <a:endParaRPr lang="zh-CN" altLang="en-US"/>
        </a:p>
      </dgm:t>
    </dgm:pt>
    <dgm:pt modelId="{0461DF5B-59F1-42FB-A093-C3AD4B6D0754}" type="sibTrans" cxnId="{C0321B17-577A-4C24-88AA-A43406440737}">
      <dgm:prSet/>
      <dgm:spPr/>
      <dgm:t>
        <a:bodyPr/>
        <a:lstStyle/>
        <a:p>
          <a:endParaRPr lang="zh-CN" altLang="en-US"/>
        </a:p>
      </dgm:t>
    </dgm:pt>
    <dgm:pt modelId="{0D186FFB-401F-4F7B-97D1-571FCC508C97}" type="pres">
      <dgm:prSet presAssocID="{6949D80E-3E3C-46B9-9367-5A64CC522D3A}" presName="Name0" presStyleCnt="0">
        <dgm:presLayoutVars>
          <dgm:chPref val="3"/>
          <dgm:dir/>
          <dgm:animLvl val="lvl"/>
          <dgm:resizeHandles/>
        </dgm:presLayoutVars>
      </dgm:prSet>
      <dgm:spPr/>
    </dgm:pt>
    <dgm:pt modelId="{82A5EB13-15C2-44A5-A55D-011A63855155}" type="pres">
      <dgm:prSet presAssocID="{35E17FC9-F3EE-4455-BF7C-26FAE54CC2A8}" presName="horFlow" presStyleCnt="0"/>
      <dgm:spPr/>
    </dgm:pt>
    <dgm:pt modelId="{285B7D4C-EA40-4C05-BDBF-6889264CAE80}" type="pres">
      <dgm:prSet presAssocID="{35E17FC9-F3EE-4455-BF7C-26FAE54CC2A8}" presName="bigChev" presStyleLbl="node1" presStyleIdx="0" presStyleCnt="2"/>
      <dgm:spPr/>
    </dgm:pt>
    <dgm:pt modelId="{2C85A3DF-8927-4AFA-B0F7-76B21EDF7239}" type="pres">
      <dgm:prSet presAssocID="{35E17FC9-F3EE-4455-BF7C-26FAE54CC2A8}" presName="vSp" presStyleCnt="0"/>
      <dgm:spPr/>
    </dgm:pt>
    <dgm:pt modelId="{21C446F3-CE18-4154-B28A-6AE20B08667E}" type="pres">
      <dgm:prSet presAssocID="{FE52952D-D1B8-41D3-965E-7B14120AFD79}" presName="horFlow" presStyleCnt="0"/>
      <dgm:spPr/>
    </dgm:pt>
    <dgm:pt modelId="{65D633FD-5958-4AC0-8B28-F196EC3669DC}" type="pres">
      <dgm:prSet presAssocID="{FE52952D-D1B8-41D3-965E-7B14120AFD79}" presName="bigChev" presStyleLbl="node1" presStyleIdx="1" presStyleCnt="2"/>
      <dgm:spPr/>
    </dgm:pt>
  </dgm:ptLst>
  <dgm:cxnLst>
    <dgm:cxn modelId="{C0321B17-577A-4C24-88AA-A43406440737}" srcId="{6949D80E-3E3C-46B9-9367-5A64CC522D3A}" destId="{FE52952D-D1B8-41D3-965E-7B14120AFD79}" srcOrd="1" destOrd="0" parTransId="{1740A725-0B7D-436F-91ED-DDD047CADC5F}" sibTransId="{0461DF5B-59F1-42FB-A093-C3AD4B6D0754}"/>
    <dgm:cxn modelId="{2399872B-009A-4F7F-8E5E-54EDC3CCA9E8}" type="presOf" srcId="{6949D80E-3E3C-46B9-9367-5A64CC522D3A}" destId="{0D186FFB-401F-4F7B-97D1-571FCC508C97}" srcOrd="0" destOrd="0" presId="urn:microsoft.com/office/officeart/2005/8/layout/lProcess3"/>
    <dgm:cxn modelId="{552FDA6D-0F51-49A9-BA8C-E13D124C0460}" type="presOf" srcId="{FE52952D-D1B8-41D3-965E-7B14120AFD79}" destId="{65D633FD-5958-4AC0-8B28-F196EC3669DC}" srcOrd="0" destOrd="0" presId="urn:microsoft.com/office/officeart/2005/8/layout/lProcess3"/>
    <dgm:cxn modelId="{93859195-B407-4D60-BABE-2321686EB733}" type="presOf" srcId="{35E17FC9-F3EE-4455-BF7C-26FAE54CC2A8}" destId="{285B7D4C-EA40-4C05-BDBF-6889264CAE80}" srcOrd="0" destOrd="0" presId="urn:microsoft.com/office/officeart/2005/8/layout/lProcess3"/>
    <dgm:cxn modelId="{F5367FBA-0121-4EBB-997A-CF00B276E324}" srcId="{6949D80E-3E3C-46B9-9367-5A64CC522D3A}" destId="{35E17FC9-F3EE-4455-BF7C-26FAE54CC2A8}" srcOrd="0" destOrd="0" parTransId="{194F179B-114A-4E53-978A-787EBD368A5D}" sibTransId="{4C0643B7-9222-417E-8264-0746C7666A34}"/>
    <dgm:cxn modelId="{063890D1-D734-4DE0-B15F-196D0810A9F0}" type="presParOf" srcId="{0D186FFB-401F-4F7B-97D1-571FCC508C97}" destId="{82A5EB13-15C2-44A5-A55D-011A63855155}" srcOrd="0" destOrd="0" presId="urn:microsoft.com/office/officeart/2005/8/layout/lProcess3"/>
    <dgm:cxn modelId="{07CA56EC-A8CB-41B4-9996-E25E4C3CEF02}" type="presParOf" srcId="{82A5EB13-15C2-44A5-A55D-011A63855155}" destId="{285B7D4C-EA40-4C05-BDBF-6889264CAE80}" srcOrd="0" destOrd="0" presId="urn:microsoft.com/office/officeart/2005/8/layout/lProcess3"/>
    <dgm:cxn modelId="{92C6E3E2-2D02-4D3D-AC86-3E26C5D6F3C5}" type="presParOf" srcId="{0D186FFB-401F-4F7B-97D1-571FCC508C97}" destId="{2C85A3DF-8927-4AFA-B0F7-76B21EDF7239}" srcOrd="1" destOrd="0" presId="urn:microsoft.com/office/officeart/2005/8/layout/lProcess3"/>
    <dgm:cxn modelId="{DE4801C5-E13B-46C0-A889-D377201162CC}" type="presParOf" srcId="{0D186FFB-401F-4F7B-97D1-571FCC508C97}" destId="{21C446F3-CE18-4154-B28A-6AE20B08667E}" srcOrd="2" destOrd="0" presId="urn:microsoft.com/office/officeart/2005/8/layout/lProcess3"/>
    <dgm:cxn modelId="{1086552F-54F6-4643-9074-3A0A5504F0F3}" type="presParOf" srcId="{21C446F3-CE18-4154-B28A-6AE20B08667E}" destId="{65D633FD-5958-4AC0-8B28-F196EC3669DC}"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49D80E-3E3C-46B9-9367-5A64CC522D3A}"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zh-CN" altLang="en-US"/>
        </a:p>
      </dgm:t>
    </dgm:pt>
    <dgm:pt modelId="{35E17FC9-F3EE-4455-BF7C-26FAE54CC2A8}">
      <dgm:prSet/>
      <dgm:spPr/>
      <dgm:t>
        <a:bodyPr/>
        <a:lstStyle/>
        <a:p>
          <a:r>
            <a:rPr lang="en-US" dirty="0"/>
            <a:t>TDC</a:t>
          </a:r>
          <a:endParaRPr lang="zh-CN" dirty="0"/>
        </a:p>
      </dgm:t>
    </dgm:pt>
    <dgm:pt modelId="{194F179B-114A-4E53-978A-787EBD368A5D}" type="parTrans" cxnId="{F5367FBA-0121-4EBB-997A-CF00B276E324}">
      <dgm:prSet/>
      <dgm:spPr/>
      <dgm:t>
        <a:bodyPr/>
        <a:lstStyle/>
        <a:p>
          <a:endParaRPr lang="zh-CN" altLang="en-US"/>
        </a:p>
      </dgm:t>
    </dgm:pt>
    <dgm:pt modelId="{4C0643B7-9222-417E-8264-0746C7666A34}" type="sibTrans" cxnId="{F5367FBA-0121-4EBB-997A-CF00B276E324}">
      <dgm:prSet/>
      <dgm:spPr/>
      <dgm:t>
        <a:bodyPr/>
        <a:lstStyle/>
        <a:p>
          <a:endParaRPr lang="zh-CN" altLang="en-US"/>
        </a:p>
      </dgm:t>
    </dgm:pt>
    <dgm:pt modelId="{FE52952D-D1B8-41D3-965E-7B14120AFD79}">
      <dgm:prSet/>
      <dgm:spPr/>
      <dgm:t>
        <a:bodyPr/>
        <a:lstStyle/>
        <a:p>
          <a:r>
            <a:rPr lang="en-US" dirty="0"/>
            <a:t>ADC</a:t>
          </a:r>
          <a:endParaRPr lang="zh-CN" dirty="0"/>
        </a:p>
      </dgm:t>
    </dgm:pt>
    <dgm:pt modelId="{1740A725-0B7D-436F-91ED-DDD047CADC5F}" type="parTrans" cxnId="{C0321B17-577A-4C24-88AA-A43406440737}">
      <dgm:prSet/>
      <dgm:spPr/>
      <dgm:t>
        <a:bodyPr/>
        <a:lstStyle/>
        <a:p>
          <a:endParaRPr lang="zh-CN" altLang="en-US"/>
        </a:p>
      </dgm:t>
    </dgm:pt>
    <dgm:pt modelId="{0461DF5B-59F1-42FB-A093-C3AD4B6D0754}" type="sibTrans" cxnId="{C0321B17-577A-4C24-88AA-A43406440737}">
      <dgm:prSet/>
      <dgm:spPr/>
      <dgm:t>
        <a:bodyPr/>
        <a:lstStyle/>
        <a:p>
          <a:endParaRPr lang="zh-CN" altLang="en-US"/>
        </a:p>
      </dgm:t>
    </dgm:pt>
    <dgm:pt modelId="{0D186FFB-401F-4F7B-97D1-571FCC508C97}" type="pres">
      <dgm:prSet presAssocID="{6949D80E-3E3C-46B9-9367-5A64CC522D3A}" presName="Name0" presStyleCnt="0">
        <dgm:presLayoutVars>
          <dgm:chPref val="3"/>
          <dgm:dir/>
          <dgm:animLvl val="lvl"/>
          <dgm:resizeHandles/>
        </dgm:presLayoutVars>
      </dgm:prSet>
      <dgm:spPr/>
    </dgm:pt>
    <dgm:pt modelId="{82A5EB13-15C2-44A5-A55D-011A63855155}" type="pres">
      <dgm:prSet presAssocID="{35E17FC9-F3EE-4455-BF7C-26FAE54CC2A8}" presName="horFlow" presStyleCnt="0"/>
      <dgm:spPr/>
    </dgm:pt>
    <dgm:pt modelId="{285B7D4C-EA40-4C05-BDBF-6889264CAE80}" type="pres">
      <dgm:prSet presAssocID="{35E17FC9-F3EE-4455-BF7C-26FAE54CC2A8}" presName="bigChev" presStyleLbl="node1" presStyleIdx="0" presStyleCnt="2"/>
      <dgm:spPr/>
    </dgm:pt>
    <dgm:pt modelId="{2C85A3DF-8927-4AFA-B0F7-76B21EDF7239}" type="pres">
      <dgm:prSet presAssocID="{35E17FC9-F3EE-4455-BF7C-26FAE54CC2A8}" presName="vSp" presStyleCnt="0"/>
      <dgm:spPr/>
    </dgm:pt>
    <dgm:pt modelId="{21C446F3-CE18-4154-B28A-6AE20B08667E}" type="pres">
      <dgm:prSet presAssocID="{FE52952D-D1B8-41D3-965E-7B14120AFD79}" presName="horFlow" presStyleCnt="0"/>
      <dgm:spPr/>
    </dgm:pt>
    <dgm:pt modelId="{65D633FD-5958-4AC0-8B28-F196EC3669DC}" type="pres">
      <dgm:prSet presAssocID="{FE52952D-D1B8-41D3-965E-7B14120AFD79}" presName="bigChev" presStyleLbl="node1" presStyleIdx="1" presStyleCnt="2"/>
      <dgm:spPr/>
    </dgm:pt>
  </dgm:ptLst>
  <dgm:cxnLst>
    <dgm:cxn modelId="{C0321B17-577A-4C24-88AA-A43406440737}" srcId="{6949D80E-3E3C-46B9-9367-5A64CC522D3A}" destId="{FE52952D-D1B8-41D3-965E-7B14120AFD79}" srcOrd="1" destOrd="0" parTransId="{1740A725-0B7D-436F-91ED-DDD047CADC5F}" sibTransId="{0461DF5B-59F1-42FB-A093-C3AD4B6D0754}"/>
    <dgm:cxn modelId="{2399872B-009A-4F7F-8E5E-54EDC3CCA9E8}" type="presOf" srcId="{6949D80E-3E3C-46B9-9367-5A64CC522D3A}" destId="{0D186FFB-401F-4F7B-97D1-571FCC508C97}" srcOrd="0" destOrd="0" presId="urn:microsoft.com/office/officeart/2005/8/layout/lProcess3"/>
    <dgm:cxn modelId="{552FDA6D-0F51-49A9-BA8C-E13D124C0460}" type="presOf" srcId="{FE52952D-D1B8-41D3-965E-7B14120AFD79}" destId="{65D633FD-5958-4AC0-8B28-F196EC3669DC}" srcOrd="0" destOrd="0" presId="urn:microsoft.com/office/officeart/2005/8/layout/lProcess3"/>
    <dgm:cxn modelId="{93859195-B407-4D60-BABE-2321686EB733}" type="presOf" srcId="{35E17FC9-F3EE-4455-BF7C-26FAE54CC2A8}" destId="{285B7D4C-EA40-4C05-BDBF-6889264CAE80}" srcOrd="0" destOrd="0" presId="urn:microsoft.com/office/officeart/2005/8/layout/lProcess3"/>
    <dgm:cxn modelId="{F5367FBA-0121-4EBB-997A-CF00B276E324}" srcId="{6949D80E-3E3C-46B9-9367-5A64CC522D3A}" destId="{35E17FC9-F3EE-4455-BF7C-26FAE54CC2A8}" srcOrd="0" destOrd="0" parTransId="{194F179B-114A-4E53-978A-787EBD368A5D}" sibTransId="{4C0643B7-9222-417E-8264-0746C7666A34}"/>
    <dgm:cxn modelId="{063890D1-D734-4DE0-B15F-196D0810A9F0}" type="presParOf" srcId="{0D186FFB-401F-4F7B-97D1-571FCC508C97}" destId="{82A5EB13-15C2-44A5-A55D-011A63855155}" srcOrd="0" destOrd="0" presId="urn:microsoft.com/office/officeart/2005/8/layout/lProcess3"/>
    <dgm:cxn modelId="{07CA56EC-A8CB-41B4-9996-E25E4C3CEF02}" type="presParOf" srcId="{82A5EB13-15C2-44A5-A55D-011A63855155}" destId="{285B7D4C-EA40-4C05-BDBF-6889264CAE80}" srcOrd="0" destOrd="0" presId="urn:microsoft.com/office/officeart/2005/8/layout/lProcess3"/>
    <dgm:cxn modelId="{92C6E3E2-2D02-4D3D-AC86-3E26C5D6F3C5}" type="presParOf" srcId="{0D186FFB-401F-4F7B-97D1-571FCC508C97}" destId="{2C85A3DF-8927-4AFA-B0F7-76B21EDF7239}" srcOrd="1" destOrd="0" presId="urn:microsoft.com/office/officeart/2005/8/layout/lProcess3"/>
    <dgm:cxn modelId="{DE4801C5-E13B-46C0-A889-D377201162CC}" type="presParOf" srcId="{0D186FFB-401F-4F7B-97D1-571FCC508C97}" destId="{21C446F3-CE18-4154-B28A-6AE20B08667E}" srcOrd="2" destOrd="0" presId="urn:microsoft.com/office/officeart/2005/8/layout/lProcess3"/>
    <dgm:cxn modelId="{1086552F-54F6-4643-9074-3A0A5504F0F3}" type="presParOf" srcId="{21C446F3-CE18-4154-B28A-6AE20B08667E}" destId="{65D633FD-5958-4AC0-8B28-F196EC3669DC}" srcOrd="0" destOrd="0" presId="urn:microsoft.com/office/officeart/2005/8/layout/l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49D80E-3E3C-46B9-9367-5A64CC522D3A}"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zh-CN" altLang="en-US"/>
        </a:p>
      </dgm:t>
    </dgm:pt>
    <dgm:pt modelId="{35E17FC9-F3EE-4455-BF7C-26FAE54CC2A8}">
      <dgm:prSet/>
      <dgm:spPr/>
      <dgm:t>
        <a:bodyPr/>
        <a:lstStyle/>
        <a:p>
          <a:r>
            <a:rPr lang="en-US" dirty="0"/>
            <a:t>TDC</a:t>
          </a:r>
          <a:endParaRPr lang="zh-CN" dirty="0"/>
        </a:p>
      </dgm:t>
    </dgm:pt>
    <dgm:pt modelId="{194F179B-114A-4E53-978A-787EBD368A5D}" type="parTrans" cxnId="{F5367FBA-0121-4EBB-997A-CF00B276E324}">
      <dgm:prSet/>
      <dgm:spPr/>
      <dgm:t>
        <a:bodyPr/>
        <a:lstStyle/>
        <a:p>
          <a:endParaRPr lang="zh-CN" altLang="en-US"/>
        </a:p>
      </dgm:t>
    </dgm:pt>
    <dgm:pt modelId="{4C0643B7-9222-417E-8264-0746C7666A34}" type="sibTrans" cxnId="{F5367FBA-0121-4EBB-997A-CF00B276E324}">
      <dgm:prSet/>
      <dgm:spPr/>
      <dgm:t>
        <a:bodyPr/>
        <a:lstStyle/>
        <a:p>
          <a:endParaRPr lang="zh-CN" altLang="en-US"/>
        </a:p>
      </dgm:t>
    </dgm:pt>
    <dgm:pt modelId="{FE52952D-D1B8-41D3-965E-7B14120AFD79}">
      <dgm:prSet/>
      <dgm:spPr/>
      <dgm:t>
        <a:bodyPr/>
        <a:lstStyle/>
        <a:p>
          <a:r>
            <a:rPr lang="en-US" dirty="0"/>
            <a:t>ADC</a:t>
          </a:r>
          <a:endParaRPr lang="zh-CN" dirty="0"/>
        </a:p>
      </dgm:t>
    </dgm:pt>
    <dgm:pt modelId="{1740A725-0B7D-436F-91ED-DDD047CADC5F}" type="parTrans" cxnId="{C0321B17-577A-4C24-88AA-A43406440737}">
      <dgm:prSet/>
      <dgm:spPr/>
      <dgm:t>
        <a:bodyPr/>
        <a:lstStyle/>
        <a:p>
          <a:endParaRPr lang="zh-CN" altLang="en-US"/>
        </a:p>
      </dgm:t>
    </dgm:pt>
    <dgm:pt modelId="{0461DF5B-59F1-42FB-A093-C3AD4B6D0754}" type="sibTrans" cxnId="{C0321B17-577A-4C24-88AA-A43406440737}">
      <dgm:prSet/>
      <dgm:spPr/>
      <dgm:t>
        <a:bodyPr/>
        <a:lstStyle/>
        <a:p>
          <a:endParaRPr lang="zh-CN" altLang="en-US"/>
        </a:p>
      </dgm:t>
    </dgm:pt>
    <dgm:pt modelId="{0D186FFB-401F-4F7B-97D1-571FCC508C97}" type="pres">
      <dgm:prSet presAssocID="{6949D80E-3E3C-46B9-9367-5A64CC522D3A}" presName="Name0" presStyleCnt="0">
        <dgm:presLayoutVars>
          <dgm:chPref val="3"/>
          <dgm:dir/>
          <dgm:animLvl val="lvl"/>
          <dgm:resizeHandles/>
        </dgm:presLayoutVars>
      </dgm:prSet>
      <dgm:spPr/>
    </dgm:pt>
    <dgm:pt modelId="{82A5EB13-15C2-44A5-A55D-011A63855155}" type="pres">
      <dgm:prSet presAssocID="{35E17FC9-F3EE-4455-BF7C-26FAE54CC2A8}" presName="horFlow" presStyleCnt="0"/>
      <dgm:spPr/>
    </dgm:pt>
    <dgm:pt modelId="{285B7D4C-EA40-4C05-BDBF-6889264CAE80}" type="pres">
      <dgm:prSet presAssocID="{35E17FC9-F3EE-4455-BF7C-26FAE54CC2A8}" presName="bigChev" presStyleLbl="node1" presStyleIdx="0" presStyleCnt="2"/>
      <dgm:spPr/>
    </dgm:pt>
    <dgm:pt modelId="{2C85A3DF-8927-4AFA-B0F7-76B21EDF7239}" type="pres">
      <dgm:prSet presAssocID="{35E17FC9-F3EE-4455-BF7C-26FAE54CC2A8}" presName="vSp" presStyleCnt="0"/>
      <dgm:spPr/>
    </dgm:pt>
    <dgm:pt modelId="{21C446F3-CE18-4154-B28A-6AE20B08667E}" type="pres">
      <dgm:prSet presAssocID="{FE52952D-D1B8-41D3-965E-7B14120AFD79}" presName="horFlow" presStyleCnt="0"/>
      <dgm:spPr/>
    </dgm:pt>
    <dgm:pt modelId="{65D633FD-5958-4AC0-8B28-F196EC3669DC}" type="pres">
      <dgm:prSet presAssocID="{FE52952D-D1B8-41D3-965E-7B14120AFD79}" presName="bigChev" presStyleLbl="node1" presStyleIdx="1" presStyleCnt="2"/>
      <dgm:spPr/>
    </dgm:pt>
  </dgm:ptLst>
  <dgm:cxnLst>
    <dgm:cxn modelId="{C0321B17-577A-4C24-88AA-A43406440737}" srcId="{6949D80E-3E3C-46B9-9367-5A64CC522D3A}" destId="{FE52952D-D1B8-41D3-965E-7B14120AFD79}" srcOrd="1" destOrd="0" parTransId="{1740A725-0B7D-436F-91ED-DDD047CADC5F}" sibTransId="{0461DF5B-59F1-42FB-A093-C3AD4B6D0754}"/>
    <dgm:cxn modelId="{2399872B-009A-4F7F-8E5E-54EDC3CCA9E8}" type="presOf" srcId="{6949D80E-3E3C-46B9-9367-5A64CC522D3A}" destId="{0D186FFB-401F-4F7B-97D1-571FCC508C97}" srcOrd="0" destOrd="0" presId="urn:microsoft.com/office/officeart/2005/8/layout/lProcess3"/>
    <dgm:cxn modelId="{552FDA6D-0F51-49A9-BA8C-E13D124C0460}" type="presOf" srcId="{FE52952D-D1B8-41D3-965E-7B14120AFD79}" destId="{65D633FD-5958-4AC0-8B28-F196EC3669DC}" srcOrd="0" destOrd="0" presId="urn:microsoft.com/office/officeart/2005/8/layout/lProcess3"/>
    <dgm:cxn modelId="{93859195-B407-4D60-BABE-2321686EB733}" type="presOf" srcId="{35E17FC9-F3EE-4455-BF7C-26FAE54CC2A8}" destId="{285B7D4C-EA40-4C05-BDBF-6889264CAE80}" srcOrd="0" destOrd="0" presId="urn:microsoft.com/office/officeart/2005/8/layout/lProcess3"/>
    <dgm:cxn modelId="{F5367FBA-0121-4EBB-997A-CF00B276E324}" srcId="{6949D80E-3E3C-46B9-9367-5A64CC522D3A}" destId="{35E17FC9-F3EE-4455-BF7C-26FAE54CC2A8}" srcOrd="0" destOrd="0" parTransId="{194F179B-114A-4E53-978A-787EBD368A5D}" sibTransId="{4C0643B7-9222-417E-8264-0746C7666A34}"/>
    <dgm:cxn modelId="{063890D1-D734-4DE0-B15F-196D0810A9F0}" type="presParOf" srcId="{0D186FFB-401F-4F7B-97D1-571FCC508C97}" destId="{82A5EB13-15C2-44A5-A55D-011A63855155}" srcOrd="0" destOrd="0" presId="urn:microsoft.com/office/officeart/2005/8/layout/lProcess3"/>
    <dgm:cxn modelId="{07CA56EC-A8CB-41B4-9996-E25E4C3CEF02}" type="presParOf" srcId="{82A5EB13-15C2-44A5-A55D-011A63855155}" destId="{285B7D4C-EA40-4C05-BDBF-6889264CAE80}" srcOrd="0" destOrd="0" presId="urn:microsoft.com/office/officeart/2005/8/layout/lProcess3"/>
    <dgm:cxn modelId="{92C6E3E2-2D02-4D3D-AC86-3E26C5D6F3C5}" type="presParOf" srcId="{0D186FFB-401F-4F7B-97D1-571FCC508C97}" destId="{2C85A3DF-8927-4AFA-B0F7-76B21EDF7239}" srcOrd="1" destOrd="0" presId="urn:microsoft.com/office/officeart/2005/8/layout/lProcess3"/>
    <dgm:cxn modelId="{DE4801C5-E13B-46C0-A889-D377201162CC}" type="presParOf" srcId="{0D186FFB-401F-4F7B-97D1-571FCC508C97}" destId="{21C446F3-CE18-4154-B28A-6AE20B08667E}" srcOrd="2" destOrd="0" presId="urn:microsoft.com/office/officeart/2005/8/layout/lProcess3"/>
    <dgm:cxn modelId="{1086552F-54F6-4643-9074-3A0A5504F0F3}" type="presParOf" srcId="{21C446F3-CE18-4154-B28A-6AE20B08667E}" destId="{65D633FD-5958-4AC0-8B28-F196EC3669DC}" srcOrd="0" destOrd="0" presId="urn:microsoft.com/office/officeart/2005/8/layout/lProcess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949D80E-3E3C-46B9-9367-5A64CC522D3A}"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zh-CN" altLang="en-US"/>
        </a:p>
      </dgm:t>
    </dgm:pt>
    <dgm:pt modelId="{35E17FC9-F3EE-4455-BF7C-26FAE54CC2A8}">
      <dgm:prSet/>
      <dgm:spPr/>
      <dgm:t>
        <a:bodyPr/>
        <a:lstStyle/>
        <a:p>
          <a:r>
            <a:rPr lang="en-US" dirty="0"/>
            <a:t>TDC</a:t>
          </a:r>
          <a:endParaRPr lang="zh-CN" dirty="0"/>
        </a:p>
      </dgm:t>
    </dgm:pt>
    <dgm:pt modelId="{194F179B-114A-4E53-978A-787EBD368A5D}" type="parTrans" cxnId="{F5367FBA-0121-4EBB-997A-CF00B276E324}">
      <dgm:prSet/>
      <dgm:spPr/>
      <dgm:t>
        <a:bodyPr/>
        <a:lstStyle/>
        <a:p>
          <a:endParaRPr lang="zh-CN" altLang="en-US"/>
        </a:p>
      </dgm:t>
    </dgm:pt>
    <dgm:pt modelId="{4C0643B7-9222-417E-8264-0746C7666A34}" type="sibTrans" cxnId="{F5367FBA-0121-4EBB-997A-CF00B276E324}">
      <dgm:prSet/>
      <dgm:spPr/>
      <dgm:t>
        <a:bodyPr/>
        <a:lstStyle/>
        <a:p>
          <a:endParaRPr lang="zh-CN" altLang="en-US"/>
        </a:p>
      </dgm:t>
    </dgm:pt>
    <dgm:pt modelId="{FE52952D-D1B8-41D3-965E-7B14120AFD79}">
      <dgm:prSet/>
      <dgm:spPr/>
      <dgm:t>
        <a:bodyPr/>
        <a:lstStyle/>
        <a:p>
          <a:r>
            <a:rPr lang="en-US" dirty="0"/>
            <a:t>ADC</a:t>
          </a:r>
          <a:endParaRPr lang="zh-CN" dirty="0"/>
        </a:p>
      </dgm:t>
    </dgm:pt>
    <dgm:pt modelId="{1740A725-0B7D-436F-91ED-DDD047CADC5F}" type="parTrans" cxnId="{C0321B17-577A-4C24-88AA-A43406440737}">
      <dgm:prSet/>
      <dgm:spPr/>
      <dgm:t>
        <a:bodyPr/>
        <a:lstStyle/>
        <a:p>
          <a:endParaRPr lang="zh-CN" altLang="en-US"/>
        </a:p>
      </dgm:t>
    </dgm:pt>
    <dgm:pt modelId="{0461DF5B-59F1-42FB-A093-C3AD4B6D0754}" type="sibTrans" cxnId="{C0321B17-577A-4C24-88AA-A43406440737}">
      <dgm:prSet/>
      <dgm:spPr/>
      <dgm:t>
        <a:bodyPr/>
        <a:lstStyle/>
        <a:p>
          <a:endParaRPr lang="zh-CN" altLang="en-US"/>
        </a:p>
      </dgm:t>
    </dgm:pt>
    <dgm:pt modelId="{0D186FFB-401F-4F7B-97D1-571FCC508C97}" type="pres">
      <dgm:prSet presAssocID="{6949D80E-3E3C-46B9-9367-5A64CC522D3A}" presName="Name0" presStyleCnt="0">
        <dgm:presLayoutVars>
          <dgm:chPref val="3"/>
          <dgm:dir/>
          <dgm:animLvl val="lvl"/>
          <dgm:resizeHandles/>
        </dgm:presLayoutVars>
      </dgm:prSet>
      <dgm:spPr/>
    </dgm:pt>
    <dgm:pt modelId="{82A5EB13-15C2-44A5-A55D-011A63855155}" type="pres">
      <dgm:prSet presAssocID="{35E17FC9-F3EE-4455-BF7C-26FAE54CC2A8}" presName="horFlow" presStyleCnt="0"/>
      <dgm:spPr/>
    </dgm:pt>
    <dgm:pt modelId="{285B7D4C-EA40-4C05-BDBF-6889264CAE80}" type="pres">
      <dgm:prSet presAssocID="{35E17FC9-F3EE-4455-BF7C-26FAE54CC2A8}" presName="bigChev" presStyleLbl="node1" presStyleIdx="0" presStyleCnt="2"/>
      <dgm:spPr/>
    </dgm:pt>
    <dgm:pt modelId="{2C85A3DF-8927-4AFA-B0F7-76B21EDF7239}" type="pres">
      <dgm:prSet presAssocID="{35E17FC9-F3EE-4455-BF7C-26FAE54CC2A8}" presName="vSp" presStyleCnt="0"/>
      <dgm:spPr/>
    </dgm:pt>
    <dgm:pt modelId="{21C446F3-CE18-4154-B28A-6AE20B08667E}" type="pres">
      <dgm:prSet presAssocID="{FE52952D-D1B8-41D3-965E-7B14120AFD79}" presName="horFlow" presStyleCnt="0"/>
      <dgm:spPr/>
    </dgm:pt>
    <dgm:pt modelId="{65D633FD-5958-4AC0-8B28-F196EC3669DC}" type="pres">
      <dgm:prSet presAssocID="{FE52952D-D1B8-41D3-965E-7B14120AFD79}" presName="bigChev" presStyleLbl="node1" presStyleIdx="1" presStyleCnt="2"/>
      <dgm:spPr/>
    </dgm:pt>
  </dgm:ptLst>
  <dgm:cxnLst>
    <dgm:cxn modelId="{C0321B17-577A-4C24-88AA-A43406440737}" srcId="{6949D80E-3E3C-46B9-9367-5A64CC522D3A}" destId="{FE52952D-D1B8-41D3-965E-7B14120AFD79}" srcOrd="1" destOrd="0" parTransId="{1740A725-0B7D-436F-91ED-DDD047CADC5F}" sibTransId="{0461DF5B-59F1-42FB-A093-C3AD4B6D0754}"/>
    <dgm:cxn modelId="{2399872B-009A-4F7F-8E5E-54EDC3CCA9E8}" type="presOf" srcId="{6949D80E-3E3C-46B9-9367-5A64CC522D3A}" destId="{0D186FFB-401F-4F7B-97D1-571FCC508C97}" srcOrd="0" destOrd="0" presId="urn:microsoft.com/office/officeart/2005/8/layout/lProcess3"/>
    <dgm:cxn modelId="{552FDA6D-0F51-49A9-BA8C-E13D124C0460}" type="presOf" srcId="{FE52952D-D1B8-41D3-965E-7B14120AFD79}" destId="{65D633FD-5958-4AC0-8B28-F196EC3669DC}" srcOrd="0" destOrd="0" presId="urn:microsoft.com/office/officeart/2005/8/layout/lProcess3"/>
    <dgm:cxn modelId="{93859195-B407-4D60-BABE-2321686EB733}" type="presOf" srcId="{35E17FC9-F3EE-4455-BF7C-26FAE54CC2A8}" destId="{285B7D4C-EA40-4C05-BDBF-6889264CAE80}" srcOrd="0" destOrd="0" presId="urn:microsoft.com/office/officeart/2005/8/layout/lProcess3"/>
    <dgm:cxn modelId="{F5367FBA-0121-4EBB-997A-CF00B276E324}" srcId="{6949D80E-3E3C-46B9-9367-5A64CC522D3A}" destId="{35E17FC9-F3EE-4455-BF7C-26FAE54CC2A8}" srcOrd="0" destOrd="0" parTransId="{194F179B-114A-4E53-978A-787EBD368A5D}" sibTransId="{4C0643B7-9222-417E-8264-0746C7666A34}"/>
    <dgm:cxn modelId="{063890D1-D734-4DE0-B15F-196D0810A9F0}" type="presParOf" srcId="{0D186FFB-401F-4F7B-97D1-571FCC508C97}" destId="{82A5EB13-15C2-44A5-A55D-011A63855155}" srcOrd="0" destOrd="0" presId="urn:microsoft.com/office/officeart/2005/8/layout/lProcess3"/>
    <dgm:cxn modelId="{07CA56EC-A8CB-41B4-9996-E25E4C3CEF02}" type="presParOf" srcId="{82A5EB13-15C2-44A5-A55D-011A63855155}" destId="{285B7D4C-EA40-4C05-BDBF-6889264CAE80}" srcOrd="0" destOrd="0" presId="urn:microsoft.com/office/officeart/2005/8/layout/lProcess3"/>
    <dgm:cxn modelId="{92C6E3E2-2D02-4D3D-AC86-3E26C5D6F3C5}" type="presParOf" srcId="{0D186FFB-401F-4F7B-97D1-571FCC508C97}" destId="{2C85A3DF-8927-4AFA-B0F7-76B21EDF7239}" srcOrd="1" destOrd="0" presId="urn:microsoft.com/office/officeart/2005/8/layout/lProcess3"/>
    <dgm:cxn modelId="{DE4801C5-E13B-46C0-A889-D377201162CC}" type="presParOf" srcId="{0D186FFB-401F-4F7B-97D1-571FCC508C97}" destId="{21C446F3-CE18-4154-B28A-6AE20B08667E}" srcOrd="2" destOrd="0" presId="urn:microsoft.com/office/officeart/2005/8/layout/lProcess3"/>
    <dgm:cxn modelId="{1086552F-54F6-4643-9074-3A0A5504F0F3}" type="presParOf" srcId="{21C446F3-CE18-4154-B28A-6AE20B08667E}" destId="{65D633FD-5958-4AC0-8B28-F196EC3669DC}" srcOrd="0" destOrd="0" presId="urn:microsoft.com/office/officeart/2005/8/layout/lProcess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949D80E-3E3C-46B9-9367-5A64CC522D3A}"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zh-CN" altLang="en-US"/>
        </a:p>
      </dgm:t>
    </dgm:pt>
    <dgm:pt modelId="{35E17FC9-F3EE-4455-BF7C-26FAE54CC2A8}">
      <dgm:prSet/>
      <dgm:spPr/>
      <dgm:t>
        <a:bodyPr/>
        <a:lstStyle/>
        <a:p>
          <a:r>
            <a:rPr lang="en-US" dirty="0"/>
            <a:t>TDC</a:t>
          </a:r>
          <a:endParaRPr lang="zh-CN" dirty="0"/>
        </a:p>
      </dgm:t>
    </dgm:pt>
    <dgm:pt modelId="{194F179B-114A-4E53-978A-787EBD368A5D}" type="parTrans" cxnId="{F5367FBA-0121-4EBB-997A-CF00B276E324}">
      <dgm:prSet/>
      <dgm:spPr/>
      <dgm:t>
        <a:bodyPr/>
        <a:lstStyle/>
        <a:p>
          <a:endParaRPr lang="zh-CN" altLang="en-US"/>
        </a:p>
      </dgm:t>
    </dgm:pt>
    <dgm:pt modelId="{4C0643B7-9222-417E-8264-0746C7666A34}" type="sibTrans" cxnId="{F5367FBA-0121-4EBB-997A-CF00B276E324}">
      <dgm:prSet/>
      <dgm:spPr/>
      <dgm:t>
        <a:bodyPr/>
        <a:lstStyle/>
        <a:p>
          <a:endParaRPr lang="zh-CN" altLang="en-US"/>
        </a:p>
      </dgm:t>
    </dgm:pt>
    <dgm:pt modelId="{FE52952D-D1B8-41D3-965E-7B14120AFD79}">
      <dgm:prSet/>
      <dgm:spPr/>
      <dgm:t>
        <a:bodyPr/>
        <a:lstStyle/>
        <a:p>
          <a:r>
            <a:rPr lang="en-US" dirty="0"/>
            <a:t>ADC</a:t>
          </a:r>
          <a:endParaRPr lang="zh-CN" dirty="0"/>
        </a:p>
      </dgm:t>
    </dgm:pt>
    <dgm:pt modelId="{1740A725-0B7D-436F-91ED-DDD047CADC5F}" type="parTrans" cxnId="{C0321B17-577A-4C24-88AA-A43406440737}">
      <dgm:prSet/>
      <dgm:spPr/>
      <dgm:t>
        <a:bodyPr/>
        <a:lstStyle/>
        <a:p>
          <a:endParaRPr lang="zh-CN" altLang="en-US"/>
        </a:p>
      </dgm:t>
    </dgm:pt>
    <dgm:pt modelId="{0461DF5B-59F1-42FB-A093-C3AD4B6D0754}" type="sibTrans" cxnId="{C0321B17-577A-4C24-88AA-A43406440737}">
      <dgm:prSet/>
      <dgm:spPr/>
      <dgm:t>
        <a:bodyPr/>
        <a:lstStyle/>
        <a:p>
          <a:endParaRPr lang="zh-CN" altLang="en-US"/>
        </a:p>
      </dgm:t>
    </dgm:pt>
    <dgm:pt modelId="{0D186FFB-401F-4F7B-97D1-571FCC508C97}" type="pres">
      <dgm:prSet presAssocID="{6949D80E-3E3C-46B9-9367-5A64CC522D3A}" presName="Name0" presStyleCnt="0">
        <dgm:presLayoutVars>
          <dgm:chPref val="3"/>
          <dgm:dir/>
          <dgm:animLvl val="lvl"/>
          <dgm:resizeHandles/>
        </dgm:presLayoutVars>
      </dgm:prSet>
      <dgm:spPr/>
    </dgm:pt>
    <dgm:pt modelId="{82A5EB13-15C2-44A5-A55D-011A63855155}" type="pres">
      <dgm:prSet presAssocID="{35E17FC9-F3EE-4455-BF7C-26FAE54CC2A8}" presName="horFlow" presStyleCnt="0"/>
      <dgm:spPr/>
    </dgm:pt>
    <dgm:pt modelId="{285B7D4C-EA40-4C05-BDBF-6889264CAE80}" type="pres">
      <dgm:prSet presAssocID="{35E17FC9-F3EE-4455-BF7C-26FAE54CC2A8}" presName="bigChev" presStyleLbl="node1" presStyleIdx="0" presStyleCnt="2"/>
      <dgm:spPr/>
    </dgm:pt>
    <dgm:pt modelId="{2C85A3DF-8927-4AFA-B0F7-76B21EDF7239}" type="pres">
      <dgm:prSet presAssocID="{35E17FC9-F3EE-4455-BF7C-26FAE54CC2A8}" presName="vSp" presStyleCnt="0"/>
      <dgm:spPr/>
    </dgm:pt>
    <dgm:pt modelId="{21C446F3-CE18-4154-B28A-6AE20B08667E}" type="pres">
      <dgm:prSet presAssocID="{FE52952D-D1B8-41D3-965E-7B14120AFD79}" presName="horFlow" presStyleCnt="0"/>
      <dgm:spPr/>
    </dgm:pt>
    <dgm:pt modelId="{65D633FD-5958-4AC0-8B28-F196EC3669DC}" type="pres">
      <dgm:prSet presAssocID="{FE52952D-D1B8-41D3-965E-7B14120AFD79}" presName="bigChev" presStyleLbl="node1" presStyleIdx="1" presStyleCnt="2"/>
      <dgm:spPr/>
    </dgm:pt>
  </dgm:ptLst>
  <dgm:cxnLst>
    <dgm:cxn modelId="{C0321B17-577A-4C24-88AA-A43406440737}" srcId="{6949D80E-3E3C-46B9-9367-5A64CC522D3A}" destId="{FE52952D-D1B8-41D3-965E-7B14120AFD79}" srcOrd="1" destOrd="0" parTransId="{1740A725-0B7D-436F-91ED-DDD047CADC5F}" sibTransId="{0461DF5B-59F1-42FB-A093-C3AD4B6D0754}"/>
    <dgm:cxn modelId="{2399872B-009A-4F7F-8E5E-54EDC3CCA9E8}" type="presOf" srcId="{6949D80E-3E3C-46B9-9367-5A64CC522D3A}" destId="{0D186FFB-401F-4F7B-97D1-571FCC508C97}" srcOrd="0" destOrd="0" presId="urn:microsoft.com/office/officeart/2005/8/layout/lProcess3"/>
    <dgm:cxn modelId="{552FDA6D-0F51-49A9-BA8C-E13D124C0460}" type="presOf" srcId="{FE52952D-D1B8-41D3-965E-7B14120AFD79}" destId="{65D633FD-5958-4AC0-8B28-F196EC3669DC}" srcOrd="0" destOrd="0" presId="urn:microsoft.com/office/officeart/2005/8/layout/lProcess3"/>
    <dgm:cxn modelId="{93859195-B407-4D60-BABE-2321686EB733}" type="presOf" srcId="{35E17FC9-F3EE-4455-BF7C-26FAE54CC2A8}" destId="{285B7D4C-EA40-4C05-BDBF-6889264CAE80}" srcOrd="0" destOrd="0" presId="urn:microsoft.com/office/officeart/2005/8/layout/lProcess3"/>
    <dgm:cxn modelId="{F5367FBA-0121-4EBB-997A-CF00B276E324}" srcId="{6949D80E-3E3C-46B9-9367-5A64CC522D3A}" destId="{35E17FC9-F3EE-4455-BF7C-26FAE54CC2A8}" srcOrd="0" destOrd="0" parTransId="{194F179B-114A-4E53-978A-787EBD368A5D}" sibTransId="{4C0643B7-9222-417E-8264-0746C7666A34}"/>
    <dgm:cxn modelId="{063890D1-D734-4DE0-B15F-196D0810A9F0}" type="presParOf" srcId="{0D186FFB-401F-4F7B-97D1-571FCC508C97}" destId="{82A5EB13-15C2-44A5-A55D-011A63855155}" srcOrd="0" destOrd="0" presId="urn:microsoft.com/office/officeart/2005/8/layout/lProcess3"/>
    <dgm:cxn modelId="{07CA56EC-A8CB-41B4-9996-E25E4C3CEF02}" type="presParOf" srcId="{82A5EB13-15C2-44A5-A55D-011A63855155}" destId="{285B7D4C-EA40-4C05-BDBF-6889264CAE80}" srcOrd="0" destOrd="0" presId="urn:microsoft.com/office/officeart/2005/8/layout/lProcess3"/>
    <dgm:cxn modelId="{92C6E3E2-2D02-4D3D-AC86-3E26C5D6F3C5}" type="presParOf" srcId="{0D186FFB-401F-4F7B-97D1-571FCC508C97}" destId="{2C85A3DF-8927-4AFA-B0F7-76B21EDF7239}" srcOrd="1" destOrd="0" presId="urn:microsoft.com/office/officeart/2005/8/layout/lProcess3"/>
    <dgm:cxn modelId="{DE4801C5-E13B-46C0-A889-D377201162CC}" type="presParOf" srcId="{0D186FFB-401F-4F7B-97D1-571FCC508C97}" destId="{21C446F3-CE18-4154-B28A-6AE20B08667E}" srcOrd="2" destOrd="0" presId="urn:microsoft.com/office/officeart/2005/8/layout/lProcess3"/>
    <dgm:cxn modelId="{1086552F-54F6-4643-9074-3A0A5504F0F3}" type="presParOf" srcId="{21C446F3-CE18-4154-B28A-6AE20B08667E}" destId="{65D633FD-5958-4AC0-8B28-F196EC3669DC}" srcOrd="0" destOrd="0" presId="urn:microsoft.com/office/officeart/2005/8/layout/lProcess3"/>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F3C583F-A5DE-4C30-BF59-C58DA03DF17B}"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zh-CN" altLang="en-US"/>
        </a:p>
      </dgm:t>
    </dgm:pt>
    <dgm:pt modelId="{5E95AB08-F203-4BB3-97EB-96919D76F352}">
      <dgm:prSet/>
      <dgm:spPr/>
      <dgm:t>
        <a:bodyPr/>
        <a:lstStyle/>
        <a:p>
          <a:r>
            <a:rPr lang="zh-CN" dirty="0"/>
            <a:t>如何根据每个信号点对应</a:t>
          </a:r>
          <a:r>
            <a:rPr lang="en-US" dirty="0"/>
            <a:t>(ADC,TDC)</a:t>
          </a:r>
          <a:r>
            <a:rPr lang="zh-CN" dirty="0"/>
            <a:t>推测反应时间和沉积能量？</a:t>
          </a:r>
          <a:endParaRPr lang="en-US" altLang="zh-CN" dirty="0"/>
        </a:p>
        <a:p>
          <a:r>
            <a:rPr lang="zh-CN" altLang="en-US" dirty="0"/>
            <a:t>刻度</a:t>
          </a:r>
          <a:endParaRPr lang="zh-CN" dirty="0"/>
        </a:p>
      </dgm:t>
    </dgm:pt>
    <dgm:pt modelId="{DEFF0C62-6DE4-4669-B48E-6D3CB5CC48DA}" type="parTrans" cxnId="{F640BF84-AC62-4E8C-ACC0-474B051A64DC}">
      <dgm:prSet/>
      <dgm:spPr/>
      <dgm:t>
        <a:bodyPr/>
        <a:lstStyle/>
        <a:p>
          <a:endParaRPr lang="zh-CN" altLang="en-US"/>
        </a:p>
      </dgm:t>
    </dgm:pt>
    <dgm:pt modelId="{2BC12397-506E-4F0C-99F0-E3FA19545550}" type="sibTrans" cxnId="{F640BF84-AC62-4E8C-ACC0-474B051A64DC}">
      <dgm:prSet/>
      <dgm:spPr/>
      <dgm:t>
        <a:bodyPr/>
        <a:lstStyle/>
        <a:p>
          <a:endParaRPr lang="zh-CN" altLang="en-US"/>
        </a:p>
      </dgm:t>
    </dgm:pt>
    <dgm:pt modelId="{52021872-D002-4AA2-9D52-CEADB1DC38E8}">
      <dgm:prSet custT="1"/>
      <dgm:spPr/>
      <dgm:t>
        <a:bodyPr/>
        <a:lstStyle/>
        <a:p>
          <a:pPr marL="0" lvl="0" indent="0" algn="ctr" defTabSz="1155700">
            <a:lnSpc>
              <a:spcPct val="90000"/>
            </a:lnSpc>
            <a:spcBef>
              <a:spcPct val="0"/>
            </a:spcBef>
            <a:spcAft>
              <a:spcPct val="35000"/>
            </a:spcAft>
            <a:buNone/>
          </a:pPr>
          <a:r>
            <a:rPr lang="zh-CN" sz="2600" kern="1200" dirty="0">
              <a:latin typeface="华文新魏"/>
              <a:ea typeface="华文新魏"/>
              <a:cs typeface="+mn-cs"/>
            </a:rPr>
            <a:t>如何判断这些点属于同一条径迹？</a:t>
          </a:r>
          <a:endParaRPr lang="en-US" altLang="zh-CN" sz="2600" kern="1200" dirty="0">
            <a:latin typeface="华文新魏"/>
            <a:ea typeface="华文新魏"/>
            <a:cs typeface="+mn-cs"/>
          </a:endParaRPr>
        </a:p>
        <a:p>
          <a:pPr marL="0" lvl="0" indent="0" algn="ctr" defTabSz="1155700">
            <a:lnSpc>
              <a:spcPct val="90000"/>
            </a:lnSpc>
            <a:spcBef>
              <a:spcPct val="0"/>
            </a:spcBef>
            <a:spcAft>
              <a:spcPct val="35000"/>
            </a:spcAft>
            <a:buNone/>
          </a:pPr>
          <a:r>
            <a:rPr lang="zh-CN" altLang="en-US" sz="2600" kern="1200" dirty="0">
              <a:latin typeface="华文新魏"/>
              <a:ea typeface="华文新魏"/>
              <a:cs typeface="+mn-cs"/>
            </a:rPr>
            <a:t>重建</a:t>
          </a:r>
          <a:r>
            <a:rPr lang="en-US" altLang="zh-CN" sz="2600" kern="1200" dirty="0">
              <a:latin typeface="华文新魏"/>
              <a:ea typeface="华文新魏"/>
              <a:cs typeface="+mn-cs"/>
            </a:rPr>
            <a:t>—</a:t>
          </a:r>
          <a:r>
            <a:rPr lang="zh-CN" altLang="en-US" sz="2600" kern="1200" dirty="0">
              <a:latin typeface="华文新魏"/>
              <a:ea typeface="华文新魏"/>
              <a:cs typeface="+mn-cs"/>
            </a:rPr>
            <a:t>寻迹</a:t>
          </a:r>
        </a:p>
      </dgm:t>
    </dgm:pt>
    <dgm:pt modelId="{78805091-3962-4071-B165-736A52888E6B}" type="parTrans" cxnId="{3650082B-23FC-42F6-987C-BA738CD1C488}">
      <dgm:prSet/>
      <dgm:spPr/>
      <dgm:t>
        <a:bodyPr/>
        <a:lstStyle/>
        <a:p>
          <a:endParaRPr lang="zh-CN" altLang="en-US"/>
        </a:p>
      </dgm:t>
    </dgm:pt>
    <dgm:pt modelId="{A5C15031-5D44-44BD-9A15-66D9C7205FE3}" type="sibTrans" cxnId="{3650082B-23FC-42F6-987C-BA738CD1C488}">
      <dgm:prSet/>
      <dgm:spPr/>
      <dgm:t>
        <a:bodyPr/>
        <a:lstStyle/>
        <a:p>
          <a:endParaRPr lang="zh-CN" altLang="en-US"/>
        </a:p>
      </dgm:t>
    </dgm:pt>
    <dgm:pt modelId="{53AEA5C5-BF42-4C6B-8E48-78171B37A3A5}">
      <dgm:prSet custT="1"/>
      <dgm:spPr/>
      <dgm:t>
        <a:bodyPr/>
        <a:lstStyle/>
        <a:p>
          <a:pPr marL="0" lvl="0" indent="0" algn="ctr" defTabSz="1155700">
            <a:lnSpc>
              <a:spcPct val="90000"/>
            </a:lnSpc>
            <a:spcBef>
              <a:spcPct val="0"/>
            </a:spcBef>
            <a:spcAft>
              <a:spcPct val="35000"/>
            </a:spcAft>
            <a:buNone/>
          </a:pPr>
          <a:r>
            <a:rPr lang="zh-CN" sz="2600" kern="1200">
              <a:latin typeface="华文新魏"/>
              <a:ea typeface="华文新魏"/>
              <a:cs typeface="+mn-cs"/>
            </a:rPr>
            <a:t>如何判断一条径迹是什么粒子？</a:t>
          </a:r>
          <a:endParaRPr lang="en-US" altLang="zh-CN" sz="2600" kern="1200">
            <a:latin typeface="华文新魏"/>
            <a:ea typeface="华文新魏"/>
            <a:cs typeface="+mn-cs"/>
          </a:endParaRPr>
        </a:p>
        <a:p>
          <a:pPr marL="0" lvl="0" indent="0" algn="ctr" defTabSz="1155700">
            <a:lnSpc>
              <a:spcPct val="90000"/>
            </a:lnSpc>
            <a:spcBef>
              <a:spcPct val="0"/>
            </a:spcBef>
            <a:spcAft>
              <a:spcPct val="35000"/>
            </a:spcAft>
            <a:buNone/>
          </a:pPr>
          <a:r>
            <a:rPr lang="zh-CN" altLang="en-US" sz="2600" kern="1200">
              <a:latin typeface="华文新魏"/>
              <a:ea typeface="华文新魏"/>
              <a:cs typeface="+mn-cs"/>
            </a:rPr>
            <a:t>重建</a:t>
          </a:r>
          <a:r>
            <a:rPr lang="en-US" altLang="zh-CN" sz="2600" kern="1200">
              <a:latin typeface="华文新魏"/>
              <a:ea typeface="华文新魏"/>
              <a:cs typeface="+mn-cs"/>
            </a:rPr>
            <a:t>—</a:t>
          </a:r>
          <a:r>
            <a:rPr lang="zh-CN" altLang="en-US" sz="2600" kern="1200">
              <a:latin typeface="华文新魏"/>
              <a:ea typeface="华文新魏"/>
              <a:cs typeface="+mn-cs"/>
            </a:rPr>
            <a:t>粒子鉴别</a:t>
          </a:r>
          <a:endParaRPr lang="zh-CN" altLang="en-US" sz="2600" kern="1200" dirty="0">
            <a:latin typeface="华文新魏"/>
            <a:ea typeface="华文新魏"/>
            <a:cs typeface="+mn-cs"/>
          </a:endParaRPr>
        </a:p>
      </dgm:t>
    </dgm:pt>
    <dgm:pt modelId="{70556EF5-FB08-4CC2-866F-06348DE9547A}" type="parTrans" cxnId="{77B653BF-7C48-4ED4-8CC5-CD0B725EA755}">
      <dgm:prSet/>
      <dgm:spPr/>
      <dgm:t>
        <a:bodyPr/>
        <a:lstStyle/>
        <a:p>
          <a:endParaRPr lang="zh-CN" altLang="en-US"/>
        </a:p>
      </dgm:t>
    </dgm:pt>
    <dgm:pt modelId="{8BF009E8-4C13-4BBE-8EEB-751B01F1B615}" type="sibTrans" cxnId="{77B653BF-7C48-4ED4-8CC5-CD0B725EA755}">
      <dgm:prSet/>
      <dgm:spPr/>
      <dgm:t>
        <a:bodyPr/>
        <a:lstStyle/>
        <a:p>
          <a:endParaRPr lang="zh-CN" altLang="en-US"/>
        </a:p>
      </dgm:t>
    </dgm:pt>
    <dgm:pt modelId="{62AF36C0-B7CA-4123-AB5D-401A41B08E0A}">
      <dgm:prSet custT="1"/>
      <dgm:spPr/>
      <dgm:t>
        <a:bodyPr/>
        <a:lstStyle/>
        <a:p>
          <a:pPr marL="0" lvl="0" indent="0" algn="ctr" defTabSz="1155700">
            <a:lnSpc>
              <a:spcPct val="90000"/>
            </a:lnSpc>
            <a:spcBef>
              <a:spcPct val="0"/>
            </a:spcBef>
            <a:spcAft>
              <a:spcPct val="35000"/>
            </a:spcAft>
            <a:buNone/>
          </a:pPr>
          <a:r>
            <a:rPr lang="zh-CN" sz="2600" kern="1200" dirty="0">
              <a:latin typeface="华文新魏"/>
              <a:ea typeface="华文新魏"/>
              <a:cs typeface="+mn-cs"/>
            </a:rPr>
            <a:t>如何判断</a:t>
          </a:r>
          <a:r>
            <a:rPr lang="zh-CN" altLang="en-US" sz="2600" kern="1200" dirty="0">
              <a:latin typeface="华文新魏"/>
              <a:ea typeface="华文新魏"/>
              <a:cs typeface="+mn-cs"/>
            </a:rPr>
            <a:t>这些</a:t>
          </a:r>
          <a:r>
            <a:rPr lang="zh-CN" sz="2600" kern="1200" dirty="0">
              <a:latin typeface="华文新魏"/>
              <a:ea typeface="华文新魏"/>
              <a:cs typeface="+mn-cs"/>
            </a:rPr>
            <a:t>粒子来自什么</a:t>
          </a:r>
          <a:r>
            <a:rPr lang="zh-CN" altLang="en-US" sz="2600" kern="1200" dirty="0">
              <a:latin typeface="华文新魏"/>
              <a:ea typeface="华文新魏"/>
              <a:cs typeface="+mn-cs"/>
            </a:rPr>
            <a:t>物理过程</a:t>
          </a:r>
          <a:r>
            <a:rPr lang="zh-CN" sz="2600" kern="1200" dirty="0">
              <a:latin typeface="华文新魏"/>
              <a:ea typeface="华文新魏"/>
              <a:cs typeface="+mn-cs"/>
            </a:rPr>
            <a:t>？</a:t>
          </a:r>
          <a:endParaRPr lang="en-US" altLang="zh-CN" sz="2600" kern="1200" dirty="0">
            <a:latin typeface="华文新魏"/>
            <a:ea typeface="华文新魏"/>
            <a:cs typeface="+mn-cs"/>
          </a:endParaRPr>
        </a:p>
        <a:p>
          <a:pPr marL="0" lvl="0" indent="0" algn="ctr" defTabSz="1155700">
            <a:lnSpc>
              <a:spcPct val="90000"/>
            </a:lnSpc>
            <a:spcBef>
              <a:spcPct val="0"/>
            </a:spcBef>
            <a:spcAft>
              <a:spcPct val="35000"/>
            </a:spcAft>
            <a:buNone/>
          </a:pPr>
          <a:r>
            <a:rPr lang="zh-CN" altLang="en-US" sz="2600" kern="1200" dirty="0">
              <a:latin typeface="华文新魏"/>
              <a:ea typeface="华文新魏"/>
              <a:cs typeface="+mn-cs"/>
            </a:rPr>
            <a:t>世界封装与分类</a:t>
          </a:r>
        </a:p>
      </dgm:t>
    </dgm:pt>
    <dgm:pt modelId="{BC5E4F90-9A07-4E3B-94E7-DBDC2FFED8ED}" type="parTrans" cxnId="{8A100BD9-606A-444E-9991-068188268DA7}">
      <dgm:prSet/>
      <dgm:spPr/>
      <dgm:t>
        <a:bodyPr/>
        <a:lstStyle/>
        <a:p>
          <a:endParaRPr lang="zh-CN" altLang="en-US"/>
        </a:p>
      </dgm:t>
    </dgm:pt>
    <dgm:pt modelId="{53611448-455E-4966-8DE9-679E3D5C499E}" type="sibTrans" cxnId="{8A100BD9-606A-444E-9991-068188268DA7}">
      <dgm:prSet/>
      <dgm:spPr/>
      <dgm:t>
        <a:bodyPr/>
        <a:lstStyle/>
        <a:p>
          <a:endParaRPr lang="zh-CN" altLang="en-US"/>
        </a:p>
      </dgm:t>
    </dgm:pt>
    <dgm:pt modelId="{BA54E409-05C3-475E-952C-3EFEAA5A1773}" type="pres">
      <dgm:prSet presAssocID="{7F3C583F-A5DE-4C30-BF59-C58DA03DF17B}" presName="diagram" presStyleCnt="0">
        <dgm:presLayoutVars>
          <dgm:dir/>
          <dgm:resizeHandles val="exact"/>
        </dgm:presLayoutVars>
      </dgm:prSet>
      <dgm:spPr/>
    </dgm:pt>
    <dgm:pt modelId="{92E55C3E-481F-448C-9C44-C4AD0F1676C5}" type="pres">
      <dgm:prSet presAssocID="{5E95AB08-F203-4BB3-97EB-96919D76F352}" presName="node" presStyleLbl="node1" presStyleIdx="0" presStyleCnt="4">
        <dgm:presLayoutVars>
          <dgm:bulletEnabled val="1"/>
        </dgm:presLayoutVars>
      </dgm:prSet>
      <dgm:spPr/>
    </dgm:pt>
    <dgm:pt modelId="{2E288711-62F7-4F3F-AA29-E749023D1F71}" type="pres">
      <dgm:prSet presAssocID="{2BC12397-506E-4F0C-99F0-E3FA19545550}" presName="sibTrans" presStyleCnt="0"/>
      <dgm:spPr/>
    </dgm:pt>
    <dgm:pt modelId="{641CC304-A3A4-4D13-82D0-EF7DA12F5760}" type="pres">
      <dgm:prSet presAssocID="{52021872-D002-4AA2-9D52-CEADB1DC38E8}" presName="node" presStyleLbl="node1" presStyleIdx="1" presStyleCnt="4">
        <dgm:presLayoutVars>
          <dgm:bulletEnabled val="1"/>
        </dgm:presLayoutVars>
      </dgm:prSet>
      <dgm:spPr/>
    </dgm:pt>
    <dgm:pt modelId="{914CE91A-DAD3-4060-BDDB-D9EBBD05AFCF}" type="pres">
      <dgm:prSet presAssocID="{A5C15031-5D44-44BD-9A15-66D9C7205FE3}" presName="sibTrans" presStyleCnt="0"/>
      <dgm:spPr/>
    </dgm:pt>
    <dgm:pt modelId="{E06A60AF-CF16-47FD-A55A-81E28501E4B9}" type="pres">
      <dgm:prSet presAssocID="{53AEA5C5-BF42-4C6B-8E48-78171B37A3A5}" presName="node" presStyleLbl="node1" presStyleIdx="2" presStyleCnt="4">
        <dgm:presLayoutVars>
          <dgm:bulletEnabled val="1"/>
        </dgm:presLayoutVars>
      </dgm:prSet>
      <dgm:spPr/>
    </dgm:pt>
    <dgm:pt modelId="{BFD3DFE9-B40E-4E20-B891-075D602E1D64}" type="pres">
      <dgm:prSet presAssocID="{8BF009E8-4C13-4BBE-8EEB-751B01F1B615}" presName="sibTrans" presStyleCnt="0"/>
      <dgm:spPr/>
    </dgm:pt>
    <dgm:pt modelId="{56928079-3720-4FA8-8930-4565EA90AD2E}" type="pres">
      <dgm:prSet presAssocID="{62AF36C0-B7CA-4123-AB5D-401A41B08E0A}" presName="node" presStyleLbl="node1" presStyleIdx="3" presStyleCnt="4">
        <dgm:presLayoutVars>
          <dgm:bulletEnabled val="1"/>
        </dgm:presLayoutVars>
      </dgm:prSet>
      <dgm:spPr/>
    </dgm:pt>
  </dgm:ptLst>
  <dgm:cxnLst>
    <dgm:cxn modelId="{5267D703-D4CE-4B56-8274-67B9E84F8DC2}" type="presOf" srcId="{53AEA5C5-BF42-4C6B-8E48-78171B37A3A5}" destId="{E06A60AF-CF16-47FD-A55A-81E28501E4B9}" srcOrd="0" destOrd="0" presId="urn:microsoft.com/office/officeart/2005/8/layout/default"/>
    <dgm:cxn modelId="{39BDF414-E2B6-4596-8B2E-42238C62BE5E}" type="presOf" srcId="{62AF36C0-B7CA-4123-AB5D-401A41B08E0A}" destId="{56928079-3720-4FA8-8930-4565EA90AD2E}" srcOrd="0" destOrd="0" presId="urn:microsoft.com/office/officeart/2005/8/layout/default"/>
    <dgm:cxn modelId="{3650082B-23FC-42F6-987C-BA738CD1C488}" srcId="{7F3C583F-A5DE-4C30-BF59-C58DA03DF17B}" destId="{52021872-D002-4AA2-9D52-CEADB1DC38E8}" srcOrd="1" destOrd="0" parTransId="{78805091-3962-4071-B165-736A52888E6B}" sibTransId="{A5C15031-5D44-44BD-9A15-66D9C7205FE3}"/>
    <dgm:cxn modelId="{DE31FC75-7665-4C23-A1DE-667B2F9CE91A}" type="presOf" srcId="{5E95AB08-F203-4BB3-97EB-96919D76F352}" destId="{92E55C3E-481F-448C-9C44-C4AD0F1676C5}" srcOrd="0" destOrd="0" presId="urn:microsoft.com/office/officeart/2005/8/layout/default"/>
    <dgm:cxn modelId="{F640BF84-AC62-4E8C-ACC0-474B051A64DC}" srcId="{7F3C583F-A5DE-4C30-BF59-C58DA03DF17B}" destId="{5E95AB08-F203-4BB3-97EB-96919D76F352}" srcOrd="0" destOrd="0" parTransId="{DEFF0C62-6DE4-4669-B48E-6D3CB5CC48DA}" sibTransId="{2BC12397-506E-4F0C-99F0-E3FA19545550}"/>
    <dgm:cxn modelId="{B75C25A2-5C86-4417-BA07-1D71ED2EFF1A}" type="presOf" srcId="{52021872-D002-4AA2-9D52-CEADB1DC38E8}" destId="{641CC304-A3A4-4D13-82D0-EF7DA12F5760}" srcOrd="0" destOrd="0" presId="urn:microsoft.com/office/officeart/2005/8/layout/default"/>
    <dgm:cxn modelId="{77B653BF-7C48-4ED4-8CC5-CD0B725EA755}" srcId="{7F3C583F-A5DE-4C30-BF59-C58DA03DF17B}" destId="{53AEA5C5-BF42-4C6B-8E48-78171B37A3A5}" srcOrd="2" destOrd="0" parTransId="{70556EF5-FB08-4CC2-866F-06348DE9547A}" sibTransId="{8BF009E8-4C13-4BBE-8EEB-751B01F1B615}"/>
    <dgm:cxn modelId="{D23CCEBF-6E93-4811-8DC9-F893D572DCF6}" type="presOf" srcId="{7F3C583F-A5DE-4C30-BF59-C58DA03DF17B}" destId="{BA54E409-05C3-475E-952C-3EFEAA5A1773}" srcOrd="0" destOrd="0" presId="urn:microsoft.com/office/officeart/2005/8/layout/default"/>
    <dgm:cxn modelId="{8A100BD9-606A-444E-9991-068188268DA7}" srcId="{7F3C583F-A5DE-4C30-BF59-C58DA03DF17B}" destId="{62AF36C0-B7CA-4123-AB5D-401A41B08E0A}" srcOrd="3" destOrd="0" parTransId="{BC5E4F90-9A07-4E3B-94E7-DBDC2FFED8ED}" sibTransId="{53611448-455E-4966-8DE9-679E3D5C499E}"/>
    <dgm:cxn modelId="{0075490F-CB13-409C-94F8-5A5DDC0A97B7}" type="presParOf" srcId="{BA54E409-05C3-475E-952C-3EFEAA5A1773}" destId="{92E55C3E-481F-448C-9C44-C4AD0F1676C5}" srcOrd="0" destOrd="0" presId="urn:microsoft.com/office/officeart/2005/8/layout/default"/>
    <dgm:cxn modelId="{E46C609D-EDDD-43BF-B9E0-73F21BEEDC81}" type="presParOf" srcId="{BA54E409-05C3-475E-952C-3EFEAA5A1773}" destId="{2E288711-62F7-4F3F-AA29-E749023D1F71}" srcOrd="1" destOrd="0" presId="urn:microsoft.com/office/officeart/2005/8/layout/default"/>
    <dgm:cxn modelId="{1396D4C2-B159-4001-AC64-7A32703ACD5A}" type="presParOf" srcId="{BA54E409-05C3-475E-952C-3EFEAA5A1773}" destId="{641CC304-A3A4-4D13-82D0-EF7DA12F5760}" srcOrd="2" destOrd="0" presId="urn:microsoft.com/office/officeart/2005/8/layout/default"/>
    <dgm:cxn modelId="{05CAD602-C2E1-437F-8D21-456619D6E590}" type="presParOf" srcId="{BA54E409-05C3-475E-952C-3EFEAA5A1773}" destId="{914CE91A-DAD3-4060-BDDB-D9EBBD05AFCF}" srcOrd="3" destOrd="0" presId="urn:microsoft.com/office/officeart/2005/8/layout/default"/>
    <dgm:cxn modelId="{EA678534-7089-4043-8B13-41AFB9BBD777}" type="presParOf" srcId="{BA54E409-05C3-475E-952C-3EFEAA5A1773}" destId="{E06A60AF-CF16-47FD-A55A-81E28501E4B9}" srcOrd="4" destOrd="0" presId="urn:microsoft.com/office/officeart/2005/8/layout/default"/>
    <dgm:cxn modelId="{16BE7F85-B98C-4D3B-A49B-8EDABBA79491}" type="presParOf" srcId="{BA54E409-05C3-475E-952C-3EFEAA5A1773}" destId="{BFD3DFE9-B40E-4E20-B891-075D602E1D64}" srcOrd="5" destOrd="0" presId="urn:microsoft.com/office/officeart/2005/8/layout/default"/>
    <dgm:cxn modelId="{CB4452A3-2A54-41C1-A075-0D6D9C346895}" type="presParOf" srcId="{BA54E409-05C3-475E-952C-3EFEAA5A1773}" destId="{56928079-3720-4FA8-8930-4565EA90AD2E}"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6BBF6-2AD9-493C-A708-E7A559F17E35}">
      <dsp:nvSpPr>
        <dsp:cNvPr id="0" name=""/>
        <dsp:cNvSpPr/>
      </dsp:nvSpPr>
      <dsp:spPr>
        <a:xfrm>
          <a:off x="2576" y="125470"/>
          <a:ext cx="2253144" cy="225314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62230" rIns="62230" bIns="62230" numCol="1" spcCol="1270" anchor="ctr" anchorCtr="0">
          <a:noAutofit/>
        </a:bodyPr>
        <a:lstStyle/>
        <a:p>
          <a:pPr marL="0" lvl="0" indent="0" algn="ctr" defTabSz="2178050">
            <a:lnSpc>
              <a:spcPct val="90000"/>
            </a:lnSpc>
            <a:spcBef>
              <a:spcPct val="0"/>
            </a:spcBef>
            <a:spcAft>
              <a:spcPct val="35000"/>
            </a:spcAft>
            <a:buNone/>
          </a:pPr>
          <a:r>
            <a:rPr lang="zh-CN" altLang="en-US" sz="4900" kern="1200" dirty="0"/>
            <a:t>实验</a:t>
          </a:r>
          <a:r>
            <a:rPr lang="zh-CN" sz="4900" kern="1200" dirty="0"/>
            <a:t>方法</a:t>
          </a:r>
        </a:p>
      </dsp:txBody>
      <dsp:txXfrm>
        <a:off x="332541" y="455435"/>
        <a:ext cx="1593214" cy="1593214"/>
      </dsp:txXfrm>
    </dsp:sp>
    <dsp:sp modelId="{C53455BF-25EE-4516-BB29-89503BFF01BB}">
      <dsp:nvSpPr>
        <dsp:cNvPr id="0" name=""/>
        <dsp:cNvSpPr/>
      </dsp:nvSpPr>
      <dsp:spPr>
        <a:xfrm>
          <a:off x="2593692" y="832957"/>
          <a:ext cx="716499" cy="8381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zh-CN" altLang="en-US" sz="3800" kern="1200"/>
        </a:p>
      </dsp:txBody>
      <dsp:txXfrm>
        <a:off x="2593692" y="1000591"/>
        <a:ext cx="501549" cy="502901"/>
      </dsp:txXfrm>
    </dsp:sp>
    <dsp:sp modelId="{07CEEB9E-E101-4F7C-B833-5805016D90A5}">
      <dsp:nvSpPr>
        <dsp:cNvPr id="0" name=""/>
        <dsp:cNvSpPr/>
      </dsp:nvSpPr>
      <dsp:spPr>
        <a:xfrm>
          <a:off x="3607607" y="125470"/>
          <a:ext cx="2253144" cy="225314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230" tIns="62230" rIns="62230" bIns="62230" numCol="1" spcCol="1270" anchor="ctr" anchorCtr="0">
          <a:noAutofit/>
        </a:bodyPr>
        <a:lstStyle/>
        <a:p>
          <a:pPr marL="0" lvl="0" indent="0" algn="ctr" defTabSz="2178050">
            <a:lnSpc>
              <a:spcPct val="90000"/>
            </a:lnSpc>
            <a:spcBef>
              <a:spcPct val="0"/>
            </a:spcBef>
            <a:spcAft>
              <a:spcPct val="35000"/>
            </a:spcAft>
            <a:buNone/>
          </a:pPr>
          <a:r>
            <a:rPr lang="zh-CN" altLang="en-US" sz="4900" kern="1200" dirty="0"/>
            <a:t>世界尺度</a:t>
          </a:r>
          <a:endParaRPr lang="zh-CN" sz="4900" kern="1200" dirty="0"/>
        </a:p>
      </dsp:txBody>
      <dsp:txXfrm>
        <a:off x="3937572" y="455435"/>
        <a:ext cx="1593214" cy="15932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5AF79-2A9B-42CB-9A59-AD608B999187}">
      <dsp:nvSpPr>
        <dsp:cNvPr id="0" name=""/>
        <dsp:cNvSpPr/>
      </dsp:nvSpPr>
      <dsp:spPr>
        <a:xfrm>
          <a:off x="801" y="0"/>
          <a:ext cx="1709521" cy="7636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sz="2800" kern="1200" dirty="0"/>
            <a:t>用户目录</a:t>
          </a:r>
        </a:p>
      </dsp:txBody>
      <dsp:txXfrm>
        <a:off x="23168" y="22367"/>
        <a:ext cx="1664787" cy="718916"/>
      </dsp:txXfrm>
    </dsp:sp>
    <dsp:sp modelId="{B96AF5A2-6884-4AD1-BD36-74703AF57F69}">
      <dsp:nvSpPr>
        <dsp:cNvPr id="0" name=""/>
        <dsp:cNvSpPr/>
      </dsp:nvSpPr>
      <dsp:spPr>
        <a:xfrm>
          <a:off x="1881275" y="169844"/>
          <a:ext cx="362418" cy="4239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zh-CN" altLang="en-US" sz="1900" kern="1200"/>
        </a:p>
      </dsp:txBody>
      <dsp:txXfrm>
        <a:off x="1881275" y="254636"/>
        <a:ext cx="253693" cy="254377"/>
      </dsp:txXfrm>
    </dsp:sp>
    <dsp:sp modelId="{6DB577BF-20FB-42FA-89B1-1F198A79DFAA}">
      <dsp:nvSpPr>
        <dsp:cNvPr id="0" name=""/>
        <dsp:cNvSpPr/>
      </dsp:nvSpPr>
      <dsp:spPr>
        <a:xfrm>
          <a:off x="2394132" y="0"/>
          <a:ext cx="1709521" cy="7636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zh-CN" sz="2800" kern="1200" dirty="0"/>
            <a:t>系统目录</a:t>
          </a:r>
        </a:p>
      </dsp:txBody>
      <dsp:txXfrm>
        <a:off x="2416499" y="22367"/>
        <a:ext cx="1664787" cy="7189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2A01A4-C90F-4BF8-8C14-7D8AB3AFBD72}">
      <dsp:nvSpPr>
        <dsp:cNvPr id="0" name=""/>
        <dsp:cNvSpPr/>
      </dsp:nvSpPr>
      <dsp:spPr>
        <a:xfrm>
          <a:off x="6965" y="775866"/>
          <a:ext cx="2081807" cy="30964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zh-CN" altLang="en-US" sz="2000" b="1" kern="1200" dirty="0"/>
            <a:t>事例产生器</a:t>
          </a:r>
          <a:r>
            <a:rPr kumimoji="1" lang="zh-CN" sz="2000" kern="1200" dirty="0"/>
            <a:t>：</a:t>
          </a:r>
          <a:endParaRPr kumimoji="1" lang="en-US" altLang="zh-CN" sz="2000" kern="1200" dirty="0"/>
        </a:p>
        <a:p>
          <a:pPr marL="0" lvl="0" indent="0" algn="ctr" defTabSz="889000">
            <a:lnSpc>
              <a:spcPct val="90000"/>
            </a:lnSpc>
            <a:spcBef>
              <a:spcPct val="0"/>
            </a:spcBef>
            <a:spcAft>
              <a:spcPct val="35000"/>
            </a:spcAft>
            <a:buNone/>
          </a:pPr>
          <a:r>
            <a:rPr kumimoji="1" lang="zh-CN" sz="1800" kern="1200" dirty="0"/>
            <a:t>根据理论编写或利用（移植）各种事例产生子库（如 </a:t>
          </a:r>
          <a:r>
            <a:rPr kumimoji="1" lang="en-US" sz="1800" kern="1200" dirty="0"/>
            <a:t>PYTHIA</a:t>
          </a:r>
          <a:r>
            <a:rPr kumimoji="1" lang="zh-CN" sz="1800" kern="1200" dirty="0"/>
            <a:t>，</a:t>
          </a:r>
          <a:r>
            <a:rPr kumimoji="1" lang="en-US" sz="1800" kern="1200" dirty="0"/>
            <a:t>EVTGEN</a:t>
          </a:r>
          <a:r>
            <a:rPr kumimoji="1" lang="zh-CN" sz="1800" kern="1200" dirty="0"/>
            <a:t>），末态四动量依微分截面抽样。</a:t>
          </a:r>
          <a:endParaRPr lang="zh-CN" sz="1800" kern="1200" dirty="0"/>
        </a:p>
      </dsp:txBody>
      <dsp:txXfrm>
        <a:off x="67939" y="836840"/>
        <a:ext cx="1959859" cy="2974518"/>
      </dsp:txXfrm>
    </dsp:sp>
    <dsp:sp modelId="{116C4E66-A851-4FE6-96A7-D83C48067AC4}">
      <dsp:nvSpPr>
        <dsp:cNvPr id="0" name=""/>
        <dsp:cNvSpPr/>
      </dsp:nvSpPr>
      <dsp:spPr>
        <a:xfrm>
          <a:off x="2296953" y="2065955"/>
          <a:ext cx="441343" cy="5162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zh-CN" altLang="en-US" sz="2300" kern="1200"/>
        </a:p>
      </dsp:txBody>
      <dsp:txXfrm>
        <a:off x="2296953" y="2169213"/>
        <a:ext cx="308940" cy="309772"/>
      </dsp:txXfrm>
    </dsp:sp>
    <dsp:sp modelId="{DD038327-D8CD-41B1-8E65-BF147A157090}">
      <dsp:nvSpPr>
        <dsp:cNvPr id="0" name=""/>
        <dsp:cNvSpPr/>
      </dsp:nvSpPr>
      <dsp:spPr>
        <a:xfrm>
          <a:off x="2921496" y="775866"/>
          <a:ext cx="2081807" cy="30964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zh-CN" altLang="en-US" sz="2000" b="1" kern="1200" dirty="0">
              <a:solidFill>
                <a:srgbClr val="FFFFFF"/>
              </a:solidFill>
              <a:latin typeface="Times New Roman"/>
              <a:ea typeface="宋体"/>
              <a:cs typeface="+mn-cs"/>
            </a:rPr>
            <a:t>探测器模拟</a:t>
          </a:r>
          <a:r>
            <a:rPr kumimoji="1" lang="zh-CN" sz="2000" kern="1200" dirty="0"/>
            <a:t>：</a:t>
          </a:r>
          <a:endParaRPr kumimoji="1" lang="en-US" altLang="zh-CN" sz="2000" kern="1200" dirty="0"/>
        </a:p>
        <a:p>
          <a:pPr marL="0" lvl="0" indent="0" algn="ctr" defTabSz="889000">
            <a:lnSpc>
              <a:spcPct val="90000"/>
            </a:lnSpc>
            <a:spcBef>
              <a:spcPct val="0"/>
            </a:spcBef>
            <a:spcAft>
              <a:spcPct val="35000"/>
            </a:spcAft>
            <a:buNone/>
          </a:pPr>
          <a:r>
            <a:rPr kumimoji="1" lang="zh-CN" sz="1800" kern="1200" dirty="0"/>
            <a:t>利用模拟软件包，如</a:t>
          </a:r>
          <a:r>
            <a:rPr kumimoji="1" lang="en-US" sz="1800" kern="1200" dirty="0"/>
            <a:t>GEANT</a:t>
          </a:r>
          <a:r>
            <a:rPr kumimoji="1" lang="zh-CN" sz="1800" kern="1200" dirty="0"/>
            <a:t>（</a:t>
          </a:r>
          <a:r>
            <a:rPr kumimoji="1" lang="en-US" sz="1800" kern="1200" dirty="0" err="1"/>
            <a:t>GEometry</a:t>
          </a:r>
          <a:r>
            <a:rPr kumimoji="1" lang="en-US" sz="1800" kern="1200" dirty="0"/>
            <a:t> </a:t>
          </a:r>
          <a:r>
            <a:rPr kumimoji="1" lang="en-US" sz="1800" kern="1200" dirty="0" err="1"/>
            <a:t>ANd</a:t>
          </a:r>
          <a:r>
            <a:rPr kumimoji="1" lang="en-US" sz="1800" kern="1200" dirty="0"/>
            <a:t>  Tracking</a:t>
          </a:r>
          <a:r>
            <a:rPr kumimoji="1" lang="zh-CN" sz="1800" kern="1200" dirty="0"/>
            <a:t>），</a:t>
          </a:r>
          <a:r>
            <a:rPr kumimoji="1" lang="en-US" sz="1800" kern="1200" dirty="0" err="1"/>
            <a:t>Fluka</a:t>
          </a:r>
          <a:r>
            <a:rPr kumimoji="1" lang="zh-CN" sz="1800" kern="1200" dirty="0"/>
            <a:t>等。相互作用依截面大小抽样，相互作用末态依微分截面抽样</a:t>
          </a:r>
          <a:endParaRPr lang="zh-CN" sz="1800" kern="1200" dirty="0"/>
        </a:p>
      </dsp:txBody>
      <dsp:txXfrm>
        <a:off x="2982470" y="836840"/>
        <a:ext cx="1959859" cy="2974518"/>
      </dsp:txXfrm>
    </dsp:sp>
    <dsp:sp modelId="{D3C56DBE-0E03-435C-A109-3DE565D2EF59}">
      <dsp:nvSpPr>
        <dsp:cNvPr id="0" name=""/>
        <dsp:cNvSpPr/>
      </dsp:nvSpPr>
      <dsp:spPr>
        <a:xfrm>
          <a:off x="5211484" y="2065955"/>
          <a:ext cx="441343" cy="5162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zh-CN" altLang="en-US" sz="2300" kern="1200"/>
        </a:p>
      </dsp:txBody>
      <dsp:txXfrm>
        <a:off x="5211484" y="2169213"/>
        <a:ext cx="308940" cy="309772"/>
      </dsp:txXfrm>
    </dsp:sp>
    <dsp:sp modelId="{81376D2F-3831-4595-9F3C-4FF32D75B177}">
      <dsp:nvSpPr>
        <dsp:cNvPr id="0" name=""/>
        <dsp:cNvSpPr/>
      </dsp:nvSpPr>
      <dsp:spPr>
        <a:xfrm>
          <a:off x="5836027" y="775866"/>
          <a:ext cx="2081807" cy="30964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zh-CN" altLang="en-US" sz="2000" b="1" kern="1200" dirty="0">
              <a:solidFill>
                <a:srgbClr val="FFFFFF"/>
              </a:solidFill>
              <a:latin typeface="Times New Roman"/>
              <a:ea typeface="宋体"/>
              <a:cs typeface="+mn-cs"/>
            </a:rPr>
            <a:t>数字信号仿真</a:t>
          </a:r>
          <a:r>
            <a:rPr kumimoji="1" lang="zh-CN" sz="1800" kern="1200" dirty="0"/>
            <a:t>：</a:t>
          </a:r>
          <a:endParaRPr kumimoji="1" lang="en-US" altLang="zh-CN" sz="1800" kern="1200" dirty="0"/>
        </a:p>
        <a:p>
          <a:pPr marL="0" lvl="0" indent="0" algn="ctr" defTabSz="889000">
            <a:lnSpc>
              <a:spcPct val="90000"/>
            </a:lnSpc>
            <a:spcBef>
              <a:spcPct val="0"/>
            </a:spcBef>
            <a:spcAft>
              <a:spcPct val="35000"/>
            </a:spcAft>
            <a:buNone/>
          </a:pPr>
          <a:r>
            <a:rPr kumimoji="1" lang="zh-CN" sz="1800" kern="1200" dirty="0"/>
            <a:t>根据探测器工作原理和电子学设计。是否产生信号依效率抽样，信号幅度依谱分布抽样。依赖于具体探测器（同时考虑触发和噪声）</a:t>
          </a:r>
          <a:endParaRPr lang="zh-CN" sz="1800" kern="1200" dirty="0"/>
        </a:p>
      </dsp:txBody>
      <dsp:txXfrm>
        <a:off x="5897001" y="836840"/>
        <a:ext cx="1959859" cy="29745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E09B6B-9B90-4291-B758-6BA297DD1CE2}">
      <dsp:nvSpPr>
        <dsp:cNvPr id="0" name=""/>
        <dsp:cNvSpPr/>
      </dsp:nvSpPr>
      <dsp:spPr>
        <a:xfrm>
          <a:off x="1101408" y="343805"/>
          <a:ext cx="3200659" cy="3200659"/>
        </a:xfrm>
        <a:prstGeom prst="pie">
          <a:avLst>
            <a:gd name="adj1" fmla="val 16200000"/>
            <a:gd name="adj2" fmla="val 1800000"/>
          </a:avLst>
        </a:prstGeom>
        <a:gradFill rotWithShape="0">
          <a:gsLst>
            <a:gs pos="0">
              <a:schemeClr val="accent1">
                <a:lumMod val="5000"/>
                <a:lumOff val="95000"/>
              </a:schemeClr>
            </a:gs>
            <a:gs pos="67000">
              <a:srgbClr val="244F9C"/>
            </a:gs>
            <a:gs pos="89000">
              <a:srgbClr val="1E4A9A"/>
            </a:gs>
            <a:gs pos="100000">
              <a:schemeClr val="accent1">
                <a:lumMod val="30000"/>
                <a:lumOff val="70000"/>
              </a:schemeClr>
            </a:gs>
          </a:gsLst>
          <a:lin ang="54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sz="1600" b="1" kern="1200" dirty="0">
              <a:solidFill>
                <a:srgbClr val="C00000"/>
              </a:solidFill>
              <a:latin typeface="微软雅黑" panose="020B0503020204020204" pitchFamily="34" charset="-122"/>
              <a:ea typeface="微软雅黑" panose="020B0503020204020204" pitchFamily="34" charset="-122"/>
            </a:rPr>
            <a:t>高能量前沿</a:t>
          </a:r>
          <a:r>
            <a:rPr lang="en-US" sz="1700" kern="1200" dirty="0">
              <a:solidFill>
                <a:srgbClr val="C00000"/>
              </a:solidFill>
            </a:rPr>
            <a:t>  </a:t>
          </a:r>
          <a:r>
            <a:rPr lang="en-US" sz="1700" kern="1200" dirty="0"/>
            <a:t>ATLAS, CMS,  … (CEPC, ILC)</a:t>
          </a:r>
          <a:endParaRPr lang="zh-CN" altLang="en-US" sz="1700" kern="1200" dirty="0"/>
        </a:p>
      </dsp:txBody>
      <dsp:txXfrm>
        <a:off x="2841576" y="934403"/>
        <a:ext cx="1085938" cy="1066886"/>
      </dsp:txXfrm>
    </dsp:sp>
    <dsp:sp modelId="{007CF1EA-54C7-4DDC-8421-5F2C4842C98D}">
      <dsp:nvSpPr>
        <dsp:cNvPr id="0" name=""/>
        <dsp:cNvSpPr/>
      </dsp:nvSpPr>
      <dsp:spPr>
        <a:xfrm>
          <a:off x="1083619" y="374090"/>
          <a:ext cx="3200659" cy="3200659"/>
        </a:xfrm>
        <a:prstGeom prst="pie">
          <a:avLst>
            <a:gd name="adj1" fmla="val 1800000"/>
            <a:gd name="adj2" fmla="val 9000000"/>
          </a:avLst>
        </a:prstGeom>
        <a:gradFill rotWithShape="0">
          <a:gsLst>
            <a:gs pos="0">
              <a:schemeClr val="accent1">
                <a:lumMod val="5000"/>
                <a:lumOff val="95000"/>
              </a:schemeClr>
            </a:gs>
            <a:gs pos="67000">
              <a:srgbClr val="244F9C"/>
            </a:gs>
            <a:gs pos="89000">
              <a:srgbClr val="1E4A9A"/>
            </a:gs>
            <a:gs pos="100000">
              <a:schemeClr val="accent1">
                <a:lumMod val="30000"/>
                <a:lumOff val="70000"/>
              </a:schemeClr>
            </a:gs>
          </a:gsLst>
          <a:lin ang="54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sz="1600" b="1" kern="1200" dirty="0">
              <a:solidFill>
                <a:srgbClr val="C00000"/>
              </a:solidFill>
              <a:latin typeface="微软雅黑" panose="020B0503020204020204" pitchFamily="34" charset="-122"/>
              <a:ea typeface="微软雅黑" panose="020B0503020204020204" pitchFamily="34" charset="-122"/>
            </a:rPr>
            <a:t>高</a:t>
          </a:r>
          <a:r>
            <a:rPr lang="zh-CN" altLang="en-US" sz="1600" b="1" kern="1200" dirty="0">
              <a:solidFill>
                <a:srgbClr val="C00000"/>
              </a:solidFill>
              <a:latin typeface="微软雅黑" panose="020B0503020204020204" pitchFamily="34" charset="-122"/>
              <a:ea typeface="微软雅黑" panose="020B0503020204020204" pitchFamily="34" charset="-122"/>
            </a:rPr>
            <a:t>亮度</a:t>
          </a:r>
          <a:r>
            <a:rPr lang="zh-CN" sz="1600" b="1" kern="1200" dirty="0">
              <a:solidFill>
                <a:srgbClr val="C00000"/>
              </a:solidFill>
              <a:latin typeface="微软雅黑" panose="020B0503020204020204" pitchFamily="34" charset="-122"/>
              <a:ea typeface="微软雅黑" panose="020B0503020204020204" pitchFamily="34" charset="-122"/>
            </a:rPr>
            <a:t>前沿</a:t>
          </a:r>
          <a:endParaRPr lang="en-US" sz="1400" kern="1200" dirty="0">
            <a:solidFill>
              <a:srgbClr val="C00000"/>
            </a:solidFill>
          </a:endParaRPr>
        </a:p>
        <a:p>
          <a:pPr marL="0" lvl="0" indent="0" algn="ctr" defTabSz="711200">
            <a:lnSpc>
              <a:spcPct val="90000"/>
            </a:lnSpc>
            <a:spcBef>
              <a:spcPct val="0"/>
            </a:spcBef>
            <a:spcAft>
              <a:spcPct val="35000"/>
            </a:spcAft>
            <a:buNone/>
          </a:pPr>
          <a:r>
            <a:rPr lang="en-US" sz="1200" kern="1200" dirty="0" err="1"/>
            <a:t>LHCb</a:t>
          </a:r>
          <a:r>
            <a:rPr lang="en-US" sz="1200" kern="1200" dirty="0"/>
            <a:t>, BESIII,</a:t>
          </a:r>
          <a:r>
            <a:rPr lang="zh-CN" sz="1200" kern="1200" dirty="0"/>
            <a:t> </a:t>
          </a:r>
          <a:r>
            <a:rPr lang="en-US" sz="1200" kern="1200" dirty="0"/>
            <a:t>BELLE, CLEO, Juno, BABAR, PANDA, Da </a:t>
          </a:r>
          <a:r>
            <a:rPr lang="en-US" sz="1200" kern="1200" dirty="0" err="1"/>
            <a:t>Yaba</a:t>
          </a:r>
          <a:r>
            <a:rPr lang="en-US" sz="1200" kern="1200" dirty="0"/>
            <a:t>, </a:t>
          </a:r>
          <a:r>
            <a:rPr lang="en-US" sz="1200" kern="1200" dirty="0" err="1"/>
            <a:t>PandaX</a:t>
          </a:r>
          <a:r>
            <a:rPr lang="en-US" sz="1200" kern="1200" dirty="0"/>
            <a:t> …</a:t>
          </a:r>
          <a:endParaRPr lang="zh-CN" sz="1200" kern="1200" dirty="0"/>
        </a:p>
      </dsp:txBody>
      <dsp:txXfrm>
        <a:off x="1959991" y="2393553"/>
        <a:ext cx="1447917" cy="990680"/>
      </dsp:txXfrm>
    </dsp:sp>
    <dsp:sp modelId="{1D02E848-272C-4F05-8F6A-C9D3138A7D67}">
      <dsp:nvSpPr>
        <dsp:cNvPr id="0" name=""/>
        <dsp:cNvSpPr/>
      </dsp:nvSpPr>
      <dsp:spPr>
        <a:xfrm>
          <a:off x="1061983" y="352453"/>
          <a:ext cx="3200659" cy="3200659"/>
        </a:xfrm>
        <a:prstGeom prst="pie">
          <a:avLst>
            <a:gd name="adj1" fmla="val 9000000"/>
            <a:gd name="adj2" fmla="val 16200000"/>
          </a:avLst>
        </a:prstGeom>
        <a:gradFill rotWithShape="0">
          <a:gsLst>
            <a:gs pos="0">
              <a:schemeClr val="accent1">
                <a:lumMod val="5000"/>
                <a:lumOff val="95000"/>
              </a:schemeClr>
            </a:gs>
            <a:gs pos="67000">
              <a:srgbClr val="244F9C"/>
            </a:gs>
            <a:gs pos="89000">
              <a:srgbClr val="1E4A9A"/>
            </a:gs>
            <a:gs pos="100000">
              <a:schemeClr val="accent1">
                <a:lumMod val="30000"/>
                <a:lumOff val="70000"/>
              </a:schemeClr>
            </a:gs>
          </a:gsLst>
          <a:lin ang="5400000" scaled="1"/>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zh-CN" sz="1600" b="1" kern="1200" dirty="0">
              <a:solidFill>
                <a:srgbClr val="C00000"/>
              </a:solidFill>
              <a:latin typeface="微软雅黑" panose="020B0503020204020204" pitchFamily="34" charset="-122"/>
              <a:ea typeface="微软雅黑" panose="020B0503020204020204" pitchFamily="34" charset="-122"/>
            </a:rPr>
            <a:t>宇宙前沿</a:t>
          </a:r>
          <a:r>
            <a:rPr lang="en-US" sz="1400" kern="1200" dirty="0">
              <a:solidFill>
                <a:srgbClr val="C00000"/>
              </a:solidFill>
            </a:rPr>
            <a:t>  </a:t>
          </a:r>
          <a:r>
            <a:rPr lang="en-US" sz="1400" kern="1200" dirty="0" err="1"/>
            <a:t>Yangba</a:t>
          </a:r>
          <a:r>
            <a:rPr lang="en-US" sz="1400" kern="1200" dirty="0"/>
            <a:t> Jing/LHAASO/ICECUBE/AUGER </a:t>
          </a:r>
          <a:endParaRPr lang="zh-CN" sz="1400" kern="1200" dirty="0"/>
        </a:p>
      </dsp:txBody>
      <dsp:txXfrm>
        <a:off x="1404911" y="981154"/>
        <a:ext cx="1085938" cy="10668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5F4B2-02F4-4C63-B9E1-32D6A982DD08}">
      <dsp:nvSpPr>
        <dsp:cNvPr id="0" name=""/>
        <dsp:cNvSpPr/>
      </dsp:nvSpPr>
      <dsp:spPr>
        <a:xfrm>
          <a:off x="0" y="365550"/>
          <a:ext cx="6096000" cy="11529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3117" tIns="249936" rIns="473117" bIns="85344" numCol="1" spcCol="1270" anchor="t" anchorCtr="0">
          <a:noAutofit/>
        </a:bodyPr>
        <a:lstStyle/>
        <a:p>
          <a:pPr marL="114300" lvl="1" indent="-114300" algn="l" defTabSz="533400">
            <a:lnSpc>
              <a:spcPct val="90000"/>
            </a:lnSpc>
            <a:spcBef>
              <a:spcPct val="0"/>
            </a:spcBef>
            <a:spcAft>
              <a:spcPct val="15000"/>
            </a:spcAft>
            <a:buChar char="•"/>
          </a:pPr>
          <a:r>
            <a:rPr lang="zh-CN" altLang="en-US" sz="1200" kern="1200" dirty="0"/>
            <a:t>灵敏探测器</a:t>
          </a:r>
        </a:p>
        <a:p>
          <a:pPr marL="114300" lvl="1" indent="-114300" algn="l" defTabSz="533400">
            <a:lnSpc>
              <a:spcPct val="90000"/>
            </a:lnSpc>
            <a:spcBef>
              <a:spcPct val="0"/>
            </a:spcBef>
            <a:spcAft>
              <a:spcPct val="15000"/>
            </a:spcAft>
            <a:buChar char="•"/>
          </a:pPr>
          <a:r>
            <a:rPr lang="zh-CN" altLang="en-US" sz="1200" kern="1200" dirty="0"/>
            <a:t>信号读出</a:t>
          </a:r>
        </a:p>
        <a:p>
          <a:pPr marL="114300" lvl="1" indent="-114300" algn="l" defTabSz="533400">
            <a:lnSpc>
              <a:spcPct val="90000"/>
            </a:lnSpc>
            <a:spcBef>
              <a:spcPct val="0"/>
            </a:spcBef>
            <a:spcAft>
              <a:spcPct val="15000"/>
            </a:spcAft>
            <a:buChar char="•"/>
          </a:pPr>
          <a:r>
            <a:rPr lang="zh-CN" altLang="en-US" sz="1200" kern="1200" dirty="0"/>
            <a:t>刻度</a:t>
          </a:r>
        </a:p>
        <a:p>
          <a:pPr marL="114300" lvl="1" indent="-114300" algn="l" defTabSz="533400">
            <a:lnSpc>
              <a:spcPct val="90000"/>
            </a:lnSpc>
            <a:spcBef>
              <a:spcPct val="0"/>
            </a:spcBef>
            <a:spcAft>
              <a:spcPct val="15000"/>
            </a:spcAft>
            <a:buChar char="•"/>
          </a:pPr>
          <a:r>
            <a:rPr lang="zh-CN" altLang="en-US" sz="1200" kern="1200" dirty="0"/>
            <a:t>几何、机械</a:t>
          </a:r>
        </a:p>
      </dsp:txBody>
      <dsp:txXfrm>
        <a:off x="0" y="365550"/>
        <a:ext cx="6096000" cy="1152900"/>
      </dsp:txXfrm>
    </dsp:sp>
    <dsp:sp modelId="{1FB68BE5-8299-40CC-BE38-146F6910C537}">
      <dsp:nvSpPr>
        <dsp:cNvPr id="0" name=""/>
        <dsp:cNvSpPr/>
      </dsp:nvSpPr>
      <dsp:spPr>
        <a:xfrm>
          <a:off x="304800" y="188430"/>
          <a:ext cx="4267200" cy="354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33400">
            <a:lnSpc>
              <a:spcPct val="90000"/>
            </a:lnSpc>
            <a:spcBef>
              <a:spcPct val="0"/>
            </a:spcBef>
            <a:spcAft>
              <a:spcPct val="35000"/>
            </a:spcAft>
            <a:buNone/>
          </a:pPr>
          <a:r>
            <a:rPr lang="zh-CN" altLang="en-US" sz="1200" kern="1200" dirty="0"/>
            <a:t>设计一个专用探测器的要求</a:t>
          </a:r>
        </a:p>
      </dsp:txBody>
      <dsp:txXfrm>
        <a:off x="322093" y="205723"/>
        <a:ext cx="4232614" cy="319654"/>
      </dsp:txXfrm>
    </dsp:sp>
    <dsp:sp modelId="{2E5F2178-6206-42DE-8B6E-E8100516F97A}">
      <dsp:nvSpPr>
        <dsp:cNvPr id="0" name=""/>
        <dsp:cNvSpPr/>
      </dsp:nvSpPr>
      <dsp:spPr>
        <a:xfrm>
          <a:off x="0" y="1760370"/>
          <a:ext cx="6096000" cy="1360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3117" tIns="249936" rIns="473117" bIns="85344" numCol="1" spcCol="1270" anchor="t" anchorCtr="0">
          <a:noAutofit/>
        </a:bodyPr>
        <a:lstStyle/>
        <a:p>
          <a:pPr marL="114300" lvl="1" indent="-114300" algn="l" defTabSz="533400">
            <a:lnSpc>
              <a:spcPct val="90000"/>
            </a:lnSpc>
            <a:spcBef>
              <a:spcPct val="0"/>
            </a:spcBef>
            <a:spcAft>
              <a:spcPct val="15000"/>
            </a:spcAft>
            <a:buChar char="•"/>
          </a:pPr>
          <a:r>
            <a:rPr lang="zh-CN" altLang="en-US" sz="1200" kern="1200" dirty="0"/>
            <a:t>寻迹</a:t>
          </a:r>
          <a:r>
            <a:rPr lang="en-US" altLang="zh-CN" sz="1200" kern="1200" dirty="0">
              <a:sym typeface="Wingdings" panose="05000000000000000000" pitchFamily="2" charset="2"/>
            </a:rPr>
            <a:t> </a:t>
          </a:r>
          <a:r>
            <a:rPr lang="zh-CN" altLang="en-US" sz="1200" kern="1200" dirty="0">
              <a:sym typeface="Wingdings" panose="05000000000000000000" pitchFamily="2" charset="2"/>
            </a:rPr>
            <a:t>显影</a:t>
          </a:r>
          <a:endParaRPr lang="zh-CN" altLang="en-US" sz="1200" kern="1200" dirty="0"/>
        </a:p>
        <a:p>
          <a:pPr marL="114300" lvl="1" indent="-114300" algn="l" defTabSz="533400">
            <a:lnSpc>
              <a:spcPct val="90000"/>
            </a:lnSpc>
            <a:spcBef>
              <a:spcPct val="0"/>
            </a:spcBef>
            <a:spcAft>
              <a:spcPct val="15000"/>
            </a:spcAft>
            <a:buChar char="•"/>
          </a:pPr>
          <a:r>
            <a:rPr lang="zh-CN" altLang="en-US" sz="1200" kern="1200" dirty="0"/>
            <a:t>鉴别</a:t>
          </a:r>
          <a:r>
            <a:rPr lang="en-US" altLang="zh-CN" sz="1200" kern="1200" dirty="0">
              <a:sym typeface="Wingdings" panose="05000000000000000000" pitchFamily="2" charset="2"/>
            </a:rPr>
            <a:t> </a:t>
          </a:r>
          <a:r>
            <a:rPr lang="zh-CN" altLang="en-US" sz="1200" kern="1200" dirty="0">
              <a:sym typeface="Wingdings" panose="05000000000000000000" pitchFamily="2" charset="2"/>
            </a:rPr>
            <a:t>分类</a:t>
          </a:r>
          <a:endParaRPr lang="zh-CN" altLang="en-US" sz="1200" kern="1200" dirty="0"/>
        </a:p>
        <a:p>
          <a:pPr marL="114300" lvl="1" indent="-114300" algn="l" defTabSz="533400">
            <a:lnSpc>
              <a:spcPct val="90000"/>
            </a:lnSpc>
            <a:spcBef>
              <a:spcPct val="0"/>
            </a:spcBef>
            <a:spcAft>
              <a:spcPct val="15000"/>
            </a:spcAft>
            <a:buChar char="•"/>
          </a:pPr>
          <a:r>
            <a:rPr lang="zh-CN" altLang="en-US" sz="1200" kern="1200" dirty="0"/>
            <a:t>量能</a:t>
          </a:r>
          <a:r>
            <a:rPr lang="en-US" altLang="zh-CN" sz="1200" kern="1200" dirty="0">
              <a:sym typeface="Wingdings" panose="05000000000000000000" pitchFamily="2" charset="2"/>
            </a:rPr>
            <a:t> </a:t>
          </a:r>
          <a:r>
            <a:rPr lang="zh-CN" altLang="en-US" sz="1200" kern="1200" dirty="0">
              <a:sym typeface="Wingdings" panose="05000000000000000000" pitchFamily="2" charset="2"/>
            </a:rPr>
            <a:t>定标</a:t>
          </a:r>
          <a:endParaRPr lang="zh-CN" altLang="en-US" sz="1200" kern="1200" dirty="0"/>
        </a:p>
        <a:p>
          <a:pPr marL="114300" lvl="1" indent="-114300" algn="l" defTabSz="533400">
            <a:lnSpc>
              <a:spcPct val="90000"/>
            </a:lnSpc>
            <a:spcBef>
              <a:spcPct val="0"/>
            </a:spcBef>
            <a:spcAft>
              <a:spcPct val="15000"/>
            </a:spcAft>
            <a:buChar char="•"/>
          </a:pPr>
          <a:r>
            <a:rPr lang="zh-CN" altLang="en-US" sz="1200" kern="1200" dirty="0"/>
            <a:t>停止</a:t>
          </a:r>
          <a:r>
            <a:rPr lang="en-US" altLang="zh-CN" sz="1200" kern="1200" dirty="0">
              <a:sym typeface="Wingdings" panose="05000000000000000000" pitchFamily="2" charset="2"/>
            </a:rPr>
            <a:t> </a:t>
          </a:r>
          <a:r>
            <a:rPr lang="zh-CN" altLang="en-US" sz="1200" kern="1200" dirty="0">
              <a:sym typeface="Wingdings" panose="05000000000000000000" pitchFamily="2" charset="2"/>
            </a:rPr>
            <a:t>辐射屏蔽</a:t>
          </a:r>
          <a:endParaRPr lang="zh-CN" altLang="en-US" sz="1200" kern="1200" dirty="0"/>
        </a:p>
        <a:p>
          <a:pPr marL="114300" lvl="1" indent="-114300" algn="l" defTabSz="533400">
            <a:lnSpc>
              <a:spcPct val="90000"/>
            </a:lnSpc>
            <a:spcBef>
              <a:spcPct val="0"/>
            </a:spcBef>
            <a:spcAft>
              <a:spcPct val="15000"/>
            </a:spcAft>
            <a:buChar char="•"/>
          </a:pPr>
          <a:r>
            <a:rPr lang="zh-CN" altLang="en-US" sz="1200" kern="1200" dirty="0"/>
            <a:t>探测器的物质量</a:t>
          </a:r>
        </a:p>
      </dsp:txBody>
      <dsp:txXfrm>
        <a:off x="0" y="1760370"/>
        <a:ext cx="6096000" cy="1360800"/>
      </dsp:txXfrm>
    </dsp:sp>
    <dsp:sp modelId="{8CCF7F8D-1177-4495-A32F-BDA722490F8A}">
      <dsp:nvSpPr>
        <dsp:cNvPr id="0" name=""/>
        <dsp:cNvSpPr/>
      </dsp:nvSpPr>
      <dsp:spPr>
        <a:xfrm>
          <a:off x="304800" y="1583250"/>
          <a:ext cx="4267200" cy="354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33400">
            <a:lnSpc>
              <a:spcPct val="90000"/>
            </a:lnSpc>
            <a:spcBef>
              <a:spcPct val="0"/>
            </a:spcBef>
            <a:spcAft>
              <a:spcPct val="35000"/>
            </a:spcAft>
            <a:buNone/>
          </a:pPr>
          <a:r>
            <a:rPr lang="zh-CN" altLang="en-US" sz="1200" kern="1200" dirty="0"/>
            <a:t>设计一个通用探测器的要求</a:t>
          </a:r>
        </a:p>
      </dsp:txBody>
      <dsp:txXfrm>
        <a:off x="322093" y="1600543"/>
        <a:ext cx="4232614" cy="319654"/>
      </dsp:txXfrm>
    </dsp:sp>
    <dsp:sp modelId="{044BD5F5-D119-4D54-AAA2-6C72F8CCB60C}">
      <dsp:nvSpPr>
        <dsp:cNvPr id="0" name=""/>
        <dsp:cNvSpPr/>
      </dsp:nvSpPr>
      <dsp:spPr>
        <a:xfrm>
          <a:off x="0" y="3363090"/>
          <a:ext cx="6096000" cy="1360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3117" tIns="249936" rIns="473117" bIns="85344" numCol="1" spcCol="1270" anchor="t" anchorCtr="0">
          <a:noAutofit/>
        </a:bodyPr>
        <a:lstStyle/>
        <a:p>
          <a:pPr marL="114300" lvl="1" indent="-114300" algn="l" defTabSz="533400">
            <a:lnSpc>
              <a:spcPct val="90000"/>
            </a:lnSpc>
            <a:spcBef>
              <a:spcPct val="0"/>
            </a:spcBef>
            <a:spcAft>
              <a:spcPct val="15000"/>
            </a:spcAft>
            <a:buChar char="•"/>
          </a:pPr>
          <a:r>
            <a:rPr lang="zh-CN" altLang="en-US" sz="1200" kern="1200" dirty="0"/>
            <a:t>校准</a:t>
          </a:r>
        </a:p>
        <a:p>
          <a:pPr marL="114300" lvl="1" indent="-114300" algn="l" defTabSz="533400">
            <a:lnSpc>
              <a:spcPct val="90000"/>
            </a:lnSpc>
            <a:spcBef>
              <a:spcPct val="0"/>
            </a:spcBef>
            <a:spcAft>
              <a:spcPct val="15000"/>
            </a:spcAft>
            <a:buChar char="•"/>
          </a:pPr>
          <a:r>
            <a:rPr lang="zh-CN" altLang="en-US" sz="1200" kern="1200" dirty="0"/>
            <a:t>性能对比</a:t>
          </a:r>
        </a:p>
        <a:p>
          <a:pPr marL="114300" lvl="1" indent="-114300" algn="l" defTabSz="533400">
            <a:lnSpc>
              <a:spcPct val="90000"/>
            </a:lnSpc>
            <a:spcBef>
              <a:spcPct val="0"/>
            </a:spcBef>
            <a:spcAft>
              <a:spcPct val="15000"/>
            </a:spcAft>
            <a:buChar char="•"/>
          </a:pPr>
          <a:r>
            <a:rPr lang="zh-CN" altLang="en-US" sz="1200" kern="1200" dirty="0"/>
            <a:t>系统误差</a:t>
          </a:r>
        </a:p>
        <a:p>
          <a:pPr marL="114300" lvl="1" indent="-114300" algn="l" defTabSz="533400">
            <a:lnSpc>
              <a:spcPct val="90000"/>
            </a:lnSpc>
            <a:spcBef>
              <a:spcPct val="0"/>
            </a:spcBef>
            <a:spcAft>
              <a:spcPct val="15000"/>
            </a:spcAft>
            <a:buChar char="•"/>
          </a:pPr>
          <a:r>
            <a:rPr lang="zh-CN" altLang="en-US" sz="1200" kern="1200" dirty="0"/>
            <a:t>成本</a:t>
          </a:r>
        </a:p>
        <a:p>
          <a:pPr marL="114300" lvl="1" indent="-114300" algn="l" defTabSz="533400">
            <a:lnSpc>
              <a:spcPct val="90000"/>
            </a:lnSpc>
            <a:spcBef>
              <a:spcPct val="0"/>
            </a:spcBef>
            <a:spcAft>
              <a:spcPct val="15000"/>
            </a:spcAft>
            <a:buChar char="•"/>
          </a:pPr>
          <a:r>
            <a:rPr lang="en-US" altLang="zh-CN" sz="1200" kern="1200" dirty="0"/>
            <a:t>...</a:t>
          </a:r>
          <a:endParaRPr lang="zh-CN" altLang="en-US" sz="1200" kern="1200" dirty="0"/>
        </a:p>
      </dsp:txBody>
      <dsp:txXfrm>
        <a:off x="0" y="3363090"/>
        <a:ext cx="6096000" cy="1360800"/>
      </dsp:txXfrm>
    </dsp:sp>
    <dsp:sp modelId="{A9CC6559-29EE-4DF6-ABD7-786DD76E3DBA}">
      <dsp:nvSpPr>
        <dsp:cNvPr id="0" name=""/>
        <dsp:cNvSpPr/>
      </dsp:nvSpPr>
      <dsp:spPr>
        <a:xfrm>
          <a:off x="304800" y="3185970"/>
          <a:ext cx="4267200" cy="3542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533400">
            <a:lnSpc>
              <a:spcPct val="90000"/>
            </a:lnSpc>
            <a:spcBef>
              <a:spcPct val="0"/>
            </a:spcBef>
            <a:spcAft>
              <a:spcPct val="35000"/>
            </a:spcAft>
            <a:buNone/>
          </a:pPr>
          <a:r>
            <a:rPr lang="zh-CN" altLang="en-US" sz="1200" kern="1200" dirty="0"/>
            <a:t>理论中的仪器与实际中的仪器</a:t>
          </a:r>
        </a:p>
      </dsp:txBody>
      <dsp:txXfrm>
        <a:off x="322093" y="3203263"/>
        <a:ext cx="4232614" cy="3196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B7D4C-EA40-4C05-BDBF-6889264CAE80}">
      <dsp:nvSpPr>
        <dsp:cNvPr id="0" name=""/>
        <dsp:cNvSpPr/>
      </dsp:nvSpPr>
      <dsp:spPr>
        <a:xfrm>
          <a:off x="107590" y="214"/>
          <a:ext cx="1008955" cy="403582"/>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t>TDC</a:t>
          </a:r>
          <a:endParaRPr lang="zh-CN" sz="2100" kern="1200" dirty="0"/>
        </a:p>
      </dsp:txBody>
      <dsp:txXfrm>
        <a:off x="309381" y="214"/>
        <a:ext cx="605373" cy="403582"/>
      </dsp:txXfrm>
    </dsp:sp>
    <dsp:sp modelId="{65D633FD-5958-4AC0-8B28-F196EC3669DC}">
      <dsp:nvSpPr>
        <dsp:cNvPr id="0" name=""/>
        <dsp:cNvSpPr/>
      </dsp:nvSpPr>
      <dsp:spPr>
        <a:xfrm>
          <a:off x="107590" y="460298"/>
          <a:ext cx="1008955" cy="403582"/>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t>ADC</a:t>
          </a:r>
          <a:endParaRPr lang="zh-CN" sz="2100" kern="1200" dirty="0"/>
        </a:p>
      </dsp:txBody>
      <dsp:txXfrm>
        <a:off x="309381" y="460298"/>
        <a:ext cx="605373" cy="4035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B7D4C-EA40-4C05-BDBF-6889264CAE80}">
      <dsp:nvSpPr>
        <dsp:cNvPr id="0" name=""/>
        <dsp:cNvSpPr/>
      </dsp:nvSpPr>
      <dsp:spPr>
        <a:xfrm>
          <a:off x="107590" y="214"/>
          <a:ext cx="1008955" cy="403582"/>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t>TDC</a:t>
          </a:r>
          <a:endParaRPr lang="zh-CN" sz="2100" kern="1200" dirty="0"/>
        </a:p>
      </dsp:txBody>
      <dsp:txXfrm>
        <a:off x="309381" y="214"/>
        <a:ext cx="605373" cy="403582"/>
      </dsp:txXfrm>
    </dsp:sp>
    <dsp:sp modelId="{65D633FD-5958-4AC0-8B28-F196EC3669DC}">
      <dsp:nvSpPr>
        <dsp:cNvPr id="0" name=""/>
        <dsp:cNvSpPr/>
      </dsp:nvSpPr>
      <dsp:spPr>
        <a:xfrm>
          <a:off x="107590" y="460298"/>
          <a:ext cx="1008955" cy="403582"/>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t>ADC</a:t>
          </a:r>
          <a:endParaRPr lang="zh-CN" sz="2100" kern="1200" dirty="0"/>
        </a:p>
      </dsp:txBody>
      <dsp:txXfrm>
        <a:off x="309381" y="460298"/>
        <a:ext cx="605373" cy="4035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B7D4C-EA40-4C05-BDBF-6889264CAE80}">
      <dsp:nvSpPr>
        <dsp:cNvPr id="0" name=""/>
        <dsp:cNvSpPr/>
      </dsp:nvSpPr>
      <dsp:spPr>
        <a:xfrm>
          <a:off x="107590" y="214"/>
          <a:ext cx="1008955" cy="403582"/>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t>TDC</a:t>
          </a:r>
          <a:endParaRPr lang="zh-CN" sz="2100" kern="1200" dirty="0"/>
        </a:p>
      </dsp:txBody>
      <dsp:txXfrm>
        <a:off x="309381" y="214"/>
        <a:ext cx="605373" cy="403582"/>
      </dsp:txXfrm>
    </dsp:sp>
    <dsp:sp modelId="{65D633FD-5958-4AC0-8B28-F196EC3669DC}">
      <dsp:nvSpPr>
        <dsp:cNvPr id="0" name=""/>
        <dsp:cNvSpPr/>
      </dsp:nvSpPr>
      <dsp:spPr>
        <a:xfrm>
          <a:off x="107590" y="460298"/>
          <a:ext cx="1008955" cy="403582"/>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t>ADC</a:t>
          </a:r>
          <a:endParaRPr lang="zh-CN" sz="2100" kern="1200" dirty="0"/>
        </a:p>
      </dsp:txBody>
      <dsp:txXfrm>
        <a:off x="309381" y="460298"/>
        <a:ext cx="605373" cy="4035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B7D4C-EA40-4C05-BDBF-6889264CAE80}">
      <dsp:nvSpPr>
        <dsp:cNvPr id="0" name=""/>
        <dsp:cNvSpPr/>
      </dsp:nvSpPr>
      <dsp:spPr>
        <a:xfrm>
          <a:off x="107590" y="214"/>
          <a:ext cx="1008955" cy="403582"/>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t>TDC</a:t>
          </a:r>
          <a:endParaRPr lang="zh-CN" sz="2100" kern="1200" dirty="0"/>
        </a:p>
      </dsp:txBody>
      <dsp:txXfrm>
        <a:off x="309381" y="214"/>
        <a:ext cx="605373" cy="403582"/>
      </dsp:txXfrm>
    </dsp:sp>
    <dsp:sp modelId="{65D633FD-5958-4AC0-8B28-F196EC3669DC}">
      <dsp:nvSpPr>
        <dsp:cNvPr id="0" name=""/>
        <dsp:cNvSpPr/>
      </dsp:nvSpPr>
      <dsp:spPr>
        <a:xfrm>
          <a:off x="107590" y="460298"/>
          <a:ext cx="1008955" cy="403582"/>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t>ADC</a:t>
          </a:r>
          <a:endParaRPr lang="zh-CN" sz="2100" kern="1200" dirty="0"/>
        </a:p>
      </dsp:txBody>
      <dsp:txXfrm>
        <a:off x="309381" y="460298"/>
        <a:ext cx="605373" cy="4035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B7D4C-EA40-4C05-BDBF-6889264CAE80}">
      <dsp:nvSpPr>
        <dsp:cNvPr id="0" name=""/>
        <dsp:cNvSpPr/>
      </dsp:nvSpPr>
      <dsp:spPr>
        <a:xfrm>
          <a:off x="107590" y="214"/>
          <a:ext cx="1008955" cy="403582"/>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t>TDC</a:t>
          </a:r>
          <a:endParaRPr lang="zh-CN" sz="2100" kern="1200" dirty="0"/>
        </a:p>
      </dsp:txBody>
      <dsp:txXfrm>
        <a:off x="309381" y="214"/>
        <a:ext cx="605373" cy="403582"/>
      </dsp:txXfrm>
    </dsp:sp>
    <dsp:sp modelId="{65D633FD-5958-4AC0-8B28-F196EC3669DC}">
      <dsp:nvSpPr>
        <dsp:cNvPr id="0" name=""/>
        <dsp:cNvSpPr/>
      </dsp:nvSpPr>
      <dsp:spPr>
        <a:xfrm>
          <a:off x="107590" y="460298"/>
          <a:ext cx="1008955" cy="403582"/>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en-US" sz="2100" kern="1200" dirty="0"/>
            <a:t>ADC</a:t>
          </a:r>
          <a:endParaRPr lang="zh-CN" sz="2100" kern="1200" dirty="0"/>
        </a:p>
      </dsp:txBody>
      <dsp:txXfrm>
        <a:off x="309381" y="460298"/>
        <a:ext cx="605373" cy="4035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55C3E-481F-448C-9C44-C4AD0F1676C5}">
      <dsp:nvSpPr>
        <dsp:cNvPr id="0" name=""/>
        <dsp:cNvSpPr/>
      </dsp:nvSpPr>
      <dsp:spPr>
        <a:xfrm>
          <a:off x="216255" y="401"/>
          <a:ext cx="3128441" cy="187706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sz="2500" kern="1200" dirty="0"/>
            <a:t>如何根据每个信号点对应</a:t>
          </a:r>
          <a:r>
            <a:rPr lang="en-US" sz="2500" kern="1200" dirty="0"/>
            <a:t>(ADC,TDC)</a:t>
          </a:r>
          <a:r>
            <a:rPr lang="zh-CN" sz="2500" kern="1200" dirty="0"/>
            <a:t>推测反应时间和沉积能量？</a:t>
          </a:r>
          <a:endParaRPr lang="en-US" altLang="zh-CN" sz="2500" kern="1200" dirty="0"/>
        </a:p>
        <a:p>
          <a:pPr marL="0" lvl="0" indent="0" algn="ctr" defTabSz="1111250">
            <a:lnSpc>
              <a:spcPct val="90000"/>
            </a:lnSpc>
            <a:spcBef>
              <a:spcPct val="0"/>
            </a:spcBef>
            <a:spcAft>
              <a:spcPct val="35000"/>
            </a:spcAft>
            <a:buNone/>
          </a:pPr>
          <a:r>
            <a:rPr lang="zh-CN" altLang="en-US" sz="2500" kern="1200" dirty="0"/>
            <a:t>刻度</a:t>
          </a:r>
          <a:endParaRPr lang="zh-CN" sz="2500" kern="1200" dirty="0"/>
        </a:p>
      </dsp:txBody>
      <dsp:txXfrm>
        <a:off x="216255" y="401"/>
        <a:ext cx="3128441" cy="1877064"/>
      </dsp:txXfrm>
    </dsp:sp>
    <dsp:sp modelId="{641CC304-A3A4-4D13-82D0-EF7DA12F5760}">
      <dsp:nvSpPr>
        <dsp:cNvPr id="0" name=""/>
        <dsp:cNvSpPr/>
      </dsp:nvSpPr>
      <dsp:spPr>
        <a:xfrm>
          <a:off x="3657541" y="401"/>
          <a:ext cx="3128441" cy="187706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zh-CN" sz="2600" kern="1200" dirty="0">
              <a:latin typeface="华文新魏"/>
              <a:ea typeface="华文新魏"/>
              <a:cs typeface="+mn-cs"/>
            </a:rPr>
            <a:t>如何判断这些点属于同一条径迹？</a:t>
          </a:r>
          <a:endParaRPr lang="en-US" altLang="zh-CN" sz="2600" kern="1200" dirty="0">
            <a:latin typeface="华文新魏"/>
            <a:ea typeface="华文新魏"/>
            <a:cs typeface="+mn-cs"/>
          </a:endParaRPr>
        </a:p>
        <a:p>
          <a:pPr marL="0" lvl="0" indent="0" algn="ctr" defTabSz="1155700">
            <a:lnSpc>
              <a:spcPct val="90000"/>
            </a:lnSpc>
            <a:spcBef>
              <a:spcPct val="0"/>
            </a:spcBef>
            <a:spcAft>
              <a:spcPct val="35000"/>
            </a:spcAft>
            <a:buNone/>
          </a:pPr>
          <a:r>
            <a:rPr lang="zh-CN" altLang="en-US" sz="2600" kern="1200" dirty="0">
              <a:latin typeface="华文新魏"/>
              <a:ea typeface="华文新魏"/>
              <a:cs typeface="+mn-cs"/>
            </a:rPr>
            <a:t>重建</a:t>
          </a:r>
          <a:r>
            <a:rPr lang="en-US" altLang="zh-CN" sz="2600" kern="1200" dirty="0">
              <a:latin typeface="华文新魏"/>
              <a:ea typeface="华文新魏"/>
              <a:cs typeface="+mn-cs"/>
            </a:rPr>
            <a:t>—</a:t>
          </a:r>
          <a:r>
            <a:rPr lang="zh-CN" altLang="en-US" sz="2600" kern="1200" dirty="0">
              <a:latin typeface="华文新魏"/>
              <a:ea typeface="华文新魏"/>
              <a:cs typeface="+mn-cs"/>
            </a:rPr>
            <a:t>寻迹</a:t>
          </a:r>
        </a:p>
      </dsp:txBody>
      <dsp:txXfrm>
        <a:off x="3657541" y="401"/>
        <a:ext cx="3128441" cy="1877064"/>
      </dsp:txXfrm>
    </dsp:sp>
    <dsp:sp modelId="{E06A60AF-CF16-47FD-A55A-81E28501E4B9}">
      <dsp:nvSpPr>
        <dsp:cNvPr id="0" name=""/>
        <dsp:cNvSpPr/>
      </dsp:nvSpPr>
      <dsp:spPr>
        <a:xfrm>
          <a:off x="216255" y="2190310"/>
          <a:ext cx="3128441" cy="187706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zh-CN" sz="2600" kern="1200">
              <a:latin typeface="华文新魏"/>
              <a:ea typeface="华文新魏"/>
              <a:cs typeface="+mn-cs"/>
            </a:rPr>
            <a:t>如何判断一条径迹是什么粒子？</a:t>
          </a:r>
          <a:endParaRPr lang="en-US" altLang="zh-CN" sz="2600" kern="1200">
            <a:latin typeface="华文新魏"/>
            <a:ea typeface="华文新魏"/>
            <a:cs typeface="+mn-cs"/>
          </a:endParaRPr>
        </a:p>
        <a:p>
          <a:pPr marL="0" lvl="0" indent="0" algn="ctr" defTabSz="1155700">
            <a:lnSpc>
              <a:spcPct val="90000"/>
            </a:lnSpc>
            <a:spcBef>
              <a:spcPct val="0"/>
            </a:spcBef>
            <a:spcAft>
              <a:spcPct val="35000"/>
            </a:spcAft>
            <a:buNone/>
          </a:pPr>
          <a:r>
            <a:rPr lang="zh-CN" altLang="en-US" sz="2600" kern="1200">
              <a:latin typeface="华文新魏"/>
              <a:ea typeface="华文新魏"/>
              <a:cs typeface="+mn-cs"/>
            </a:rPr>
            <a:t>重建</a:t>
          </a:r>
          <a:r>
            <a:rPr lang="en-US" altLang="zh-CN" sz="2600" kern="1200">
              <a:latin typeface="华文新魏"/>
              <a:ea typeface="华文新魏"/>
              <a:cs typeface="+mn-cs"/>
            </a:rPr>
            <a:t>—</a:t>
          </a:r>
          <a:r>
            <a:rPr lang="zh-CN" altLang="en-US" sz="2600" kern="1200">
              <a:latin typeface="华文新魏"/>
              <a:ea typeface="华文新魏"/>
              <a:cs typeface="+mn-cs"/>
            </a:rPr>
            <a:t>粒子鉴别</a:t>
          </a:r>
          <a:endParaRPr lang="zh-CN" altLang="en-US" sz="2600" kern="1200" dirty="0">
            <a:latin typeface="华文新魏"/>
            <a:ea typeface="华文新魏"/>
            <a:cs typeface="+mn-cs"/>
          </a:endParaRPr>
        </a:p>
      </dsp:txBody>
      <dsp:txXfrm>
        <a:off x="216255" y="2190310"/>
        <a:ext cx="3128441" cy="1877064"/>
      </dsp:txXfrm>
    </dsp:sp>
    <dsp:sp modelId="{56928079-3720-4FA8-8930-4565EA90AD2E}">
      <dsp:nvSpPr>
        <dsp:cNvPr id="0" name=""/>
        <dsp:cNvSpPr/>
      </dsp:nvSpPr>
      <dsp:spPr>
        <a:xfrm>
          <a:off x="3657541" y="2190310"/>
          <a:ext cx="3128441" cy="187706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zh-CN" sz="2600" kern="1200" dirty="0">
              <a:latin typeface="华文新魏"/>
              <a:ea typeface="华文新魏"/>
              <a:cs typeface="+mn-cs"/>
            </a:rPr>
            <a:t>如何判断</a:t>
          </a:r>
          <a:r>
            <a:rPr lang="zh-CN" altLang="en-US" sz="2600" kern="1200" dirty="0">
              <a:latin typeface="华文新魏"/>
              <a:ea typeface="华文新魏"/>
              <a:cs typeface="+mn-cs"/>
            </a:rPr>
            <a:t>这些</a:t>
          </a:r>
          <a:r>
            <a:rPr lang="zh-CN" sz="2600" kern="1200" dirty="0">
              <a:latin typeface="华文新魏"/>
              <a:ea typeface="华文新魏"/>
              <a:cs typeface="+mn-cs"/>
            </a:rPr>
            <a:t>粒子来自什么</a:t>
          </a:r>
          <a:r>
            <a:rPr lang="zh-CN" altLang="en-US" sz="2600" kern="1200" dirty="0">
              <a:latin typeface="华文新魏"/>
              <a:ea typeface="华文新魏"/>
              <a:cs typeface="+mn-cs"/>
            </a:rPr>
            <a:t>物理过程</a:t>
          </a:r>
          <a:r>
            <a:rPr lang="zh-CN" sz="2600" kern="1200" dirty="0">
              <a:latin typeface="华文新魏"/>
              <a:ea typeface="华文新魏"/>
              <a:cs typeface="+mn-cs"/>
            </a:rPr>
            <a:t>？</a:t>
          </a:r>
          <a:endParaRPr lang="en-US" altLang="zh-CN" sz="2600" kern="1200" dirty="0">
            <a:latin typeface="华文新魏"/>
            <a:ea typeface="华文新魏"/>
            <a:cs typeface="+mn-cs"/>
          </a:endParaRPr>
        </a:p>
        <a:p>
          <a:pPr marL="0" lvl="0" indent="0" algn="ctr" defTabSz="1155700">
            <a:lnSpc>
              <a:spcPct val="90000"/>
            </a:lnSpc>
            <a:spcBef>
              <a:spcPct val="0"/>
            </a:spcBef>
            <a:spcAft>
              <a:spcPct val="35000"/>
            </a:spcAft>
            <a:buNone/>
          </a:pPr>
          <a:r>
            <a:rPr lang="zh-CN" altLang="en-US" sz="2600" kern="1200" dirty="0">
              <a:latin typeface="华文新魏"/>
              <a:ea typeface="华文新魏"/>
              <a:cs typeface="+mn-cs"/>
            </a:rPr>
            <a:t>世界封装与分类</a:t>
          </a:r>
        </a:p>
      </dsp:txBody>
      <dsp:txXfrm>
        <a:off x="3657541" y="2190310"/>
        <a:ext cx="3128441" cy="1877064"/>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42529-8DDD-47F9-AFF5-7174B22872D0}" type="datetimeFigureOut">
              <a:rPr lang="zh-CN" altLang="en-US" smtClean="0"/>
              <a:t>2023/7/31</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2A4049-F5F1-4D72-8815-C5D908C899B1}" type="slidenum">
              <a:rPr lang="zh-CN" altLang="en-US" smtClean="0"/>
              <a:t>‹#›</a:t>
            </a:fld>
            <a:endParaRPr lang="zh-CN" altLang="en-US"/>
          </a:p>
        </p:txBody>
      </p:sp>
    </p:spTree>
    <p:extLst>
      <p:ext uri="{BB962C8B-B14F-4D97-AF65-F5344CB8AC3E}">
        <p14:creationId xmlns:p14="http://schemas.microsoft.com/office/powerpoint/2010/main" val="924395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zh-CN"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fontAlgn="base">
              <a:spcBef>
                <a:spcPct val="0"/>
              </a:spcBef>
              <a:spcAft>
                <a:spcPct val="0"/>
              </a:spcAft>
            </a:pPr>
            <a:fld id="{423A70E9-31DF-4C34-A9A2-5647279BA35B}" type="slidenum">
              <a:rPr lang="en-US" altLang="zh-CN">
                <a:solidFill>
                  <a:srgbClr val="000000"/>
                </a:solidFill>
              </a:rPr>
              <a:pPr fontAlgn="base">
                <a:spcBef>
                  <a:spcPct val="0"/>
                </a:spcBef>
                <a:spcAft>
                  <a:spcPct val="0"/>
                </a:spcAft>
              </a:pPr>
              <a:t>1</a:t>
            </a:fld>
            <a:endParaRPr lang="en-US" altLang="zh-CN" dirty="0">
              <a:solidFill>
                <a:srgbClr val="000000"/>
              </a:solidFill>
            </a:endParaRPr>
          </a:p>
        </p:txBody>
      </p:sp>
    </p:spTree>
    <p:extLst>
      <p:ext uri="{BB962C8B-B14F-4D97-AF65-F5344CB8AC3E}">
        <p14:creationId xmlns:p14="http://schemas.microsoft.com/office/powerpoint/2010/main" val="189409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引入 实验</a:t>
            </a:r>
            <a:r>
              <a:rPr lang="en-US" altLang="zh-CN" dirty="0"/>
              <a:t>—</a:t>
            </a:r>
            <a:r>
              <a:rPr lang="zh-CN" altLang="en-US" dirty="0"/>
              <a:t>或者</a:t>
            </a:r>
            <a:r>
              <a:rPr lang="en-US" altLang="zh-CN" dirty="0"/>
              <a:t>—</a:t>
            </a:r>
            <a:r>
              <a:rPr lang="zh-CN" altLang="en-US" dirty="0"/>
              <a:t>世界交易运行的基础，</a:t>
            </a:r>
            <a:endParaRPr lang="en-US" altLang="zh-CN" dirty="0"/>
          </a:p>
          <a:p>
            <a:r>
              <a:rPr lang="zh-CN" altLang="en-US" dirty="0"/>
              <a:t>标准 以及  精度</a:t>
            </a:r>
            <a:endParaRPr lang="en-US" altLang="zh-CN" dirty="0"/>
          </a:p>
          <a:p>
            <a:r>
              <a:rPr lang="zh-CN" altLang="en-US" dirty="0"/>
              <a:t>通过秦始皇统一度量衡的故事</a:t>
            </a:r>
          </a:p>
        </p:txBody>
      </p:sp>
      <p:sp>
        <p:nvSpPr>
          <p:cNvPr id="4" name="灯片编号占位符 3"/>
          <p:cNvSpPr>
            <a:spLocks noGrp="1"/>
          </p:cNvSpPr>
          <p:nvPr>
            <p:ph type="sldNum" sz="quarter" idx="5"/>
          </p:nvPr>
        </p:nvSpPr>
        <p:spPr/>
        <p:txBody>
          <a:bodyPr/>
          <a:lstStyle/>
          <a:p>
            <a:fld id="{662A4049-F5F1-4D72-8815-C5D908C899B1}" type="slidenum">
              <a:rPr lang="zh-CN" altLang="en-US" smtClean="0"/>
              <a:t>60</a:t>
            </a:fld>
            <a:endParaRPr lang="zh-CN" altLang="en-US"/>
          </a:p>
        </p:txBody>
      </p:sp>
    </p:spTree>
    <p:extLst>
      <p:ext uri="{BB962C8B-B14F-4D97-AF65-F5344CB8AC3E}">
        <p14:creationId xmlns:p14="http://schemas.microsoft.com/office/powerpoint/2010/main" val="821248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Tree>
    <p:extLst>
      <p:ext uri="{BB962C8B-B14F-4D97-AF65-F5344CB8AC3E}">
        <p14:creationId xmlns:p14="http://schemas.microsoft.com/office/powerpoint/2010/main" val="2103318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Tree>
    <p:extLst>
      <p:ext uri="{BB962C8B-B14F-4D97-AF65-F5344CB8AC3E}">
        <p14:creationId xmlns:p14="http://schemas.microsoft.com/office/powerpoint/2010/main" val="1784639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dirty="0"/>
              <a:t>进一步</a:t>
            </a:r>
            <a:r>
              <a:rPr lang="en-US" altLang="zh-CN" dirty="0"/>
              <a:t>zoom in</a:t>
            </a:r>
            <a:endParaRPr lang="zh-CN" altLang="en-US" dirty="0"/>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1600" b="1">
                <a:solidFill>
                  <a:schemeClr val="tx1"/>
                </a:solidFill>
                <a:latin typeface="Verdana" pitchFamily="34" charset="0"/>
                <a:ea typeface="宋体" pitchFamily="2" charset="-122"/>
              </a:defRPr>
            </a:lvl1pPr>
            <a:lvl2pPr marL="685817" indent="-263776" defTabSz="914423" eaLnBrk="0" hangingPunct="0">
              <a:defRPr sz="1600" b="1">
                <a:solidFill>
                  <a:schemeClr val="tx1"/>
                </a:solidFill>
                <a:latin typeface="Verdana" pitchFamily="34" charset="0"/>
                <a:ea typeface="宋体" pitchFamily="2" charset="-122"/>
              </a:defRPr>
            </a:lvl2pPr>
            <a:lvl3pPr marL="1055103" indent="-211021" defTabSz="914423" eaLnBrk="0" hangingPunct="0">
              <a:defRPr sz="1600" b="1">
                <a:solidFill>
                  <a:schemeClr val="tx1"/>
                </a:solidFill>
                <a:latin typeface="Verdana" pitchFamily="34" charset="0"/>
                <a:ea typeface="宋体" pitchFamily="2" charset="-122"/>
              </a:defRPr>
            </a:lvl3pPr>
            <a:lvl4pPr marL="1477145" indent="-211021" defTabSz="914423" eaLnBrk="0" hangingPunct="0">
              <a:defRPr sz="1600" b="1">
                <a:solidFill>
                  <a:schemeClr val="tx1"/>
                </a:solidFill>
                <a:latin typeface="Verdana" pitchFamily="34" charset="0"/>
                <a:ea typeface="宋体" pitchFamily="2" charset="-122"/>
              </a:defRPr>
            </a:lvl4pPr>
            <a:lvl5pPr marL="1899186" indent="-211021" defTabSz="914423" eaLnBrk="0" hangingPunct="0">
              <a:defRPr sz="1600" b="1">
                <a:solidFill>
                  <a:schemeClr val="tx1"/>
                </a:solidFill>
                <a:latin typeface="Verdana" pitchFamily="34" charset="0"/>
                <a:ea typeface="宋体" pitchFamily="2" charset="-122"/>
              </a:defRPr>
            </a:lvl5pPr>
            <a:lvl6pPr marL="2321227" indent="-211021" defTabSz="914423" eaLnBrk="0" fontAlgn="base" hangingPunct="0">
              <a:spcBef>
                <a:spcPct val="0"/>
              </a:spcBef>
              <a:spcAft>
                <a:spcPct val="0"/>
              </a:spcAft>
              <a:defRPr sz="1600" b="1">
                <a:solidFill>
                  <a:schemeClr val="tx1"/>
                </a:solidFill>
                <a:latin typeface="Verdana" pitchFamily="34" charset="0"/>
                <a:ea typeface="宋体" pitchFamily="2" charset="-122"/>
              </a:defRPr>
            </a:lvl6pPr>
            <a:lvl7pPr marL="2743269" indent="-211021" defTabSz="914423" eaLnBrk="0" fontAlgn="base" hangingPunct="0">
              <a:spcBef>
                <a:spcPct val="0"/>
              </a:spcBef>
              <a:spcAft>
                <a:spcPct val="0"/>
              </a:spcAft>
              <a:defRPr sz="1600" b="1">
                <a:solidFill>
                  <a:schemeClr val="tx1"/>
                </a:solidFill>
                <a:latin typeface="Verdana" pitchFamily="34" charset="0"/>
                <a:ea typeface="宋体" pitchFamily="2" charset="-122"/>
              </a:defRPr>
            </a:lvl7pPr>
            <a:lvl8pPr marL="3165310" indent="-211021" defTabSz="914423" eaLnBrk="0" fontAlgn="base" hangingPunct="0">
              <a:spcBef>
                <a:spcPct val="0"/>
              </a:spcBef>
              <a:spcAft>
                <a:spcPct val="0"/>
              </a:spcAft>
              <a:defRPr sz="1600" b="1">
                <a:solidFill>
                  <a:schemeClr val="tx1"/>
                </a:solidFill>
                <a:latin typeface="Verdana" pitchFamily="34" charset="0"/>
                <a:ea typeface="宋体" pitchFamily="2" charset="-122"/>
              </a:defRPr>
            </a:lvl8pPr>
            <a:lvl9pPr marL="3587351" indent="-211021" defTabSz="914423" eaLnBrk="0" fontAlgn="base" hangingPunct="0">
              <a:spcBef>
                <a:spcPct val="0"/>
              </a:spcBef>
              <a:spcAft>
                <a:spcPct val="0"/>
              </a:spcAft>
              <a:defRPr sz="1600" b="1">
                <a:solidFill>
                  <a:schemeClr val="tx1"/>
                </a:solidFill>
                <a:latin typeface="Verdana" pitchFamily="34" charset="0"/>
                <a:ea typeface="宋体" pitchFamily="2" charset="-122"/>
              </a:defRPr>
            </a:lvl9pPr>
          </a:lstStyle>
          <a:p>
            <a:pPr eaLnBrk="1" hangingPunct="1"/>
            <a:fld id="{895A6894-49ED-408C-BC36-4143072CFB16}" type="slidenum">
              <a:rPr lang="en-US" altLang="zh-CN" sz="1200" b="0">
                <a:solidFill>
                  <a:prstClr val="black"/>
                </a:solidFill>
                <a:latin typeface="Calibri" pitchFamily="34" charset="0"/>
              </a:rPr>
              <a:pPr eaLnBrk="1" hangingPunct="1"/>
              <a:t>83</a:t>
            </a:fld>
            <a:endParaRPr lang="en-US" altLang="zh-CN" sz="1200" b="0">
              <a:solidFill>
                <a:prstClr val="black"/>
              </a:solidFill>
              <a:latin typeface="Calibri" pitchFamily="34" charset="0"/>
            </a:endParaRPr>
          </a:p>
        </p:txBody>
      </p:sp>
    </p:spTree>
    <p:extLst>
      <p:ext uri="{BB962C8B-B14F-4D97-AF65-F5344CB8AC3E}">
        <p14:creationId xmlns:p14="http://schemas.microsoft.com/office/powerpoint/2010/main" val="378409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Tree>
    <p:extLst>
      <p:ext uri="{BB962C8B-B14F-4D97-AF65-F5344CB8AC3E}">
        <p14:creationId xmlns:p14="http://schemas.microsoft.com/office/powerpoint/2010/main" val="515530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p:cNvSpPr>
          <p:nvPr>
            <p:ph type="body" idx="1"/>
          </p:nvPr>
        </p:nvSpPr>
        <p:spPr>
          <a:xfrm>
            <a:off x="913991" y="4342939"/>
            <a:ext cx="5030018"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Tree>
    <p:extLst>
      <p:ext uri="{BB962C8B-B14F-4D97-AF65-F5344CB8AC3E}">
        <p14:creationId xmlns:p14="http://schemas.microsoft.com/office/powerpoint/2010/main" val="2077486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D78E91-0855-4C31-A179-D21A3EC9A556}" type="slidenum">
              <a:rPr lang="en-US" altLang="zh-CN"/>
              <a:pPr/>
              <a:t>87</a:t>
            </a:fld>
            <a:endParaRPr lang="en-US" altLang="zh-CN"/>
          </a:p>
        </p:txBody>
      </p:sp>
      <p:sp>
        <p:nvSpPr>
          <p:cNvPr id="1617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617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zh-CN"/>
          </a:p>
        </p:txBody>
      </p:sp>
    </p:spTree>
    <p:extLst>
      <p:ext uri="{BB962C8B-B14F-4D97-AF65-F5344CB8AC3E}">
        <p14:creationId xmlns:p14="http://schemas.microsoft.com/office/powerpoint/2010/main" val="3801307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Tree>
    <p:extLst>
      <p:ext uri="{BB962C8B-B14F-4D97-AF65-F5344CB8AC3E}">
        <p14:creationId xmlns:p14="http://schemas.microsoft.com/office/powerpoint/2010/main" val="352118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CEB166-6CD8-45FB-B830-D8139A94E4D4}" type="slidenum">
              <a:rPr lang="en-US" altLang="zh-CN">
                <a:solidFill>
                  <a:prstClr val="black"/>
                </a:solidFill>
              </a:rPr>
              <a:pPr/>
              <a:t>90</a:t>
            </a:fld>
            <a:endParaRPr lang="en-US" altLang="zh-CN">
              <a:solidFill>
                <a:prstClr val="black"/>
              </a:solidFill>
            </a:endParaRPr>
          </a:p>
        </p:txBody>
      </p:sp>
      <p:sp>
        <p:nvSpPr>
          <p:cNvPr id="1474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7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zh-CN"/>
          </a:p>
        </p:txBody>
      </p:sp>
    </p:spTree>
    <p:extLst>
      <p:ext uri="{BB962C8B-B14F-4D97-AF65-F5344CB8AC3E}">
        <p14:creationId xmlns:p14="http://schemas.microsoft.com/office/powerpoint/2010/main" val="1939964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21E904-A79E-CD42-8C4A-C41CB28A976F}" type="slidenum">
              <a:rPr lang="en-US" altLang="zh-CN"/>
              <a:pPr/>
              <a:t>103</a:t>
            </a:fld>
            <a:endParaRPr lang="en-US" altLang="zh-CN"/>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p:txBody>
          <a:bodyPr/>
          <a:lstStyle/>
          <a:p>
            <a:r>
              <a:rPr lang="en-US" altLang="zh-CN" sz="2000"/>
              <a:t>This is the comparison of K/pi separation for Double TOF or TOF plus CCT.</a:t>
            </a:r>
          </a:p>
          <a:p>
            <a:r>
              <a:rPr lang="en-US" altLang="zh-CN" sz="2000"/>
              <a:t>If one layer of TOF time resolution is 100ps and one lyer of CCT time resolution is 120ps,</a:t>
            </a:r>
          </a:p>
          <a:p>
            <a:r>
              <a:rPr lang="en-US" altLang="zh-CN" sz="2000"/>
              <a:t>Double TOF</a:t>
            </a:r>
            <a:r>
              <a:rPr lang="en-US" altLang="zh-CN" sz="2000">
                <a:latin typeface="Arial" charset="0"/>
              </a:rPr>
              <a:t>’</a:t>
            </a:r>
            <a:r>
              <a:rPr lang="en-US" altLang="zh-CN" sz="2000"/>
              <a:t>s K/pi separation is to 1.0 GeV.</a:t>
            </a:r>
          </a:p>
          <a:p>
            <a:r>
              <a:rPr lang="en-US" altLang="zh-CN" sz="2000"/>
              <a:t>While for the TOF plus CCT detector, the limit is over 1.1GeV.</a:t>
            </a:r>
            <a:endParaRPr lang="en-US" altLang="zh-CN" sz="1400"/>
          </a:p>
        </p:txBody>
      </p:sp>
    </p:spTree>
    <p:extLst>
      <p:ext uri="{BB962C8B-B14F-4D97-AF65-F5344CB8AC3E}">
        <p14:creationId xmlns:p14="http://schemas.microsoft.com/office/powerpoint/2010/main" val="2460773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阿尔法，贝塔，伽马源自希腊字母</a:t>
            </a:r>
            <a:endParaRPr lang="en-US" altLang="zh-CN" dirty="0"/>
          </a:p>
          <a:p>
            <a:r>
              <a:rPr lang="en-US" altLang="zh-CN" dirty="0"/>
              <a:t>W</a:t>
            </a:r>
            <a:r>
              <a:rPr lang="zh-CN" altLang="en-US" dirty="0"/>
              <a:t>冠状病毒</a:t>
            </a:r>
          </a:p>
        </p:txBody>
      </p:sp>
      <p:sp>
        <p:nvSpPr>
          <p:cNvPr id="4" name="灯片编号占位符 3"/>
          <p:cNvSpPr>
            <a:spLocks noGrp="1"/>
          </p:cNvSpPr>
          <p:nvPr>
            <p:ph type="sldNum" sz="quarter" idx="5"/>
          </p:nvPr>
        </p:nvSpPr>
        <p:spPr/>
        <p:txBody>
          <a:bodyPr/>
          <a:lstStyle/>
          <a:p>
            <a:fld id="{35201195-1527-8143-852E-1EAFEE2E87DA}" type="slidenum">
              <a:rPr lang="en-US" smtClean="0"/>
              <a:t>4</a:t>
            </a:fld>
            <a:endParaRPr lang="en-US"/>
          </a:p>
        </p:txBody>
      </p:sp>
    </p:spTree>
    <p:extLst>
      <p:ext uri="{BB962C8B-B14F-4D97-AF65-F5344CB8AC3E}">
        <p14:creationId xmlns:p14="http://schemas.microsoft.com/office/powerpoint/2010/main" val="980768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光谱，元素的身份证，不同元素的光谱具有不同的特征</a:t>
            </a:r>
          </a:p>
        </p:txBody>
      </p:sp>
      <p:sp>
        <p:nvSpPr>
          <p:cNvPr id="4" name="灯片编号占位符 3"/>
          <p:cNvSpPr>
            <a:spLocks noGrp="1"/>
          </p:cNvSpPr>
          <p:nvPr>
            <p:ph type="sldNum" sz="quarter" idx="5"/>
          </p:nvPr>
        </p:nvSpPr>
        <p:spPr/>
        <p:txBody>
          <a:bodyPr/>
          <a:lstStyle/>
          <a:p>
            <a:fld id="{35201195-1527-8143-852E-1EAFEE2E87DA}" type="slidenum">
              <a:rPr lang="en-US" smtClean="0"/>
              <a:t>6</a:t>
            </a:fld>
            <a:endParaRPr lang="en-US"/>
          </a:p>
        </p:txBody>
      </p:sp>
    </p:spTree>
    <p:extLst>
      <p:ext uri="{BB962C8B-B14F-4D97-AF65-F5344CB8AC3E}">
        <p14:creationId xmlns:p14="http://schemas.microsoft.com/office/powerpoint/2010/main" val="3379905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62A4049-F5F1-4D72-8815-C5D908C899B1}" type="slidenum">
              <a:rPr lang="zh-CN" altLang="en-US" smtClean="0"/>
              <a:t>10</a:t>
            </a:fld>
            <a:endParaRPr lang="zh-CN" altLang="en-US"/>
          </a:p>
        </p:txBody>
      </p:sp>
    </p:spTree>
    <p:extLst>
      <p:ext uri="{BB962C8B-B14F-4D97-AF65-F5344CB8AC3E}">
        <p14:creationId xmlns:p14="http://schemas.microsoft.com/office/powerpoint/2010/main" val="3747328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a:extLst>
              <a:ext uri="{FF2B5EF4-FFF2-40B4-BE49-F238E27FC236}">
                <a16:creationId xmlns:a16="http://schemas.microsoft.com/office/drawing/2014/main" id="{D1760A2B-8C6C-3C79-8D5E-0ABB6C5AD0BB}"/>
              </a:ext>
            </a:extLst>
          </p:cNvPr>
          <p:cNvSpPr>
            <a:spLocks noGrp="1" noRot="1" noChangeAspect="1" noChangeArrowheads="1" noTextEdit="1"/>
          </p:cNvSpPr>
          <p:nvPr>
            <p:ph type="sldImg"/>
          </p:nvPr>
        </p:nvSpPr>
        <p:spPr>
          <a:ln/>
        </p:spPr>
      </p:sp>
      <p:sp>
        <p:nvSpPr>
          <p:cNvPr id="74755" name="备注占位符 2">
            <a:extLst>
              <a:ext uri="{FF2B5EF4-FFF2-40B4-BE49-F238E27FC236}">
                <a16:creationId xmlns:a16="http://schemas.microsoft.com/office/drawing/2014/main" id="{D7D69528-328E-9B4D-18D4-511B64F458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74756" name="灯片编号占位符 3">
            <a:extLst>
              <a:ext uri="{FF2B5EF4-FFF2-40B4-BE49-F238E27FC236}">
                <a16:creationId xmlns:a16="http://schemas.microsoft.com/office/drawing/2014/main" id="{CCA746AC-4E7A-C997-E3FE-F50784663C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8538">
              <a:defRPr sz="2800">
                <a:solidFill>
                  <a:schemeClr val="tx2"/>
                </a:solidFill>
                <a:latin typeface="Arial" panose="020B0604020202020204" pitchFamily="34" charset="0"/>
                <a:ea typeface="宋体" panose="02010600030101010101" pitchFamily="2" charset="-122"/>
              </a:defRPr>
            </a:lvl1pPr>
            <a:lvl2pPr marL="742950" indent="-285750" defTabSz="998538">
              <a:defRPr sz="2800">
                <a:solidFill>
                  <a:schemeClr val="tx2"/>
                </a:solidFill>
                <a:latin typeface="Arial" panose="020B0604020202020204" pitchFamily="34" charset="0"/>
                <a:ea typeface="宋体" panose="02010600030101010101" pitchFamily="2" charset="-122"/>
              </a:defRPr>
            </a:lvl2pPr>
            <a:lvl3pPr marL="1143000" indent="-228600" defTabSz="998538">
              <a:defRPr sz="2800">
                <a:solidFill>
                  <a:schemeClr val="tx2"/>
                </a:solidFill>
                <a:latin typeface="Arial" panose="020B0604020202020204" pitchFamily="34" charset="0"/>
                <a:ea typeface="宋体" panose="02010600030101010101" pitchFamily="2" charset="-122"/>
              </a:defRPr>
            </a:lvl3pPr>
            <a:lvl4pPr marL="1600200" indent="-228600" defTabSz="998538">
              <a:defRPr sz="2800">
                <a:solidFill>
                  <a:schemeClr val="tx2"/>
                </a:solidFill>
                <a:latin typeface="Arial" panose="020B0604020202020204" pitchFamily="34" charset="0"/>
                <a:ea typeface="宋体" panose="02010600030101010101" pitchFamily="2" charset="-122"/>
              </a:defRPr>
            </a:lvl4pPr>
            <a:lvl5pPr marL="2057400" indent="-228600" defTabSz="998538">
              <a:defRPr sz="2800">
                <a:solidFill>
                  <a:schemeClr val="tx2"/>
                </a:solidFill>
                <a:latin typeface="Arial" panose="020B0604020202020204" pitchFamily="34" charset="0"/>
                <a:ea typeface="宋体" panose="02010600030101010101" pitchFamily="2" charset="-122"/>
              </a:defRPr>
            </a:lvl5pPr>
            <a:lvl6pPr marL="2514600" indent="-228600" defTabSz="998538" eaLnBrk="0" fontAlgn="base" hangingPunct="0">
              <a:spcBef>
                <a:spcPct val="0"/>
              </a:spcBef>
              <a:spcAft>
                <a:spcPct val="0"/>
              </a:spcAft>
              <a:defRPr sz="2800">
                <a:solidFill>
                  <a:schemeClr val="tx2"/>
                </a:solidFill>
                <a:latin typeface="Arial" panose="020B0604020202020204" pitchFamily="34" charset="0"/>
                <a:ea typeface="宋体" panose="02010600030101010101" pitchFamily="2" charset="-122"/>
              </a:defRPr>
            </a:lvl6pPr>
            <a:lvl7pPr marL="2971800" indent="-228600" defTabSz="998538" eaLnBrk="0" fontAlgn="base" hangingPunct="0">
              <a:spcBef>
                <a:spcPct val="0"/>
              </a:spcBef>
              <a:spcAft>
                <a:spcPct val="0"/>
              </a:spcAft>
              <a:defRPr sz="2800">
                <a:solidFill>
                  <a:schemeClr val="tx2"/>
                </a:solidFill>
                <a:latin typeface="Arial" panose="020B0604020202020204" pitchFamily="34" charset="0"/>
                <a:ea typeface="宋体" panose="02010600030101010101" pitchFamily="2" charset="-122"/>
              </a:defRPr>
            </a:lvl7pPr>
            <a:lvl8pPr marL="3429000" indent="-228600" defTabSz="998538" eaLnBrk="0" fontAlgn="base" hangingPunct="0">
              <a:spcBef>
                <a:spcPct val="0"/>
              </a:spcBef>
              <a:spcAft>
                <a:spcPct val="0"/>
              </a:spcAft>
              <a:defRPr sz="2800">
                <a:solidFill>
                  <a:schemeClr val="tx2"/>
                </a:solidFill>
                <a:latin typeface="Arial" panose="020B0604020202020204" pitchFamily="34" charset="0"/>
                <a:ea typeface="宋体" panose="02010600030101010101" pitchFamily="2" charset="-122"/>
              </a:defRPr>
            </a:lvl8pPr>
            <a:lvl9pPr marL="3886200" indent="-228600" defTabSz="998538" eaLnBrk="0" fontAlgn="base" hangingPunct="0">
              <a:spcBef>
                <a:spcPct val="0"/>
              </a:spcBef>
              <a:spcAft>
                <a:spcPct val="0"/>
              </a:spcAft>
              <a:defRPr sz="2800">
                <a:solidFill>
                  <a:schemeClr val="tx2"/>
                </a:solidFill>
                <a:latin typeface="Arial" panose="020B0604020202020204" pitchFamily="34" charset="0"/>
                <a:ea typeface="宋体" panose="02010600030101010101" pitchFamily="2" charset="-122"/>
              </a:defRPr>
            </a:lvl9pPr>
          </a:lstStyle>
          <a:p>
            <a:fld id="{57445E6A-07B2-4616-93F8-97DADC02FDBD}" type="slidenum">
              <a:rPr lang="en-US" altLang="zh-CN" sz="1400"/>
              <a:pPr/>
              <a:t>11</a:t>
            </a:fld>
            <a:endParaRPr lang="en-US" altLang="zh-CN"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 typeface="+mj-lt"/>
              <a:buNone/>
            </a:pPr>
            <a:endParaRPr lang="zh-CN" altLang="en-US" dirty="0"/>
          </a:p>
        </p:txBody>
      </p:sp>
      <p:sp>
        <p:nvSpPr>
          <p:cNvPr id="4" name="灯片编号占位符 3"/>
          <p:cNvSpPr>
            <a:spLocks noGrp="1"/>
          </p:cNvSpPr>
          <p:nvPr>
            <p:ph type="sldNum" sz="quarter" idx="5"/>
          </p:nvPr>
        </p:nvSpPr>
        <p:spPr/>
        <p:txBody>
          <a:bodyPr/>
          <a:lstStyle/>
          <a:p>
            <a:fld id="{E3CFC841-E2E1-4802-8701-94EA307E94B0}" type="slidenum">
              <a:rPr lang="zh-CN" altLang="en-US" smtClean="0"/>
              <a:pPr/>
              <a:t>13</a:t>
            </a:fld>
            <a:endParaRPr lang="zh-CN" altLang="en-US"/>
          </a:p>
        </p:txBody>
      </p:sp>
    </p:spTree>
    <p:extLst>
      <p:ext uri="{BB962C8B-B14F-4D97-AF65-F5344CB8AC3E}">
        <p14:creationId xmlns:p14="http://schemas.microsoft.com/office/powerpoint/2010/main" val="4130819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a:ln/>
        </p:spPr>
      </p:sp>
      <p:sp>
        <p:nvSpPr>
          <p:cNvPr id="6656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宋体" charset="-122"/>
            </a:endParaRPr>
          </a:p>
        </p:txBody>
      </p:sp>
      <p:sp>
        <p:nvSpPr>
          <p:cNvPr id="6656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宋体" charset="-122"/>
              </a:defRPr>
            </a:lvl1pPr>
            <a:lvl2pPr marL="742950" indent="-285750" eaLnBrk="0" hangingPunct="0">
              <a:defRPr kumimoji="1" sz="2400">
                <a:solidFill>
                  <a:schemeClr val="tx1"/>
                </a:solidFill>
                <a:latin typeface="Times New Roman" charset="0"/>
                <a:ea typeface="宋体" charset="-122"/>
              </a:defRPr>
            </a:lvl2pPr>
            <a:lvl3pPr marL="1143000" indent="-228600" eaLnBrk="0" hangingPunct="0">
              <a:defRPr kumimoji="1" sz="2400">
                <a:solidFill>
                  <a:schemeClr val="tx1"/>
                </a:solidFill>
                <a:latin typeface="Times New Roman" charset="0"/>
                <a:ea typeface="宋体" charset="-122"/>
              </a:defRPr>
            </a:lvl3pPr>
            <a:lvl4pPr marL="1600200" indent="-228600" eaLnBrk="0" hangingPunct="0">
              <a:defRPr kumimoji="1" sz="2400">
                <a:solidFill>
                  <a:schemeClr val="tx1"/>
                </a:solidFill>
                <a:latin typeface="Times New Roman" charset="0"/>
                <a:ea typeface="宋体" charset="-122"/>
              </a:defRPr>
            </a:lvl4pPr>
            <a:lvl5pPr marL="2057400" indent="-228600" eaLnBrk="0" hangingPunct="0">
              <a:defRPr kumimoji="1" sz="2400">
                <a:solidFill>
                  <a:schemeClr val="tx1"/>
                </a:solidFill>
                <a:latin typeface="Times New Roman" charset="0"/>
                <a:ea typeface="宋体" charset="-122"/>
              </a:defRPr>
            </a:lvl5pPr>
            <a:lvl6pPr marL="2514600" indent="-228600" eaLnBrk="0" fontAlgn="base" hangingPunct="0">
              <a:spcBef>
                <a:spcPct val="0"/>
              </a:spcBef>
              <a:spcAft>
                <a:spcPct val="0"/>
              </a:spcAft>
              <a:defRPr kumimoji="1" sz="2400">
                <a:solidFill>
                  <a:schemeClr val="tx1"/>
                </a:solidFill>
                <a:latin typeface="Times New Roman" charset="0"/>
                <a:ea typeface="宋体" charset="-122"/>
              </a:defRPr>
            </a:lvl6pPr>
            <a:lvl7pPr marL="2971800" indent="-228600" eaLnBrk="0" fontAlgn="base" hangingPunct="0">
              <a:spcBef>
                <a:spcPct val="0"/>
              </a:spcBef>
              <a:spcAft>
                <a:spcPct val="0"/>
              </a:spcAft>
              <a:defRPr kumimoji="1" sz="2400">
                <a:solidFill>
                  <a:schemeClr val="tx1"/>
                </a:solidFill>
                <a:latin typeface="Times New Roman" charset="0"/>
                <a:ea typeface="宋体" charset="-122"/>
              </a:defRPr>
            </a:lvl7pPr>
            <a:lvl8pPr marL="3429000" indent="-228600" eaLnBrk="0" fontAlgn="base" hangingPunct="0">
              <a:spcBef>
                <a:spcPct val="0"/>
              </a:spcBef>
              <a:spcAft>
                <a:spcPct val="0"/>
              </a:spcAft>
              <a:defRPr kumimoji="1" sz="2400">
                <a:solidFill>
                  <a:schemeClr val="tx1"/>
                </a:solidFill>
                <a:latin typeface="Times New Roman" charset="0"/>
                <a:ea typeface="宋体" charset="-122"/>
              </a:defRPr>
            </a:lvl8pPr>
            <a:lvl9pPr marL="3886200" indent="-228600" eaLnBrk="0" fontAlgn="base" hangingPunct="0">
              <a:spcBef>
                <a:spcPct val="0"/>
              </a:spcBef>
              <a:spcAft>
                <a:spcPct val="0"/>
              </a:spcAft>
              <a:defRPr kumimoji="1" sz="2400">
                <a:solidFill>
                  <a:schemeClr val="tx1"/>
                </a:solidFill>
                <a:latin typeface="Times New Roman" charset="0"/>
                <a:ea typeface="宋体" charset="-122"/>
              </a:defRPr>
            </a:lvl9pPr>
          </a:lstStyle>
          <a:p>
            <a:pPr eaLnBrk="1" hangingPunct="1"/>
            <a:fld id="{FB0199AF-8D15-5441-865D-7A65BAF229ED}" type="slidenum">
              <a:rPr lang="zh-CN" altLang="en-US" sz="1200"/>
              <a:pPr eaLnBrk="1" hangingPunct="1"/>
              <a:t>25</a:t>
            </a:fld>
            <a:endParaRPr lang="zh-CN" altLang="en-US" sz="1200"/>
          </a:p>
        </p:txBody>
      </p:sp>
    </p:spTree>
    <p:extLst>
      <p:ext uri="{BB962C8B-B14F-4D97-AF65-F5344CB8AC3E}">
        <p14:creationId xmlns:p14="http://schemas.microsoft.com/office/powerpoint/2010/main" val="822029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xfrm>
            <a:off x="3884613" y="8685213"/>
            <a:ext cx="2971800" cy="457200"/>
          </a:xfrm>
          <a:prstGeom prst="rect">
            <a:avLst/>
          </a:prstGeom>
          <a:noFill/>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BDC8D0AF-F690-4270-B5DE-5A278CB19AB2}" type="slidenum">
              <a:rPr lang="en-US" altLang="zh-CN"/>
              <a:pPr eaLnBrk="1" hangingPunct="1"/>
              <a:t>38</a:t>
            </a:fld>
            <a:endParaRPr lang="en-US" altLang="zh-CN"/>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zh-CN" altLang="en-US" dirty="0"/>
              <a:t>性能指标</a:t>
            </a:r>
            <a:endParaRPr lang="zh-CN" altLang="zh-CN" dirty="0"/>
          </a:p>
        </p:txBody>
      </p:sp>
    </p:spTree>
    <p:extLst>
      <p:ext uri="{BB962C8B-B14F-4D97-AF65-F5344CB8AC3E}">
        <p14:creationId xmlns:p14="http://schemas.microsoft.com/office/powerpoint/2010/main" val="547487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B6B0FF96-CFF8-151E-5305-6FA04FCDFF65}"/>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17437FC-71C1-440E-82AF-9B2160C4ED87}" type="slidenum">
              <a:rPr lang="en-US" altLang="zh-CN"/>
              <a:pPr/>
              <a:t>49</a:t>
            </a:fld>
            <a:endParaRPr lang="en-US" altLang="zh-CN"/>
          </a:p>
        </p:txBody>
      </p:sp>
      <p:sp>
        <p:nvSpPr>
          <p:cNvPr id="10243" name="Rectangle 2">
            <a:extLst>
              <a:ext uri="{FF2B5EF4-FFF2-40B4-BE49-F238E27FC236}">
                <a16:creationId xmlns:a16="http://schemas.microsoft.com/office/drawing/2014/main" id="{DB2E8482-630F-6917-4F45-4882D2800C39}"/>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DC7E6636-B3C2-6AAA-71F6-990C0E969D39}"/>
              </a:ext>
            </a:extLst>
          </p:cNvPr>
          <p:cNvSpPr>
            <a:spLocks noGrp="1" noChangeArrowheads="1"/>
          </p:cNvSpPr>
          <p:nvPr>
            <p:ph type="body" idx="1"/>
          </p:nvPr>
        </p:nvSpPr>
        <p:spPr>
          <a:noFill/>
        </p:spPr>
        <p:txBody>
          <a:bodyPr/>
          <a:lstStyle/>
          <a:p>
            <a:pPr eaLnBrk="1" hangingPunct="1"/>
            <a:endParaRPr lang="zh-CN" altLang="zh-CN"/>
          </a:p>
        </p:txBody>
      </p:sp>
    </p:spTree>
    <p:extLst>
      <p:ext uri="{BB962C8B-B14F-4D97-AF65-F5344CB8AC3E}">
        <p14:creationId xmlns:p14="http://schemas.microsoft.com/office/powerpoint/2010/main" val="2508080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r>
              <a:rPr lang="zh-CN" altLang="en-US" dirty="0">
                <a:solidFill>
                  <a:srgbClr val="000000"/>
                </a:solidFill>
              </a:rPr>
              <a:t>科创培训</a:t>
            </a:r>
            <a:r>
              <a:rPr lang="en-US" altLang="zh-CN" dirty="0">
                <a:solidFill>
                  <a:srgbClr val="000000"/>
                </a:solidFill>
              </a:rPr>
              <a:t>2022</a:t>
            </a:r>
          </a:p>
        </p:txBody>
      </p:sp>
      <p:sp>
        <p:nvSpPr>
          <p:cNvPr id="6" name="灯片编号占位符 5"/>
          <p:cNvSpPr>
            <a:spLocks noGrp="1"/>
          </p:cNvSpPr>
          <p:nvPr>
            <p:ph type="sldNum" sz="quarter" idx="12"/>
          </p:nvPr>
        </p:nvSpPr>
        <p:spPr/>
        <p:txBody>
          <a:bodyPr/>
          <a:lstStyle>
            <a:lvl1pPr>
              <a:defRPr/>
            </a:lvl1pPr>
          </a:lstStyle>
          <a:p>
            <a:fld id="{816E68F5-A8E7-4D07-AF46-2398EF374E6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70977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r>
              <a:rPr lang="zh-CN" altLang="en-US" dirty="0">
                <a:solidFill>
                  <a:srgbClr val="000000"/>
                </a:solidFill>
              </a:rPr>
              <a:t>科创培训</a:t>
            </a:r>
            <a:r>
              <a:rPr lang="en-US" altLang="zh-CN" dirty="0">
                <a:solidFill>
                  <a:srgbClr val="000000"/>
                </a:solidFill>
              </a:rPr>
              <a:t>2022</a:t>
            </a:r>
          </a:p>
        </p:txBody>
      </p:sp>
      <p:sp>
        <p:nvSpPr>
          <p:cNvPr id="5" name="页脚占位符 4"/>
          <p:cNvSpPr>
            <a:spLocks noGrp="1"/>
          </p:cNvSpPr>
          <p:nvPr>
            <p:ph type="ftr" sz="quarter" idx="11"/>
          </p:nvPr>
        </p:nvSpPr>
        <p:spPr>
          <a:xfrm>
            <a:off x="3124200" y="6248400"/>
            <a:ext cx="2895600" cy="457200"/>
          </a:xfrm>
          <a:prstGeom prst="rect">
            <a:avLst/>
          </a:prstGeom>
        </p:spPr>
        <p:txBody>
          <a:bodyPr/>
          <a:lstStyle>
            <a:lvl1pPr>
              <a:defRPr/>
            </a:lvl1pPr>
          </a:lstStyle>
          <a:p>
            <a:r>
              <a:rPr lang="zh-CN" altLang="en-US" dirty="0">
                <a:solidFill>
                  <a:srgbClr val="000000"/>
                </a:solidFill>
              </a:rPr>
              <a:t>科创</a:t>
            </a:r>
            <a:r>
              <a:rPr lang="en-US" altLang="zh-CN" dirty="0">
                <a:solidFill>
                  <a:srgbClr val="000000"/>
                </a:solidFill>
              </a:rPr>
              <a:t>2022</a:t>
            </a:r>
          </a:p>
        </p:txBody>
      </p:sp>
      <p:sp>
        <p:nvSpPr>
          <p:cNvPr id="6" name="灯片编号占位符 5"/>
          <p:cNvSpPr>
            <a:spLocks noGrp="1"/>
          </p:cNvSpPr>
          <p:nvPr>
            <p:ph type="sldNum" sz="quarter" idx="12"/>
          </p:nvPr>
        </p:nvSpPr>
        <p:spPr/>
        <p:txBody>
          <a:bodyPr/>
          <a:lstStyle>
            <a:lvl1pPr>
              <a:defRPr/>
            </a:lvl1pPr>
          </a:lstStyle>
          <a:p>
            <a:fld id="{5ACC9630-2571-49FE-B29C-B1EDDAAF8CC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57032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r>
              <a:rPr lang="zh-CN" altLang="en-US" dirty="0">
                <a:solidFill>
                  <a:srgbClr val="000000"/>
                </a:solidFill>
              </a:rPr>
              <a:t>科创培训</a:t>
            </a:r>
            <a:r>
              <a:rPr lang="en-US" altLang="zh-CN" dirty="0">
                <a:solidFill>
                  <a:srgbClr val="000000"/>
                </a:solidFill>
              </a:rPr>
              <a:t>2022</a:t>
            </a:r>
          </a:p>
        </p:txBody>
      </p:sp>
      <p:sp>
        <p:nvSpPr>
          <p:cNvPr id="5" name="页脚占位符 4"/>
          <p:cNvSpPr>
            <a:spLocks noGrp="1"/>
          </p:cNvSpPr>
          <p:nvPr>
            <p:ph type="ftr" sz="quarter" idx="11"/>
          </p:nvPr>
        </p:nvSpPr>
        <p:spPr>
          <a:xfrm>
            <a:off x="3124200" y="6248400"/>
            <a:ext cx="2895600" cy="457200"/>
          </a:xfrm>
          <a:prstGeom prst="rect">
            <a:avLst/>
          </a:prstGeom>
        </p:spPr>
        <p:txBody>
          <a:bodyPr/>
          <a:lstStyle>
            <a:lvl1pPr>
              <a:defRPr/>
            </a:lvl1pPr>
          </a:lstStyle>
          <a:p>
            <a:r>
              <a:rPr lang="zh-CN" altLang="en-US" dirty="0">
                <a:solidFill>
                  <a:srgbClr val="000000"/>
                </a:solidFill>
              </a:rPr>
              <a:t>科创</a:t>
            </a:r>
            <a:r>
              <a:rPr lang="en-US" altLang="zh-CN" dirty="0">
                <a:solidFill>
                  <a:srgbClr val="000000"/>
                </a:solidFill>
              </a:rPr>
              <a:t>2022</a:t>
            </a:r>
          </a:p>
        </p:txBody>
      </p:sp>
      <p:sp>
        <p:nvSpPr>
          <p:cNvPr id="6" name="灯片编号占位符 5"/>
          <p:cNvSpPr>
            <a:spLocks noGrp="1"/>
          </p:cNvSpPr>
          <p:nvPr>
            <p:ph type="sldNum" sz="quarter" idx="12"/>
          </p:nvPr>
        </p:nvSpPr>
        <p:spPr/>
        <p:txBody>
          <a:bodyPr/>
          <a:lstStyle>
            <a:lvl1pPr>
              <a:defRPr/>
            </a:lvl1pPr>
          </a:lstStyle>
          <a:p>
            <a:fld id="{91C7D4CD-B17B-4141-825A-55522730940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66953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685800" y="1981200"/>
            <a:ext cx="381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981200"/>
            <a:ext cx="381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85800" y="6248400"/>
            <a:ext cx="1905000" cy="457200"/>
          </a:xfrm>
        </p:spPr>
        <p:txBody>
          <a:bodyPr/>
          <a:lstStyle>
            <a:lvl1pPr>
              <a:defRPr/>
            </a:lvl1pPr>
          </a:lstStyle>
          <a:p>
            <a:r>
              <a:rPr lang="zh-CN" altLang="en-US" dirty="0">
                <a:solidFill>
                  <a:srgbClr val="000000"/>
                </a:solidFill>
              </a:rPr>
              <a:t>科创培训</a:t>
            </a:r>
            <a:r>
              <a:rPr lang="en-US" altLang="zh-CN" dirty="0">
                <a:solidFill>
                  <a:srgbClr val="000000"/>
                </a:solidFill>
              </a:rPr>
              <a:t>2022</a:t>
            </a:r>
          </a:p>
        </p:txBody>
      </p:sp>
      <p:sp>
        <p:nvSpPr>
          <p:cNvPr id="6" name="页脚占位符 5"/>
          <p:cNvSpPr>
            <a:spLocks noGrp="1"/>
          </p:cNvSpPr>
          <p:nvPr>
            <p:ph type="ftr" sz="quarter" idx="11"/>
          </p:nvPr>
        </p:nvSpPr>
        <p:spPr>
          <a:xfrm>
            <a:off x="3124200" y="6248400"/>
            <a:ext cx="2895600" cy="457200"/>
          </a:xfrm>
          <a:prstGeom prst="rect">
            <a:avLst/>
          </a:prstGeom>
        </p:spPr>
        <p:txBody>
          <a:bodyPr/>
          <a:lstStyle>
            <a:lvl1pPr>
              <a:defRPr/>
            </a:lvl1pPr>
          </a:lstStyle>
          <a:p>
            <a:r>
              <a:rPr lang="zh-CN" altLang="en-US" dirty="0">
                <a:solidFill>
                  <a:srgbClr val="000000"/>
                </a:solidFill>
              </a:rPr>
              <a:t>科创</a:t>
            </a:r>
            <a:r>
              <a:rPr lang="en-US" altLang="zh-CN" dirty="0">
                <a:solidFill>
                  <a:srgbClr val="000000"/>
                </a:solidFill>
              </a:rPr>
              <a:t>2022</a:t>
            </a:r>
          </a:p>
        </p:txBody>
      </p:sp>
      <p:sp>
        <p:nvSpPr>
          <p:cNvPr id="7" name="灯片编号占位符 6"/>
          <p:cNvSpPr>
            <a:spLocks noGrp="1"/>
          </p:cNvSpPr>
          <p:nvPr>
            <p:ph type="sldNum" sz="quarter" idx="12"/>
          </p:nvPr>
        </p:nvSpPr>
        <p:spPr>
          <a:xfrm>
            <a:off x="6553200" y="6248400"/>
            <a:ext cx="1905000" cy="457200"/>
          </a:xfrm>
        </p:spPr>
        <p:txBody>
          <a:bodyPr/>
          <a:lstStyle>
            <a:lvl1pPr>
              <a:defRPr/>
            </a:lvl1pPr>
          </a:lstStyle>
          <a:p>
            <a:fld id="{3C985C70-4A2F-456C-8324-32774F60E7C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06023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85800" y="609600"/>
            <a:ext cx="7772400" cy="54864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685800" y="6248400"/>
            <a:ext cx="1905000" cy="457200"/>
          </a:xfrm>
        </p:spPr>
        <p:txBody>
          <a:bodyPr/>
          <a:lstStyle>
            <a:lvl1pPr>
              <a:defRPr/>
            </a:lvl1pPr>
          </a:lstStyle>
          <a:p>
            <a:r>
              <a:rPr lang="zh-CN" altLang="en-US" dirty="0">
                <a:solidFill>
                  <a:srgbClr val="000000"/>
                </a:solidFill>
              </a:rPr>
              <a:t>科创培训</a:t>
            </a:r>
            <a:r>
              <a:rPr lang="en-US" altLang="zh-CN" dirty="0">
                <a:solidFill>
                  <a:srgbClr val="000000"/>
                </a:solidFill>
              </a:rPr>
              <a:t>2022</a:t>
            </a:r>
          </a:p>
        </p:txBody>
      </p:sp>
      <p:sp>
        <p:nvSpPr>
          <p:cNvPr id="4" name="页脚占位符 3"/>
          <p:cNvSpPr>
            <a:spLocks noGrp="1"/>
          </p:cNvSpPr>
          <p:nvPr>
            <p:ph type="ftr" sz="quarter" idx="11"/>
          </p:nvPr>
        </p:nvSpPr>
        <p:spPr>
          <a:xfrm>
            <a:off x="3124200" y="6248400"/>
            <a:ext cx="2895600" cy="457200"/>
          </a:xfrm>
          <a:prstGeom prst="rect">
            <a:avLst/>
          </a:prstGeom>
        </p:spPr>
        <p:txBody>
          <a:bodyPr/>
          <a:lstStyle>
            <a:lvl1pPr>
              <a:defRPr/>
            </a:lvl1pPr>
          </a:lstStyle>
          <a:p>
            <a:r>
              <a:rPr lang="zh-CN" altLang="en-US" dirty="0">
                <a:solidFill>
                  <a:srgbClr val="000000"/>
                </a:solidFill>
              </a:rPr>
              <a:t>科创</a:t>
            </a:r>
            <a:r>
              <a:rPr lang="en-US" altLang="zh-CN" dirty="0">
                <a:solidFill>
                  <a:srgbClr val="000000"/>
                </a:solidFill>
              </a:rPr>
              <a:t>2022</a:t>
            </a:r>
          </a:p>
        </p:txBody>
      </p:sp>
      <p:sp>
        <p:nvSpPr>
          <p:cNvPr id="5" name="灯片编号占位符 4"/>
          <p:cNvSpPr>
            <a:spLocks noGrp="1"/>
          </p:cNvSpPr>
          <p:nvPr>
            <p:ph type="sldNum" sz="quarter" idx="12"/>
          </p:nvPr>
        </p:nvSpPr>
        <p:spPr>
          <a:xfrm>
            <a:off x="6553200" y="6248400"/>
            <a:ext cx="1905000" cy="457200"/>
          </a:xfrm>
        </p:spPr>
        <p:txBody>
          <a:bodyPr/>
          <a:lstStyle>
            <a:lvl1pPr>
              <a:defRPr/>
            </a:lvl1pPr>
          </a:lstStyle>
          <a:p>
            <a:fld id="{32EE50C6-0A11-4BDB-80E5-4CBE29B56E0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29975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a:t>单击此处编辑母版标题样式</a:t>
            </a:r>
          </a:p>
        </p:txBody>
      </p:sp>
      <p:sp>
        <p:nvSpPr>
          <p:cNvPr id="3" name="表格占位符 2"/>
          <p:cNvSpPr>
            <a:spLocks noGrp="1"/>
          </p:cNvSpPr>
          <p:nvPr>
            <p:ph type="tbl" idx="1"/>
          </p:nvPr>
        </p:nvSpPr>
        <p:spPr>
          <a:xfrm>
            <a:off x="685800" y="1981200"/>
            <a:ext cx="7772400" cy="4114800"/>
          </a:xfrm>
        </p:spPr>
        <p:txBody>
          <a:bodyPr/>
          <a:lstStyle/>
          <a:p>
            <a:endParaRPr lang="zh-CN" altLang="en-US"/>
          </a:p>
        </p:txBody>
      </p:sp>
      <p:sp>
        <p:nvSpPr>
          <p:cNvPr id="4" name="日期占位符 3"/>
          <p:cNvSpPr>
            <a:spLocks noGrp="1"/>
          </p:cNvSpPr>
          <p:nvPr>
            <p:ph type="dt" sz="half" idx="10"/>
          </p:nvPr>
        </p:nvSpPr>
        <p:spPr>
          <a:xfrm>
            <a:off x="685800" y="6248400"/>
            <a:ext cx="1905000" cy="457200"/>
          </a:xfrm>
        </p:spPr>
        <p:txBody>
          <a:bodyPr/>
          <a:lstStyle>
            <a:lvl1pPr>
              <a:defRPr/>
            </a:lvl1pPr>
          </a:lstStyle>
          <a:p>
            <a:r>
              <a:rPr lang="zh-CN" altLang="en-US" dirty="0">
                <a:solidFill>
                  <a:srgbClr val="000000"/>
                </a:solidFill>
              </a:rPr>
              <a:t>科创培训</a:t>
            </a:r>
            <a:r>
              <a:rPr lang="en-US" altLang="zh-CN" dirty="0">
                <a:solidFill>
                  <a:srgbClr val="000000"/>
                </a:solidFill>
              </a:rPr>
              <a:t>2022</a:t>
            </a:r>
          </a:p>
        </p:txBody>
      </p:sp>
      <p:sp>
        <p:nvSpPr>
          <p:cNvPr id="5" name="页脚占位符 4"/>
          <p:cNvSpPr>
            <a:spLocks noGrp="1"/>
          </p:cNvSpPr>
          <p:nvPr>
            <p:ph type="ftr" sz="quarter" idx="11"/>
          </p:nvPr>
        </p:nvSpPr>
        <p:spPr>
          <a:xfrm>
            <a:off x="3124200" y="6248400"/>
            <a:ext cx="2895600" cy="457200"/>
          </a:xfrm>
          <a:prstGeom prst="rect">
            <a:avLst/>
          </a:prstGeom>
        </p:spPr>
        <p:txBody>
          <a:bodyPr/>
          <a:lstStyle>
            <a:lvl1pPr>
              <a:defRPr/>
            </a:lvl1pPr>
          </a:lstStyle>
          <a:p>
            <a:r>
              <a:rPr lang="zh-CN" altLang="en-US" dirty="0">
                <a:solidFill>
                  <a:srgbClr val="000000"/>
                </a:solidFill>
              </a:rPr>
              <a:t>科创</a:t>
            </a:r>
            <a:r>
              <a:rPr lang="en-US" altLang="zh-CN" dirty="0">
                <a:solidFill>
                  <a:srgbClr val="000000"/>
                </a:solidFill>
              </a:rPr>
              <a:t>2022</a:t>
            </a:r>
          </a:p>
        </p:txBody>
      </p:sp>
      <p:sp>
        <p:nvSpPr>
          <p:cNvPr id="6" name="灯片编号占位符 5"/>
          <p:cNvSpPr>
            <a:spLocks noGrp="1"/>
          </p:cNvSpPr>
          <p:nvPr>
            <p:ph type="sldNum" sz="quarter" idx="12"/>
          </p:nvPr>
        </p:nvSpPr>
        <p:spPr>
          <a:xfrm>
            <a:off x="6553200" y="6248400"/>
            <a:ext cx="1905000" cy="457200"/>
          </a:xfrm>
        </p:spPr>
        <p:txBody>
          <a:bodyPr/>
          <a:lstStyle>
            <a:lvl1pPr>
              <a:defRPr/>
            </a:lvl1pPr>
          </a:lstStyle>
          <a:p>
            <a:fld id="{19B55E84-9E8A-4D69-9E7B-EC655C6B9BB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81392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内页-有页码">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内容占位符 2"/>
          <p:cNvSpPr>
            <a:spLocks noGrp="1"/>
          </p:cNvSpPr>
          <p:nvPr>
            <p:ph sz="quarter" idx="10"/>
          </p:nvPr>
        </p:nvSpPr>
        <p:spPr>
          <a:xfrm>
            <a:off x="494025" y="1092060"/>
            <a:ext cx="8203575" cy="5491720"/>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9" name="文本框 8"/>
          <p:cNvSpPr txBox="1"/>
          <p:nvPr/>
        </p:nvSpPr>
        <p:spPr>
          <a:xfrm>
            <a:off x="3625098" y="6583784"/>
            <a:ext cx="1893804" cy="276999"/>
          </a:xfrm>
          <a:prstGeom prst="rect">
            <a:avLst/>
          </a:prstGeom>
          <a:noFill/>
        </p:spPr>
        <p:txBody>
          <a:bodyPr wrap="square" rtlCol="0">
            <a:spAutoFit/>
          </a:bodyPr>
          <a:lstStyle/>
          <a:p>
            <a:r>
              <a:rPr lang="zh-CN" altLang="en-US" sz="1200" spc="-60" baseline="0" dirty="0">
                <a:solidFill>
                  <a:schemeClr val="tx1"/>
                </a:solidFill>
                <a:latin typeface="微软雅黑" panose="020B0503020204020204" pitchFamily="34" charset="-122"/>
                <a:ea typeface="微软雅黑" panose="020B0503020204020204" pitchFamily="34" charset="-122"/>
              </a:rPr>
              <a:t>华南师范大学 </a:t>
            </a:r>
            <a:r>
              <a:rPr lang="en-US" altLang="zh-CN" sz="1200" spc="-60" baseline="0" dirty="0">
                <a:solidFill>
                  <a:schemeClr val="tx1"/>
                </a:solidFill>
                <a:latin typeface="微软雅黑" panose="020B0503020204020204" pitchFamily="34" charset="-122"/>
                <a:ea typeface="微软雅黑" panose="020B0503020204020204" pitchFamily="34" charset="-122"/>
              </a:rPr>
              <a:t>2021-10-6</a:t>
            </a:r>
            <a:endParaRPr lang="zh-CN" altLang="en-US" sz="1200" spc="-60" baseline="0" dirty="0">
              <a:solidFill>
                <a:schemeClr val="tx1"/>
              </a:solidFill>
              <a:latin typeface="微软雅黑" panose="020B0503020204020204" pitchFamily="34" charset="-122"/>
              <a:ea typeface="微软雅黑" panose="020B0503020204020204" pitchFamily="34" charset="-122"/>
            </a:endParaRPr>
          </a:p>
        </p:txBody>
      </p:sp>
      <p:sp>
        <p:nvSpPr>
          <p:cNvPr id="7" name="Title 1">
            <a:extLst>
              <a:ext uri="{FF2B5EF4-FFF2-40B4-BE49-F238E27FC236}">
                <a16:creationId xmlns:a16="http://schemas.microsoft.com/office/drawing/2014/main" id="{7F45686B-F511-406E-90A1-9B8C3B53238F}"/>
              </a:ext>
            </a:extLst>
          </p:cNvPr>
          <p:cNvSpPr>
            <a:spLocks noGrp="1"/>
          </p:cNvSpPr>
          <p:nvPr>
            <p:ph type="title"/>
          </p:nvPr>
        </p:nvSpPr>
        <p:spPr>
          <a:xfrm>
            <a:off x="494025" y="88043"/>
            <a:ext cx="8203576" cy="791688"/>
          </a:xfrm>
        </p:spPr>
        <p:txBody>
          <a:bodyPr>
            <a:normAutofit/>
          </a:bodyPr>
          <a:lstStyle>
            <a:lvl1pPr>
              <a:defRPr sz="3800" b="1">
                <a:solidFill>
                  <a:srgbClr val="C00000"/>
                </a:solidFill>
              </a:defRPr>
            </a:lvl1pPr>
          </a:lstStyle>
          <a:p>
            <a:r>
              <a:rPr lang="en-US" dirty="0"/>
              <a:t>Click to edit Master title style</a:t>
            </a:r>
          </a:p>
        </p:txBody>
      </p:sp>
      <p:cxnSp>
        <p:nvCxnSpPr>
          <p:cNvPr id="4" name="直接连接符 3">
            <a:extLst>
              <a:ext uri="{FF2B5EF4-FFF2-40B4-BE49-F238E27FC236}">
                <a16:creationId xmlns:a16="http://schemas.microsoft.com/office/drawing/2014/main" id="{F4D44CE1-B1BA-48F7-8D71-A5A7A59232A1}"/>
              </a:ext>
            </a:extLst>
          </p:cNvPr>
          <p:cNvCxnSpPr/>
          <p:nvPr userDrawn="1"/>
        </p:nvCxnSpPr>
        <p:spPr>
          <a:xfrm>
            <a:off x="0" y="953387"/>
            <a:ext cx="9144000" cy="0"/>
          </a:xfrm>
          <a:prstGeom prst="line">
            <a:avLst/>
          </a:prstGeom>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med" len="med"/>
            <a:tailEnd type="none" w="med" len="med"/>
          </a:ln>
        </p:spPr>
        <p:style>
          <a:lnRef idx="3">
            <a:schemeClr val="accent5"/>
          </a:lnRef>
          <a:fillRef idx="0">
            <a:schemeClr val="accent5"/>
          </a:fillRef>
          <a:effectRef idx="2">
            <a:schemeClr val="accent5"/>
          </a:effectRef>
          <a:fontRef idx="minor">
            <a:schemeClr val="tx1"/>
          </a:fontRef>
        </p:style>
      </p:cxnSp>
      <p:sp>
        <p:nvSpPr>
          <p:cNvPr id="8" name="文本框 7">
            <a:extLst>
              <a:ext uri="{FF2B5EF4-FFF2-40B4-BE49-F238E27FC236}">
                <a16:creationId xmlns:a16="http://schemas.microsoft.com/office/drawing/2014/main" id="{BAD4B343-C51B-47A6-A904-30F728E10E35}"/>
              </a:ext>
            </a:extLst>
          </p:cNvPr>
          <p:cNvSpPr txBox="1"/>
          <p:nvPr userDrawn="1"/>
        </p:nvSpPr>
        <p:spPr>
          <a:xfrm>
            <a:off x="8699648" y="6583780"/>
            <a:ext cx="389850"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5F24FAEF-F85D-934A-9D39-BAF082DCC493}" type="slidenum">
              <a:rPr lang="en-US" altLang="zh-CN" b="1" smtClean="0"/>
              <a:pPr marL="0" marR="0" lvl="0" indent="0" algn="l" defTabSz="685800" rtl="0" eaLnBrk="1" fontAlgn="auto" latinLnBrk="0" hangingPunct="1">
                <a:lnSpc>
                  <a:spcPct val="100000"/>
                </a:lnSpc>
                <a:spcBef>
                  <a:spcPts val="0"/>
                </a:spcBef>
                <a:spcAft>
                  <a:spcPts val="0"/>
                </a:spcAft>
                <a:buClrTx/>
                <a:buSzTx/>
                <a:buFontTx/>
                <a:buNone/>
                <a:tabLst/>
                <a:defRPr/>
              </a:pPr>
              <a:t>‹#›</a:t>
            </a:fld>
            <a:endParaRPr lang="en-US" altLang="zh-CN" b="1" dirty="0"/>
          </a:p>
        </p:txBody>
      </p:sp>
    </p:spTree>
    <p:extLst>
      <p:ext uri="{BB962C8B-B14F-4D97-AF65-F5344CB8AC3E}">
        <p14:creationId xmlns:p14="http://schemas.microsoft.com/office/powerpoint/2010/main" val="180722403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14" name="Content Placeholder 13"/>
          <p:cNvSpPr>
            <a:spLocks noGrp="1"/>
          </p:cNvSpPr>
          <p:nvPr>
            <p:ph sz="half" idx="1"/>
          </p:nvPr>
        </p:nvSpPr>
        <p:spPr>
          <a:xfrm>
            <a:off x="304801" y="1600200"/>
            <a:ext cx="4191000" cy="4724400"/>
          </a:xfrm>
        </p:spPr>
        <p:txBody>
          <a:bodyPr/>
          <a:lstStyle>
            <a:lvl1pPr>
              <a:defRPr sz="2800"/>
            </a:lvl1pPr>
            <a:lvl2pPr>
              <a:defRPr sz="2400"/>
            </a:lvl2pPr>
            <a:lvl3pPr>
              <a:defRPr sz="2000"/>
            </a:lvl3pPr>
            <a:lvl4pPr>
              <a:defRPr sz="1800"/>
            </a:lvl4pPr>
            <a:lvl5pPr>
              <a:defRPr sz="1800"/>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9" name="Title Placeholder 9"/>
          <p:cNvSpPr>
            <a:spLocks noGrp="1"/>
          </p:cNvSpPr>
          <p:nvPr>
            <p:ph type="title"/>
          </p:nvPr>
        </p:nvSpPr>
        <p:spPr>
          <a:xfrm>
            <a:off x="1073696" y="228600"/>
            <a:ext cx="7917904" cy="762000"/>
          </a:xfrm>
          <a:prstGeom prst="rect">
            <a:avLst/>
          </a:prstGeom>
          <a:effectLst/>
        </p:spPr>
        <p:txBody>
          <a:bodyPr vert="horz" anchor="ctr">
            <a:normAutofit/>
          </a:bodyPr>
          <a:lstStyle/>
          <a:p>
            <a:r>
              <a:rPr lang="en-US" altLang="zh-CN"/>
              <a:t>Click to edit Master title style</a:t>
            </a:r>
            <a:endParaRPr lang="en-US" dirty="0"/>
          </a:p>
        </p:txBody>
      </p:sp>
      <p:sp>
        <p:nvSpPr>
          <p:cNvPr id="2" name="日期占位符 1">
            <a:extLst>
              <a:ext uri="{FF2B5EF4-FFF2-40B4-BE49-F238E27FC236}">
                <a16:creationId xmlns:a16="http://schemas.microsoft.com/office/drawing/2014/main" id="{B7F7DAC0-EFF5-4826-A26C-2186A3C1D8AB}"/>
              </a:ext>
            </a:extLst>
          </p:cNvPr>
          <p:cNvSpPr>
            <a:spLocks noGrp="1"/>
          </p:cNvSpPr>
          <p:nvPr>
            <p:ph type="dt" sz="half" idx="10"/>
          </p:nvPr>
        </p:nvSpPr>
        <p:spPr/>
        <p:txBody>
          <a:bodyPr/>
          <a:lstStyle/>
          <a:p>
            <a:r>
              <a:rPr kumimoji="1" lang="en-US" altLang="zh-CN">
                <a:solidFill>
                  <a:prstClr val="black">
                    <a:tint val="75000"/>
                  </a:prstClr>
                </a:solidFill>
              </a:rPr>
              <a:t>Jul 22, 2020</a:t>
            </a:r>
            <a:endParaRPr kumimoji="1" lang="zh-CN" altLang="en-US" dirty="0">
              <a:solidFill>
                <a:prstClr val="black">
                  <a:tint val="75000"/>
                </a:prstClr>
              </a:solidFill>
            </a:endParaRPr>
          </a:p>
        </p:txBody>
      </p:sp>
      <p:sp>
        <p:nvSpPr>
          <p:cNvPr id="3" name="页脚占位符 2">
            <a:extLst>
              <a:ext uri="{FF2B5EF4-FFF2-40B4-BE49-F238E27FC236}">
                <a16:creationId xmlns:a16="http://schemas.microsoft.com/office/drawing/2014/main" id="{046A18B7-0CE8-4461-A4BF-1A94A133D9E2}"/>
              </a:ext>
            </a:extLst>
          </p:cNvPr>
          <p:cNvSpPr>
            <a:spLocks noGrp="1"/>
          </p:cNvSpPr>
          <p:nvPr>
            <p:ph type="ftr" sz="quarter" idx="11"/>
          </p:nvPr>
        </p:nvSpPr>
        <p:spPr/>
        <p:txBody>
          <a:bodyPr/>
          <a:lstStyle/>
          <a:p>
            <a:r>
              <a:rPr kumimoji="1" lang="zh-CN" altLang="en-US">
                <a:solidFill>
                  <a:prstClr val="black">
                    <a:tint val="75000"/>
                  </a:prstClr>
                </a:solidFill>
              </a:rPr>
              <a:t>科创培训</a:t>
            </a:r>
            <a:r>
              <a:rPr kumimoji="1" lang="en-US" altLang="zh-CN">
                <a:solidFill>
                  <a:prstClr val="black">
                    <a:tint val="75000"/>
                  </a:prstClr>
                </a:solidFill>
              </a:rPr>
              <a:t>2020</a:t>
            </a:r>
            <a:endParaRPr kumimoji="1" lang="zh-CN" altLang="en-US" dirty="0">
              <a:solidFill>
                <a:prstClr val="black">
                  <a:tint val="75000"/>
                </a:prstClr>
              </a:solidFill>
            </a:endParaRPr>
          </a:p>
        </p:txBody>
      </p:sp>
      <p:sp>
        <p:nvSpPr>
          <p:cNvPr id="4" name="灯片编号占位符 3">
            <a:extLst>
              <a:ext uri="{FF2B5EF4-FFF2-40B4-BE49-F238E27FC236}">
                <a16:creationId xmlns:a16="http://schemas.microsoft.com/office/drawing/2014/main" id="{B876B330-0864-46C9-A2A9-8E7914F46E76}"/>
              </a:ext>
            </a:extLst>
          </p:cNvPr>
          <p:cNvSpPr>
            <a:spLocks noGrp="1"/>
          </p:cNvSpPr>
          <p:nvPr>
            <p:ph type="sldNum" sz="quarter" idx="12"/>
          </p:nvPr>
        </p:nvSpPr>
        <p:spPr/>
        <p:txBody>
          <a:bodyPr/>
          <a:lstStyle/>
          <a:p>
            <a:fld id="{86CB4B4D-7CA3-9044-876B-883B54F8677D}" type="slidenum">
              <a:rPr lang="en-US" altLang="zh-CN"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181421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OverTx">
  <p:cSld name="标题和两项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a:t>单击此处编辑母版标题样式</a:t>
            </a:r>
          </a:p>
        </p:txBody>
      </p:sp>
      <p:sp>
        <p:nvSpPr>
          <p:cNvPr id="3" name="内容占位符 2"/>
          <p:cNvSpPr>
            <a:spLocks noGrp="1"/>
          </p:cNvSpPr>
          <p:nvPr>
            <p:ph sz="quarter" idx="1"/>
          </p:nvPr>
        </p:nvSpPr>
        <p:spPr>
          <a:xfrm>
            <a:off x="685800" y="1981200"/>
            <a:ext cx="3815862" cy="19812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quarter" idx="2"/>
          </p:nvPr>
        </p:nvSpPr>
        <p:spPr>
          <a:xfrm>
            <a:off x="4642338" y="1981200"/>
            <a:ext cx="3815862" cy="19812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half" idx="3"/>
          </p:nvPr>
        </p:nvSpPr>
        <p:spPr>
          <a:xfrm>
            <a:off x="685800" y="4114800"/>
            <a:ext cx="7772400" cy="19812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5"/>
          <p:cNvSpPr>
            <a:spLocks noGrp="1" noChangeArrowheads="1"/>
          </p:cNvSpPr>
          <p:nvPr>
            <p:ph type="ftr" sz="quarter" idx="11"/>
          </p:nvPr>
        </p:nvSpPr>
        <p:spPr>
          <a:ln/>
        </p:spPr>
        <p:txBody>
          <a:bodyPr/>
          <a:lstStyle>
            <a:lvl1pPr>
              <a:defRPr/>
            </a:lvl1pPr>
          </a:lstStyle>
          <a:p>
            <a:pPr>
              <a:defRPr/>
            </a:pPr>
            <a:r>
              <a:rPr lang="zh-CN" altLang="en-US"/>
              <a:t>科创培训</a:t>
            </a:r>
            <a:r>
              <a:rPr lang="en-US" altLang="zh-CN"/>
              <a:t>2019</a:t>
            </a:r>
          </a:p>
        </p:txBody>
      </p:sp>
      <p:sp>
        <p:nvSpPr>
          <p:cNvPr id="8" name="Rectangle 6"/>
          <p:cNvSpPr>
            <a:spLocks noGrp="1" noChangeArrowheads="1"/>
          </p:cNvSpPr>
          <p:nvPr>
            <p:ph type="sldNum" sz="quarter" idx="12"/>
          </p:nvPr>
        </p:nvSpPr>
        <p:spPr>
          <a:ln/>
        </p:spPr>
        <p:txBody>
          <a:bodyPr/>
          <a:lstStyle>
            <a:lvl1pPr>
              <a:defRPr/>
            </a:lvl1pPr>
          </a:lstStyle>
          <a:p>
            <a:pPr>
              <a:defRPr/>
            </a:pPr>
            <a:fld id="{0684FDB6-E140-B146-9062-4D910F1C0246}" type="slidenum">
              <a:rPr lang="en-US" altLang="zh-CN"/>
              <a:pPr>
                <a:defRPr/>
              </a:pPr>
              <a:t>‹#›</a:t>
            </a:fld>
            <a:endParaRPr lang="en-US" altLang="zh-CN"/>
          </a:p>
        </p:txBody>
      </p:sp>
    </p:spTree>
    <p:extLst>
      <p:ext uri="{BB962C8B-B14F-4D97-AF65-F5344CB8AC3E}">
        <p14:creationId xmlns:p14="http://schemas.microsoft.com/office/powerpoint/2010/main" val="3004750144"/>
      </p:ext>
    </p:extLst>
  </p:cSld>
  <p:clrMapOvr>
    <a:masterClrMapping/>
  </p:clrMapOvr>
  <p:transition>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76835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clipArt" sz="half" idx="2"/>
          </p:nvPr>
        </p:nvSpPr>
        <p:spPr>
          <a:xfrm>
            <a:off x="4648200" y="1981200"/>
            <a:ext cx="3810000" cy="4114800"/>
          </a:xfrm>
        </p:spPr>
        <p:txBody>
          <a:bodyPr/>
          <a:lstStyle/>
          <a:p>
            <a:endParaRPr lang="en-US"/>
          </a:p>
        </p:txBody>
      </p:sp>
      <p:sp>
        <p:nvSpPr>
          <p:cNvPr id="8" name="日期占位符 7">
            <a:extLst>
              <a:ext uri="{FF2B5EF4-FFF2-40B4-BE49-F238E27FC236}">
                <a16:creationId xmlns:a16="http://schemas.microsoft.com/office/drawing/2014/main" id="{7FD70988-F0E5-451D-AD4B-83606CDEBF75}"/>
              </a:ext>
            </a:extLst>
          </p:cNvPr>
          <p:cNvSpPr>
            <a:spLocks noGrp="1"/>
          </p:cNvSpPr>
          <p:nvPr>
            <p:ph type="dt" sz="half" idx="10"/>
          </p:nvPr>
        </p:nvSpPr>
        <p:spPr/>
        <p:txBody>
          <a:bodyPr/>
          <a:lstStyle/>
          <a:p>
            <a:r>
              <a:rPr kumimoji="1" lang="en-US" altLang="zh-CN">
                <a:solidFill>
                  <a:prstClr val="black">
                    <a:tint val="75000"/>
                  </a:prstClr>
                </a:solidFill>
              </a:rPr>
              <a:t>Jul 22, 2020</a:t>
            </a:r>
            <a:endParaRPr kumimoji="1" lang="zh-CN" altLang="en-US" dirty="0">
              <a:solidFill>
                <a:prstClr val="black">
                  <a:tint val="75000"/>
                </a:prstClr>
              </a:solidFill>
            </a:endParaRPr>
          </a:p>
        </p:txBody>
      </p:sp>
      <p:sp>
        <p:nvSpPr>
          <p:cNvPr id="9" name="页脚占位符 8">
            <a:extLst>
              <a:ext uri="{FF2B5EF4-FFF2-40B4-BE49-F238E27FC236}">
                <a16:creationId xmlns:a16="http://schemas.microsoft.com/office/drawing/2014/main" id="{EDBD6348-4D6D-4415-BF32-8FB6970CD5B4}"/>
              </a:ext>
            </a:extLst>
          </p:cNvPr>
          <p:cNvSpPr>
            <a:spLocks noGrp="1"/>
          </p:cNvSpPr>
          <p:nvPr>
            <p:ph type="ftr" sz="quarter" idx="11"/>
          </p:nvPr>
        </p:nvSpPr>
        <p:spPr/>
        <p:txBody>
          <a:bodyPr/>
          <a:lstStyle/>
          <a:p>
            <a:r>
              <a:rPr kumimoji="1" lang="zh-CN" altLang="en-US">
                <a:solidFill>
                  <a:prstClr val="black">
                    <a:tint val="75000"/>
                  </a:prstClr>
                </a:solidFill>
              </a:rPr>
              <a:t>科创培训</a:t>
            </a:r>
            <a:r>
              <a:rPr kumimoji="1" lang="en-US" altLang="zh-CN">
                <a:solidFill>
                  <a:prstClr val="black">
                    <a:tint val="75000"/>
                  </a:prstClr>
                </a:solidFill>
              </a:rPr>
              <a:t>2020</a:t>
            </a:r>
            <a:endParaRPr kumimoji="1" lang="zh-CN" altLang="en-US" dirty="0">
              <a:solidFill>
                <a:prstClr val="black">
                  <a:tint val="75000"/>
                </a:prstClr>
              </a:solidFill>
            </a:endParaRPr>
          </a:p>
        </p:txBody>
      </p:sp>
      <p:sp>
        <p:nvSpPr>
          <p:cNvPr id="10" name="灯片编号占位符 9">
            <a:extLst>
              <a:ext uri="{FF2B5EF4-FFF2-40B4-BE49-F238E27FC236}">
                <a16:creationId xmlns:a16="http://schemas.microsoft.com/office/drawing/2014/main" id="{44CC212B-E10D-4636-8B26-2C98E5FCB18A}"/>
              </a:ext>
            </a:extLst>
          </p:cNvPr>
          <p:cNvSpPr>
            <a:spLocks noGrp="1"/>
          </p:cNvSpPr>
          <p:nvPr>
            <p:ph type="sldNum" sz="quarter" idx="12"/>
          </p:nvPr>
        </p:nvSpPr>
        <p:spPr/>
        <p:txBody>
          <a:bodyPr/>
          <a:lstStyle/>
          <a:p>
            <a:fld id="{86CB4B4D-7CA3-9044-876B-883B54F8677D}" type="slidenum">
              <a:rPr lang="en-US" altLang="zh-CN"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6565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551938" name="Rectangle 2"/>
          <p:cNvSpPr>
            <a:spLocks noChangeArrowheads="1"/>
          </p:cNvSpPr>
          <p:nvPr/>
        </p:nvSpPr>
        <p:spPr bwMode="auto">
          <a:xfrm>
            <a:off x="152400" y="1588"/>
            <a:ext cx="1447800" cy="6856412"/>
          </a:xfrm>
          <a:prstGeom prst="rect">
            <a:avLst/>
          </a:prstGeom>
          <a:gradFill rotWithShape="0">
            <a:gsLst>
              <a:gs pos="0">
                <a:schemeClr val="bg1">
                  <a:gamma/>
                  <a:shade val="92157"/>
                  <a:invGamma/>
                </a:schemeClr>
              </a:gs>
              <a:gs pos="50000">
                <a:schemeClr val="bg1"/>
              </a:gs>
              <a:gs pos="100000">
                <a:schemeClr val="bg1">
                  <a:gamma/>
                  <a:shade val="92157"/>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2215">
              <a:solidFill>
                <a:srgbClr val="000000"/>
              </a:solidFill>
              <a:latin typeface="Times New Roman" charset="0"/>
              <a:ea typeface="宋体" charset="0"/>
              <a:sym typeface="Symbol" charset="2"/>
            </a:endParaRPr>
          </a:p>
        </p:txBody>
      </p:sp>
      <p:sp>
        <p:nvSpPr>
          <p:cNvPr id="551939" name="Rectangle 3"/>
          <p:cNvSpPr>
            <a:spLocks noChangeArrowheads="1"/>
          </p:cNvSpPr>
          <p:nvPr/>
        </p:nvSpPr>
        <p:spPr bwMode="auto">
          <a:xfrm>
            <a:off x="1600200" y="152400"/>
            <a:ext cx="7543800" cy="1447800"/>
          </a:xfrm>
          <a:prstGeom prst="rect">
            <a:avLst/>
          </a:prstGeom>
          <a:gradFill rotWithShape="0">
            <a:gsLst>
              <a:gs pos="0">
                <a:schemeClr val="bg1"/>
              </a:gs>
              <a:gs pos="100000">
                <a:schemeClr val="bg1">
                  <a:gamma/>
                  <a:shade val="95294"/>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2215">
              <a:solidFill>
                <a:srgbClr val="000000"/>
              </a:solidFill>
              <a:latin typeface="Times New Roman" charset="0"/>
              <a:ea typeface="宋体" charset="0"/>
              <a:sym typeface="Symbol" charset="2"/>
            </a:endParaRPr>
          </a:p>
        </p:txBody>
      </p:sp>
      <p:sp>
        <p:nvSpPr>
          <p:cNvPr id="551940" name="Rectangle 4"/>
          <p:cNvSpPr>
            <a:spLocks noGrp="1" noChangeArrowheads="1"/>
          </p:cNvSpPr>
          <p:nvPr>
            <p:ph type="ctrTitle" sz="quarter"/>
          </p:nvPr>
        </p:nvSpPr>
        <p:spPr>
          <a:xfrm>
            <a:off x="457200" y="1524000"/>
            <a:ext cx="7772400" cy="1371600"/>
          </a:xfrm>
        </p:spPr>
        <p:txBody>
          <a:bodyPr/>
          <a:lstStyle>
            <a:lvl1pPr algn="ctr">
              <a:defRPr sz="8123">
                <a:solidFill>
                  <a:srgbClr val="333399"/>
                </a:solidFill>
              </a:defRPr>
            </a:lvl1pPr>
          </a:lstStyle>
          <a:p>
            <a:pPr lvl="0"/>
            <a:r>
              <a:rPr lang="en-US" altLang="zh-CN" noProof="0"/>
              <a:t>Click to edit Master title style</a:t>
            </a:r>
          </a:p>
        </p:txBody>
      </p:sp>
      <p:sp>
        <p:nvSpPr>
          <p:cNvPr id="551941" name="Rectangle 5"/>
          <p:cNvSpPr>
            <a:spLocks noGrp="1" noChangeArrowheads="1"/>
          </p:cNvSpPr>
          <p:nvPr>
            <p:ph type="subTitle" sz="quarter" idx="1"/>
          </p:nvPr>
        </p:nvSpPr>
        <p:spPr>
          <a:xfrm>
            <a:off x="1219200" y="3352800"/>
            <a:ext cx="6400800" cy="990600"/>
          </a:xfrm>
        </p:spPr>
        <p:txBody>
          <a:bodyPr/>
          <a:lstStyle>
            <a:lvl1pPr marL="0" indent="0" algn="ctr">
              <a:buFont typeface="Wingdings 2" charset="2"/>
              <a:buNone/>
              <a:defRPr sz="4985">
                <a:solidFill>
                  <a:schemeClr val="accent1"/>
                </a:solidFill>
                <a:latin typeface="华文行楷" charset="0"/>
                <a:ea typeface="华文行楷" charset="0"/>
              </a:defRPr>
            </a:lvl1pPr>
          </a:lstStyle>
          <a:p>
            <a:pPr lvl="0"/>
            <a:r>
              <a:rPr lang="en-US" altLang="zh-CN" noProof="0"/>
              <a:t>Click to edit Master subtitle style</a:t>
            </a:r>
          </a:p>
        </p:txBody>
      </p:sp>
      <p:sp>
        <p:nvSpPr>
          <p:cNvPr id="551942" name="Rectangle 6"/>
          <p:cNvSpPr>
            <a:spLocks noGrp="1" noChangeArrowheads="1"/>
          </p:cNvSpPr>
          <p:nvPr>
            <p:ph type="dt" sz="quarter" idx="2"/>
          </p:nvPr>
        </p:nvSpPr>
        <p:spPr bwMode="auto">
          <a:xfrm>
            <a:off x="6934200" y="6172200"/>
            <a:ext cx="1905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l">
              <a:spcBef>
                <a:spcPct val="0"/>
              </a:spcBef>
              <a:buClrTx/>
              <a:buFontTx/>
              <a:buNone/>
              <a:defRPr kumimoji="0" sz="1477">
                <a:latin typeface="Times New Roman" charset="0"/>
                <a:ea typeface="宋体" charset="0"/>
              </a:defRPr>
            </a:lvl1pPr>
          </a:lstStyle>
          <a:p>
            <a:pPr fontAlgn="base">
              <a:spcAft>
                <a:spcPct val="0"/>
              </a:spcAft>
            </a:pPr>
            <a:r>
              <a:rPr lang="zh-CN" altLang="en-US" b="1" dirty="0">
                <a:solidFill>
                  <a:srgbClr val="FF0033"/>
                </a:solidFill>
                <a:sym typeface="Symbol" charset="2"/>
              </a:rPr>
              <a:t>科创培训</a:t>
            </a:r>
            <a:r>
              <a:rPr lang="en-US" altLang="zh-CN" b="1" dirty="0">
                <a:solidFill>
                  <a:srgbClr val="FF0033"/>
                </a:solidFill>
                <a:sym typeface="Symbol" charset="2"/>
              </a:rPr>
              <a:t>2022</a:t>
            </a:r>
          </a:p>
        </p:txBody>
      </p:sp>
      <p:sp>
        <p:nvSpPr>
          <p:cNvPr id="551943" name="Rectangle 7"/>
          <p:cNvSpPr>
            <a:spLocks noGrp="1" noChangeArrowheads="1"/>
          </p:cNvSpPr>
          <p:nvPr>
            <p:ph type="ftr" sz="quarter" idx="3"/>
          </p:nvPr>
        </p:nvSpPr>
        <p:spPr bwMode="auto">
          <a:xfrm>
            <a:off x="1981200" y="6172200"/>
            <a:ext cx="4572000" cy="457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a:spcBef>
                <a:spcPct val="0"/>
              </a:spcBef>
              <a:buClrTx/>
              <a:buFontTx/>
              <a:buNone/>
              <a:defRPr kumimoji="0" sz="1477">
                <a:solidFill>
                  <a:srgbClr val="000099"/>
                </a:solidFill>
                <a:latin typeface="Times New Roman" charset="0"/>
                <a:ea typeface="宋体" charset="0"/>
              </a:defRPr>
            </a:lvl1pPr>
          </a:lstStyle>
          <a:p>
            <a:pPr fontAlgn="base">
              <a:spcAft>
                <a:spcPct val="0"/>
              </a:spcAft>
            </a:pPr>
            <a:r>
              <a:rPr lang="zh-CN" altLang="en-US" b="1" dirty="0">
                <a:sym typeface="Symbol" charset="2"/>
              </a:rPr>
              <a:t>科创</a:t>
            </a:r>
            <a:r>
              <a:rPr lang="en-US" altLang="zh-CN" b="1" dirty="0">
                <a:sym typeface="Symbol" charset="2"/>
              </a:rPr>
              <a:t>2022</a:t>
            </a:r>
          </a:p>
        </p:txBody>
      </p:sp>
      <p:sp>
        <p:nvSpPr>
          <p:cNvPr id="551944" name="Rectangle 8"/>
          <p:cNvSpPr>
            <a:spLocks noGrp="1" noChangeArrowheads="1"/>
          </p:cNvSpPr>
          <p:nvPr>
            <p:ph type="sldNum" sz="quarter" idx="4"/>
          </p:nvPr>
        </p:nvSpPr>
        <p:spPr>
          <a:xfrm>
            <a:off x="457200" y="6172200"/>
            <a:ext cx="914400" cy="457200"/>
          </a:xfrm>
        </p:spPr>
        <p:txBody>
          <a:bodyPr/>
          <a:lstStyle>
            <a:lvl1pPr>
              <a:defRPr>
                <a:latin typeface="Times New Roman" charset="0"/>
                <a:ea typeface="宋体" charset="0"/>
              </a:defRPr>
            </a:lvl1pPr>
          </a:lstStyle>
          <a:p>
            <a:fld id="{E919D029-5C16-CF43-A005-BAD0BD7858FC}" type="slidenum">
              <a:rPr lang="zh-CN" altLang="en-US">
                <a:solidFill>
                  <a:srgbClr val="000000"/>
                </a:solidFill>
              </a:rPr>
              <a:pPr/>
              <a:t>‹#›</a:t>
            </a:fld>
            <a:endParaRPr lang="en-US" altLang="zh-CN">
              <a:solidFill>
                <a:srgbClr val="000000"/>
              </a:solidFill>
            </a:endParaRPr>
          </a:p>
        </p:txBody>
      </p:sp>
      <p:sp>
        <p:nvSpPr>
          <p:cNvPr id="551945" name="Rectangle 9"/>
          <p:cNvSpPr>
            <a:spLocks noChangeArrowheads="1"/>
          </p:cNvSpPr>
          <p:nvPr/>
        </p:nvSpPr>
        <p:spPr bwMode="auto">
          <a:xfrm>
            <a:off x="304800" y="3124200"/>
            <a:ext cx="8077200" cy="152400"/>
          </a:xfrm>
          <a:prstGeom prst="rect">
            <a:avLst/>
          </a:prstGeom>
          <a:gradFill rotWithShape="0">
            <a:gsLst>
              <a:gs pos="0">
                <a:srgbClr val="9999FF">
                  <a:gamma/>
                  <a:tint val="93725"/>
                  <a:invGamma/>
                </a:srgbClr>
              </a:gs>
              <a:gs pos="50000">
                <a:srgbClr val="9999FF"/>
              </a:gs>
              <a:gs pos="100000">
                <a:srgbClr val="9999FF">
                  <a:gamma/>
                  <a:tint val="9372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2215">
              <a:solidFill>
                <a:srgbClr val="000000"/>
              </a:solidFill>
              <a:latin typeface="Times New Roman" charset="0"/>
              <a:ea typeface="宋体" charset="0"/>
              <a:sym typeface="Symbol" charset="2"/>
            </a:endParaRPr>
          </a:p>
        </p:txBody>
      </p:sp>
    </p:spTree>
    <p:extLst>
      <p:ext uri="{BB962C8B-B14F-4D97-AF65-F5344CB8AC3E}">
        <p14:creationId xmlns:p14="http://schemas.microsoft.com/office/powerpoint/2010/main" val="875470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r>
              <a:rPr lang="zh-CN" altLang="en-US" dirty="0">
                <a:solidFill>
                  <a:srgbClr val="000000"/>
                </a:solidFill>
              </a:rPr>
              <a:t>科创培训</a:t>
            </a:r>
            <a:r>
              <a:rPr lang="en-US" altLang="zh-CN" dirty="0">
                <a:solidFill>
                  <a:srgbClr val="000000"/>
                </a:solidFill>
              </a:rPr>
              <a:t>2022</a:t>
            </a:r>
          </a:p>
        </p:txBody>
      </p:sp>
      <p:sp>
        <p:nvSpPr>
          <p:cNvPr id="6" name="灯片编号占位符 5"/>
          <p:cNvSpPr>
            <a:spLocks noGrp="1"/>
          </p:cNvSpPr>
          <p:nvPr>
            <p:ph type="sldNum" sz="quarter" idx="12"/>
          </p:nvPr>
        </p:nvSpPr>
        <p:spPr/>
        <p:txBody>
          <a:bodyPr/>
          <a:lstStyle>
            <a:lvl1pPr>
              <a:defRPr/>
            </a:lvl1pPr>
          </a:lstStyle>
          <a:p>
            <a:fld id="{FFBF4337-2B4C-4010-8469-BC2E416156B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02120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幻灯片编号占位符 3"/>
          <p:cNvSpPr>
            <a:spLocks noGrp="1"/>
          </p:cNvSpPr>
          <p:nvPr>
            <p:ph type="sldNum" sz="quarter" idx="10"/>
          </p:nvPr>
        </p:nvSpPr>
        <p:spPr/>
        <p:txBody>
          <a:bodyPr/>
          <a:lstStyle>
            <a:lvl1pPr>
              <a:defRPr/>
            </a:lvl1pPr>
          </a:lstStyle>
          <a:p>
            <a:fld id="{E3AAB893-DE5C-8D44-ABFF-5A189A04D4EB}"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252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9" y="1709740"/>
            <a:ext cx="7886700" cy="2852737"/>
          </a:xfrm>
        </p:spPr>
        <p:txBody>
          <a:bodyPr anchor="b"/>
          <a:lstStyle>
            <a:lvl1pPr>
              <a:defRPr sz="5539"/>
            </a:lvl1pPr>
          </a:lstStyle>
          <a:p>
            <a:r>
              <a:rPr lang="zh-CN" altLang="en-US"/>
              <a:t>单击此处编辑母版标题样式</a:t>
            </a:r>
          </a:p>
        </p:txBody>
      </p:sp>
      <p:sp>
        <p:nvSpPr>
          <p:cNvPr id="3" name="文本占位符 2"/>
          <p:cNvSpPr>
            <a:spLocks noGrp="1"/>
          </p:cNvSpPr>
          <p:nvPr>
            <p:ph type="body" idx="1"/>
          </p:nvPr>
        </p:nvSpPr>
        <p:spPr>
          <a:xfrm>
            <a:off x="623889" y="4589465"/>
            <a:ext cx="7886700" cy="1500187"/>
          </a:xfrm>
        </p:spPr>
        <p:txBody>
          <a:bodyPr/>
          <a:lstStyle>
            <a:lvl1pPr marL="0" indent="0">
              <a:buNone/>
              <a:defRPr sz="2215"/>
            </a:lvl1pPr>
            <a:lvl2pPr marL="422041" indent="0">
              <a:buNone/>
              <a:defRPr sz="1846"/>
            </a:lvl2pPr>
            <a:lvl3pPr marL="844083" indent="0">
              <a:buNone/>
              <a:defRPr sz="1662"/>
            </a:lvl3pPr>
            <a:lvl4pPr marL="1266124" indent="0">
              <a:buNone/>
              <a:defRPr sz="1477"/>
            </a:lvl4pPr>
            <a:lvl5pPr marL="1688165" indent="0">
              <a:buNone/>
              <a:defRPr sz="1477"/>
            </a:lvl5pPr>
            <a:lvl6pPr marL="2110207" indent="0">
              <a:buNone/>
              <a:defRPr sz="1477"/>
            </a:lvl6pPr>
            <a:lvl7pPr marL="2532248" indent="0">
              <a:buNone/>
              <a:defRPr sz="1477"/>
            </a:lvl7pPr>
            <a:lvl8pPr marL="2954289" indent="0">
              <a:buNone/>
              <a:defRPr sz="1477"/>
            </a:lvl8pPr>
            <a:lvl9pPr marL="3376331" indent="0">
              <a:buNone/>
              <a:defRPr sz="1477"/>
            </a:lvl9pPr>
          </a:lstStyle>
          <a:p>
            <a:pPr lvl="0"/>
            <a:r>
              <a:rPr lang="zh-CN" altLang="en-US"/>
              <a:t>单击此处编辑母版文本样式</a:t>
            </a:r>
          </a:p>
        </p:txBody>
      </p:sp>
      <p:sp>
        <p:nvSpPr>
          <p:cNvPr id="4" name="幻灯片编号占位符 3"/>
          <p:cNvSpPr>
            <a:spLocks noGrp="1"/>
          </p:cNvSpPr>
          <p:nvPr>
            <p:ph type="sldNum" sz="quarter" idx="10"/>
          </p:nvPr>
        </p:nvSpPr>
        <p:spPr/>
        <p:txBody>
          <a:bodyPr/>
          <a:lstStyle>
            <a:lvl1pPr>
              <a:defRPr/>
            </a:lvl1pPr>
          </a:lstStyle>
          <a:p>
            <a:fld id="{AE5C1B5B-DE23-7645-960C-9CAC26077CAD}"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03123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371600"/>
            <a:ext cx="3962400" cy="47244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572000" y="1371600"/>
            <a:ext cx="3962400" cy="47244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幻灯片编号占位符 4"/>
          <p:cNvSpPr>
            <a:spLocks noGrp="1"/>
          </p:cNvSpPr>
          <p:nvPr>
            <p:ph type="sldNum" sz="quarter" idx="10"/>
          </p:nvPr>
        </p:nvSpPr>
        <p:spPr/>
        <p:txBody>
          <a:bodyPr/>
          <a:lstStyle>
            <a:lvl1pPr>
              <a:defRPr/>
            </a:lvl1pPr>
          </a:lstStyle>
          <a:p>
            <a:fld id="{C5FB10F3-7DB5-CF4D-8FA2-99B1E5069BA6}"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09907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9" y="365127"/>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30238" y="1681163"/>
            <a:ext cx="3868737"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zh-CN" altLang="en-US"/>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幻灯片编号占位符 6"/>
          <p:cNvSpPr>
            <a:spLocks noGrp="1"/>
          </p:cNvSpPr>
          <p:nvPr>
            <p:ph type="sldNum" sz="quarter" idx="10"/>
          </p:nvPr>
        </p:nvSpPr>
        <p:spPr/>
        <p:txBody>
          <a:bodyPr/>
          <a:lstStyle>
            <a:lvl1pPr>
              <a:defRPr/>
            </a:lvl1pPr>
          </a:lstStyle>
          <a:p>
            <a:fld id="{D94A2555-3114-8441-BBF6-6AEA6A5FCF40}"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537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幻灯片编号占位符 2"/>
          <p:cNvSpPr>
            <a:spLocks noGrp="1"/>
          </p:cNvSpPr>
          <p:nvPr>
            <p:ph type="sldNum" sz="quarter" idx="10"/>
          </p:nvPr>
        </p:nvSpPr>
        <p:spPr>
          <a:xfrm>
            <a:off x="8460432" y="6603476"/>
            <a:ext cx="652674" cy="209900"/>
          </a:xfrm>
        </p:spPr>
        <p:txBody>
          <a:bodyPr/>
          <a:lstStyle>
            <a:lvl1pPr>
              <a:defRPr/>
            </a:lvl1pPr>
          </a:lstStyle>
          <a:p>
            <a:fld id="{CEB3D730-6AE3-3343-A2B4-B33EBC1E2267}"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90127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幻灯片编号占位符 1"/>
          <p:cNvSpPr>
            <a:spLocks noGrp="1"/>
          </p:cNvSpPr>
          <p:nvPr>
            <p:ph type="sldNum" sz="quarter" idx="10"/>
          </p:nvPr>
        </p:nvSpPr>
        <p:spPr/>
        <p:txBody>
          <a:bodyPr/>
          <a:lstStyle>
            <a:lvl1pPr>
              <a:defRPr/>
            </a:lvl1pPr>
          </a:lstStyle>
          <a:p>
            <a:fld id="{E222A3EA-5EF9-EA43-A9A2-D7565E976763}"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94258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9" y="457200"/>
            <a:ext cx="2949575" cy="1600200"/>
          </a:xfrm>
        </p:spPr>
        <p:txBody>
          <a:bodyPr anchor="b"/>
          <a:lstStyle>
            <a:lvl1pPr>
              <a:defRPr sz="2954"/>
            </a:lvl1pPr>
          </a:lstStyle>
          <a:p>
            <a:r>
              <a:rPr lang="zh-CN" altLang="en-US"/>
              <a:t>单击此处编辑母版标题样式</a:t>
            </a:r>
          </a:p>
        </p:txBody>
      </p:sp>
      <p:sp>
        <p:nvSpPr>
          <p:cNvPr id="3" name="内容占位符 2"/>
          <p:cNvSpPr>
            <a:spLocks noGrp="1"/>
          </p:cNvSpPr>
          <p:nvPr>
            <p:ph idx="1"/>
          </p:nvPr>
        </p:nvSpPr>
        <p:spPr>
          <a:xfrm>
            <a:off x="3887788" y="987427"/>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30239" y="2057400"/>
            <a:ext cx="2949575"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zh-CN" altLang="en-US"/>
              <a:t>单击此处编辑母版文本样式</a:t>
            </a:r>
          </a:p>
        </p:txBody>
      </p:sp>
      <p:sp>
        <p:nvSpPr>
          <p:cNvPr id="5" name="幻灯片编号占位符 4"/>
          <p:cNvSpPr>
            <a:spLocks noGrp="1"/>
          </p:cNvSpPr>
          <p:nvPr>
            <p:ph type="sldNum" sz="quarter" idx="10"/>
          </p:nvPr>
        </p:nvSpPr>
        <p:spPr/>
        <p:txBody>
          <a:bodyPr/>
          <a:lstStyle>
            <a:lvl1pPr>
              <a:defRPr/>
            </a:lvl1pPr>
          </a:lstStyle>
          <a:p>
            <a:fld id="{95513B58-B1FE-7347-8EC4-B1C268C42FA9}"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038357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9" y="457200"/>
            <a:ext cx="2949575" cy="1600200"/>
          </a:xfrm>
        </p:spPr>
        <p:txBody>
          <a:bodyPr anchor="b"/>
          <a:lstStyle>
            <a:lvl1pPr>
              <a:defRPr sz="2954"/>
            </a:lvl1pPr>
          </a:lstStyle>
          <a:p>
            <a:r>
              <a:rPr lang="zh-CN" altLang="en-US"/>
              <a:t>单击此处编辑母版标题样式</a:t>
            </a:r>
          </a:p>
        </p:txBody>
      </p:sp>
      <p:sp>
        <p:nvSpPr>
          <p:cNvPr id="3" name="图片占位符 2"/>
          <p:cNvSpPr>
            <a:spLocks noGrp="1"/>
          </p:cNvSpPr>
          <p:nvPr>
            <p:ph type="pic" idx="1"/>
          </p:nvPr>
        </p:nvSpPr>
        <p:spPr>
          <a:xfrm>
            <a:off x="3887788" y="987427"/>
            <a:ext cx="4629150" cy="4873625"/>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endParaRPr lang="zh-CN" altLang="en-US"/>
          </a:p>
        </p:txBody>
      </p:sp>
      <p:sp>
        <p:nvSpPr>
          <p:cNvPr id="4" name="文本占位符 3"/>
          <p:cNvSpPr>
            <a:spLocks noGrp="1"/>
          </p:cNvSpPr>
          <p:nvPr>
            <p:ph type="body" sz="half" idx="2"/>
          </p:nvPr>
        </p:nvSpPr>
        <p:spPr>
          <a:xfrm>
            <a:off x="630239" y="2057400"/>
            <a:ext cx="2949575"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zh-CN" altLang="en-US"/>
              <a:t>单击此处编辑母版文本样式</a:t>
            </a:r>
          </a:p>
        </p:txBody>
      </p:sp>
      <p:sp>
        <p:nvSpPr>
          <p:cNvPr id="5" name="幻灯片编号占位符 4"/>
          <p:cNvSpPr>
            <a:spLocks noGrp="1"/>
          </p:cNvSpPr>
          <p:nvPr>
            <p:ph type="sldNum" sz="quarter" idx="10"/>
          </p:nvPr>
        </p:nvSpPr>
        <p:spPr/>
        <p:txBody>
          <a:bodyPr/>
          <a:lstStyle>
            <a:lvl1pPr>
              <a:defRPr/>
            </a:lvl1pPr>
          </a:lstStyle>
          <a:p>
            <a:fld id="{6FD49737-C6D3-2240-97AA-134A6AA156D2}"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20741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本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幻灯片编号占位符 3"/>
          <p:cNvSpPr>
            <a:spLocks noGrp="1"/>
          </p:cNvSpPr>
          <p:nvPr>
            <p:ph type="sldNum" sz="quarter" idx="10"/>
          </p:nvPr>
        </p:nvSpPr>
        <p:spPr/>
        <p:txBody>
          <a:bodyPr/>
          <a:lstStyle>
            <a:lvl1pPr>
              <a:defRPr/>
            </a:lvl1pPr>
          </a:lstStyle>
          <a:p>
            <a:fld id="{AC5285FE-C47D-2C43-9152-F0A70FCFD4A4}"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10450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0"/>
            <a:ext cx="2057400" cy="6096000"/>
          </a:xfrm>
        </p:spPr>
        <p:txBody>
          <a:bodyPr vert="eaVert"/>
          <a:lstStyle/>
          <a:p>
            <a:r>
              <a:rPr lang="zh-CN" altLang="en-US"/>
              <a:t>单击此处编辑母版标题样式</a:t>
            </a:r>
          </a:p>
        </p:txBody>
      </p:sp>
      <p:sp>
        <p:nvSpPr>
          <p:cNvPr id="3" name="竖排文本占位符 2"/>
          <p:cNvSpPr>
            <a:spLocks noGrp="1"/>
          </p:cNvSpPr>
          <p:nvPr>
            <p:ph type="body" orient="vert" idx="1"/>
          </p:nvPr>
        </p:nvSpPr>
        <p:spPr>
          <a:xfrm>
            <a:off x="457200" y="0"/>
            <a:ext cx="6019800" cy="609600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幻灯片编号占位符 3"/>
          <p:cNvSpPr>
            <a:spLocks noGrp="1"/>
          </p:cNvSpPr>
          <p:nvPr>
            <p:ph type="sldNum" sz="quarter" idx="10"/>
          </p:nvPr>
        </p:nvSpPr>
        <p:spPr/>
        <p:txBody>
          <a:bodyPr/>
          <a:lstStyle>
            <a:lvl1pPr>
              <a:defRPr/>
            </a:lvl1pPr>
          </a:lstStyle>
          <a:p>
            <a:fld id="{1B84AD92-8540-914F-A842-82D54C6E462C}"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51777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r>
              <a:rPr lang="zh-CN" altLang="en-US" dirty="0">
                <a:solidFill>
                  <a:srgbClr val="000000"/>
                </a:solidFill>
              </a:rPr>
              <a:t>科创培训</a:t>
            </a:r>
            <a:r>
              <a:rPr lang="en-US" altLang="zh-CN" dirty="0">
                <a:solidFill>
                  <a:srgbClr val="000000"/>
                </a:solidFill>
              </a:rPr>
              <a:t>2022</a:t>
            </a:r>
          </a:p>
        </p:txBody>
      </p:sp>
      <p:sp>
        <p:nvSpPr>
          <p:cNvPr id="6" name="灯片编号占位符 5"/>
          <p:cNvSpPr>
            <a:spLocks noGrp="1"/>
          </p:cNvSpPr>
          <p:nvPr>
            <p:ph type="sldNum" sz="quarter" idx="12"/>
          </p:nvPr>
        </p:nvSpPr>
        <p:spPr/>
        <p:txBody>
          <a:bodyPr/>
          <a:lstStyle>
            <a:lvl1pPr>
              <a:defRPr/>
            </a:lvl1pPr>
          </a:lstStyle>
          <a:p>
            <a:fld id="{397091FE-42D2-4C87-96EF-2A593BA5A12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69573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1066800" y="0"/>
            <a:ext cx="7620000" cy="914400"/>
          </a:xfrm>
        </p:spPr>
        <p:txBody>
          <a:bodyPr/>
          <a:lstStyle/>
          <a:p>
            <a:r>
              <a:rPr lang="zh-CN" altLang="en-US"/>
              <a:t>单击此处编辑母版标题样式</a:t>
            </a:r>
          </a:p>
        </p:txBody>
      </p:sp>
      <p:sp>
        <p:nvSpPr>
          <p:cNvPr id="3" name="内容占位符 2"/>
          <p:cNvSpPr>
            <a:spLocks noGrp="1"/>
          </p:cNvSpPr>
          <p:nvPr>
            <p:ph sz="half" idx="1"/>
          </p:nvPr>
        </p:nvSpPr>
        <p:spPr>
          <a:xfrm>
            <a:off x="457200" y="1371600"/>
            <a:ext cx="3962400" cy="47244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quarter" idx="2"/>
          </p:nvPr>
        </p:nvSpPr>
        <p:spPr>
          <a:xfrm>
            <a:off x="4572000" y="1371600"/>
            <a:ext cx="3962400" cy="22860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内容占位符 4"/>
          <p:cNvSpPr>
            <a:spLocks noGrp="1"/>
          </p:cNvSpPr>
          <p:nvPr>
            <p:ph sz="quarter" idx="3"/>
          </p:nvPr>
        </p:nvSpPr>
        <p:spPr>
          <a:xfrm>
            <a:off x="4572000" y="3810000"/>
            <a:ext cx="3962400" cy="22860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幻灯片编号占位符 5"/>
          <p:cNvSpPr>
            <a:spLocks noGrp="1"/>
          </p:cNvSpPr>
          <p:nvPr>
            <p:ph type="sldNum" sz="quarter" idx="10"/>
          </p:nvPr>
        </p:nvSpPr>
        <p:spPr>
          <a:xfrm>
            <a:off x="3810000" y="6629400"/>
            <a:ext cx="990600" cy="228600"/>
          </a:xfrm>
        </p:spPr>
        <p:txBody>
          <a:bodyPr/>
          <a:lstStyle>
            <a:lvl1pPr>
              <a:defRPr/>
            </a:lvl1pPr>
          </a:lstStyle>
          <a:p>
            <a:fld id="{EB0CAD93-D776-E444-9282-BF9884FA3D0B}"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17244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reserve="1">
  <p:cSld name="标题、文本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66800" y="0"/>
            <a:ext cx="7620000" cy="914400"/>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371600"/>
            <a:ext cx="3962400" cy="47244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572000" y="1371600"/>
            <a:ext cx="3962400" cy="47244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幻灯片编号占位符 4"/>
          <p:cNvSpPr>
            <a:spLocks noGrp="1"/>
          </p:cNvSpPr>
          <p:nvPr>
            <p:ph type="sldNum" sz="quarter" idx="10"/>
          </p:nvPr>
        </p:nvSpPr>
        <p:spPr>
          <a:xfrm>
            <a:off x="3810000" y="6629400"/>
            <a:ext cx="990600" cy="228600"/>
          </a:xfrm>
        </p:spPr>
        <p:txBody>
          <a:bodyPr/>
          <a:lstStyle>
            <a:lvl1pPr>
              <a:defRPr/>
            </a:lvl1pPr>
          </a:lstStyle>
          <a:p>
            <a:fld id="{6633CD7D-9C95-0D45-A671-EF2E1C8EA55E}"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83274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reserve="1">
  <p:cSld name="标题和两项内容在文本之上">
    <p:spTree>
      <p:nvGrpSpPr>
        <p:cNvPr id="1" name=""/>
        <p:cNvGrpSpPr/>
        <p:nvPr/>
      </p:nvGrpSpPr>
      <p:grpSpPr>
        <a:xfrm>
          <a:off x="0" y="0"/>
          <a:ext cx="0" cy="0"/>
          <a:chOff x="0" y="0"/>
          <a:chExt cx="0" cy="0"/>
        </a:xfrm>
      </p:grpSpPr>
      <p:sp>
        <p:nvSpPr>
          <p:cNvPr id="2" name="标题 1"/>
          <p:cNvSpPr>
            <a:spLocks noGrp="1"/>
          </p:cNvSpPr>
          <p:nvPr>
            <p:ph type="title"/>
          </p:nvPr>
        </p:nvSpPr>
        <p:spPr>
          <a:xfrm>
            <a:off x="1066800" y="0"/>
            <a:ext cx="7620000" cy="914400"/>
          </a:xfrm>
        </p:spPr>
        <p:txBody>
          <a:bodyPr/>
          <a:lstStyle/>
          <a:p>
            <a:r>
              <a:rPr lang="zh-CN" altLang="en-US"/>
              <a:t>单击此处编辑母版标题样式</a:t>
            </a:r>
          </a:p>
        </p:txBody>
      </p:sp>
      <p:sp>
        <p:nvSpPr>
          <p:cNvPr id="3" name="内容占位符 2"/>
          <p:cNvSpPr>
            <a:spLocks noGrp="1"/>
          </p:cNvSpPr>
          <p:nvPr>
            <p:ph sz="quarter" idx="1"/>
          </p:nvPr>
        </p:nvSpPr>
        <p:spPr>
          <a:xfrm>
            <a:off x="457200" y="1371600"/>
            <a:ext cx="3962400" cy="22860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quarter" idx="2"/>
          </p:nvPr>
        </p:nvSpPr>
        <p:spPr>
          <a:xfrm>
            <a:off x="4572000" y="1371600"/>
            <a:ext cx="3962400" cy="22860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half" idx="3"/>
          </p:nvPr>
        </p:nvSpPr>
        <p:spPr>
          <a:xfrm>
            <a:off x="457200" y="3810000"/>
            <a:ext cx="8077200" cy="22860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幻灯片编号占位符 5"/>
          <p:cNvSpPr>
            <a:spLocks noGrp="1"/>
          </p:cNvSpPr>
          <p:nvPr>
            <p:ph type="sldNum" sz="quarter" idx="10"/>
          </p:nvPr>
        </p:nvSpPr>
        <p:spPr>
          <a:xfrm>
            <a:off x="3810000" y="6629400"/>
            <a:ext cx="990600" cy="228600"/>
          </a:xfrm>
        </p:spPr>
        <p:txBody>
          <a:bodyPr/>
          <a:lstStyle>
            <a:lvl1pPr>
              <a:defRPr/>
            </a:lvl1pPr>
          </a:lstStyle>
          <a:p>
            <a:fld id="{4C162D5B-813B-E243-A6D9-2AB82EEC9818}" type="slidenum">
              <a:rPr lang="zh-CN" altLang="en-US">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964258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内页-有页码">
    <p:bg>
      <p:bgPr>
        <a:solidFill>
          <a:srgbClr val="FFFFFF"/>
        </a:solidFill>
        <a:effectLst/>
      </p:bgPr>
    </p:bg>
    <p:spTree>
      <p:nvGrpSpPr>
        <p:cNvPr id="1" name=""/>
        <p:cNvGrpSpPr/>
        <p:nvPr/>
      </p:nvGrpSpPr>
      <p:grpSpPr>
        <a:xfrm>
          <a:off x="0" y="0"/>
          <a:ext cx="0" cy="0"/>
          <a:chOff x="0" y="0"/>
          <a:chExt cx="0" cy="0"/>
        </a:xfrm>
      </p:grpSpPr>
      <p:cxnSp>
        <p:nvCxnSpPr>
          <p:cNvPr id="4" name="直接连接符 3">
            <a:extLst>
              <a:ext uri="{FF2B5EF4-FFF2-40B4-BE49-F238E27FC236}">
                <a16:creationId xmlns:a16="http://schemas.microsoft.com/office/drawing/2014/main" id="{3100685E-03FE-4CF6-1079-1515A92A84C9}"/>
              </a:ext>
            </a:extLst>
          </p:cNvPr>
          <p:cNvCxnSpPr/>
          <p:nvPr userDrawn="1"/>
        </p:nvCxnSpPr>
        <p:spPr>
          <a:xfrm>
            <a:off x="0" y="932656"/>
            <a:ext cx="9144000" cy="0"/>
          </a:xfrm>
          <a:prstGeom prst="line">
            <a:avLst/>
          </a:prstGeom>
          <a:ln w="381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med" len="med"/>
            <a:tailEnd type="none" w="med" len="med"/>
          </a:ln>
        </p:spPr>
        <p:style>
          <a:lnRef idx="3">
            <a:schemeClr val="accent5"/>
          </a:lnRef>
          <a:fillRef idx="0">
            <a:schemeClr val="accent5"/>
          </a:fillRef>
          <a:effectRef idx="2">
            <a:schemeClr val="accent5"/>
          </a:effectRef>
          <a:fontRef idx="minor">
            <a:schemeClr val="tx1"/>
          </a:fontRef>
        </p:style>
      </p:cxnSp>
      <p:sp>
        <p:nvSpPr>
          <p:cNvPr id="5" name="文本框 4">
            <a:extLst>
              <a:ext uri="{FF2B5EF4-FFF2-40B4-BE49-F238E27FC236}">
                <a16:creationId xmlns:a16="http://schemas.microsoft.com/office/drawing/2014/main" id="{AF6FA31E-DDF6-3818-E03B-485DC4F4AD0F}"/>
              </a:ext>
            </a:extLst>
          </p:cNvPr>
          <p:cNvSpPr txBox="1">
            <a:spLocks noChangeArrowheads="1"/>
          </p:cNvSpPr>
          <p:nvPr userDrawn="1"/>
        </p:nvSpPr>
        <p:spPr bwMode="auto">
          <a:xfrm>
            <a:off x="8652272" y="6457951"/>
            <a:ext cx="372218" cy="276999"/>
          </a:xfrm>
          <a:prstGeom prst="rect">
            <a:avLst/>
          </a:prstGeom>
          <a:noFill/>
          <a:ln>
            <a:noFill/>
          </a:ln>
        </p:spPr>
        <p:txBody>
          <a:bodyPr wrap="none">
            <a:spAutoFit/>
          </a:bodyPr>
          <a:lstStyle>
            <a:lvl1pPr defTabSz="685800">
              <a:defRPr sz="2800">
                <a:solidFill>
                  <a:schemeClr val="tx2"/>
                </a:solidFill>
                <a:latin typeface="Arial" panose="020B0604020202020204" pitchFamily="34" charset="0"/>
                <a:ea typeface="宋体" panose="02010600030101010101" pitchFamily="2" charset="-122"/>
              </a:defRPr>
            </a:lvl1pPr>
            <a:lvl2pPr marL="742950" indent="-285750" defTabSz="685800">
              <a:defRPr sz="2800">
                <a:solidFill>
                  <a:schemeClr val="tx2"/>
                </a:solidFill>
                <a:latin typeface="Arial" panose="020B0604020202020204" pitchFamily="34" charset="0"/>
                <a:ea typeface="宋体" panose="02010600030101010101" pitchFamily="2" charset="-122"/>
              </a:defRPr>
            </a:lvl2pPr>
            <a:lvl3pPr marL="1143000" indent="-228600" defTabSz="685800">
              <a:defRPr sz="2800">
                <a:solidFill>
                  <a:schemeClr val="tx2"/>
                </a:solidFill>
                <a:latin typeface="Arial" panose="020B0604020202020204" pitchFamily="34" charset="0"/>
                <a:ea typeface="宋体" panose="02010600030101010101" pitchFamily="2" charset="-122"/>
              </a:defRPr>
            </a:lvl3pPr>
            <a:lvl4pPr marL="1600200" indent="-228600" defTabSz="685800">
              <a:defRPr sz="2800">
                <a:solidFill>
                  <a:schemeClr val="tx2"/>
                </a:solidFill>
                <a:latin typeface="Arial" panose="020B0604020202020204" pitchFamily="34" charset="0"/>
                <a:ea typeface="宋体" panose="02010600030101010101" pitchFamily="2" charset="-122"/>
              </a:defRPr>
            </a:lvl4pPr>
            <a:lvl5pPr marL="2057400" indent="-228600" defTabSz="685800">
              <a:defRPr sz="2800">
                <a:solidFill>
                  <a:schemeClr val="tx2"/>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defRPr sz="2800">
                <a:solidFill>
                  <a:schemeClr val="tx2"/>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defRPr sz="2800">
                <a:solidFill>
                  <a:schemeClr val="tx2"/>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defRPr sz="2800">
                <a:solidFill>
                  <a:schemeClr val="tx2"/>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defRPr sz="2800">
                <a:solidFill>
                  <a:schemeClr val="tx2"/>
                </a:solidFill>
                <a:latin typeface="Arial" panose="020B0604020202020204" pitchFamily="34" charset="0"/>
                <a:ea typeface="宋体" panose="02010600030101010101" pitchFamily="2" charset="-122"/>
              </a:defRPr>
            </a:lvl9pPr>
          </a:lstStyle>
          <a:p>
            <a:pPr eaLnBrk="1" hangingPunct="1">
              <a:defRPr/>
            </a:pPr>
            <a:fld id="{A88EAF00-BB67-4174-8837-0494F07648DA}" type="slidenum">
              <a:rPr lang="en-US" altLang="zh-CN" sz="1200" b="1" smtClean="0"/>
              <a:pPr eaLnBrk="1" hangingPunct="1">
                <a:defRPr/>
              </a:pPr>
              <a:t>‹#›</a:t>
            </a:fld>
            <a:endParaRPr lang="en-US" altLang="zh-CN" sz="2100" b="1"/>
          </a:p>
        </p:txBody>
      </p:sp>
      <p:sp>
        <p:nvSpPr>
          <p:cNvPr id="3" name="内容占位符 2"/>
          <p:cNvSpPr>
            <a:spLocks noGrp="1"/>
          </p:cNvSpPr>
          <p:nvPr>
            <p:ph sz="quarter" idx="10"/>
          </p:nvPr>
        </p:nvSpPr>
        <p:spPr>
          <a:xfrm>
            <a:off x="494026" y="1092062"/>
            <a:ext cx="8203575" cy="5382411"/>
          </a:xfrm>
        </p:spPr>
        <p:txBody>
          <a:bodyPr>
            <a:normAutofit/>
          </a:bodyPr>
          <a:lstStyle>
            <a:lvl1pPr>
              <a:buClr>
                <a:schemeClr val="accent1"/>
              </a:buClr>
              <a:defRPr sz="1500"/>
            </a:lvl1pPr>
            <a:lvl2pPr>
              <a:buClr>
                <a:schemeClr val="accent1"/>
              </a:buClr>
              <a:defRPr sz="1350"/>
            </a:lvl2pPr>
            <a:lvl3pPr>
              <a:buClr>
                <a:schemeClr val="accent1"/>
              </a:buClr>
              <a:defRPr sz="1200"/>
            </a:lvl3pPr>
            <a:lvl4pPr>
              <a:buClr>
                <a:schemeClr val="accent1"/>
              </a:buClr>
              <a:defRPr sz="1050"/>
            </a:lvl4pPr>
            <a:lvl5pPr>
              <a:buClr>
                <a:schemeClr val="accent1"/>
              </a:buClr>
              <a:defRPr sz="1050"/>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7" name="Title 1"/>
          <p:cNvSpPr>
            <a:spLocks noGrp="1"/>
          </p:cNvSpPr>
          <p:nvPr>
            <p:ph type="title"/>
          </p:nvPr>
        </p:nvSpPr>
        <p:spPr>
          <a:xfrm>
            <a:off x="494025" y="88043"/>
            <a:ext cx="8203576" cy="791688"/>
          </a:xfrm>
        </p:spPr>
        <p:txBody>
          <a:bodyPr>
            <a:normAutofit/>
          </a:bodyPr>
          <a:lstStyle>
            <a:lvl1pPr>
              <a:defRPr sz="2850" b="1">
                <a:solidFill>
                  <a:srgbClr val="C00000"/>
                </a:solidFill>
              </a:defRPr>
            </a:lvl1pPr>
          </a:lstStyle>
          <a:p>
            <a:r>
              <a:rPr lang="en-US" dirty="0"/>
              <a:t>Click to edit Master title style</a:t>
            </a:r>
          </a:p>
        </p:txBody>
      </p:sp>
    </p:spTree>
    <p:extLst>
      <p:ext uri="{BB962C8B-B14F-4D97-AF65-F5344CB8AC3E}">
        <p14:creationId xmlns:p14="http://schemas.microsoft.com/office/powerpoint/2010/main" val="2082148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r>
              <a:rPr lang="zh-CN" altLang="en-US" dirty="0">
                <a:solidFill>
                  <a:srgbClr val="000000"/>
                </a:solidFill>
              </a:rPr>
              <a:t>科创培训</a:t>
            </a:r>
            <a:r>
              <a:rPr lang="en-US" altLang="zh-CN" dirty="0">
                <a:solidFill>
                  <a:srgbClr val="000000"/>
                </a:solidFill>
              </a:rPr>
              <a:t>2022</a:t>
            </a:r>
          </a:p>
        </p:txBody>
      </p:sp>
      <p:sp>
        <p:nvSpPr>
          <p:cNvPr id="7" name="灯片编号占位符 6"/>
          <p:cNvSpPr>
            <a:spLocks noGrp="1"/>
          </p:cNvSpPr>
          <p:nvPr>
            <p:ph type="sldNum" sz="quarter" idx="12"/>
          </p:nvPr>
        </p:nvSpPr>
        <p:spPr/>
        <p:txBody>
          <a:bodyPr/>
          <a:lstStyle>
            <a:lvl1pPr>
              <a:defRPr/>
            </a:lvl1pPr>
          </a:lstStyle>
          <a:p>
            <a:fld id="{41DF4FAE-0FDD-485D-993A-73C63F43CB0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37016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r>
              <a:rPr lang="zh-CN" altLang="en-US" dirty="0">
                <a:solidFill>
                  <a:srgbClr val="000000"/>
                </a:solidFill>
              </a:rPr>
              <a:t>科创培训</a:t>
            </a:r>
            <a:r>
              <a:rPr lang="en-US" altLang="zh-CN" dirty="0">
                <a:solidFill>
                  <a:srgbClr val="000000"/>
                </a:solidFill>
              </a:rPr>
              <a:t>2022</a:t>
            </a:r>
          </a:p>
        </p:txBody>
      </p:sp>
      <p:sp>
        <p:nvSpPr>
          <p:cNvPr id="9" name="灯片编号占位符 8"/>
          <p:cNvSpPr>
            <a:spLocks noGrp="1"/>
          </p:cNvSpPr>
          <p:nvPr>
            <p:ph type="sldNum" sz="quarter" idx="12"/>
          </p:nvPr>
        </p:nvSpPr>
        <p:spPr/>
        <p:txBody>
          <a:bodyPr/>
          <a:lstStyle>
            <a:lvl1pPr>
              <a:defRPr/>
            </a:lvl1pPr>
          </a:lstStyle>
          <a:p>
            <a:fld id="{67DB6C24-4B72-4D09-9B87-16AF896203D8}"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03920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74372" y="116632"/>
            <a:ext cx="7772400" cy="936104"/>
          </a:xfrm>
        </p:spPr>
        <p:txBody>
          <a:bodyPr/>
          <a:lstStyle/>
          <a:p>
            <a:r>
              <a:rPr lang="zh-CN" altLang="en-US"/>
              <a:t>单击此处编辑母版标题样式</a:t>
            </a:r>
          </a:p>
        </p:txBody>
      </p:sp>
      <p:sp>
        <p:nvSpPr>
          <p:cNvPr id="5" name="灯片编号占位符 4"/>
          <p:cNvSpPr>
            <a:spLocks noGrp="1"/>
          </p:cNvSpPr>
          <p:nvPr>
            <p:ph type="sldNum" sz="quarter" idx="12"/>
          </p:nvPr>
        </p:nvSpPr>
        <p:spPr>
          <a:xfrm>
            <a:off x="8604448" y="116632"/>
            <a:ext cx="392832" cy="330509"/>
          </a:xfrm>
        </p:spPr>
        <p:txBody>
          <a:bodyPr/>
          <a:lstStyle>
            <a:lvl1pPr>
              <a:defRPr/>
            </a:lvl1pPr>
          </a:lstStyle>
          <a:p>
            <a:fld id="{A4F1253D-0517-4E3C-AD12-A9ABE88082A3}"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58846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r>
              <a:rPr lang="zh-CN" altLang="en-US" dirty="0">
                <a:solidFill>
                  <a:srgbClr val="000000"/>
                </a:solidFill>
              </a:rPr>
              <a:t>科创培训</a:t>
            </a:r>
            <a:r>
              <a:rPr lang="en-US" altLang="zh-CN" dirty="0">
                <a:solidFill>
                  <a:srgbClr val="000000"/>
                </a:solidFill>
              </a:rPr>
              <a:t>2022</a:t>
            </a:r>
          </a:p>
        </p:txBody>
      </p:sp>
      <p:sp>
        <p:nvSpPr>
          <p:cNvPr id="4" name="灯片编号占位符 3"/>
          <p:cNvSpPr>
            <a:spLocks noGrp="1"/>
          </p:cNvSpPr>
          <p:nvPr>
            <p:ph type="sldNum" sz="quarter" idx="12"/>
          </p:nvPr>
        </p:nvSpPr>
        <p:spPr/>
        <p:txBody>
          <a:bodyPr/>
          <a:lstStyle>
            <a:lvl1pPr>
              <a:defRPr/>
            </a:lvl1pPr>
          </a:lstStyle>
          <a:p>
            <a:fld id="{655B4020-4205-40BF-AA9A-356774E64F1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565712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r>
              <a:rPr lang="zh-CN" altLang="en-US" dirty="0">
                <a:solidFill>
                  <a:srgbClr val="000000"/>
                </a:solidFill>
              </a:rPr>
              <a:t>科创培训</a:t>
            </a:r>
            <a:r>
              <a:rPr lang="en-US" altLang="zh-CN" dirty="0">
                <a:solidFill>
                  <a:srgbClr val="000000"/>
                </a:solidFill>
              </a:rPr>
              <a:t>2022</a:t>
            </a:r>
          </a:p>
        </p:txBody>
      </p:sp>
      <p:sp>
        <p:nvSpPr>
          <p:cNvPr id="7" name="灯片编号占位符 6"/>
          <p:cNvSpPr>
            <a:spLocks noGrp="1"/>
          </p:cNvSpPr>
          <p:nvPr>
            <p:ph type="sldNum" sz="quarter" idx="12"/>
          </p:nvPr>
        </p:nvSpPr>
        <p:spPr/>
        <p:txBody>
          <a:bodyPr/>
          <a:lstStyle>
            <a:lvl1pPr>
              <a:defRPr/>
            </a:lvl1pPr>
          </a:lstStyle>
          <a:p>
            <a:fld id="{2A26B023-204E-4C5A-AC81-71D5C8819E8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42879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r>
              <a:rPr lang="zh-CN" altLang="en-US" dirty="0">
                <a:solidFill>
                  <a:srgbClr val="000000"/>
                </a:solidFill>
              </a:rPr>
              <a:t>科创培训</a:t>
            </a:r>
            <a:r>
              <a:rPr lang="en-US" altLang="zh-CN" dirty="0">
                <a:solidFill>
                  <a:srgbClr val="000000"/>
                </a:solidFill>
              </a:rPr>
              <a:t>2022</a:t>
            </a:r>
          </a:p>
        </p:txBody>
      </p:sp>
      <p:sp>
        <p:nvSpPr>
          <p:cNvPr id="7" name="灯片编号占位符 6"/>
          <p:cNvSpPr>
            <a:spLocks noGrp="1"/>
          </p:cNvSpPr>
          <p:nvPr>
            <p:ph type="sldNum" sz="quarter" idx="12"/>
          </p:nvPr>
        </p:nvSpPr>
        <p:spPr/>
        <p:txBody>
          <a:bodyPr/>
          <a:lstStyle>
            <a:lvl1pPr>
              <a:defRPr/>
            </a:lvl1pPr>
          </a:lstStyle>
          <a:p>
            <a:fld id="{D324510D-F350-4FE3-9ED1-0F5FD8C3468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16761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1.jpeg"/><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fontAlgn="base">
              <a:spcBef>
                <a:spcPct val="0"/>
              </a:spcBef>
              <a:spcAft>
                <a:spcPct val="0"/>
              </a:spcAft>
            </a:pPr>
            <a:r>
              <a:rPr kumimoji="1" lang="zh-CN" altLang="en-US" dirty="0">
                <a:solidFill>
                  <a:srgbClr val="000000"/>
                </a:solidFill>
              </a:rPr>
              <a:t>科创培训</a:t>
            </a:r>
            <a:r>
              <a:rPr kumimoji="1" lang="en-US" altLang="zh-CN" dirty="0">
                <a:solidFill>
                  <a:srgbClr val="000000"/>
                </a:solidFill>
              </a:rPr>
              <a:t>2022</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fontAlgn="base">
              <a:spcBef>
                <a:spcPct val="0"/>
              </a:spcBef>
              <a:spcAft>
                <a:spcPct val="0"/>
              </a:spcAft>
            </a:pPr>
            <a:fld id="{4352C119-E342-4346-8675-F4A65CF5B3EC}" type="slidenum">
              <a:rPr kumimoji="1" lang="en-US" altLang="zh-CN">
                <a:solidFill>
                  <a:srgbClr val="000000"/>
                </a:solidFill>
              </a:rPr>
              <a:pPr fontAlgn="base">
                <a:spcBef>
                  <a:spcPct val="0"/>
                </a:spcBef>
                <a:spcAft>
                  <a:spcPct val="0"/>
                </a:spcAft>
              </a:pPr>
              <a:t>‹#›</a:t>
            </a:fld>
            <a:endParaRPr kumimoji="1" lang="en-US" altLang="zh-CN">
              <a:solidFill>
                <a:srgbClr val="000000"/>
              </a:solidFill>
            </a:endParaRPr>
          </a:p>
        </p:txBody>
      </p:sp>
    </p:spTree>
    <p:extLst>
      <p:ext uri="{BB962C8B-B14F-4D97-AF65-F5344CB8AC3E}">
        <p14:creationId xmlns:p14="http://schemas.microsoft.com/office/powerpoint/2010/main" val="43888483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4034" r:id="rId15"/>
    <p:sldLayoutId id="2147484035" r:id="rId16"/>
    <p:sldLayoutId id="2147484037" r:id="rId17"/>
    <p:sldLayoutId id="2147484038" r:id="rId18"/>
  </p:sldLayoutIdLst>
  <p:hf hdr="0" dt="0"/>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宋体" pitchFamily="2" charset="-122"/>
        </a:defRPr>
      </a:lvl2pPr>
      <a:lvl3pPr algn="ctr" rtl="0" fontAlgn="base">
        <a:spcBef>
          <a:spcPct val="0"/>
        </a:spcBef>
        <a:spcAft>
          <a:spcPct val="0"/>
        </a:spcAft>
        <a:defRPr kumimoji="1" sz="4400">
          <a:solidFill>
            <a:schemeClr val="tx2"/>
          </a:solidFill>
          <a:latin typeface="Times New Roman" pitchFamily="18" charset="0"/>
          <a:ea typeface="宋体" pitchFamily="2" charset="-122"/>
        </a:defRPr>
      </a:lvl3pPr>
      <a:lvl4pPr algn="ctr" rtl="0" fontAlgn="base">
        <a:spcBef>
          <a:spcPct val="0"/>
        </a:spcBef>
        <a:spcAft>
          <a:spcPct val="0"/>
        </a:spcAft>
        <a:defRPr kumimoji="1" sz="4400">
          <a:solidFill>
            <a:schemeClr val="tx2"/>
          </a:solidFill>
          <a:latin typeface="Times New Roman" pitchFamily="18" charset="0"/>
          <a:ea typeface="宋体" pitchFamily="2" charset="-122"/>
        </a:defRPr>
      </a:lvl4pPr>
      <a:lvl5pPr algn="ctr" rtl="0" fontAlgn="base">
        <a:spcBef>
          <a:spcPct val="0"/>
        </a:spcBef>
        <a:spcAft>
          <a:spcPct val="0"/>
        </a:spcAft>
        <a:defRPr kumimoji="1" sz="4400">
          <a:solidFill>
            <a:schemeClr val="tx2"/>
          </a:solidFill>
          <a:latin typeface="Times New Roman" pitchFamily="18" charset="0"/>
          <a:ea typeface="宋体" pitchFamily="2" charset="-122"/>
        </a:defRPr>
      </a:lvl5pPr>
      <a:lvl6pPr marL="457200" algn="ctr" rtl="0" fontAlgn="base">
        <a:spcBef>
          <a:spcPct val="0"/>
        </a:spcBef>
        <a:spcAft>
          <a:spcPct val="0"/>
        </a:spcAft>
        <a:defRPr kumimoji="1" sz="4400">
          <a:solidFill>
            <a:schemeClr val="tx2"/>
          </a:solidFill>
          <a:latin typeface="Times New Roman" pitchFamily="18" charset="0"/>
          <a:ea typeface="宋体" pitchFamily="2" charset="-122"/>
        </a:defRPr>
      </a:lvl6pPr>
      <a:lvl7pPr marL="914400" algn="ctr" rtl="0" fontAlgn="base">
        <a:spcBef>
          <a:spcPct val="0"/>
        </a:spcBef>
        <a:spcAft>
          <a:spcPct val="0"/>
        </a:spcAft>
        <a:defRPr kumimoji="1" sz="4400">
          <a:solidFill>
            <a:schemeClr val="tx2"/>
          </a:solidFill>
          <a:latin typeface="Times New Roman" pitchFamily="18" charset="0"/>
          <a:ea typeface="宋体" pitchFamily="2" charset="-122"/>
        </a:defRPr>
      </a:lvl7pPr>
      <a:lvl8pPr marL="1371600" algn="ctr" rtl="0" fontAlgn="base">
        <a:spcBef>
          <a:spcPct val="0"/>
        </a:spcBef>
        <a:spcAft>
          <a:spcPct val="0"/>
        </a:spcAft>
        <a:defRPr kumimoji="1" sz="4400">
          <a:solidFill>
            <a:schemeClr val="tx2"/>
          </a:solidFill>
          <a:latin typeface="Times New Roman" pitchFamily="18" charset="0"/>
          <a:ea typeface="宋体" pitchFamily="2" charset="-122"/>
        </a:defRPr>
      </a:lvl8pPr>
      <a:lvl9pPr marL="1828800" algn="ctr" rtl="0" fontAlgn="base">
        <a:spcBef>
          <a:spcPct val="0"/>
        </a:spcBef>
        <a:spcAft>
          <a:spcPct val="0"/>
        </a:spcAft>
        <a:defRPr kumimoji="1" sz="4400">
          <a:solidFill>
            <a:schemeClr val="tx2"/>
          </a:solidFill>
          <a:latin typeface="Times New Roman" pitchFamily="18" charset="0"/>
          <a:ea typeface="宋体" pitchFamily="2" charset="-122"/>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0914" name="Rectangle 2"/>
          <p:cNvSpPr>
            <a:spLocks noChangeArrowheads="1"/>
          </p:cNvSpPr>
          <p:nvPr/>
        </p:nvSpPr>
        <p:spPr bwMode="auto">
          <a:xfrm>
            <a:off x="228600" y="1588"/>
            <a:ext cx="1447800" cy="6856412"/>
          </a:xfrm>
          <a:prstGeom prst="rect">
            <a:avLst/>
          </a:prstGeom>
          <a:gradFill rotWithShape="0">
            <a:gsLst>
              <a:gs pos="0">
                <a:schemeClr val="bg1"/>
              </a:gs>
              <a:gs pos="100000">
                <a:schemeClr val="bg1">
                  <a:gamma/>
                  <a:shade val="81961"/>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2215">
              <a:solidFill>
                <a:srgbClr val="000000"/>
              </a:solidFill>
              <a:latin typeface="Times New Roman" charset="0"/>
              <a:ea typeface="宋体" charset="0"/>
              <a:sym typeface="Symbol" charset="2"/>
            </a:endParaRPr>
          </a:p>
        </p:txBody>
      </p:sp>
      <p:sp>
        <p:nvSpPr>
          <p:cNvPr id="550915" name="Rectangle 3"/>
          <p:cNvSpPr>
            <a:spLocks noChangeArrowheads="1"/>
          </p:cNvSpPr>
          <p:nvPr/>
        </p:nvSpPr>
        <p:spPr bwMode="auto">
          <a:xfrm>
            <a:off x="228600" y="914400"/>
            <a:ext cx="4724400" cy="152400"/>
          </a:xfrm>
          <a:prstGeom prst="rect">
            <a:avLst/>
          </a:prstGeom>
          <a:gradFill rotWithShape="0">
            <a:gsLst>
              <a:gs pos="0">
                <a:schemeClr val="accent1"/>
              </a:gs>
              <a:gs pos="100000">
                <a:schemeClr val="accent1">
                  <a:gamma/>
                  <a:tint val="3372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2215">
              <a:solidFill>
                <a:srgbClr val="000000"/>
              </a:solidFill>
              <a:latin typeface="Times New Roman" charset="0"/>
              <a:ea typeface="宋体" charset="0"/>
              <a:sym typeface="Symbol" charset="2"/>
            </a:endParaRPr>
          </a:p>
        </p:txBody>
      </p:sp>
      <p:sp>
        <p:nvSpPr>
          <p:cNvPr id="550916" name="Rectangle 4"/>
          <p:cNvSpPr>
            <a:spLocks noChangeArrowheads="1"/>
          </p:cNvSpPr>
          <p:nvPr/>
        </p:nvSpPr>
        <p:spPr bwMode="auto">
          <a:xfrm>
            <a:off x="609601" y="152400"/>
            <a:ext cx="8380413" cy="762000"/>
          </a:xfrm>
          <a:prstGeom prst="rect">
            <a:avLst/>
          </a:prstGeom>
          <a:gradFill rotWithShape="0">
            <a:gsLst>
              <a:gs pos="0">
                <a:schemeClr val="bg1"/>
              </a:gs>
              <a:gs pos="100000">
                <a:schemeClr val="bg1">
                  <a:gamma/>
                  <a:shade val="89804"/>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fontAlgn="base">
              <a:spcBef>
                <a:spcPct val="0"/>
              </a:spcBef>
              <a:spcAft>
                <a:spcPct val="0"/>
              </a:spcAft>
            </a:pPr>
            <a:endParaRPr kumimoji="1" lang="zh-CN" altLang="en-US" sz="2215">
              <a:solidFill>
                <a:srgbClr val="000000"/>
              </a:solidFill>
              <a:latin typeface="Times New Roman" charset="0"/>
              <a:ea typeface="宋体" charset="0"/>
              <a:sym typeface="Symbol" charset="2"/>
            </a:endParaRPr>
          </a:p>
        </p:txBody>
      </p:sp>
      <p:sp>
        <p:nvSpPr>
          <p:cNvPr id="550917" name="Rectangle 5"/>
          <p:cNvSpPr>
            <a:spLocks noGrp="1" noChangeArrowheads="1"/>
          </p:cNvSpPr>
          <p:nvPr>
            <p:ph type="title"/>
          </p:nvPr>
        </p:nvSpPr>
        <p:spPr bwMode="auto">
          <a:xfrm>
            <a:off x="1066800" y="0"/>
            <a:ext cx="7620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550918" name="Rectangle 6"/>
          <p:cNvSpPr>
            <a:spLocks noGrp="1" noChangeArrowheads="1"/>
          </p:cNvSpPr>
          <p:nvPr>
            <p:ph type="body" idx="1"/>
          </p:nvPr>
        </p:nvSpPr>
        <p:spPr bwMode="auto">
          <a:xfrm>
            <a:off x="457200" y="1371600"/>
            <a:ext cx="80772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pic>
        <p:nvPicPr>
          <p:cNvPr id="550922" name="Picture 10" descr="2"/>
          <p:cNvPicPr>
            <a:picLocks noChangeAspect="1" noChangeArrowheads="1"/>
          </p:cNvPicPr>
          <p:nvPr userDrawn="1"/>
        </p:nvPicPr>
        <p:blipFill>
          <a:blip r:embed="rId17" cstate="print">
            <a:extLst>
              <a:ext uri="{28A0092B-C50C-407E-A947-70E740481C1C}">
                <a14:useLocalDpi xmlns:a14="http://schemas.microsoft.com/office/drawing/2010/main"/>
              </a:ext>
            </a:extLst>
          </a:blip>
          <a:srcRect/>
          <a:stretch>
            <a:fillRect/>
          </a:stretch>
        </p:blipFill>
        <p:spPr bwMode="auto">
          <a:xfrm>
            <a:off x="152400" y="76201"/>
            <a:ext cx="8413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923" name="Rectangle 11"/>
          <p:cNvSpPr>
            <a:spLocks noGrp="1" noChangeArrowheads="1"/>
          </p:cNvSpPr>
          <p:nvPr>
            <p:ph type="sldNum" sz="quarter" idx="4"/>
          </p:nvPr>
        </p:nvSpPr>
        <p:spPr bwMode="auto">
          <a:xfrm>
            <a:off x="3810000" y="6629400"/>
            <a:ext cx="990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spcBef>
                <a:spcPct val="0"/>
              </a:spcBef>
              <a:buClrTx/>
              <a:buFontTx/>
              <a:buNone/>
              <a:defRPr kumimoji="0" sz="1477">
                <a:solidFill>
                  <a:schemeClr val="tx1"/>
                </a:solidFill>
                <a:latin typeface="+mn-lt"/>
                <a:ea typeface="+mn-ea"/>
              </a:defRPr>
            </a:lvl1pPr>
          </a:lstStyle>
          <a:p>
            <a:pPr algn="r" fontAlgn="base">
              <a:spcAft>
                <a:spcPct val="0"/>
              </a:spcAft>
            </a:pPr>
            <a:fld id="{76F33040-6B4B-AA44-B4F7-0A489D1FB587}" type="slidenum">
              <a:rPr lang="zh-CN" altLang="en-US" b="1" smtClean="0">
                <a:solidFill>
                  <a:srgbClr val="000000"/>
                </a:solidFill>
                <a:sym typeface="Symbol" charset="2"/>
              </a:rPr>
              <a:pPr algn="r" fontAlgn="base">
                <a:spcAft>
                  <a:spcPct val="0"/>
                </a:spcAft>
              </a:pPr>
              <a:t>‹#›</a:t>
            </a:fld>
            <a:endParaRPr lang="en-US" altLang="zh-CN" b="1">
              <a:solidFill>
                <a:srgbClr val="000000"/>
              </a:solidFill>
              <a:sym typeface="Symbol" charset="2"/>
            </a:endParaRPr>
          </a:p>
        </p:txBody>
      </p:sp>
    </p:spTree>
    <p:extLst>
      <p:ext uri="{BB962C8B-B14F-4D97-AF65-F5344CB8AC3E}">
        <p14:creationId xmlns:p14="http://schemas.microsoft.com/office/powerpoint/2010/main" val="64211211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4033" r:id="rId15"/>
  </p:sldLayoutIdLst>
  <p:hf hdr="0" dt="0"/>
  <p:txStyles>
    <p:titleStyle>
      <a:lvl1pPr algn="l" rtl="0" fontAlgn="base">
        <a:spcBef>
          <a:spcPct val="0"/>
        </a:spcBef>
        <a:spcAft>
          <a:spcPct val="0"/>
        </a:spcAft>
        <a:defRPr sz="4985" b="1" kern="1200">
          <a:solidFill>
            <a:srgbClr val="000066"/>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4985" b="1">
          <a:solidFill>
            <a:srgbClr val="000066"/>
          </a:solidFill>
          <a:effectLst>
            <a:outerShdw blurRad="38100" dist="38100" dir="2700000" algn="tl">
              <a:srgbClr val="C0C0C0"/>
            </a:outerShdw>
          </a:effectLst>
          <a:latin typeface="华文行楷" charset="0"/>
          <a:ea typeface="华文行楷" charset="0"/>
        </a:defRPr>
      </a:lvl2pPr>
      <a:lvl3pPr algn="l" rtl="0" fontAlgn="base">
        <a:spcBef>
          <a:spcPct val="0"/>
        </a:spcBef>
        <a:spcAft>
          <a:spcPct val="0"/>
        </a:spcAft>
        <a:defRPr sz="4985" b="1">
          <a:solidFill>
            <a:srgbClr val="000066"/>
          </a:solidFill>
          <a:effectLst>
            <a:outerShdw blurRad="38100" dist="38100" dir="2700000" algn="tl">
              <a:srgbClr val="C0C0C0"/>
            </a:outerShdw>
          </a:effectLst>
          <a:latin typeface="华文行楷" charset="0"/>
          <a:ea typeface="华文行楷" charset="0"/>
        </a:defRPr>
      </a:lvl3pPr>
      <a:lvl4pPr algn="l" rtl="0" fontAlgn="base">
        <a:spcBef>
          <a:spcPct val="0"/>
        </a:spcBef>
        <a:spcAft>
          <a:spcPct val="0"/>
        </a:spcAft>
        <a:defRPr sz="4985" b="1">
          <a:solidFill>
            <a:srgbClr val="000066"/>
          </a:solidFill>
          <a:effectLst>
            <a:outerShdw blurRad="38100" dist="38100" dir="2700000" algn="tl">
              <a:srgbClr val="C0C0C0"/>
            </a:outerShdw>
          </a:effectLst>
          <a:latin typeface="华文行楷" charset="0"/>
          <a:ea typeface="华文行楷" charset="0"/>
        </a:defRPr>
      </a:lvl4pPr>
      <a:lvl5pPr algn="l" rtl="0" fontAlgn="base">
        <a:spcBef>
          <a:spcPct val="0"/>
        </a:spcBef>
        <a:spcAft>
          <a:spcPct val="0"/>
        </a:spcAft>
        <a:defRPr sz="4985" b="1">
          <a:solidFill>
            <a:srgbClr val="000066"/>
          </a:solidFill>
          <a:effectLst>
            <a:outerShdw blurRad="38100" dist="38100" dir="2700000" algn="tl">
              <a:srgbClr val="C0C0C0"/>
            </a:outerShdw>
          </a:effectLst>
          <a:latin typeface="华文行楷" charset="0"/>
          <a:ea typeface="华文行楷" charset="0"/>
        </a:defRPr>
      </a:lvl5pPr>
      <a:lvl6pPr marL="422041" algn="l" rtl="0" fontAlgn="base">
        <a:spcBef>
          <a:spcPct val="0"/>
        </a:spcBef>
        <a:spcAft>
          <a:spcPct val="0"/>
        </a:spcAft>
        <a:defRPr sz="4985" b="1">
          <a:solidFill>
            <a:srgbClr val="000066"/>
          </a:solidFill>
          <a:effectLst>
            <a:outerShdw blurRad="38100" dist="38100" dir="2700000" algn="tl">
              <a:srgbClr val="C0C0C0"/>
            </a:outerShdw>
          </a:effectLst>
          <a:latin typeface="华文行楷" charset="0"/>
          <a:ea typeface="华文行楷" charset="0"/>
        </a:defRPr>
      </a:lvl6pPr>
      <a:lvl7pPr marL="844083" algn="l" rtl="0" fontAlgn="base">
        <a:spcBef>
          <a:spcPct val="0"/>
        </a:spcBef>
        <a:spcAft>
          <a:spcPct val="0"/>
        </a:spcAft>
        <a:defRPr sz="4985" b="1">
          <a:solidFill>
            <a:srgbClr val="000066"/>
          </a:solidFill>
          <a:effectLst>
            <a:outerShdw blurRad="38100" dist="38100" dir="2700000" algn="tl">
              <a:srgbClr val="C0C0C0"/>
            </a:outerShdw>
          </a:effectLst>
          <a:latin typeface="华文行楷" charset="0"/>
          <a:ea typeface="华文行楷" charset="0"/>
        </a:defRPr>
      </a:lvl7pPr>
      <a:lvl8pPr marL="1266124" algn="l" rtl="0" fontAlgn="base">
        <a:spcBef>
          <a:spcPct val="0"/>
        </a:spcBef>
        <a:spcAft>
          <a:spcPct val="0"/>
        </a:spcAft>
        <a:defRPr sz="4985" b="1">
          <a:solidFill>
            <a:srgbClr val="000066"/>
          </a:solidFill>
          <a:effectLst>
            <a:outerShdw blurRad="38100" dist="38100" dir="2700000" algn="tl">
              <a:srgbClr val="C0C0C0"/>
            </a:outerShdw>
          </a:effectLst>
          <a:latin typeface="华文行楷" charset="0"/>
          <a:ea typeface="华文行楷" charset="0"/>
        </a:defRPr>
      </a:lvl8pPr>
      <a:lvl9pPr marL="1688165" algn="l" rtl="0" fontAlgn="base">
        <a:spcBef>
          <a:spcPct val="0"/>
        </a:spcBef>
        <a:spcAft>
          <a:spcPct val="0"/>
        </a:spcAft>
        <a:defRPr sz="4985" b="1">
          <a:solidFill>
            <a:srgbClr val="000066"/>
          </a:solidFill>
          <a:effectLst>
            <a:outerShdw blurRad="38100" dist="38100" dir="2700000" algn="tl">
              <a:srgbClr val="C0C0C0"/>
            </a:outerShdw>
          </a:effectLst>
          <a:latin typeface="华文行楷" charset="0"/>
          <a:ea typeface="华文行楷" charset="0"/>
        </a:defRPr>
      </a:lvl9pPr>
    </p:titleStyle>
    <p:bodyStyle>
      <a:lvl1pPr marL="316531" indent="-316531" algn="l" rtl="0" fontAlgn="base">
        <a:spcBef>
          <a:spcPct val="20000"/>
        </a:spcBef>
        <a:spcAft>
          <a:spcPct val="0"/>
        </a:spcAft>
        <a:buClr>
          <a:srgbClr val="FF3399"/>
        </a:buClr>
        <a:buFont typeface="Wingdings 2" charset="2"/>
        <a:buChar char="è"/>
        <a:defRPr sz="4062" b="1" kern="1200">
          <a:solidFill>
            <a:srgbClr val="000066"/>
          </a:solidFill>
          <a:latin typeface="+mn-lt"/>
          <a:ea typeface="+mn-ea"/>
          <a:cs typeface="+mn-cs"/>
        </a:defRPr>
      </a:lvl1pPr>
      <a:lvl2pPr marL="685817" indent="-263776" algn="l" rtl="0" fontAlgn="base">
        <a:spcBef>
          <a:spcPct val="20000"/>
        </a:spcBef>
        <a:spcAft>
          <a:spcPct val="0"/>
        </a:spcAft>
        <a:buClr>
          <a:srgbClr val="FF3399"/>
        </a:buClr>
        <a:buFont typeface="Wingdings 2" charset="2"/>
        <a:buChar char="è"/>
        <a:defRPr sz="3323" b="1" kern="1200">
          <a:solidFill>
            <a:srgbClr val="000099"/>
          </a:solidFill>
          <a:latin typeface="+mn-lt"/>
          <a:ea typeface="+mn-ea"/>
          <a:cs typeface="+mn-cs"/>
        </a:defRPr>
      </a:lvl2pPr>
      <a:lvl3pPr marL="1055103" indent="-211021" algn="l" rtl="0" fontAlgn="base">
        <a:spcBef>
          <a:spcPct val="20000"/>
        </a:spcBef>
        <a:spcAft>
          <a:spcPct val="0"/>
        </a:spcAft>
        <a:buClr>
          <a:srgbClr val="FF3399"/>
        </a:buClr>
        <a:buFont typeface="Wingdings 2" charset="2"/>
        <a:buChar char="è"/>
        <a:defRPr sz="2954" b="1" kern="1200">
          <a:solidFill>
            <a:schemeClr val="accent1"/>
          </a:solidFill>
          <a:latin typeface="+mn-lt"/>
          <a:ea typeface="+mn-ea"/>
          <a:cs typeface="+mn-cs"/>
        </a:defRPr>
      </a:lvl3pPr>
      <a:lvl4pPr marL="1477145" indent="-211021" algn="l" rtl="0" fontAlgn="base">
        <a:spcBef>
          <a:spcPct val="20000"/>
        </a:spcBef>
        <a:spcAft>
          <a:spcPct val="0"/>
        </a:spcAft>
        <a:buClr>
          <a:srgbClr val="FF3399"/>
        </a:buClr>
        <a:buFont typeface="Wingdings 2" charset="2"/>
        <a:buChar char="è"/>
        <a:defRPr sz="2585" b="1" kern="1200">
          <a:solidFill>
            <a:srgbClr val="000066"/>
          </a:solidFill>
          <a:latin typeface="+mn-lt"/>
          <a:ea typeface="+mn-ea"/>
          <a:cs typeface="+mn-cs"/>
        </a:defRPr>
      </a:lvl4pPr>
      <a:lvl5pPr marL="1899186" indent="-211021" algn="l" rtl="0" fontAlgn="base">
        <a:spcBef>
          <a:spcPct val="20000"/>
        </a:spcBef>
        <a:spcAft>
          <a:spcPct val="0"/>
        </a:spcAft>
        <a:buClr>
          <a:srgbClr val="FF3399"/>
        </a:buClr>
        <a:buFont typeface="Wingdings 2" charset="2"/>
        <a:buChar char="è"/>
        <a:defRPr sz="2585" b="1" kern="1200">
          <a:solidFill>
            <a:srgbClr val="000066"/>
          </a:solidFill>
          <a:latin typeface="+mn-lt"/>
          <a:ea typeface="+mn-ea"/>
          <a:cs typeface="+mn-cs"/>
        </a:defRPr>
      </a:lvl5pPr>
      <a:lvl6pPr marL="2321227" indent="-211021" algn="l" defTabSz="844083" rtl="0" eaLnBrk="1" latinLnBrk="0" hangingPunct="1">
        <a:lnSpc>
          <a:spcPct val="90000"/>
        </a:lnSpc>
        <a:spcBef>
          <a:spcPts val="462"/>
        </a:spcBef>
        <a:buFont typeface="Arial"/>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a:buChar char="•"/>
        <a:defRPr sz="1662" kern="1200">
          <a:solidFill>
            <a:schemeClr val="tx1"/>
          </a:solidFill>
          <a:latin typeface="+mn-lt"/>
          <a:ea typeface="+mn-ea"/>
          <a:cs typeface="+mn-cs"/>
        </a:defRPr>
      </a:lvl9pPr>
    </p:bodyStyle>
    <p:otherStyle>
      <a:defPPr>
        <a:defRPr lang="zh-CN"/>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10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16.xml"/><Relationship Id="rId5" Type="http://schemas.openxmlformats.org/officeDocument/2006/relationships/image" Target="../media/image127.png"/><Relationship Id="rId4" Type="http://schemas.openxmlformats.org/officeDocument/2006/relationships/image" Target="../media/image126.png"/></Relationships>
</file>

<file path=ppt/slides/_rels/slide10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20.jpeg"/><Relationship Id="rId3" Type="http://schemas.openxmlformats.org/officeDocument/2006/relationships/image" Target="../media/image15.emf"/><Relationship Id="rId7" Type="http://schemas.openxmlformats.org/officeDocument/2006/relationships/diagramLayout" Target="../diagrams/layout2.xml"/><Relationship Id="rId12"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Data" Target="../diagrams/data2.xml"/><Relationship Id="rId11" Type="http://schemas.openxmlformats.org/officeDocument/2006/relationships/image" Target="../media/image18.jpeg"/><Relationship Id="rId5" Type="http://schemas.openxmlformats.org/officeDocument/2006/relationships/image" Target="../media/image17.jpeg"/><Relationship Id="rId10" Type="http://schemas.microsoft.com/office/2007/relationships/diagramDrawing" Target="../diagrams/drawing2.xml"/><Relationship Id="rId4" Type="http://schemas.openxmlformats.org/officeDocument/2006/relationships/image" Target="../media/image16.emf"/><Relationship Id="rId9"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oleObject" Target="../embeddings/oleObject6.bin"/><Relationship Id="rId18" Type="http://schemas.openxmlformats.org/officeDocument/2006/relationships/image" Target="../media/image34.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31.wmf"/><Relationship Id="rId17" Type="http://schemas.openxmlformats.org/officeDocument/2006/relationships/oleObject" Target="../embeddings/oleObject8.bin"/><Relationship Id="rId2" Type="http://schemas.openxmlformats.org/officeDocument/2006/relationships/audio" Target="../media/audio1.bin"/><Relationship Id="rId16" Type="http://schemas.openxmlformats.org/officeDocument/2006/relationships/image" Target="../media/image33.wmf"/><Relationship Id="rId1" Type="http://schemas.openxmlformats.org/officeDocument/2006/relationships/slideLayout" Target="../slideLayouts/slideLayout6.xml"/><Relationship Id="rId6" Type="http://schemas.openxmlformats.org/officeDocument/2006/relationships/image" Target="../media/image28.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30.wmf"/><Relationship Id="rId4" Type="http://schemas.openxmlformats.org/officeDocument/2006/relationships/image" Target="../media/image27.wmf"/><Relationship Id="rId9" Type="http://schemas.openxmlformats.org/officeDocument/2006/relationships/oleObject" Target="../embeddings/oleObject4.bin"/><Relationship Id="rId14" Type="http://schemas.openxmlformats.org/officeDocument/2006/relationships/image" Target="../media/image32.wmf"/></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oleObject" Target="../embeddings/oleObject9.bin"/><Relationship Id="rId1" Type="http://schemas.openxmlformats.org/officeDocument/2006/relationships/slideLayout" Target="../slideLayouts/slideLayout6.xml"/><Relationship Id="rId4" Type="http://schemas.openxmlformats.org/officeDocument/2006/relationships/hyperlink" Target="http://english.ihep.cas.cn/bes/co/pv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oleObject" Target="../embeddings/oleObject10.bin"/><Relationship Id="rId1" Type="http://schemas.openxmlformats.org/officeDocument/2006/relationships/slideLayout" Target="../slideLayouts/slideLayout6.xml"/><Relationship Id="rId4" Type="http://schemas.openxmlformats.org/officeDocument/2006/relationships/hyperlink" Target="http://english.ihep.cas.cn/bes/co/pv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4.wmf"/></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6.emf"/></Relationships>
</file>

<file path=ppt/slides/_rels/slide4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6.xml"/><Relationship Id="rId4" Type="http://schemas.openxmlformats.org/officeDocument/2006/relationships/image" Target="../media/image69.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hyperlink" Target="https://en.wikipedia.org/wiki/Crookes_tube"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84.gi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4.gi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0.png"/></Relationships>
</file>

<file path=ppt/slides/_rels/slide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18" Type="http://schemas.openxmlformats.org/officeDocument/2006/relationships/diagramLayout" Target="../diagrams/layout7.xml"/><Relationship Id="rId26" Type="http://schemas.microsoft.com/office/2007/relationships/diagramDrawing" Target="../diagrams/drawing8.xml"/><Relationship Id="rId3" Type="http://schemas.openxmlformats.org/officeDocument/2006/relationships/diagramLayout" Target="../diagrams/layout4.xml"/><Relationship Id="rId21" Type="http://schemas.microsoft.com/office/2007/relationships/diagramDrawing" Target="../diagrams/drawing7.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diagramData" Target="../diagrams/data7.xml"/><Relationship Id="rId25" Type="http://schemas.openxmlformats.org/officeDocument/2006/relationships/diagramColors" Target="../diagrams/colors8.xml"/><Relationship Id="rId2" Type="http://schemas.openxmlformats.org/officeDocument/2006/relationships/diagramData" Target="../diagrams/data4.xml"/><Relationship Id="rId16" Type="http://schemas.microsoft.com/office/2007/relationships/diagramDrawing" Target="../diagrams/drawing6.xml"/><Relationship Id="rId20" Type="http://schemas.openxmlformats.org/officeDocument/2006/relationships/diagramColors" Target="../diagrams/colors7.xml"/><Relationship Id="rId1" Type="http://schemas.openxmlformats.org/officeDocument/2006/relationships/slideLayout" Target="../slideLayouts/slideLayout6.xml"/><Relationship Id="rId6" Type="http://schemas.microsoft.com/office/2007/relationships/diagramDrawing" Target="../diagrams/drawing4.xml"/><Relationship Id="rId11" Type="http://schemas.microsoft.com/office/2007/relationships/diagramDrawing" Target="../diagrams/drawing5.xml"/><Relationship Id="rId24" Type="http://schemas.openxmlformats.org/officeDocument/2006/relationships/diagramQuickStyle" Target="../diagrams/quickStyle8.xml"/><Relationship Id="rId5" Type="http://schemas.openxmlformats.org/officeDocument/2006/relationships/diagramColors" Target="../diagrams/colors4.xml"/><Relationship Id="rId15" Type="http://schemas.openxmlformats.org/officeDocument/2006/relationships/diagramColors" Target="../diagrams/colors6.xml"/><Relationship Id="rId23" Type="http://schemas.openxmlformats.org/officeDocument/2006/relationships/diagramLayout" Target="../diagrams/layout8.xml"/><Relationship Id="rId10" Type="http://schemas.openxmlformats.org/officeDocument/2006/relationships/diagramColors" Target="../diagrams/colors5.xml"/><Relationship Id="rId19" Type="http://schemas.openxmlformats.org/officeDocument/2006/relationships/diagramQuickStyle" Target="../diagrams/quickStyle7.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 Id="rId22" Type="http://schemas.openxmlformats.org/officeDocument/2006/relationships/diagramData" Target="../diagrams/data8.xml"/><Relationship Id="rId27" Type="http://schemas.openxmlformats.org/officeDocument/2006/relationships/image" Target="../media/image95.png"/></Relationships>
</file>

<file path=ppt/slides/_rels/slide6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5.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oleObject" Target="../embeddings/oleObject12.bin"/><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6.xml"/><Relationship Id="rId5" Type="http://schemas.openxmlformats.org/officeDocument/2006/relationships/hyperlink" Target="https://en.wikipedia.org/wiki/X-ray" TargetMode="Externa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08.jpeg"/><Relationship Id="rId4" Type="http://schemas.openxmlformats.org/officeDocument/2006/relationships/image" Target="../media/image107.wmf"/></Relationships>
</file>

<file path=ppt/slides/_rels/slide86.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9.wmf"/><Relationship Id="rId7" Type="http://schemas.openxmlformats.org/officeDocument/2006/relationships/image" Target="../media/image110.wmf"/><Relationship Id="rId2" Type="http://schemas.openxmlformats.org/officeDocument/2006/relationships/oleObject" Target="../embeddings/oleObject14.bin"/><Relationship Id="rId1" Type="http://schemas.openxmlformats.org/officeDocument/2006/relationships/slideLayout" Target="../slideLayouts/slideLayout6.xml"/><Relationship Id="rId6" Type="http://schemas.openxmlformats.org/officeDocument/2006/relationships/oleObject" Target="../embeddings/oleObject16.bin"/><Relationship Id="rId5" Type="http://schemas.openxmlformats.org/officeDocument/2006/relationships/image" Target="../media/image107.wmf"/><Relationship Id="rId4" Type="http://schemas.openxmlformats.org/officeDocument/2006/relationships/oleObject" Target="../embeddings/oleObject15.bin"/></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8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14.png"/><Relationship Id="rId5" Type="http://schemas.openxmlformats.org/officeDocument/2006/relationships/oleObject" Target="../embeddings/oleObject19.bin"/><Relationship Id="rId4" Type="http://schemas.openxmlformats.org/officeDocument/2006/relationships/image" Target="../media/image1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oleObject" Target="../embeddings/oleObject22.bin"/><Relationship Id="rId4" Type="http://schemas.openxmlformats.org/officeDocument/2006/relationships/image" Target="../media/image11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oleObject" Target="../embeddings/oleObject11.bin"/><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p:cNvSpPr>
          <p:nvPr>
            <p:ph type="title"/>
          </p:nvPr>
        </p:nvSpPr>
        <p:spPr/>
        <p:txBody>
          <a:bodyPr>
            <a:normAutofit fontScale="90000"/>
          </a:bodyPr>
          <a:lstStyle/>
          <a:p>
            <a:pPr>
              <a:spcBef>
                <a:spcPct val="20000"/>
              </a:spcBef>
            </a:pPr>
            <a:r>
              <a:rPr lang="en-US" altLang="zh-CN" sz="4800" b="1" cap="none" dirty="0">
                <a:latin typeface="华文新魏" pitchFamily="2" charset="-122"/>
                <a:ea typeface="华文新魏" pitchFamily="2" charset="-122"/>
              </a:rPr>
              <a:t>BESIII</a:t>
            </a:r>
            <a:r>
              <a:rPr lang="zh-CN" altLang="en-US" sz="4800" b="1" cap="none" dirty="0">
                <a:latin typeface="华文新魏" pitchFamily="2" charset="-122"/>
                <a:ea typeface="华文新魏" pitchFamily="2" charset="-122"/>
              </a:rPr>
              <a:t>物理模拟与分析软件框架</a:t>
            </a:r>
          </a:p>
        </p:txBody>
      </p:sp>
      <p:sp>
        <p:nvSpPr>
          <p:cNvPr id="14339" name="Rectangle 2"/>
          <p:cNvSpPr>
            <a:spLocks noGrp="1"/>
          </p:cNvSpPr>
          <p:nvPr>
            <p:ph type="subTitle" idx="4294967295"/>
          </p:nvPr>
        </p:nvSpPr>
        <p:spPr>
          <a:xfrm>
            <a:off x="1151731" y="3717032"/>
            <a:ext cx="6840538" cy="1971353"/>
          </a:xfrm>
        </p:spPr>
        <p:txBody>
          <a:bodyPr>
            <a:normAutofit fontScale="92500" lnSpcReduction="10000"/>
          </a:bodyPr>
          <a:lstStyle/>
          <a:p>
            <a:pPr marL="0" indent="0" algn="ctr" eaLnBrk="1" hangingPunct="1">
              <a:buNone/>
            </a:pPr>
            <a:r>
              <a:rPr lang="zh-CN" altLang="en-US" sz="4000" b="1" dirty="0">
                <a:solidFill>
                  <a:schemeClr val="tx1"/>
                </a:solidFill>
              </a:rPr>
              <a:t>胡继峰，吕晓睿</a:t>
            </a:r>
            <a:endParaRPr lang="en-US" altLang="zh-CN" sz="4000" b="1" dirty="0">
              <a:solidFill>
                <a:schemeClr val="tx1"/>
              </a:solidFill>
            </a:endParaRPr>
          </a:p>
          <a:p>
            <a:pPr marL="0" indent="0" algn="ctr" eaLnBrk="1" hangingPunct="1">
              <a:buNone/>
            </a:pPr>
            <a:r>
              <a:rPr lang="zh-CN" altLang="en-US" sz="4000" b="1" dirty="0">
                <a:solidFill>
                  <a:schemeClr val="tx1"/>
                </a:solidFill>
              </a:rPr>
              <a:t>华南师范大学量子物质研究院</a:t>
            </a:r>
            <a:endParaRPr lang="en-US" altLang="zh-CN" sz="4000" b="1" dirty="0">
              <a:solidFill>
                <a:schemeClr val="tx1"/>
              </a:solidFill>
            </a:endParaRPr>
          </a:p>
          <a:p>
            <a:pPr marL="0" indent="0" algn="ctr" eaLnBrk="1" hangingPunct="1">
              <a:buNone/>
            </a:pPr>
            <a:r>
              <a:rPr lang="zh-CN" altLang="en-US" sz="4000" b="1" dirty="0"/>
              <a:t>中国科学院大学</a:t>
            </a:r>
            <a:endParaRPr lang="en-US" altLang="zh-CN" sz="4000" b="1" dirty="0">
              <a:solidFill>
                <a:schemeClr val="tx1"/>
              </a:solidFill>
            </a:endParaRPr>
          </a:p>
        </p:txBody>
      </p:sp>
      <p:sp>
        <p:nvSpPr>
          <p:cNvPr id="2" name="文本框 1"/>
          <p:cNvSpPr txBox="1"/>
          <p:nvPr/>
        </p:nvSpPr>
        <p:spPr>
          <a:xfrm>
            <a:off x="2718348" y="2132856"/>
            <a:ext cx="3707304" cy="707886"/>
          </a:xfrm>
          <a:prstGeom prst="rect">
            <a:avLst/>
          </a:prstGeom>
          <a:noFill/>
        </p:spPr>
        <p:txBody>
          <a:bodyPr wrap="square" rtlCol="0">
            <a:spAutoFit/>
          </a:bodyPr>
          <a:lstStyle/>
          <a:p>
            <a:pPr algn="ctr"/>
            <a:r>
              <a:rPr kumimoji="1" lang="zh-CN" altLang="en-US" sz="4000" dirty="0"/>
              <a:t>科创培训</a:t>
            </a:r>
            <a:r>
              <a:rPr kumimoji="1" lang="en-US" altLang="zh-CN" sz="4000" dirty="0"/>
              <a:t>2023</a:t>
            </a:r>
            <a:endParaRPr kumimoji="1" lang="zh-CN" altLang="en-US" sz="4000" dirty="0"/>
          </a:p>
        </p:txBody>
      </p:sp>
    </p:spTree>
    <p:extLst>
      <p:ext uri="{BB962C8B-B14F-4D97-AF65-F5344CB8AC3E}">
        <p14:creationId xmlns:p14="http://schemas.microsoft.com/office/powerpoint/2010/main" val="1683673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9BCE85-8F70-2A33-5460-8BED73FB26B1}"/>
              </a:ext>
            </a:extLst>
          </p:cNvPr>
          <p:cNvSpPr>
            <a:spLocks noGrp="1"/>
          </p:cNvSpPr>
          <p:nvPr>
            <p:ph type="title"/>
          </p:nvPr>
        </p:nvSpPr>
        <p:spPr/>
        <p:txBody>
          <a:bodyPr/>
          <a:lstStyle/>
          <a:p>
            <a:r>
              <a:rPr lang="zh-CN" altLang="en-US" dirty="0"/>
              <a:t>两点</a:t>
            </a:r>
          </a:p>
        </p:txBody>
      </p:sp>
      <p:sp>
        <p:nvSpPr>
          <p:cNvPr id="3" name="灯片编号占位符 2">
            <a:extLst>
              <a:ext uri="{FF2B5EF4-FFF2-40B4-BE49-F238E27FC236}">
                <a16:creationId xmlns:a16="http://schemas.microsoft.com/office/drawing/2014/main" id="{BCB4CB4A-E04E-E4FE-3C48-3A2020814DC1}"/>
              </a:ext>
            </a:extLst>
          </p:cNvPr>
          <p:cNvSpPr>
            <a:spLocks noGrp="1"/>
          </p:cNvSpPr>
          <p:nvPr>
            <p:ph type="sldNum" sz="quarter" idx="12"/>
          </p:nvPr>
        </p:nvSpPr>
        <p:spPr/>
        <p:txBody>
          <a:bodyPr/>
          <a:lstStyle/>
          <a:p>
            <a:fld id="{A4F1253D-0517-4E3C-AD12-A9ABE88082A3}" type="slidenum">
              <a:rPr lang="en-US" altLang="zh-CN" smtClean="0">
                <a:solidFill>
                  <a:srgbClr val="000000"/>
                </a:solidFill>
              </a:rPr>
              <a:pPr/>
              <a:t>10</a:t>
            </a:fld>
            <a:endParaRPr lang="en-US" altLang="zh-CN">
              <a:solidFill>
                <a:srgbClr val="000000"/>
              </a:solidFill>
            </a:endParaRPr>
          </a:p>
        </p:txBody>
      </p:sp>
      <p:sp>
        <p:nvSpPr>
          <p:cNvPr id="4" name="矩形 3">
            <a:extLst>
              <a:ext uri="{FF2B5EF4-FFF2-40B4-BE49-F238E27FC236}">
                <a16:creationId xmlns:a16="http://schemas.microsoft.com/office/drawing/2014/main" id="{12B5D583-F259-B502-6941-23809870AD7F}"/>
              </a:ext>
            </a:extLst>
          </p:cNvPr>
          <p:cNvSpPr/>
          <p:nvPr/>
        </p:nvSpPr>
        <p:spPr bwMode="auto">
          <a:xfrm>
            <a:off x="243960" y="2101825"/>
            <a:ext cx="16209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R="0" algn="r" defTabSz="914400" rtl="0" eaLnBrk="1" fontAlgn="base" latinLnBrk="0" hangingPunct="1">
              <a:lnSpc>
                <a:spcPct val="100000"/>
              </a:lnSpc>
              <a:spcBef>
                <a:spcPct val="20000"/>
              </a:spcBef>
              <a:spcAft>
                <a:spcPct val="0"/>
              </a:spcAft>
              <a:buClr>
                <a:srgbClr val="FF3399"/>
              </a:buClr>
              <a:buSzTx/>
              <a:tabLst/>
            </a:pPr>
            <a:r>
              <a:rPr kumimoji="1" lang="zh-CN" altLang="en-US" sz="3200" b="1" dirty="0">
                <a:solidFill>
                  <a:srgbClr val="C00000"/>
                </a:solidFill>
                <a:latin typeface="宋体" panose="02010600030101010101" pitchFamily="2" charset="-122"/>
                <a:ea typeface="宋体" panose="02010600030101010101" pitchFamily="2" charset="-122"/>
                <a:sym typeface="Symbol" charset="2"/>
              </a:rPr>
              <a:t>探针</a:t>
            </a:r>
            <a:endParaRPr kumimoji="1" lang="zh-CN" altLang="en-US" sz="3200" b="1" i="0" u="none" strike="noStrike" cap="none" normalizeH="0" baseline="0" dirty="0">
              <a:ln>
                <a:noFill/>
              </a:ln>
              <a:solidFill>
                <a:srgbClr val="C00000"/>
              </a:solidFill>
              <a:effectLst/>
              <a:latin typeface="宋体" panose="02010600030101010101" pitchFamily="2" charset="-122"/>
              <a:ea typeface="宋体" panose="02010600030101010101" pitchFamily="2" charset="-122"/>
              <a:sym typeface="Symbol" charset="2"/>
            </a:endParaRPr>
          </a:p>
        </p:txBody>
      </p:sp>
      <p:sp>
        <p:nvSpPr>
          <p:cNvPr id="5" name="矩形 4">
            <a:extLst>
              <a:ext uri="{FF2B5EF4-FFF2-40B4-BE49-F238E27FC236}">
                <a16:creationId xmlns:a16="http://schemas.microsoft.com/office/drawing/2014/main" id="{778890F8-C84C-8F9E-C6C0-30FC131F29E6}"/>
              </a:ext>
            </a:extLst>
          </p:cNvPr>
          <p:cNvSpPr/>
          <p:nvPr/>
        </p:nvSpPr>
        <p:spPr bwMode="auto">
          <a:xfrm>
            <a:off x="-191982" y="3220174"/>
            <a:ext cx="16209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algn="r" fontAlgn="base">
              <a:spcBef>
                <a:spcPct val="20000"/>
              </a:spcBef>
              <a:spcAft>
                <a:spcPct val="0"/>
              </a:spcAft>
              <a:buClr>
                <a:srgbClr val="FF3399"/>
              </a:buClr>
            </a:pPr>
            <a:r>
              <a:rPr kumimoji="1" lang="zh-CN" altLang="en-US" sz="3200" b="1" dirty="0">
                <a:solidFill>
                  <a:srgbClr val="C00000"/>
                </a:solidFill>
                <a:latin typeface="宋体" panose="02010600030101010101" pitchFamily="2" charset="-122"/>
                <a:ea typeface="宋体" panose="02010600030101010101" pitchFamily="2" charset="-122"/>
                <a:sym typeface="Symbol" charset="2"/>
              </a:rPr>
              <a:t>目标靶</a:t>
            </a:r>
          </a:p>
        </p:txBody>
      </p:sp>
      <p:sp>
        <p:nvSpPr>
          <p:cNvPr id="6" name="矩形 5">
            <a:extLst>
              <a:ext uri="{FF2B5EF4-FFF2-40B4-BE49-F238E27FC236}">
                <a16:creationId xmlns:a16="http://schemas.microsoft.com/office/drawing/2014/main" id="{E605A076-2AD7-40A1-A316-D37D2E8DEACE}"/>
              </a:ext>
            </a:extLst>
          </p:cNvPr>
          <p:cNvSpPr/>
          <p:nvPr/>
        </p:nvSpPr>
        <p:spPr bwMode="auto">
          <a:xfrm>
            <a:off x="604952" y="4372363"/>
            <a:ext cx="16209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R="0" algn="r" fontAlgn="base">
              <a:lnSpc>
                <a:spcPct val="100000"/>
              </a:lnSpc>
              <a:spcBef>
                <a:spcPct val="20000"/>
              </a:spcBef>
              <a:spcAft>
                <a:spcPct val="0"/>
              </a:spcAft>
              <a:buClr>
                <a:srgbClr val="FF3399"/>
              </a:buClr>
              <a:buSzTx/>
              <a:tabLst/>
            </a:pPr>
            <a:r>
              <a:rPr kumimoji="1" lang="zh-CN" altLang="en-US" sz="3200" b="1" dirty="0">
                <a:solidFill>
                  <a:srgbClr val="C00000"/>
                </a:solidFill>
                <a:latin typeface="宋体" panose="02010600030101010101" pitchFamily="2" charset="-122"/>
                <a:ea typeface="宋体" panose="02010600030101010101" pitchFamily="2" charset="-122"/>
                <a:sym typeface="Symbol" charset="2"/>
              </a:rPr>
              <a:t>探测器</a:t>
            </a:r>
          </a:p>
        </p:txBody>
      </p:sp>
      <p:graphicFrame>
        <p:nvGraphicFramePr>
          <p:cNvPr id="10" name="图示 9">
            <a:extLst>
              <a:ext uri="{FF2B5EF4-FFF2-40B4-BE49-F238E27FC236}">
                <a16:creationId xmlns:a16="http://schemas.microsoft.com/office/drawing/2014/main" id="{9B911FB7-F074-E00B-24FB-71E42AFC8E04}"/>
              </a:ext>
            </a:extLst>
          </p:cNvPr>
          <p:cNvGraphicFramePr/>
          <p:nvPr>
            <p:extLst>
              <p:ext uri="{D42A27DB-BD31-4B8C-83A1-F6EECF244321}">
                <p14:modId xmlns:p14="http://schemas.microsoft.com/office/powerpoint/2010/main" val="1453166145"/>
              </p:ext>
            </p:extLst>
          </p:nvPr>
        </p:nvGraphicFramePr>
        <p:xfrm>
          <a:off x="1442701" y="2129888"/>
          <a:ext cx="5863329" cy="2504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矩形 7">
            <a:extLst>
              <a:ext uri="{FF2B5EF4-FFF2-40B4-BE49-F238E27FC236}">
                <a16:creationId xmlns:a16="http://schemas.microsoft.com/office/drawing/2014/main" id="{5282C113-707B-1346-AE34-7C5B05A987EC}"/>
              </a:ext>
            </a:extLst>
          </p:cNvPr>
          <p:cNvSpPr/>
          <p:nvPr/>
        </p:nvSpPr>
        <p:spPr bwMode="auto">
          <a:xfrm>
            <a:off x="6732240" y="2273785"/>
            <a:ext cx="16209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R="0" algn="r" defTabSz="914400" rtl="0" eaLnBrk="1" fontAlgn="base" latinLnBrk="0" hangingPunct="1">
              <a:lnSpc>
                <a:spcPct val="100000"/>
              </a:lnSpc>
              <a:spcBef>
                <a:spcPct val="20000"/>
              </a:spcBef>
              <a:spcAft>
                <a:spcPct val="0"/>
              </a:spcAft>
              <a:buClr>
                <a:srgbClr val="FF3399"/>
              </a:buClr>
              <a:buSzTx/>
              <a:tabLst/>
            </a:pPr>
            <a:r>
              <a:rPr kumimoji="1" lang="zh-CN" altLang="en-US" sz="3200" b="1" i="0" u="none" strike="noStrike" cap="none" normalizeH="0" baseline="0" dirty="0">
                <a:ln>
                  <a:noFill/>
                </a:ln>
                <a:solidFill>
                  <a:srgbClr val="C00000"/>
                </a:solidFill>
                <a:effectLst/>
                <a:latin typeface="宋体" panose="02010600030101010101" pitchFamily="2" charset="-122"/>
                <a:ea typeface="宋体" panose="02010600030101010101" pitchFamily="2" charset="-122"/>
                <a:sym typeface="Symbol" charset="2"/>
              </a:rPr>
              <a:t>能量</a:t>
            </a:r>
          </a:p>
        </p:txBody>
      </p:sp>
      <p:sp>
        <p:nvSpPr>
          <p:cNvPr id="9" name="矩形 8">
            <a:extLst>
              <a:ext uri="{FF2B5EF4-FFF2-40B4-BE49-F238E27FC236}">
                <a16:creationId xmlns:a16="http://schemas.microsoft.com/office/drawing/2014/main" id="{62676941-E3C1-A0A1-3A03-20816ABB2DFD}"/>
              </a:ext>
            </a:extLst>
          </p:cNvPr>
          <p:cNvSpPr/>
          <p:nvPr/>
        </p:nvSpPr>
        <p:spPr bwMode="auto">
          <a:xfrm>
            <a:off x="6747048" y="3880374"/>
            <a:ext cx="162095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algn="r" fontAlgn="base">
              <a:spcBef>
                <a:spcPct val="20000"/>
              </a:spcBef>
              <a:spcAft>
                <a:spcPct val="0"/>
              </a:spcAft>
              <a:buClr>
                <a:srgbClr val="FF3399"/>
              </a:buClr>
            </a:pPr>
            <a:r>
              <a:rPr kumimoji="1" lang="zh-CN" altLang="en-US" sz="3200" b="1" dirty="0">
                <a:solidFill>
                  <a:srgbClr val="C00000"/>
                </a:solidFill>
                <a:latin typeface="宋体" panose="02010600030101010101" pitchFamily="2" charset="-122"/>
                <a:ea typeface="宋体" panose="02010600030101010101" pitchFamily="2" charset="-122"/>
                <a:sym typeface="Symbol" charset="2"/>
              </a:rPr>
              <a:t>强度</a:t>
            </a:r>
          </a:p>
        </p:txBody>
      </p:sp>
    </p:spTree>
    <p:extLst>
      <p:ext uri="{BB962C8B-B14F-4D97-AF65-F5344CB8AC3E}">
        <p14:creationId xmlns:p14="http://schemas.microsoft.com/office/powerpoint/2010/main" val="237927442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4213" y="260350"/>
            <a:ext cx="7772400" cy="576263"/>
          </a:xfrm>
        </p:spPr>
        <p:txBody>
          <a:bodyPr>
            <a:normAutofit fontScale="90000"/>
          </a:bodyPr>
          <a:lstStyle/>
          <a:p>
            <a:r>
              <a:rPr lang="en-US" altLang="zh-CN" sz="4000">
                <a:solidFill>
                  <a:srgbClr val="FF0000"/>
                </a:solidFill>
              </a:rPr>
              <a:t>BESIII</a:t>
            </a:r>
            <a:r>
              <a:rPr lang="zh-CN" altLang="en-US" sz="4000">
                <a:solidFill>
                  <a:srgbClr val="FF0000"/>
                </a:solidFill>
              </a:rPr>
              <a:t>漂移室设计</a:t>
            </a:r>
            <a:r>
              <a:rPr lang="zh-CN" altLang="en-US" sz="4000"/>
              <a:t> </a:t>
            </a:r>
          </a:p>
        </p:txBody>
      </p:sp>
      <p:sp>
        <p:nvSpPr>
          <p:cNvPr id="118787" name="Rectangle 3"/>
          <p:cNvSpPr>
            <a:spLocks noGrp="1" noChangeArrowheads="1"/>
          </p:cNvSpPr>
          <p:nvPr>
            <p:ph type="body" idx="1"/>
          </p:nvPr>
        </p:nvSpPr>
        <p:spPr>
          <a:xfrm>
            <a:off x="250825" y="836613"/>
            <a:ext cx="8713788" cy="5832475"/>
          </a:xfrm>
        </p:spPr>
        <p:txBody>
          <a:bodyPr>
            <a:normAutofit fontScale="85000" lnSpcReduction="10000"/>
          </a:bodyPr>
          <a:lstStyle/>
          <a:p>
            <a:pPr>
              <a:lnSpc>
                <a:spcPct val="110000"/>
              </a:lnSpc>
            </a:pPr>
            <a:r>
              <a:rPr lang="zh-CN" altLang="en-US" sz="2400" dirty="0">
                <a:latin typeface="+mn-ea"/>
              </a:rPr>
              <a:t>总体尺寸内半径：</a:t>
            </a:r>
            <a:r>
              <a:rPr lang="en-US" altLang="zh-CN" sz="2400" dirty="0">
                <a:latin typeface="+mn-ea"/>
              </a:rPr>
              <a:t>59mm</a:t>
            </a:r>
            <a:r>
              <a:rPr lang="zh-CN" altLang="en-US" sz="2400" dirty="0">
                <a:latin typeface="+mn-ea"/>
              </a:rPr>
              <a:t>；外半径：</a:t>
            </a:r>
            <a:r>
              <a:rPr lang="en-US" altLang="zh-CN" sz="2400" dirty="0">
                <a:latin typeface="+mn-ea"/>
              </a:rPr>
              <a:t>810mm</a:t>
            </a:r>
            <a:r>
              <a:rPr lang="zh-CN" altLang="en-US" sz="2400" dirty="0">
                <a:latin typeface="+mn-ea"/>
              </a:rPr>
              <a:t>；有效长度：</a:t>
            </a:r>
            <a:r>
              <a:rPr lang="en-US" altLang="zh-CN" sz="2400" dirty="0">
                <a:latin typeface="+mn-ea"/>
              </a:rPr>
              <a:t>2.3m</a:t>
            </a:r>
          </a:p>
          <a:p>
            <a:pPr>
              <a:lnSpc>
                <a:spcPct val="110000"/>
              </a:lnSpc>
            </a:pPr>
            <a:r>
              <a:rPr lang="zh-CN" altLang="en-US" sz="2400" dirty="0">
                <a:latin typeface="+mn-ea"/>
              </a:rPr>
              <a:t>立体角覆盖：</a:t>
            </a:r>
            <a:r>
              <a:rPr lang="en-US" altLang="zh-CN" sz="2400" dirty="0">
                <a:latin typeface="+mn-ea"/>
              </a:rPr>
              <a:t>93×4π(</a:t>
            </a:r>
            <a:r>
              <a:rPr lang="zh-CN" altLang="en-US" sz="2400" dirty="0">
                <a:latin typeface="+mn-ea"/>
              </a:rPr>
              <a:t>包含</a:t>
            </a:r>
            <a:r>
              <a:rPr lang="en-US" altLang="zh-CN" sz="2400" dirty="0">
                <a:latin typeface="+mn-ea"/>
              </a:rPr>
              <a:t>23</a:t>
            </a:r>
            <a:r>
              <a:rPr lang="zh-CN" altLang="en-US" sz="2400" dirty="0">
                <a:latin typeface="+mn-ea"/>
              </a:rPr>
              <a:t>个丝层）漂移单元正方形小单元，单元中心为信号丝，加正高压，单元四个顶点和四边中点均为场丝，处于地电位，相邻单元共用场丝；</a:t>
            </a:r>
          </a:p>
          <a:p>
            <a:pPr>
              <a:lnSpc>
                <a:spcPct val="110000"/>
              </a:lnSpc>
            </a:pPr>
            <a:r>
              <a:rPr lang="zh-CN" altLang="en-US" sz="2400" dirty="0">
                <a:latin typeface="+mn-ea"/>
              </a:rPr>
              <a:t>信号丝选用</a:t>
            </a:r>
            <a:r>
              <a:rPr lang="en-US" altLang="zh-CN" sz="2400" dirty="0">
                <a:latin typeface="+mn-ea"/>
              </a:rPr>
              <a:t>25um</a:t>
            </a:r>
            <a:r>
              <a:rPr lang="zh-CN" altLang="en-US" sz="2400" dirty="0">
                <a:latin typeface="+mn-ea"/>
              </a:rPr>
              <a:t>镀金钨丝，场丝选用</a:t>
            </a:r>
            <a:r>
              <a:rPr lang="en-US" altLang="zh-CN" sz="2400" dirty="0">
                <a:latin typeface="+mn-ea"/>
              </a:rPr>
              <a:t>110um</a:t>
            </a:r>
            <a:r>
              <a:rPr lang="zh-CN" altLang="en-US" sz="2400" dirty="0">
                <a:latin typeface="+mn-ea"/>
              </a:rPr>
              <a:t>镀金铝丝；</a:t>
            </a:r>
          </a:p>
          <a:p>
            <a:pPr>
              <a:lnSpc>
                <a:spcPct val="110000"/>
              </a:lnSpc>
            </a:pPr>
            <a:r>
              <a:rPr lang="zh-CN" altLang="en-US" sz="2400" dirty="0">
                <a:latin typeface="+mn-ea"/>
              </a:rPr>
              <a:t>内室单元平均尺寸为</a:t>
            </a:r>
            <a:r>
              <a:rPr lang="en-US" altLang="zh-CN" sz="2400" dirty="0">
                <a:latin typeface="+mn-ea"/>
              </a:rPr>
              <a:t>12×12mm2</a:t>
            </a:r>
            <a:r>
              <a:rPr lang="zh-CN" altLang="en-US" sz="2400" dirty="0">
                <a:latin typeface="+mn-ea"/>
              </a:rPr>
              <a:t>，外室单元平均尺寸为</a:t>
            </a:r>
            <a:r>
              <a:rPr lang="en-US" altLang="zh-CN" sz="2400" dirty="0">
                <a:latin typeface="+mn-ea"/>
              </a:rPr>
              <a:t>16.2×16.2mm2</a:t>
            </a:r>
            <a:r>
              <a:rPr lang="zh-CN" altLang="en-US" sz="2400" dirty="0">
                <a:latin typeface="+mn-ea"/>
              </a:rPr>
              <a:t>。丝层安排共有</a:t>
            </a:r>
            <a:r>
              <a:rPr lang="en-US" altLang="zh-CN" sz="2400" dirty="0">
                <a:latin typeface="+mn-ea"/>
              </a:rPr>
              <a:t>43</a:t>
            </a:r>
            <a:r>
              <a:rPr lang="zh-CN" altLang="en-US" sz="2400" dirty="0">
                <a:latin typeface="+mn-ea"/>
              </a:rPr>
              <a:t>个信号丝层，其中内室</a:t>
            </a:r>
            <a:r>
              <a:rPr lang="en-US" altLang="zh-CN" sz="2400" dirty="0">
                <a:latin typeface="+mn-ea"/>
              </a:rPr>
              <a:t>8</a:t>
            </a:r>
            <a:r>
              <a:rPr lang="zh-CN" altLang="en-US" sz="2400" dirty="0">
                <a:latin typeface="+mn-ea"/>
              </a:rPr>
              <a:t>个信号丝层，外室</a:t>
            </a:r>
            <a:r>
              <a:rPr lang="en-US" altLang="zh-CN" sz="2400" dirty="0">
                <a:latin typeface="+mn-ea"/>
              </a:rPr>
              <a:t>35</a:t>
            </a:r>
            <a:r>
              <a:rPr lang="zh-CN" altLang="en-US" sz="2400" dirty="0">
                <a:latin typeface="+mn-ea"/>
              </a:rPr>
              <a:t>个信号丝层。内室部分丝层均为斜丝，每层的单元数都不一样，前</a:t>
            </a:r>
            <a:r>
              <a:rPr lang="en-US" altLang="zh-CN" sz="2400" dirty="0">
                <a:latin typeface="+mn-ea"/>
              </a:rPr>
              <a:t>4</a:t>
            </a:r>
            <a:r>
              <a:rPr lang="zh-CN" altLang="en-US" sz="2400" dirty="0">
                <a:latin typeface="+mn-ea"/>
              </a:rPr>
              <a:t>层和后</a:t>
            </a:r>
            <a:r>
              <a:rPr lang="en-US" altLang="zh-CN" sz="2400" dirty="0">
                <a:latin typeface="+mn-ea"/>
              </a:rPr>
              <a:t>4</a:t>
            </a:r>
            <a:r>
              <a:rPr lang="zh-CN" altLang="en-US" sz="2400" dirty="0">
                <a:latin typeface="+mn-ea"/>
              </a:rPr>
              <a:t>层分别采用不同方向的倾斜角，倾斜角度为</a:t>
            </a:r>
            <a:r>
              <a:rPr lang="en-US" altLang="zh-CN" sz="2400" dirty="0">
                <a:latin typeface="+mn-ea"/>
              </a:rPr>
              <a:t>3~40</a:t>
            </a:r>
            <a:r>
              <a:rPr lang="zh-CN" altLang="en-US" sz="2400" dirty="0">
                <a:latin typeface="+mn-ea"/>
              </a:rPr>
              <a:t>。</a:t>
            </a:r>
          </a:p>
          <a:p>
            <a:pPr>
              <a:lnSpc>
                <a:spcPct val="110000"/>
              </a:lnSpc>
            </a:pPr>
            <a:r>
              <a:rPr lang="zh-CN" altLang="en-US" sz="2400" dirty="0">
                <a:latin typeface="+mn-ea"/>
              </a:rPr>
              <a:t>外室台阶部分每两个信号丝层具有同样的单元数并且均为直丝层，单元按</a:t>
            </a:r>
            <a:r>
              <a:rPr lang="en-US" altLang="zh-CN" sz="2400" dirty="0">
                <a:latin typeface="+mn-ea"/>
              </a:rPr>
              <a:t>900</a:t>
            </a:r>
            <a:r>
              <a:rPr lang="zh-CN" altLang="en-US" sz="2400" dirty="0">
                <a:latin typeface="+mn-ea"/>
              </a:rPr>
              <a:t>对称排列。大端板部分包含</a:t>
            </a:r>
            <a:r>
              <a:rPr lang="en-US" altLang="zh-CN" sz="2400" dirty="0">
                <a:latin typeface="+mn-ea"/>
              </a:rPr>
              <a:t>23</a:t>
            </a:r>
            <a:r>
              <a:rPr lang="zh-CN" altLang="en-US" sz="2400" dirty="0">
                <a:latin typeface="+mn-ea"/>
              </a:rPr>
              <a:t>个信号丝层，采用超层结构，共</a:t>
            </a:r>
            <a:r>
              <a:rPr lang="en-US" altLang="zh-CN" sz="2400" dirty="0">
                <a:latin typeface="+mn-ea"/>
              </a:rPr>
              <a:t>6</a:t>
            </a:r>
            <a:r>
              <a:rPr lang="zh-CN" altLang="en-US" sz="2400" dirty="0">
                <a:latin typeface="+mn-ea"/>
              </a:rPr>
              <a:t>个超层，内</a:t>
            </a:r>
            <a:r>
              <a:rPr lang="en-US" altLang="zh-CN" sz="2400" dirty="0">
                <a:latin typeface="+mn-ea"/>
              </a:rPr>
              <a:t>4</a:t>
            </a:r>
            <a:r>
              <a:rPr lang="zh-CN" altLang="en-US" sz="2400" dirty="0">
                <a:latin typeface="+mn-ea"/>
              </a:rPr>
              <a:t>个超层为倾斜角符号交替的斜丝超层，倾斜角为</a:t>
            </a:r>
            <a:r>
              <a:rPr lang="en-US" altLang="zh-CN" sz="2400" dirty="0">
                <a:latin typeface="+mn-ea"/>
              </a:rPr>
              <a:t>2.5</a:t>
            </a:r>
            <a:r>
              <a:rPr lang="zh-CN" altLang="en-US" sz="2400" dirty="0">
                <a:latin typeface="+mn-ea"/>
              </a:rPr>
              <a:t>～</a:t>
            </a:r>
            <a:r>
              <a:rPr lang="en-US" altLang="zh-CN" sz="2400" dirty="0">
                <a:latin typeface="+mn-ea"/>
              </a:rPr>
              <a:t>3.60 </a:t>
            </a:r>
            <a:r>
              <a:rPr lang="zh-CN" altLang="en-US" sz="2400" dirty="0">
                <a:latin typeface="+mn-ea"/>
              </a:rPr>
              <a:t>，最外</a:t>
            </a:r>
            <a:r>
              <a:rPr lang="en-US" altLang="zh-CN" sz="2400" dirty="0">
                <a:latin typeface="+mn-ea"/>
              </a:rPr>
              <a:t>2</a:t>
            </a:r>
            <a:r>
              <a:rPr lang="zh-CN" altLang="en-US" sz="2400" dirty="0">
                <a:latin typeface="+mn-ea"/>
              </a:rPr>
              <a:t>超层为直丝超层。</a:t>
            </a:r>
          </a:p>
          <a:p>
            <a:pPr>
              <a:lnSpc>
                <a:spcPct val="110000"/>
              </a:lnSpc>
            </a:pPr>
            <a:r>
              <a:rPr lang="zh-CN" altLang="en-US" sz="2400" dirty="0">
                <a:latin typeface="+mn-ea"/>
              </a:rPr>
              <a:t>超层内各丝层单元数相同，相邻层相错半个单元。大端板部分的单元全部按</a:t>
            </a:r>
            <a:r>
              <a:rPr lang="en-US" altLang="zh-CN" sz="2400" dirty="0">
                <a:latin typeface="+mn-ea"/>
              </a:rPr>
              <a:t>22.5</a:t>
            </a:r>
            <a:r>
              <a:rPr lang="zh-CN" altLang="en-US" sz="2400" dirty="0">
                <a:latin typeface="+mn-ea"/>
              </a:rPr>
              <a:t>度对称排列。</a:t>
            </a:r>
          </a:p>
          <a:p>
            <a:pPr>
              <a:lnSpc>
                <a:spcPct val="110000"/>
              </a:lnSpc>
            </a:pPr>
            <a:r>
              <a:rPr lang="zh-CN" altLang="en-US" sz="2400" dirty="0">
                <a:latin typeface="+mn-ea"/>
              </a:rPr>
              <a:t>工作气体：</a:t>
            </a:r>
            <a:r>
              <a:rPr lang="en-US" altLang="zh-CN" sz="2400" dirty="0">
                <a:latin typeface="+mn-ea"/>
              </a:rPr>
              <a:t>He/C</a:t>
            </a:r>
            <a:r>
              <a:rPr lang="en-US" altLang="zh-CN" sz="2400" baseline="-25000" dirty="0">
                <a:latin typeface="+mn-ea"/>
              </a:rPr>
              <a:t>3</a:t>
            </a:r>
            <a:r>
              <a:rPr lang="en-US" altLang="zh-CN" sz="2400" dirty="0">
                <a:latin typeface="+mn-ea"/>
              </a:rPr>
              <a:t>H</a:t>
            </a:r>
            <a:r>
              <a:rPr lang="en-US" altLang="zh-CN" sz="2400" baseline="-25000" dirty="0">
                <a:latin typeface="+mn-ea"/>
              </a:rPr>
              <a:t>8</a:t>
            </a:r>
            <a:r>
              <a:rPr lang="en-US" altLang="zh-CN" sz="2400" dirty="0">
                <a:latin typeface="+mn-ea"/>
              </a:rPr>
              <a:t>(60/40)</a:t>
            </a:r>
            <a:r>
              <a:rPr lang="zh-CN" altLang="en-US" sz="2400" dirty="0">
                <a:latin typeface="+mn-ea"/>
              </a:rPr>
              <a:t>；</a:t>
            </a:r>
          </a:p>
          <a:p>
            <a:pPr>
              <a:lnSpc>
                <a:spcPct val="110000"/>
              </a:lnSpc>
            </a:pPr>
            <a:r>
              <a:rPr lang="zh-CN" altLang="en-US" sz="2400" dirty="0">
                <a:latin typeface="+mn-ea"/>
              </a:rPr>
              <a:t>工作磁场：</a:t>
            </a:r>
            <a:r>
              <a:rPr lang="en-US" altLang="zh-CN" sz="2400" dirty="0">
                <a:latin typeface="+mn-ea"/>
              </a:rPr>
              <a:t>1T</a:t>
            </a:r>
          </a:p>
        </p:txBody>
      </p:sp>
      <p:sp>
        <p:nvSpPr>
          <p:cNvPr id="6" name="灯片编号占位符 5">
            <a:extLst>
              <a:ext uri="{FF2B5EF4-FFF2-40B4-BE49-F238E27FC236}">
                <a16:creationId xmlns:a16="http://schemas.microsoft.com/office/drawing/2014/main" id="{F242C729-5C20-44A4-8FC1-8BC619381FD5}"/>
              </a:ext>
            </a:extLst>
          </p:cNvPr>
          <p:cNvSpPr>
            <a:spLocks noGrp="1"/>
          </p:cNvSpPr>
          <p:nvPr>
            <p:ph type="sldNum" sz="quarter" idx="12"/>
          </p:nvPr>
        </p:nvSpPr>
        <p:spPr/>
        <p:txBody>
          <a:bodyPr/>
          <a:lstStyle/>
          <a:p>
            <a:fld id="{86CB4B4D-7CA3-9044-876B-883B54F8677D}" type="slidenum">
              <a:rPr lang="en-US" altLang="zh-CN" smtClean="0">
                <a:solidFill>
                  <a:prstClr val="black">
                    <a:tint val="75000"/>
                  </a:prstClr>
                </a:solidFill>
              </a:rPr>
              <a:pPr/>
              <a:t>100</a:t>
            </a:fld>
            <a:endParaRPr lang="zh-CN" altLang="en-US">
              <a:solidFill>
                <a:prstClr val="black">
                  <a:tint val="75000"/>
                </a:prstClr>
              </a:solidFill>
            </a:endParaRPr>
          </a:p>
        </p:txBody>
      </p:sp>
    </p:spTree>
    <p:extLst>
      <p:ext uri="{BB962C8B-B14F-4D97-AF65-F5344CB8AC3E}">
        <p14:creationId xmlns:p14="http://schemas.microsoft.com/office/powerpoint/2010/main" val="2853518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a:xfrm>
            <a:off x="395288" y="260351"/>
            <a:ext cx="8351837" cy="1027113"/>
          </a:xfrm>
        </p:spPr>
        <p:txBody>
          <a:bodyPr/>
          <a:lstStyle/>
          <a:p>
            <a:r>
              <a:rPr lang="zh-CN" altLang="en-US">
                <a:latin typeface="黑体" charset="-122"/>
                <a:ea typeface="黑体" charset="-122"/>
              </a:rPr>
              <a:t>飞行时间探测器技术</a:t>
            </a:r>
          </a:p>
        </p:txBody>
      </p:sp>
      <p:graphicFrame>
        <p:nvGraphicFramePr>
          <p:cNvPr id="396353" name="Group 65"/>
          <p:cNvGraphicFramePr>
            <a:graphicFrameLocks noGrp="1"/>
          </p:cNvGraphicFramePr>
          <p:nvPr/>
        </p:nvGraphicFramePr>
        <p:xfrm>
          <a:off x="4191000" y="1412876"/>
          <a:ext cx="4953000" cy="2971801"/>
        </p:xfrm>
        <a:graphic>
          <a:graphicData uri="http://schemas.openxmlformats.org/drawingml/2006/table">
            <a:tbl>
              <a:tblPr/>
              <a:tblGrid>
                <a:gridCol w="544513">
                  <a:extLst>
                    <a:ext uri="{9D8B030D-6E8A-4147-A177-3AD203B41FA5}">
                      <a16:colId xmlns:a16="http://schemas.microsoft.com/office/drawing/2014/main" val="20000"/>
                    </a:ext>
                  </a:extLst>
                </a:gridCol>
                <a:gridCol w="828675">
                  <a:extLst>
                    <a:ext uri="{9D8B030D-6E8A-4147-A177-3AD203B41FA5}">
                      <a16:colId xmlns:a16="http://schemas.microsoft.com/office/drawing/2014/main" val="20001"/>
                    </a:ext>
                  </a:extLst>
                </a:gridCol>
                <a:gridCol w="617537">
                  <a:extLst>
                    <a:ext uri="{9D8B030D-6E8A-4147-A177-3AD203B41FA5}">
                      <a16:colId xmlns:a16="http://schemas.microsoft.com/office/drawing/2014/main" val="20002"/>
                    </a:ext>
                  </a:extLst>
                </a:gridCol>
                <a:gridCol w="947738">
                  <a:extLst>
                    <a:ext uri="{9D8B030D-6E8A-4147-A177-3AD203B41FA5}">
                      <a16:colId xmlns:a16="http://schemas.microsoft.com/office/drawing/2014/main" val="20003"/>
                    </a:ext>
                  </a:extLst>
                </a:gridCol>
                <a:gridCol w="547687">
                  <a:extLst>
                    <a:ext uri="{9D8B030D-6E8A-4147-A177-3AD203B41FA5}">
                      <a16:colId xmlns:a16="http://schemas.microsoft.com/office/drawing/2014/main" val="20004"/>
                    </a:ext>
                  </a:extLst>
                </a:gridCol>
                <a:gridCol w="719138">
                  <a:extLst>
                    <a:ext uri="{9D8B030D-6E8A-4147-A177-3AD203B41FA5}">
                      <a16:colId xmlns:a16="http://schemas.microsoft.com/office/drawing/2014/main" val="20005"/>
                    </a:ext>
                  </a:extLst>
                </a:gridCol>
                <a:gridCol w="747712">
                  <a:extLst>
                    <a:ext uri="{9D8B030D-6E8A-4147-A177-3AD203B41FA5}">
                      <a16:colId xmlns:a16="http://schemas.microsoft.com/office/drawing/2014/main" val="20006"/>
                    </a:ext>
                  </a:extLst>
                </a:gridCol>
              </a:tblGrid>
              <a:tr h="512763">
                <a:tc gridSpan="2">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0" i="0" u="none" strike="noStrike" cap="none" normalizeH="0" baseline="0">
                          <a:ln>
                            <a:noFill/>
                          </a:ln>
                          <a:solidFill>
                            <a:schemeClr val="tx1"/>
                          </a:solidFill>
                          <a:effectLst/>
                          <a:latin typeface="黑体" charset="-122"/>
                          <a:ea typeface="黑体" charset="-122"/>
                          <a:cs typeface="Times New Roman" charset="0"/>
                        </a:rPr>
                        <a:t>探测方法</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0" i="0" u="none" strike="noStrike" cap="none" normalizeH="0" baseline="0">
                          <a:ln>
                            <a:noFill/>
                          </a:ln>
                          <a:solidFill>
                            <a:schemeClr val="tx1"/>
                          </a:solidFill>
                          <a:effectLst/>
                          <a:latin typeface="黑体" charset="-122"/>
                          <a:ea typeface="黑体" charset="-122"/>
                          <a:cs typeface="Times New Roman" charset="0"/>
                        </a:rPr>
                        <a:t>制作工艺</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0" i="0" u="none" strike="noStrike" cap="none" normalizeH="0" baseline="0">
                          <a:ln>
                            <a:noFill/>
                          </a:ln>
                          <a:solidFill>
                            <a:schemeClr val="tx1"/>
                          </a:solidFill>
                          <a:effectLst/>
                          <a:latin typeface="黑体" charset="-122"/>
                          <a:ea typeface="黑体" charset="-122"/>
                          <a:cs typeface="Times New Roman" charset="0"/>
                        </a:rPr>
                        <a:t>探测</a:t>
                      </a:r>
                    </a:p>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0" i="0" u="none" strike="noStrike" cap="none" normalizeH="0" baseline="0">
                          <a:ln>
                            <a:noFill/>
                          </a:ln>
                          <a:solidFill>
                            <a:schemeClr val="tx1"/>
                          </a:solidFill>
                          <a:effectLst/>
                          <a:latin typeface="黑体" charset="-122"/>
                          <a:ea typeface="黑体" charset="-122"/>
                          <a:cs typeface="Times New Roman" charset="0"/>
                        </a:rPr>
                        <a:t>面积</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0" i="0" u="none" strike="noStrike" cap="none" normalizeH="0" baseline="0">
                          <a:ln>
                            <a:noFill/>
                          </a:ln>
                          <a:solidFill>
                            <a:schemeClr val="tx1"/>
                          </a:solidFill>
                          <a:effectLst/>
                          <a:latin typeface="黑体" charset="-122"/>
                          <a:ea typeface="黑体" charset="-122"/>
                          <a:cs typeface="Times New Roman" charset="0"/>
                        </a:rPr>
                        <a:t>探测</a:t>
                      </a:r>
                    </a:p>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0" i="0" u="none" strike="noStrike" cap="none" normalizeH="0" baseline="0">
                          <a:ln>
                            <a:noFill/>
                          </a:ln>
                          <a:solidFill>
                            <a:schemeClr val="tx1"/>
                          </a:solidFill>
                          <a:effectLst/>
                          <a:latin typeface="黑体" charset="-122"/>
                          <a:ea typeface="黑体" charset="-122"/>
                          <a:cs typeface="Times New Roman" charset="0"/>
                        </a:rPr>
                        <a:t>效率</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0" i="0" u="none" strike="noStrike" cap="none" normalizeH="0" baseline="0">
                          <a:ln>
                            <a:noFill/>
                          </a:ln>
                          <a:solidFill>
                            <a:srgbClr val="0000FF"/>
                          </a:solidFill>
                          <a:effectLst/>
                          <a:latin typeface="黑体" charset="-122"/>
                          <a:ea typeface="黑体" charset="-122"/>
                          <a:cs typeface="Times New Roman" charset="0"/>
                        </a:rPr>
                        <a:t>时间</a:t>
                      </a:r>
                    </a:p>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0" i="0" u="none" strike="noStrike" cap="none" normalizeH="0" baseline="0">
                          <a:ln>
                            <a:noFill/>
                          </a:ln>
                          <a:solidFill>
                            <a:srgbClr val="0000FF"/>
                          </a:solidFill>
                          <a:effectLst/>
                          <a:latin typeface="黑体" charset="-122"/>
                          <a:ea typeface="黑体" charset="-122"/>
                          <a:cs typeface="Times New Roman" charset="0"/>
                        </a:rPr>
                        <a:t>分辨</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0" i="0" u="none" strike="noStrike" cap="none" normalizeH="0" baseline="0">
                          <a:ln>
                            <a:noFill/>
                          </a:ln>
                          <a:solidFill>
                            <a:schemeClr val="tx1"/>
                          </a:solidFill>
                          <a:effectLst/>
                          <a:latin typeface="黑体" charset="-122"/>
                          <a:ea typeface="黑体" charset="-122"/>
                          <a:cs typeface="Times New Roman" charset="0"/>
                        </a:rPr>
                        <a:t>实现</a:t>
                      </a:r>
                    </a:p>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0" i="0" u="none" strike="noStrike" cap="none" normalizeH="0" baseline="0">
                          <a:ln>
                            <a:noFill/>
                          </a:ln>
                          <a:solidFill>
                            <a:schemeClr val="tx1"/>
                          </a:solidFill>
                          <a:effectLst/>
                          <a:latin typeface="黑体" charset="-122"/>
                          <a:ea typeface="黑体" charset="-122"/>
                          <a:cs typeface="Times New Roman" charset="0"/>
                        </a:rPr>
                        <a:t>成本</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17550">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chemeClr val="tx1"/>
                          </a:solidFill>
                          <a:effectLst/>
                          <a:latin typeface="黑体" charset="-122"/>
                          <a:ea typeface="黑体" charset="-122"/>
                          <a:cs typeface="Times New Roman" charset="0"/>
                        </a:rPr>
                        <a:t>固体</a:t>
                      </a:r>
                    </a:p>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chemeClr val="tx1"/>
                          </a:solidFill>
                          <a:effectLst/>
                          <a:latin typeface="黑体" charset="-122"/>
                          <a:ea typeface="黑体" charset="-122"/>
                          <a:cs typeface="Times New Roman" charset="0"/>
                        </a:rPr>
                        <a:t>探测</a:t>
                      </a:r>
                    </a:p>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chemeClr val="tx1"/>
                          </a:solidFill>
                          <a:effectLst/>
                          <a:latin typeface="黑体" charset="-122"/>
                          <a:ea typeface="黑体" charset="-122"/>
                          <a:cs typeface="Times New Roman" charset="0"/>
                        </a:rPr>
                        <a:t>器</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rgbClr val="FF3300"/>
                          </a:solidFill>
                          <a:effectLst/>
                          <a:latin typeface="黑体" charset="-122"/>
                          <a:ea typeface="黑体" charset="-122"/>
                          <a:cs typeface="Times New Roman" charset="0"/>
                        </a:rPr>
                        <a:t>闪烁体探测器</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chemeClr val="tx1"/>
                          </a:solidFill>
                          <a:effectLst/>
                          <a:latin typeface="黑体" charset="-122"/>
                          <a:ea typeface="黑体" charset="-122"/>
                          <a:cs typeface="Times New Roman" charset="0"/>
                        </a:rPr>
                        <a:t>简单</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chemeClr val="tx1"/>
                          </a:solidFill>
                          <a:effectLst/>
                          <a:latin typeface="黑体" charset="-122"/>
                          <a:ea typeface="黑体" charset="-122"/>
                          <a:cs typeface="Times New Roman" charset="0"/>
                        </a:rPr>
                        <a:t>能组合成大面积</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en-US" altLang="zh-CN" sz="1200" b="1" i="0" u="none" strike="noStrike" cap="none" normalizeH="0" baseline="0">
                          <a:ln>
                            <a:noFill/>
                          </a:ln>
                          <a:solidFill>
                            <a:schemeClr val="tx1"/>
                          </a:solidFill>
                          <a:effectLst/>
                          <a:latin typeface="黑体" charset="-122"/>
                          <a:ea typeface="黑体" charset="-122"/>
                          <a:cs typeface="Times New Roman" charset="0"/>
                        </a:rPr>
                        <a:t>99%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en-US" altLang="zh-CN" sz="1200" b="0" i="0" u="none" strike="noStrike" cap="none" normalizeH="0" baseline="0">
                          <a:ln>
                            <a:noFill/>
                          </a:ln>
                          <a:solidFill>
                            <a:srgbClr val="0000FF"/>
                          </a:solidFill>
                          <a:effectLst/>
                          <a:latin typeface="黑体" charset="-122"/>
                          <a:ea typeface="黑体" charset="-122"/>
                          <a:cs typeface="Times New Roman" charset="0"/>
                        </a:rPr>
                        <a:t>90ps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0" i="0" u="none" strike="noStrike" cap="none" normalizeH="0" baseline="0">
                          <a:ln>
                            <a:noFill/>
                          </a:ln>
                          <a:solidFill>
                            <a:schemeClr val="tx1"/>
                          </a:solidFill>
                          <a:effectLst/>
                          <a:latin typeface="黑体" charset="-122"/>
                          <a:ea typeface="黑体" charset="-122"/>
                          <a:cs typeface="Times New Roman" charset="0"/>
                        </a:rPr>
                        <a:t>性价比一般</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1175">
                <a:tc rowSpan="3">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chemeClr val="tx1"/>
                          </a:solidFill>
                          <a:effectLst/>
                          <a:latin typeface="黑体" charset="-122"/>
                          <a:ea typeface="黑体" charset="-122"/>
                          <a:cs typeface="Times New Roman" charset="0"/>
                        </a:rPr>
                        <a:t>气</a:t>
                      </a:r>
                    </a:p>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chemeClr val="tx1"/>
                          </a:solidFill>
                          <a:effectLst/>
                          <a:latin typeface="黑体" charset="-122"/>
                          <a:ea typeface="黑体" charset="-122"/>
                          <a:cs typeface="Times New Roman" charset="0"/>
                        </a:rPr>
                        <a:t>体</a:t>
                      </a:r>
                    </a:p>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chemeClr val="tx1"/>
                          </a:solidFill>
                          <a:effectLst/>
                          <a:latin typeface="黑体" charset="-122"/>
                          <a:ea typeface="黑体" charset="-122"/>
                          <a:cs typeface="Times New Roman" charset="0"/>
                        </a:rPr>
                        <a:t>探</a:t>
                      </a:r>
                    </a:p>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chemeClr val="tx1"/>
                          </a:solidFill>
                          <a:effectLst/>
                          <a:latin typeface="黑体" charset="-122"/>
                          <a:ea typeface="黑体" charset="-122"/>
                          <a:cs typeface="Times New Roman" charset="0"/>
                        </a:rPr>
                        <a:t>测</a:t>
                      </a:r>
                    </a:p>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chemeClr val="tx1"/>
                          </a:solidFill>
                          <a:effectLst/>
                          <a:latin typeface="黑体" charset="-122"/>
                          <a:ea typeface="黑体" charset="-122"/>
                          <a:cs typeface="Times New Roman" charset="0"/>
                        </a:rPr>
                        <a:t>器</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rgbClr val="FF3300"/>
                          </a:solidFill>
                          <a:effectLst/>
                          <a:latin typeface="黑体" charset="-122"/>
                          <a:ea typeface="黑体" charset="-122"/>
                          <a:cs typeface="Times New Roman" charset="0"/>
                        </a:rPr>
                        <a:t>平行</a:t>
                      </a:r>
                    </a:p>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rgbClr val="FF3300"/>
                          </a:solidFill>
                          <a:effectLst/>
                          <a:latin typeface="黑体" charset="-122"/>
                          <a:ea typeface="黑体" charset="-122"/>
                          <a:cs typeface="Times New Roman" charset="0"/>
                        </a:rPr>
                        <a:t>板室</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chemeClr val="tx1"/>
                          </a:solidFill>
                          <a:effectLst/>
                          <a:latin typeface="黑体" charset="-122"/>
                          <a:ea typeface="黑体" charset="-122"/>
                          <a:cs typeface="Times New Roman" charset="0"/>
                        </a:rPr>
                        <a:t>难</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chemeClr val="tx1"/>
                          </a:solidFill>
                          <a:effectLst/>
                          <a:latin typeface="黑体" charset="-122"/>
                          <a:ea typeface="黑体" charset="-122"/>
                          <a:cs typeface="Times New Roman" charset="0"/>
                        </a:rPr>
                        <a:t>能组合成大面积</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en-US" altLang="zh-CN" sz="1200" b="1" i="0" u="none" strike="noStrike" cap="none" normalizeH="0" baseline="0">
                          <a:ln>
                            <a:noFill/>
                          </a:ln>
                          <a:solidFill>
                            <a:schemeClr val="tx1"/>
                          </a:solidFill>
                          <a:effectLst/>
                          <a:latin typeface="黑体" charset="-122"/>
                          <a:ea typeface="黑体" charset="-122"/>
                          <a:cs typeface="Times New Roman" charset="0"/>
                        </a:rPr>
                        <a:t>96%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en-US" altLang="zh-CN" sz="1200" b="0" i="0" u="none" strike="noStrike" cap="none" normalizeH="0" baseline="0">
                          <a:ln>
                            <a:noFill/>
                          </a:ln>
                          <a:solidFill>
                            <a:srgbClr val="0000FF"/>
                          </a:solidFill>
                          <a:effectLst/>
                          <a:latin typeface="黑体" charset="-122"/>
                          <a:ea typeface="黑体" charset="-122"/>
                          <a:cs typeface="Times New Roman" charset="0"/>
                        </a:rPr>
                        <a:t>187ps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0" i="0" u="none" strike="noStrike" cap="none" normalizeH="0" baseline="0">
                          <a:ln>
                            <a:noFill/>
                          </a:ln>
                          <a:solidFill>
                            <a:schemeClr val="tx1"/>
                          </a:solidFill>
                          <a:effectLst/>
                          <a:latin typeface="黑体" charset="-122"/>
                          <a:ea typeface="黑体" charset="-122"/>
                          <a:cs typeface="Times New Roman" charset="0"/>
                        </a:rPr>
                        <a:t>性价比一般</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2763">
                <a:tc vMerge="1">
                  <a:txBody>
                    <a:bodyPr/>
                    <a:lstStyle/>
                    <a:p>
                      <a:endParaRPr lang="en-US"/>
                    </a:p>
                  </a:txBody>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en-US" altLang="zh-CN" sz="1200" b="1" i="0" u="none" strike="noStrike" cap="none" normalizeH="0" baseline="0">
                          <a:ln>
                            <a:noFill/>
                          </a:ln>
                          <a:solidFill>
                            <a:srgbClr val="FF3300"/>
                          </a:solidFill>
                          <a:effectLst/>
                          <a:latin typeface="黑体" charset="-122"/>
                          <a:ea typeface="黑体" charset="-122"/>
                          <a:cs typeface="Times New Roman" charset="0"/>
                        </a:rPr>
                        <a:t>Pestov</a:t>
                      </a:r>
                    </a:p>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rgbClr val="FF3300"/>
                          </a:solidFill>
                          <a:effectLst/>
                          <a:latin typeface="黑体" charset="-122"/>
                          <a:ea typeface="黑体" charset="-122"/>
                          <a:cs typeface="Times New Roman" charset="0"/>
                        </a:rPr>
                        <a:t>火花室</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chemeClr val="tx1"/>
                          </a:solidFill>
                          <a:effectLst/>
                          <a:latin typeface="黑体" charset="-122"/>
                          <a:ea typeface="黑体" charset="-122"/>
                          <a:cs typeface="Times New Roman" charset="0"/>
                        </a:rPr>
                        <a:t>难</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chemeClr val="tx1"/>
                          </a:solidFill>
                          <a:effectLst/>
                          <a:latin typeface="黑体" charset="-122"/>
                          <a:ea typeface="黑体" charset="-122"/>
                          <a:cs typeface="Times New Roman" charset="0"/>
                        </a:rPr>
                        <a:t>能组合成大面积</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en-US" altLang="zh-CN" sz="1200" b="1" i="0" u="none" strike="noStrike" cap="none" normalizeH="0" baseline="0">
                          <a:ln>
                            <a:noFill/>
                          </a:ln>
                          <a:solidFill>
                            <a:schemeClr val="tx1"/>
                          </a:solidFill>
                          <a:effectLst/>
                          <a:latin typeface="黑体" charset="-122"/>
                          <a:ea typeface="黑体" charset="-122"/>
                          <a:cs typeface="Times New Roman" charset="0"/>
                        </a:rPr>
                        <a:t>96%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en-US" altLang="zh-CN" sz="1200" b="0" i="0" u="none" strike="noStrike" cap="none" normalizeH="0" baseline="0" dirty="0">
                          <a:ln>
                            <a:noFill/>
                          </a:ln>
                          <a:solidFill>
                            <a:srgbClr val="0000FF"/>
                          </a:solidFill>
                          <a:effectLst/>
                          <a:latin typeface="黑体" charset="-122"/>
                          <a:ea typeface="黑体" charset="-122"/>
                          <a:cs typeface="Times New Roman" charset="0"/>
                        </a:rPr>
                        <a:t>25ps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0" i="0" u="none" strike="noStrike" cap="none" normalizeH="0" baseline="0">
                          <a:ln>
                            <a:noFill/>
                          </a:ln>
                          <a:solidFill>
                            <a:schemeClr val="tx1"/>
                          </a:solidFill>
                          <a:effectLst/>
                          <a:latin typeface="黑体" charset="-122"/>
                          <a:ea typeface="黑体" charset="-122"/>
                          <a:cs typeface="Times New Roman" charset="0"/>
                        </a:rPr>
                        <a:t>性价比高</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17550">
                <a:tc vMerge="1">
                  <a:txBody>
                    <a:bodyPr/>
                    <a:lstStyle/>
                    <a:p>
                      <a:endParaRPr lang="en-US"/>
                    </a:p>
                  </a:txBody>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rgbClr val="FF3300"/>
                          </a:solidFill>
                          <a:effectLst/>
                          <a:latin typeface="黑体" charset="-122"/>
                          <a:ea typeface="黑体" charset="-122"/>
                          <a:cs typeface="Times New Roman" charset="0"/>
                        </a:rPr>
                        <a:t>多气隙阻性板室</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chemeClr val="tx1"/>
                          </a:solidFill>
                          <a:effectLst/>
                          <a:latin typeface="黑体" charset="-122"/>
                          <a:ea typeface="黑体" charset="-122"/>
                          <a:cs typeface="Times New Roman" charset="0"/>
                        </a:rPr>
                        <a:t>一般</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1" i="0" u="none" strike="noStrike" cap="none" normalizeH="0" baseline="0">
                          <a:ln>
                            <a:noFill/>
                          </a:ln>
                          <a:solidFill>
                            <a:schemeClr val="tx1"/>
                          </a:solidFill>
                          <a:effectLst/>
                          <a:latin typeface="黑体" charset="-122"/>
                          <a:ea typeface="黑体" charset="-122"/>
                          <a:cs typeface="Times New Roman" charset="0"/>
                        </a:rPr>
                        <a:t>大面积</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en-US" altLang="zh-CN" sz="1200" b="1" i="0" u="none" strike="noStrike" cap="none" normalizeH="0" baseline="0">
                          <a:ln>
                            <a:noFill/>
                          </a:ln>
                          <a:solidFill>
                            <a:schemeClr val="tx1"/>
                          </a:solidFill>
                          <a:effectLst/>
                          <a:latin typeface="黑体" charset="-122"/>
                          <a:ea typeface="黑体" charset="-122"/>
                          <a:cs typeface="Times New Roman" charset="0"/>
                        </a:rPr>
                        <a:t>99%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en-US" altLang="zh-CN" sz="1200" b="0" i="0" u="none" strike="noStrike" cap="none" normalizeH="0" baseline="0">
                          <a:ln>
                            <a:noFill/>
                          </a:ln>
                          <a:solidFill>
                            <a:srgbClr val="0000FF"/>
                          </a:solidFill>
                          <a:effectLst/>
                          <a:latin typeface="黑体" charset="-122"/>
                          <a:ea typeface="黑体" charset="-122"/>
                          <a:cs typeface="Times New Roman" charset="0"/>
                        </a:rPr>
                        <a:t>50~70ps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110000"/>
                        <a:buFont typeface="Wingdings" charset="2"/>
                        <a:defRPr kumimoji="1" sz="2800">
                          <a:solidFill>
                            <a:schemeClr val="tx1"/>
                          </a:solidFill>
                          <a:latin typeface="Tahoma" charset="0"/>
                          <a:ea typeface="宋体" charset="-122"/>
                        </a:defRPr>
                      </a:lvl1pPr>
                      <a:lvl2pPr>
                        <a:spcBef>
                          <a:spcPct val="20000"/>
                        </a:spcBef>
                        <a:buClr>
                          <a:schemeClr val="tx1"/>
                        </a:buClr>
                        <a:buSzPct val="60000"/>
                        <a:buFont typeface="Wingdings" charset="2"/>
                        <a:defRPr kumimoji="1" sz="2400">
                          <a:solidFill>
                            <a:schemeClr val="tx1"/>
                          </a:solidFill>
                          <a:latin typeface="Tahoma" charset="0"/>
                          <a:ea typeface="宋体" charset="-122"/>
                        </a:defRPr>
                      </a:lvl2pPr>
                      <a:lvl3pPr>
                        <a:spcBef>
                          <a:spcPct val="20000"/>
                        </a:spcBef>
                        <a:buClr>
                          <a:schemeClr val="hlink"/>
                        </a:buClr>
                        <a:buSzPct val="95000"/>
                        <a:buFont typeface="Wingdings" charset="2"/>
                        <a:defRPr kumimoji="1" sz="2000">
                          <a:solidFill>
                            <a:schemeClr val="tx1"/>
                          </a:solidFill>
                          <a:latin typeface="Tahoma" charset="0"/>
                          <a:ea typeface="宋体" charset="-122"/>
                        </a:defRPr>
                      </a:lvl3pPr>
                      <a:lvl4pPr>
                        <a:spcBef>
                          <a:spcPct val="20000"/>
                        </a:spcBef>
                        <a:buClr>
                          <a:schemeClr val="tx1"/>
                        </a:buClr>
                        <a:buSzPct val="65000"/>
                        <a:buFont typeface="Wingdings" charset="2"/>
                        <a:defRPr kumimoji="1">
                          <a:solidFill>
                            <a:schemeClr val="tx1"/>
                          </a:solidFill>
                          <a:latin typeface="Tahoma" charset="0"/>
                          <a:ea typeface="宋体" charset="-122"/>
                        </a:defRPr>
                      </a:lvl4pPr>
                      <a:lvl5pPr>
                        <a:spcBef>
                          <a:spcPct val="20000"/>
                        </a:spcBef>
                        <a:buClr>
                          <a:schemeClr val="hlink"/>
                        </a:buClr>
                        <a:buSzPct val="60000"/>
                        <a:buFont typeface="Wingdings" charset="2"/>
                        <a:defRPr kumimoji="1">
                          <a:solidFill>
                            <a:schemeClr val="tx1"/>
                          </a:solidFill>
                          <a:latin typeface="Tahoma" charset="0"/>
                          <a:ea typeface="宋体" charset="-122"/>
                        </a:defRPr>
                      </a:lvl5pPr>
                      <a:lvl6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6pPr>
                      <a:lvl7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7pPr>
                      <a:lvl8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8pPr>
                      <a:lvl9pPr fontAlgn="base">
                        <a:spcBef>
                          <a:spcPct val="20000"/>
                        </a:spcBef>
                        <a:spcAft>
                          <a:spcPct val="0"/>
                        </a:spcAft>
                        <a:buClr>
                          <a:schemeClr val="hlink"/>
                        </a:buClr>
                        <a:buSzPct val="60000"/>
                        <a:buFont typeface="Wingdings" charset="2"/>
                        <a:defRPr kumimoji="1">
                          <a:solidFill>
                            <a:schemeClr val="tx1"/>
                          </a:solidFill>
                          <a:latin typeface="Tahoma" charset="0"/>
                          <a:ea typeface="宋体" charset="-122"/>
                        </a:defRPr>
                      </a:lvl9pPr>
                    </a:lstStyle>
                    <a:p>
                      <a:pPr marL="0" marR="0" lvl="0" indent="0" algn="l" defTabSz="914400" rtl="0" eaLnBrk="1" fontAlgn="base" latinLnBrk="0" hangingPunct="1">
                        <a:lnSpc>
                          <a:spcPct val="100000"/>
                        </a:lnSpc>
                        <a:spcBef>
                          <a:spcPct val="0"/>
                        </a:spcBef>
                        <a:spcAft>
                          <a:spcPct val="0"/>
                        </a:spcAft>
                        <a:buClrTx/>
                        <a:buSzPct val="110000"/>
                        <a:buFontTx/>
                        <a:buNone/>
                        <a:tabLst/>
                      </a:pPr>
                      <a:r>
                        <a:rPr kumimoji="1" lang="zh-CN" altLang="en-US" sz="1200" b="0" i="0" u="none" strike="noStrike" cap="none" normalizeH="0" baseline="0" dirty="0">
                          <a:ln>
                            <a:noFill/>
                          </a:ln>
                          <a:solidFill>
                            <a:schemeClr val="tx1"/>
                          </a:solidFill>
                          <a:effectLst/>
                          <a:latin typeface="黑体" charset="-122"/>
                          <a:ea typeface="黑体" charset="-122"/>
                          <a:cs typeface="Times New Roman" charset="0"/>
                        </a:rPr>
                        <a:t>性价比高</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96338" name="Picture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1" y="1268414"/>
            <a:ext cx="3135313" cy="1138237"/>
          </a:xfrm>
          <a:prstGeom prst="rect">
            <a:avLst/>
          </a:prstGeom>
          <a:noFill/>
          <a:extLst>
            <a:ext uri="{909E8E84-426E-40DD-AFC4-6F175D3DCCD1}">
              <a14:hiddenFill xmlns:a14="http://schemas.microsoft.com/office/drawing/2010/main">
                <a:solidFill>
                  <a:srgbClr val="FFFFFF"/>
                </a:solidFill>
              </a14:hiddenFill>
            </a:ext>
          </a:extLst>
        </p:spPr>
      </p:pic>
      <p:pic>
        <p:nvPicPr>
          <p:cNvPr id="396339" name="Picture 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2708276"/>
            <a:ext cx="18732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340"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1" y="4548188"/>
            <a:ext cx="3810000"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341"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1863" y="4437064"/>
            <a:ext cx="27432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6342" name="Line 54"/>
          <p:cNvSpPr>
            <a:spLocks noChangeShapeType="1"/>
          </p:cNvSpPr>
          <p:nvPr/>
        </p:nvSpPr>
        <p:spPr bwMode="auto">
          <a:xfrm flipH="1">
            <a:off x="3124201" y="2781300"/>
            <a:ext cx="1663700" cy="3429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sz="3600"/>
          </a:p>
        </p:txBody>
      </p:sp>
      <p:sp>
        <p:nvSpPr>
          <p:cNvPr id="396343" name="Line 55"/>
          <p:cNvSpPr>
            <a:spLocks noChangeShapeType="1"/>
          </p:cNvSpPr>
          <p:nvPr/>
        </p:nvSpPr>
        <p:spPr bwMode="auto">
          <a:xfrm flipH="1">
            <a:off x="3962400" y="3357564"/>
            <a:ext cx="825500" cy="1443037"/>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sz="3600"/>
          </a:p>
        </p:txBody>
      </p:sp>
      <p:sp>
        <p:nvSpPr>
          <p:cNvPr id="396344" name="Line 56"/>
          <p:cNvSpPr>
            <a:spLocks noChangeShapeType="1"/>
          </p:cNvSpPr>
          <p:nvPr/>
        </p:nvSpPr>
        <p:spPr bwMode="auto">
          <a:xfrm>
            <a:off x="5508625" y="4076701"/>
            <a:ext cx="1273175" cy="64770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sz="3600"/>
          </a:p>
        </p:txBody>
      </p:sp>
      <p:sp>
        <p:nvSpPr>
          <p:cNvPr id="396345" name="Line 57"/>
          <p:cNvSpPr>
            <a:spLocks noChangeShapeType="1"/>
          </p:cNvSpPr>
          <p:nvPr/>
        </p:nvSpPr>
        <p:spPr bwMode="auto">
          <a:xfrm flipH="1" flipV="1">
            <a:off x="3657600" y="1981201"/>
            <a:ext cx="1130300" cy="79375"/>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endParaRPr lang="en-US" sz="3600"/>
          </a:p>
        </p:txBody>
      </p:sp>
      <p:sp>
        <p:nvSpPr>
          <p:cNvPr id="396346" name="Text Box 58"/>
          <p:cNvSpPr txBox="1">
            <a:spLocks noChangeArrowheads="1"/>
          </p:cNvSpPr>
          <p:nvPr/>
        </p:nvSpPr>
        <p:spPr bwMode="auto">
          <a:xfrm>
            <a:off x="228600" y="2743201"/>
            <a:ext cx="14478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endParaRPr lang="en-US" altLang="en-US" sz="1400"/>
          </a:p>
        </p:txBody>
      </p:sp>
      <p:sp>
        <p:nvSpPr>
          <p:cNvPr id="396347" name="Text Box 59"/>
          <p:cNvSpPr txBox="1">
            <a:spLocks noChangeArrowheads="1"/>
          </p:cNvSpPr>
          <p:nvPr/>
        </p:nvSpPr>
        <p:spPr bwMode="auto">
          <a:xfrm>
            <a:off x="0" y="4114800"/>
            <a:ext cx="2438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buClr>
                <a:srgbClr val="0000FF"/>
              </a:buClr>
              <a:buFont typeface="Wingdings" charset="2"/>
              <a:buChar char="ü"/>
            </a:pPr>
            <a:r>
              <a:rPr lang="zh-CN" altLang="en-US" sz="1600">
                <a:solidFill>
                  <a:srgbClr val="FF3300"/>
                </a:solidFill>
                <a:ea typeface="黑体" charset="-122"/>
              </a:rPr>
              <a:t>电极表面精度要求高，</a:t>
            </a:r>
          </a:p>
          <a:p>
            <a:pPr eaLnBrk="1" hangingPunct="1">
              <a:spcBef>
                <a:spcPct val="50000"/>
              </a:spcBef>
              <a:buClr>
                <a:srgbClr val="0000FF"/>
              </a:buClr>
              <a:buFont typeface="Wingdings" charset="2"/>
              <a:buChar char="ü"/>
            </a:pPr>
            <a:r>
              <a:rPr lang="zh-CN" altLang="en-US" sz="1600">
                <a:solidFill>
                  <a:srgbClr val="FF3300"/>
                </a:solidFill>
                <a:ea typeface="黑体" charset="-122"/>
              </a:rPr>
              <a:t>对电子学要求高</a:t>
            </a:r>
          </a:p>
        </p:txBody>
      </p:sp>
      <p:sp>
        <p:nvSpPr>
          <p:cNvPr id="396348" name="Text Box 60"/>
          <p:cNvSpPr txBox="1">
            <a:spLocks noChangeArrowheads="1"/>
          </p:cNvSpPr>
          <p:nvPr/>
        </p:nvSpPr>
        <p:spPr bwMode="auto">
          <a:xfrm>
            <a:off x="228600" y="5486400"/>
            <a:ext cx="3048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buClr>
                <a:srgbClr val="FF3300"/>
              </a:buClr>
              <a:buFont typeface="Wingdings" charset="2"/>
              <a:buChar char="ü"/>
            </a:pPr>
            <a:r>
              <a:rPr lang="zh-CN" altLang="en-US" sz="1600">
                <a:solidFill>
                  <a:srgbClr val="0000FF"/>
                </a:solidFill>
                <a:latin typeface="黑体" charset="-122"/>
                <a:ea typeface="黑体" charset="-122"/>
              </a:rPr>
              <a:t>电极表面要求非常光滑</a:t>
            </a:r>
          </a:p>
          <a:p>
            <a:pPr eaLnBrk="1" hangingPunct="1">
              <a:spcBef>
                <a:spcPct val="50000"/>
              </a:spcBef>
              <a:buClr>
                <a:srgbClr val="FF3300"/>
              </a:buClr>
              <a:buFont typeface="Wingdings" charset="2"/>
              <a:buChar char="ü"/>
            </a:pPr>
            <a:r>
              <a:rPr lang="zh-CN" altLang="en-US" sz="1600">
                <a:solidFill>
                  <a:srgbClr val="0000FF"/>
                </a:solidFill>
                <a:latin typeface="黑体" charset="-122"/>
                <a:ea typeface="黑体" charset="-122"/>
              </a:rPr>
              <a:t>工作在</a:t>
            </a:r>
            <a:r>
              <a:rPr lang="en-US" altLang="zh-CN" sz="1600">
                <a:solidFill>
                  <a:srgbClr val="0000FF"/>
                </a:solidFill>
                <a:latin typeface="黑体" charset="-122"/>
                <a:ea typeface="黑体" charset="-122"/>
              </a:rPr>
              <a:t>12bar</a:t>
            </a:r>
            <a:r>
              <a:rPr lang="zh-CN" altLang="en-US" sz="1600">
                <a:solidFill>
                  <a:srgbClr val="0000FF"/>
                </a:solidFill>
                <a:latin typeface="黑体" charset="-122"/>
                <a:ea typeface="黑体" charset="-122"/>
              </a:rPr>
              <a:t>大气压</a:t>
            </a:r>
            <a:r>
              <a:rPr lang="zh-CN" altLang="en-US" sz="1600">
                <a:solidFill>
                  <a:srgbClr val="0033CC"/>
                </a:solidFill>
              </a:rPr>
              <a:t>　</a:t>
            </a:r>
          </a:p>
        </p:txBody>
      </p:sp>
      <p:sp>
        <p:nvSpPr>
          <p:cNvPr id="6" name="灯片编号占位符 5">
            <a:extLst>
              <a:ext uri="{FF2B5EF4-FFF2-40B4-BE49-F238E27FC236}">
                <a16:creationId xmlns:a16="http://schemas.microsoft.com/office/drawing/2014/main" id="{E7FE6A3A-AEBE-4B40-AD42-C9AFDED225F2}"/>
              </a:ext>
            </a:extLst>
          </p:cNvPr>
          <p:cNvSpPr>
            <a:spLocks noGrp="1"/>
          </p:cNvSpPr>
          <p:nvPr>
            <p:ph type="sldNum" sz="quarter" idx="12"/>
          </p:nvPr>
        </p:nvSpPr>
        <p:spPr/>
        <p:txBody>
          <a:bodyPr/>
          <a:lstStyle/>
          <a:p>
            <a:fld id="{86CB4B4D-7CA3-9044-876B-883B54F8677D}" type="slidenum">
              <a:rPr lang="en-US" altLang="zh-CN" smtClean="0">
                <a:solidFill>
                  <a:prstClr val="black">
                    <a:tint val="75000"/>
                  </a:prstClr>
                </a:solidFill>
              </a:rPr>
              <a:pPr/>
              <a:t>101</a:t>
            </a:fld>
            <a:endParaRPr lang="zh-CN" altLang="en-US">
              <a:solidFill>
                <a:prstClr val="black">
                  <a:tint val="75000"/>
                </a:prstClr>
              </a:solidFill>
            </a:endParaRPr>
          </a:p>
        </p:txBody>
      </p:sp>
    </p:spTree>
    <p:extLst>
      <p:ext uri="{BB962C8B-B14F-4D97-AF65-F5344CB8AC3E}">
        <p14:creationId xmlns:p14="http://schemas.microsoft.com/office/powerpoint/2010/main" val="2489693958"/>
      </p:ext>
    </p:extLst>
  </p:cSld>
  <p:clrMapOvr>
    <a:masterClrMapping/>
  </p:clrMapOvr>
  <mc:AlternateContent xmlns:mc="http://schemas.openxmlformats.org/markup-compatibility/2006" xmlns:p14="http://schemas.microsoft.com/office/powerpoint/2010/main">
    <mc:Choice Requires="p14">
      <p:transition spd="slow" p14:dur="2000" advTm="144"/>
    </mc:Choice>
    <mc:Fallback xmlns="">
      <p:transition spd="slow" advTm="144"/>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r>
              <a:rPr lang="zh-CN" altLang="en-US" dirty="0"/>
              <a:t>飞行时间探测器</a:t>
            </a:r>
            <a:r>
              <a:rPr lang="en-US" altLang="zh-CN" dirty="0"/>
              <a:t>(TOF)</a:t>
            </a:r>
            <a:r>
              <a:rPr lang="zh-CN" altLang="en-US" dirty="0"/>
              <a:t>原理</a:t>
            </a:r>
            <a:endParaRPr lang="en-US" altLang="zh-CN" dirty="0"/>
          </a:p>
        </p:txBody>
      </p:sp>
      <p:pic>
        <p:nvPicPr>
          <p:cNvPr id="381955" name="Picture 3"/>
          <p:cNvPicPr preferRelativeResize="0">
            <a:picLocks noGrp="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79388" y="1628776"/>
            <a:ext cx="4176712" cy="936625"/>
          </a:xfrm>
          <a:noFill/>
        </p:spPr>
      </p:pic>
      <p:pic>
        <p:nvPicPr>
          <p:cNvPr id="381957" name="Picture 5" descr="tof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63" y="2897188"/>
            <a:ext cx="4345374" cy="3099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965" name="Picture 1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716464" y="1293813"/>
            <a:ext cx="4427537" cy="1366837"/>
          </a:xfr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89803" dir="2700000" algn="ctr" rotWithShape="0">
                    <a:schemeClr val="bg2"/>
                  </a:outerShdw>
                </a:effectLst>
              </a14:hiddenEffects>
            </a:ext>
          </a:extLst>
        </p:spPr>
      </p:pic>
      <p:pic>
        <p:nvPicPr>
          <p:cNvPr id="381969"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708276"/>
            <a:ext cx="3649662" cy="368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2700000" algn="ctr" rotWithShape="0">
                    <a:schemeClr val="bg2">
                      <a:alpha val="74998"/>
                    </a:schemeClr>
                  </a:outerShdw>
                </a:effectLst>
              </a14:hiddenEffects>
            </a:ext>
          </a:extLst>
        </p:spPr>
      </p:pic>
      <p:sp>
        <p:nvSpPr>
          <p:cNvPr id="6" name="灯片编号占位符 5">
            <a:extLst>
              <a:ext uri="{FF2B5EF4-FFF2-40B4-BE49-F238E27FC236}">
                <a16:creationId xmlns:a16="http://schemas.microsoft.com/office/drawing/2014/main" id="{7CE7DE48-991C-48C6-9615-AAB326131D6E}"/>
              </a:ext>
            </a:extLst>
          </p:cNvPr>
          <p:cNvSpPr>
            <a:spLocks noGrp="1"/>
          </p:cNvSpPr>
          <p:nvPr>
            <p:ph type="sldNum" sz="quarter" idx="12"/>
          </p:nvPr>
        </p:nvSpPr>
        <p:spPr/>
        <p:txBody>
          <a:bodyPr/>
          <a:lstStyle/>
          <a:p>
            <a:fld id="{86CB4B4D-7CA3-9044-876B-883B54F8677D}" type="slidenum">
              <a:rPr lang="en-US" altLang="zh-CN" smtClean="0">
                <a:solidFill>
                  <a:prstClr val="black">
                    <a:tint val="75000"/>
                  </a:prstClr>
                </a:solidFill>
              </a:rPr>
              <a:pPr/>
              <a:t>102</a:t>
            </a:fld>
            <a:endParaRPr lang="zh-CN" altLang="en-US">
              <a:solidFill>
                <a:prstClr val="black">
                  <a:tint val="75000"/>
                </a:prstClr>
              </a:solidFill>
            </a:endParaRPr>
          </a:p>
        </p:txBody>
      </p:sp>
    </p:spTree>
    <p:extLst>
      <p:ext uri="{BB962C8B-B14F-4D97-AF65-F5344CB8AC3E}">
        <p14:creationId xmlns:p14="http://schemas.microsoft.com/office/powerpoint/2010/main" val="2957505682"/>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r>
              <a:rPr lang="en-US" altLang="zh-CN" dirty="0"/>
              <a:t>K/</a:t>
            </a:r>
            <a:r>
              <a:rPr lang="en-US" altLang="zh-CN" dirty="0">
                <a:sym typeface="Symbol" charset="2"/>
              </a:rPr>
              <a:t></a:t>
            </a:r>
            <a:r>
              <a:rPr lang="zh-CN" altLang="en-US" dirty="0">
                <a:sym typeface="Symbol" charset="2"/>
              </a:rPr>
              <a:t>粒子鉴别能量比较</a:t>
            </a:r>
            <a:endParaRPr lang="en-US" altLang="zh-CN" dirty="0"/>
          </a:p>
        </p:txBody>
      </p:sp>
      <p:sp>
        <p:nvSpPr>
          <p:cNvPr id="379907" name="Rectangle 3" descr="Rectangle: Click to edit Master text styles&#10;Second level&#10;Third level&#10;Fourth level&#10;Fifth level"/>
          <p:cNvSpPr>
            <a:spLocks noGrp="1" noChangeArrowheads="1"/>
          </p:cNvSpPr>
          <p:nvPr>
            <p:ph type="body" sz="half" idx="1"/>
          </p:nvPr>
        </p:nvSpPr>
        <p:spPr>
          <a:xfrm>
            <a:off x="381000" y="1036915"/>
            <a:ext cx="4191000" cy="4724400"/>
          </a:xfrm>
        </p:spPr>
        <p:txBody>
          <a:bodyPr/>
          <a:lstStyle/>
          <a:p>
            <a:r>
              <a:rPr lang="zh-CN" altLang="en-US" dirty="0"/>
              <a:t>双层</a:t>
            </a:r>
            <a:r>
              <a:rPr lang="en-US" altLang="zh-CN" dirty="0"/>
              <a:t>TOF</a:t>
            </a:r>
          </a:p>
        </p:txBody>
      </p:sp>
      <p:pic>
        <p:nvPicPr>
          <p:cNvPr id="379910" name="Picture 6" descr="double_to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745" y="1644630"/>
            <a:ext cx="6607130"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灯片编号占位符 5">
            <a:extLst>
              <a:ext uri="{FF2B5EF4-FFF2-40B4-BE49-F238E27FC236}">
                <a16:creationId xmlns:a16="http://schemas.microsoft.com/office/drawing/2014/main" id="{C9FB1F75-8A37-47A9-98CC-FBF23761767E}"/>
              </a:ext>
            </a:extLst>
          </p:cNvPr>
          <p:cNvSpPr>
            <a:spLocks noGrp="1"/>
          </p:cNvSpPr>
          <p:nvPr>
            <p:ph type="sldNum" sz="quarter" idx="12"/>
          </p:nvPr>
        </p:nvSpPr>
        <p:spPr/>
        <p:txBody>
          <a:bodyPr/>
          <a:lstStyle/>
          <a:p>
            <a:fld id="{86CB4B4D-7CA3-9044-876B-883B54F8677D}" type="slidenum">
              <a:rPr lang="en-US" altLang="zh-CN" smtClean="0">
                <a:solidFill>
                  <a:prstClr val="black">
                    <a:tint val="75000"/>
                  </a:prstClr>
                </a:solidFill>
              </a:rPr>
              <a:pPr/>
              <a:t>103</a:t>
            </a:fld>
            <a:endParaRPr lang="zh-CN" altLang="en-US">
              <a:solidFill>
                <a:prstClr val="black">
                  <a:tint val="75000"/>
                </a:prstClr>
              </a:solidFill>
            </a:endParaRPr>
          </a:p>
        </p:txBody>
      </p:sp>
    </p:spTree>
    <p:extLst>
      <p:ext uri="{BB962C8B-B14F-4D97-AF65-F5344CB8AC3E}">
        <p14:creationId xmlns:p14="http://schemas.microsoft.com/office/powerpoint/2010/main" val="155062926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图片 6">
            <a:extLst>
              <a:ext uri="{FF2B5EF4-FFF2-40B4-BE49-F238E27FC236}">
                <a16:creationId xmlns:a16="http://schemas.microsoft.com/office/drawing/2014/main" id="{CB55C783-C512-89C0-440D-F213B45A37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5351" y="1634728"/>
            <a:ext cx="16192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图片 8">
            <a:extLst>
              <a:ext uri="{FF2B5EF4-FFF2-40B4-BE49-F238E27FC236}">
                <a16:creationId xmlns:a16="http://schemas.microsoft.com/office/drawing/2014/main" id="{631CDC5E-5D7F-4B7B-C315-A82F384BED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2280" y="4593431"/>
            <a:ext cx="1620440" cy="1212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图片 16">
            <a:extLst>
              <a:ext uri="{FF2B5EF4-FFF2-40B4-BE49-F238E27FC236}">
                <a16:creationId xmlns:a16="http://schemas.microsoft.com/office/drawing/2014/main" id="{93D6AD04-F039-1ADD-4B32-9EF8FD391C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4762" y="4581804"/>
            <a:ext cx="162044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图示 20">
            <a:extLst>
              <a:ext uri="{FF2B5EF4-FFF2-40B4-BE49-F238E27FC236}">
                <a16:creationId xmlns:a16="http://schemas.microsoft.com/office/drawing/2014/main" id="{86205DB7-CB11-1EE0-51E2-19F37096F693}"/>
              </a:ext>
            </a:extLst>
          </p:cNvPr>
          <p:cNvGraphicFramePr/>
          <p:nvPr>
            <p:extLst>
              <p:ext uri="{D42A27DB-BD31-4B8C-83A1-F6EECF244321}">
                <p14:modId xmlns:p14="http://schemas.microsoft.com/office/powerpoint/2010/main" val="2439958097"/>
              </p:ext>
            </p:extLst>
          </p:nvPr>
        </p:nvGraphicFramePr>
        <p:xfrm>
          <a:off x="1861306" y="1844823"/>
          <a:ext cx="5489613" cy="38103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73735" name="图片 21">
            <a:extLst>
              <a:ext uri="{FF2B5EF4-FFF2-40B4-BE49-F238E27FC236}">
                <a16:creationId xmlns:a16="http://schemas.microsoft.com/office/drawing/2014/main" id="{0786510F-8DD8-61D8-F18A-16A9DCE25B4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14337" y="3079236"/>
            <a:ext cx="1620440" cy="120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图片 22">
            <a:extLst>
              <a:ext uri="{FF2B5EF4-FFF2-40B4-BE49-F238E27FC236}">
                <a16:creationId xmlns:a16="http://schemas.microsoft.com/office/drawing/2014/main" id="{F602FE37-3BB9-6912-7010-2912BBBAD18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2198" y="2928937"/>
            <a:ext cx="1619250" cy="1526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图片 23">
            <a:extLst>
              <a:ext uri="{FF2B5EF4-FFF2-40B4-BE49-F238E27FC236}">
                <a16:creationId xmlns:a16="http://schemas.microsoft.com/office/drawing/2014/main" id="{3913B2F5-7735-ACD3-BB56-2FBC4317FCF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21418" y="1623102"/>
            <a:ext cx="1619250" cy="121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8" name="文本框 2">
            <a:extLst>
              <a:ext uri="{FF2B5EF4-FFF2-40B4-BE49-F238E27FC236}">
                <a16:creationId xmlns:a16="http://schemas.microsoft.com/office/drawing/2014/main" id="{2218990F-10BA-B62D-43D9-988F7203E5EB}"/>
              </a:ext>
            </a:extLst>
          </p:cNvPr>
          <p:cNvSpPr txBox="1">
            <a:spLocks noChangeArrowheads="1"/>
          </p:cNvSpPr>
          <p:nvPr/>
        </p:nvSpPr>
        <p:spPr bwMode="auto">
          <a:xfrm>
            <a:off x="2049245" y="2258615"/>
            <a:ext cx="94609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2100" b="1">
                <a:solidFill>
                  <a:schemeClr val="bg1"/>
                </a:solidFill>
                <a:latin typeface="Arial" panose="020B0604020202020204" pitchFamily="34" charset="0"/>
                <a:ea typeface="宋体" panose="02010600030101010101" pitchFamily="2" charset="-122"/>
              </a:rPr>
              <a:t>CERN</a:t>
            </a:r>
            <a:endParaRPr lang="zh-CN" altLang="en-US" sz="2100" b="1">
              <a:solidFill>
                <a:schemeClr val="bg1"/>
              </a:solidFill>
              <a:latin typeface="Arial" panose="020B0604020202020204" pitchFamily="34" charset="0"/>
              <a:ea typeface="宋体" panose="02010600030101010101" pitchFamily="2" charset="-122"/>
            </a:endParaRPr>
          </a:p>
        </p:txBody>
      </p:sp>
      <p:sp>
        <p:nvSpPr>
          <p:cNvPr id="73739" name="文本框 10">
            <a:extLst>
              <a:ext uri="{FF2B5EF4-FFF2-40B4-BE49-F238E27FC236}">
                <a16:creationId xmlns:a16="http://schemas.microsoft.com/office/drawing/2014/main" id="{4034559F-FE08-8E96-14E5-52B4BFC8F443}"/>
              </a:ext>
            </a:extLst>
          </p:cNvPr>
          <p:cNvSpPr txBox="1">
            <a:spLocks noChangeArrowheads="1"/>
          </p:cNvSpPr>
          <p:nvPr/>
        </p:nvSpPr>
        <p:spPr bwMode="auto">
          <a:xfrm>
            <a:off x="7506114" y="3872192"/>
            <a:ext cx="11200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2100" b="1">
                <a:solidFill>
                  <a:schemeClr val="bg1"/>
                </a:solidFill>
                <a:latin typeface="Arial" panose="020B0604020202020204" pitchFamily="34" charset="0"/>
                <a:ea typeface="宋体" panose="02010600030101010101" pitchFamily="2" charset="-122"/>
              </a:rPr>
              <a:t>PANDA</a:t>
            </a:r>
            <a:endParaRPr lang="zh-CN" altLang="en-US" sz="2100" b="1">
              <a:solidFill>
                <a:schemeClr val="bg1"/>
              </a:solidFill>
              <a:latin typeface="Arial" panose="020B0604020202020204" pitchFamily="34" charset="0"/>
              <a:ea typeface="宋体" panose="02010600030101010101" pitchFamily="2" charset="-122"/>
            </a:endParaRPr>
          </a:p>
        </p:txBody>
      </p:sp>
      <p:sp>
        <p:nvSpPr>
          <p:cNvPr id="73740" name="文本框 11">
            <a:extLst>
              <a:ext uri="{FF2B5EF4-FFF2-40B4-BE49-F238E27FC236}">
                <a16:creationId xmlns:a16="http://schemas.microsoft.com/office/drawing/2014/main" id="{872C0FA7-DB97-5762-42E8-58AE94C4EA77}"/>
              </a:ext>
            </a:extLst>
          </p:cNvPr>
          <p:cNvSpPr txBox="1">
            <a:spLocks noChangeArrowheads="1"/>
          </p:cNvSpPr>
          <p:nvPr/>
        </p:nvSpPr>
        <p:spPr bwMode="auto">
          <a:xfrm>
            <a:off x="6252386" y="1687395"/>
            <a:ext cx="116493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2100" b="1">
                <a:solidFill>
                  <a:schemeClr val="bg1"/>
                </a:solidFill>
                <a:latin typeface="Arial" panose="020B0604020202020204" pitchFamily="34" charset="0"/>
                <a:ea typeface="宋体" panose="02010600030101010101" pitchFamily="2" charset="-122"/>
              </a:rPr>
              <a:t>J-PARC</a:t>
            </a:r>
            <a:endParaRPr lang="zh-CN" altLang="en-US" sz="2100" b="1">
              <a:solidFill>
                <a:schemeClr val="bg1"/>
              </a:solidFill>
              <a:latin typeface="Arial" panose="020B0604020202020204" pitchFamily="34" charset="0"/>
              <a:ea typeface="宋体" panose="02010600030101010101" pitchFamily="2" charset="-122"/>
            </a:endParaRPr>
          </a:p>
        </p:txBody>
      </p:sp>
      <p:sp>
        <p:nvSpPr>
          <p:cNvPr id="73741" name="文本框 12">
            <a:extLst>
              <a:ext uri="{FF2B5EF4-FFF2-40B4-BE49-F238E27FC236}">
                <a16:creationId xmlns:a16="http://schemas.microsoft.com/office/drawing/2014/main" id="{59904467-6546-3146-F6E9-5CB28995D216}"/>
              </a:ext>
            </a:extLst>
          </p:cNvPr>
          <p:cNvSpPr txBox="1">
            <a:spLocks noChangeArrowheads="1"/>
          </p:cNvSpPr>
          <p:nvPr/>
        </p:nvSpPr>
        <p:spPr bwMode="auto">
          <a:xfrm>
            <a:off x="1934944" y="2944415"/>
            <a:ext cx="73770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Tx/>
              <a:buNone/>
            </a:pPr>
            <a:r>
              <a:rPr lang="en-US" altLang="zh-CN" sz="2100" b="1">
                <a:solidFill>
                  <a:schemeClr val="bg1"/>
                </a:solidFill>
                <a:latin typeface="Arial" panose="020B0604020202020204" pitchFamily="34" charset="0"/>
                <a:ea typeface="宋体" panose="02010600030101010101" pitchFamily="2" charset="-122"/>
              </a:rPr>
              <a:t>BNL</a:t>
            </a:r>
            <a:endParaRPr lang="zh-CN" altLang="en-US" sz="2100" b="1">
              <a:solidFill>
                <a:schemeClr val="bg1"/>
              </a:solidFill>
              <a:latin typeface="Arial" panose="020B0604020202020204" pitchFamily="34" charset="0"/>
              <a:ea typeface="宋体" panose="02010600030101010101" pitchFamily="2" charset="-122"/>
            </a:endParaRPr>
          </a:p>
        </p:txBody>
      </p:sp>
      <p:sp>
        <p:nvSpPr>
          <p:cNvPr id="2" name="标题 1">
            <a:extLst>
              <a:ext uri="{FF2B5EF4-FFF2-40B4-BE49-F238E27FC236}">
                <a16:creationId xmlns:a16="http://schemas.microsoft.com/office/drawing/2014/main" id="{84A756C0-4572-1A7B-5AD4-E0EA58CDB400}"/>
              </a:ext>
            </a:extLst>
          </p:cNvPr>
          <p:cNvSpPr>
            <a:spLocks noGrp="1"/>
          </p:cNvSpPr>
          <p:nvPr>
            <p:ph type="title"/>
          </p:nvPr>
        </p:nvSpPr>
        <p:spPr/>
        <p:txBody>
          <a:bodyPr/>
          <a:lstStyle/>
          <a:p>
            <a:r>
              <a:rPr lang="zh-CN" altLang="en-US" dirty="0"/>
              <a:t>当今</a:t>
            </a:r>
          </a:p>
        </p:txBody>
      </p:sp>
    </p:spTree>
  </p:cSld>
  <p:clrMapOvr>
    <a:masterClrMapping/>
  </p:clrMapOvr>
  <p:transition spd="slow" advTm="27668"/>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D082FE43-725C-6829-F69C-EA1A7F640FA2}"/>
              </a:ext>
            </a:extLst>
          </p:cNvPr>
          <p:cNvSpPr>
            <a:spLocks noGrp="1"/>
          </p:cNvSpPr>
          <p:nvPr>
            <p:ph type="title"/>
          </p:nvPr>
        </p:nvSpPr>
        <p:spPr/>
        <p:txBody>
          <a:bodyPr/>
          <a:lstStyle/>
          <a:p>
            <a:r>
              <a:rPr lang="zh-CN" altLang="en-US" sz="5400" b="1" dirty="0">
                <a:solidFill>
                  <a:schemeClr val="accent1"/>
                </a:solidFill>
              </a:rPr>
              <a:t>正负电子湮灭</a:t>
            </a:r>
            <a:endParaRPr lang="zh-CN" altLang="en-US" dirty="0"/>
          </a:p>
        </p:txBody>
      </p:sp>
      <p:sp>
        <p:nvSpPr>
          <p:cNvPr id="4" name="灯片编号占位符 3">
            <a:extLst>
              <a:ext uri="{FF2B5EF4-FFF2-40B4-BE49-F238E27FC236}">
                <a16:creationId xmlns:a16="http://schemas.microsoft.com/office/drawing/2014/main" id="{7B0CE331-CDBD-EE6A-4995-0EB67D0BE00B}"/>
              </a:ext>
            </a:extLst>
          </p:cNvPr>
          <p:cNvSpPr>
            <a:spLocks noGrp="1"/>
          </p:cNvSpPr>
          <p:nvPr>
            <p:ph type="sldNum" sz="quarter" idx="12"/>
          </p:nvPr>
        </p:nvSpPr>
        <p:spPr/>
        <p:txBody>
          <a:bodyPr/>
          <a:lstStyle/>
          <a:p>
            <a:fld id="{0C913308-F349-4B6D-A68A-DD1791B4A57B}" type="slidenum">
              <a:rPr lang="zh-CN" altLang="en-US" smtClean="0"/>
              <a:t>12</a:t>
            </a:fld>
            <a:endParaRPr lang="zh-CN" altLang="en-US"/>
          </a:p>
        </p:txBody>
      </p:sp>
      <p:pic>
        <p:nvPicPr>
          <p:cNvPr id="5" name="内容占位符 7">
            <a:extLst>
              <a:ext uri="{FF2B5EF4-FFF2-40B4-BE49-F238E27FC236}">
                <a16:creationId xmlns:a16="http://schemas.microsoft.com/office/drawing/2014/main" id="{2B154ECE-AB03-2790-730C-09B1901D2C73}"/>
              </a:ext>
            </a:extLst>
          </p:cNvPr>
          <p:cNvPicPr>
            <a:picLocks noChangeAspect="1"/>
          </p:cNvPicPr>
          <p:nvPr/>
        </p:nvPicPr>
        <p:blipFill>
          <a:blip r:embed="rId3"/>
          <a:stretch>
            <a:fillRect/>
          </a:stretch>
        </p:blipFill>
        <p:spPr>
          <a:xfrm>
            <a:off x="515546" y="1029901"/>
            <a:ext cx="8112909" cy="5020053"/>
          </a:xfrm>
          <a:prstGeom prst="rect">
            <a:avLst/>
          </a:prstGeom>
        </p:spPr>
      </p:pic>
    </p:spTree>
    <p:extLst>
      <p:ext uri="{BB962C8B-B14F-4D97-AF65-F5344CB8AC3E}">
        <p14:creationId xmlns:p14="http://schemas.microsoft.com/office/powerpoint/2010/main" val="54954893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5">
            <a:extLst>
              <a:ext uri="{FF2B5EF4-FFF2-40B4-BE49-F238E27FC236}">
                <a16:creationId xmlns:a16="http://schemas.microsoft.com/office/drawing/2014/main" id="{C7B5C79B-1F98-34CB-29B9-90829F917955}"/>
              </a:ext>
            </a:extLst>
          </p:cNvPr>
          <p:cNvSpPr>
            <a:spLocks noGrp="1"/>
          </p:cNvSpPr>
          <p:nvPr>
            <p:ph type="title"/>
          </p:nvPr>
        </p:nvSpPr>
        <p:spPr/>
        <p:txBody>
          <a:bodyPr/>
          <a:lstStyle/>
          <a:p>
            <a:r>
              <a:rPr lang="zh-CN" altLang="en-US" sz="5400" b="1" dirty="0">
                <a:solidFill>
                  <a:schemeClr val="accent1"/>
                </a:solidFill>
              </a:rPr>
              <a:t>正负电子湮灭</a:t>
            </a:r>
            <a:endParaRPr lang="zh-CN" altLang="en-US" dirty="0"/>
          </a:p>
        </p:txBody>
      </p:sp>
      <p:sp>
        <p:nvSpPr>
          <p:cNvPr id="4" name="灯片编号占位符 3">
            <a:extLst>
              <a:ext uri="{FF2B5EF4-FFF2-40B4-BE49-F238E27FC236}">
                <a16:creationId xmlns:a16="http://schemas.microsoft.com/office/drawing/2014/main" id="{6456C1F9-962F-49FF-8A55-0D28F578F003}"/>
              </a:ext>
            </a:extLst>
          </p:cNvPr>
          <p:cNvSpPr>
            <a:spLocks noGrp="1"/>
          </p:cNvSpPr>
          <p:nvPr>
            <p:ph type="sldNum" sz="quarter" idx="12"/>
          </p:nvPr>
        </p:nvSpPr>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fld id="{7A05F24C-8722-44CD-9BC6-3C05AFAF9F96}" type="slidenum">
              <a:rPr lang="en-US" altLang="zh-CN" smtClean="0">
                <a:solidFill>
                  <a:srgbClr val="898989"/>
                </a:solidFill>
              </a:rPr>
              <a:pPr eaLnBrk="1" hangingPunct="1"/>
              <a:t>13</a:t>
            </a:fld>
            <a:endParaRPr lang="en-US" altLang="zh-CN">
              <a:solidFill>
                <a:srgbClr val="898989"/>
              </a:solidFill>
            </a:endParaRPr>
          </a:p>
        </p:txBody>
      </p:sp>
      <p:pic>
        <p:nvPicPr>
          <p:cNvPr id="38917" name="Picture 5">
            <a:extLst>
              <a:ext uri="{FF2B5EF4-FFF2-40B4-BE49-F238E27FC236}">
                <a16:creationId xmlns:a16="http://schemas.microsoft.com/office/drawing/2014/main" id="{4FD9876E-F8D5-41AB-9935-F6BC23468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355" y="1412776"/>
            <a:ext cx="25495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2">
            <a:extLst>
              <a:ext uri="{FF2B5EF4-FFF2-40B4-BE49-F238E27FC236}">
                <a16:creationId xmlns:a16="http://schemas.microsoft.com/office/drawing/2014/main" id="{64E59D7E-6464-4748-A6A0-080534A02126}"/>
              </a:ext>
            </a:extLst>
          </p:cNvPr>
          <p:cNvGrpSpPr/>
          <p:nvPr/>
        </p:nvGrpSpPr>
        <p:grpSpPr>
          <a:xfrm>
            <a:off x="5120587" y="2393841"/>
            <a:ext cx="2096293" cy="818548"/>
            <a:chOff x="3455195" y="2282142"/>
            <a:chExt cx="2096293" cy="818548"/>
          </a:xfrm>
        </p:grpSpPr>
        <p:pic>
          <p:nvPicPr>
            <p:cNvPr id="38918" name="Picture 10">
              <a:extLst>
                <a:ext uri="{FF2B5EF4-FFF2-40B4-BE49-F238E27FC236}">
                  <a16:creationId xmlns:a16="http://schemas.microsoft.com/office/drawing/2014/main" id="{384464F4-124F-4325-820D-F8F117EF5C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5195" y="2340278"/>
              <a:ext cx="1223963"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 Box 12">
              <a:extLst>
                <a:ext uri="{FF2B5EF4-FFF2-40B4-BE49-F238E27FC236}">
                  <a16:creationId xmlns:a16="http://schemas.microsoft.com/office/drawing/2014/main" id="{1F6331DC-D3A0-479B-A7E1-A3339AC4BC37}"/>
                </a:ext>
              </a:extLst>
            </p:cNvPr>
            <p:cNvSpPr txBox="1">
              <a:spLocks noChangeArrowheads="1"/>
            </p:cNvSpPr>
            <p:nvPr/>
          </p:nvSpPr>
          <p:spPr bwMode="auto">
            <a:xfrm>
              <a:off x="4663245" y="2672899"/>
              <a:ext cx="8572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1600" dirty="0">
                  <a:solidFill>
                    <a:srgbClr val="333399"/>
                  </a:solidFill>
                  <a:latin typeface="Times New Roman" panose="02020603050405020304" pitchFamily="18" charset="0"/>
                  <a:ea typeface="华文新魏" panose="02010800040101010101" pitchFamily="2" charset="-122"/>
                  <a:sym typeface="Symbol" panose="05050102010706020507" pitchFamily="18" charset="2"/>
                </a:rPr>
                <a:t></a:t>
              </a:r>
              <a:r>
                <a:rPr lang="zh-CN" altLang="en-US" sz="1600" baseline="30000" dirty="0">
                  <a:solidFill>
                    <a:srgbClr val="333399"/>
                  </a:solidFill>
                  <a:latin typeface="Times New Roman" panose="02020603050405020304" pitchFamily="18" charset="0"/>
                  <a:ea typeface="华文新魏" panose="02010800040101010101" pitchFamily="2" charset="-122"/>
                  <a:sym typeface="Symbol" panose="05050102010706020507" pitchFamily="18" charset="2"/>
                </a:rPr>
                <a:t>－</a:t>
              </a:r>
              <a:r>
                <a:rPr lang="en-US" altLang="zh-CN" sz="1600" dirty="0">
                  <a:solidFill>
                    <a:srgbClr val="333399"/>
                  </a:solidFill>
                  <a:latin typeface="Times New Roman" panose="02020603050405020304" pitchFamily="18" charset="0"/>
                  <a:ea typeface="华文新魏" panose="02010800040101010101" pitchFamily="2" charset="-122"/>
                  <a:sym typeface="Symbol" panose="05050102010706020507" pitchFamily="18" charset="2"/>
                </a:rPr>
                <a:t>,</a:t>
              </a:r>
              <a:r>
                <a:rPr lang="zh-CN" altLang="en-US" sz="1600" dirty="0">
                  <a:solidFill>
                    <a:srgbClr val="333399"/>
                  </a:solidFill>
                  <a:latin typeface="Times New Roman" panose="02020603050405020304" pitchFamily="18" charset="0"/>
                  <a:ea typeface="华文新魏" panose="02010800040101010101" pitchFamily="2" charset="-122"/>
                  <a:sym typeface="Symbol" panose="05050102010706020507" pitchFamily="18" charset="2"/>
                </a:rPr>
                <a:t></a:t>
              </a:r>
              <a:r>
                <a:rPr lang="zh-CN" altLang="en-US" sz="1600" baseline="30000" dirty="0">
                  <a:solidFill>
                    <a:srgbClr val="333399"/>
                  </a:solidFill>
                  <a:latin typeface="Times New Roman" panose="02020603050405020304" pitchFamily="18" charset="0"/>
                  <a:ea typeface="华文新魏" panose="02010800040101010101" pitchFamily="2" charset="-122"/>
                  <a:sym typeface="Symbol" panose="05050102010706020507" pitchFamily="18" charset="2"/>
                </a:rPr>
                <a:t>－</a:t>
              </a:r>
              <a:endParaRPr lang="zh-CN" altLang="en-US" sz="1600" dirty="0">
                <a:solidFill>
                  <a:srgbClr val="333399"/>
                </a:solidFill>
                <a:latin typeface="Times New Roman" panose="02020603050405020304" pitchFamily="18" charset="0"/>
                <a:ea typeface="华文新魏" panose="02010800040101010101" pitchFamily="2" charset="-122"/>
                <a:sym typeface="Symbol" panose="05050102010706020507" pitchFamily="18" charset="2"/>
              </a:endParaRPr>
            </a:p>
          </p:txBody>
        </p:sp>
        <p:sp>
          <p:nvSpPr>
            <p:cNvPr id="38920" name="Text Box 11">
              <a:extLst>
                <a:ext uri="{FF2B5EF4-FFF2-40B4-BE49-F238E27FC236}">
                  <a16:creationId xmlns:a16="http://schemas.microsoft.com/office/drawing/2014/main" id="{51438C79-1394-4070-BE78-8C3888B5418F}"/>
                </a:ext>
              </a:extLst>
            </p:cNvPr>
            <p:cNvSpPr txBox="1">
              <a:spLocks noChangeArrowheads="1"/>
            </p:cNvSpPr>
            <p:nvPr/>
          </p:nvSpPr>
          <p:spPr bwMode="auto">
            <a:xfrm>
              <a:off x="4643438" y="2282142"/>
              <a:ext cx="908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50000"/>
                </a:spcBef>
                <a:buFontTx/>
                <a:buNone/>
              </a:pPr>
              <a:r>
                <a:rPr lang="en-US" altLang="zh-CN" sz="1800" dirty="0">
                  <a:solidFill>
                    <a:srgbClr val="333399"/>
                  </a:solidFill>
                  <a:latin typeface="Times New Roman" panose="02020603050405020304" pitchFamily="18" charset="0"/>
                  <a:ea typeface="华文新魏" panose="02010800040101010101" pitchFamily="2" charset="-122"/>
                  <a:sym typeface="Symbol" panose="05050102010706020507" pitchFamily="18" charset="2"/>
                </a:rPr>
                <a:t></a:t>
              </a:r>
              <a:r>
                <a:rPr lang="zh-CN" altLang="en-US" sz="1800" baseline="30000" dirty="0">
                  <a:solidFill>
                    <a:srgbClr val="333399"/>
                  </a:solidFill>
                  <a:latin typeface="Times New Roman" panose="02020603050405020304" pitchFamily="18" charset="0"/>
                  <a:ea typeface="华文新魏" panose="02010800040101010101" pitchFamily="2" charset="-122"/>
                  <a:sym typeface="Symbol" panose="05050102010706020507" pitchFamily="18" charset="2"/>
                </a:rPr>
                <a:t>＋</a:t>
              </a:r>
              <a:r>
                <a:rPr lang="en-US" altLang="zh-CN" sz="1800" dirty="0">
                  <a:solidFill>
                    <a:srgbClr val="333399"/>
                  </a:solidFill>
                  <a:latin typeface="Times New Roman" panose="02020603050405020304" pitchFamily="18" charset="0"/>
                  <a:ea typeface="华文新魏" panose="02010800040101010101" pitchFamily="2" charset="-122"/>
                  <a:sym typeface="Symbol" panose="05050102010706020507" pitchFamily="18" charset="2"/>
                </a:rPr>
                <a:t>,</a:t>
              </a:r>
              <a:r>
                <a:rPr lang="zh-CN" altLang="en-US" sz="1800" dirty="0">
                  <a:solidFill>
                    <a:srgbClr val="333399"/>
                  </a:solidFill>
                  <a:latin typeface="Times New Roman" panose="02020603050405020304" pitchFamily="18" charset="0"/>
                  <a:ea typeface="华文新魏" panose="02010800040101010101" pitchFamily="2" charset="-122"/>
                  <a:sym typeface="Symbol" panose="05050102010706020507" pitchFamily="18" charset="2"/>
                </a:rPr>
                <a:t></a:t>
              </a:r>
              <a:r>
                <a:rPr lang="zh-CN" altLang="en-US" sz="1800" baseline="30000" dirty="0">
                  <a:solidFill>
                    <a:srgbClr val="333399"/>
                  </a:solidFill>
                  <a:latin typeface="Times New Roman" panose="02020603050405020304" pitchFamily="18" charset="0"/>
                  <a:ea typeface="华文新魏" panose="02010800040101010101" pitchFamily="2" charset="-122"/>
                  <a:sym typeface="Symbol" panose="05050102010706020507" pitchFamily="18" charset="2"/>
                </a:rPr>
                <a:t>＋</a:t>
              </a:r>
              <a:endParaRPr lang="zh-CN" altLang="en-US" sz="1800" dirty="0">
                <a:solidFill>
                  <a:srgbClr val="333399"/>
                </a:solidFill>
                <a:latin typeface="Times New Roman" panose="02020603050405020304" pitchFamily="18" charset="0"/>
                <a:ea typeface="华文新魏" panose="02010800040101010101" pitchFamily="2" charset="-122"/>
                <a:sym typeface="Symbol" panose="05050102010706020507" pitchFamily="18" charset="2"/>
              </a:endParaRPr>
            </a:p>
          </p:txBody>
        </p:sp>
      </p:grpSp>
      <p:pic>
        <p:nvPicPr>
          <p:cNvPr id="38921" name="Picture 6">
            <a:extLst>
              <a:ext uri="{FF2B5EF4-FFF2-40B4-BE49-F238E27FC236}">
                <a16:creationId xmlns:a16="http://schemas.microsoft.com/office/drawing/2014/main" id="{0480A993-208F-49DE-A13C-42F697764C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6362" y="3303302"/>
            <a:ext cx="2549525" cy="72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3">
            <a:extLst>
              <a:ext uri="{FF2B5EF4-FFF2-40B4-BE49-F238E27FC236}">
                <a16:creationId xmlns:a16="http://schemas.microsoft.com/office/drawing/2014/main" id="{0785258E-BB46-471F-8617-99E484E061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3022" y="4103792"/>
            <a:ext cx="1639262" cy="10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3">
            <a:extLst>
              <a:ext uri="{FF2B5EF4-FFF2-40B4-BE49-F238E27FC236}">
                <a16:creationId xmlns:a16="http://schemas.microsoft.com/office/drawing/2014/main" id="{D405168C-BDC8-4C13-90A4-5CC3A49308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5800" y="5285458"/>
            <a:ext cx="1980087" cy="101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7" name="TextBox 1">
            <a:extLst>
              <a:ext uri="{FF2B5EF4-FFF2-40B4-BE49-F238E27FC236}">
                <a16:creationId xmlns:a16="http://schemas.microsoft.com/office/drawing/2014/main" id="{71400C6D-8B73-4A0E-8E07-4787301ECADC}"/>
              </a:ext>
            </a:extLst>
          </p:cNvPr>
          <p:cNvSpPr txBox="1">
            <a:spLocks noChangeArrowheads="1"/>
          </p:cNvSpPr>
          <p:nvPr/>
        </p:nvSpPr>
        <p:spPr bwMode="auto">
          <a:xfrm>
            <a:off x="7343893" y="1340768"/>
            <a:ext cx="189725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endParaRPr lang="en-US" altLang="zh-CN" sz="1800" dirty="0">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zh-CN" sz="1800" dirty="0">
                <a:latin typeface="Times New Roman" panose="02020603050405020304" pitchFamily="18" charset="0"/>
                <a:cs typeface="Times New Roman" panose="02020603050405020304" pitchFamily="18" charset="0"/>
              </a:rPr>
              <a:t> </a:t>
            </a:r>
            <a:r>
              <a:rPr lang="en-US" altLang="zh-CN" sz="1800" dirty="0" err="1">
                <a:latin typeface="Times New Roman" panose="02020603050405020304" pitchFamily="18" charset="0"/>
                <a:cs typeface="Times New Roman" panose="02020603050405020304" pitchFamily="18" charset="0"/>
              </a:rPr>
              <a:t>e</a:t>
            </a:r>
            <a:r>
              <a:rPr lang="en-US" altLang="zh-CN" sz="1800" baseline="30000" dirty="0" err="1">
                <a:latin typeface="Times New Roman" panose="02020603050405020304" pitchFamily="18" charset="0"/>
                <a:cs typeface="Times New Roman" panose="02020603050405020304" pitchFamily="18" charset="0"/>
              </a:rPr>
              <a:t>+</a:t>
            </a:r>
            <a:r>
              <a:rPr lang="en-US" altLang="zh-CN" sz="1800" dirty="0" err="1">
                <a:latin typeface="Times New Roman" panose="02020603050405020304" pitchFamily="18" charset="0"/>
                <a:cs typeface="Times New Roman" panose="02020603050405020304" pitchFamily="18" charset="0"/>
              </a:rPr>
              <a:t>e</a:t>
            </a:r>
            <a:r>
              <a:rPr lang="en-US" altLang="zh-CN" sz="1800" baseline="300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a:t>
            </a:r>
            <a:r>
              <a:rPr lang="en-US" altLang="zh-CN" sz="1800" dirty="0" err="1">
                <a:latin typeface="Times New Roman" panose="02020603050405020304" pitchFamily="18" charset="0"/>
                <a:cs typeface="Times New Roman" panose="02020603050405020304" pitchFamily="18" charset="0"/>
              </a:rPr>
              <a:t>e</a:t>
            </a:r>
            <a:r>
              <a:rPr lang="en-US" altLang="zh-CN" sz="1800" baseline="30000" dirty="0" err="1">
                <a:latin typeface="Times New Roman" panose="02020603050405020304" pitchFamily="18" charset="0"/>
                <a:cs typeface="Times New Roman" panose="02020603050405020304" pitchFamily="18" charset="0"/>
              </a:rPr>
              <a:t>+</a:t>
            </a:r>
            <a:r>
              <a:rPr lang="en-US" altLang="zh-CN" sz="1800" dirty="0" err="1">
                <a:latin typeface="Times New Roman" panose="02020603050405020304" pitchFamily="18" charset="0"/>
                <a:cs typeface="Times New Roman" panose="02020603050405020304" pitchFamily="18" charset="0"/>
              </a:rPr>
              <a:t>e</a:t>
            </a:r>
            <a:r>
              <a:rPr lang="en-US" altLang="zh-CN" sz="1800" baseline="30000" dirty="0">
                <a:latin typeface="Times New Roman" panose="02020603050405020304" pitchFamily="18" charset="0"/>
                <a:cs typeface="Times New Roman" panose="02020603050405020304" pitchFamily="18" charset="0"/>
              </a:rPr>
              <a:t>-</a:t>
            </a:r>
            <a:endParaRPr lang="en-US" altLang="zh-CN" sz="1800" dirty="0">
              <a:solidFill>
                <a:srgbClr val="FF000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zh-CN" sz="1800" dirty="0">
                <a:latin typeface="Times New Roman" panose="02020603050405020304" pitchFamily="18" charset="0"/>
                <a:cs typeface="Times New Roman" panose="02020603050405020304" pitchFamily="18" charset="0"/>
              </a:rPr>
              <a:t>    </a:t>
            </a:r>
          </a:p>
          <a:p>
            <a:pPr eaLnBrk="1" hangingPunct="1">
              <a:spcBef>
                <a:spcPct val="0"/>
              </a:spcBef>
              <a:buFontTx/>
              <a:buNone/>
            </a:pPr>
            <a:r>
              <a:rPr lang="en-US" altLang="zh-CN" sz="1800" dirty="0">
                <a:latin typeface="Times New Roman" panose="02020603050405020304" pitchFamily="18" charset="0"/>
                <a:cs typeface="Times New Roman" panose="02020603050405020304" pitchFamily="18" charset="0"/>
              </a:rPr>
              <a:t>          </a:t>
            </a:r>
          </a:p>
          <a:p>
            <a:pPr eaLnBrk="1" hangingPunct="1">
              <a:spcBef>
                <a:spcPct val="0"/>
              </a:spcBef>
              <a:buFontTx/>
              <a:buNone/>
            </a:pPr>
            <a:r>
              <a:rPr lang="en-US" altLang="zh-CN" sz="1800" dirty="0">
                <a:latin typeface="Times New Roman" panose="02020603050405020304" pitchFamily="18" charset="0"/>
                <a:cs typeface="Times New Roman" panose="02020603050405020304" pitchFamily="18" charset="0"/>
              </a:rPr>
              <a:t> </a:t>
            </a:r>
            <a:r>
              <a:rPr lang="en-US" altLang="zh-CN" sz="1800" dirty="0" err="1">
                <a:latin typeface="Times New Roman" panose="02020603050405020304" pitchFamily="18" charset="0"/>
                <a:cs typeface="Times New Roman" panose="02020603050405020304" pitchFamily="18" charset="0"/>
              </a:rPr>
              <a:t>e</a:t>
            </a:r>
            <a:r>
              <a:rPr lang="en-US" altLang="zh-CN" sz="1800" baseline="30000" dirty="0" err="1">
                <a:latin typeface="Times New Roman" panose="02020603050405020304" pitchFamily="18" charset="0"/>
                <a:cs typeface="Times New Roman" panose="02020603050405020304" pitchFamily="18" charset="0"/>
              </a:rPr>
              <a:t>+</a:t>
            </a:r>
            <a:r>
              <a:rPr lang="en-US" altLang="zh-CN" sz="1800" dirty="0" err="1">
                <a:latin typeface="Times New Roman" panose="02020603050405020304" pitchFamily="18" charset="0"/>
                <a:cs typeface="Times New Roman" panose="02020603050405020304" pitchFamily="18" charset="0"/>
              </a:rPr>
              <a:t>e</a:t>
            </a:r>
            <a:r>
              <a:rPr lang="en-US" altLang="zh-CN" sz="1800" baseline="300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→μ</a:t>
            </a:r>
            <a:r>
              <a:rPr lang="en-US" altLang="zh-CN" sz="1800" baseline="30000" dirty="0">
                <a:latin typeface="Times New Roman" panose="02020603050405020304" pitchFamily="18" charset="0"/>
                <a:cs typeface="Times New Roman" panose="02020603050405020304" pitchFamily="18" charset="0"/>
              </a:rPr>
              <a:t>+</a:t>
            </a:r>
            <a:r>
              <a:rPr lang="el-GR" altLang="zh-CN" sz="1800" dirty="0">
                <a:latin typeface="Times New Roman" panose="02020603050405020304" pitchFamily="18" charset="0"/>
                <a:cs typeface="Times New Roman" panose="02020603050405020304" pitchFamily="18" charset="0"/>
              </a:rPr>
              <a:t>μ</a:t>
            </a:r>
            <a:r>
              <a:rPr lang="en-US" altLang="zh-CN" sz="1800" baseline="300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 </a:t>
            </a:r>
            <a:endParaRPr lang="en-US" altLang="zh-CN" sz="1800" dirty="0">
              <a:solidFill>
                <a:srgbClr val="FF000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zh-CN" sz="1800" dirty="0">
                <a:latin typeface="Times New Roman" panose="02020603050405020304" pitchFamily="18" charset="0"/>
                <a:cs typeface="Times New Roman" panose="02020603050405020304" pitchFamily="18" charset="0"/>
              </a:rPr>
              <a:t> </a:t>
            </a:r>
            <a:r>
              <a:rPr lang="en-US" altLang="zh-CN" sz="1800" dirty="0" err="1">
                <a:latin typeface="Times New Roman" panose="02020603050405020304" pitchFamily="18" charset="0"/>
                <a:cs typeface="Times New Roman" panose="02020603050405020304" pitchFamily="18" charset="0"/>
              </a:rPr>
              <a:t>e</a:t>
            </a:r>
            <a:r>
              <a:rPr lang="en-US" altLang="zh-CN" sz="1800" baseline="30000" dirty="0" err="1">
                <a:latin typeface="Times New Roman" panose="02020603050405020304" pitchFamily="18" charset="0"/>
                <a:cs typeface="Times New Roman" panose="02020603050405020304" pitchFamily="18" charset="0"/>
              </a:rPr>
              <a:t>+</a:t>
            </a:r>
            <a:r>
              <a:rPr lang="en-US" altLang="zh-CN" sz="1800" dirty="0" err="1">
                <a:latin typeface="Times New Roman" panose="02020603050405020304" pitchFamily="18" charset="0"/>
                <a:cs typeface="Times New Roman" panose="02020603050405020304" pitchFamily="18" charset="0"/>
              </a:rPr>
              <a:t>e</a:t>
            </a:r>
            <a:r>
              <a:rPr lang="en-US" altLang="zh-CN" sz="1800" baseline="300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a:t>
            </a:r>
            <a:r>
              <a:rPr lang="el-GR" altLang="zh-CN" sz="1800" dirty="0">
                <a:latin typeface="Times New Roman" panose="02020603050405020304" pitchFamily="18" charset="0"/>
                <a:cs typeface="Times New Roman" panose="02020603050405020304" pitchFamily="18" charset="0"/>
              </a:rPr>
              <a:t>τ</a:t>
            </a:r>
            <a:r>
              <a:rPr lang="en-US" altLang="zh-CN" sz="1800" baseline="30000" dirty="0">
                <a:latin typeface="Times New Roman" panose="02020603050405020304" pitchFamily="18" charset="0"/>
                <a:cs typeface="Times New Roman" panose="02020603050405020304" pitchFamily="18" charset="0"/>
              </a:rPr>
              <a:t>+</a:t>
            </a:r>
            <a:r>
              <a:rPr lang="el-GR" altLang="zh-CN" sz="1800" dirty="0">
                <a:latin typeface="Times New Roman" panose="02020603050405020304" pitchFamily="18" charset="0"/>
                <a:cs typeface="Times New Roman" panose="02020603050405020304" pitchFamily="18" charset="0"/>
              </a:rPr>
              <a:t>τ</a:t>
            </a:r>
            <a:r>
              <a:rPr lang="en-US" altLang="zh-CN" sz="1800" baseline="300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        </a:t>
            </a:r>
          </a:p>
          <a:p>
            <a:pPr eaLnBrk="1" hangingPunct="1">
              <a:spcBef>
                <a:spcPct val="0"/>
              </a:spcBef>
              <a:buFontTx/>
              <a:buNone/>
            </a:pPr>
            <a:endParaRPr lang="en-US" altLang="zh-CN" sz="1800" dirty="0">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zh-CN" sz="1800" dirty="0">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zh-CN" sz="1800" dirty="0">
                <a:latin typeface="Times New Roman" panose="02020603050405020304" pitchFamily="18" charset="0"/>
                <a:cs typeface="Times New Roman" panose="02020603050405020304" pitchFamily="18" charset="0"/>
              </a:rPr>
              <a:t> </a:t>
            </a:r>
            <a:r>
              <a:rPr lang="en-US" altLang="zh-CN" sz="1800" dirty="0" err="1">
                <a:latin typeface="Times New Roman" panose="02020603050405020304" pitchFamily="18" charset="0"/>
                <a:cs typeface="Times New Roman" panose="02020603050405020304" pitchFamily="18" charset="0"/>
              </a:rPr>
              <a:t>e</a:t>
            </a:r>
            <a:r>
              <a:rPr lang="en-US" altLang="zh-CN" sz="1800" baseline="30000" dirty="0" err="1">
                <a:latin typeface="Times New Roman" panose="02020603050405020304" pitchFamily="18" charset="0"/>
                <a:cs typeface="Times New Roman" panose="02020603050405020304" pitchFamily="18" charset="0"/>
              </a:rPr>
              <a:t>+</a:t>
            </a:r>
            <a:r>
              <a:rPr lang="en-US" altLang="zh-CN" sz="1800" dirty="0" err="1">
                <a:latin typeface="Times New Roman" panose="02020603050405020304" pitchFamily="18" charset="0"/>
                <a:cs typeface="Times New Roman" panose="02020603050405020304" pitchFamily="18" charset="0"/>
              </a:rPr>
              <a:t>e</a:t>
            </a:r>
            <a:r>
              <a:rPr lang="en-US" altLang="zh-CN" sz="1800" baseline="300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a:t>
            </a:r>
            <a:r>
              <a:rPr lang="el-GR" altLang="zh-CN" sz="1800" dirty="0">
                <a:latin typeface="Times New Roman" panose="02020603050405020304" pitchFamily="18" charset="0"/>
                <a:cs typeface="Times New Roman" panose="02020603050405020304" pitchFamily="18" charset="0"/>
              </a:rPr>
              <a:t>γγ</a:t>
            </a:r>
            <a:r>
              <a:rPr lang="en-US" altLang="zh-CN" sz="1800" dirty="0">
                <a:latin typeface="Times New Roman" panose="02020603050405020304" pitchFamily="18" charset="0"/>
                <a:cs typeface="Times New Roman" panose="02020603050405020304" pitchFamily="18" charset="0"/>
              </a:rPr>
              <a:t> </a:t>
            </a:r>
            <a:endParaRPr lang="en-US" altLang="zh-CN" sz="1800" dirty="0">
              <a:solidFill>
                <a:srgbClr val="FF000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zh-CN" sz="1800" dirty="0">
                <a:latin typeface="Times New Roman" panose="02020603050405020304" pitchFamily="18" charset="0"/>
                <a:cs typeface="Times New Roman" panose="02020603050405020304" pitchFamily="18" charset="0"/>
              </a:rPr>
              <a:t>              </a:t>
            </a:r>
          </a:p>
          <a:p>
            <a:pPr eaLnBrk="1" hangingPunct="1">
              <a:spcBef>
                <a:spcPct val="0"/>
              </a:spcBef>
              <a:buFontTx/>
              <a:buNone/>
            </a:pPr>
            <a:endParaRPr lang="en-US" altLang="zh-CN" sz="1800" dirty="0">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zh-CN" sz="1800" dirty="0">
                <a:latin typeface="Times New Roman" panose="02020603050405020304" pitchFamily="18" charset="0"/>
                <a:cs typeface="Times New Roman" panose="02020603050405020304" pitchFamily="18" charset="0"/>
              </a:rPr>
              <a:t> </a:t>
            </a:r>
            <a:r>
              <a:rPr lang="en-US" altLang="zh-CN" sz="1800" dirty="0" err="1">
                <a:latin typeface="Times New Roman" panose="02020603050405020304" pitchFamily="18" charset="0"/>
                <a:cs typeface="Times New Roman" panose="02020603050405020304" pitchFamily="18" charset="0"/>
              </a:rPr>
              <a:t>e</a:t>
            </a:r>
            <a:r>
              <a:rPr lang="en-US" altLang="zh-CN" sz="1800" baseline="30000" dirty="0" err="1">
                <a:latin typeface="Times New Roman" panose="02020603050405020304" pitchFamily="18" charset="0"/>
                <a:cs typeface="Times New Roman" panose="02020603050405020304" pitchFamily="18" charset="0"/>
              </a:rPr>
              <a:t>+</a:t>
            </a:r>
            <a:r>
              <a:rPr lang="en-US" altLang="zh-CN" sz="1800" dirty="0" err="1">
                <a:latin typeface="Times New Roman" panose="02020603050405020304" pitchFamily="18" charset="0"/>
                <a:cs typeface="Times New Roman" panose="02020603050405020304" pitchFamily="18" charset="0"/>
              </a:rPr>
              <a:t>e</a:t>
            </a:r>
            <a:r>
              <a:rPr lang="en-US" altLang="zh-CN" sz="1800" baseline="300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→e</a:t>
            </a:r>
            <a:r>
              <a:rPr lang="en-US" altLang="zh-CN" sz="1800" baseline="300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 e</a:t>
            </a:r>
            <a:r>
              <a:rPr lang="en-US" altLang="zh-CN" sz="1800" baseline="300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 X</a:t>
            </a:r>
            <a:endParaRPr lang="en-US" altLang="zh-CN" sz="1800" dirty="0">
              <a:solidFill>
                <a:srgbClr val="C00000"/>
              </a:solidFill>
              <a:latin typeface="Times New Roman" panose="02020603050405020304" pitchFamily="18" charset="0"/>
              <a:cs typeface="Times New Roman" panose="02020603050405020304" pitchFamily="18" charset="0"/>
            </a:endParaRPr>
          </a:p>
          <a:p>
            <a:pPr eaLnBrk="1" hangingPunct="1">
              <a:spcBef>
                <a:spcPct val="0"/>
              </a:spcBef>
              <a:buFontTx/>
              <a:buNone/>
            </a:pPr>
            <a:endParaRPr lang="en-US" altLang="zh-CN" sz="1800" dirty="0">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zh-CN" sz="1800" dirty="0" err="1">
                <a:latin typeface="Times New Roman" panose="02020603050405020304" pitchFamily="18" charset="0"/>
                <a:cs typeface="Times New Roman" panose="02020603050405020304" pitchFamily="18" charset="0"/>
              </a:rPr>
              <a:t>e</a:t>
            </a:r>
            <a:r>
              <a:rPr lang="en-US" altLang="zh-CN" sz="1800" baseline="30000" dirty="0" err="1">
                <a:latin typeface="Times New Roman" panose="02020603050405020304" pitchFamily="18" charset="0"/>
                <a:cs typeface="Times New Roman" panose="02020603050405020304" pitchFamily="18" charset="0"/>
              </a:rPr>
              <a:t>+</a:t>
            </a:r>
            <a:r>
              <a:rPr lang="en-US" altLang="zh-CN" sz="1800" dirty="0" err="1">
                <a:latin typeface="Times New Roman" panose="02020603050405020304" pitchFamily="18" charset="0"/>
                <a:cs typeface="Times New Roman" panose="02020603050405020304" pitchFamily="18" charset="0"/>
              </a:rPr>
              <a:t>e</a:t>
            </a:r>
            <a:r>
              <a:rPr lang="en-US" altLang="zh-CN" sz="1800" baseline="300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sym typeface="Wingdings" panose="05000000000000000000" pitchFamily="2" charset="2"/>
              </a:rPr>
              <a:t>→</a:t>
            </a:r>
            <a:r>
              <a:rPr lang="en-US" altLang="zh-CN" sz="1800" dirty="0">
                <a:latin typeface="Times New Roman" panose="02020603050405020304" pitchFamily="18" charset="0"/>
                <a:cs typeface="Times New Roman" panose="02020603050405020304" pitchFamily="18" charset="0"/>
              </a:rPr>
              <a:t>hadrons</a:t>
            </a:r>
          </a:p>
          <a:p>
            <a:pPr eaLnBrk="1" hangingPunct="1">
              <a:spcBef>
                <a:spcPct val="0"/>
              </a:spcBef>
              <a:buNone/>
            </a:pPr>
            <a:r>
              <a:rPr lang="en-US" altLang="zh-CN" sz="1800" dirty="0">
                <a:latin typeface="Times New Roman" panose="02020603050405020304" pitchFamily="18" charset="0"/>
                <a:cs typeface="Times New Roman" panose="02020603050405020304" pitchFamily="18" charset="0"/>
              </a:rPr>
              <a:t> ( </a:t>
            </a:r>
            <a:r>
              <a:rPr lang="en-US" altLang="zh-CN" sz="1800" dirty="0" err="1">
                <a:latin typeface="Times New Roman" panose="02020603050405020304" pitchFamily="18" charset="0"/>
                <a:cs typeface="Times New Roman" panose="02020603050405020304" pitchFamily="18" charset="0"/>
              </a:rPr>
              <a:t>e</a:t>
            </a:r>
            <a:r>
              <a:rPr lang="en-US" altLang="zh-CN" sz="1800" baseline="30000" dirty="0" err="1">
                <a:latin typeface="Times New Roman" panose="02020603050405020304" pitchFamily="18" charset="0"/>
                <a:cs typeface="Times New Roman" panose="02020603050405020304" pitchFamily="18" charset="0"/>
              </a:rPr>
              <a:t>+</a:t>
            </a:r>
            <a:r>
              <a:rPr lang="en-US" altLang="zh-CN" sz="1800" dirty="0" err="1">
                <a:latin typeface="Times New Roman" panose="02020603050405020304" pitchFamily="18" charset="0"/>
                <a:cs typeface="Times New Roman" panose="02020603050405020304" pitchFamily="18" charset="0"/>
              </a:rPr>
              <a:t>e</a:t>
            </a:r>
            <a:r>
              <a:rPr lang="en-US" altLang="zh-CN" sz="1800" baseline="300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→p pbar </a:t>
            </a:r>
            <a:endParaRPr lang="en-US" altLang="zh-CN" sz="1800" dirty="0">
              <a:solidFill>
                <a:srgbClr val="FF0000"/>
              </a:solidFill>
              <a:latin typeface="Times New Roman" panose="02020603050405020304" pitchFamily="18" charset="0"/>
              <a:cs typeface="Times New Roman" panose="02020603050405020304" pitchFamily="18" charset="0"/>
            </a:endParaRPr>
          </a:p>
          <a:p>
            <a:pPr eaLnBrk="1" hangingPunct="1">
              <a:spcBef>
                <a:spcPct val="0"/>
              </a:spcBef>
              <a:buNone/>
            </a:pPr>
            <a:r>
              <a:rPr lang="en-US" altLang="zh-CN" sz="1800" dirty="0">
                <a:latin typeface="Times New Roman" panose="02020603050405020304" pitchFamily="18" charset="0"/>
                <a:cs typeface="Times New Roman" panose="02020603050405020304" pitchFamily="18" charset="0"/>
              </a:rPr>
              <a:t> </a:t>
            </a:r>
            <a:r>
              <a:rPr lang="en-US" altLang="zh-CN" sz="1800" dirty="0" err="1">
                <a:latin typeface="Times New Roman" panose="02020603050405020304" pitchFamily="18" charset="0"/>
                <a:cs typeface="Times New Roman" panose="02020603050405020304" pitchFamily="18" charset="0"/>
              </a:rPr>
              <a:t>e</a:t>
            </a:r>
            <a:r>
              <a:rPr lang="en-US" altLang="zh-CN" sz="1800" baseline="30000" dirty="0" err="1">
                <a:latin typeface="Times New Roman" panose="02020603050405020304" pitchFamily="18" charset="0"/>
                <a:cs typeface="Times New Roman" panose="02020603050405020304" pitchFamily="18" charset="0"/>
              </a:rPr>
              <a:t>+</a:t>
            </a:r>
            <a:r>
              <a:rPr lang="en-US" altLang="zh-CN" sz="1800" dirty="0" err="1">
                <a:latin typeface="Times New Roman" panose="02020603050405020304" pitchFamily="18" charset="0"/>
                <a:cs typeface="Times New Roman" panose="02020603050405020304" pitchFamily="18" charset="0"/>
              </a:rPr>
              <a:t>e</a:t>
            </a:r>
            <a:r>
              <a:rPr lang="en-US" altLang="zh-CN" sz="1800" baseline="300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a:t>
            </a:r>
            <a:r>
              <a:rPr lang="el-GR" altLang="zh-CN" sz="1800" dirty="0">
                <a:latin typeface="Times New Roman" panose="02020603050405020304" pitchFamily="18" charset="0"/>
                <a:cs typeface="Times New Roman" panose="02020603050405020304" pitchFamily="18" charset="0"/>
              </a:rPr>
              <a:t>ππ</a:t>
            </a:r>
            <a:r>
              <a:rPr lang="en-US" altLang="zh-CN" sz="1800" dirty="0">
                <a:latin typeface="Times New Roman" panose="02020603050405020304" pitchFamily="18" charset="0"/>
                <a:cs typeface="Times New Roman" panose="02020603050405020304" pitchFamily="18" charset="0"/>
              </a:rPr>
              <a:t>, </a:t>
            </a:r>
            <a:r>
              <a:rPr lang="el-GR" altLang="zh-CN" sz="1800" dirty="0">
                <a:latin typeface="Times New Roman" panose="02020603050405020304" pitchFamily="18" charset="0"/>
                <a:cs typeface="Times New Roman" panose="02020603050405020304" pitchFamily="18" charset="0"/>
              </a:rPr>
              <a:t>πππ</a:t>
            </a:r>
            <a:endParaRPr lang="en-US" altLang="zh-CN" sz="1800" dirty="0">
              <a:solidFill>
                <a:srgbClr val="FF0000"/>
              </a:solidFill>
              <a:latin typeface="Times New Roman" panose="02020603050405020304" pitchFamily="18" charset="0"/>
              <a:cs typeface="Times New Roman" panose="02020603050405020304" pitchFamily="18" charset="0"/>
            </a:endParaRPr>
          </a:p>
          <a:p>
            <a:pPr eaLnBrk="1" hangingPunct="1">
              <a:spcBef>
                <a:spcPct val="0"/>
              </a:spcBef>
              <a:buNone/>
            </a:pPr>
            <a:r>
              <a:rPr lang="en-US" altLang="zh-CN" sz="1800" dirty="0">
                <a:latin typeface="Times New Roman" panose="02020603050405020304" pitchFamily="18" charset="0"/>
                <a:cs typeface="Times New Roman" panose="02020603050405020304" pitchFamily="18" charset="0"/>
              </a:rPr>
              <a:t> </a:t>
            </a:r>
            <a:r>
              <a:rPr lang="en-US" altLang="zh-CN" sz="1800" dirty="0" err="1">
                <a:latin typeface="Times New Roman" panose="02020603050405020304" pitchFamily="18" charset="0"/>
                <a:cs typeface="Times New Roman" panose="02020603050405020304" pitchFamily="18" charset="0"/>
              </a:rPr>
              <a:t>e</a:t>
            </a:r>
            <a:r>
              <a:rPr lang="en-US" altLang="zh-CN" sz="1800" baseline="30000" dirty="0" err="1">
                <a:latin typeface="Times New Roman" panose="02020603050405020304" pitchFamily="18" charset="0"/>
                <a:cs typeface="Times New Roman" panose="02020603050405020304" pitchFamily="18" charset="0"/>
              </a:rPr>
              <a:t>+</a:t>
            </a:r>
            <a:r>
              <a:rPr lang="en-US" altLang="zh-CN" sz="1800" dirty="0" err="1">
                <a:latin typeface="Times New Roman" panose="02020603050405020304" pitchFamily="18" charset="0"/>
                <a:cs typeface="Times New Roman" panose="02020603050405020304" pitchFamily="18" charset="0"/>
              </a:rPr>
              <a:t>e</a:t>
            </a:r>
            <a:r>
              <a:rPr lang="en-US" altLang="zh-CN" sz="1800" baseline="300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→n </a:t>
            </a:r>
            <a:r>
              <a:rPr lang="en-US" altLang="zh-CN" sz="1800" dirty="0" err="1">
                <a:latin typeface="Times New Roman" panose="02020603050405020304" pitchFamily="18" charset="0"/>
                <a:cs typeface="Times New Roman" panose="02020603050405020304" pitchFamily="18" charset="0"/>
              </a:rPr>
              <a:t>nbar</a:t>
            </a:r>
            <a:r>
              <a:rPr lang="en-US" altLang="zh-CN" sz="1800" dirty="0">
                <a:latin typeface="Times New Roman" panose="02020603050405020304" pitchFamily="18" charset="0"/>
                <a:cs typeface="Times New Roman" panose="02020603050405020304" pitchFamily="18" charset="0"/>
              </a:rPr>
              <a:t> …)</a:t>
            </a:r>
            <a:endParaRPr lang="en-US" altLang="zh-CN" sz="1800" dirty="0">
              <a:solidFill>
                <a:srgbClr val="FF0000"/>
              </a:solidFill>
              <a:latin typeface="Times New Roman" panose="02020603050405020304" pitchFamily="18" charset="0"/>
              <a:cs typeface="Times New Roman" panose="02020603050405020304" pitchFamily="18" charset="0"/>
            </a:endParaRPr>
          </a:p>
          <a:p>
            <a:pPr eaLnBrk="1" hangingPunct="1">
              <a:spcBef>
                <a:spcPct val="0"/>
              </a:spcBef>
              <a:buNone/>
            </a:pPr>
            <a:endParaRPr lang="en-US" altLang="zh-CN" sz="1800" dirty="0">
              <a:latin typeface="Times New Roman" panose="02020603050405020304" pitchFamily="18" charset="0"/>
              <a:cs typeface="Times New Roman" panose="02020603050405020304" pitchFamily="18" charset="0"/>
            </a:endParaRPr>
          </a:p>
        </p:txBody>
      </p:sp>
      <p:graphicFrame>
        <p:nvGraphicFramePr>
          <p:cNvPr id="8" name="表格 7">
            <a:extLst>
              <a:ext uri="{FF2B5EF4-FFF2-40B4-BE49-F238E27FC236}">
                <a16:creationId xmlns:a16="http://schemas.microsoft.com/office/drawing/2014/main" id="{0932DA68-8131-40B4-8184-69985BCFD31F}"/>
              </a:ext>
            </a:extLst>
          </p:cNvPr>
          <p:cNvGraphicFramePr>
            <a:graphicFrameLocks noGrp="1"/>
          </p:cNvGraphicFramePr>
          <p:nvPr>
            <p:extLst>
              <p:ext uri="{D42A27DB-BD31-4B8C-83A1-F6EECF244321}">
                <p14:modId xmlns:p14="http://schemas.microsoft.com/office/powerpoint/2010/main" val="724332490"/>
              </p:ext>
            </p:extLst>
          </p:nvPr>
        </p:nvGraphicFramePr>
        <p:xfrm>
          <a:off x="451332" y="2255967"/>
          <a:ext cx="4106027" cy="3047010"/>
        </p:xfrm>
        <a:graphic>
          <a:graphicData uri="http://schemas.openxmlformats.org/drawingml/2006/table">
            <a:tbl>
              <a:tblPr firstRow="1" firstCol="1" bandRow="1">
                <a:tableStyleId>{5940675A-B579-460E-94D1-54222C63F5DA}</a:tableStyleId>
              </a:tblPr>
              <a:tblGrid>
                <a:gridCol w="2236015">
                  <a:extLst>
                    <a:ext uri="{9D8B030D-6E8A-4147-A177-3AD203B41FA5}">
                      <a16:colId xmlns:a16="http://schemas.microsoft.com/office/drawing/2014/main" val="3997485365"/>
                    </a:ext>
                  </a:extLst>
                </a:gridCol>
                <a:gridCol w="1870012">
                  <a:extLst>
                    <a:ext uri="{9D8B030D-6E8A-4147-A177-3AD203B41FA5}">
                      <a16:colId xmlns:a16="http://schemas.microsoft.com/office/drawing/2014/main" val="447532678"/>
                    </a:ext>
                  </a:extLst>
                </a:gridCol>
              </a:tblGrid>
              <a:tr h="415007">
                <a:tc>
                  <a:txBody>
                    <a:bodyPr/>
                    <a:lstStyle/>
                    <a:p>
                      <a:pPr algn="just">
                        <a:lnSpc>
                          <a:spcPts val="2200"/>
                        </a:lnSpc>
                        <a:spcAft>
                          <a:spcPts val="0"/>
                        </a:spcAft>
                      </a:pPr>
                      <a:r>
                        <a:rPr lang="zh-CN" sz="1800" kern="100" dirty="0">
                          <a:effectLst/>
                        </a:rPr>
                        <a:t>过程</a:t>
                      </a:r>
                      <a:endParaRPr lang="zh-CN" sz="12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r">
                        <a:lnSpc>
                          <a:spcPts val="2200"/>
                        </a:lnSpc>
                        <a:spcAft>
                          <a:spcPts val="0"/>
                        </a:spcAft>
                      </a:pPr>
                      <a:r>
                        <a:rPr lang="zh-CN" sz="1800" kern="100">
                          <a:effectLst/>
                        </a:rPr>
                        <a:t>截面</a:t>
                      </a:r>
                      <a:r>
                        <a:rPr lang="en-US" sz="1800" kern="100">
                          <a:effectLst/>
                        </a:rPr>
                        <a:t> (nb)</a:t>
                      </a:r>
                      <a:endParaRPr lang="zh-CN" sz="12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024673018"/>
                  </a:ext>
                </a:extLst>
              </a:tr>
              <a:tr h="415007">
                <a:tc>
                  <a:txBody>
                    <a:bodyPr/>
                    <a:lstStyle/>
                    <a:p>
                      <a:pPr algn="just">
                        <a:lnSpc>
                          <a:spcPts val="2200"/>
                        </a:lnSpc>
                        <a:spcAft>
                          <a:spcPts val="0"/>
                        </a:spcAft>
                      </a:pPr>
                      <a:r>
                        <a:rPr lang="en-US" sz="1800" kern="100" dirty="0" err="1">
                          <a:effectLst/>
                        </a:rPr>
                        <a:t>e+e</a:t>
                      </a:r>
                      <a:r>
                        <a:rPr lang="en-US" sz="1800" kern="100" dirty="0">
                          <a:effectLst/>
                        </a:rPr>
                        <a:t>-</a:t>
                      </a:r>
                      <a:r>
                        <a:rPr lang="zh-CN" sz="1800" kern="100" dirty="0">
                          <a:effectLst/>
                        </a:rPr>
                        <a:t>到强子</a:t>
                      </a:r>
                      <a:endParaRPr lang="zh-CN" sz="12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r">
                        <a:lnSpc>
                          <a:spcPts val="2200"/>
                        </a:lnSpc>
                        <a:spcAft>
                          <a:spcPts val="0"/>
                        </a:spcAft>
                      </a:pPr>
                      <a:r>
                        <a:rPr lang="en-US" sz="1800" kern="100">
                          <a:effectLst/>
                        </a:rPr>
                        <a:t>44.53</a:t>
                      </a:r>
                      <a:endParaRPr lang="zh-CN" sz="12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3974574866"/>
                  </a:ext>
                </a:extLst>
              </a:tr>
              <a:tr h="415007">
                <a:tc>
                  <a:txBody>
                    <a:bodyPr/>
                    <a:lstStyle/>
                    <a:p>
                      <a:pPr algn="just">
                        <a:lnSpc>
                          <a:spcPts val="2200"/>
                        </a:lnSpc>
                        <a:spcAft>
                          <a:spcPts val="0"/>
                        </a:spcAft>
                      </a:pPr>
                      <a:r>
                        <a:rPr lang="en-US" sz="1800" kern="100" dirty="0" err="1">
                          <a:effectLst/>
                        </a:rPr>
                        <a:t>e+e</a:t>
                      </a:r>
                      <a:r>
                        <a:rPr lang="en-US" sz="1800" kern="100" dirty="0">
                          <a:effectLst/>
                        </a:rPr>
                        <a:t>-</a:t>
                      </a:r>
                      <a:r>
                        <a:rPr lang="zh-CN" sz="1800" kern="100" dirty="0">
                          <a:effectLst/>
                        </a:rPr>
                        <a:t>到</a:t>
                      </a:r>
                      <a:r>
                        <a:rPr lang="en-US" sz="1800" kern="100" dirty="0" err="1">
                          <a:effectLst/>
                        </a:rPr>
                        <a:t>e+e</a:t>
                      </a:r>
                      <a:r>
                        <a:rPr lang="en-US" sz="1800" kern="100" dirty="0">
                          <a:effectLst/>
                        </a:rPr>
                        <a:t>-</a:t>
                      </a:r>
                      <a:endParaRPr lang="zh-CN" sz="12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r">
                        <a:lnSpc>
                          <a:spcPts val="2200"/>
                        </a:lnSpc>
                        <a:spcAft>
                          <a:spcPts val="0"/>
                        </a:spcAft>
                      </a:pPr>
                      <a:r>
                        <a:rPr lang="en-US" sz="1800" kern="100">
                          <a:effectLst/>
                        </a:rPr>
                        <a:t>1287.28</a:t>
                      </a:r>
                      <a:endParaRPr lang="zh-CN" sz="12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2796648599"/>
                  </a:ext>
                </a:extLst>
              </a:tr>
              <a:tr h="415007">
                <a:tc>
                  <a:txBody>
                    <a:bodyPr/>
                    <a:lstStyle/>
                    <a:p>
                      <a:pPr algn="just">
                        <a:lnSpc>
                          <a:spcPts val="2200"/>
                        </a:lnSpc>
                        <a:spcAft>
                          <a:spcPts val="0"/>
                        </a:spcAft>
                      </a:pPr>
                      <a:r>
                        <a:rPr lang="en-US" sz="1800" kern="100" dirty="0" err="1">
                          <a:effectLst/>
                        </a:rPr>
                        <a:t>e+e</a:t>
                      </a:r>
                      <a:r>
                        <a:rPr lang="en-US" sz="1800" kern="100" dirty="0">
                          <a:effectLst/>
                        </a:rPr>
                        <a:t>-</a:t>
                      </a:r>
                      <a:r>
                        <a:rPr lang="zh-CN" sz="1800" kern="100" dirty="0">
                          <a:effectLst/>
                        </a:rPr>
                        <a:t>到μ</a:t>
                      </a:r>
                      <a:r>
                        <a:rPr lang="en-US" sz="1800" kern="100" dirty="0">
                          <a:effectLst/>
                        </a:rPr>
                        <a:t>+</a:t>
                      </a:r>
                      <a:r>
                        <a:rPr lang="zh-CN" sz="1800" kern="100" dirty="0">
                          <a:effectLst/>
                        </a:rPr>
                        <a:t>μ</a:t>
                      </a:r>
                      <a:r>
                        <a:rPr lang="en-US" sz="1800" kern="100" dirty="0">
                          <a:effectLst/>
                        </a:rPr>
                        <a:t>-</a:t>
                      </a:r>
                      <a:endParaRPr lang="zh-CN" sz="12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r">
                        <a:lnSpc>
                          <a:spcPts val="2200"/>
                        </a:lnSpc>
                        <a:spcAft>
                          <a:spcPts val="0"/>
                        </a:spcAft>
                      </a:pPr>
                      <a:r>
                        <a:rPr lang="en-US" sz="1800" kern="100" dirty="0">
                          <a:effectLst/>
                        </a:rPr>
                        <a:t>15.78</a:t>
                      </a:r>
                      <a:endParaRPr lang="zh-CN" sz="1200" kern="100" dirty="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721096035"/>
                  </a:ext>
                </a:extLst>
              </a:tr>
              <a:tr h="415007">
                <a:tc>
                  <a:txBody>
                    <a:bodyPr/>
                    <a:lstStyle/>
                    <a:p>
                      <a:pPr algn="just">
                        <a:lnSpc>
                          <a:spcPts val="2200"/>
                        </a:lnSpc>
                        <a:spcAft>
                          <a:spcPts val="0"/>
                        </a:spcAft>
                      </a:pPr>
                      <a:r>
                        <a:rPr lang="en-US" sz="1800" kern="100" dirty="0" err="1">
                          <a:effectLst/>
                        </a:rPr>
                        <a:t>e+e</a:t>
                      </a:r>
                      <a:r>
                        <a:rPr lang="en-US" sz="1800" kern="100" dirty="0">
                          <a:effectLst/>
                        </a:rPr>
                        <a:t>-</a:t>
                      </a:r>
                      <a:r>
                        <a:rPr lang="zh-CN" sz="1800" kern="100" dirty="0">
                          <a:effectLst/>
                        </a:rPr>
                        <a:t>到双光子</a:t>
                      </a:r>
                      <a:endParaRPr lang="zh-CN" sz="1200" kern="100" dirty="0">
                        <a:effectLst/>
                        <a:latin typeface="Times New Roman" panose="02020603050405020304" pitchFamily="18" charset="0"/>
                        <a:ea typeface="宋体" panose="02010600030101010101" pitchFamily="2" charset="-122"/>
                      </a:endParaRPr>
                    </a:p>
                  </a:txBody>
                  <a:tcPr marL="68580" marR="68580" marT="0" marB="0"/>
                </a:tc>
                <a:tc>
                  <a:txBody>
                    <a:bodyPr/>
                    <a:lstStyle/>
                    <a:p>
                      <a:pPr algn="r">
                        <a:lnSpc>
                          <a:spcPts val="2200"/>
                        </a:lnSpc>
                        <a:spcAft>
                          <a:spcPts val="0"/>
                        </a:spcAft>
                      </a:pPr>
                      <a:r>
                        <a:rPr lang="en-US" sz="1800" kern="100">
                          <a:effectLst/>
                        </a:rPr>
                        <a:t>61.53</a:t>
                      </a:r>
                      <a:endParaRPr lang="zh-CN" sz="12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4131280531"/>
                  </a:ext>
                </a:extLst>
              </a:tr>
              <a:tr h="485257">
                <a:tc>
                  <a:txBody>
                    <a:bodyPr/>
                    <a:lstStyle/>
                    <a:p>
                      <a:pPr algn="just">
                        <a:lnSpc>
                          <a:spcPts val="2200"/>
                        </a:lnSpc>
                        <a:spcAft>
                          <a:spcPts val="0"/>
                        </a:spcAft>
                      </a:pPr>
                      <a:r>
                        <a:rPr lang="en-US" sz="1800" b="1" kern="100" dirty="0" err="1">
                          <a:solidFill>
                            <a:schemeClr val="tx1"/>
                          </a:solidFill>
                          <a:effectLst/>
                        </a:rPr>
                        <a:t>e+e</a:t>
                      </a:r>
                      <a:r>
                        <a:rPr lang="en-US" sz="1800" b="1" kern="100" dirty="0">
                          <a:solidFill>
                            <a:schemeClr val="tx1"/>
                          </a:solidFill>
                          <a:effectLst/>
                        </a:rPr>
                        <a:t>-</a:t>
                      </a:r>
                      <a:r>
                        <a:rPr lang="zh-CN" sz="1800" b="1" kern="100" dirty="0">
                          <a:solidFill>
                            <a:schemeClr val="tx1"/>
                          </a:solidFill>
                          <a:effectLst/>
                        </a:rPr>
                        <a:t>到中子反中子</a:t>
                      </a:r>
                      <a:endParaRPr lang="zh-CN" sz="1200" b="1" kern="100" dirty="0">
                        <a:solidFill>
                          <a:schemeClr val="tx1"/>
                        </a:solidFill>
                        <a:effectLst/>
                        <a:latin typeface="Times New Roman" panose="02020603050405020304" pitchFamily="18" charset="0"/>
                        <a:ea typeface="宋体" panose="02010600030101010101" pitchFamily="2" charset="-122"/>
                      </a:endParaRPr>
                    </a:p>
                  </a:txBody>
                  <a:tcPr marL="68580" marR="68580" marT="0" marB="0"/>
                </a:tc>
                <a:tc>
                  <a:txBody>
                    <a:bodyPr/>
                    <a:lstStyle/>
                    <a:p>
                      <a:pPr algn="r">
                        <a:lnSpc>
                          <a:spcPts val="2200"/>
                        </a:lnSpc>
                        <a:spcAft>
                          <a:spcPts val="0"/>
                        </a:spcAft>
                      </a:pPr>
                      <a:r>
                        <a:rPr lang="en-US" sz="1800" kern="100">
                          <a:effectLst/>
                        </a:rPr>
                        <a:t>&lt; 1</a:t>
                      </a:r>
                      <a:endParaRPr lang="zh-CN" sz="1200" kern="100">
                        <a:effectLst/>
                        <a:latin typeface="Times New Roman" panose="02020603050405020304" pitchFamily="18" charset="0"/>
                        <a:ea typeface="宋体" panose="02010600030101010101" pitchFamily="2" charset="-122"/>
                      </a:endParaRPr>
                    </a:p>
                  </a:txBody>
                  <a:tcPr marL="68580" marR="68580" marT="0" marB="0"/>
                </a:tc>
                <a:extLst>
                  <a:ext uri="{0D108BD9-81ED-4DB2-BD59-A6C34878D82A}">
                    <a16:rowId xmlns:a16="http://schemas.microsoft.com/office/drawing/2014/main" val="194133125"/>
                  </a:ext>
                </a:extLst>
              </a:tr>
              <a:tr h="486718">
                <a:tc>
                  <a:txBody>
                    <a:bodyPr/>
                    <a:lstStyle/>
                    <a:p>
                      <a:pPr marL="0" algn="just" defTabSz="914400" rtl="0" eaLnBrk="1" latinLnBrk="0" hangingPunct="1">
                        <a:lnSpc>
                          <a:spcPts val="2200"/>
                        </a:lnSpc>
                        <a:spcAft>
                          <a:spcPts val="0"/>
                        </a:spcAft>
                      </a:pPr>
                      <a:r>
                        <a:rPr lang="zh-CN" altLang="en-US" sz="1800" kern="100" dirty="0">
                          <a:effectLst/>
                        </a:rPr>
                        <a:t>束流本底与宇宙线</a:t>
                      </a:r>
                      <a:endParaRPr lang="zh-CN" altLang="en-US" sz="1800" b="1" kern="100" dirty="0">
                        <a:solidFill>
                          <a:schemeClr val="lt1"/>
                        </a:solidFill>
                        <a:effectLst/>
                        <a:latin typeface="+mn-lt"/>
                        <a:ea typeface="+mn-ea"/>
                        <a:cs typeface="+mn-cs"/>
                      </a:endParaRPr>
                    </a:p>
                  </a:txBody>
                  <a:tcPr marL="68580" marR="68580" marT="0" marB="0"/>
                </a:tc>
                <a:tc>
                  <a:txBody>
                    <a:bodyPr/>
                    <a:lstStyle/>
                    <a:p>
                      <a:pPr marL="0" algn="just" defTabSz="914400" rtl="0" eaLnBrk="1" latinLnBrk="0" hangingPunct="1">
                        <a:lnSpc>
                          <a:spcPts val="2200"/>
                        </a:lnSpc>
                        <a:spcAft>
                          <a:spcPts val="0"/>
                        </a:spcAft>
                      </a:pPr>
                      <a:r>
                        <a:rPr lang="en-US" sz="1800" kern="100" dirty="0">
                          <a:effectLst/>
                        </a:rPr>
                        <a:t>5</a:t>
                      </a:r>
                      <a:r>
                        <a:rPr lang="zh-CN" altLang="en-US" sz="1800" kern="100" dirty="0">
                          <a:effectLst/>
                        </a:rPr>
                        <a:t>倍于物理过程</a:t>
                      </a:r>
                      <a:endParaRPr lang="zh-CN" altLang="en-US" sz="1800" b="1" kern="1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4231693909"/>
                  </a:ext>
                </a:extLst>
              </a:tr>
            </a:tbl>
          </a:graphicData>
        </a:graphic>
      </p:graphicFrame>
      <p:sp>
        <p:nvSpPr>
          <p:cNvPr id="9" name="文本框 8">
            <a:extLst>
              <a:ext uri="{FF2B5EF4-FFF2-40B4-BE49-F238E27FC236}">
                <a16:creationId xmlns:a16="http://schemas.microsoft.com/office/drawing/2014/main" id="{08300FD8-7578-4E20-B7CA-0FA62391C4CD}"/>
              </a:ext>
            </a:extLst>
          </p:cNvPr>
          <p:cNvSpPr txBox="1"/>
          <p:nvPr/>
        </p:nvSpPr>
        <p:spPr>
          <a:xfrm>
            <a:off x="750435" y="1855857"/>
            <a:ext cx="3153427" cy="400110"/>
          </a:xfrm>
          <a:prstGeom prst="rect">
            <a:avLst/>
          </a:prstGeom>
          <a:noFill/>
        </p:spPr>
        <p:txBody>
          <a:bodyPr wrap="none" rtlCol="0">
            <a:spAutoFit/>
          </a:bodyPr>
          <a:lstStyle/>
          <a:p>
            <a:r>
              <a:rPr lang="zh-CN" altLang="en-US" sz="2000" b="1" dirty="0"/>
              <a:t>正负电子湮灭</a:t>
            </a:r>
            <a:r>
              <a:rPr lang="en-US" altLang="zh-CN" sz="2000" b="1" dirty="0"/>
              <a:t>@2.396 GeV</a:t>
            </a:r>
            <a:endParaRPr lang="zh-CN" altLang="en-US" sz="2000" b="1" dirty="0"/>
          </a:p>
        </p:txBody>
      </p:sp>
    </p:spTree>
  </p:cSld>
  <p:clrMapOvr>
    <a:masterClrMapping/>
  </p:clrMapOvr>
  <p:transition spd="slow" advTm="6091"/>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a:extLst>
              <a:ext uri="{FF2B5EF4-FFF2-40B4-BE49-F238E27FC236}">
                <a16:creationId xmlns:a16="http://schemas.microsoft.com/office/drawing/2014/main" id="{31045EEB-F6A3-6829-9874-7D641D0D46D7}"/>
              </a:ext>
            </a:extLst>
          </p:cNvPr>
          <p:cNvSpPr>
            <a:spLocks noGrp="1"/>
          </p:cNvSpPr>
          <p:nvPr>
            <p:ph type="title"/>
          </p:nvPr>
        </p:nvSpPr>
        <p:spPr/>
        <p:txBody>
          <a:bodyPr/>
          <a:lstStyle/>
          <a:p>
            <a:r>
              <a:rPr lang="zh-CN" altLang="en-US" dirty="0"/>
              <a:t>我们在做什么？</a:t>
            </a:r>
          </a:p>
        </p:txBody>
      </p:sp>
      <p:sp>
        <p:nvSpPr>
          <p:cNvPr id="5" name="灯片编号占位符 4">
            <a:extLst>
              <a:ext uri="{FF2B5EF4-FFF2-40B4-BE49-F238E27FC236}">
                <a16:creationId xmlns:a16="http://schemas.microsoft.com/office/drawing/2014/main" id="{C20ABD8A-07C2-A880-F920-E8D1E895941A}"/>
              </a:ext>
            </a:extLst>
          </p:cNvPr>
          <p:cNvSpPr>
            <a:spLocks noGrp="1"/>
          </p:cNvSpPr>
          <p:nvPr>
            <p:ph type="sldNum" sz="quarter" idx="12"/>
          </p:nvPr>
        </p:nvSpPr>
        <p:spPr/>
        <p:txBody>
          <a:bodyPr/>
          <a:lstStyle/>
          <a:p>
            <a:fld id="{0C913308-F349-4B6D-A68A-DD1791B4A57B}" type="slidenum">
              <a:rPr lang="zh-CN" altLang="en-US" smtClean="0"/>
              <a:t>14</a:t>
            </a:fld>
            <a:endParaRPr lang="zh-CN" altLang="en-US" dirty="0"/>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1F4288D0-0D39-E40D-C0A7-6C7D24DEDEA2}"/>
                  </a:ext>
                </a:extLst>
              </p:cNvPr>
              <p:cNvSpPr txBox="1"/>
              <p:nvPr/>
            </p:nvSpPr>
            <p:spPr>
              <a:xfrm>
                <a:off x="724468" y="1731602"/>
                <a:ext cx="6912868" cy="1121204"/>
              </a:xfrm>
              <a:prstGeom prst="rect">
                <a:avLst/>
              </a:prstGeom>
              <a:noFill/>
            </p:spPr>
            <p:txBody>
              <a:bodyPr wrap="square">
                <a:spAutoFit/>
              </a:bodyPr>
              <a:lstStyle/>
              <a:p>
                <a:endParaRPr lang="en-US" altLang="zh-CN" sz="1800" dirty="0"/>
              </a:p>
              <a:p>
                <a:pPr/>
                <a14:m>
                  <m:oMathPara xmlns:m="http://schemas.openxmlformats.org/officeDocument/2006/math">
                    <m:oMathParaPr>
                      <m:jc m:val="centerGroup"/>
                    </m:oMathParaPr>
                    <m:oMath xmlns:m="http://schemas.openxmlformats.org/officeDocument/2006/math">
                      <m:r>
                        <a:rPr lang="en-US" altLang="zh-CN" sz="4800" i="1">
                          <a:latin typeface="Cambria Math" panose="02040503050406030204" pitchFamily="18" charset="0"/>
                          <a:ea typeface="Cambria Math" panose="02040503050406030204" pitchFamily="18" charset="0"/>
                        </a:rPr>
                        <m:t>𝑑</m:t>
                      </m:r>
                      <m:sSup>
                        <m:sSupPr>
                          <m:ctrlPr>
                            <a:rPr lang="en-US" altLang="zh-CN" sz="4800" i="1" smtClean="0">
                              <a:solidFill>
                                <a:srgbClr val="C00000"/>
                              </a:solidFill>
                              <a:latin typeface="Cambria Math" panose="02040503050406030204" pitchFamily="18" charset="0"/>
                              <a:ea typeface="Cambria Math" panose="02040503050406030204" pitchFamily="18" charset="0"/>
                            </a:rPr>
                          </m:ctrlPr>
                        </m:sSupPr>
                        <m:e>
                          <m:r>
                            <a:rPr lang="en-US" altLang="zh-CN" sz="4800" i="1">
                              <a:solidFill>
                                <a:srgbClr val="C00000"/>
                              </a:solidFill>
                              <a:latin typeface="Cambria Math" panose="02040503050406030204" pitchFamily="18" charset="0"/>
                              <a:ea typeface="Cambria Math" panose="02040503050406030204" pitchFamily="18" charset="0"/>
                            </a:rPr>
                            <m:t>𝑁</m:t>
                          </m:r>
                        </m:e>
                        <m:sup>
                          <m:r>
                            <a:rPr lang="en-US" altLang="zh-CN" sz="4800" i="1">
                              <a:solidFill>
                                <a:srgbClr val="C00000"/>
                              </a:solidFill>
                              <a:latin typeface="Cambria Math" panose="02040503050406030204" pitchFamily="18" charset="0"/>
                              <a:ea typeface="Cambria Math" panose="02040503050406030204" pitchFamily="18" charset="0"/>
                            </a:rPr>
                            <m:t>𝑜𝑏𝑠</m:t>
                          </m:r>
                        </m:sup>
                      </m:sSup>
                      <m:r>
                        <a:rPr lang="en-US" altLang="zh-CN" sz="4800" i="1">
                          <a:latin typeface="Cambria Math" panose="02040503050406030204" pitchFamily="18" charset="0"/>
                          <a:ea typeface="Cambria Math" panose="02040503050406030204" pitchFamily="18" charset="0"/>
                        </a:rPr>
                        <m:t>∝</m:t>
                      </m:r>
                      <m:r>
                        <a:rPr lang="en-US" altLang="zh-CN" sz="4800" i="1">
                          <a:latin typeface="Cambria Math" panose="02040503050406030204" pitchFamily="18" charset="0"/>
                          <a:ea typeface="Cambria Math" panose="02040503050406030204" pitchFamily="18" charset="0"/>
                        </a:rPr>
                        <m:t>𝐿</m:t>
                      </m:r>
                      <m:r>
                        <a:rPr lang="en-US" altLang="zh-CN" sz="4800">
                          <a:latin typeface="Cambria Math" panose="02040503050406030204" pitchFamily="18" charset="0"/>
                        </a:rPr>
                        <m:t>𝑑</m:t>
                      </m:r>
                      <m:r>
                        <a:rPr lang="el-GR" altLang="zh-CN" sz="4800">
                          <a:latin typeface="Cambria Math" panose="02040503050406030204" pitchFamily="18" charset="0"/>
                        </a:rPr>
                        <m:t>𝜎</m:t>
                      </m:r>
                      <m:r>
                        <a:rPr lang="en-US" altLang="zh-CN" sz="4800" i="1">
                          <a:latin typeface="Cambria Math" panose="02040503050406030204" pitchFamily="18" charset="0"/>
                          <a:ea typeface="Cambria Math" panose="02040503050406030204" pitchFamily="18" charset="0"/>
                        </a:rPr>
                        <m:t>∗</m:t>
                      </m:r>
                      <m:r>
                        <a:rPr lang="zh-CN" altLang="en-US" sz="4800" i="1" smtClean="0">
                          <a:solidFill>
                            <a:srgbClr val="C00000"/>
                          </a:solidFill>
                          <a:latin typeface="Cambria Math" panose="02040503050406030204" pitchFamily="18" charset="0"/>
                          <a:ea typeface="Cambria Math" panose="02040503050406030204" pitchFamily="18" charset="0"/>
                        </a:rPr>
                        <m:t>𝜀</m:t>
                      </m:r>
                    </m:oMath>
                  </m:oMathPara>
                </a14:m>
                <a:endParaRPr lang="en-US" altLang="zh-CN" sz="4800" i="1" dirty="0">
                  <a:latin typeface="Cambria Math" panose="02040503050406030204" pitchFamily="18" charset="0"/>
                  <a:ea typeface="Cambria Math" panose="02040503050406030204" pitchFamily="18" charset="0"/>
                </a:endParaRPr>
              </a:p>
            </p:txBody>
          </p:sp>
        </mc:Choice>
        <mc:Fallback xmlns="">
          <p:sp>
            <p:nvSpPr>
              <p:cNvPr id="21" name="文本框 20">
                <a:extLst>
                  <a:ext uri="{FF2B5EF4-FFF2-40B4-BE49-F238E27FC236}">
                    <a16:creationId xmlns:a16="http://schemas.microsoft.com/office/drawing/2014/main" id="{1F4288D0-0D39-E40D-C0A7-6C7D24DEDEA2}"/>
                  </a:ext>
                </a:extLst>
              </p:cNvPr>
              <p:cNvSpPr txBox="1">
                <a:spLocks noRot="1" noChangeAspect="1" noMove="1" noResize="1" noEditPoints="1" noAdjustHandles="1" noChangeArrowheads="1" noChangeShapeType="1" noTextEdit="1"/>
              </p:cNvSpPr>
              <p:nvPr/>
            </p:nvSpPr>
            <p:spPr>
              <a:xfrm>
                <a:off x="724468" y="1731602"/>
                <a:ext cx="6912868" cy="1121204"/>
              </a:xfrm>
              <a:prstGeom prst="rect">
                <a:avLst/>
              </a:prstGeom>
              <a:blipFill>
                <a:blip r:embed="rId2"/>
                <a:stretch>
                  <a:fillRect/>
                </a:stretch>
              </a:blipFill>
            </p:spPr>
            <p:txBody>
              <a:bodyPr/>
              <a:lstStyle/>
              <a:p>
                <a:r>
                  <a:rPr lang="zh-CN" altLang="en-US">
                    <a:noFill/>
                  </a:rPr>
                  <a:t> </a:t>
                </a:r>
              </a:p>
            </p:txBody>
          </p:sp>
        </mc:Fallback>
      </mc:AlternateContent>
      <p:grpSp>
        <p:nvGrpSpPr>
          <p:cNvPr id="8" name="组合 7">
            <a:extLst>
              <a:ext uri="{FF2B5EF4-FFF2-40B4-BE49-F238E27FC236}">
                <a16:creationId xmlns:a16="http://schemas.microsoft.com/office/drawing/2014/main" id="{5D203F93-8662-47CA-EBC3-59DCE91CA369}"/>
              </a:ext>
            </a:extLst>
          </p:cNvPr>
          <p:cNvGrpSpPr/>
          <p:nvPr/>
        </p:nvGrpSpPr>
        <p:grpSpPr>
          <a:xfrm>
            <a:off x="539700" y="4026243"/>
            <a:ext cx="7344619" cy="2068118"/>
            <a:chOff x="919370" y="1929613"/>
            <a:chExt cx="7344619" cy="2068118"/>
          </a:xfrm>
        </p:grpSpPr>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5028BC72-D05A-C7DE-367F-B61448A8E906}"/>
                    </a:ext>
                  </a:extLst>
                </p:cNvPr>
                <p:cNvSpPr txBox="1"/>
                <p:nvPr/>
              </p:nvSpPr>
              <p:spPr>
                <a:xfrm>
                  <a:off x="919370" y="1929613"/>
                  <a:ext cx="7344619" cy="73866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4800" smtClean="0">
                            <a:solidFill>
                              <a:schemeClr val="tx1"/>
                            </a:solidFill>
                            <a:latin typeface="Cambria Math" panose="02040503050406030204" pitchFamily="18" charset="0"/>
                          </a:rPr>
                          <m:t>𝑑𝑁</m:t>
                        </m:r>
                        <m:r>
                          <a:rPr lang="en-US" altLang="zh-CN" sz="4800">
                            <a:latin typeface="Cambria Math" panose="02040503050406030204" pitchFamily="18" charset="0"/>
                          </a:rPr>
                          <m:t>∝</m:t>
                        </m:r>
                        <m:r>
                          <a:rPr lang="en-US" altLang="zh-CN" sz="4800" smtClean="0">
                            <a:solidFill>
                              <a:schemeClr val="tx1"/>
                            </a:solidFill>
                            <a:latin typeface="Cambria Math" panose="02040503050406030204" pitchFamily="18" charset="0"/>
                          </a:rPr>
                          <m:t>𝐿</m:t>
                        </m:r>
                        <m:r>
                          <a:rPr lang="en-US" altLang="zh-CN" sz="4800" smtClean="0">
                            <a:latin typeface="Cambria Math" panose="02040503050406030204" pitchFamily="18" charset="0"/>
                          </a:rPr>
                          <m:t> </m:t>
                        </m:r>
                        <m:r>
                          <a:rPr lang="en-US" altLang="zh-CN" sz="4800">
                            <a:latin typeface="Cambria Math" panose="02040503050406030204" pitchFamily="18" charset="0"/>
                          </a:rPr>
                          <m:t>𝑑</m:t>
                        </m:r>
                        <m:r>
                          <a:rPr lang="el-GR" altLang="zh-CN" sz="4800">
                            <a:latin typeface="Cambria Math" panose="02040503050406030204" pitchFamily="18" charset="0"/>
                          </a:rPr>
                          <m:t>𝜎</m:t>
                        </m:r>
                        <m:r>
                          <a:rPr lang="en-US" altLang="zh-CN" sz="4800" b="0" i="1" smtClean="0">
                            <a:latin typeface="Cambria Math" panose="02040503050406030204" pitchFamily="18" charset="0"/>
                          </a:rPr>
                          <m:t> </m:t>
                        </m:r>
                        <m:r>
                          <a:rPr lang="en-US" altLang="zh-CN" sz="4800" i="1">
                            <a:latin typeface="Cambria Math" panose="02040503050406030204" pitchFamily="18" charset="0"/>
                            <a:ea typeface="Cambria Math" panose="02040503050406030204" pitchFamily="18" charset="0"/>
                          </a:rPr>
                          <m:t>∝</m:t>
                        </m:r>
                        <m:sSup>
                          <m:sSupPr>
                            <m:ctrlPr>
                              <a:rPr lang="en-US" altLang="zh-CN" sz="4800" i="1" smtClean="0">
                                <a:solidFill>
                                  <a:srgbClr val="C00000"/>
                                </a:solidFill>
                                <a:latin typeface="Cambria Math" panose="02040503050406030204" pitchFamily="18" charset="0"/>
                                <a:ea typeface="Cambria Math" panose="02040503050406030204" pitchFamily="18" charset="0"/>
                              </a:rPr>
                            </m:ctrlPr>
                          </m:sSupPr>
                          <m:e>
                            <m:r>
                              <a:rPr lang="en-US" altLang="zh-CN" sz="4800" b="0" i="1" smtClean="0">
                                <a:solidFill>
                                  <a:srgbClr val="C00000"/>
                                </a:solidFill>
                                <a:latin typeface="Cambria Math" panose="02040503050406030204" pitchFamily="18" charset="0"/>
                                <a:ea typeface="Cambria Math" panose="02040503050406030204" pitchFamily="18" charset="0"/>
                              </a:rPr>
                              <m:t>|</m:t>
                            </m:r>
                            <m:r>
                              <a:rPr lang="en-US" altLang="zh-CN" sz="4800" i="1">
                                <a:solidFill>
                                  <a:srgbClr val="C00000"/>
                                </a:solidFill>
                                <a:latin typeface="Cambria Math" panose="02040503050406030204" pitchFamily="18" charset="0"/>
                                <a:ea typeface="Cambria Math" panose="02040503050406030204" pitchFamily="18" charset="0"/>
                              </a:rPr>
                              <m:t>𝑀</m:t>
                            </m:r>
                            <m:r>
                              <a:rPr lang="en-US" altLang="zh-CN" sz="4800" b="0" i="1" smtClean="0">
                                <a:solidFill>
                                  <a:srgbClr val="C00000"/>
                                </a:solidFill>
                                <a:latin typeface="Cambria Math" panose="02040503050406030204" pitchFamily="18" charset="0"/>
                                <a:ea typeface="Cambria Math" panose="02040503050406030204" pitchFamily="18" charset="0"/>
                              </a:rPr>
                              <m:t>|</m:t>
                            </m:r>
                          </m:e>
                          <m:sup>
                            <m:r>
                              <a:rPr lang="en-US" altLang="zh-CN" sz="4800" b="0" i="1" smtClean="0">
                                <a:solidFill>
                                  <a:srgbClr val="C00000"/>
                                </a:solidFill>
                                <a:latin typeface="Cambria Math" panose="02040503050406030204" pitchFamily="18" charset="0"/>
                                <a:ea typeface="Cambria Math" panose="02040503050406030204" pitchFamily="18" charset="0"/>
                              </a:rPr>
                              <m:t>2</m:t>
                            </m:r>
                          </m:sup>
                        </m:sSup>
                        <m:r>
                          <a:rPr lang="en-US" altLang="zh-CN" sz="4800" b="0" i="1" smtClean="0">
                            <a:solidFill>
                              <a:srgbClr val="C00000"/>
                            </a:solidFill>
                            <a:latin typeface="Cambria Math" panose="02040503050406030204" pitchFamily="18" charset="0"/>
                            <a:ea typeface="Cambria Math" panose="02040503050406030204" pitchFamily="18" charset="0"/>
                          </a:rPr>
                          <m:t> </m:t>
                        </m:r>
                        <m:r>
                          <a:rPr lang="en-US" altLang="zh-CN" sz="4800" b="0" i="1" smtClean="0">
                            <a:latin typeface="Cambria Math" panose="02040503050406030204" pitchFamily="18" charset="0"/>
                            <a:ea typeface="Cambria Math" panose="02040503050406030204" pitchFamily="18" charset="0"/>
                          </a:rPr>
                          <m:t>𝑑</m:t>
                        </m:r>
                        <m:r>
                          <a:rPr lang="el-GR" altLang="zh-CN" sz="4800" b="0" i="1" smtClean="0">
                            <a:latin typeface="Cambria Math" panose="02040503050406030204" pitchFamily="18" charset="0"/>
                            <a:ea typeface="Cambria Math" panose="02040503050406030204" pitchFamily="18" charset="0"/>
                          </a:rPr>
                          <m:t>𝛺</m:t>
                        </m:r>
                      </m:oMath>
                    </m:oMathPara>
                  </a14:m>
                  <a:endParaRPr lang="en-US" altLang="zh-CN" sz="4800" i="1" dirty="0"/>
                </a:p>
              </p:txBody>
            </p:sp>
          </mc:Choice>
          <mc:Fallback xmlns="">
            <p:sp>
              <p:nvSpPr>
                <p:cNvPr id="6" name="文本框 5">
                  <a:extLst>
                    <a:ext uri="{FF2B5EF4-FFF2-40B4-BE49-F238E27FC236}">
                      <a16:creationId xmlns:a16="http://schemas.microsoft.com/office/drawing/2014/main" id="{5028BC72-D05A-C7DE-367F-B61448A8E906}"/>
                    </a:ext>
                  </a:extLst>
                </p:cNvPr>
                <p:cNvSpPr txBox="1">
                  <a:spLocks noRot="1" noChangeAspect="1" noMove="1" noResize="1" noEditPoints="1" noAdjustHandles="1" noChangeArrowheads="1" noChangeShapeType="1" noTextEdit="1"/>
                </p:cNvSpPr>
                <p:nvPr/>
              </p:nvSpPr>
              <p:spPr>
                <a:xfrm>
                  <a:off x="919370" y="1929613"/>
                  <a:ext cx="7344619" cy="738664"/>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C47739C8-048A-565A-4D01-84A01F5169F7}"/>
                    </a:ext>
                  </a:extLst>
                </p:cNvPr>
                <p:cNvSpPr txBox="1"/>
                <p:nvPr/>
              </p:nvSpPr>
              <p:spPr>
                <a:xfrm>
                  <a:off x="1267885" y="3094214"/>
                  <a:ext cx="6585374" cy="90351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4800" i="1" smtClean="0">
                            <a:solidFill>
                              <a:srgbClr val="C00000"/>
                            </a:solidFill>
                            <a:latin typeface="Cambria Math" panose="02040503050406030204" pitchFamily="18" charset="0"/>
                            <a:ea typeface="Cambria Math" panose="02040503050406030204" pitchFamily="18" charset="0"/>
                          </a:rPr>
                          <m:t>𝑑</m:t>
                        </m:r>
                        <m:r>
                          <m:rPr>
                            <m:sty m:val="p"/>
                          </m:rPr>
                          <a:rPr lang="el-GR" altLang="zh-CN" sz="4800" i="1">
                            <a:solidFill>
                              <a:srgbClr val="C00000"/>
                            </a:solidFill>
                            <a:latin typeface="Cambria Math" panose="02040503050406030204" pitchFamily="18" charset="0"/>
                            <a:ea typeface="Cambria Math" panose="02040503050406030204" pitchFamily="18" charset="0"/>
                          </a:rPr>
                          <m:t>Ω</m:t>
                        </m:r>
                        <m:r>
                          <a:rPr lang="en-US" altLang="zh-CN" sz="4800" i="1">
                            <a:latin typeface="Cambria Math" panose="02040503050406030204" pitchFamily="18" charset="0"/>
                            <a:ea typeface="Cambria Math" panose="02040503050406030204" pitchFamily="18" charset="0"/>
                          </a:rPr>
                          <m:t>=</m:t>
                        </m:r>
                        <m:sSubSup>
                          <m:sSubSupPr>
                            <m:ctrlPr>
                              <a:rPr lang="en-US" altLang="zh-CN" sz="4800" i="1">
                                <a:latin typeface="Cambria Math" panose="02040503050406030204" pitchFamily="18" charset="0"/>
                                <a:ea typeface="Cambria Math" panose="02040503050406030204" pitchFamily="18" charset="0"/>
                              </a:rPr>
                            </m:ctrlPr>
                          </m:sSubSupPr>
                          <m:e>
                            <m:r>
                              <a:rPr lang="en-US" altLang="zh-CN" sz="4800" i="1">
                                <a:latin typeface="Cambria Math" panose="02040503050406030204" pitchFamily="18" charset="0"/>
                                <a:ea typeface="Cambria Math" panose="02040503050406030204" pitchFamily="18" charset="0"/>
                              </a:rPr>
                              <m:t>𝑑𝑝</m:t>
                            </m:r>
                          </m:e>
                          <m:sub>
                            <m:r>
                              <a:rPr lang="en-US" altLang="zh-CN" sz="4800" i="1">
                                <a:latin typeface="Cambria Math" panose="02040503050406030204" pitchFamily="18" charset="0"/>
                                <a:ea typeface="Cambria Math" panose="02040503050406030204" pitchFamily="18" charset="0"/>
                              </a:rPr>
                              <m:t>1</m:t>
                            </m:r>
                          </m:sub>
                          <m:sup>
                            <m:r>
                              <a:rPr lang="zh-CN" altLang="en-US" sz="4800" i="1">
                                <a:latin typeface="Cambria Math" panose="02040503050406030204" pitchFamily="18" charset="0"/>
                                <a:ea typeface="Cambria Math" panose="02040503050406030204" pitchFamily="18" charset="0"/>
                              </a:rPr>
                              <m:t>𝜇</m:t>
                            </m:r>
                          </m:sup>
                        </m:sSubSup>
                        <m:sSubSup>
                          <m:sSubSupPr>
                            <m:ctrlPr>
                              <a:rPr lang="en-US" altLang="zh-CN" sz="4800" i="1">
                                <a:latin typeface="Cambria Math" panose="02040503050406030204" pitchFamily="18" charset="0"/>
                                <a:ea typeface="Cambria Math" panose="02040503050406030204" pitchFamily="18" charset="0"/>
                              </a:rPr>
                            </m:ctrlPr>
                          </m:sSubSupPr>
                          <m:e>
                            <m:r>
                              <a:rPr lang="en-US" altLang="zh-CN" sz="4800" i="1">
                                <a:latin typeface="Cambria Math" panose="02040503050406030204" pitchFamily="18" charset="0"/>
                                <a:ea typeface="Cambria Math" panose="02040503050406030204" pitchFamily="18" charset="0"/>
                              </a:rPr>
                              <m:t>𝑑𝑝</m:t>
                            </m:r>
                          </m:e>
                          <m:sub>
                            <m:r>
                              <a:rPr lang="en-US" altLang="zh-CN" sz="4800" i="1">
                                <a:latin typeface="Cambria Math" panose="02040503050406030204" pitchFamily="18" charset="0"/>
                                <a:ea typeface="Cambria Math" panose="02040503050406030204" pitchFamily="18" charset="0"/>
                              </a:rPr>
                              <m:t>2</m:t>
                            </m:r>
                          </m:sub>
                          <m:sup>
                            <m:r>
                              <a:rPr lang="zh-CN" altLang="en-US" sz="4800" i="1">
                                <a:latin typeface="Cambria Math" panose="02040503050406030204" pitchFamily="18" charset="0"/>
                                <a:ea typeface="Cambria Math" panose="02040503050406030204" pitchFamily="18" charset="0"/>
                              </a:rPr>
                              <m:t>𝜇</m:t>
                            </m:r>
                          </m:sup>
                        </m:sSubSup>
                        <m:r>
                          <a:rPr lang="en-US" altLang="zh-CN" sz="4800" i="1">
                            <a:latin typeface="Cambria Math" panose="02040503050406030204" pitchFamily="18" charset="0"/>
                            <a:ea typeface="Cambria Math" panose="02040503050406030204" pitchFamily="18" charset="0"/>
                          </a:rPr>
                          <m:t>…</m:t>
                        </m:r>
                        <m:sSubSup>
                          <m:sSubSupPr>
                            <m:ctrlPr>
                              <a:rPr lang="en-US" altLang="zh-CN" sz="4800" i="1">
                                <a:latin typeface="Cambria Math" panose="02040503050406030204" pitchFamily="18" charset="0"/>
                                <a:ea typeface="Cambria Math" panose="02040503050406030204" pitchFamily="18" charset="0"/>
                              </a:rPr>
                            </m:ctrlPr>
                          </m:sSubSupPr>
                          <m:e>
                            <m:r>
                              <a:rPr lang="en-US" altLang="zh-CN" sz="4800" i="1">
                                <a:latin typeface="Cambria Math" panose="02040503050406030204" pitchFamily="18" charset="0"/>
                                <a:ea typeface="Cambria Math" panose="02040503050406030204" pitchFamily="18" charset="0"/>
                              </a:rPr>
                              <m:t>𝑑𝑝</m:t>
                            </m:r>
                          </m:e>
                          <m:sub>
                            <m:r>
                              <a:rPr lang="en-US" altLang="zh-CN" sz="4800" i="1">
                                <a:latin typeface="Cambria Math" panose="02040503050406030204" pitchFamily="18" charset="0"/>
                                <a:ea typeface="Cambria Math" panose="02040503050406030204" pitchFamily="18" charset="0"/>
                              </a:rPr>
                              <m:t>𝑛</m:t>
                            </m:r>
                            <m:r>
                              <a:rPr lang="en-US" altLang="zh-CN" sz="4800" i="1">
                                <a:latin typeface="Cambria Math" panose="02040503050406030204" pitchFamily="18" charset="0"/>
                                <a:ea typeface="Cambria Math" panose="02040503050406030204" pitchFamily="18" charset="0"/>
                              </a:rPr>
                              <m:t>−1</m:t>
                            </m:r>
                          </m:sub>
                          <m:sup>
                            <m:r>
                              <a:rPr lang="zh-CN" altLang="en-US" sz="4800" i="1">
                                <a:latin typeface="Cambria Math" panose="02040503050406030204" pitchFamily="18" charset="0"/>
                                <a:ea typeface="Cambria Math" panose="02040503050406030204" pitchFamily="18" charset="0"/>
                              </a:rPr>
                              <m:t>𝜇</m:t>
                            </m:r>
                          </m:sup>
                        </m:sSubSup>
                      </m:oMath>
                    </m:oMathPara>
                  </a14:m>
                  <a:endParaRPr lang="en-US" altLang="zh-CN" sz="4800" i="1" dirty="0">
                    <a:latin typeface="Cambria Math" panose="02040503050406030204" pitchFamily="18" charset="0"/>
                    <a:ea typeface="Cambria Math" panose="02040503050406030204" pitchFamily="18" charset="0"/>
                  </a:endParaRPr>
                </a:p>
              </p:txBody>
            </p:sp>
          </mc:Choice>
          <mc:Fallback xmlns="">
            <p:sp>
              <p:nvSpPr>
                <p:cNvPr id="23" name="文本框 22">
                  <a:extLst>
                    <a:ext uri="{FF2B5EF4-FFF2-40B4-BE49-F238E27FC236}">
                      <a16:creationId xmlns:a16="http://schemas.microsoft.com/office/drawing/2014/main" id="{C47739C8-048A-565A-4D01-84A01F5169F7}"/>
                    </a:ext>
                  </a:extLst>
                </p:cNvPr>
                <p:cNvSpPr txBox="1">
                  <a:spLocks noRot="1" noChangeAspect="1" noMove="1" noResize="1" noEditPoints="1" noAdjustHandles="1" noChangeArrowheads="1" noChangeShapeType="1" noTextEdit="1"/>
                </p:cNvSpPr>
                <p:nvPr/>
              </p:nvSpPr>
              <p:spPr>
                <a:xfrm>
                  <a:off x="1267885" y="3094214"/>
                  <a:ext cx="6585374" cy="903517"/>
                </a:xfrm>
                <a:prstGeom prst="rect">
                  <a:avLst/>
                </a:prstGeom>
                <a:blipFill>
                  <a:blip r:embed="rId4"/>
                  <a:stretch>
                    <a:fillRect/>
                  </a:stretch>
                </a:blipFill>
              </p:spPr>
              <p:txBody>
                <a:bodyPr/>
                <a:lstStyle/>
                <a:p>
                  <a:r>
                    <a:rPr lang="zh-CN" altLang="en-US">
                      <a:noFill/>
                    </a:rPr>
                    <a:t> </a:t>
                  </a:r>
                </a:p>
              </p:txBody>
            </p:sp>
          </mc:Fallback>
        </mc:AlternateContent>
        <p:sp>
          <p:nvSpPr>
            <p:cNvPr id="4" name="文本框 3">
              <a:extLst>
                <a:ext uri="{FF2B5EF4-FFF2-40B4-BE49-F238E27FC236}">
                  <a16:creationId xmlns:a16="http://schemas.microsoft.com/office/drawing/2014/main" id="{03AEC083-D047-F672-7D3B-AD3CB3BD167D}"/>
                </a:ext>
              </a:extLst>
            </p:cNvPr>
            <p:cNvSpPr txBox="1"/>
            <p:nvPr/>
          </p:nvSpPr>
          <p:spPr>
            <a:xfrm>
              <a:off x="1617989" y="2749595"/>
              <a:ext cx="1107996" cy="461665"/>
            </a:xfrm>
            <a:prstGeom prst="rect">
              <a:avLst/>
            </a:prstGeom>
            <a:noFill/>
          </p:spPr>
          <p:txBody>
            <a:bodyPr wrap="none" rtlCol="0">
              <a:spAutoFit/>
            </a:bodyPr>
            <a:lstStyle/>
            <a:p>
              <a:r>
                <a:rPr lang="zh-CN" altLang="en-US" sz="2400" b="1" dirty="0"/>
                <a:t>运动学</a:t>
              </a:r>
            </a:p>
          </p:txBody>
        </p:sp>
        <p:sp>
          <p:nvSpPr>
            <p:cNvPr id="7" name="文本框 6">
              <a:extLst>
                <a:ext uri="{FF2B5EF4-FFF2-40B4-BE49-F238E27FC236}">
                  <a16:creationId xmlns:a16="http://schemas.microsoft.com/office/drawing/2014/main" id="{7C4E9B21-9E16-D3CB-48DB-3DB7CBF69C3E}"/>
                </a:ext>
              </a:extLst>
            </p:cNvPr>
            <p:cNvSpPr txBox="1"/>
            <p:nvPr/>
          </p:nvSpPr>
          <p:spPr>
            <a:xfrm>
              <a:off x="5292080" y="2747965"/>
              <a:ext cx="1112805" cy="461665"/>
            </a:xfrm>
            <a:prstGeom prst="rect">
              <a:avLst/>
            </a:prstGeom>
            <a:noFill/>
          </p:spPr>
          <p:txBody>
            <a:bodyPr wrap="none" rtlCol="0">
              <a:spAutoFit/>
            </a:bodyPr>
            <a:lstStyle/>
            <a:p>
              <a:r>
                <a:rPr lang="zh-CN" altLang="en-US" sz="2400" b="1" dirty="0"/>
                <a:t>动力学</a:t>
              </a:r>
            </a:p>
          </p:txBody>
        </p:sp>
      </p:grpSp>
      <p:cxnSp>
        <p:nvCxnSpPr>
          <p:cNvPr id="11" name="直接连接符 10">
            <a:extLst>
              <a:ext uri="{FF2B5EF4-FFF2-40B4-BE49-F238E27FC236}">
                <a16:creationId xmlns:a16="http://schemas.microsoft.com/office/drawing/2014/main" id="{7592D3F2-C32A-B40F-2E4E-C0942ECDDA11}"/>
              </a:ext>
            </a:extLst>
          </p:cNvPr>
          <p:cNvCxnSpPr>
            <a:cxnSpLocks/>
          </p:cNvCxnSpPr>
          <p:nvPr/>
        </p:nvCxnSpPr>
        <p:spPr bwMode="auto">
          <a:xfrm>
            <a:off x="179512" y="3501008"/>
            <a:ext cx="8568952" cy="0"/>
          </a:xfrm>
          <a:prstGeom prst="line">
            <a:avLst/>
          </a:prstGeom>
          <a:ln/>
        </p:spPr>
        <p:style>
          <a:lnRef idx="3">
            <a:schemeClr val="accent4"/>
          </a:lnRef>
          <a:fillRef idx="0">
            <a:schemeClr val="accent4"/>
          </a:fillRef>
          <a:effectRef idx="2">
            <a:schemeClr val="accent4"/>
          </a:effectRef>
          <a:fontRef idx="minor">
            <a:schemeClr val="tx1"/>
          </a:fontRef>
        </p:style>
      </p:cxnSp>
      <p:sp>
        <p:nvSpPr>
          <p:cNvPr id="2" name="文本框 1">
            <a:extLst>
              <a:ext uri="{FF2B5EF4-FFF2-40B4-BE49-F238E27FC236}">
                <a16:creationId xmlns:a16="http://schemas.microsoft.com/office/drawing/2014/main" id="{260CA30D-C648-29D3-609D-14D5514BF933}"/>
              </a:ext>
            </a:extLst>
          </p:cNvPr>
          <p:cNvSpPr txBox="1"/>
          <p:nvPr/>
        </p:nvSpPr>
        <p:spPr>
          <a:xfrm>
            <a:off x="611560" y="2060848"/>
            <a:ext cx="646331" cy="369332"/>
          </a:xfrm>
          <a:prstGeom prst="rect">
            <a:avLst/>
          </a:prstGeom>
          <a:noFill/>
        </p:spPr>
        <p:txBody>
          <a:bodyPr wrap="none" rtlCol="0">
            <a:spAutoFit/>
          </a:bodyPr>
          <a:lstStyle/>
          <a:p>
            <a:r>
              <a:rPr lang="zh-CN" altLang="en-US" dirty="0"/>
              <a:t>观测</a:t>
            </a:r>
          </a:p>
        </p:txBody>
      </p:sp>
      <p:sp>
        <p:nvSpPr>
          <p:cNvPr id="3" name="文本框 2">
            <a:extLst>
              <a:ext uri="{FF2B5EF4-FFF2-40B4-BE49-F238E27FC236}">
                <a16:creationId xmlns:a16="http://schemas.microsoft.com/office/drawing/2014/main" id="{8D5F21F7-9B6A-4D9C-D3C2-7DD9EB0A98E0}"/>
              </a:ext>
            </a:extLst>
          </p:cNvPr>
          <p:cNvSpPr txBox="1"/>
          <p:nvPr/>
        </p:nvSpPr>
        <p:spPr>
          <a:xfrm>
            <a:off x="611559" y="3737271"/>
            <a:ext cx="646331" cy="369332"/>
          </a:xfrm>
          <a:prstGeom prst="rect">
            <a:avLst/>
          </a:prstGeom>
          <a:noFill/>
        </p:spPr>
        <p:txBody>
          <a:bodyPr wrap="none" rtlCol="0">
            <a:spAutoFit/>
          </a:bodyPr>
          <a:lstStyle/>
          <a:p>
            <a:r>
              <a:rPr lang="zh-CN" altLang="en-US" dirty="0"/>
              <a:t>想象</a:t>
            </a:r>
          </a:p>
        </p:txBody>
      </p:sp>
    </p:spTree>
    <p:extLst>
      <p:ext uri="{BB962C8B-B14F-4D97-AF65-F5344CB8AC3E}">
        <p14:creationId xmlns:p14="http://schemas.microsoft.com/office/powerpoint/2010/main" val="351737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0E49BC-F583-9ACE-E63F-E4ABAA92E6DB}"/>
              </a:ext>
            </a:extLst>
          </p:cNvPr>
          <p:cNvSpPr>
            <a:spLocks noGrp="1"/>
          </p:cNvSpPr>
          <p:nvPr>
            <p:ph type="title"/>
          </p:nvPr>
        </p:nvSpPr>
        <p:spPr/>
        <p:txBody>
          <a:bodyPr/>
          <a:lstStyle/>
          <a:p>
            <a:r>
              <a:rPr lang="zh-CN" altLang="en-US" dirty="0"/>
              <a:t>粒子物理实验概念图</a:t>
            </a:r>
          </a:p>
        </p:txBody>
      </p:sp>
      <p:sp>
        <p:nvSpPr>
          <p:cNvPr id="4" name="灯片编号占位符 3">
            <a:extLst>
              <a:ext uri="{FF2B5EF4-FFF2-40B4-BE49-F238E27FC236}">
                <a16:creationId xmlns:a16="http://schemas.microsoft.com/office/drawing/2014/main" id="{EC704DA7-8107-45C0-5773-1A2675B553B3}"/>
              </a:ext>
            </a:extLst>
          </p:cNvPr>
          <p:cNvSpPr>
            <a:spLocks noGrp="1"/>
          </p:cNvSpPr>
          <p:nvPr>
            <p:ph type="sldNum" sz="quarter" idx="12"/>
          </p:nvPr>
        </p:nvSpPr>
        <p:spPr/>
        <p:txBody>
          <a:bodyPr/>
          <a:lstStyle/>
          <a:p>
            <a:fld id="{0C913308-F349-4B6D-A68A-DD1791B4A57B}" type="slidenum">
              <a:rPr lang="zh-CN" altLang="en-US" smtClean="0"/>
              <a:t>15</a:t>
            </a:fld>
            <a:endParaRPr lang="zh-CN" altLang="en-US"/>
          </a:p>
        </p:txBody>
      </p:sp>
      <p:sp>
        <p:nvSpPr>
          <p:cNvPr id="5" name="矩形 4">
            <a:extLst>
              <a:ext uri="{FF2B5EF4-FFF2-40B4-BE49-F238E27FC236}">
                <a16:creationId xmlns:a16="http://schemas.microsoft.com/office/drawing/2014/main" id="{9737629D-66FA-9849-0DA6-B88681FB500C}"/>
              </a:ext>
            </a:extLst>
          </p:cNvPr>
          <p:cNvSpPr/>
          <p:nvPr/>
        </p:nvSpPr>
        <p:spPr>
          <a:xfrm>
            <a:off x="3695632" y="6021288"/>
            <a:ext cx="1224136" cy="50405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微观世界</a:t>
            </a:r>
            <a:endParaRPr lang="en-US" altLang="zh-CN" dirty="0"/>
          </a:p>
          <a:p>
            <a:pPr algn="ctr"/>
            <a:r>
              <a:rPr lang="en-US" altLang="zh-CN" dirty="0"/>
              <a:t>events</a:t>
            </a:r>
            <a:endParaRPr lang="zh-CN" altLang="en-US" dirty="0"/>
          </a:p>
        </p:txBody>
      </p:sp>
      <p:sp>
        <p:nvSpPr>
          <p:cNvPr id="6" name="矩形 5">
            <a:extLst>
              <a:ext uri="{FF2B5EF4-FFF2-40B4-BE49-F238E27FC236}">
                <a16:creationId xmlns:a16="http://schemas.microsoft.com/office/drawing/2014/main" id="{61F97498-5A5B-429C-FD9D-A139EAF5D83E}"/>
              </a:ext>
            </a:extLst>
          </p:cNvPr>
          <p:cNvSpPr/>
          <p:nvPr/>
        </p:nvSpPr>
        <p:spPr>
          <a:xfrm>
            <a:off x="3554689" y="4239823"/>
            <a:ext cx="1512168" cy="69999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dirty="0"/>
              <a:t>谱仪</a:t>
            </a:r>
            <a:endParaRPr lang="en-US" altLang="zh-CN" dirty="0"/>
          </a:p>
          <a:p>
            <a:pPr algn="ctr"/>
            <a:r>
              <a:rPr lang="en-US" altLang="zh-CN" dirty="0"/>
              <a:t>spectrometer</a:t>
            </a:r>
            <a:endParaRPr lang="zh-CN" altLang="en-US" dirty="0"/>
          </a:p>
        </p:txBody>
      </p:sp>
      <p:sp>
        <p:nvSpPr>
          <p:cNvPr id="7" name="矩形 6">
            <a:extLst>
              <a:ext uri="{FF2B5EF4-FFF2-40B4-BE49-F238E27FC236}">
                <a16:creationId xmlns:a16="http://schemas.microsoft.com/office/drawing/2014/main" id="{2531001E-AF22-24FE-00DC-2E5C54D9B6A2}"/>
              </a:ext>
            </a:extLst>
          </p:cNvPr>
          <p:cNvSpPr/>
          <p:nvPr/>
        </p:nvSpPr>
        <p:spPr>
          <a:xfrm>
            <a:off x="3119568" y="1413124"/>
            <a:ext cx="2376264" cy="58406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物理结果</a:t>
            </a:r>
            <a:endParaRPr lang="en-US" altLang="zh-CN" dirty="0"/>
          </a:p>
          <a:p>
            <a:pPr algn="ctr"/>
            <a:r>
              <a:rPr lang="en-US" altLang="zh-CN" dirty="0"/>
              <a:t>Physics outcomes</a:t>
            </a:r>
            <a:endParaRPr lang="zh-CN" altLang="en-US" dirty="0"/>
          </a:p>
        </p:txBody>
      </p:sp>
      <p:sp>
        <p:nvSpPr>
          <p:cNvPr id="8" name="矩形 7">
            <a:extLst>
              <a:ext uri="{FF2B5EF4-FFF2-40B4-BE49-F238E27FC236}">
                <a16:creationId xmlns:a16="http://schemas.microsoft.com/office/drawing/2014/main" id="{31CDD820-785A-6AC0-6DD5-2764718766AA}"/>
              </a:ext>
            </a:extLst>
          </p:cNvPr>
          <p:cNvSpPr/>
          <p:nvPr/>
        </p:nvSpPr>
        <p:spPr>
          <a:xfrm>
            <a:off x="1115830" y="4939815"/>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EMC</a:t>
            </a:r>
            <a:endParaRPr lang="zh-CN" altLang="en-US" dirty="0"/>
          </a:p>
        </p:txBody>
      </p:sp>
      <p:sp>
        <p:nvSpPr>
          <p:cNvPr id="9" name="矩形 8">
            <a:extLst>
              <a:ext uri="{FF2B5EF4-FFF2-40B4-BE49-F238E27FC236}">
                <a16:creationId xmlns:a16="http://schemas.microsoft.com/office/drawing/2014/main" id="{624023F4-0587-9F9B-F665-F073D1EAB123}"/>
              </a:ext>
            </a:extLst>
          </p:cNvPr>
          <p:cNvSpPr/>
          <p:nvPr/>
        </p:nvSpPr>
        <p:spPr>
          <a:xfrm>
            <a:off x="698200" y="3810063"/>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SC/MUC</a:t>
            </a:r>
            <a:endParaRPr lang="zh-CN" altLang="en-US" dirty="0"/>
          </a:p>
        </p:txBody>
      </p:sp>
      <p:sp>
        <p:nvSpPr>
          <p:cNvPr id="10" name="矩形 9">
            <a:extLst>
              <a:ext uri="{FF2B5EF4-FFF2-40B4-BE49-F238E27FC236}">
                <a16:creationId xmlns:a16="http://schemas.microsoft.com/office/drawing/2014/main" id="{D3335E5B-53C2-5122-B81D-11B8D200F9D6}"/>
              </a:ext>
            </a:extLst>
          </p:cNvPr>
          <p:cNvSpPr/>
          <p:nvPr/>
        </p:nvSpPr>
        <p:spPr>
          <a:xfrm>
            <a:off x="6798224" y="4287417"/>
            <a:ext cx="1224136" cy="51219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en-US" dirty="0"/>
              <a:t>吸收 </a:t>
            </a:r>
            <a:r>
              <a:rPr lang="en-US" altLang="zh-CN" dirty="0"/>
              <a:t>stopping </a:t>
            </a:r>
            <a:endParaRPr lang="zh-CN" altLang="en-US" dirty="0"/>
          </a:p>
        </p:txBody>
      </p:sp>
      <p:sp>
        <p:nvSpPr>
          <p:cNvPr id="11" name="矩形 10">
            <a:extLst>
              <a:ext uri="{FF2B5EF4-FFF2-40B4-BE49-F238E27FC236}">
                <a16:creationId xmlns:a16="http://schemas.microsoft.com/office/drawing/2014/main" id="{5FF2BCFA-B10B-0C19-7709-1575226A8B55}"/>
              </a:ext>
            </a:extLst>
          </p:cNvPr>
          <p:cNvSpPr/>
          <p:nvPr/>
        </p:nvSpPr>
        <p:spPr>
          <a:xfrm>
            <a:off x="6622697" y="4819874"/>
            <a:ext cx="1224136" cy="55198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en-US" dirty="0"/>
              <a:t>寻迹 </a:t>
            </a:r>
            <a:r>
              <a:rPr lang="en-US" altLang="zh-CN" dirty="0"/>
              <a:t>tracking</a:t>
            </a:r>
            <a:endParaRPr lang="zh-CN" altLang="en-US" dirty="0"/>
          </a:p>
        </p:txBody>
      </p:sp>
      <p:sp>
        <p:nvSpPr>
          <p:cNvPr id="12" name="矩形 11">
            <a:extLst>
              <a:ext uri="{FF2B5EF4-FFF2-40B4-BE49-F238E27FC236}">
                <a16:creationId xmlns:a16="http://schemas.microsoft.com/office/drawing/2014/main" id="{4494083F-06BB-C999-913A-AA22E8FC7BAB}"/>
              </a:ext>
            </a:extLst>
          </p:cNvPr>
          <p:cNvSpPr/>
          <p:nvPr/>
        </p:nvSpPr>
        <p:spPr>
          <a:xfrm>
            <a:off x="6156176" y="5417169"/>
            <a:ext cx="1440160" cy="55198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en-US" dirty="0"/>
              <a:t>鉴别 </a:t>
            </a:r>
            <a:r>
              <a:rPr lang="en-US" altLang="zh-CN" dirty="0"/>
              <a:t>identification</a:t>
            </a:r>
            <a:endParaRPr lang="zh-CN" altLang="en-US" dirty="0"/>
          </a:p>
        </p:txBody>
      </p:sp>
      <p:sp>
        <p:nvSpPr>
          <p:cNvPr id="13" name="矩形 12">
            <a:extLst>
              <a:ext uri="{FF2B5EF4-FFF2-40B4-BE49-F238E27FC236}">
                <a16:creationId xmlns:a16="http://schemas.microsoft.com/office/drawing/2014/main" id="{762118A6-4F18-7B44-1B6F-F850C1F78542}"/>
              </a:ext>
            </a:extLst>
          </p:cNvPr>
          <p:cNvSpPr/>
          <p:nvPr/>
        </p:nvSpPr>
        <p:spPr>
          <a:xfrm>
            <a:off x="2833233" y="3264824"/>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数据流</a:t>
            </a:r>
          </a:p>
        </p:txBody>
      </p:sp>
      <p:sp>
        <p:nvSpPr>
          <p:cNvPr id="14" name="矩形 13">
            <a:extLst>
              <a:ext uri="{FF2B5EF4-FFF2-40B4-BE49-F238E27FC236}">
                <a16:creationId xmlns:a16="http://schemas.microsoft.com/office/drawing/2014/main" id="{18572647-5239-CAD8-3E32-1CF8C3DF9AB0}"/>
              </a:ext>
            </a:extLst>
          </p:cNvPr>
          <p:cNvSpPr/>
          <p:nvPr/>
        </p:nvSpPr>
        <p:spPr>
          <a:xfrm>
            <a:off x="1408642" y="5485054"/>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TOF</a:t>
            </a:r>
            <a:endParaRPr lang="zh-CN" altLang="en-US" dirty="0"/>
          </a:p>
        </p:txBody>
      </p:sp>
      <p:sp>
        <p:nvSpPr>
          <p:cNvPr id="15" name="矩形 14">
            <a:extLst>
              <a:ext uri="{FF2B5EF4-FFF2-40B4-BE49-F238E27FC236}">
                <a16:creationId xmlns:a16="http://schemas.microsoft.com/office/drawing/2014/main" id="{5FF54017-F23C-9FF6-8D9B-831A0507C14D}"/>
              </a:ext>
            </a:extLst>
          </p:cNvPr>
          <p:cNvSpPr/>
          <p:nvPr/>
        </p:nvSpPr>
        <p:spPr>
          <a:xfrm>
            <a:off x="4387380" y="3259567"/>
            <a:ext cx="1336748"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模拟、校准</a:t>
            </a:r>
          </a:p>
        </p:txBody>
      </p:sp>
      <p:sp>
        <p:nvSpPr>
          <p:cNvPr id="16" name="矩形 15">
            <a:extLst>
              <a:ext uri="{FF2B5EF4-FFF2-40B4-BE49-F238E27FC236}">
                <a16:creationId xmlns:a16="http://schemas.microsoft.com/office/drawing/2014/main" id="{0022B61A-330B-68ED-13F5-E9F176B9AE9A}"/>
              </a:ext>
            </a:extLst>
          </p:cNvPr>
          <p:cNvSpPr/>
          <p:nvPr/>
        </p:nvSpPr>
        <p:spPr>
          <a:xfrm>
            <a:off x="3554689" y="2196192"/>
            <a:ext cx="1512168" cy="50128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数据分析 </a:t>
            </a:r>
            <a:r>
              <a:rPr lang="en-US" altLang="zh-CN" dirty="0"/>
              <a:t>data analysis</a:t>
            </a:r>
            <a:endParaRPr lang="zh-CN" altLang="en-US" dirty="0"/>
          </a:p>
        </p:txBody>
      </p:sp>
      <p:sp>
        <p:nvSpPr>
          <p:cNvPr id="17" name="矩形 16">
            <a:extLst>
              <a:ext uri="{FF2B5EF4-FFF2-40B4-BE49-F238E27FC236}">
                <a16:creationId xmlns:a16="http://schemas.microsoft.com/office/drawing/2014/main" id="{F36ADB3B-B11A-FF04-824A-C9560D91C5B4}"/>
              </a:ext>
            </a:extLst>
          </p:cNvPr>
          <p:cNvSpPr/>
          <p:nvPr/>
        </p:nvSpPr>
        <p:spPr>
          <a:xfrm>
            <a:off x="6856540" y="3736911"/>
            <a:ext cx="1459876" cy="505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en-US" dirty="0"/>
              <a:t>量能 </a:t>
            </a:r>
            <a:r>
              <a:rPr lang="en-US" altLang="zh-CN" dirty="0"/>
              <a:t>calorimeter</a:t>
            </a:r>
            <a:endParaRPr lang="zh-CN" altLang="en-US" dirty="0"/>
          </a:p>
        </p:txBody>
      </p:sp>
      <p:sp>
        <p:nvSpPr>
          <p:cNvPr id="18" name="矩形 17">
            <a:extLst>
              <a:ext uri="{FF2B5EF4-FFF2-40B4-BE49-F238E27FC236}">
                <a16:creationId xmlns:a16="http://schemas.microsoft.com/office/drawing/2014/main" id="{A6732A57-89AB-1DA6-4EC6-6FAFA0E115DB}"/>
              </a:ext>
            </a:extLst>
          </p:cNvPr>
          <p:cNvSpPr/>
          <p:nvPr/>
        </p:nvSpPr>
        <p:spPr>
          <a:xfrm>
            <a:off x="879314" y="4394576"/>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MDC</a:t>
            </a:r>
            <a:endParaRPr lang="zh-CN" altLang="en-US" dirty="0"/>
          </a:p>
        </p:txBody>
      </p:sp>
      <p:cxnSp>
        <p:nvCxnSpPr>
          <p:cNvPr id="20" name="直接箭头连接符 19">
            <a:extLst>
              <a:ext uri="{FF2B5EF4-FFF2-40B4-BE49-F238E27FC236}">
                <a16:creationId xmlns:a16="http://schemas.microsoft.com/office/drawing/2014/main" id="{BD6DD8BE-7606-F754-D289-E0C3C4911A83}"/>
              </a:ext>
            </a:extLst>
          </p:cNvPr>
          <p:cNvCxnSpPr>
            <a:cxnSpLocks/>
            <a:stCxn id="5" idx="0"/>
            <a:endCxn id="6" idx="2"/>
          </p:cNvCxnSpPr>
          <p:nvPr/>
        </p:nvCxnSpPr>
        <p:spPr>
          <a:xfrm flipV="1">
            <a:off x="4307700" y="4939815"/>
            <a:ext cx="3073" cy="1081473"/>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22" name="直接箭头连接符 21">
            <a:extLst>
              <a:ext uri="{FF2B5EF4-FFF2-40B4-BE49-F238E27FC236}">
                <a16:creationId xmlns:a16="http://schemas.microsoft.com/office/drawing/2014/main" id="{77BA8372-42B6-7A5E-E990-CD1D3B2A535B}"/>
              </a:ext>
            </a:extLst>
          </p:cNvPr>
          <p:cNvCxnSpPr>
            <a:cxnSpLocks/>
            <a:stCxn id="6" idx="3"/>
            <a:endCxn id="11" idx="1"/>
          </p:cNvCxnSpPr>
          <p:nvPr/>
        </p:nvCxnSpPr>
        <p:spPr>
          <a:xfrm>
            <a:off x="5066857" y="4589819"/>
            <a:ext cx="1555840" cy="506050"/>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直接箭头连接符 27">
            <a:extLst>
              <a:ext uri="{FF2B5EF4-FFF2-40B4-BE49-F238E27FC236}">
                <a16:creationId xmlns:a16="http://schemas.microsoft.com/office/drawing/2014/main" id="{52CA5214-242A-2153-83B3-99BF5BEC421E}"/>
              </a:ext>
            </a:extLst>
          </p:cNvPr>
          <p:cNvCxnSpPr>
            <a:cxnSpLocks/>
            <a:stCxn id="6" idx="3"/>
            <a:endCxn id="12" idx="1"/>
          </p:cNvCxnSpPr>
          <p:nvPr/>
        </p:nvCxnSpPr>
        <p:spPr>
          <a:xfrm>
            <a:off x="5066857" y="4589819"/>
            <a:ext cx="1089319" cy="1103345"/>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直接箭头连接符 28">
            <a:extLst>
              <a:ext uri="{FF2B5EF4-FFF2-40B4-BE49-F238E27FC236}">
                <a16:creationId xmlns:a16="http://schemas.microsoft.com/office/drawing/2014/main" id="{0FE5F118-22CD-2484-80B6-BB9D1C48FE49}"/>
              </a:ext>
            </a:extLst>
          </p:cNvPr>
          <p:cNvCxnSpPr>
            <a:cxnSpLocks/>
            <a:stCxn id="6" idx="3"/>
            <a:endCxn id="17" idx="1"/>
          </p:cNvCxnSpPr>
          <p:nvPr/>
        </p:nvCxnSpPr>
        <p:spPr>
          <a:xfrm flipV="1">
            <a:off x="5066857" y="3989511"/>
            <a:ext cx="1789683" cy="600308"/>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直接箭头连接符 31">
            <a:extLst>
              <a:ext uri="{FF2B5EF4-FFF2-40B4-BE49-F238E27FC236}">
                <a16:creationId xmlns:a16="http://schemas.microsoft.com/office/drawing/2014/main" id="{8CFE9885-28D5-D2B3-6513-63EC7158C208}"/>
              </a:ext>
            </a:extLst>
          </p:cNvPr>
          <p:cNvCxnSpPr>
            <a:cxnSpLocks/>
            <a:stCxn id="6" idx="3"/>
            <a:endCxn id="10" idx="1"/>
          </p:cNvCxnSpPr>
          <p:nvPr/>
        </p:nvCxnSpPr>
        <p:spPr>
          <a:xfrm flipV="1">
            <a:off x="5066857" y="4543514"/>
            <a:ext cx="1731367" cy="46305"/>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3" name="直接箭头连接符 52">
            <a:extLst>
              <a:ext uri="{FF2B5EF4-FFF2-40B4-BE49-F238E27FC236}">
                <a16:creationId xmlns:a16="http://schemas.microsoft.com/office/drawing/2014/main" id="{1D692ACC-1250-FF82-77B5-63FDAB006606}"/>
              </a:ext>
            </a:extLst>
          </p:cNvPr>
          <p:cNvCxnSpPr>
            <a:cxnSpLocks/>
            <a:stCxn id="6" idx="0"/>
            <a:endCxn id="13" idx="2"/>
          </p:cNvCxnSpPr>
          <p:nvPr/>
        </p:nvCxnSpPr>
        <p:spPr>
          <a:xfrm flipH="1" flipV="1">
            <a:off x="3445301" y="3696872"/>
            <a:ext cx="865472" cy="542951"/>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55" name="直接箭头连接符 54">
            <a:extLst>
              <a:ext uri="{FF2B5EF4-FFF2-40B4-BE49-F238E27FC236}">
                <a16:creationId xmlns:a16="http://schemas.microsoft.com/office/drawing/2014/main" id="{3565A5A0-7D37-FBA5-5D4F-574138C83726}"/>
              </a:ext>
            </a:extLst>
          </p:cNvPr>
          <p:cNvCxnSpPr>
            <a:cxnSpLocks/>
            <a:stCxn id="6" idx="0"/>
            <a:endCxn id="15" idx="2"/>
          </p:cNvCxnSpPr>
          <p:nvPr/>
        </p:nvCxnSpPr>
        <p:spPr>
          <a:xfrm flipV="1">
            <a:off x="4310773" y="3691615"/>
            <a:ext cx="744981" cy="548208"/>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57" name="直接箭头连接符 56">
            <a:extLst>
              <a:ext uri="{FF2B5EF4-FFF2-40B4-BE49-F238E27FC236}">
                <a16:creationId xmlns:a16="http://schemas.microsoft.com/office/drawing/2014/main" id="{F1380D6C-29D5-27BB-11B7-69BB20DEEC59}"/>
              </a:ext>
            </a:extLst>
          </p:cNvPr>
          <p:cNvCxnSpPr>
            <a:cxnSpLocks/>
            <a:stCxn id="13" idx="0"/>
            <a:endCxn id="16" idx="2"/>
          </p:cNvCxnSpPr>
          <p:nvPr/>
        </p:nvCxnSpPr>
        <p:spPr>
          <a:xfrm flipV="1">
            <a:off x="3445301" y="2697478"/>
            <a:ext cx="865472" cy="567346"/>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62" name="直接箭头连接符 61">
            <a:extLst>
              <a:ext uri="{FF2B5EF4-FFF2-40B4-BE49-F238E27FC236}">
                <a16:creationId xmlns:a16="http://schemas.microsoft.com/office/drawing/2014/main" id="{EC733B53-56F8-D845-B00A-6BF5AB0C83A6}"/>
              </a:ext>
            </a:extLst>
          </p:cNvPr>
          <p:cNvCxnSpPr>
            <a:cxnSpLocks/>
            <a:stCxn id="16" idx="0"/>
            <a:endCxn id="7" idx="2"/>
          </p:cNvCxnSpPr>
          <p:nvPr/>
        </p:nvCxnSpPr>
        <p:spPr>
          <a:xfrm flipH="1" flipV="1">
            <a:off x="4307700" y="1997185"/>
            <a:ext cx="3073" cy="199007"/>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111" name="直接箭头连接符 110">
            <a:extLst>
              <a:ext uri="{FF2B5EF4-FFF2-40B4-BE49-F238E27FC236}">
                <a16:creationId xmlns:a16="http://schemas.microsoft.com/office/drawing/2014/main" id="{D49EC8B1-6209-3768-2F05-D14760FB6870}"/>
              </a:ext>
            </a:extLst>
          </p:cNvPr>
          <p:cNvCxnSpPr>
            <a:cxnSpLocks/>
            <a:stCxn id="6" idx="1"/>
            <a:endCxn id="18" idx="3"/>
          </p:cNvCxnSpPr>
          <p:nvPr/>
        </p:nvCxnSpPr>
        <p:spPr>
          <a:xfrm flipH="1">
            <a:off x="2103450" y="4589819"/>
            <a:ext cx="1451239" cy="20781"/>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4" name="直接箭头连接符 113">
            <a:extLst>
              <a:ext uri="{FF2B5EF4-FFF2-40B4-BE49-F238E27FC236}">
                <a16:creationId xmlns:a16="http://schemas.microsoft.com/office/drawing/2014/main" id="{A174F4AC-6B4D-A152-9784-77DA30A2F858}"/>
              </a:ext>
            </a:extLst>
          </p:cNvPr>
          <p:cNvCxnSpPr>
            <a:cxnSpLocks/>
            <a:stCxn id="6" idx="1"/>
            <a:endCxn id="8" idx="3"/>
          </p:cNvCxnSpPr>
          <p:nvPr/>
        </p:nvCxnSpPr>
        <p:spPr>
          <a:xfrm flipH="1">
            <a:off x="2339966" y="4589819"/>
            <a:ext cx="1214723" cy="566020"/>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7" name="直接箭头连接符 116">
            <a:extLst>
              <a:ext uri="{FF2B5EF4-FFF2-40B4-BE49-F238E27FC236}">
                <a16:creationId xmlns:a16="http://schemas.microsoft.com/office/drawing/2014/main" id="{921643F6-AA4A-AE6F-00DA-15EF19B7D746}"/>
              </a:ext>
            </a:extLst>
          </p:cNvPr>
          <p:cNvCxnSpPr>
            <a:cxnSpLocks/>
            <a:stCxn id="6" idx="1"/>
            <a:endCxn id="14" idx="3"/>
          </p:cNvCxnSpPr>
          <p:nvPr/>
        </p:nvCxnSpPr>
        <p:spPr>
          <a:xfrm flipH="1">
            <a:off x="2632778" y="4589819"/>
            <a:ext cx="921911" cy="1111259"/>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23" name="直接箭头连接符 122">
            <a:extLst>
              <a:ext uri="{FF2B5EF4-FFF2-40B4-BE49-F238E27FC236}">
                <a16:creationId xmlns:a16="http://schemas.microsoft.com/office/drawing/2014/main" id="{66AB9EF0-399A-D097-AA1D-6E7E0CB6281D}"/>
              </a:ext>
            </a:extLst>
          </p:cNvPr>
          <p:cNvCxnSpPr>
            <a:cxnSpLocks/>
            <a:stCxn id="6" idx="1"/>
            <a:endCxn id="9" idx="3"/>
          </p:cNvCxnSpPr>
          <p:nvPr/>
        </p:nvCxnSpPr>
        <p:spPr>
          <a:xfrm flipH="1" flipV="1">
            <a:off x="1922336" y="4026087"/>
            <a:ext cx="1632353" cy="563732"/>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40" name="直接箭头连接符 139">
            <a:extLst>
              <a:ext uri="{FF2B5EF4-FFF2-40B4-BE49-F238E27FC236}">
                <a16:creationId xmlns:a16="http://schemas.microsoft.com/office/drawing/2014/main" id="{6E44BCD2-5D8B-4FE7-80DC-D607D93AB7C5}"/>
              </a:ext>
            </a:extLst>
          </p:cNvPr>
          <p:cNvCxnSpPr>
            <a:cxnSpLocks/>
            <a:stCxn id="15" idx="0"/>
            <a:endCxn id="16" idx="2"/>
          </p:cNvCxnSpPr>
          <p:nvPr/>
        </p:nvCxnSpPr>
        <p:spPr>
          <a:xfrm flipH="1" flipV="1">
            <a:off x="4310773" y="2697478"/>
            <a:ext cx="744981" cy="562089"/>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228" name="连接符: 肘形 227">
            <a:extLst>
              <a:ext uri="{FF2B5EF4-FFF2-40B4-BE49-F238E27FC236}">
                <a16:creationId xmlns:a16="http://schemas.microsoft.com/office/drawing/2014/main" id="{DAF2F4F8-4307-A280-11C7-35119C1B3B97}"/>
              </a:ext>
            </a:extLst>
          </p:cNvPr>
          <p:cNvCxnSpPr>
            <a:cxnSpLocks/>
            <a:stCxn id="5" idx="1"/>
            <a:endCxn id="7" idx="1"/>
          </p:cNvCxnSpPr>
          <p:nvPr/>
        </p:nvCxnSpPr>
        <p:spPr>
          <a:xfrm rot="10800000">
            <a:off x="3119568" y="1705156"/>
            <a:ext cx="576064" cy="4568161"/>
          </a:xfrm>
          <a:prstGeom prst="bentConnector3">
            <a:avLst>
              <a:gd name="adj1" fmla="val 596332"/>
            </a:avLst>
          </a:prstGeom>
          <a:ln>
            <a:prstDash val="lgDash"/>
            <a:tailEnd type="triangle"/>
          </a:ln>
        </p:spPr>
        <p:style>
          <a:lnRef idx="1">
            <a:schemeClr val="accent4"/>
          </a:lnRef>
          <a:fillRef idx="0">
            <a:schemeClr val="accent4"/>
          </a:fillRef>
          <a:effectRef idx="0">
            <a:schemeClr val="accent4"/>
          </a:effectRef>
          <a:fontRef idx="minor">
            <a:schemeClr val="tx1"/>
          </a:fontRef>
        </p:style>
      </p:cxnSp>
      <p:sp>
        <p:nvSpPr>
          <p:cNvPr id="232" name="文本框 231">
            <a:extLst>
              <a:ext uri="{FF2B5EF4-FFF2-40B4-BE49-F238E27FC236}">
                <a16:creationId xmlns:a16="http://schemas.microsoft.com/office/drawing/2014/main" id="{6D4C505F-BC72-7E2B-62CA-AA26E68235E3}"/>
              </a:ext>
            </a:extLst>
          </p:cNvPr>
          <p:cNvSpPr txBox="1"/>
          <p:nvPr/>
        </p:nvSpPr>
        <p:spPr>
          <a:xfrm>
            <a:off x="756158" y="3443625"/>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硬件视图</a:t>
            </a:r>
          </a:p>
        </p:txBody>
      </p:sp>
      <p:sp>
        <p:nvSpPr>
          <p:cNvPr id="233" name="文本框 232">
            <a:extLst>
              <a:ext uri="{FF2B5EF4-FFF2-40B4-BE49-F238E27FC236}">
                <a16:creationId xmlns:a16="http://schemas.microsoft.com/office/drawing/2014/main" id="{F25F84A4-148F-8085-3D9D-CBF9D2F14F19}"/>
              </a:ext>
            </a:extLst>
          </p:cNvPr>
          <p:cNvSpPr txBox="1"/>
          <p:nvPr/>
        </p:nvSpPr>
        <p:spPr>
          <a:xfrm>
            <a:off x="7296032" y="3367579"/>
            <a:ext cx="1114408" cy="369332"/>
          </a:xfrm>
          <a:prstGeom prst="rect">
            <a:avLst/>
          </a:prstGeom>
          <a:noFill/>
        </p:spPr>
        <p:txBody>
          <a:bodyPr wrap="none" rtlCol="0">
            <a:spAutoFit/>
          </a:bodyPr>
          <a:lstStyle/>
          <a:p>
            <a:r>
              <a:rPr lang="zh-CN" altLang="en-US" b="1" dirty="0"/>
              <a:t>功能视图</a:t>
            </a:r>
          </a:p>
        </p:txBody>
      </p:sp>
      <p:sp>
        <p:nvSpPr>
          <p:cNvPr id="234" name="文本框 233">
            <a:extLst>
              <a:ext uri="{FF2B5EF4-FFF2-40B4-BE49-F238E27FC236}">
                <a16:creationId xmlns:a16="http://schemas.microsoft.com/office/drawing/2014/main" id="{7FE90CA2-394C-53EE-06BD-B2CD01DCEA66}"/>
              </a:ext>
            </a:extLst>
          </p:cNvPr>
          <p:cNvSpPr txBox="1"/>
          <p:nvPr/>
        </p:nvSpPr>
        <p:spPr>
          <a:xfrm>
            <a:off x="3716530" y="3553972"/>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数据视图</a:t>
            </a:r>
          </a:p>
        </p:txBody>
      </p:sp>
      <p:sp>
        <p:nvSpPr>
          <p:cNvPr id="235" name="文本框 234">
            <a:extLst>
              <a:ext uri="{FF2B5EF4-FFF2-40B4-BE49-F238E27FC236}">
                <a16:creationId xmlns:a16="http://schemas.microsoft.com/office/drawing/2014/main" id="{CA6FA089-CFA6-D990-697F-6FB71453E5D1}"/>
              </a:ext>
            </a:extLst>
          </p:cNvPr>
          <p:cNvSpPr txBox="1"/>
          <p:nvPr/>
        </p:nvSpPr>
        <p:spPr>
          <a:xfrm>
            <a:off x="5093922" y="1997185"/>
            <a:ext cx="1114408" cy="369332"/>
          </a:xfrm>
          <a:prstGeom prst="rect">
            <a:avLst/>
          </a:prstGeom>
          <a:noFill/>
        </p:spPr>
        <p:txBody>
          <a:bodyPr wrap="none" rtlCol="0">
            <a:spAutoFit/>
          </a:bodyPr>
          <a:lstStyle/>
          <a:p>
            <a:r>
              <a:rPr lang="zh-CN" altLang="en-US" b="1" dirty="0"/>
              <a:t>物理视图</a:t>
            </a:r>
          </a:p>
        </p:txBody>
      </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02421D40-A839-A824-4739-B0990F243808}"/>
                  </a:ext>
                </a:extLst>
              </p:cNvPr>
              <p:cNvSpPr txBox="1"/>
              <p:nvPr/>
            </p:nvSpPr>
            <p:spPr>
              <a:xfrm>
                <a:off x="7596336" y="5480551"/>
                <a:ext cx="1038201"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smtClean="0">
                          <a:solidFill>
                            <a:srgbClr val="C00000"/>
                          </a:solidFill>
                          <a:latin typeface="Cambria Math" panose="02040503050406030204" pitchFamily="18" charset="0"/>
                        </a:rPr>
                        <m:t>𝐿</m:t>
                      </m:r>
                      <m:r>
                        <a:rPr lang="en-US" altLang="zh-CN" sz="2000" b="0" i="1" smtClean="0">
                          <a:solidFill>
                            <a:srgbClr val="C00000"/>
                          </a:solidFill>
                          <a:latin typeface="Cambria Math" panose="02040503050406030204" pitchFamily="18" charset="0"/>
                        </a:rPr>
                        <m:t>,</m:t>
                      </m:r>
                      <m:r>
                        <a:rPr lang="en-US" altLang="zh-CN" sz="2000" i="1" smtClean="0">
                          <a:solidFill>
                            <a:srgbClr val="C00000"/>
                          </a:solidFill>
                          <a:latin typeface="Cambria Math" panose="02040503050406030204" pitchFamily="18" charset="0"/>
                          <a:ea typeface="Cambria Math" panose="02040503050406030204" pitchFamily="18" charset="0"/>
                        </a:rPr>
                        <m:t>𝑑</m:t>
                      </m:r>
                      <m:r>
                        <m:rPr>
                          <m:sty m:val="p"/>
                        </m:rPr>
                        <a:rPr lang="el-GR" altLang="zh-CN" sz="2000" i="1">
                          <a:solidFill>
                            <a:srgbClr val="C00000"/>
                          </a:solidFill>
                          <a:latin typeface="Cambria Math" panose="02040503050406030204" pitchFamily="18" charset="0"/>
                          <a:ea typeface="Cambria Math" panose="02040503050406030204" pitchFamily="18" charset="0"/>
                        </a:rPr>
                        <m:t>Ω</m:t>
                      </m:r>
                      <m:r>
                        <a:rPr lang="en-US" altLang="zh-CN" sz="2000" b="0" i="0" smtClean="0">
                          <a:solidFill>
                            <a:srgbClr val="C00000"/>
                          </a:solidFill>
                          <a:latin typeface="Cambria Math" panose="02040503050406030204" pitchFamily="18" charset="0"/>
                          <a:ea typeface="Cambria Math" panose="02040503050406030204" pitchFamily="18" charset="0"/>
                        </a:rPr>
                        <m:t>,</m:t>
                      </m:r>
                      <m:r>
                        <a:rPr lang="en-US" altLang="zh-CN" sz="2000">
                          <a:solidFill>
                            <a:srgbClr val="C00000"/>
                          </a:solidFill>
                          <a:latin typeface="Cambria Math" panose="02040503050406030204" pitchFamily="18" charset="0"/>
                        </a:rPr>
                        <m:t>𝑑𝑁</m:t>
                      </m:r>
                    </m:oMath>
                  </m:oMathPara>
                </a14:m>
                <a:endParaRPr lang="zh-CN" altLang="en-US" sz="2000" dirty="0"/>
              </a:p>
            </p:txBody>
          </p:sp>
        </mc:Choice>
        <mc:Fallback xmlns="">
          <p:sp>
            <p:nvSpPr>
              <p:cNvPr id="19" name="文本框 18">
                <a:extLst>
                  <a:ext uri="{FF2B5EF4-FFF2-40B4-BE49-F238E27FC236}">
                    <a16:creationId xmlns:a16="http://schemas.microsoft.com/office/drawing/2014/main" id="{02421D40-A839-A824-4739-B0990F243808}"/>
                  </a:ext>
                </a:extLst>
              </p:cNvPr>
              <p:cNvSpPr txBox="1">
                <a:spLocks noRot="1" noChangeAspect="1" noMove="1" noResize="1" noEditPoints="1" noAdjustHandles="1" noChangeArrowheads="1" noChangeShapeType="1" noTextEdit="1"/>
              </p:cNvSpPr>
              <p:nvPr/>
            </p:nvSpPr>
            <p:spPr>
              <a:xfrm>
                <a:off x="7596336" y="5480551"/>
                <a:ext cx="1038201" cy="400110"/>
              </a:xfrm>
              <a:prstGeom prst="rect">
                <a:avLst/>
              </a:prstGeom>
              <a:blipFill>
                <a:blip r:embed="rId2"/>
                <a:stretch>
                  <a:fillRect r="-1294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07348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B75902FD-ADD1-5D18-6249-CBB1CF17F0C6}"/>
              </a:ext>
            </a:extLst>
          </p:cNvPr>
          <p:cNvSpPr>
            <a:spLocks noGrp="1"/>
          </p:cNvSpPr>
          <p:nvPr>
            <p:ph type="title"/>
          </p:nvPr>
        </p:nvSpPr>
        <p:spPr/>
        <p:txBody>
          <a:bodyPr/>
          <a:lstStyle/>
          <a:p>
            <a:r>
              <a:rPr lang="zh-CN" altLang="en-US" dirty="0"/>
              <a:t>要考虑的要素</a:t>
            </a:r>
          </a:p>
        </p:txBody>
      </p:sp>
      <p:sp>
        <p:nvSpPr>
          <p:cNvPr id="3" name="灯片编号占位符 2">
            <a:extLst>
              <a:ext uri="{FF2B5EF4-FFF2-40B4-BE49-F238E27FC236}">
                <a16:creationId xmlns:a16="http://schemas.microsoft.com/office/drawing/2014/main" id="{619DB2F3-5B6E-E74A-CCEA-F3204A128892}"/>
              </a:ext>
            </a:extLst>
          </p:cNvPr>
          <p:cNvSpPr>
            <a:spLocks noGrp="1"/>
          </p:cNvSpPr>
          <p:nvPr>
            <p:ph type="sldNum" sz="quarter" idx="12"/>
          </p:nvPr>
        </p:nvSpPr>
        <p:spPr/>
        <p:txBody>
          <a:bodyPr/>
          <a:lstStyle/>
          <a:p>
            <a:fld id="{CEB3D730-6AE3-3343-A2B4-B33EBC1E2267}" type="slidenum">
              <a:rPr lang="zh-CN" altLang="en-US" smtClean="0">
                <a:solidFill>
                  <a:srgbClr val="000000"/>
                </a:solidFill>
              </a:rPr>
              <a:pPr/>
              <a:t>16</a:t>
            </a:fld>
            <a:endParaRPr lang="en-US" altLang="zh-CN">
              <a:solidFill>
                <a:srgbClr val="000000"/>
              </a:solidFill>
            </a:endParaRPr>
          </a:p>
        </p:txBody>
      </p:sp>
      <p:graphicFrame>
        <p:nvGraphicFramePr>
          <p:cNvPr id="4" name="图示 3">
            <a:extLst>
              <a:ext uri="{FF2B5EF4-FFF2-40B4-BE49-F238E27FC236}">
                <a16:creationId xmlns:a16="http://schemas.microsoft.com/office/drawing/2014/main" id="{BCD86D5A-7D5D-35D0-4B97-52FD09583A86}"/>
              </a:ext>
            </a:extLst>
          </p:cNvPr>
          <p:cNvGraphicFramePr/>
          <p:nvPr>
            <p:extLst>
              <p:ext uri="{D42A27DB-BD31-4B8C-83A1-F6EECF244321}">
                <p14:modId xmlns:p14="http://schemas.microsoft.com/office/powerpoint/2010/main" val="3059433200"/>
              </p:ext>
            </p:extLst>
          </p:nvPr>
        </p:nvGraphicFramePr>
        <p:xfrm>
          <a:off x="1524000" y="1397000"/>
          <a:ext cx="6096000" cy="4912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8380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972" name="Rectangle 76"/>
          <p:cNvSpPr>
            <a:spLocks noGrp="1" noChangeArrowheads="1"/>
          </p:cNvSpPr>
          <p:nvPr>
            <p:ph type="title"/>
          </p:nvPr>
        </p:nvSpPr>
        <p:spPr>
          <a:noFill/>
          <a:ln/>
          <a:effectLst>
            <a:outerShdw blurRad="63500" dist="38099" dir="2700000" algn="ctr" rotWithShape="0">
              <a:schemeClr val="bg2">
                <a:alpha val="74998"/>
              </a:schemeClr>
            </a:outerShdw>
          </a:effectLst>
        </p:spPr>
        <p:txBody>
          <a:bodyPr vert="horz" wrap="square" lIns="92075" tIns="46038" rIns="92075" bIns="46038" numCol="1" anchor="ctr" anchorCtr="0" compatLnSpc="1">
            <a:prstTxWarp prst="textNoShape">
              <a:avLst/>
            </a:prstTxWarp>
          </a:bodyPr>
          <a:lstStyle/>
          <a:p>
            <a:r>
              <a:rPr lang="zh-CN" altLang="en-US" b="1"/>
              <a:t>典型的磁谱仪子探测器的功能</a:t>
            </a:r>
          </a:p>
        </p:txBody>
      </p:sp>
      <p:sp>
        <p:nvSpPr>
          <p:cNvPr id="6" name="灯片编号占位符 5">
            <a:extLst>
              <a:ext uri="{FF2B5EF4-FFF2-40B4-BE49-F238E27FC236}">
                <a16:creationId xmlns:a16="http://schemas.microsoft.com/office/drawing/2014/main" id="{318FF891-AA54-4D59-82CD-EC3B5C3FA1BE}"/>
              </a:ext>
            </a:extLst>
          </p:cNvPr>
          <p:cNvSpPr>
            <a:spLocks noGrp="1"/>
          </p:cNvSpPr>
          <p:nvPr>
            <p:ph type="sldNum" sz="quarter" idx="12"/>
          </p:nvPr>
        </p:nvSpPr>
        <p:spPr/>
        <p:txBody>
          <a:bodyPr/>
          <a:lstStyle/>
          <a:p>
            <a:pPr defTabSz="914353" fontAlgn="base">
              <a:spcBef>
                <a:spcPct val="0"/>
              </a:spcBef>
              <a:spcAft>
                <a:spcPct val="0"/>
              </a:spcAft>
            </a:pPr>
            <a:fld id="{C1E24DD4-DE85-5C48-BC0F-D94136207E53}" type="slidenum">
              <a:rPr lang="zh-CN" altLang="en-US" kern="1200" smtClean="0">
                <a:solidFill>
                  <a:srgbClr val="545472"/>
                </a:solidFill>
                <a:latin typeface="Times New Roman" charset="0"/>
              </a:rPr>
              <a:pPr defTabSz="914353" fontAlgn="base">
                <a:spcBef>
                  <a:spcPct val="0"/>
                </a:spcBef>
                <a:spcAft>
                  <a:spcPct val="0"/>
                </a:spcAft>
              </a:pPr>
              <a:t>17</a:t>
            </a:fld>
            <a:endParaRPr lang="en-US" altLang="zh-CN" kern="1200">
              <a:solidFill>
                <a:srgbClr val="545472"/>
              </a:solidFill>
              <a:latin typeface="Times New Roman" charset="0"/>
            </a:endParaRPr>
          </a:p>
        </p:txBody>
      </p:sp>
      <p:sp>
        <p:nvSpPr>
          <p:cNvPr id="80973" name="Rectangle 77"/>
          <p:cNvSpPr>
            <a:spLocks noGrp="1" noChangeArrowheads="1"/>
          </p:cNvSpPr>
          <p:nvPr>
            <p:ph type="body" sz="half" idx="4294967295"/>
          </p:nvPr>
        </p:nvSpPr>
        <p:spPr>
          <a:xfrm>
            <a:off x="1371600" y="1562100"/>
            <a:ext cx="7772400" cy="4610100"/>
          </a:xfrm>
          <a:noFill/>
          <a:ln/>
        </p:spPr>
        <p:txBody>
          <a:bodyPr vert="horz" wrap="square" lIns="92075" tIns="46038" rIns="92075" bIns="46038" numCol="1" anchor="t" anchorCtr="0" compatLnSpc="1">
            <a:prstTxWarp prst="textNoShape">
              <a:avLst/>
            </a:prstTxWarp>
          </a:bodyPr>
          <a:lstStyle/>
          <a:p>
            <a:pPr>
              <a:buFontTx/>
              <a:buNone/>
            </a:pPr>
            <a:r>
              <a:rPr lang="zh-CN" altLang="en-US" sz="2800" b="1"/>
              <a:t>　　</a:t>
            </a:r>
            <a:r>
              <a:rPr lang="zh-CN" altLang="en-US" sz="2800" b="1">
                <a:solidFill>
                  <a:srgbClr val="FF3300"/>
                </a:solidFill>
              </a:rPr>
              <a:t>子探测器</a:t>
            </a:r>
            <a:r>
              <a:rPr lang="zh-CN" altLang="en-US" sz="2800" b="1"/>
              <a:t>		　</a:t>
            </a:r>
            <a:r>
              <a:rPr lang="zh-CN" altLang="en-US" sz="2800" b="1">
                <a:solidFill>
                  <a:srgbClr val="FF3300"/>
                </a:solidFill>
              </a:rPr>
              <a:t>测量参数</a:t>
            </a:r>
            <a:r>
              <a:rPr lang="zh-CN" altLang="en-US" sz="2800" b="1"/>
              <a:t>	　　</a:t>
            </a:r>
            <a:r>
              <a:rPr lang="zh-CN" altLang="en-US" sz="2800" b="1">
                <a:solidFill>
                  <a:srgbClr val="FF3300"/>
                </a:solidFill>
              </a:rPr>
              <a:t>功能</a:t>
            </a:r>
          </a:p>
          <a:p>
            <a:pPr>
              <a:buFontTx/>
              <a:buNone/>
            </a:pPr>
            <a:r>
              <a:rPr lang="zh-CN" altLang="en-US" sz="2800" b="1"/>
              <a:t>					　　</a:t>
            </a:r>
            <a:endParaRPr lang="zh-CN" altLang="en-US" sz="2800" b="1">
              <a:sym typeface="Symbol" charset="2"/>
            </a:endParaRPr>
          </a:p>
        </p:txBody>
      </p:sp>
      <p:sp>
        <p:nvSpPr>
          <p:cNvPr id="80974" name="Text Box 78"/>
          <p:cNvSpPr txBox="1">
            <a:spLocks noChangeArrowheads="1"/>
          </p:cNvSpPr>
          <p:nvPr/>
        </p:nvSpPr>
        <p:spPr bwMode="auto">
          <a:xfrm>
            <a:off x="2041684" y="3276601"/>
            <a:ext cx="1371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353" fontAlgn="base">
              <a:spcBef>
                <a:spcPct val="50000"/>
              </a:spcBef>
              <a:spcAft>
                <a:spcPct val="0"/>
              </a:spcAft>
            </a:pPr>
            <a:endParaRPr kumimoji="1" lang="zh-CN" altLang="en-US" sz="2400">
              <a:solidFill>
                <a:srgbClr val="545472"/>
              </a:solidFill>
              <a:latin typeface="Arial" charset="0"/>
            </a:endParaRPr>
          </a:p>
        </p:txBody>
      </p:sp>
      <p:sp>
        <p:nvSpPr>
          <p:cNvPr id="80975" name="Text Box 79"/>
          <p:cNvSpPr txBox="1">
            <a:spLocks noChangeArrowheads="1"/>
          </p:cNvSpPr>
          <p:nvPr/>
        </p:nvSpPr>
        <p:spPr bwMode="auto">
          <a:xfrm>
            <a:off x="2117884" y="6400800"/>
            <a:ext cx="762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353" fontAlgn="base">
              <a:spcBef>
                <a:spcPct val="50000"/>
              </a:spcBef>
              <a:spcAft>
                <a:spcPct val="0"/>
              </a:spcAft>
            </a:pPr>
            <a:endParaRPr kumimoji="1" lang="zh-CN" altLang="en-US" sz="2400">
              <a:solidFill>
                <a:srgbClr val="545472"/>
              </a:solidFill>
              <a:latin typeface="Arial" charset="0"/>
            </a:endParaRPr>
          </a:p>
        </p:txBody>
      </p:sp>
      <p:grpSp>
        <p:nvGrpSpPr>
          <p:cNvPr id="80976" name="Group 80"/>
          <p:cNvGrpSpPr>
            <a:grpSpLocks/>
          </p:cNvGrpSpPr>
          <p:nvPr/>
        </p:nvGrpSpPr>
        <p:grpSpPr bwMode="auto">
          <a:xfrm>
            <a:off x="365284" y="4038601"/>
            <a:ext cx="762000" cy="1752600"/>
            <a:chOff x="384" y="2688"/>
            <a:chExt cx="480" cy="1104"/>
          </a:xfrm>
        </p:grpSpPr>
        <p:sp>
          <p:nvSpPr>
            <p:cNvPr id="80977" name="AutoShape 81"/>
            <p:cNvSpPr>
              <a:spLocks/>
            </p:cNvSpPr>
            <p:nvPr/>
          </p:nvSpPr>
          <p:spPr bwMode="auto">
            <a:xfrm>
              <a:off x="672" y="2688"/>
              <a:ext cx="192" cy="1104"/>
            </a:xfrm>
            <a:prstGeom prst="leftBrace">
              <a:avLst>
                <a:gd name="adj1" fmla="val 4791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353" fontAlgn="base">
                <a:spcBef>
                  <a:spcPct val="0"/>
                </a:spcBef>
                <a:spcAft>
                  <a:spcPct val="0"/>
                </a:spcAft>
              </a:pPr>
              <a:endParaRPr kumimoji="1" lang="en-US" sz="2400">
                <a:solidFill>
                  <a:srgbClr val="545472"/>
                </a:solidFill>
                <a:latin typeface="Times New Roman" charset="0"/>
              </a:endParaRPr>
            </a:p>
          </p:txBody>
        </p:sp>
        <p:sp>
          <p:nvSpPr>
            <p:cNvPr id="80978" name="Text Box 82"/>
            <p:cNvSpPr txBox="1">
              <a:spLocks noChangeArrowheads="1"/>
            </p:cNvSpPr>
            <p:nvPr/>
          </p:nvSpPr>
          <p:spPr bwMode="auto">
            <a:xfrm>
              <a:off x="384" y="2784"/>
              <a:ext cx="336"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353" fontAlgn="base">
                <a:spcBef>
                  <a:spcPct val="50000"/>
                </a:spcBef>
                <a:spcAft>
                  <a:spcPct val="0"/>
                </a:spcAft>
              </a:pPr>
              <a:r>
                <a:rPr kumimoji="1" lang="zh-CN" altLang="en-US" sz="2400">
                  <a:solidFill>
                    <a:srgbClr val="FF3300"/>
                  </a:solidFill>
                  <a:latin typeface="Arial" charset="0"/>
                  <a:ea typeface="楷体_GB2312" charset="0"/>
                </a:rPr>
                <a:t>无损探测</a:t>
              </a:r>
            </a:p>
          </p:txBody>
        </p:sp>
      </p:grpSp>
      <p:grpSp>
        <p:nvGrpSpPr>
          <p:cNvPr id="80979" name="Group 83"/>
          <p:cNvGrpSpPr>
            <a:grpSpLocks/>
          </p:cNvGrpSpPr>
          <p:nvPr/>
        </p:nvGrpSpPr>
        <p:grpSpPr bwMode="auto">
          <a:xfrm>
            <a:off x="1508284" y="6019810"/>
            <a:ext cx="1752600" cy="614363"/>
            <a:chOff x="1104" y="3936"/>
            <a:chExt cx="1104" cy="387"/>
          </a:xfrm>
        </p:grpSpPr>
        <p:sp>
          <p:nvSpPr>
            <p:cNvPr id="80980" name="Line 84"/>
            <p:cNvSpPr>
              <a:spLocks noChangeShapeType="1"/>
            </p:cNvSpPr>
            <p:nvPr/>
          </p:nvSpPr>
          <p:spPr bwMode="auto">
            <a:xfrm>
              <a:off x="1104" y="3984"/>
              <a:ext cx="48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353" fontAlgn="base">
                <a:spcBef>
                  <a:spcPct val="0"/>
                </a:spcBef>
                <a:spcAft>
                  <a:spcPct val="0"/>
                </a:spcAft>
              </a:pPr>
              <a:endParaRPr kumimoji="1" lang="en-US" sz="2400">
                <a:solidFill>
                  <a:srgbClr val="545472"/>
                </a:solidFill>
                <a:latin typeface="Times New Roman" charset="0"/>
              </a:endParaRPr>
            </a:p>
          </p:txBody>
        </p:sp>
        <p:sp>
          <p:nvSpPr>
            <p:cNvPr id="80981" name="AutoShape 85"/>
            <p:cNvSpPr>
              <a:spLocks noChangeArrowheads="1"/>
            </p:cNvSpPr>
            <p:nvPr/>
          </p:nvSpPr>
          <p:spPr bwMode="auto">
            <a:xfrm>
              <a:off x="1632" y="3936"/>
              <a:ext cx="96" cy="96"/>
            </a:xfrm>
            <a:prstGeom prst="flowChartConnector">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353" fontAlgn="base">
                <a:spcBef>
                  <a:spcPct val="0"/>
                </a:spcBef>
                <a:spcAft>
                  <a:spcPct val="0"/>
                </a:spcAft>
              </a:pPr>
              <a:endParaRPr kumimoji="1" lang="en-US" sz="2400">
                <a:solidFill>
                  <a:srgbClr val="545472"/>
                </a:solidFill>
                <a:latin typeface="Times New Roman" charset="0"/>
              </a:endParaRPr>
            </a:p>
          </p:txBody>
        </p:sp>
        <p:sp>
          <p:nvSpPr>
            <p:cNvPr id="80982" name="Line 86"/>
            <p:cNvSpPr>
              <a:spLocks noChangeShapeType="1"/>
            </p:cNvSpPr>
            <p:nvPr/>
          </p:nvSpPr>
          <p:spPr bwMode="auto">
            <a:xfrm flipH="1">
              <a:off x="1776" y="3984"/>
              <a:ext cx="43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353" fontAlgn="base">
                <a:spcBef>
                  <a:spcPct val="0"/>
                </a:spcBef>
                <a:spcAft>
                  <a:spcPct val="0"/>
                </a:spcAft>
              </a:pPr>
              <a:endParaRPr kumimoji="1" lang="en-US" sz="2400">
                <a:solidFill>
                  <a:srgbClr val="545472"/>
                </a:solidFill>
                <a:latin typeface="Times New Roman" charset="0"/>
              </a:endParaRPr>
            </a:p>
          </p:txBody>
        </p:sp>
        <p:sp>
          <p:nvSpPr>
            <p:cNvPr id="80983" name="Text Box 87"/>
            <p:cNvSpPr txBox="1">
              <a:spLocks noChangeArrowheads="1"/>
            </p:cNvSpPr>
            <p:nvPr/>
          </p:nvSpPr>
          <p:spPr bwMode="auto">
            <a:xfrm>
              <a:off x="1296" y="4032"/>
              <a:ext cx="8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353" fontAlgn="base">
                <a:spcBef>
                  <a:spcPct val="50000"/>
                </a:spcBef>
                <a:spcAft>
                  <a:spcPct val="0"/>
                </a:spcAft>
              </a:pPr>
              <a:r>
                <a:rPr kumimoji="1" lang="zh-CN" altLang="en-US" sz="2400">
                  <a:solidFill>
                    <a:srgbClr val="FF3300"/>
                  </a:solidFill>
                  <a:latin typeface="Arial" charset="0"/>
                  <a:ea typeface="楷体_GB2312" charset="0"/>
                </a:rPr>
                <a:t>对撞点</a:t>
              </a:r>
            </a:p>
          </p:txBody>
        </p:sp>
      </p:grpSp>
      <p:grpSp>
        <p:nvGrpSpPr>
          <p:cNvPr id="80984" name="Group 88"/>
          <p:cNvGrpSpPr>
            <a:grpSpLocks/>
          </p:cNvGrpSpPr>
          <p:nvPr/>
        </p:nvGrpSpPr>
        <p:grpSpPr bwMode="auto">
          <a:xfrm>
            <a:off x="7147084" y="4038601"/>
            <a:ext cx="1752600" cy="1295400"/>
            <a:chOff x="4656" y="2688"/>
            <a:chExt cx="1104" cy="816"/>
          </a:xfrm>
        </p:grpSpPr>
        <p:sp>
          <p:nvSpPr>
            <p:cNvPr id="80985" name="AutoShape 89"/>
            <p:cNvSpPr>
              <a:spLocks/>
            </p:cNvSpPr>
            <p:nvPr/>
          </p:nvSpPr>
          <p:spPr bwMode="auto">
            <a:xfrm>
              <a:off x="4656" y="2688"/>
              <a:ext cx="144" cy="816"/>
            </a:xfrm>
            <a:prstGeom prst="rightBrace">
              <a:avLst>
                <a:gd name="adj1" fmla="val 47222"/>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353" fontAlgn="base">
                <a:spcBef>
                  <a:spcPct val="0"/>
                </a:spcBef>
                <a:spcAft>
                  <a:spcPct val="0"/>
                </a:spcAft>
              </a:pPr>
              <a:endParaRPr kumimoji="1" lang="en-US" sz="2400">
                <a:solidFill>
                  <a:srgbClr val="545472"/>
                </a:solidFill>
                <a:latin typeface="Times New Roman" charset="0"/>
              </a:endParaRPr>
            </a:p>
          </p:txBody>
        </p:sp>
        <p:graphicFrame>
          <p:nvGraphicFramePr>
            <p:cNvPr id="80986" name="Object 90"/>
            <p:cNvGraphicFramePr>
              <a:graphicFrameLocks noChangeAspect="1"/>
            </p:cNvGraphicFramePr>
            <p:nvPr/>
          </p:nvGraphicFramePr>
          <p:xfrm>
            <a:off x="4800" y="2928"/>
            <a:ext cx="960" cy="240"/>
          </p:xfrm>
          <a:graphic>
            <a:graphicData uri="http://schemas.openxmlformats.org/presentationml/2006/ole">
              <mc:AlternateContent xmlns:mc="http://schemas.openxmlformats.org/markup-compatibility/2006">
                <mc:Choice xmlns:v="urn:schemas-microsoft-com:vml" Requires="v">
                  <p:oleObj name="Equation" r:id="rId3" imgW="888840" imgH="215640" progId="Equation.3">
                    <p:embed/>
                  </p:oleObj>
                </mc:Choice>
                <mc:Fallback>
                  <p:oleObj name="Equation" r:id="rId3" imgW="888840" imgH="215640" progId="Equation.3">
                    <p:embed/>
                    <p:pic>
                      <p:nvPicPr>
                        <p:cNvPr id="80986" name="Object 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 y="2928"/>
                          <a:ext cx="96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80987" name="Group 91"/>
          <p:cNvGrpSpPr>
            <a:grpSpLocks/>
          </p:cNvGrpSpPr>
          <p:nvPr/>
        </p:nvGrpSpPr>
        <p:grpSpPr bwMode="auto">
          <a:xfrm>
            <a:off x="1279684" y="1981202"/>
            <a:ext cx="7178675" cy="600075"/>
            <a:chOff x="960" y="1392"/>
            <a:chExt cx="4522" cy="378"/>
          </a:xfrm>
        </p:grpSpPr>
        <p:grpSp>
          <p:nvGrpSpPr>
            <p:cNvPr id="80988" name="Group 92"/>
            <p:cNvGrpSpPr>
              <a:grpSpLocks/>
            </p:cNvGrpSpPr>
            <p:nvPr/>
          </p:nvGrpSpPr>
          <p:grpSpPr bwMode="auto">
            <a:xfrm>
              <a:off x="960" y="1440"/>
              <a:ext cx="1824" cy="330"/>
              <a:chOff x="720" y="1440"/>
              <a:chExt cx="1824" cy="330"/>
            </a:xfrm>
          </p:grpSpPr>
          <p:sp>
            <p:nvSpPr>
              <p:cNvPr id="80989" name="Rectangle 93"/>
              <p:cNvSpPr>
                <a:spLocks noChangeArrowheads="1"/>
              </p:cNvSpPr>
              <p:nvPr/>
            </p:nvSpPr>
            <p:spPr bwMode="auto">
              <a:xfrm>
                <a:off x="720" y="1488"/>
                <a:ext cx="1632"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353" fontAlgn="base">
                  <a:spcBef>
                    <a:spcPct val="0"/>
                  </a:spcBef>
                  <a:spcAft>
                    <a:spcPct val="0"/>
                  </a:spcAft>
                </a:pPr>
                <a:endParaRPr kumimoji="1" lang="en-US" sz="2400">
                  <a:solidFill>
                    <a:srgbClr val="545472"/>
                  </a:solidFill>
                  <a:latin typeface="Times New Roman" charset="0"/>
                </a:endParaRPr>
              </a:p>
            </p:txBody>
          </p:sp>
          <p:sp>
            <p:nvSpPr>
              <p:cNvPr id="80990" name="Text Box 94"/>
              <p:cNvSpPr txBox="1">
                <a:spLocks noChangeArrowheads="1"/>
              </p:cNvSpPr>
              <p:nvPr/>
            </p:nvSpPr>
            <p:spPr bwMode="auto">
              <a:xfrm>
                <a:off x="1008" y="1440"/>
                <a:ext cx="153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353" fontAlgn="base">
                  <a:spcBef>
                    <a:spcPct val="50000"/>
                  </a:spcBef>
                  <a:spcAft>
                    <a:spcPct val="0"/>
                  </a:spcAft>
                </a:pPr>
                <a:r>
                  <a:rPr kumimoji="1" lang="zh-CN" altLang="en-US" sz="2800" dirty="0">
                    <a:solidFill>
                      <a:srgbClr val="3366FF"/>
                    </a:solidFill>
                    <a:latin typeface="Times New Roman" charset="0"/>
                    <a:ea typeface="楷体_GB2312" charset="0"/>
                    <a:sym typeface="Symbol" charset="2"/>
                  </a:rPr>
                  <a:t></a:t>
                </a:r>
                <a:r>
                  <a:rPr kumimoji="1" lang="zh-CN" altLang="en-US" sz="2400" dirty="0">
                    <a:solidFill>
                      <a:srgbClr val="3366FF"/>
                    </a:solidFill>
                    <a:latin typeface="Arial" charset="0"/>
                    <a:ea typeface="楷体_GB2312" charset="0"/>
                  </a:rPr>
                  <a:t>子计数器</a:t>
                </a:r>
              </a:p>
            </p:txBody>
          </p:sp>
        </p:grpSp>
        <p:grpSp>
          <p:nvGrpSpPr>
            <p:cNvPr id="80991" name="Group 95"/>
            <p:cNvGrpSpPr>
              <a:grpSpLocks/>
            </p:cNvGrpSpPr>
            <p:nvPr/>
          </p:nvGrpSpPr>
          <p:grpSpPr bwMode="auto">
            <a:xfrm>
              <a:off x="2640" y="1392"/>
              <a:ext cx="2842" cy="330"/>
              <a:chOff x="2640" y="1392"/>
              <a:chExt cx="2842" cy="330"/>
            </a:xfrm>
          </p:grpSpPr>
          <p:sp>
            <p:nvSpPr>
              <p:cNvPr id="80992" name="Text Box 96"/>
              <p:cNvSpPr txBox="1">
                <a:spLocks noChangeArrowheads="1"/>
              </p:cNvSpPr>
              <p:nvPr/>
            </p:nvSpPr>
            <p:spPr bwMode="auto">
              <a:xfrm>
                <a:off x="3264" y="1392"/>
                <a:ext cx="92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353" fontAlgn="base">
                  <a:spcBef>
                    <a:spcPct val="0"/>
                  </a:spcBef>
                  <a:spcAft>
                    <a:spcPct val="0"/>
                  </a:spcAft>
                </a:pPr>
                <a:r>
                  <a:rPr kumimoji="1" lang="zh-CN" altLang="en-US" sz="2800">
                    <a:solidFill>
                      <a:srgbClr val="545472"/>
                    </a:solidFill>
                    <a:latin typeface="Times New Roman" charset="0"/>
                    <a:ea typeface="楷体_GB2312" charset="0"/>
                    <a:sym typeface="Symbol" charset="2"/>
                  </a:rPr>
                  <a:t></a:t>
                </a:r>
                <a:r>
                  <a:rPr kumimoji="1" lang="zh-CN" altLang="en-US" sz="2800">
                    <a:solidFill>
                      <a:srgbClr val="545472"/>
                    </a:solidFill>
                    <a:latin typeface="Times New Roman" charset="0"/>
                    <a:ea typeface="楷体_GB2312" charset="0"/>
                  </a:rPr>
                  <a:t>位置</a:t>
                </a:r>
              </a:p>
            </p:txBody>
          </p:sp>
          <p:sp>
            <p:nvSpPr>
              <p:cNvPr id="80993" name="Text Box 97"/>
              <p:cNvSpPr txBox="1">
                <a:spLocks noChangeArrowheads="1"/>
              </p:cNvSpPr>
              <p:nvPr/>
            </p:nvSpPr>
            <p:spPr bwMode="auto">
              <a:xfrm>
                <a:off x="4560" y="1392"/>
                <a:ext cx="92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353" fontAlgn="base">
                  <a:spcBef>
                    <a:spcPct val="0"/>
                  </a:spcBef>
                  <a:spcAft>
                    <a:spcPct val="0"/>
                  </a:spcAft>
                </a:pPr>
                <a:r>
                  <a:rPr kumimoji="1" lang="zh-CN" altLang="en-US" sz="2800">
                    <a:solidFill>
                      <a:srgbClr val="545472"/>
                    </a:solidFill>
                    <a:latin typeface="Times New Roman" charset="0"/>
                    <a:ea typeface="楷体_GB2312" charset="0"/>
                    <a:sym typeface="Symbol" charset="2"/>
                  </a:rPr>
                  <a:t>鉴别</a:t>
                </a:r>
              </a:p>
            </p:txBody>
          </p:sp>
          <p:sp>
            <p:nvSpPr>
              <p:cNvPr id="80994" name="Line 98"/>
              <p:cNvSpPr>
                <a:spLocks noChangeShapeType="1"/>
              </p:cNvSpPr>
              <p:nvPr/>
            </p:nvSpPr>
            <p:spPr bwMode="auto">
              <a:xfrm>
                <a:off x="2640" y="1584"/>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353" fontAlgn="base">
                  <a:spcBef>
                    <a:spcPct val="0"/>
                  </a:spcBef>
                  <a:spcAft>
                    <a:spcPct val="0"/>
                  </a:spcAft>
                </a:pPr>
                <a:endParaRPr kumimoji="1" lang="en-US" sz="2400">
                  <a:solidFill>
                    <a:srgbClr val="545472"/>
                  </a:solidFill>
                  <a:latin typeface="Times New Roman" charset="0"/>
                </a:endParaRPr>
              </a:p>
            </p:txBody>
          </p:sp>
        </p:grpSp>
      </p:grpSp>
      <p:grpSp>
        <p:nvGrpSpPr>
          <p:cNvPr id="80995" name="Group 99"/>
          <p:cNvGrpSpPr>
            <a:grpSpLocks/>
          </p:cNvGrpSpPr>
          <p:nvPr/>
        </p:nvGrpSpPr>
        <p:grpSpPr bwMode="auto">
          <a:xfrm>
            <a:off x="1279684" y="2438403"/>
            <a:ext cx="7620000" cy="584201"/>
            <a:chOff x="960" y="1680"/>
            <a:chExt cx="4800" cy="368"/>
          </a:xfrm>
        </p:grpSpPr>
        <p:grpSp>
          <p:nvGrpSpPr>
            <p:cNvPr id="80996" name="Group 100"/>
            <p:cNvGrpSpPr>
              <a:grpSpLocks/>
            </p:cNvGrpSpPr>
            <p:nvPr/>
          </p:nvGrpSpPr>
          <p:grpSpPr bwMode="auto">
            <a:xfrm>
              <a:off x="960" y="1728"/>
              <a:ext cx="1824" cy="291"/>
              <a:chOff x="720" y="1440"/>
              <a:chExt cx="1824" cy="291"/>
            </a:xfrm>
          </p:grpSpPr>
          <p:sp>
            <p:nvSpPr>
              <p:cNvPr id="80997" name="Rectangle 101"/>
              <p:cNvSpPr>
                <a:spLocks noChangeArrowheads="1"/>
              </p:cNvSpPr>
              <p:nvPr/>
            </p:nvSpPr>
            <p:spPr bwMode="auto">
              <a:xfrm>
                <a:off x="720" y="1488"/>
                <a:ext cx="1632"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353" fontAlgn="base">
                  <a:spcBef>
                    <a:spcPct val="0"/>
                  </a:spcBef>
                  <a:spcAft>
                    <a:spcPct val="0"/>
                  </a:spcAft>
                </a:pPr>
                <a:endParaRPr kumimoji="1" lang="en-US" sz="2400">
                  <a:solidFill>
                    <a:srgbClr val="545472"/>
                  </a:solidFill>
                  <a:latin typeface="Times New Roman" charset="0"/>
                </a:endParaRPr>
              </a:p>
            </p:txBody>
          </p:sp>
          <p:sp>
            <p:nvSpPr>
              <p:cNvPr id="80998" name="Text Box 102"/>
              <p:cNvSpPr txBox="1">
                <a:spLocks noChangeArrowheads="1"/>
              </p:cNvSpPr>
              <p:nvPr/>
            </p:nvSpPr>
            <p:spPr bwMode="auto">
              <a:xfrm>
                <a:off x="1008" y="1440"/>
                <a:ext cx="15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353" fontAlgn="base">
                  <a:spcBef>
                    <a:spcPct val="50000"/>
                  </a:spcBef>
                  <a:spcAft>
                    <a:spcPct val="0"/>
                  </a:spcAft>
                </a:pPr>
                <a:r>
                  <a:rPr kumimoji="1" lang="zh-CN" altLang="en-US" sz="2400" dirty="0">
                    <a:solidFill>
                      <a:srgbClr val="3366FF"/>
                    </a:solidFill>
                    <a:latin typeface="Arial" charset="0"/>
                    <a:ea typeface="楷体_GB2312" charset="0"/>
                  </a:rPr>
                  <a:t>强子量能器</a:t>
                </a:r>
              </a:p>
            </p:txBody>
          </p:sp>
        </p:grpSp>
        <p:grpSp>
          <p:nvGrpSpPr>
            <p:cNvPr id="80999" name="Group 103"/>
            <p:cNvGrpSpPr>
              <a:grpSpLocks/>
            </p:cNvGrpSpPr>
            <p:nvPr/>
          </p:nvGrpSpPr>
          <p:grpSpPr bwMode="auto">
            <a:xfrm>
              <a:off x="2640" y="1680"/>
              <a:ext cx="3120" cy="368"/>
              <a:chOff x="2640" y="1680"/>
              <a:chExt cx="3120" cy="368"/>
            </a:xfrm>
          </p:grpSpPr>
          <p:sp>
            <p:nvSpPr>
              <p:cNvPr id="81000" name="Text Box 104"/>
              <p:cNvSpPr txBox="1">
                <a:spLocks noChangeArrowheads="1"/>
              </p:cNvSpPr>
              <p:nvPr/>
            </p:nvSpPr>
            <p:spPr bwMode="auto">
              <a:xfrm>
                <a:off x="4560" y="1680"/>
                <a:ext cx="120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353" fontAlgn="base">
                  <a:spcBef>
                    <a:spcPct val="0"/>
                  </a:spcBef>
                  <a:spcAft>
                    <a:spcPct val="0"/>
                  </a:spcAft>
                </a:pPr>
                <a:r>
                  <a:rPr kumimoji="1" lang="zh-CN" altLang="en-US" sz="2800">
                    <a:solidFill>
                      <a:srgbClr val="545472"/>
                    </a:solidFill>
                    <a:latin typeface="Times New Roman" charset="0"/>
                    <a:ea typeface="楷体_GB2312" charset="0"/>
                    <a:sym typeface="Symbol" charset="2"/>
                  </a:rPr>
                  <a:t>强子鉴别</a:t>
                </a:r>
              </a:p>
            </p:txBody>
          </p:sp>
          <p:graphicFrame>
            <p:nvGraphicFramePr>
              <p:cNvPr id="81001" name="Object 105"/>
              <p:cNvGraphicFramePr>
                <a:graphicFrameLocks noChangeAspect="1"/>
              </p:cNvGraphicFramePr>
              <p:nvPr/>
            </p:nvGraphicFramePr>
            <p:xfrm>
              <a:off x="3360" y="1776"/>
              <a:ext cx="538" cy="272"/>
            </p:xfrm>
            <a:graphic>
              <a:graphicData uri="http://schemas.openxmlformats.org/presentationml/2006/ole">
                <mc:AlternateContent xmlns:mc="http://schemas.openxmlformats.org/markup-compatibility/2006">
                  <mc:Choice xmlns:v="urn:schemas-microsoft-com:vml" Requires="v">
                    <p:oleObj name="Equation" r:id="rId5" imgW="266400" imgH="215640" progId="Equation.3">
                      <p:embed/>
                    </p:oleObj>
                  </mc:Choice>
                  <mc:Fallback>
                    <p:oleObj name="Equation" r:id="rId5" imgW="266400" imgH="215640" progId="Equation.3">
                      <p:embed/>
                      <p:pic>
                        <p:nvPicPr>
                          <p:cNvPr id="81001" name="Object 1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0" y="1776"/>
                            <a:ext cx="53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002" name="Line 106"/>
              <p:cNvSpPr>
                <a:spLocks noChangeShapeType="1"/>
              </p:cNvSpPr>
              <p:nvPr/>
            </p:nvSpPr>
            <p:spPr bwMode="auto">
              <a:xfrm>
                <a:off x="2640" y="1920"/>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353" fontAlgn="base">
                  <a:spcBef>
                    <a:spcPct val="0"/>
                  </a:spcBef>
                  <a:spcAft>
                    <a:spcPct val="0"/>
                  </a:spcAft>
                </a:pPr>
                <a:endParaRPr kumimoji="1" lang="en-US" sz="2400">
                  <a:solidFill>
                    <a:srgbClr val="545472"/>
                  </a:solidFill>
                  <a:latin typeface="Times New Roman" charset="0"/>
                </a:endParaRPr>
              </a:p>
            </p:txBody>
          </p:sp>
        </p:grpSp>
      </p:grpSp>
      <p:grpSp>
        <p:nvGrpSpPr>
          <p:cNvPr id="81003" name="Group 107"/>
          <p:cNvGrpSpPr>
            <a:grpSpLocks/>
          </p:cNvGrpSpPr>
          <p:nvPr/>
        </p:nvGrpSpPr>
        <p:grpSpPr bwMode="auto">
          <a:xfrm>
            <a:off x="1279684" y="3429003"/>
            <a:ext cx="7620000" cy="609600"/>
            <a:chOff x="960" y="2304"/>
            <a:chExt cx="4800" cy="384"/>
          </a:xfrm>
        </p:grpSpPr>
        <p:grpSp>
          <p:nvGrpSpPr>
            <p:cNvPr id="81004" name="Group 108"/>
            <p:cNvGrpSpPr>
              <a:grpSpLocks/>
            </p:cNvGrpSpPr>
            <p:nvPr/>
          </p:nvGrpSpPr>
          <p:grpSpPr bwMode="auto">
            <a:xfrm>
              <a:off x="960" y="2304"/>
              <a:ext cx="1824" cy="291"/>
              <a:chOff x="720" y="1440"/>
              <a:chExt cx="1824" cy="291"/>
            </a:xfrm>
          </p:grpSpPr>
          <p:sp>
            <p:nvSpPr>
              <p:cNvPr id="81005" name="Rectangle 109"/>
              <p:cNvSpPr>
                <a:spLocks noChangeArrowheads="1"/>
              </p:cNvSpPr>
              <p:nvPr/>
            </p:nvSpPr>
            <p:spPr bwMode="auto">
              <a:xfrm>
                <a:off x="720" y="1488"/>
                <a:ext cx="1632"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353" fontAlgn="base">
                  <a:spcBef>
                    <a:spcPct val="0"/>
                  </a:spcBef>
                  <a:spcAft>
                    <a:spcPct val="0"/>
                  </a:spcAft>
                </a:pPr>
                <a:endParaRPr kumimoji="1" lang="en-US" sz="2400">
                  <a:solidFill>
                    <a:srgbClr val="545472"/>
                  </a:solidFill>
                  <a:latin typeface="Times New Roman" charset="0"/>
                </a:endParaRPr>
              </a:p>
            </p:txBody>
          </p:sp>
          <p:sp>
            <p:nvSpPr>
              <p:cNvPr id="81006" name="Text Box 110"/>
              <p:cNvSpPr txBox="1">
                <a:spLocks noChangeArrowheads="1"/>
              </p:cNvSpPr>
              <p:nvPr/>
            </p:nvSpPr>
            <p:spPr bwMode="auto">
              <a:xfrm>
                <a:off x="1008" y="1440"/>
                <a:ext cx="15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353" fontAlgn="base">
                  <a:spcBef>
                    <a:spcPct val="50000"/>
                  </a:spcBef>
                  <a:spcAft>
                    <a:spcPct val="0"/>
                  </a:spcAft>
                </a:pPr>
                <a:r>
                  <a:rPr kumimoji="1" lang="zh-CN" altLang="en-US" sz="2400" dirty="0">
                    <a:solidFill>
                      <a:srgbClr val="3366FF"/>
                    </a:solidFill>
                    <a:latin typeface="Arial" charset="0"/>
                    <a:ea typeface="楷体_GB2312" charset="0"/>
                  </a:rPr>
                  <a:t>电磁量能器</a:t>
                </a:r>
              </a:p>
            </p:txBody>
          </p:sp>
        </p:grpSp>
        <p:grpSp>
          <p:nvGrpSpPr>
            <p:cNvPr id="81007" name="Group 111"/>
            <p:cNvGrpSpPr>
              <a:grpSpLocks/>
            </p:cNvGrpSpPr>
            <p:nvPr/>
          </p:nvGrpSpPr>
          <p:grpSpPr bwMode="auto">
            <a:xfrm>
              <a:off x="2688" y="2304"/>
              <a:ext cx="3072" cy="384"/>
              <a:chOff x="2688" y="2304"/>
              <a:chExt cx="3072" cy="384"/>
            </a:xfrm>
          </p:grpSpPr>
          <p:graphicFrame>
            <p:nvGraphicFramePr>
              <p:cNvPr id="81008" name="Object 112"/>
              <p:cNvGraphicFramePr>
                <a:graphicFrameLocks noChangeAspect="1"/>
              </p:cNvGraphicFramePr>
              <p:nvPr/>
            </p:nvGraphicFramePr>
            <p:xfrm>
              <a:off x="3312" y="2352"/>
              <a:ext cx="640" cy="336"/>
            </p:xfrm>
            <a:graphic>
              <a:graphicData uri="http://schemas.openxmlformats.org/presentationml/2006/ole">
                <mc:AlternateContent xmlns:mc="http://schemas.openxmlformats.org/markup-compatibility/2006">
                  <mc:Choice xmlns:v="urn:schemas-microsoft-com:vml" Requires="v">
                    <p:oleObj name="Equation" r:id="rId7" imgW="317160" imgH="266400" progId="Equation.3">
                      <p:embed/>
                    </p:oleObj>
                  </mc:Choice>
                  <mc:Fallback>
                    <p:oleObj name="Equation" r:id="rId7" imgW="317160" imgH="266400" progId="Equation.3">
                      <p:embed/>
                      <p:pic>
                        <p:nvPicPr>
                          <p:cNvPr id="81008" name="Object 1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2" y="2352"/>
                            <a:ext cx="64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1009" name="Object 113"/>
              <p:cNvGraphicFramePr>
                <a:graphicFrameLocks noChangeAspect="1"/>
              </p:cNvGraphicFramePr>
              <p:nvPr/>
            </p:nvGraphicFramePr>
            <p:xfrm>
              <a:off x="4628" y="2304"/>
              <a:ext cx="1132" cy="288"/>
            </p:xfrm>
            <a:graphic>
              <a:graphicData uri="http://schemas.openxmlformats.org/presentationml/2006/ole">
                <mc:AlternateContent xmlns:mc="http://schemas.openxmlformats.org/markup-compatibility/2006">
                  <mc:Choice xmlns:v="urn:schemas-microsoft-com:vml" Requires="v">
                    <p:oleObj name="Equation" r:id="rId9" imgW="609480" imgH="228600" progId="Equation.3">
                      <p:embed/>
                    </p:oleObj>
                  </mc:Choice>
                  <mc:Fallback>
                    <p:oleObj name="Equation" r:id="rId9" imgW="609480" imgH="228600" progId="Equation.3">
                      <p:embed/>
                      <p:pic>
                        <p:nvPicPr>
                          <p:cNvPr id="81009" name="Object 1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28" y="2304"/>
                            <a:ext cx="113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010" name="Line 114"/>
              <p:cNvSpPr>
                <a:spLocks noChangeShapeType="1"/>
              </p:cNvSpPr>
              <p:nvPr/>
            </p:nvSpPr>
            <p:spPr bwMode="auto">
              <a:xfrm>
                <a:off x="2688" y="2496"/>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353" fontAlgn="base">
                  <a:spcBef>
                    <a:spcPct val="0"/>
                  </a:spcBef>
                  <a:spcAft>
                    <a:spcPct val="0"/>
                  </a:spcAft>
                </a:pPr>
                <a:endParaRPr kumimoji="1" lang="en-US" sz="2400">
                  <a:solidFill>
                    <a:srgbClr val="545472"/>
                  </a:solidFill>
                  <a:latin typeface="Times New Roman" charset="0"/>
                </a:endParaRPr>
              </a:p>
            </p:txBody>
          </p:sp>
        </p:grpSp>
      </p:grpSp>
      <p:grpSp>
        <p:nvGrpSpPr>
          <p:cNvPr id="81011" name="Group 115"/>
          <p:cNvGrpSpPr>
            <a:grpSpLocks/>
          </p:cNvGrpSpPr>
          <p:nvPr/>
        </p:nvGrpSpPr>
        <p:grpSpPr bwMode="auto">
          <a:xfrm>
            <a:off x="1279684" y="4038609"/>
            <a:ext cx="4329113" cy="461963"/>
            <a:chOff x="960" y="2688"/>
            <a:chExt cx="2727" cy="291"/>
          </a:xfrm>
        </p:grpSpPr>
        <p:grpSp>
          <p:nvGrpSpPr>
            <p:cNvPr id="81012" name="Group 116"/>
            <p:cNvGrpSpPr>
              <a:grpSpLocks/>
            </p:cNvGrpSpPr>
            <p:nvPr/>
          </p:nvGrpSpPr>
          <p:grpSpPr bwMode="auto">
            <a:xfrm>
              <a:off x="960" y="2688"/>
              <a:ext cx="1872" cy="291"/>
              <a:chOff x="768" y="2736"/>
              <a:chExt cx="1872" cy="291"/>
            </a:xfrm>
          </p:grpSpPr>
          <p:sp>
            <p:nvSpPr>
              <p:cNvPr id="81013" name="Rectangle 117"/>
              <p:cNvSpPr>
                <a:spLocks noChangeArrowheads="1"/>
              </p:cNvSpPr>
              <p:nvPr/>
            </p:nvSpPr>
            <p:spPr bwMode="auto">
              <a:xfrm>
                <a:off x="768" y="2736"/>
                <a:ext cx="1551"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353" fontAlgn="base">
                  <a:spcBef>
                    <a:spcPct val="0"/>
                  </a:spcBef>
                  <a:spcAft>
                    <a:spcPct val="0"/>
                  </a:spcAft>
                </a:pPr>
                <a:endParaRPr kumimoji="1" lang="en-US" sz="2400">
                  <a:solidFill>
                    <a:srgbClr val="545472"/>
                  </a:solidFill>
                  <a:latin typeface="Times New Roman" charset="0"/>
                </a:endParaRPr>
              </a:p>
            </p:txBody>
          </p:sp>
          <p:sp>
            <p:nvSpPr>
              <p:cNvPr id="81014" name="Text Box 118"/>
              <p:cNvSpPr txBox="1">
                <a:spLocks noChangeArrowheads="1"/>
              </p:cNvSpPr>
              <p:nvPr/>
            </p:nvSpPr>
            <p:spPr bwMode="auto">
              <a:xfrm>
                <a:off x="864" y="2736"/>
                <a:ext cx="17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353" fontAlgn="base">
                  <a:spcBef>
                    <a:spcPct val="50000"/>
                  </a:spcBef>
                  <a:spcAft>
                    <a:spcPct val="0"/>
                  </a:spcAft>
                </a:pPr>
                <a:r>
                  <a:rPr kumimoji="1" lang="zh-CN" altLang="en-US" sz="2400">
                    <a:solidFill>
                      <a:srgbClr val="3366FF"/>
                    </a:solidFill>
                    <a:latin typeface="Arial" charset="0"/>
                    <a:ea typeface="楷体_GB2312" charset="0"/>
                  </a:rPr>
                  <a:t>切仑科夫计数器</a:t>
                </a:r>
              </a:p>
            </p:txBody>
          </p:sp>
        </p:grpSp>
        <p:grpSp>
          <p:nvGrpSpPr>
            <p:cNvPr id="81015" name="Group 119"/>
            <p:cNvGrpSpPr>
              <a:grpSpLocks/>
            </p:cNvGrpSpPr>
            <p:nvPr/>
          </p:nvGrpSpPr>
          <p:grpSpPr bwMode="auto">
            <a:xfrm>
              <a:off x="2688" y="2688"/>
              <a:ext cx="999" cy="240"/>
              <a:chOff x="2688" y="2688"/>
              <a:chExt cx="999" cy="240"/>
            </a:xfrm>
          </p:grpSpPr>
          <p:graphicFrame>
            <p:nvGraphicFramePr>
              <p:cNvPr id="81016" name="Object 120"/>
              <p:cNvGraphicFramePr>
                <a:graphicFrameLocks noChangeAspect="1"/>
              </p:cNvGraphicFramePr>
              <p:nvPr/>
            </p:nvGraphicFramePr>
            <p:xfrm>
              <a:off x="3456" y="2688"/>
              <a:ext cx="231" cy="240"/>
            </p:xfrm>
            <a:graphic>
              <a:graphicData uri="http://schemas.openxmlformats.org/presentationml/2006/ole">
                <mc:AlternateContent xmlns:mc="http://schemas.openxmlformats.org/markup-compatibility/2006">
                  <mc:Choice xmlns:v="urn:schemas-microsoft-com:vml" Requires="v">
                    <p:oleObj name="Equation" r:id="rId11" imgW="114120" imgH="139680" progId="Equation.3">
                      <p:embed/>
                    </p:oleObj>
                  </mc:Choice>
                  <mc:Fallback>
                    <p:oleObj name="Equation" r:id="rId11" imgW="114120" imgH="139680" progId="Equation.3">
                      <p:embed/>
                      <p:pic>
                        <p:nvPicPr>
                          <p:cNvPr id="81016" name="Object 1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56" y="2688"/>
                            <a:ext cx="23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017" name="Line 121"/>
              <p:cNvSpPr>
                <a:spLocks noChangeShapeType="1"/>
              </p:cNvSpPr>
              <p:nvPr/>
            </p:nvSpPr>
            <p:spPr bwMode="auto">
              <a:xfrm>
                <a:off x="2688" y="2784"/>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353" fontAlgn="base">
                  <a:spcBef>
                    <a:spcPct val="0"/>
                  </a:spcBef>
                  <a:spcAft>
                    <a:spcPct val="0"/>
                  </a:spcAft>
                </a:pPr>
                <a:endParaRPr kumimoji="1" lang="en-US" sz="2400">
                  <a:solidFill>
                    <a:srgbClr val="545472"/>
                  </a:solidFill>
                  <a:latin typeface="Times New Roman" charset="0"/>
                </a:endParaRPr>
              </a:p>
            </p:txBody>
          </p:sp>
        </p:grpSp>
      </p:grpSp>
      <p:grpSp>
        <p:nvGrpSpPr>
          <p:cNvPr id="81018" name="Group 122"/>
          <p:cNvGrpSpPr>
            <a:grpSpLocks/>
          </p:cNvGrpSpPr>
          <p:nvPr/>
        </p:nvGrpSpPr>
        <p:grpSpPr bwMode="auto">
          <a:xfrm>
            <a:off x="1279684" y="4495809"/>
            <a:ext cx="4329113" cy="461963"/>
            <a:chOff x="960" y="2976"/>
            <a:chExt cx="2727" cy="291"/>
          </a:xfrm>
        </p:grpSpPr>
        <p:grpSp>
          <p:nvGrpSpPr>
            <p:cNvPr id="81019" name="Group 123"/>
            <p:cNvGrpSpPr>
              <a:grpSpLocks/>
            </p:cNvGrpSpPr>
            <p:nvPr/>
          </p:nvGrpSpPr>
          <p:grpSpPr bwMode="auto">
            <a:xfrm>
              <a:off x="960" y="2976"/>
              <a:ext cx="1872" cy="291"/>
              <a:chOff x="768" y="2736"/>
              <a:chExt cx="1872" cy="291"/>
            </a:xfrm>
          </p:grpSpPr>
          <p:sp>
            <p:nvSpPr>
              <p:cNvPr id="81020" name="Rectangle 124"/>
              <p:cNvSpPr>
                <a:spLocks noChangeArrowheads="1"/>
              </p:cNvSpPr>
              <p:nvPr/>
            </p:nvSpPr>
            <p:spPr bwMode="auto">
              <a:xfrm>
                <a:off x="768" y="2736"/>
                <a:ext cx="1551"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353" fontAlgn="base">
                  <a:spcBef>
                    <a:spcPct val="0"/>
                  </a:spcBef>
                  <a:spcAft>
                    <a:spcPct val="0"/>
                  </a:spcAft>
                </a:pPr>
                <a:endParaRPr kumimoji="1" lang="en-US" sz="2400">
                  <a:solidFill>
                    <a:srgbClr val="545472"/>
                  </a:solidFill>
                  <a:latin typeface="Times New Roman" charset="0"/>
                </a:endParaRPr>
              </a:p>
            </p:txBody>
          </p:sp>
          <p:sp>
            <p:nvSpPr>
              <p:cNvPr id="81021" name="Text Box 125"/>
              <p:cNvSpPr txBox="1">
                <a:spLocks noChangeArrowheads="1"/>
              </p:cNvSpPr>
              <p:nvPr/>
            </p:nvSpPr>
            <p:spPr bwMode="auto">
              <a:xfrm>
                <a:off x="864" y="2736"/>
                <a:ext cx="17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353" fontAlgn="base">
                  <a:spcBef>
                    <a:spcPct val="50000"/>
                  </a:spcBef>
                  <a:spcAft>
                    <a:spcPct val="0"/>
                  </a:spcAft>
                </a:pPr>
                <a:r>
                  <a:rPr kumimoji="1" lang="zh-CN" altLang="en-US" sz="2400">
                    <a:solidFill>
                      <a:srgbClr val="3366FF"/>
                    </a:solidFill>
                    <a:latin typeface="Arial" charset="0"/>
                    <a:ea typeface="楷体_GB2312" charset="0"/>
                  </a:rPr>
                  <a:t>飞行时间计数器</a:t>
                </a:r>
              </a:p>
            </p:txBody>
          </p:sp>
        </p:grpSp>
        <p:grpSp>
          <p:nvGrpSpPr>
            <p:cNvPr id="81022" name="Group 126"/>
            <p:cNvGrpSpPr>
              <a:grpSpLocks/>
            </p:cNvGrpSpPr>
            <p:nvPr/>
          </p:nvGrpSpPr>
          <p:grpSpPr bwMode="auto">
            <a:xfrm>
              <a:off x="2688" y="2976"/>
              <a:ext cx="999" cy="240"/>
              <a:chOff x="2688" y="2976"/>
              <a:chExt cx="999" cy="240"/>
            </a:xfrm>
          </p:grpSpPr>
          <p:graphicFrame>
            <p:nvGraphicFramePr>
              <p:cNvPr id="81023" name="Object 127"/>
              <p:cNvGraphicFramePr>
                <a:graphicFrameLocks noChangeAspect="1"/>
              </p:cNvGraphicFramePr>
              <p:nvPr/>
            </p:nvGraphicFramePr>
            <p:xfrm>
              <a:off x="3456" y="2976"/>
              <a:ext cx="231" cy="240"/>
            </p:xfrm>
            <a:graphic>
              <a:graphicData uri="http://schemas.openxmlformats.org/presentationml/2006/ole">
                <mc:AlternateContent xmlns:mc="http://schemas.openxmlformats.org/markup-compatibility/2006">
                  <mc:Choice xmlns:v="urn:schemas-microsoft-com:vml" Requires="v">
                    <p:oleObj name="Equation" r:id="rId13" imgW="114120" imgH="139680" progId="Equation.3">
                      <p:embed/>
                    </p:oleObj>
                  </mc:Choice>
                  <mc:Fallback>
                    <p:oleObj name="Equation" r:id="rId13" imgW="114120" imgH="139680" progId="Equation.3">
                      <p:embed/>
                      <p:pic>
                        <p:nvPicPr>
                          <p:cNvPr id="81023" name="Object 1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56" y="2976"/>
                            <a:ext cx="231"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024" name="Line 128"/>
              <p:cNvSpPr>
                <a:spLocks noChangeShapeType="1"/>
              </p:cNvSpPr>
              <p:nvPr/>
            </p:nvSpPr>
            <p:spPr bwMode="auto">
              <a:xfrm>
                <a:off x="2688" y="3120"/>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353" fontAlgn="base">
                  <a:spcBef>
                    <a:spcPct val="0"/>
                  </a:spcBef>
                  <a:spcAft>
                    <a:spcPct val="0"/>
                  </a:spcAft>
                </a:pPr>
                <a:endParaRPr kumimoji="1" lang="en-US" sz="2400">
                  <a:solidFill>
                    <a:srgbClr val="545472"/>
                  </a:solidFill>
                  <a:latin typeface="Times New Roman" charset="0"/>
                </a:endParaRPr>
              </a:p>
            </p:txBody>
          </p:sp>
        </p:grpSp>
      </p:grpSp>
      <p:grpSp>
        <p:nvGrpSpPr>
          <p:cNvPr id="81025" name="Group 129"/>
          <p:cNvGrpSpPr>
            <a:grpSpLocks/>
          </p:cNvGrpSpPr>
          <p:nvPr/>
        </p:nvGrpSpPr>
        <p:grpSpPr bwMode="auto">
          <a:xfrm>
            <a:off x="1279685" y="2971800"/>
            <a:ext cx="5402263" cy="2490788"/>
            <a:chOff x="960" y="2016"/>
            <a:chExt cx="3403" cy="1569"/>
          </a:xfrm>
        </p:grpSpPr>
        <p:grpSp>
          <p:nvGrpSpPr>
            <p:cNvPr id="81026" name="Group 130"/>
            <p:cNvGrpSpPr>
              <a:grpSpLocks/>
            </p:cNvGrpSpPr>
            <p:nvPr/>
          </p:nvGrpSpPr>
          <p:grpSpPr bwMode="auto">
            <a:xfrm>
              <a:off x="960" y="2016"/>
              <a:ext cx="1824" cy="291"/>
              <a:chOff x="720" y="1440"/>
              <a:chExt cx="1824" cy="291"/>
            </a:xfrm>
          </p:grpSpPr>
          <p:sp>
            <p:nvSpPr>
              <p:cNvPr id="81027" name="Rectangle 131"/>
              <p:cNvSpPr>
                <a:spLocks noChangeArrowheads="1"/>
              </p:cNvSpPr>
              <p:nvPr/>
            </p:nvSpPr>
            <p:spPr bwMode="auto">
              <a:xfrm>
                <a:off x="720" y="1488"/>
                <a:ext cx="1632"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353" fontAlgn="base">
                  <a:spcBef>
                    <a:spcPct val="0"/>
                  </a:spcBef>
                  <a:spcAft>
                    <a:spcPct val="0"/>
                  </a:spcAft>
                </a:pPr>
                <a:endParaRPr kumimoji="1" lang="en-US" sz="2400">
                  <a:solidFill>
                    <a:srgbClr val="545472"/>
                  </a:solidFill>
                  <a:latin typeface="Times New Roman" charset="0"/>
                </a:endParaRPr>
              </a:p>
            </p:txBody>
          </p:sp>
          <p:sp>
            <p:nvSpPr>
              <p:cNvPr id="81028" name="Text Box 132"/>
              <p:cNvSpPr txBox="1">
                <a:spLocks noChangeArrowheads="1"/>
              </p:cNvSpPr>
              <p:nvPr/>
            </p:nvSpPr>
            <p:spPr bwMode="auto">
              <a:xfrm>
                <a:off x="1008" y="1440"/>
                <a:ext cx="153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353" fontAlgn="base">
                  <a:spcBef>
                    <a:spcPct val="50000"/>
                  </a:spcBef>
                  <a:spcAft>
                    <a:spcPct val="0"/>
                  </a:spcAft>
                </a:pPr>
                <a:r>
                  <a:rPr kumimoji="1" lang="zh-CN" altLang="en-US" sz="2400" dirty="0">
                    <a:solidFill>
                      <a:srgbClr val="3366FF"/>
                    </a:solidFill>
                    <a:latin typeface="Arial" charset="0"/>
                    <a:ea typeface="楷体_GB2312" charset="0"/>
                  </a:rPr>
                  <a:t>线圈和磁铁</a:t>
                </a:r>
              </a:p>
            </p:txBody>
          </p:sp>
        </p:grpSp>
        <p:grpSp>
          <p:nvGrpSpPr>
            <p:cNvPr id="81029" name="Group 133"/>
            <p:cNvGrpSpPr>
              <a:grpSpLocks/>
            </p:cNvGrpSpPr>
            <p:nvPr/>
          </p:nvGrpSpPr>
          <p:grpSpPr bwMode="auto">
            <a:xfrm>
              <a:off x="1104" y="3264"/>
              <a:ext cx="1488" cy="291"/>
              <a:chOff x="768" y="2736"/>
              <a:chExt cx="1872" cy="291"/>
            </a:xfrm>
          </p:grpSpPr>
          <p:sp>
            <p:nvSpPr>
              <p:cNvPr id="81030" name="Rectangle 134"/>
              <p:cNvSpPr>
                <a:spLocks noChangeArrowheads="1"/>
              </p:cNvSpPr>
              <p:nvPr/>
            </p:nvSpPr>
            <p:spPr bwMode="auto">
              <a:xfrm>
                <a:off x="768" y="2736"/>
                <a:ext cx="1551"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353" fontAlgn="base">
                  <a:spcBef>
                    <a:spcPct val="0"/>
                  </a:spcBef>
                  <a:spcAft>
                    <a:spcPct val="0"/>
                  </a:spcAft>
                </a:pPr>
                <a:endParaRPr kumimoji="1" lang="en-US" sz="2400">
                  <a:solidFill>
                    <a:srgbClr val="545472"/>
                  </a:solidFill>
                  <a:latin typeface="Times New Roman" charset="0"/>
                </a:endParaRPr>
              </a:p>
            </p:txBody>
          </p:sp>
          <p:sp>
            <p:nvSpPr>
              <p:cNvPr id="81031" name="Text Box 135"/>
              <p:cNvSpPr txBox="1">
                <a:spLocks noChangeArrowheads="1"/>
              </p:cNvSpPr>
              <p:nvPr/>
            </p:nvSpPr>
            <p:spPr bwMode="auto">
              <a:xfrm>
                <a:off x="864" y="2736"/>
                <a:ext cx="17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353" fontAlgn="base">
                  <a:spcBef>
                    <a:spcPct val="50000"/>
                  </a:spcBef>
                  <a:spcAft>
                    <a:spcPct val="0"/>
                  </a:spcAft>
                </a:pPr>
                <a:r>
                  <a:rPr kumimoji="1" lang="zh-CN" altLang="en-US" sz="2400">
                    <a:solidFill>
                      <a:srgbClr val="3366FF"/>
                    </a:solidFill>
                    <a:latin typeface="Arial" charset="0"/>
                    <a:ea typeface="楷体_GB2312" charset="0"/>
                  </a:rPr>
                  <a:t>中心漂移室</a:t>
                </a:r>
              </a:p>
            </p:txBody>
          </p:sp>
        </p:grpSp>
        <p:graphicFrame>
          <p:nvGraphicFramePr>
            <p:cNvPr id="81032" name="Object 136"/>
            <p:cNvGraphicFramePr>
              <a:graphicFrameLocks noChangeAspect="1"/>
            </p:cNvGraphicFramePr>
            <p:nvPr/>
          </p:nvGraphicFramePr>
          <p:xfrm>
            <a:off x="3264" y="3264"/>
            <a:ext cx="1099" cy="321"/>
          </p:xfrm>
          <a:graphic>
            <a:graphicData uri="http://schemas.openxmlformats.org/presentationml/2006/ole">
              <mc:AlternateContent xmlns:mc="http://schemas.openxmlformats.org/markup-compatibility/2006">
                <mc:Choice xmlns:v="urn:schemas-microsoft-com:vml" Requires="v">
                  <p:oleObj name="Equation" r:id="rId15" imgW="622080" imgH="203040" progId="Equation.3">
                    <p:embed/>
                  </p:oleObj>
                </mc:Choice>
                <mc:Fallback>
                  <p:oleObj name="Equation" r:id="rId15" imgW="622080" imgH="203040" progId="Equation.3">
                    <p:embed/>
                    <p:pic>
                      <p:nvPicPr>
                        <p:cNvPr id="81032" name="Object 13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264" y="3264"/>
                          <a:ext cx="1099" cy="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033" name="Line 137"/>
            <p:cNvSpPr>
              <a:spLocks noChangeShapeType="1"/>
            </p:cNvSpPr>
            <p:nvPr/>
          </p:nvSpPr>
          <p:spPr bwMode="auto">
            <a:xfrm>
              <a:off x="2688" y="3456"/>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353" fontAlgn="base">
                <a:spcBef>
                  <a:spcPct val="0"/>
                </a:spcBef>
                <a:spcAft>
                  <a:spcPct val="0"/>
                </a:spcAft>
              </a:pPr>
              <a:endParaRPr kumimoji="1" lang="en-US" sz="2400">
                <a:solidFill>
                  <a:srgbClr val="545472"/>
                </a:solidFill>
                <a:latin typeface="Times New Roman" charset="0"/>
              </a:endParaRPr>
            </a:p>
          </p:txBody>
        </p:sp>
        <p:sp>
          <p:nvSpPr>
            <p:cNvPr id="81034" name="Line 138"/>
            <p:cNvSpPr>
              <a:spLocks noChangeShapeType="1"/>
            </p:cNvSpPr>
            <p:nvPr/>
          </p:nvSpPr>
          <p:spPr bwMode="auto">
            <a:xfrm>
              <a:off x="2688" y="2208"/>
              <a:ext cx="624" cy="12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353" fontAlgn="base">
                <a:spcBef>
                  <a:spcPct val="0"/>
                </a:spcBef>
                <a:spcAft>
                  <a:spcPct val="0"/>
                </a:spcAft>
              </a:pPr>
              <a:endParaRPr kumimoji="1" lang="en-US" sz="2400">
                <a:solidFill>
                  <a:srgbClr val="545472"/>
                </a:solidFill>
                <a:latin typeface="Times New Roman" charset="0"/>
              </a:endParaRPr>
            </a:p>
          </p:txBody>
        </p:sp>
      </p:grpSp>
      <p:grpSp>
        <p:nvGrpSpPr>
          <p:cNvPr id="81035" name="Group 139"/>
          <p:cNvGrpSpPr>
            <a:grpSpLocks/>
          </p:cNvGrpSpPr>
          <p:nvPr/>
        </p:nvGrpSpPr>
        <p:grpSpPr bwMode="auto">
          <a:xfrm>
            <a:off x="1508284" y="5410205"/>
            <a:ext cx="7391400" cy="523876"/>
            <a:chOff x="1104" y="3552"/>
            <a:chExt cx="4656" cy="330"/>
          </a:xfrm>
        </p:grpSpPr>
        <p:grpSp>
          <p:nvGrpSpPr>
            <p:cNvPr id="81036" name="Group 140"/>
            <p:cNvGrpSpPr>
              <a:grpSpLocks/>
            </p:cNvGrpSpPr>
            <p:nvPr/>
          </p:nvGrpSpPr>
          <p:grpSpPr bwMode="auto">
            <a:xfrm>
              <a:off x="1104" y="3552"/>
              <a:ext cx="1488" cy="291"/>
              <a:chOff x="768" y="2736"/>
              <a:chExt cx="1872" cy="291"/>
            </a:xfrm>
          </p:grpSpPr>
          <p:sp>
            <p:nvSpPr>
              <p:cNvPr id="81037" name="Rectangle 141"/>
              <p:cNvSpPr>
                <a:spLocks noChangeArrowheads="1"/>
              </p:cNvSpPr>
              <p:nvPr/>
            </p:nvSpPr>
            <p:spPr bwMode="auto">
              <a:xfrm>
                <a:off x="768" y="2736"/>
                <a:ext cx="1551" cy="2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353" fontAlgn="base">
                  <a:spcBef>
                    <a:spcPct val="0"/>
                  </a:spcBef>
                  <a:spcAft>
                    <a:spcPct val="0"/>
                  </a:spcAft>
                </a:pPr>
                <a:endParaRPr kumimoji="1" lang="en-US" sz="2400">
                  <a:solidFill>
                    <a:srgbClr val="545472"/>
                  </a:solidFill>
                  <a:latin typeface="Times New Roman" charset="0"/>
                </a:endParaRPr>
              </a:p>
            </p:txBody>
          </p:sp>
          <p:sp>
            <p:nvSpPr>
              <p:cNvPr id="81038" name="Text Box 142"/>
              <p:cNvSpPr txBox="1">
                <a:spLocks noChangeArrowheads="1"/>
              </p:cNvSpPr>
              <p:nvPr/>
            </p:nvSpPr>
            <p:spPr bwMode="auto">
              <a:xfrm>
                <a:off x="864" y="2736"/>
                <a:ext cx="177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353" fontAlgn="base">
                  <a:spcBef>
                    <a:spcPct val="50000"/>
                  </a:spcBef>
                  <a:spcAft>
                    <a:spcPct val="0"/>
                  </a:spcAft>
                </a:pPr>
                <a:r>
                  <a:rPr kumimoji="1" lang="zh-CN" altLang="en-US" sz="2400">
                    <a:solidFill>
                      <a:srgbClr val="3366FF"/>
                    </a:solidFill>
                    <a:latin typeface="Arial" charset="0"/>
                    <a:ea typeface="楷体_GB2312" charset="0"/>
                  </a:rPr>
                  <a:t>顶点探测器</a:t>
                </a:r>
              </a:p>
            </p:txBody>
          </p:sp>
        </p:grpSp>
        <p:grpSp>
          <p:nvGrpSpPr>
            <p:cNvPr id="81039" name="Group 143"/>
            <p:cNvGrpSpPr>
              <a:grpSpLocks/>
            </p:cNvGrpSpPr>
            <p:nvPr/>
          </p:nvGrpSpPr>
          <p:grpSpPr bwMode="auto">
            <a:xfrm>
              <a:off x="2640" y="3552"/>
              <a:ext cx="3120" cy="330"/>
              <a:chOff x="2640" y="3552"/>
              <a:chExt cx="3120" cy="330"/>
            </a:xfrm>
          </p:grpSpPr>
          <p:grpSp>
            <p:nvGrpSpPr>
              <p:cNvPr id="81040" name="Group 144"/>
              <p:cNvGrpSpPr>
                <a:grpSpLocks/>
              </p:cNvGrpSpPr>
              <p:nvPr/>
            </p:nvGrpSpPr>
            <p:grpSpPr bwMode="auto">
              <a:xfrm>
                <a:off x="3168" y="3552"/>
                <a:ext cx="2592" cy="330"/>
                <a:chOff x="3168" y="3552"/>
                <a:chExt cx="2592" cy="330"/>
              </a:xfrm>
            </p:grpSpPr>
            <p:sp>
              <p:nvSpPr>
                <p:cNvPr id="81041" name="Text Box 145"/>
                <p:cNvSpPr txBox="1">
                  <a:spLocks noChangeArrowheads="1"/>
                </p:cNvSpPr>
                <p:nvPr/>
              </p:nvSpPr>
              <p:spPr bwMode="auto">
                <a:xfrm>
                  <a:off x="3168" y="3552"/>
                  <a:ext cx="148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353" fontAlgn="base">
                    <a:spcBef>
                      <a:spcPct val="0"/>
                    </a:spcBef>
                    <a:spcAft>
                      <a:spcPct val="0"/>
                    </a:spcAft>
                  </a:pPr>
                  <a:r>
                    <a:rPr kumimoji="1" lang="zh-CN" altLang="en-US" sz="2800">
                      <a:solidFill>
                        <a:srgbClr val="545472"/>
                      </a:solidFill>
                      <a:latin typeface="Times New Roman" charset="0"/>
                      <a:ea typeface="楷体_GB2312" charset="0"/>
                    </a:rPr>
                    <a:t>衰变顶点位置</a:t>
                  </a:r>
                </a:p>
              </p:txBody>
            </p:sp>
            <p:graphicFrame>
              <p:nvGraphicFramePr>
                <p:cNvPr id="81042" name="Object 146"/>
                <p:cNvGraphicFramePr>
                  <a:graphicFrameLocks noChangeAspect="1"/>
                </p:cNvGraphicFramePr>
                <p:nvPr/>
              </p:nvGraphicFramePr>
              <p:xfrm>
                <a:off x="4745" y="3600"/>
                <a:ext cx="1015" cy="226"/>
              </p:xfrm>
              <a:graphic>
                <a:graphicData uri="http://schemas.openxmlformats.org/presentationml/2006/ole">
                  <mc:AlternateContent xmlns:mc="http://schemas.openxmlformats.org/markup-compatibility/2006">
                    <mc:Choice xmlns:v="urn:schemas-microsoft-com:vml" Requires="v">
                      <p:oleObj name="Equation" r:id="rId17" imgW="939600" imgH="203040" progId="Equation.3">
                        <p:embed/>
                      </p:oleObj>
                    </mc:Choice>
                    <mc:Fallback>
                      <p:oleObj name="Equation" r:id="rId17" imgW="939600" imgH="203040" progId="Equation.3">
                        <p:embed/>
                        <p:pic>
                          <p:nvPicPr>
                            <p:cNvPr id="81042" name="Object 14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45" y="3600"/>
                              <a:ext cx="1015"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81043" name="Line 147"/>
              <p:cNvSpPr>
                <a:spLocks noChangeShapeType="1"/>
              </p:cNvSpPr>
              <p:nvPr/>
            </p:nvSpPr>
            <p:spPr bwMode="auto">
              <a:xfrm>
                <a:off x="2640" y="3744"/>
                <a:ext cx="62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353" fontAlgn="base">
                  <a:spcBef>
                    <a:spcPct val="0"/>
                  </a:spcBef>
                  <a:spcAft>
                    <a:spcPct val="0"/>
                  </a:spcAft>
                </a:pPr>
                <a:endParaRPr kumimoji="1" lang="en-US" sz="2400">
                  <a:solidFill>
                    <a:srgbClr val="545472"/>
                  </a:solidFill>
                  <a:latin typeface="Times New Roman" charset="0"/>
                </a:endParaRPr>
              </a:p>
            </p:txBody>
          </p:sp>
        </p:grpSp>
      </p:grpSp>
    </p:spTree>
    <p:extLst>
      <p:ext uri="{BB962C8B-B14F-4D97-AF65-F5344CB8AC3E}">
        <p14:creationId xmlns:p14="http://schemas.microsoft.com/office/powerpoint/2010/main" val="1870380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097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097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nodeType="clickEffect">
                                  <p:stCondLst>
                                    <p:cond delay="0"/>
                                  </p:stCondLst>
                                  <p:childTnLst>
                                    <p:set>
                                      <p:cBhvr>
                                        <p:cTn id="14" dur="1" fill="hold">
                                          <p:stCondLst>
                                            <p:cond delay="0"/>
                                          </p:stCondLst>
                                        </p:cTn>
                                        <p:tgtEl>
                                          <p:spTgt spid="80979"/>
                                        </p:tgtEl>
                                        <p:attrNameLst>
                                          <p:attrName>style.visibility</p:attrName>
                                        </p:attrNameLst>
                                      </p:cBhvr>
                                      <p:to>
                                        <p:strVal val="visible"/>
                                      </p:to>
                                    </p:set>
                                    <p:animEffect transition="in" filter="box(out)">
                                      <p:cBhvr>
                                        <p:cTn id="15" dur="500"/>
                                        <p:tgtEl>
                                          <p:spTgt spid="80979"/>
                                        </p:tgtEl>
                                      </p:cBhvr>
                                    </p:animEffect>
                                  </p:childTnLst>
                                  <p:subTnLst>
                                    <p:audio>
                                      <p:cMediaNode>
                                        <p:cTn display="0" masterRel="sameClick">
                                          <p:stCondLst>
                                            <p:cond evt="begin" delay="0">
                                              <p:tn val="13"/>
                                            </p:cond>
                                          </p:stCondLst>
                                          <p:endCondLst>
                                            <p:cond evt="onStopAudio" delay="0">
                                              <p:tgtEl>
                                                <p:sldTgt/>
                                              </p:tgtEl>
                                            </p:cond>
                                          </p:endCondLst>
                                        </p:cTn>
                                        <p:tgtEl>
                                          <p:sndTgt r:embed="rId2" name="camera.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nodeType="clickEffect">
                                  <p:stCondLst>
                                    <p:cond delay="0"/>
                                  </p:stCondLst>
                                  <p:childTnLst>
                                    <p:set>
                                      <p:cBhvr>
                                        <p:cTn id="19" dur="1" fill="hold">
                                          <p:stCondLst>
                                            <p:cond delay="0"/>
                                          </p:stCondLst>
                                        </p:cTn>
                                        <p:tgtEl>
                                          <p:spTgt spid="81035"/>
                                        </p:tgtEl>
                                        <p:attrNameLst>
                                          <p:attrName>style.visibility</p:attrName>
                                        </p:attrNameLst>
                                      </p:cBhvr>
                                      <p:to>
                                        <p:strVal val="visible"/>
                                      </p:to>
                                    </p:set>
                                    <p:animEffect transition="in" filter="box(out)">
                                      <p:cBhvr>
                                        <p:cTn id="20" dur="500"/>
                                        <p:tgtEl>
                                          <p:spTgt spid="81035"/>
                                        </p:tgtEl>
                                      </p:cBhvr>
                                    </p:animEffect>
                                  </p:childTnLst>
                                  <p:subTnLst>
                                    <p:audio>
                                      <p:cMediaNode>
                                        <p:cTn display="0" masterRel="sameClick">
                                          <p:stCondLst>
                                            <p:cond evt="begin" delay="0">
                                              <p:tn val="18"/>
                                            </p:cond>
                                          </p:stCondLst>
                                          <p:endCondLst>
                                            <p:cond evt="onStopAudio" delay="0">
                                              <p:tgtEl>
                                                <p:sldTgt/>
                                              </p:tgtEl>
                                            </p:cond>
                                          </p:endCondLst>
                                        </p:cTn>
                                        <p:tgtEl>
                                          <p:sndTgt r:embed="rId2" name="camera.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nodeType="clickEffect">
                                  <p:stCondLst>
                                    <p:cond delay="0"/>
                                  </p:stCondLst>
                                  <p:childTnLst>
                                    <p:set>
                                      <p:cBhvr>
                                        <p:cTn id="24" dur="1" fill="hold">
                                          <p:stCondLst>
                                            <p:cond delay="0"/>
                                          </p:stCondLst>
                                        </p:cTn>
                                        <p:tgtEl>
                                          <p:spTgt spid="81025"/>
                                        </p:tgtEl>
                                        <p:attrNameLst>
                                          <p:attrName>style.visibility</p:attrName>
                                        </p:attrNameLst>
                                      </p:cBhvr>
                                      <p:to>
                                        <p:strVal val="visible"/>
                                      </p:to>
                                    </p:set>
                                    <p:animEffect transition="in" filter="box(out)">
                                      <p:cBhvr>
                                        <p:cTn id="25" dur="500"/>
                                        <p:tgtEl>
                                          <p:spTgt spid="81025"/>
                                        </p:tgtEl>
                                      </p:cBhvr>
                                    </p:animEffect>
                                  </p:childTnLst>
                                  <p:subTnLst>
                                    <p:audio>
                                      <p:cMediaNode>
                                        <p:cTn display="0" masterRel="sameClick">
                                          <p:stCondLst>
                                            <p:cond evt="begin" delay="0">
                                              <p:tn val="23"/>
                                            </p:cond>
                                          </p:stCondLst>
                                          <p:endCondLst>
                                            <p:cond evt="onStopAudio" delay="0">
                                              <p:tgtEl>
                                                <p:sldTgt/>
                                              </p:tgtEl>
                                            </p:cond>
                                          </p:endCondLst>
                                        </p:cTn>
                                        <p:tgtEl>
                                          <p:sndTgt r:embed="rId2" name="camera.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nodeType="clickEffect">
                                  <p:stCondLst>
                                    <p:cond delay="0"/>
                                  </p:stCondLst>
                                  <p:childTnLst>
                                    <p:set>
                                      <p:cBhvr>
                                        <p:cTn id="29" dur="1" fill="hold">
                                          <p:stCondLst>
                                            <p:cond delay="0"/>
                                          </p:stCondLst>
                                        </p:cTn>
                                        <p:tgtEl>
                                          <p:spTgt spid="81018"/>
                                        </p:tgtEl>
                                        <p:attrNameLst>
                                          <p:attrName>style.visibility</p:attrName>
                                        </p:attrNameLst>
                                      </p:cBhvr>
                                      <p:to>
                                        <p:strVal val="visible"/>
                                      </p:to>
                                    </p:set>
                                    <p:animEffect transition="in" filter="box(out)">
                                      <p:cBhvr>
                                        <p:cTn id="30" dur="500"/>
                                        <p:tgtEl>
                                          <p:spTgt spid="81018"/>
                                        </p:tgtEl>
                                      </p:cBhvr>
                                    </p:animEffect>
                                  </p:childTnLst>
                                  <p:subTnLst>
                                    <p:audio>
                                      <p:cMediaNode>
                                        <p:cTn display="0" masterRel="sameClick">
                                          <p:stCondLst>
                                            <p:cond evt="begin" delay="0">
                                              <p:tn val="28"/>
                                            </p:cond>
                                          </p:stCondLst>
                                          <p:endCondLst>
                                            <p:cond evt="onStopAudio" delay="0">
                                              <p:tgtEl>
                                                <p:sldTgt/>
                                              </p:tgtEl>
                                            </p:cond>
                                          </p:endCondLst>
                                        </p:cTn>
                                        <p:tgtEl>
                                          <p:sndTgt r:embed="rId2" name="camera.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nodeType="clickEffect">
                                  <p:stCondLst>
                                    <p:cond delay="0"/>
                                  </p:stCondLst>
                                  <p:childTnLst>
                                    <p:set>
                                      <p:cBhvr>
                                        <p:cTn id="34" dur="1" fill="hold">
                                          <p:stCondLst>
                                            <p:cond delay="0"/>
                                          </p:stCondLst>
                                        </p:cTn>
                                        <p:tgtEl>
                                          <p:spTgt spid="81011"/>
                                        </p:tgtEl>
                                        <p:attrNameLst>
                                          <p:attrName>style.visibility</p:attrName>
                                        </p:attrNameLst>
                                      </p:cBhvr>
                                      <p:to>
                                        <p:strVal val="visible"/>
                                      </p:to>
                                    </p:set>
                                    <p:animEffect transition="in" filter="box(out)">
                                      <p:cBhvr>
                                        <p:cTn id="35" dur="500"/>
                                        <p:tgtEl>
                                          <p:spTgt spid="81011"/>
                                        </p:tgtEl>
                                      </p:cBhvr>
                                    </p:animEffect>
                                  </p:childTnLst>
                                  <p:subTnLst>
                                    <p:audio>
                                      <p:cMediaNode>
                                        <p:cTn display="0" masterRel="sameClick">
                                          <p:stCondLst>
                                            <p:cond evt="begin" delay="0">
                                              <p:tn val="33"/>
                                            </p:cond>
                                          </p:stCondLst>
                                          <p:endCondLst>
                                            <p:cond evt="onStopAudio" delay="0">
                                              <p:tgtEl>
                                                <p:sldTgt/>
                                              </p:tgtEl>
                                            </p:cond>
                                          </p:endCondLst>
                                        </p:cTn>
                                        <p:tgtEl>
                                          <p:sndTgt r:embed="rId2" name="camera.wav"/>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nodeType="clickEffect">
                                  <p:stCondLst>
                                    <p:cond delay="0"/>
                                  </p:stCondLst>
                                  <p:childTnLst>
                                    <p:set>
                                      <p:cBhvr>
                                        <p:cTn id="39" dur="1" fill="hold">
                                          <p:stCondLst>
                                            <p:cond delay="0"/>
                                          </p:stCondLst>
                                        </p:cTn>
                                        <p:tgtEl>
                                          <p:spTgt spid="80984"/>
                                        </p:tgtEl>
                                        <p:attrNameLst>
                                          <p:attrName>style.visibility</p:attrName>
                                        </p:attrNameLst>
                                      </p:cBhvr>
                                      <p:to>
                                        <p:strVal val="visible"/>
                                      </p:to>
                                    </p:set>
                                    <p:animEffect transition="in" filter="box(out)">
                                      <p:cBhvr>
                                        <p:cTn id="40" dur="500"/>
                                        <p:tgtEl>
                                          <p:spTgt spid="80984"/>
                                        </p:tgtEl>
                                      </p:cBhvr>
                                    </p:animEffect>
                                  </p:childTnLst>
                                  <p:subTnLst>
                                    <p:audio>
                                      <p:cMediaNode>
                                        <p:cTn display="0" masterRel="sameClick">
                                          <p:stCondLst>
                                            <p:cond evt="begin" delay="0">
                                              <p:tn val="38"/>
                                            </p:cond>
                                          </p:stCondLst>
                                          <p:endCondLst>
                                            <p:cond evt="onStopAudio" delay="0">
                                              <p:tgtEl>
                                                <p:sldTgt/>
                                              </p:tgtEl>
                                            </p:cond>
                                          </p:endCondLst>
                                        </p:cTn>
                                        <p:tgtEl>
                                          <p:sndTgt r:embed="rId2" name="camera.wav"/>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nodeType="clickEffect">
                                  <p:stCondLst>
                                    <p:cond delay="0"/>
                                  </p:stCondLst>
                                  <p:childTnLst>
                                    <p:set>
                                      <p:cBhvr>
                                        <p:cTn id="44" dur="1" fill="hold">
                                          <p:stCondLst>
                                            <p:cond delay="0"/>
                                          </p:stCondLst>
                                        </p:cTn>
                                        <p:tgtEl>
                                          <p:spTgt spid="80976"/>
                                        </p:tgtEl>
                                        <p:attrNameLst>
                                          <p:attrName>style.visibility</p:attrName>
                                        </p:attrNameLst>
                                      </p:cBhvr>
                                      <p:to>
                                        <p:strVal val="visible"/>
                                      </p:to>
                                    </p:set>
                                    <p:animEffect transition="in" filter="box(out)">
                                      <p:cBhvr>
                                        <p:cTn id="45" dur="500"/>
                                        <p:tgtEl>
                                          <p:spTgt spid="80976"/>
                                        </p:tgtEl>
                                      </p:cBhvr>
                                    </p:animEffect>
                                  </p:childTnLst>
                                  <p:subTnLst>
                                    <p:audio>
                                      <p:cMediaNode>
                                        <p:cTn display="0" masterRel="sameClick">
                                          <p:stCondLst>
                                            <p:cond evt="begin" delay="0">
                                              <p:tn val="43"/>
                                            </p:cond>
                                          </p:stCondLst>
                                          <p:endCondLst>
                                            <p:cond evt="onStopAudio" delay="0">
                                              <p:tgtEl>
                                                <p:sldTgt/>
                                              </p:tgtEl>
                                            </p:cond>
                                          </p:endCondLst>
                                        </p:cTn>
                                        <p:tgtEl>
                                          <p:sndTgt r:embed="rId2" name="camera.wav"/>
                                        </p:tgtEl>
                                      </p:cMediaNode>
                                    </p:audio>
                                  </p:sub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32" fill="hold" nodeType="clickEffect">
                                  <p:stCondLst>
                                    <p:cond delay="0"/>
                                  </p:stCondLst>
                                  <p:childTnLst>
                                    <p:set>
                                      <p:cBhvr>
                                        <p:cTn id="49" dur="1" fill="hold">
                                          <p:stCondLst>
                                            <p:cond delay="0"/>
                                          </p:stCondLst>
                                        </p:cTn>
                                        <p:tgtEl>
                                          <p:spTgt spid="81003"/>
                                        </p:tgtEl>
                                        <p:attrNameLst>
                                          <p:attrName>style.visibility</p:attrName>
                                        </p:attrNameLst>
                                      </p:cBhvr>
                                      <p:to>
                                        <p:strVal val="visible"/>
                                      </p:to>
                                    </p:set>
                                    <p:animEffect transition="in" filter="box(out)">
                                      <p:cBhvr>
                                        <p:cTn id="50" dur="500"/>
                                        <p:tgtEl>
                                          <p:spTgt spid="81003"/>
                                        </p:tgtEl>
                                      </p:cBhvr>
                                    </p:animEffect>
                                  </p:childTnLst>
                                  <p:subTnLst>
                                    <p:audio>
                                      <p:cMediaNode>
                                        <p:cTn display="0" masterRel="sameClick">
                                          <p:stCondLst>
                                            <p:cond evt="begin" delay="0">
                                              <p:tn val="48"/>
                                            </p:cond>
                                          </p:stCondLst>
                                          <p:endCondLst>
                                            <p:cond evt="onStopAudio" delay="0">
                                              <p:tgtEl>
                                                <p:sldTgt/>
                                              </p:tgtEl>
                                            </p:cond>
                                          </p:endCondLst>
                                        </p:cTn>
                                        <p:tgtEl>
                                          <p:sndTgt r:embed="rId2" name="camera.wav"/>
                                        </p:tgtEl>
                                      </p:cMediaNode>
                                    </p:audio>
                                  </p:sub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32" fill="hold" nodeType="clickEffect">
                                  <p:stCondLst>
                                    <p:cond delay="0"/>
                                  </p:stCondLst>
                                  <p:childTnLst>
                                    <p:set>
                                      <p:cBhvr>
                                        <p:cTn id="54" dur="1" fill="hold">
                                          <p:stCondLst>
                                            <p:cond delay="0"/>
                                          </p:stCondLst>
                                        </p:cTn>
                                        <p:tgtEl>
                                          <p:spTgt spid="80995"/>
                                        </p:tgtEl>
                                        <p:attrNameLst>
                                          <p:attrName>style.visibility</p:attrName>
                                        </p:attrNameLst>
                                      </p:cBhvr>
                                      <p:to>
                                        <p:strVal val="visible"/>
                                      </p:to>
                                    </p:set>
                                    <p:animEffect transition="in" filter="box(out)">
                                      <p:cBhvr>
                                        <p:cTn id="55" dur="500"/>
                                        <p:tgtEl>
                                          <p:spTgt spid="80995"/>
                                        </p:tgtEl>
                                      </p:cBhvr>
                                    </p:animEffect>
                                  </p:childTnLst>
                                  <p:subTnLst>
                                    <p:audio>
                                      <p:cMediaNode>
                                        <p:cTn display="0" masterRel="sameClick">
                                          <p:stCondLst>
                                            <p:cond evt="begin" delay="0">
                                              <p:tn val="53"/>
                                            </p:cond>
                                          </p:stCondLst>
                                          <p:endCondLst>
                                            <p:cond evt="onStopAudio" delay="0">
                                              <p:tgtEl>
                                                <p:sldTgt/>
                                              </p:tgtEl>
                                            </p:cond>
                                          </p:endCondLst>
                                        </p:cTn>
                                        <p:tgtEl>
                                          <p:sndTgt r:embed="rId2" name="camera.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32" fill="hold" nodeType="clickEffect">
                                  <p:stCondLst>
                                    <p:cond delay="0"/>
                                  </p:stCondLst>
                                  <p:childTnLst>
                                    <p:set>
                                      <p:cBhvr>
                                        <p:cTn id="59" dur="1" fill="hold">
                                          <p:stCondLst>
                                            <p:cond delay="0"/>
                                          </p:stCondLst>
                                        </p:cTn>
                                        <p:tgtEl>
                                          <p:spTgt spid="80987"/>
                                        </p:tgtEl>
                                        <p:attrNameLst>
                                          <p:attrName>style.visibility</p:attrName>
                                        </p:attrNameLst>
                                      </p:cBhvr>
                                      <p:to>
                                        <p:strVal val="visible"/>
                                      </p:to>
                                    </p:set>
                                    <p:animEffect transition="in" filter="box(out)">
                                      <p:cBhvr>
                                        <p:cTn id="60" dur="500"/>
                                        <p:tgtEl>
                                          <p:spTgt spid="80987"/>
                                        </p:tgtEl>
                                      </p:cBhvr>
                                    </p:animEffect>
                                  </p:childTnLst>
                                  <p:subTnLst>
                                    <p:audio>
                                      <p:cMediaNode>
                                        <p:cTn display="0" masterRel="sameClick">
                                          <p:stCondLst>
                                            <p:cond evt="begin" delay="0">
                                              <p:tn val="58"/>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73"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0E49BC-F583-9ACE-E63F-E4ABAA92E6DB}"/>
              </a:ext>
            </a:extLst>
          </p:cNvPr>
          <p:cNvSpPr>
            <a:spLocks noGrp="1"/>
          </p:cNvSpPr>
          <p:nvPr>
            <p:ph type="title"/>
          </p:nvPr>
        </p:nvSpPr>
        <p:spPr/>
        <p:txBody>
          <a:bodyPr/>
          <a:lstStyle/>
          <a:p>
            <a:r>
              <a:rPr lang="zh-CN" altLang="en-US" dirty="0"/>
              <a:t>粒子物理实验概念图</a:t>
            </a:r>
          </a:p>
        </p:txBody>
      </p:sp>
      <p:sp>
        <p:nvSpPr>
          <p:cNvPr id="4" name="灯片编号占位符 3">
            <a:extLst>
              <a:ext uri="{FF2B5EF4-FFF2-40B4-BE49-F238E27FC236}">
                <a16:creationId xmlns:a16="http://schemas.microsoft.com/office/drawing/2014/main" id="{EC704DA7-8107-45C0-5773-1A2675B553B3}"/>
              </a:ext>
            </a:extLst>
          </p:cNvPr>
          <p:cNvSpPr>
            <a:spLocks noGrp="1"/>
          </p:cNvSpPr>
          <p:nvPr>
            <p:ph type="sldNum" sz="quarter" idx="12"/>
          </p:nvPr>
        </p:nvSpPr>
        <p:spPr/>
        <p:txBody>
          <a:bodyPr/>
          <a:lstStyle/>
          <a:p>
            <a:fld id="{0C913308-F349-4B6D-A68A-DD1791B4A57B}" type="slidenum">
              <a:rPr lang="zh-CN" altLang="en-US" smtClean="0"/>
              <a:t>18</a:t>
            </a:fld>
            <a:endParaRPr lang="zh-CN" altLang="en-US"/>
          </a:p>
        </p:txBody>
      </p:sp>
      <p:sp>
        <p:nvSpPr>
          <p:cNvPr id="5" name="矩形 4">
            <a:extLst>
              <a:ext uri="{FF2B5EF4-FFF2-40B4-BE49-F238E27FC236}">
                <a16:creationId xmlns:a16="http://schemas.microsoft.com/office/drawing/2014/main" id="{9737629D-66FA-9849-0DA6-B88681FB500C}"/>
              </a:ext>
            </a:extLst>
          </p:cNvPr>
          <p:cNvSpPr/>
          <p:nvPr/>
        </p:nvSpPr>
        <p:spPr>
          <a:xfrm>
            <a:off x="3695632" y="6021288"/>
            <a:ext cx="1224136" cy="50405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微观世界</a:t>
            </a:r>
            <a:endParaRPr lang="en-US" altLang="zh-CN" dirty="0"/>
          </a:p>
          <a:p>
            <a:pPr algn="ctr"/>
            <a:r>
              <a:rPr lang="en-US" altLang="zh-CN" dirty="0"/>
              <a:t>events</a:t>
            </a:r>
            <a:endParaRPr lang="zh-CN" altLang="en-US" dirty="0"/>
          </a:p>
        </p:txBody>
      </p:sp>
      <p:sp>
        <p:nvSpPr>
          <p:cNvPr id="6" name="矩形 5">
            <a:extLst>
              <a:ext uri="{FF2B5EF4-FFF2-40B4-BE49-F238E27FC236}">
                <a16:creationId xmlns:a16="http://schemas.microsoft.com/office/drawing/2014/main" id="{61F97498-5A5B-429C-FD9D-A139EAF5D83E}"/>
              </a:ext>
            </a:extLst>
          </p:cNvPr>
          <p:cNvSpPr/>
          <p:nvPr/>
        </p:nvSpPr>
        <p:spPr>
          <a:xfrm>
            <a:off x="3554689" y="4239823"/>
            <a:ext cx="1512168" cy="699992"/>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dirty="0"/>
              <a:t>谱仪</a:t>
            </a:r>
            <a:endParaRPr lang="en-US" altLang="zh-CN" dirty="0"/>
          </a:p>
          <a:p>
            <a:pPr algn="ctr"/>
            <a:r>
              <a:rPr lang="en-US" altLang="zh-CN" dirty="0"/>
              <a:t>spectrometer</a:t>
            </a:r>
            <a:endParaRPr lang="zh-CN" altLang="en-US" dirty="0"/>
          </a:p>
        </p:txBody>
      </p:sp>
      <p:sp>
        <p:nvSpPr>
          <p:cNvPr id="7" name="矩形 6">
            <a:extLst>
              <a:ext uri="{FF2B5EF4-FFF2-40B4-BE49-F238E27FC236}">
                <a16:creationId xmlns:a16="http://schemas.microsoft.com/office/drawing/2014/main" id="{2531001E-AF22-24FE-00DC-2E5C54D9B6A2}"/>
              </a:ext>
            </a:extLst>
          </p:cNvPr>
          <p:cNvSpPr/>
          <p:nvPr/>
        </p:nvSpPr>
        <p:spPr>
          <a:xfrm>
            <a:off x="3119568" y="1413124"/>
            <a:ext cx="2376264" cy="58406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物理结果</a:t>
            </a:r>
            <a:endParaRPr lang="en-US" altLang="zh-CN" dirty="0"/>
          </a:p>
          <a:p>
            <a:pPr algn="ctr"/>
            <a:r>
              <a:rPr lang="en-US" altLang="zh-CN" dirty="0"/>
              <a:t>Physics outcomes</a:t>
            </a:r>
            <a:endParaRPr lang="zh-CN" altLang="en-US" dirty="0"/>
          </a:p>
        </p:txBody>
      </p:sp>
      <p:sp>
        <p:nvSpPr>
          <p:cNvPr id="8" name="矩形 7">
            <a:extLst>
              <a:ext uri="{FF2B5EF4-FFF2-40B4-BE49-F238E27FC236}">
                <a16:creationId xmlns:a16="http://schemas.microsoft.com/office/drawing/2014/main" id="{31CDD820-785A-6AC0-6DD5-2764718766AA}"/>
              </a:ext>
            </a:extLst>
          </p:cNvPr>
          <p:cNvSpPr/>
          <p:nvPr/>
        </p:nvSpPr>
        <p:spPr>
          <a:xfrm>
            <a:off x="1115830" y="4939815"/>
            <a:ext cx="1224136" cy="43204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dirty="0"/>
              <a:t>EMC</a:t>
            </a:r>
            <a:endParaRPr lang="zh-CN" altLang="en-US" dirty="0"/>
          </a:p>
        </p:txBody>
      </p:sp>
      <p:sp>
        <p:nvSpPr>
          <p:cNvPr id="9" name="矩形 8">
            <a:extLst>
              <a:ext uri="{FF2B5EF4-FFF2-40B4-BE49-F238E27FC236}">
                <a16:creationId xmlns:a16="http://schemas.microsoft.com/office/drawing/2014/main" id="{624023F4-0587-9F9B-F665-F073D1EAB123}"/>
              </a:ext>
            </a:extLst>
          </p:cNvPr>
          <p:cNvSpPr/>
          <p:nvPr/>
        </p:nvSpPr>
        <p:spPr>
          <a:xfrm>
            <a:off x="698200" y="3810063"/>
            <a:ext cx="1224136" cy="43204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dirty="0"/>
              <a:t>SC/MUC</a:t>
            </a:r>
            <a:endParaRPr lang="zh-CN" altLang="en-US" dirty="0"/>
          </a:p>
        </p:txBody>
      </p:sp>
      <p:sp>
        <p:nvSpPr>
          <p:cNvPr id="10" name="矩形 9">
            <a:extLst>
              <a:ext uri="{FF2B5EF4-FFF2-40B4-BE49-F238E27FC236}">
                <a16:creationId xmlns:a16="http://schemas.microsoft.com/office/drawing/2014/main" id="{D3335E5B-53C2-5122-B81D-11B8D200F9D6}"/>
              </a:ext>
            </a:extLst>
          </p:cNvPr>
          <p:cNvSpPr/>
          <p:nvPr/>
        </p:nvSpPr>
        <p:spPr>
          <a:xfrm>
            <a:off x="6798224" y="4287417"/>
            <a:ext cx="1224136" cy="51219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吸收 </a:t>
            </a:r>
            <a:r>
              <a:rPr lang="en-US" altLang="zh-CN" dirty="0"/>
              <a:t>stopping </a:t>
            </a:r>
            <a:endParaRPr lang="zh-CN" altLang="en-US" dirty="0"/>
          </a:p>
        </p:txBody>
      </p:sp>
      <p:sp>
        <p:nvSpPr>
          <p:cNvPr id="11" name="矩形 10">
            <a:extLst>
              <a:ext uri="{FF2B5EF4-FFF2-40B4-BE49-F238E27FC236}">
                <a16:creationId xmlns:a16="http://schemas.microsoft.com/office/drawing/2014/main" id="{5FF2BCFA-B10B-0C19-7709-1575226A8B55}"/>
              </a:ext>
            </a:extLst>
          </p:cNvPr>
          <p:cNvSpPr/>
          <p:nvPr/>
        </p:nvSpPr>
        <p:spPr>
          <a:xfrm>
            <a:off x="6622697" y="4819874"/>
            <a:ext cx="1224136" cy="55198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寻迹 </a:t>
            </a:r>
            <a:r>
              <a:rPr lang="en-US" altLang="zh-CN" dirty="0"/>
              <a:t>tracking</a:t>
            </a:r>
            <a:endParaRPr lang="zh-CN" altLang="en-US" dirty="0"/>
          </a:p>
        </p:txBody>
      </p:sp>
      <p:sp>
        <p:nvSpPr>
          <p:cNvPr id="12" name="矩形 11">
            <a:extLst>
              <a:ext uri="{FF2B5EF4-FFF2-40B4-BE49-F238E27FC236}">
                <a16:creationId xmlns:a16="http://schemas.microsoft.com/office/drawing/2014/main" id="{4494083F-06BB-C999-913A-AA22E8FC7BAB}"/>
              </a:ext>
            </a:extLst>
          </p:cNvPr>
          <p:cNvSpPr/>
          <p:nvPr/>
        </p:nvSpPr>
        <p:spPr>
          <a:xfrm>
            <a:off x="6156176" y="5417169"/>
            <a:ext cx="1440160" cy="55198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鉴别 </a:t>
            </a:r>
            <a:r>
              <a:rPr lang="en-US" altLang="zh-CN" dirty="0"/>
              <a:t>identification</a:t>
            </a:r>
            <a:endParaRPr lang="zh-CN" altLang="en-US" dirty="0"/>
          </a:p>
        </p:txBody>
      </p:sp>
      <p:sp>
        <p:nvSpPr>
          <p:cNvPr id="13" name="矩形 12">
            <a:extLst>
              <a:ext uri="{FF2B5EF4-FFF2-40B4-BE49-F238E27FC236}">
                <a16:creationId xmlns:a16="http://schemas.microsoft.com/office/drawing/2014/main" id="{762118A6-4F18-7B44-1B6F-F850C1F78542}"/>
              </a:ext>
            </a:extLst>
          </p:cNvPr>
          <p:cNvSpPr/>
          <p:nvPr/>
        </p:nvSpPr>
        <p:spPr>
          <a:xfrm>
            <a:off x="2833233" y="3264824"/>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数据流</a:t>
            </a:r>
          </a:p>
        </p:txBody>
      </p:sp>
      <p:sp>
        <p:nvSpPr>
          <p:cNvPr id="14" name="矩形 13">
            <a:extLst>
              <a:ext uri="{FF2B5EF4-FFF2-40B4-BE49-F238E27FC236}">
                <a16:creationId xmlns:a16="http://schemas.microsoft.com/office/drawing/2014/main" id="{18572647-5239-CAD8-3E32-1CF8C3DF9AB0}"/>
              </a:ext>
            </a:extLst>
          </p:cNvPr>
          <p:cNvSpPr/>
          <p:nvPr/>
        </p:nvSpPr>
        <p:spPr>
          <a:xfrm>
            <a:off x="1408642" y="5485054"/>
            <a:ext cx="1224136" cy="43204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dirty="0"/>
              <a:t>TOF</a:t>
            </a:r>
            <a:endParaRPr lang="zh-CN" altLang="en-US" dirty="0"/>
          </a:p>
        </p:txBody>
      </p:sp>
      <p:sp>
        <p:nvSpPr>
          <p:cNvPr id="15" name="矩形 14">
            <a:extLst>
              <a:ext uri="{FF2B5EF4-FFF2-40B4-BE49-F238E27FC236}">
                <a16:creationId xmlns:a16="http://schemas.microsoft.com/office/drawing/2014/main" id="{5FF54017-F23C-9FF6-8D9B-831A0507C14D}"/>
              </a:ext>
            </a:extLst>
          </p:cNvPr>
          <p:cNvSpPr/>
          <p:nvPr/>
        </p:nvSpPr>
        <p:spPr>
          <a:xfrm>
            <a:off x="4387380" y="3259567"/>
            <a:ext cx="1336748"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模拟、校准</a:t>
            </a:r>
          </a:p>
        </p:txBody>
      </p:sp>
      <p:sp>
        <p:nvSpPr>
          <p:cNvPr id="16" name="矩形 15">
            <a:extLst>
              <a:ext uri="{FF2B5EF4-FFF2-40B4-BE49-F238E27FC236}">
                <a16:creationId xmlns:a16="http://schemas.microsoft.com/office/drawing/2014/main" id="{0022B61A-330B-68ED-13F5-E9F176B9AE9A}"/>
              </a:ext>
            </a:extLst>
          </p:cNvPr>
          <p:cNvSpPr/>
          <p:nvPr/>
        </p:nvSpPr>
        <p:spPr>
          <a:xfrm>
            <a:off x="3554689" y="2196192"/>
            <a:ext cx="1512168" cy="50128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数据分析 </a:t>
            </a:r>
            <a:r>
              <a:rPr lang="en-US" altLang="zh-CN" dirty="0"/>
              <a:t>data analysis</a:t>
            </a:r>
            <a:endParaRPr lang="zh-CN" altLang="en-US" dirty="0"/>
          </a:p>
        </p:txBody>
      </p:sp>
      <p:sp>
        <p:nvSpPr>
          <p:cNvPr id="17" name="矩形 16">
            <a:extLst>
              <a:ext uri="{FF2B5EF4-FFF2-40B4-BE49-F238E27FC236}">
                <a16:creationId xmlns:a16="http://schemas.microsoft.com/office/drawing/2014/main" id="{F36ADB3B-B11A-FF04-824A-C9560D91C5B4}"/>
              </a:ext>
            </a:extLst>
          </p:cNvPr>
          <p:cNvSpPr/>
          <p:nvPr/>
        </p:nvSpPr>
        <p:spPr>
          <a:xfrm>
            <a:off x="6856540" y="3736911"/>
            <a:ext cx="1459876" cy="5052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量能 </a:t>
            </a:r>
            <a:r>
              <a:rPr lang="en-US" altLang="zh-CN" dirty="0"/>
              <a:t>calorimeter</a:t>
            </a:r>
            <a:endParaRPr lang="zh-CN" altLang="en-US" dirty="0"/>
          </a:p>
        </p:txBody>
      </p:sp>
      <p:sp>
        <p:nvSpPr>
          <p:cNvPr id="18" name="矩形 17">
            <a:extLst>
              <a:ext uri="{FF2B5EF4-FFF2-40B4-BE49-F238E27FC236}">
                <a16:creationId xmlns:a16="http://schemas.microsoft.com/office/drawing/2014/main" id="{A6732A57-89AB-1DA6-4EC6-6FAFA0E115DB}"/>
              </a:ext>
            </a:extLst>
          </p:cNvPr>
          <p:cNvSpPr/>
          <p:nvPr/>
        </p:nvSpPr>
        <p:spPr>
          <a:xfrm>
            <a:off x="879314" y="4394576"/>
            <a:ext cx="1224136" cy="43204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CN" dirty="0"/>
              <a:t>MDC</a:t>
            </a:r>
            <a:endParaRPr lang="zh-CN" altLang="en-US" dirty="0"/>
          </a:p>
        </p:txBody>
      </p:sp>
      <p:cxnSp>
        <p:nvCxnSpPr>
          <p:cNvPr id="20" name="直接箭头连接符 19">
            <a:extLst>
              <a:ext uri="{FF2B5EF4-FFF2-40B4-BE49-F238E27FC236}">
                <a16:creationId xmlns:a16="http://schemas.microsoft.com/office/drawing/2014/main" id="{BD6DD8BE-7606-F754-D289-E0C3C4911A83}"/>
              </a:ext>
            </a:extLst>
          </p:cNvPr>
          <p:cNvCxnSpPr>
            <a:cxnSpLocks/>
            <a:stCxn id="5" idx="0"/>
            <a:endCxn id="6" idx="2"/>
          </p:cNvCxnSpPr>
          <p:nvPr/>
        </p:nvCxnSpPr>
        <p:spPr>
          <a:xfrm flipV="1">
            <a:off x="4307700" y="4939815"/>
            <a:ext cx="3073" cy="1081473"/>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22" name="直接箭头连接符 21">
            <a:extLst>
              <a:ext uri="{FF2B5EF4-FFF2-40B4-BE49-F238E27FC236}">
                <a16:creationId xmlns:a16="http://schemas.microsoft.com/office/drawing/2014/main" id="{77BA8372-42B6-7A5E-E990-CD1D3B2A535B}"/>
              </a:ext>
            </a:extLst>
          </p:cNvPr>
          <p:cNvCxnSpPr>
            <a:cxnSpLocks/>
            <a:stCxn id="6" idx="3"/>
            <a:endCxn id="11" idx="1"/>
          </p:cNvCxnSpPr>
          <p:nvPr/>
        </p:nvCxnSpPr>
        <p:spPr>
          <a:xfrm>
            <a:off x="5066857" y="4589819"/>
            <a:ext cx="1555840" cy="506050"/>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直接箭头连接符 27">
            <a:extLst>
              <a:ext uri="{FF2B5EF4-FFF2-40B4-BE49-F238E27FC236}">
                <a16:creationId xmlns:a16="http://schemas.microsoft.com/office/drawing/2014/main" id="{52CA5214-242A-2153-83B3-99BF5BEC421E}"/>
              </a:ext>
            </a:extLst>
          </p:cNvPr>
          <p:cNvCxnSpPr>
            <a:cxnSpLocks/>
            <a:stCxn id="6" idx="3"/>
            <a:endCxn id="12" idx="1"/>
          </p:cNvCxnSpPr>
          <p:nvPr/>
        </p:nvCxnSpPr>
        <p:spPr>
          <a:xfrm>
            <a:off x="5066857" y="4589819"/>
            <a:ext cx="1089319" cy="1103345"/>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直接箭头连接符 28">
            <a:extLst>
              <a:ext uri="{FF2B5EF4-FFF2-40B4-BE49-F238E27FC236}">
                <a16:creationId xmlns:a16="http://schemas.microsoft.com/office/drawing/2014/main" id="{0FE5F118-22CD-2484-80B6-BB9D1C48FE49}"/>
              </a:ext>
            </a:extLst>
          </p:cNvPr>
          <p:cNvCxnSpPr>
            <a:cxnSpLocks/>
            <a:stCxn id="6" idx="3"/>
            <a:endCxn id="17" idx="1"/>
          </p:cNvCxnSpPr>
          <p:nvPr/>
        </p:nvCxnSpPr>
        <p:spPr>
          <a:xfrm flipV="1">
            <a:off x="5066857" y="3989511"/>
            <a:ext cx="1789683" cy="600308"/>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直接箭头连接符 31">
            <a:extLst>
              <a:ext uri="{FF2B5EF4-FFF2-40B4-BE49-F238E27FC236}">
                <a16:creationId xmlns:a16="http://schemas.microsoft.com/office/drawing/2014/main" id="{8CFE9885-28D5-D2B3-6513-63EC7158C208}"/>
              </a:ext>
            </a:extLst>
          </p:cNvPr>
          <p:cNvCxnSpPr>
            <a:cxnSpLocks/>
            <a:stCxn id="6" idx="3"/>
            <a:endCxn id="10" idx="1"/>
          </p:cNvCxnSpPr>
          <p:nvPr/>
        </p:nvCxnSpPr>
        <p:spPr>
          <a:xfrm flipV="1">
            <a:off x="5066857" y="4543514"/>
            <a:ext cx="1731367" cy="46305"/>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3" name="直接箭头连接符 52">
            <a:extLst>
              <a:ext uri="{FF2B5EF4-FFF2-40B4-BE49-F238E27FC236}">
                <a16:creationId xmlns:a16="http://schemas.microsoft.com/office/drawing/2014/main" id="{1D692ACC-1250-FF82-77B5-63FDAB006606}"/>
              </a:ext>
            </a:extLst>
          </p:cNvPr>
          <p:cNvCxnSpPr>
            <a:cxnSpLocks/>
            <a:stCxn id="6" idx="0"/>
            <a:endCxn id="13" idx="2"/>
          </p:cNvCxnSpPr>
          <p:nvPr/>
        </p:nvCxnSpPr>
        <p:spPr>
          <a:xfrm flipH="1" flipV="1">
            <a:off x="3445301" y="3696872"/>
            <a:ext cx="865472" cy="542951"/>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55" name="直接箭头连接符 54">
            <a:extLst>
              <a:ext uri="{FF2B5EF4-FFF2-40B4-BE49-F238E27FC236}">
                <a16:creationId xmlns:a16="http://schemas.microsoft.com/office/drawing/2014/main" id="{3565A5A0-7D37-FBA5-5D4F-574138C83726}"/>
              </a:ext>
            </a:extLst>
          </p:cNvPr>
          <p:cNvCxnSpPr>
            <a:cxnSpLocks/>
            <a:stCxn id="6" idx="0"/>
            <a:endCxn id="15" idx="2"/>
          </p:cNvCxnSpPr>
          <p:nvPr/>
        </p:nvCxnSpPr>
        <p:spPr>
          <a:xfrm flipV="1">
            <a:off x="4310773" y="3691615"/>
            <a:ext cx="744981" cy="548208"/>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57" name="直接箭头连接符 56">
            <a:extLst>
              <a:ext uri="{FF2B5EF4-FFF2-40B4-BE49-F238E27FC236}">
                <a16:creationId xmlns:a16="http://schemas.microsoft.com/office/drawing/2014/main" id="{F1380D6C-29D5-27BB-11B7-69BB20DEEC59}"/>
              </a:ext>
            </a:extLst>
          </p:cNvPr>
          <p:cNvCxnSpPr>
            <a:cxnSpLocks/>
            <a:stCxn id="13" idx="0"/>
            <a:endCxn id="16" idx="2"/>
          </p:cNvCxnSpPr>
          <p:nvPr/>
        </p:nvCxnSpPr>
        <p:spPr>
          <a:xfrm flipV="1">
            <a:off x="3445301" y="2697478"/>
            <a:ext cx="865472" cy="567346"/>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62" name="直接箭头连接符 61">
            <a:extLst>
              <a:ext uri="{FF2B5EF4-FFF2-40B4-BE49-F238E27FC236}">
                <a16:creationId xmlns:a16="http://schemas.microsoft.com/office/drawing/2014/main" id="{EC733B53-56F8-D845-B00A-6BF5AB0C83A6}"/>
              </a:ext>
            </a:extLst>
          </p:cNvPr>
          <p:cNvCxnSpPr>
            <a:cxnSpLocks/>
            <a:stCxn id="16" idx="0"/>
            <a:endCxn id="7" idx="2"/>
          </p:cNvCxnSpPr>
          <p:nvPr/>
        </p:nvCxnSpPr>
        <p:spPr>
          <a:xfrm flipH="1" flipV="1">
            <a:off x="4307700" y="1997185"/>
            <a:ext cx="3073" cy="199007"/>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111" name="直接箭头连接符 110">
            <a:extLst>
              <a:ext uri="{FF2B5EF4-FFF2-40B4-BE49-F238E27FC236}">
                <a16:creationId xmlns:a16="http://schemas.microsoft.com/office/drawing/2014/main" id="{D49EC8B1-6209-3768-2F05-D14760FB6870}"/>
              </a:ext>
            </a:extLst>
          </p:cNvPr>
          <p:cNvCxnSpPr>
            <a:cxnSpLocks/>
            <a:stCxn id="6" idx="1"/>
            <a:endCxn id="18" idx="3"/>
          </p:cNvCxnSpPr>
          <p:nvPr/>
        </p:nvCxnSpPr>
        <p:spPr>
          <a:xfrm flipH="1">
            <a:off x="2103450" y="4589819"/>
            <a:ext cx="1451239" cy="20781"/>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4" name="直接箭头连接符 113">
            <a:extLst>
              <a:ext uri="{FF2B5EF4-FFF2-40B4-BE49-F238E27FC236}">
                <a16:creationId xmlns:a16="http://schemas.microsoft.com/office/drawing/2014/main" id="{A174F4AC-6B4D-A152-9784-77DA30A2F858}"/>
              </a:ext>
            </a:extLst>
          </p:cNvPr>
          <p:cNvCxnSpPr>
            <a:cxnSpLocks/>
            <a:stCxn id="6" idx="1"/>
            <a:endCxn id="8" idx="3"/>
          </p:cNvCxnSpPr>
          <p:nvPr/>
        </p:nvCxnSpPr>
        <p:spPr>
          <a:xfrm flipH="1">
            <a:off x="2339966" y="4589819"/>
            <a:ext cx="1214723" cy="566020"/>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7" name="直接箭头连接符 116">
            <a:extLst>
              <a:ext uri="{FF2B5EF4-FFF2-40B4-BE49-F238E27FC236}">
                <a16:creationId xmlns:a16="http://schemas.microsoft.com/office/drawing/2014/main" id="{921643F6-AA4A-AE6F-00DA-15EF19B7D746}"/>
              </a:ext>
            </a:extLst>
          </p:cNvPr>
          <p:cNvCxnSpPr>
            <a:cxnSpLocks/>
            <a:stCxn id="6" idx="1"/>
            <a:endCxn id="14" idx="3"/>
          </p:cNvCxnSpPr>
          <p:nvPr/>
        </p:nvCxnSpPr>
        <p:spPr>
          <a:xfrm flipH="1">
            <a:off x="2632778" y="4589819"/>
            <a:ext cx="921911" cy="1111259"/>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23" name="直接箭头连接符 122">
            <a:extLst>
              <a:ext uri="{FF2B5EF4-FFF2-40B4-BE49-F238E27FC236}">
                <a16:creationId xmlns:a16="http://schemas.microsoft.com/office/drawing/2014/main" id="{66AB9EF0-399A-D097-AA1D-6E7E0CB6281D}"/>
              </a:ext>
            </a:extLst>
          </p:cNvPr>
          <p:cNvCxnSpPr>
            <a:cxnSpLocks/>
            <a:stCxn id="6" idx="1"/>
            <a:endCxn id="9" idx="3"/>
          </p:cNvCxnSpPr>
          <p:nvPr/>
        </p:nvCxnSpPr>
        <p:spPr>
          <a:xfrm flipH="1" flipV="1">
            <a:off x="1922336" y="4026087"/>
            <a:ext cx="1632353" cy="563732"/>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40" name="直接箭头连接符 139">
            <a:extLst>
              <a:ext uri="{FF2B5EF4-FFF2-40B4-BE49-F238E27FC236}">
                <a16:creationId xmlns:a16="http://schemas.microsoft.com/office/drawing/2014/main" id="{6E44BCD2-5D8B-4FE7-80DC-D607D93AB7C5}"/>
              </a:ext>
            </a:extLst>
          </p:cNvPr>
          <p:cNvCxnSpPr>
            <a:cxnSpLocks/>
            <a:stCxn id="15" idx="0"/>
            <a:endCxn id="16" idx="2"/>
          </p:cNvCxnSpPr>
          <p:nvPr/>
        </p:nvCxnSpPr>
        <p:spPr>
          <a:xfrm flipH="1" flipV="1">
            <a:off x="4310773" y="2697478"/>
            <a:ext cx="744981" cy="562089"/>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228" name="连接符: 肘形 227">
            <a:extLst>
              <a:ext uri="{FF2B5EF4-FFF2-40B4-BE49-F238E27FC236}">
                <a16:creationId xmlns:a16="http://schemas.microsoft.com/office/drawing/2014/main" id="{DAF2F4F8-4307-A280-11C7-35119C1B3B97}"/>
              </a:ext>
            </a:extLst>
          </p:cNvPr>
          <p:cNvCxnSpPr>
            <a:cxnSpLocks/>
            <a:stCxn id="5" idx="1"/>
            <a:endCxn id="7" idx="1"/>
          </p:cNvCxnSpPr>
          <p:nvPr/>
        </p:nvCxnSpPr>
        <p:spPr>
          <a:xfrm rot="10800000">
            <a:off x="3119568" y="1705156"/>
            <a:ext cx="576064" cy="4568161"/>
          </a:xfrm>
          <a:prstGeom prst="bentConnector3">
            <a:avLst>
              <a:gd name="adj1" fmla="val 596332"/>
            </a:avLst>
          </a:prstGeom>
          <a:ln>
            <a:prstDash val="lgDash"/>
            <a:tailEnd type="triangle"/>
          </a:ln>
        </p:spPr>
        <p:style>
          <a:lnRef idx="1">
            <a:schemeClr val="accent4"/>
          </a:lnRef>
          <a:fillRef idx="0">
            <a:schemeClr val="accent4"/>
          </a:fillRef>
          <a:effectRef idx="0">
            <a:schemeClr val="accent4"/>
          </a:effectRef>
          <a:fontRef idx="minor">
            <a:schemeClr val="tx1"/>
          </a:fontRef>
        </p:style>
      </p:cxnSp>
      <p:sp>
        <p:nvSpPr>
          <p:cNvPr id="232" name="文本框 231">
            <a:extLst>
              <a:ext uri="{FF2B5EF4-FFF2-40B4-BE49-F238E27FC236}">
                <a16:creationId xmlns:a16="http://schemas.microsoft.com/office/drawing/2014/main" id="{6D4C505F-BC72-7E2B-62CA-AA26E68235E3}"/>
              </a:ext>
            </a:extLst>
          </p:cNvPr>
          <p:cNvSpPr txBox="1"/>
          <p:nvPr/>
        </p:nvSpPr>
        <p:spPr>
          <a:xfrm>
            <a:off x="756158" y="3443625"/>
            <a:ext cx="1114408"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zh-CN" altLang="en-US" b="1" dirty="0"/>
              <a:t>硬件视图</a:t>
            </a:r>
          </a:p>
        </p:txBody>
      </p:sp>
      <p:sp>
        <p:nvSpPr>
          <p:cNvPr id="233" name="文本框 232">
            <a:extLst>
              <a:ext uri="{FF2B5EF4-FFF2-40B4-BE49-F238E27FC236}">
                <a16:creationId xmlns:a16="http://schemas.microsoft.com/office/drawing/2014/main" id="{F25F84A4-148F-8085-3D9D-CBF9D2F14F19}"/>
              </a:ext>
            </a:extLst>
          </p:cNvPr>
          <p:cNvSpPr txBox="1"/>
          <p:nvPr/>
        </p:nvSpPr>
        <p:spPr>
          <a:xfrm>
            <a:off x="7296032" y="3367579"/>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功能视图</a:t>
            </a:r>
          </a:p>
        </p:txBody>
      </p:sp>
      <p:sp>
        <p:nvSpPr>
          <p:cNvPr id="234" name="文本框 233">
            <a:extLst>
              <a:ext uri="{FF2B5EF4-FFF2-40B4-BE49-F238E27FC236}">
                <a16:creationId xmlns:a16="http://schemas.microsoft.com/office/drawing/2014/main" id="{7FE90CA2-394C-53EE-06BD-B2CD01DCEA66}"/>
              </a:ext>
            </a:extLst>
          </p:cNvPr>
          <p:cNvSpPr txBox="1"/>
          <p:nvPr/>
        </p:nvSpPr>
        <p:spPr>
          <a:xfrm>
            <a:off x="3716530" y="3553972"/>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数据视图</a:t>
            </a:r>
          </a:p>
        </p:txBody>
      </p:sp>
      <p:sp>
        <p:nvSpPr>
          <p:cNvPr id="235" name="文本框 234">
            <a:extLst>
              <a:ext uri="{FF2B5EF4-FFF2-40B4-BE49-F238E27FC236}">
                <a16:creationId xmlns:a16="http://schemas.microsoft.com/office/drawing/2014/main" id="{CA6FA089-CFA6-D990-697F-6FB71453E5D1}"/>
              </a:ext>
            </a:extLst>
          </p:cNvPr>
          <p:cNvSpPr txBox="1"/>
          <p:nvPr/>
        </p:nvSpPr>
        <p:spPr>
          <a:xfrm>
            <a:off x="5093922" y="1997185"/>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物理视图</a:t>
            </a: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1F0E2F7D-D879-1E6D-5552-FF63426A6A32}"/>
                  </a:ext>
                </a:extLst>
              </p:cNvPr>
              <p:cNvSpPr txBox="1"/>
              <p:nvPr/>
            </p:nvSpPr>
            <p:spPr>
              <a:xfrm>
                <a:off x="224035" y="5493108"/>
                <a:ext cx="1038201" cy="40011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smtClean="0">
                          <a:solidFill>
                            <a:srgbClr val="C00000"/>
                          </a:solidFill>
                          <a:latin typeface="Cambria Math" panose="02040503050406030204" pitchFamily="18" charset="0"/>
                        </a:rPr>
                        <m:t>𝐿</m:t>
                      </m:r>
                      <m:r>
                        <a:rPr lang="en-US" altLang="zh-CN" sz="2000" b="0" i="1" smtClean="0">
                          <a:solidFill>
                            <a:srgbClr val="C00000"/>
                          </a:solidFill>
                          <a:latin typeface="Cambria Math" panose="02040503050406030204" pitchFamily="18" charset="0"/>
                        </a:rPr>
                        <m:t>,</m:t>
                      </m:r>
                      <m:r>
                        <a:rPr lang="en-US" altLang="zh-CN" sz="2000" i="1" smtClean="0">
                          <a:solidFill>
                            <a:srgbClr val="C00000"/>
                          </a:solidFill>
                          <a:latin typeface="Cambria Math" panose="02040503050406030204" pitchFamily="18" charset="0"/>
                          <a:ea typeface="Cambria Math" panose="02040503050406030204" pitchFamily="18" charset="0"/>
                        </a:rPr>
                        <m:t>𝑑</m:t>
                      </m:r>
                      <m:r>
                        <m:rPr>
                          <m:sty m:val="p"/>
                        </m:rPr>
                        <a:rPr lang="el-GR" altLang="zh-CN" sz="2000" i="1">
                          <a:solidFill>
                            <a:srgbClr val="C00000"/>
                          </a:solidFill>
                          <a:latin typeface="Cambria Math" panose="02040503050406030204" pitchFamily="18" charset="0"/>
                          <a:ea typeface="Cambria Math" panose="02040503050406030204" pitchFamily="18" charset="0"/>
                        </a:rPr>
                        <m:t>Ω</m:t>
                      </m:r>
                      <m:r>
                        <a:rPr lang="en-US" altLang="zh-CN" sz="2000" b="0" i="0" smtClean="0">
                          <a:solidFill>
                            <a:srgbClr val="C00000"/>
                          </a:solidFill>
                          <a:latin typeface="Cambria Math" panose="02040503050406030204" pitchFamily="18" charset="0"/>
                          <a:ea typeface="Cambria Math" panose="02040503050406030204" pitchFamily="18" charset="0"/>
                        </a:rPr>
                        <m:t>,</m:t>
                      </m:r>
                      <m:r>
                        <a:rPr lang="en-US" altLang="zh-CN" sz="2000">
                          <a:solidFill>
                            <a:srgbClr val="C00000"/>
                          </a:solidFill>
                          <a:latin typeface="Cambria Math" panose="02040503050406030204" pitchFamily="18" charset="0"/>
                        </a:rPr>
                        <m:t>𝑑𝑁</m:t>
                      </m:r>
                    </m:oMath>
                  </m:oMathPara>
                </a14:m>
                <a:endParaRPr lang="zh-CN" altLang="en-US" sz="2000" dirty="0"/>
              </a:p>
            </p:txBody>
          </p:sp>
        </mc:Choice>
        <mc:Fallback xmlns="">
          <p:sp>
            <p:nvSpPr>
              <p:cNvPr id="3" name="文本框 2">
                <a:extLst>
                  <a:ext uri="{FF2B5EF4-FFF2-40B4-BE49-F238E27FC236}">
                    <a16:creationId xmlns:a16="http://schemas.microsoft.com/office/drawing/2014/main" id="{1F0E2F7D-D879-1E6D-5552-FF63426A6A32}"/>
                  </a:ext>
                </a:extLst>
              </p:cNvPr>
              <p:cNvSpPr txBox="1">
                <a:spLocks noRot="1" noChangeAspect="1" noMove="1" noResize="1" noEditPoints="1" noAdjustHandles="1" noChangeArrowheads="1" noChangeShapeType="1" noTextEdit="1"/>
              </p:cNvSpPr>
              <p:nvPr/>
            </p:nvSpPr>
            <p:spPr>
              <a:xfrm>
                <a:off x="224035" y="5493108"/>
                <a:ext cx="1038201" cy="400110"/>
              </a:xfrm>
              <a:prstGeom prst="rect">
                <a:avLst/>
              </a:prstGeom>
              <a:blipFill>
                <a:blip r:embed="rId2"/>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014756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2341" name="Object 5"/>
          <p:cNvGraphicFramePr>
            <a:graphicFrameLocks noChangeAspect="1"/>
          </p:cNvGraphicFramePr>
          <p:nvPr/>
        </p:nvGraphicFramePr>
        <p:xfrm>
          <a:off x="3849680" y="1512277"/>
          <a:ext cx="5175738" cy="3881804"/>
        </p:xfrm>
        <a:graphic>
          <a:graphicData uri="http://schemas.openxmlformats.org/presentationml/2006/ole">
            <mc:AlternateContent xmlns:mc="http://schemas.openxmlformats.org/markup-compatibility/2006">
              <mc:Choice xmlns:v="urn:schemas-microsoft-com:vml" Requires="v">
                <p:oleObj name="Slide" r:id="rId2" imgW="4572000" imgH="3429000" progId="PowerPoint.Slide.8">
                  <p:embed/>
                </p:oleObj>
              </mc:Choice>
              <mc:Fallback>
                <p:oleObj name="Slide" r:id="rId2" imgW="4572000" imgH="3429000" progId="PowerPoint.Slide.8">
                  <p:embed/>
                  <p:pic>
                    <p:nvPicPr>
                      <p:cNvPr id="782341"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680" y="1512277"/>
                        <a:ext cx="5175738" cy="388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82339" name="Rectangle 3"/>
          <p:cNvSpPr>
            <a:spLocks noChangeArrowheads="1"/>
          </p:cNvSpPr>
          <p:nvPr/>
        </p:nvSpPr>
        <p:spPr bwMode="auto">
          <a:xfrm>
            <a:off x="185051" y="1318846"/>
            <a:ext cx="3664628" cy="4853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lgn="l">
              <a:defRPr sz="4000" b="1">
                <a:solidFill>
                  <a:srgbClr val="000066"/>
                </a:solidFill>
                <a:latin typeface="华文新魏" charset="0"/>
                <a:ea typeface="华文新魏" charset="0"/>
              </a:defRPr>
            </a:lvl1pPr>
            <a:lvl2pPr marL="742950" indent="-285750" algn="l">
              <a:defRPr sz="3200" b="1">
                <a:solidFill>
                  <a:srgbClr val="000099"/>
                </a:solidFill>
                <a:latin typeface="华文新魏" charset="0"/>
                <a:ea typeface="华文新魏" charset="0"/>
              </a:defRPr>
            </a:lvl2pPr>
            <a:lvl3pPr marL="1143000" indent="-228600" algn="l">
              <a:defRPr sz="2800" b="1">
                <a:solidFill>
                  <a:schemeClr val="accent1"/>
                </a:solidFill>
                <a:latin typeface="华文新魏" charset="0"/>
                <a:ea typeface="华文新魏" charset="0"/>
              </a:defRPr>
            </a:lvl3pPr>
            <a:lvl4pPr marL="1600200" indent="-228600" algn="l">
              <a:defRPr sz="2400" b="1">
                <a:solidFill>
                  <a:srgbClr val="000066"/>
                </a:solidFill>
                <a:latin typeface="华文新魏" charset="0"/>
                <a:ea typeface="华文新魏" charset="0"/>
              </a:defRPr>
            </a:lvl4pPr>
            <a:lvl5pPr marL="2057400" indent="-228600" algn="l">
              <a:defRPr sz="2400" b="1">
                <a:solidFill>
                  <a:srgbClr val="000066"/>
                </a:solidFill>
                <a:latin typeface="华文新魏" charset="0"/>
                <a:ea typeface="华文新魏" charset="0"/>
              </a:defRPr>
            </a:lvl5pPr>
            <a:lvl6pPr marL="2514600" indent="-228600" fontAlgn="base">
              <a:spcBef>
                <a:spcPct val="20000"/>
              </a:spcBef>
              <a:spcAft>
                <a:spcPct val="0"/>
              </a:spcAft>
              <a:buClr>
                <a:srgbClr val="FF3399"/>
              </a:buClr>
              <a:buFont typeface="Wingdings 2" charset="2"/>
              <a:buChar char="è"/>
              <a:defRPr sz="2400" b="1">
                <a:solidFill>
                  <a:srgbClr val="000066"/>
                </a:solidFill>
                <a:latin typeface="华文新魏" charset="0"/>
                <a:ea typeface="华文新魏" charset="0"/>
              </a:defRPr>
            </a:lvl6pPr>
            <a:lvl7pPr marL="2971800" indent="-228600" fontAlgn="base">
              <a:spcBef>
                <a:spcPct val="20000"/>
              </a:spcBef>
              <a:spcAft>
                <a:spcPct val="0"/>
              </a:spcAft>
              <a:buClr>
                <a:srgbClr val="FF3399"/>
              </a:buClr>
              <a:buFont typeface="Wingdings 2" charset="2"/>
              <a:buChar char="è"/>
              <a:defRPr sz="2400" b="1">
                <a:solidFill>
                  <a:srgbClr val="000066"/>
                </a:solidFill>
                <a:latin typeface="华文新魏" charset="0"/>
                <a:ea typeface="华文新魏" charset="0"/>
              </a:defRPr>
            </a:lvl7pPr>
            <a:lvl8pPr marL="3429000" indent="-228600" fontAlgn="base">
              <a:spcBef>
                <a:spcPct val="20000"/>
              </a:spcBef>
              <a:spcAft>
                <a:spcPct val="0"/>
              </a:spcAft>
              <a:buClr>
                <a:srgbClr val="FF3399"/>
              </a:buClr>
              <a:buFont typeface="Wingdings 2" charset="2"/>
              <a:buChar char="è"/>
              <a:defRPr sz="2400" b="1">
                <a:solidFill>
                  <a:srgbClr val="000066"/>
                </a:solidFill>
                <a:latin typeface="华文新魏" charset="0"/>
                <a:ea typeface="华文新魏" charset="0"/>
              </a:defRPr>
            </a:lvl8pPr>
            <a:lvl9pPr marL="3886200" indent="-228600" fontAlgn="base">
              <a:spcBef>
                <a:spcPct val="20000"/>
              </a:spcBef>
              <a:spcAft>
                <a:spcPct val="0"/>
              </a:spcAft>
              <a:buClr>
                <a:srgbClr val="FF3399"/>
              </a:buClr>
              <a:buFont typeface="Wingdings 2" charset="2"/>
              <a:buChar char="è"/>
              <a:defRPr sz="2400" b="1">
                <a:solidFill>
                  <a:srgbClr val="000066"/>
                </a:solidFill>
                <a:latin typeface="华文新魏" charset="0"/>
                <a:ea typeface="华文新魏" charset="0"/>
              </a:defRPr>
            </a:lvl9pPr>
          </a:lstStyle>
          <a:p>
            <a:pPr fontAlgn="base">
              <a:lnSpc>
                <a:spcPct val="90000"/>
              </a:lnSpc>
              <a:spcBef>
                <a:spcPct val="20000"/>
              </a:spcBef>
              <a:spcAft>
                <a:spcPct val="0"/>
              </a:spcAft>
              <a:buClr>
                <a:srgbClr val="FF3399"/>
              </a:buClr>
              <a:buFont typeface="Wingdings 2" charset="2"/>
              <a:buChar char="è"/>
            </a:pPr>
            <a:r>
              <a:rPr lang="en-US" altLang="zh-CN" sz="2585" dirty="0">
                <a:sym typeface="Symbol" charset="2"/>
              </a:rPr>
              <a:t>MDC(</a:t>
            </a:r>
            <a:r>
              <a:rPr lang="zh-CN" altLang="en-US" sz="2585" dirty="0">
                <a:sym typeface="Symbol" charset="2"/>
              </a:rPr>
              <a:t>主漂移室</a:t>
            </a:r>
            <a:r>
              <a:rPr lang="en-US" altLang="zh-CN" sz="2585" dirty="0">
                <a:sym typeface="Symbol" charset="2"/>
              </a:rPr>
              <a:t>)</a:t>
            </a:r>
          </a:p>
          <a:p>
            <a:pPr lvl="1" fontAlgn="base">
              <a:lnSpc>
                <a:spcPct val="90000"/>
              </a:lnSpc>
              <a:spcBef>
                <a:spcPct val="20000"/>
              </a:spcBef>
              <a:spcAft>
                <a:spcPct val="0"/>
              </a:spcAft>
              <a:buClr>
                <a:srgbClr val="FF3399"/>
              </a:buClr>
              <a:buFont typeface="Wingdings 2" charset="2"/>
              <a:buChar char="è"/>
            </a:pPr>
            <a:r>
              <a:rPr lang="zh-CN" altLang="en-US" sz="1846" dirty="0">
                <a:sym typeface="Symbol" charset="2"/>
              </a:rPr>
              <a:t>测量带电粒子的飞行径迹</a:t>
            </a:r>
          </a:p>
          <a:p>
            <a:pPr lvl="1" fontAlgn="base">
              <a:lnSpc>
                <a:spcPct val="90000"/>
              </a:lnSpc>
              <a:spcBef>
                <a:spcPct val="20000"/>
              </a:spcBef>
              <a:spcAft>
                <a:spcPct val="0"/>
              </a:spcAft>
              <a:buClr>
                <a:srgbClr val="FF3399"/>
              </a:buClr>
              <a:buFont typeface="Wingdings 2" charset="2"/>
              <a:buChar char="è"/>
            </a:pPr>
            <a:r>
              <a:rPr lang="zh-CN" altLang="en-US" sz="1846" dirty="0">
                <a:sym typeface="Symbol" charset="2"/>
              </a:rPr>
              <a:t>测量带电粒子的动量和</a:t>
            </a:r>
            <a:r>
              <a:rPr lang="en-US" altLang="zh-CN" sz="1846" dirty="0" err="1">
                <a:sym typeface="Symbol" charset="2"/>
              </a:rPr>
              <a:t>dE</a:t>
            </a:r>
            <a:r>
              <a:rPr lang="en-US" altLang="zh-CN" sz="1846" dirty="0">
                <a:sym typeface="Symbol" charset="2"/>
              </a:rPr>
              <a:t>/dx(</a:t>
            </a:r>
            <a:r>
              <a:rPr lang="zh-CN" altLang="en-US" sz="1846" dirty="0">
                <a:sym typeface="Symbol" charset="2"/>
              </a:rPr>
              <a:t>电离能损</a:t>
            </a:r>
            <a:r>
              <a:rPr lang="en-US" altLang="zh-CN" sz="1846" dirty="0">
                <a:sym typeface="Symbol" charset="2"/>
              </a:rPr>
              <a:t>)</a:t>
            </a:r>
          </a:p>
          <a:p>
            <a:pPr fontAlgn="base">
              <a:lnSpc>
                <a:spcPct val="90000"/>
              </a:lnSpc>
              <a:spcBef>
                <a:spcPct val="20000"/>
              </a:spcBef>
              <a:spcAft>
                <a:spcPct val="0"/>
              </a:spcAft>
              <a:buClr>
                <a:srgbClr val="FF3399"/>
              </a:buClr>
              <a:buFont typeface="Wingdings 2" charset="2"/>
              <a:buChar char="è"/>
            </a:pPr>
            <a:r>
              <a:rPr lang="en-US" altLang="zh-CN" sz="2585" dirty="0">
                <a:sym typeface="Symbol" charset="2"/>
              </a:rPr>
              <a:t>TOF(</a:t>
            </a:r>
            <a:r>
              <a:rPr lang="zh-CN" altLang="en-US" sz="2585" dirty="0">
                <a:sym typeface="Symbol" charset="2"/>
              </a:rPr>
              <a:t>飞行时间探测器</a:t>
            </a:r>
            <a:r>
              <a:rPr lang="en-US" altLang="zh-CN" sz="2585" dirty="0">
                <a:sym typeface="Symbol" charset="2"/>
              </a:rPr>
              <a:t>)</a:t>
            </a:r>
          </a:p>
          <a:p>
            <a:pPr lvl="1" fontAlgn="base">
              <a:lnSpc>
                <a:spcPct val="90000"/>
              </a:lnSpc>
              <a:spcBef>
                <a:spcPct val="20000"/>
              </a:spcBef>
              <a:spcAft>
                <a:spcPct val="0"/>
              </a:spcAft>
              <a:buClr>
                <a:srgbClr val="FF3399"/>
              </a:buClr>
              <a:buFont typeface="Wingdings 2" charset="2"/>
              <a:buChar char="è"/>
            </a:pPr>
            <a:r>
              <a:rPr lang="zh-CN" altLang="en-US" sz="1846" dirty="0">
                <a:sym typeface="Symbol" charset="2"/>
              </a:rPr>
              <a:t>测量带电粒子的飞行时间</a:t>
            </a:r>
            <a:r>
              <a:rPr lang="en-US" altLang="zh-CN" sz="1846" dirty="0">
                <a:sym typeface="Symbol" charset="2"/>
              </a:rPr>
              <a:t>,</a:t>
            </a:r>
            <a:r>
              <a:rPr lang="zh-CN" altLang="en-US" sz="1846" dirty="0">
                <a:sym typeface="Symbol" charset="2"/>
              </a:rPr>
              <a:t>实现粒子鉴别</a:t>
            </a:r>
          </a:p>
          <a:p>
            <a:pPr lvl="1" fontAlgn="base">
              <a:lnSpc>
                <a:spcPct val="90000"/>
              </a:lnSpc>
              <a:spcBef>
                <a:spcPct val="20000"/>
              </a:spcBef>
              <a:spcAft>
                <a:spcPct val="0"/>
              </a:spcAft>
              <a:buClr>
                <a:srgbClr val="FF3399"/>
              </a:buClr>
              <a:buFont typeface="Wingdings 2" charset="2"/>
              <a:buChar char="è"/>
            </a:pPr>
            <a:r>
              <a:rPr lang="zh-CN" altLang="en-US" sz="1846" dirty="0">
                <a:sym typeface="Symbol" charset="2"/>
              </a:rPr>
              <a:t>提供快速的触发判选信号</a:t>
            </a:r>
          </a:p>
          <a:p>
            <a:pPr fontAlgn="base">
              <a:lnSpc>
                <a:spcPct val="90000"/>
              </a:lnSpc>
              <a:spcBef>
                <a:spcPct val="20000"/>
              </a:spcBef>
              <a:spcAft>
                <a:spcPct val="0"/>
              </a:spcAft>
              <a:buClr>
                <a:srgbClr val="FF3399"/>
              </a:buClr>
              <a:buFont typeface="Wingdings 2" charset="2"/>
              <a:buChar char="è"/>
            </a:pPr>
            <a:r>
              <a:rPr lang="en-US" altLang="zh-CN" sz="2585" dirty="0">
                <a:sym typeface="Symbol" charset="2"/>
              </a:rPr>
              <a:t>EMC(</a:t>
            </a:r>
            <a:r>
              <a:rPr lang="zh-CN" altLang="en-US" sz="2585" dirty="0">
                <a:sym typeface="Symbol" charset="2"/>
              </a:rPr>
              <a:t>电磁量能器</a:t>
            </a:r>
            <a:r>
              <a:rPr lang="en-US" altLang="zh-CN" sz="2585" dirty="0">
                <a:sym typeface="Symbol" charset="2"/>
              </a:rPr>
              <a:t>)</a:t>
            </a:r>
          </a:p>
          <a:p>
            <a:pPr lvl="1" fontAlgn="base">
              <a:lnSpc>
                <a:spcPct val="90000"/>
              </a:lnSpc>
              <a:spcBef>
                <a:spcPct val="20000"/>
              </a:spcBef>
              <a:spcAft>
                <a:spcPct val="0"/>
              </a:spcAft>
              <a:buClr>
                <a:srgbClr val="FF3399"/>
              </a:buClr>
              <a:buFont typeface="Wingdings 2" charset="2"/>
              <a:buChar char="è"/>
            </a:pPr>
            <a:r>
              <a:rPr lang="zh-CN" altLang="en-US" sz="1846" dirty="0">
                <a:sym typeface="Symbol" charset="2"/>
              </a:rPr>
              <a:t>测量光子的能量和位置</a:t>
            </a:r>
            <a:r>
              <a:rPr lang="en-US" altLang="zh-CN" sz="1846" dirty="0">
                <a:sym typeface="Symbol" charset="2"/>
              </a:rPr>
              <a:t>,</a:t>
            </a:r>
            <a:br>
              <a:rPr lang="zh-CN" altLang="en-US" sz="1846" dirty="0">
                <a:sym typeface="Symbol" charset="2"/>
              </a:rPr>
            </a:br>
            <a:r>
              <a:rPr lang="zh-CN" altLang="en-US" sz="1846" dirty="0">
                <a:sym typeface="Symbol" charset="2"/>
              </a:rPr>
              <a:t>测量电子的能量</a:t>
            </a:r>
          </a:p>
          <a:p>
            <a:pPr fontAlgn="base">
              <a:lnSpc>
                <a:spcPct val="90000"/>
              </a:lnSpc>
              <a:spcBef>
                <a:spcPct val="20000"/>
              </a:spcBef>
              <a:spcAft>
                <a:spcPct val="0"/>
              </a:spcAft>
              <a:buClr>
                <a:srgbClr val="FF3399"/>
              </a:buClr>
              <a:buFont typeface="Wingdings 2" charset="2"/>
              <a:buChar char="è"/>
            </a:pPr>
            <a:r>
              <a:rPr lang="en-US" altLang="zh-CN" sz="2585" dirty="0">
                <a:sym typeface="Symbol" charset="2"/>
              </a:rPr>
              <a:t>MUC (</a:t>
            </a:r>
            <a:r>
              <a:rPr lang="zh-CN" altLang="en-US" sz="2585" dirty="0">
                <a:sym typeface="Symbol" charset="2"/>
              </a:rPr>
              <a:t>缪子鉴别器</a:t>
            </a:r>
            <a:r>
              <a:rPr lang="en-US" altLang="zh-CN" sz="2585" dirty="0">
                <a:sym typeface="Symbol" charset="2"/>
              </a:rPr>
              <a:t>)</a:t>
            </a:r>
          </a:p>
          <a:p>
            <a:pPr lvl="1" fontAlgn="base">
              <a:lnSpc>
                <a:spcPct val="90000"/>
              </a:lnSpc>
              <a:spcBef>
                <a:spcPct val="20000"/>
              </a:spcBef>
              <a:spcAft>
                <a:spcPct val="0"/>
              </a:spcAft>
              <a:buClr>
                <a:srgbClr val="FF3399"/>
              </a:buClr>
              <a:buFont typeface="Wingdings 2" charset="2"/>
              <a:buChar char="è"/>
            </a:pPr>
            <a:r>
              <a:rPr lang="zh-CN" altLang="en-US" sz="1846" dirty="0">
                <a:sym typeface="Symbol" charset="2"/>
              </a:rPr>
              <a:t>测量缪子的动量和位置</a:t>
            </a:r>
          </a:p>
        </p:txBody>
      </p:sp>
      <p:sp>
        <p:nvSpPr>
          <p:cNvPr id="782342" name="Rectangle 6"/>
          <p:cNvSpPr>
            <a:spLocks noGrp="1" noChangeArrowheads="1"/>
          </p:cNvSpPr>
          <p:nvPr>
            <p:ph type="title"/>
          </p:nvPr>
        </p:nvSpPr>
        <p:spPr/>
        <p:txBody>
          <a:bodyPr/>
          <a:lstStyle/>
          <a:p>
            <a:r>
              <a:rPr lang="en-US" altLang="zh-CN">
                <a:latin typeface="Times New Roman" charset="0"/>
              </a:rPr>
              <a:t>BESIII</a:t>
            </a:r>
            <a:r>
              <a:rPr lang="zh-CN" altLang="en-US"/>
              <a:t>探测器</a:t>
            </a:r>
          </a:p>
        </p:txBody>
      </p:sp>
      <p:sp>
        <p:nvSpPr>
          <p:cNvPr id="6" name="灯片编号占位符 5">
            <a:extLst>
              <a:ext uri="{FF2B5EF4-FFF2-40B4-BE49-F238E27FC236}">
                <a16:creationId xmlns:a16="http://schemas.microsoft.com/office/drawing/2014/main" id="{8A641B11-4190-4020-AF97-FFAB65670419}"/>
              </a:ext>
            </a:extLst>
          </p:cNvPr>
          <p:cNvSpPr>
            <a:spLocks noGrp="1"/>
          </p:cNvSpPr>
          <p:nvPr>
            <p:ph type="sldNum" sz="quarter" idx="12"/>
          </p:nvPr>
        </p:nvSpPr>
        <p:spPr/>
        <p:txBody>
          <a:bodyPr/>
          <a:lstStyle/>
          <a:p>
            <a:fld id="{86CB4B4D-7CA3-9044-876B-883B54F8677D}" type="slidenum">
              <a:rPr lang="en-US" altLang="zh-CN" smtClean="0">
                <a:solidFill>
                  <a:prstClr val="black">
                    <a:tint val="75000"/>
                  </a:prstClr>
                </a:solidFill>
              </a:rPr>
              <a:pPr/>
              <a:t>19</a:t>
            </a:fld>
            <a:endParaRPr lang="zh-CN" altLang="en-US">
              <a:solidFill>
                <a:prstClr val="black">
                  <a:tint val="75000"/>
                </a:prstClr>
              </a:solidFill>
            </a:endParaRPr>
          </a:p>
        </p:txBody>
      </p:sp>
      <p:sp>
        <p:nvSpPr>
          <p:cNvPr id="4" name="文本框 3">
            <a:extLst>
              <a:ext uri="{FF2B5EF4-FFF2-40B4-BE49-F238E27FC236}">
                <a16:creationId xmlns:a16="http://schemas.microsoft.com/office/drawing/2014/main" id="{CCABBC9C-EB06-7DE7-E65A-2544D8C35228}"/>
              </a:ext>
            </a:extLst>
          </p:cNvPr>
          <p:cNvSpPr txBox="1"/>
          <p:nvPr/>
        </p:nvSpPr>
        <p:spPr>
          <a:xfrm>
            <a:off x="611560" y="6253644"/>
            <a:ext cx="7056784" cy="369332"/>
          </a:xfrm>
          <a:prstGeom prst="rect">
            <a:avLst/>
          </a:prstGeom>
          <a:noFill/>
        </p:spPr>
        <p:txBody>
          <a:bodyPr wrap="square">
            <a:spAutoFit/>
          </a:bodyPr>
          <a:lstStyle/>
          <a:p>
            <a:r>
              <a:rPr lang="en-US" altLang="zh-CN" dirty="0">
                <a:hlinkClick r:id="rId4"/>
              </a:rPr>
              <a:t>Photo/Video Gallery----Beijing Spectrometer(BEIII) Experiment (cas.cn)</a:t>
            </a:r>
            <a:endParaRPr lang="zh-CN" altLang="en-US" dirty="0"/>
          </a:p>
        </p:txBody>
      </p:sp>
    </p:spTree>
    <p:extLst>
      <p:ext uri="{BB962C8B-B14F-4D97-AF65-F5344CB8AC3E}">
        <p14:creationId xmlns:p14="http://schemas.microsoft.com/office/powerpoint/2010/main" val="1269009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0E49BC-F583-9ACE-E63F-E4ABAA92E6DB}"/>
              </a:ext>
            </a:extLst>
          </p:cNvPr>
          <p:cNvSpPr>
            <a:spLocks noGrp="1"/>
          </p:cNvSpPr>
          <p:nvPr>
            <p:ph type="title"/>
          </p:nvPr>
        </p:nvSpPr>
        <p:spPr/>
        <p:txBody>
          <a:bodyPr/>
          <a:lstStyle/>
          <a:p>
            <a:r>
              <a:rPr lang="zh-CN" altLang="en-US" dirty="0"/>
              <a:t>粒子物理实验概念图</a:t>
            </a:r>
          </a:p>
        </p:txBody>
      </p:sp>
      <p:sp>
        <p:nvSpPr>
          <p:cNvPr id="4" name="灯片编号占位符 3">
            <a:extLst>
              <a:ext uri="{FF2B5EF4-FFF2-40B4-BE49-F238E27FC236}">
                <a16:creationId xmlns:a16="http://schemas.microsoft.com/office/drawing/2014/main" id="{EC704DA7-8107-45C0-5773-1A2675B553B3}"/>
              </a:ext>
            </a:extLst>
          </p:cNvPr>
          <p:cNvSpPr>
            <a:spLocks noGrp="1"/>
          </p:cNvSpPr>
          <p:nvPr>
            <p:ph type="sldNum" sz="quarter" idx="12"/>
          </p:nvPr>
        </p:nvSpPr>
        <p:spPr/>
        <p:txBody>
          <a:bodyPr/>
          <a:lstStyle/>
          <a:p>
            <a:fld id="{0C913308-F349-4B6D-A68A-DD1791B4A57B}" type="slidenum">
              <a:rPr lang="zh-CN" altLang="en-US" smtClean="0"/>
              <a:t>2</a:t>
            </a:fld>
            <a:endParaRPr lang="zh-CN" altLang="en-US"/>
          </a:p>
        </p:txBody>
      </p:sp>
      <p:sp>
        <p:nvSpPr>
          <p:cNvPr id="5" name="矩形 4">
            <a:extLst>
              <a:ext uri="{FF2B5EF4-FFF2-40B4-BE49-F238E27FC236}">
                <a16:creationId xmlns:a16="http://schemas.microsoft.com/office/drawing/2014/main" id="{9737629D-66FA-9849-0DA6-B88681FB500C}"/>
              </a:ext>
            </a:extLst>
          </p:cNvPr>
          <p:cNvSpPr/>
          <p:nvPr/>
        </p:nvSpPr>
        <p:spPr>
          <a:xfrm>
            <a:off x="3695632" y="6021288"/>
            <a:ext cx="1224136" cy="50405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微观世界</a:t>
            </a:r>
            <a:endParaRPr lang="en-US" altLang="zh-CN" dirty="0"/>
          </a:p>
          <a:p>
            <a:pPr algn="ctr"/>
            <a:r>
              <a:rPr lang="en-US" altLang="zh-CN" dirty="0"/>
              <a:t>events</a:t>
            </a:r>
            <a:endParaRPr lang="zh-CN" altLang="en-US" dirty="0"/>
          </a:p>
        </p:txBody>
      </p:sp>
      <p:sp>
        <p:nvSpPr>
          <p:cNvPr id="6" name="矩形 5">
            <a:extLst>
              <a:ext uri="{FF2B5EF4-FFF2-40B4-BE49-F238E27FC236}">
                <a16:creationId xmlns:a16="http://schemas.microsoft.com/office/drawing/2014/main" id="{61F97498-5A5B-429C-FD9D-A139EAF5D83E}"/>
              </a:ext>
            </a:extLst>
          </p:cNvPr>
          <p:cNvSpPr/>
          <p:nvPr/>
        </p:nvSpPr>
        <p:spPr>
          <a:xfrm>
            <a:off x="3554689" y="4239823"/>
            <a:ext cx="1512168" cy="69999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谱仪</a:t>
            </a:r>
            <a:endParaRPr lang="en-US" altLang="zh-CN" dirty="0"/>
          </a:p>
          <a:p>
            <a:pPr algn="ctr"/>
            <a:r>
              <a:rPr lang="en-US" altLang="zh-CN" dirty="0"/>
              <a:t>spectrometer</a:t>
            </a:r>
            <a:endParaRPr lang="zh-CN" altLang="en-US" dirty="0"/>
          </a:p>
        </p:txBody>
      </p:sp>
      <p:sp>
        <p:nvSpPr>
          <p:cNvPr id="7" name="矩形 6">
            <a:extLst>
              <a:ext uri="{FF2B5EF4-FFF2-40B4-BE49-F238E27FC236}">
                <a16:creationId xmlns:a16="http://schemas.microsoft.com/office/drawing/2014/main" id="{2531001E-AF22-24FE-00DC-2E5C54D9B6A2}"/>
              </a:ext>
            </a:extLst>
          </p:cNvPr>
          <p:cNvSpPr/>
          <p:nvPr/>
        </p:nvSpPr>
        <p:spPr>
          <a:xfrm>
            <a:off x="3119568" y="1413124"/>
            <a:ext cx="2376264" cy="58406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物理结果</a:t>
            </a:r>
            <a:endParaRPr lang="en-US" altLang="zh-CN" dirty="0"/>
          </a:p>
          <a:p>
            <a:pPr algn="ctr"/>
            <a:r>
              <a:rPr lang="en-US" altLang="zh-CN" dirty="0"/>
              <a:t>Physics outcomes</a:t>
            </a:r>
            <a:endParaRPr lang="zh-CN" altLang="en-US" dirty="0"/>
          </a:p>
        </p:txBody>
      </p:sp>
      <p:sp>
        <p:nvSpPr>
          <p:cNvPr id="8" name="矩形 7">
            <a:extLst>
              <a:ext uri="{FF2B5EF4-FFF2-40B4-BE49-F238E27FC236}">
                <a16:creationId xmlns:a16="http://schemas.microsoft.com/office/drawing/2014/main" id="{31CDD820-785A-6AC0-6DD5-2764718766AA}"/>
              </a:ext>
            </a:extLst>
          </p:cNvPr>
          <p:cNvSpPr/>
          <p:nvPr/>
        </p:nvSpPr>
        <p:spPr>
          <a:xfrm>
            <a:off x="1115830" y="4939815"/>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EMC</a:t>
            </a:r>
            <a:endParaRPr lang="zh-CN" altLang="en-US" dirty="0"/>
          </a:p>
        </p:txBody>
      </p:sp>
      <p:sp>
        <p:nvSpPr>
          <p:cNvPr id="9" name="矩形 8">
            <a:extLst>
              <a:ext uri="{FF2B5EF4-FFF2-40B4-BE49-F238E27FC236}">
                <a16:creationId xmlns:a16="http://schemas.microsoft.com/office/drawing/2014/main" id="{624023F4-0587-9F9B-F665-F073D1EAB123}"/>
              </a:ext>
            </a:extLst>
          </p:cNvPr>
          <p:cNvSpPr/>
          <p:nvPr/>
        </p:nvSpPr>
        <p:spPr>
          <a:xfrm>
            <a:off x="698200" y="3810063"/>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SC/MUC</a:t>
            </a:r>
            <a:endParaRPr lang="zh-CN" altLang="en-US" dirty="0"/>
          </a:p>
        </p:txBody>
      </p:sp>
      <p:sp>
        <p:nvSpPr>
          <p:cNvPr id="10" name="矩形 9">
            <a:extLst>
              <a:ext uri="{FF2B5EF4-FFF2-40B4-BE49-F238E27FC236}">
                <a16:creationId xmlns:a16="http://schemas.microsoft.com/office/drawing/2014/main" id="{D3335E5B-53C2-5122-B81D-11B8D200F9D6}"/>
              </a:ext>
            </a:extLst>
          </p:cNvPr>
          <p:cNvSpPr/>
          <p:nvPr/>
        </p:nvSpPr>
        <p:spPr>
          <a:xfrm>
            <a:off x="6798224" y="4287417"/>
            <a:ext cx="1224136" cy="51219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吸收 </a:t>
            </a:r>
            <a:r>
              <a:rPr lang="en-US" altLang="zh-CN" dirty="0"/>
              <a:t>stopping </a:t>
            </a:r>
            <a:endParaRPr lang="zh-CN" altLang="en-US" dirty="0"/>
          </a:p>
        </p:txBody>
      </p:sp>
      <p:sp>
        <p:nvSpPr>
          <p:cNvPr id="11" name="矩形 10">
            <a:extLst>
              <a:ext uri="{FF2B5EF4-FFF2-40B4-BE49-F238E27FC236}">
                <a16:creationId xmlns:a16="http://schemas.microsoft.com/office/drawing/2014/main" id="{5FF2BCFA-B10B-0C19-7709-1575226A8B55}"/>
              </a:ext>
            </a:extLst>
          </p:cNvPr>
          <p:cNvSpPr/>
          <p:nvPr/>
        </p:nvSpPr>
        <p:spPr>
          <a:xfrm>
            <a:off x="6622697" y="4819874"/>
            <a:ext cx="1224136" cy="55198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寻迹 </a:t>
            </a:r>
            <a:r>
              <a:rPr lang="en-US" altLang="zh-CN" dirty="0"/>
              <a:t>tracking</a:t>
            </a:r>
            <a:endParaRPr lang="zh-CN" altLang="en-US" dirty="0"/>
          </a:p>
        </p:txBody>
      </p:sp>
      <p:sp>
        <p:nvSpPr>
          <p:cNvPr id="12" name="矩形 11">
            <a:extLst>
              <a:ext uri="{FF2B5EF4-FFF2-40B4-BE49-F238E27FC236}">
                <a16:creationId xmlns:a16="http://schemas.microsoft.com/office/drawing/2014/main" id="{4494083F-06BB-C999-913A-AA22E8FC7BAB}"/>
              </a:ext>
            </a:extLst>
          </p:cNvPr>
          <p:cNvSpPr/>
          <p:nvPr/>
        </p:nvSpPr>
        <p:spPr>
          <a:xfrm>
            <a:off x="6156176" y="5417169"/>
            <a:ext cx="1440160" cy="55198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鉴别 </a:t>
            </a:r>
            <a:r>
              <a:rPr lang="en-US" altLang="zh-CN" dirty="0"/>
              <a:t>identification</a:t>
            </a:r>
            <a:endParaRPr lang="zh-CN" altLang="en-US" dirty="0"/>
          </a:p>
        </p:txBody>
      </p:sp>
      <p:sp>
        <p:nvSpPr>
          <p:cNvPr id="13" name="矩形 12">
            <a:extLst>
              <a:ext uri="{FF2B5EF4-FFF2-40B4-BE49-F238E27FC236}">
                <a16:creationId xmlns:a16="http://schemas.microsoft.com/office/drawing/2014/main" id="{762118A6-4F18-7B44-1B6F-F850C1F78542}"/>
              </a:ext>
            </a:extLst>
          </p:cNvPr>
          <p:cNvSpPr/>
          <p:nvPr/>
        </p:nvSpPr>
        <p:spPr>
          <a:xfrm>
            <a:off x="2833233" y="3264824"/>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数据流</a:t>
            </a:r>
          </a:p>
        </p:txBody>
      </p:sp>
      <p:sp>
        <p:nvSpPr>
          <p:cNvPr id="14" name="矩形 13">
            <a:extLst>
              <a:ext uri="{FF2B5EF4-FFF2-40B4-BE49-F238E27FC236}">
                <a16:creationId xmlns:a16="http://schemas.microsoft.com/office/drawing/2014/main" id="{18572647-5239-CAD8-3E32-1CF8C3DF9AB0}"/>
              </a:ext>
            </a:extLst>
          </p:cNvPr>
          <p:cNvSpPr/>
          <p:nvPr/>
        </p:nvSpPr>
        <p:spPr>
          <a:xfrm>
            <a:off x="1408642" y="5485054"/>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TOF</a:t>
            </a:r>
            <a:endParaRPr lang="zh-CN" altLang="en-US" dirty="0"/>
          </a:p>
        </p:txBody>
      </p:sp>
      <p:sp>
        <p:nvSpPr>
          <p:cNvPr id="15" name="矩形 14">
            <a:extLst>
              <a:ext uri="{FF2B5EF4-FFF2-40B4-BE49-F238E27FC236}">
                <a16:creationId xmlns:a16="http://schemas.microsoft.com/office/drawing/2014/main" id="{5FF54017-F23C-9FF6-8D9B-831A0507C14D}"/>
              </a:ext>
            </a:extLst>
          </p:cNvPr>
          <p:cNvSpPr/>
          <p:nvPr/>
        </p:nvSpPr>
        <p:spPr>
          <a:xfrm>
            <a:off x="4387380" y="3259567"/>
            <a:ext cx="1336748"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模拟、校准</a:t>
            </a:r>
          </a:p>
        </p:txBody>
      </p:sp>
      <p:sp>
        <p:nvSpPr>
          <p:cNvPr id="16" name="矩形 15">
            <a:extLst>
              <a:ext uri="{FF2B5EF4-FFF2-40B4-BE49-F238E27FC236}">
                <a16:creationId xmlns:a16="http://schemas.microsoft.com/office/drawing/2014/main" id="{0022B61A-330B-68ED-13F5-E9F176B9AE9A}"/>
              </a:ext>
            </a:extLst>
          </p:cNvPr>
          <p:cNvSpPr/>
          <p:nvPr/>
        </p:nvSpPr>
        <p:spPr>
          <a:xfrm>
            <a:off x="3554689" y="2196192"/>
            <a:ext cx="1512168" cy="50128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数据分析 </a:t>
            </a:r>
            <a:r>
              <a:rPr lang="en-US" altLang="zh-CN" dirty="0"/>
              <a:t>data analysis</a:t>
            </a:r>
            <a:endParaRPr lang="zh-CN" altLang="en-US" dirty="0"/>
          </a:p>
        </p:txBody>
      </p:sp>
      <p:sp>
        <p:nvSpPr>
          <p:cNvPr id="17" name="矩形 16">
            <a:extLst>
              <a:ext uri="{FF2B5EF4-FFF2-40B4-BE49-F238E27FC236}">
                <a16:creationId xmlns:a16="http://schemas.microsoft.com/office/drawing/2014/main" id="{F36ADB3B-B11A-FF04-824A-C9560D91C5B4}"/>
              </a:ext>
            </a:extLst>
          </p:cNvPr>
          <p:cNvSpPr/>
          <p:nvPr/>
        </p:nvSpPr>
        <p:spPr>
          <a:xfrm>
            <a:off x="6856540" y="3736911"/>
            <a:ext cx="1459876" cy="5052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量能 </a:t>
            </a:r>
            <a:r>
              <a:rPr lang="en-US" altLang="zh-CN" dirty="0"/>
              <a:t>calorimeter</a:t>
            </a:r>
            <a:endParaRPr lang="zh-CN" altLang="en-US" dirty="0"/>
          </a:p>
        </p:txBody>
      </p:sp>
      <p:sp>
        <p:nvSpPr>
          <p:cNvPr id="18" name="矩形 17">
            <a:extLst>
              <a:ext uri="{FF2B5EF4-FFF2-40B4-BE49-F238E27FC236}">
                <a16:creationId xmlns:a16="http://schemas.microsoft.com/office/drawing/2014/main" id="{A6732A57-89AB-1DA6-4EC6-6FAFA0E115DB}"/>
              </a:ext>
            </a:extLst>
          </p:cNvPr>
          <p:cNvSpPr/>
          <p:nvPr/>
        </p:nvSpPr>
        <p:spPr>
          <a:xfrm>
            <a:off x="879314" y="4394576"/>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MDC</a:t>
            </a:r>
            <a:endParaRPr lang="zh-CN" altLang="en-US" dirty="0"/>
          </a:p>
        </p:txBody>
      </p:sp>
      <p:cxnSp>
        <p:nvCxnSpPr>
          <p:cNvPr id="20" name="直接箭头连接符 19">
            <a:extLst>
              <a:ext uri="{FF2B5EF4-FFF2-40B4-BE49-F238E27FC236}">
                <a16:creationId xmlns:a16="http://schemas.microsoft.com/office/drawing/2014/main" id="{BD6DD8BE-7606-F754-D289-E0C3C4911A83}"/>
              </a:ext>
            </a:extLst>
          </p:cNvPr>
          <p:cNvCxnSpPr>
            <a:cxnSpLocks/>
            <a:stCxn id="5" idx="0"/>
            <a:endCxn id="6" idx="2"/>
          </p:cNvCxnSpPr>
          <p:nvPr/>
        </p:nvCxnSpPr>
        <p:spPr>
          <a:xfrm flipV="1">
            <a:off x="4307700" y="4939815"/>
            <a:ext cx="3073" cy="1081473"/>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22" name="直接箭头连接符 21">
            <a:extLst>
              <a:ext uri="{FF2B5EF4-FFF2-40B4-BE49-F238E27FC236}">
                <a16:creationId xmlns:a16="http://schemas.microsoft.com/office/drawing/2014/main" id="{77BA8372-42B6-7A5E-E990-CD1D3B2A535B}"/>
              </a:ext>
            </a:extLst>
          </p:cNvPr>
          <p:cNvCxnSpPr>
            <a:cxnSpLocks/>
            <a:stCxn id="6" idx="3"/>
            <a:endCxn id="11" idx="1"/>
          </p:cNvCxnSpPr>
          <p:nvPr/>
        </p:nvCxnSpPr>
        <p:spPr>
          <a:xfrm>
            <a:off x="5066857" y="4589819"/>
            <a:ext cx="1555840" cy="506050"/>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直接箭头连接符 27">
            <a:extLst>
              <a:ext uri="{FF2B5EF4-FFF2-40B4-BE49-F238E27FC236}">
                <a16:creationId xmlns:a16="http://schemas.microsoft.com/office/drawing/2014/main" id="{52CA5214-242A-2153-83B3-99BF5BEC421E}"/>
              </a:ext>
            </a:extLst>
          </p:cNvPr>
          <p:cNvCxnSpPr>
            <a:cxnSpLocks/>
            <a:stCxn id="6" idx="3"/>
            <a:endCxn id="12" idx="1"/>
          </p:cNvCxnSpPr>
          <p:nvPr/>
        </p:nvCxnSpPr>
        <p:spPr>
          <a:xfrm>
            <a:off x="5066857" y="4589819"/>
            <a:ext cx="1089319" cy="1103345"/>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直接箭头连接符 28">
            <a:extLst>
              <a:ext uri="{FF2B5EF4-FFF2-40B4-BE49-F238E27FC236}">
                <a16:creationId xmlns:a16="http://schemas.microsoft.com/office/drawing/2014/main" id="{0FE5F118-22CD-2484-80B6-BB9D1C48FE49}"/>
              </a:ext>
            </a:extLst>
          </p:cNvPr>
          <p:cNvCxnSpPr>
            <a:cxnSpLocks/>
            <a:stCxn id="6" idx="3"/>
            <a:endCxn id="17" idx="1"/>
          </p:cNvCxnSpPr>
          <p:nvPr/>
        </p:nvCxnSpPr>
        <p:spPr>
          <a:xfrm flipV="1">
            <a:off x="5066857" y="3989511"/>
            <a:ext cx="1789683" cy="600308"/>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直接箭头连接符 31">
            <a:extLst>
              <a:ext uri="{FF2B5EF4-FFF2-40B4-BE49-F238E27FC236}">
                <a16:creationId xmlns:a16="http://schemas.microsoft.com/office/drawing/2014/main" id="{8CFE9885-28D5-D2B3-6513-63EC7158C208}"/>
              </a:ext>
            </a:extLst>
          </p:cNvPr>
          <p:cNvCxnSpPr>
            <a:cxnSpLocks/>
            <a:stCxn id="6" idx="3"/>
            <a:endCxn id="10" idx="1"/>
          </p:cNvCxnSpPr>
          <p:nvPr/>
        </p:nvCxnSpPr>
        <p:spPr>
          <a:xfrm flipV="1">
            <a:off x="5066857" y="4543514"/>
            <a:ext cx="1731367" cy="46305"/>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3" name="直接箭头连接符 52">
            <a:extLst>
              <a:ext uri="{FF2B5EF4-FFF2-40B4-BE49-F238E27FC236}">
                <a16:creationId xmlns:a16="http://schemas.microsoft.com/office/drawing/2014/main" id="{1D692ACC-1250-FF82-77B5-63FDAB006606}"/>
              </a:ext>
            </a:extLst>
          </p:cNvPr>
          <p:cNvCxnSpPr>
            <a:cxnSpLocks/>
            <a:stCxn id="6" idx="0"/>
            <a:endCxn id="13" idx="2"/>
          </p:cNvCxnSpPr>
          <p:nvPr/>
        </p:nvCxnSpPr>
        <p:spPr>
          <a:xfrm flipH="1" flipV="1">
            <a:off x="3445301" y="3696872"/>
            <a:ext cx="865472" cy="542951"/>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55" name="直接箭头连接符 54">
            <a:extLst>
              <a:ext uri="{FF2B5EF4-FFF2-40B4-BE49-F238E27FC236}">
                <a16:creationId xmlns:a16="http://schemas.microsoft.com/office/drawing/2014/main" id="{3565A5A0-7D37-FBA5-5D4F-574138C83726}"/>
              </a:ext>
            </a:extLst>
          </p:cNvPr>
          <p:cNvCxnSpPr>
            <a:cxnSpLocks/>
            <a:stCxn id="6" idx="0"/>
            <a:endCxn id="15" idx="2"/>
          </p:cNvCxnSpPr>
          <p:nvPr/>
        </p:nvCxnSpPr>
        <p:spPr>
          <a:xfrm flipV="1">
            <a:off x="4310773" y="3691615"/>
            <a:ext cx="744981" cy="548208"/>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57" name="直接箭头连接符 56">
            <a:extLst>
              <a:ext uri="{FF2B5EF4-FFF2-40B4-BE49-F238E27FC236}">
                <a16:creationId xmlns:a16="http://schemas.microsoft.com/office/drawing/2014/main" id="{F1380D6C-29D5-27BB-11B7-69BB20DEEC59}"/>
              </a:ext>
            </a:extLst>
          </p:cNvPr>
          <p:cNvCxnSpPr>
            <a:cxnSpLocks/>
            <a:stCxn id="13" idx="0"/>
            <a:endCxn id="16" idx="2"/>
          </p:cNvCxnSpPr>
          <p:nvPr/>
        </p:nvCxnSpPr>
        <p:spPr>
          <a:xfrm flipV="1">
            <a:off x="3445301" y="2697478"/>
            <a:ext cx="865472" cy="567346"/>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62" name="直接箭头连接符 61">
            <a:extLst>
              <a:ext uri="{FF2B5EF4-FFF2-40B4-BE49-F238E27FC236}">
                <a16:creationId xmlns:a16="http://schemas.microsoft.com/office/drawing/2014/main" id="{EC733B53-56F8-D845-B00A-6BF5AB0C83A6}"/>
              </a:ext>
            </a:extLst>
          </p:cNvPr>
          <p:cNvCxnSpPr>
            <a:cxnSpLocks/>
            <a:stCxn id="16" idx="0"/>
            <a:endCxn id="7" idx="2"/>
          </p:cNvCxnSpPr>
          <p:nvPr/>
        </p:nvCxnSpPr>
        <p:spPr>
          <a:xfrm flipH="1" flipV="1">
            <a:off x="4307700" y="1997185"/>
            <a:ext cx="3073" cy="199007"/>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111" name="直接箭头连接符 110">
            <a:extLst>
              <a:ext uri="{FF2B5EF4-FFF2-40B4-BE49-F238E27FC236}">
                <a16:creationId xmlns:a16="http://schemas.microsoft.com/office/drawing/2014/main" id="{D49EC8B1-6209-3768-2F05-D14760FB6870}"/>
              </a:ext>
            </a:extLst>
          </p:cNvPr>
          <p:cNvCxnSpPr>
            <a:cxnSpLocks/>
            <a:stCxn id="6" idx="1"/>
            <a:endCxn id="18" idx="3"/>
          </p:cNvCxnSpPr>
          <p:nvPr/>
        </p:nvCxnSpPr>
        <p:spPr>
          <a:xfrm flipH="1">
            <a:off x="2103450" y="4589819"/>
            <a:ext cx="1451239" cy="20781"/>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4" name="直接箭头连接符 113">
            <a:extLst>
              <a:ext uri="{FF2B5EF4-FFF2-40B4-BE49-F238E27FC236}">
                <a16:creationId xmlns:a16="http://schemas.microsoft.com/office/drawing/2014/main" id="{A174F4AC-6B4D-A152-9784-77DA30A2F858}"/>
              </a:ext>
            </a:extLst>
          </p:cNvPr>
          <p:cNvCxnSpPr>
            <a:cxnSpLocks/>
            <a:stCxn id="6" idx="1"/>
            <a:endCxn id="8" idx="3"/>
          </p:cNvCxnSpPr>
          <p:nvPr/>
        </p:nvCxnSpPr>
        <p:spPr>
          <a:xfrm flipH="1">
            <a:off x="2339966" y="4589819"/>
            <a:ext cx="1214723" cy="566020"/>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7" name="直接箭头连接符 116">
            <a:extLst>
              <a:ext uri="{FF2B5EF4-FFF2-40B4-BE49-F238E27FC236}">
                <a16:creationId xmlns:a16="http://schemas.microsoft.com/office/drawing/2014/main" id="{921643F6-AA4A-AE6F-00DA-15EF19B7D746}"/>
              </a:ext>
            </a:extLst>
          </p:cNvPr>
          <p:cNvCxnSpPr>
            <a:cxnSpLocks/>
            <a:stCxn id="6" idx="1"/>
            <a:endCxn id="14" idx="3"/>
          </p:cNvCxnSpPr>
          <p:nvPr/>
        </p:nvCxnSpPr>
        <p:spPr>
          <a:xfrm flipH="1">
            <a:off x="2632778" y="4589819"/>
            <a:ext cx="921911" cy="1111259"/>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23" name="直接箭头连接符 122">
            <a:extLst>
              <a:ext uri="{FF2B5EF4-FFF2-40B4-BE49-F238E27FC236}">
                <a16:creationId xmlns:a16="http://schemas.microsoft.com/office/drawing/2014/main" id="{66AB9EF0-399A-D097-AA1D-6E7E0CB6281D}"/>
              </a:ext>
            </a:extLst>
          </p:cNvPr>
          <p:cNvCxnSpPr>
            <a:cxnSpLocks/>
            <a:stCxn id="6" idx="1"/>
            <a:endCxn id="9" idx="3"/>
          </p:cNvCxnSpPr>
          <p:nvPr/>
        </p:nvCxnSpPr>
        <p:spPr>
          <a:xfrm flipH="1" flipV="1">
            <a:off x="1922336" y="4026087"/>
            <a:ext cx="1632353" cy="563732"/>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40" name="直接箭头连接符 139">
            <a:extLst>
              <a:ext uri="{FF2B5EF4-FFF2-40B4-BE49-F238E27FC236}">
                <a16:creationId xmlns:a16="http://schemas.microsoft.com/office/drawing/2014/main" id="{6E44BCD2-5D8B-4FE7-80DC-D607D93AB7C5}"/>
              </a:ext>
            </a:extLst>
          </p:cNvPr>
          <p:cNvCxnSpPr>
            <a:cxnSpLocks/>
            <a:stCxn id="15" idx="0"/>
            <a:endCxn id="16" idx="2"/>
          </p:cNvCxnSpPr>
          <p:nvPr/>
        </p:nvCxnSpPr>
        <p:spPr>
          <a:xfrm flipH="1" flipV="1">
            <a:off x="4310773" y="2697478"/>
            <a:ext cx="744981" cy="562089"/>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228" name="连接符: 肘形 227">
            <a:extLst>
              <a:ext uri="{FF2B5EF4-FFF2-40B4-BE49-F238E27FC236}">
                <a16:creationId xmlns:a16="http://schemas.microsoft.com/office/drawing/2014/main" id="{DAF2F4F8-4307-A280-11C7-35119C1B3B97}"/>
              </a:ext>
            </a:extLst>
          </p:cNvPr>
          <p:cNvCxnSpPr>
            <a:cxnSpLocks/>
            <a:stCxn id="5" idx="1"/>
            <a:endCxn id="7" idx="1"/>
          </p:cNvCxnSpPr>
          <p:nvPr/>
        </p:nvCxnSpPr>
        <p:spPr>
          <a:xfrm rot="10800000">
            <a:off x="3119568" y="1705156"/>
            <a:ext cx="576064" cy="4568161"/>
          </a:xfrm>
          <a:prstGeom prst="bentConnector3">
            <a:avLst>
              <a:gd name="adj1" fmla="val 596332"/>
            </a:avLst>
          </a:prstGeom>
          <a:ln>
            <a:prstDash val="lgDash"/>
            <a:tailEnd type="triangle"/>
          </a:ln>
        </p:spPr>
        <p:style>
          <a:lnRef idx="1">
            <a:schemeClr val="accent4"/>
          </a:lnRef>
          <a:fillRef idx="0">
            <a:schemeClr val="accent4"/>
          </a:fillRef>
          <a:effectRef idx="0">
            <a:schemeClr val="accent4"/>
          </a:effectRef>
          <a:fontRef idx="minor">
            <a:schemeClr val="tx1"/>
          </a:fontRef>
        </p:style>
      </p:cxnSp>
      <p:sp>
        <p:nvSpPr>
          <p:cNvPr id="232" name="文本框 231">
            <a:extLst>
              <a:ext uri="{FF2B5EF4-FFF2-40B4-BE49-F238E27FC236}">
                <a16:creationId xmlns:a16="http://schemas.microsoft.com/office/drawing/2014/main" id="{6D4C505F-BC72-7E2B-62CA-AA26E68235E3}"/>
              </a:ext>
            </a:extLst>
          </p:cNvPr>
          <p:cNvSpPr txBox="1"/>
          <p:nvPr/>
        </p:nvSpPr>
        <p:spPr>
          <a:xfrm>
            <a:off x="756158" y="3443625"/>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硬件视图</a:t>
            </a:r>
          </a:p>
        </p:txBody>
      </p:sp>
      <p:sp>
        <p:nvSpPr>
          <p:cNvPr id="233" name="文本框 232">
            <a:extLst>
              <a:ext uri="{FF2B5EF4-FFF2-40B4-BE49-F238E27FC236}">
                <a16:creationId xmlns:a16="http://schemas.microsoft.com/office/drawing/2014/main" id="{F25F84A4-148F-8085-3D9D-CBF9D2F14F19}"/>
              </a:ext>
            </a:extLst>
          </p:cNvPr>
          <p:cNvSpPr txBox="1"/>
          <p:nvPr/>
        </p:nvSpPr>
        <p:spPr>
          <a:xfrm>
            <a:off x="7296032" y="3367579"/>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功能视图</a:t>
            </a:r>
          </a:p>
        </p:txBody>
      </p:sp>
      <p:sp>
        <p:nvSpPr>
          <p:cNvPr id="234" name="文本框 233">
            <a:extLst>
              <a:ext uri="{FF2B5EF4-FFF2-40B4-BE49-F238E27FC236}">
                <a16:creationId xmlns:a16="http://schemas.microsoft.com/office/drawing/2014/main" id="{7FE90CA2-394C-53EE-06BD-B2CD01DCEA66}"/>
              </a:ext>
            </a:extLst>
          </p:cNvPr>
          <p:cNvSpPr txBox="1"/>
          <p:nvPr/>
        </p:nvSpPr>
        <p:spPr>
          <a:xfrm>
            <a:off x="3716530" y="3553972"/>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数据视图</a:t>
            </a:r>
          </a:p>
        </p:txBody>
      </p:sp>
      <p:sp>
        <p:nvSpPr>
          <p:cNvPr id="235" name="文本框 234">
            <a:extLst>
              <a:ext uri="{FF2B5EF4-FFF2-40B4-BE49-F238E27FC236}">
                <a16:creationId xmlns:a16="http://schemas.microsoft.com/office/drawing/2014/main" id="{CA6FA089-CFA6-D990-697F-6FB71453E5D1}"/>
              </a:ext>
            </a:extLst>
          </p:cNvPr>
          <p:cNvSpPr txBox="1"/>
          <p:nvPr/>
        </p:nvSpPr>
        <p:spPr>
          <a:xfrm>
            <a:off x="5093922" y="1997185"/>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物理视图</a:t>
            </a:r>
          </a:p>
        </p:txBody>
      </p:sp>
    </p:spTree>
    <p:extLst>
      <p:ext uri="{BB962C8B-B14F-4D97-AF65-F5344CB8AC3E}">
        <p14:creationId xmlns:p14="http://schemas.microsoft.com/office/powerpoint/2010/main" val="1234440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260" name="Object 4"/>
          <p:cNvGraphicFramePr>
            <a:graphicFrameLocks noChangeAspect="1"/>
          </p:cNvGraphicFramePr>
          <p:nvPr>
            <p:extLst>
              <p:ext uri="{D42A27DB-BD31-4B8C-83A1-F6EECF244321}">
                <p14:modId xmlns:p14="http://schemas.microsoft.com/office/powerpoint/2010/main" val="2061372098"/>
              </p:ext>
            </p:extLst>
          </p:nvPr>
        </p:nvGraphicFramePr>
        <p:xfrm>
          <a:off x="483951" y="166689"/>
          <a:ext cx="8316913" cy="6581775"/>
        </p:xfrm>
        <a:graphic>
          <a:graphicData uri="http://schemas.openxmlformats.org/presentationml/2006/ole">
            <mc:AlternateContent xmlns:mc="http://schemas.openxmlformats.org/markup-compatibility/2006">
              <mc:Choice xmlns:v="urn:schemas-microsoft-com:vml" Requires="v">
                <p:oleObj name="位图图像" r:id="rId2" imgW="6725589" imgH="5315692" progId="Paint.Picture">
                  <p:embed/>
                </p:oleObj>
              </mc:Choice>
              <mc:Fallback>
                <p:oleObj name="位图图像" r:id="rId2" imgW="6725589" imgH="5315692" progId="Paint.Picture">
                  <p:embed/>
                  <p:pic>
                    <p:nvPicPr>
                      <p:cNvPr id="9626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51" y="166689"/>
                        <a:ext cx="8316913" cy="658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标题 4">
            <a:extLst>
              <a:ext uri="{FF2B5EF4-FFF2-40B4-BE49-F238E27FC236}">
                <a16:creationId xmlns:a16="http://schemas.microsoft.com/office/drawing/2014/main" id="{63888016-2F4A-8E28-F5FA-AF55D20EA5DC}"/>
              </a:ext>
            </a:extLst>
          </p:cNvPr>
          <p:cNvSpPr>
            <a:spLocks noGrp="1"/>
          </p:cNvSpPr>
          <p:nvPr>
            <p:ph type="title"/>
          </p:nvPr>
        </p:nvSpPr>
        <p:spPr/>
        <p:txBody>
          <a:bodyPr/>
          <a:lstStyle/>
          <a:p>
            <a:r>
              <a:rPr lang="zh-CN" altLang="en-US" dirty="0"/>
              <a:t>多丝漂移室</a:t>
            </a:r>
          </a:p>
        </p:txBody>
      </p:sp>
      <p:sp>
        <p:nvSpPr>
          <p:cNvPr id="6" name="灯片编号占位符 5">
            <a:extLst>
              <a:ext uri="{FF2B5EF4-FFF2-40B4-BE49-F238E27FC236}">
                <a16:creationId xmlns:a16="http://schemas.microsoft.com/office/drawing/2014/main" id="{127085E2-34DC-4989-819A-CA1194F3DE3F}"/>
              </a:ext>
            </a:extLst>
          </p:cNvPr>
          <p:cNvSpPr>
            <a:spLocks noGrp="1"/>
          </p:cNvSpPr>
          <p:nvPr>
            <p:ph type="sldNum" sz="quarter" idx="12"/>
          </p:nvPr>
        </p:nvSpPr>
        <p:spPr/>
        <p:txBody>
          <a:bodyPr/>
          <a:lstStyle/>
          <a:p>
            <a:fld id="{86CB4B4D-7CA3-9044-876B-883B54F8677D}" type="slidenum">
              <a:rPr lang="en-US" altLang="zh-CN" smtClean="0">
                <a:solidFill>
                  <a:prstClr val="black">
                    <a:tint val="75000"/>
                  </a:prstClr>
                </a:solidFill>
              </a:rPr>
              <a:pPr/>
              <a:t>20</a:t>
            </a:fld>
            <a:endParaRPr lang="zh-CN" altLang="en-US">
              <a:solidFill>
                <a:prstClr val="black">
                  <a:tint val="75000"/>
                </a:prstClr>
              </a:solidFill>
            </a:endParaRPr>
          </a:p>
        </p:txBody>
      </p:sp>
      <p:sp>
        <p:nvSpPr>
          <p:cNvPr id="4" name="文本框 3">
            <a:extLst>
              <a:ext uri="{FF2B5EF4-FFF2-40B4-BE49-F238E27FC236}">
                <a16:creationId xmlns:a16="http://schemas.microsoft.com/office/drawing/2014/main" id="{DAD63EBB-43AA-62C7-F5DD-B171015692FF}"/>
              </a:ext>
            </a:extLst>
          </p:cNvPr>
          <p:cNvSpPr txBox="1"/>
          <p:nvPr/>
        </p:nvSpPr>
        <p:spPr>
          <a:xfrm>
            <a:off x="1107772" y="6379132"/>
            <a:ext cx="7064628" cy="369332"/>
          </a:xfrm>
          <a:prstGeom prst="rect">
            <a:avLst/>
          </a:prstGeom>
          <a:noFill/>
        </p:spPr>
        <p:txBody>
          <a:bodyPr wrap="square">
            <a:spAutoFit/>
          </a:bodyPr>
          <a:lstStyle/>
          <a:p>
            <a:r>
              <a:rPr lang="en-US" altLang="zh-CN" dirty="0">
                <a:hlinkClick r:id="rId4"/>
              </a:rPr>
              <a:t>Photo/Video Gallery----Beijing Spectrometer(BEIII) Experiment (cas.cn)</a:t>
            </a:r>
            <a:endParaRPr lang="zh-CN" altLang="en-US" dirty="0"/>
          </a:p>
        </p:txBody>
      </p:sp>
    </p:spTree>
    <p:extLst>
      <p:ext uri="{BB962C8B-B14F-4D97-AF65-F5344CB8AC3E}">
        <p14:creationId xmlns:p14="http://schemas.microsoft.com/office/powerpoint/2010/main" val="2010106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zh-CN" sz="4000">
                <a:solidFill>
                  <a:srgbClr val="FF0000"/>
                </a:solidFill>
              </a:rPr>
              <a:t>BESIII</a:t>
            </a:r>
            <a:r>
              <a:rPr lang="zh-CN" altLang="en-US" sz="4000">
                <a:solidFill>
                  <a:srgbClr val="FF0000"/>
                </a:solidFill>
              </a:rPr>
              <a:t>漂移室设计</a:t>
            </a:r>
          </a:p>
        </p:txBody>
      </p:sp>
      <p:sp>
        <p:nvSpPr>
          <p:cNvPr id="6" name="灯片编号占位符 5">
            <a:extLst>
              <a:ext uri="{FF2B5EF4-FFF2-40B4-BE49-F238E27FC236}">
                <a16:creationId xmlns:a16="http://schemas.microsoft.com/office/drawing/2014/main" id="{16116281-8113-41A8-BF7C-D128D846AC02}"/>
              </a:ext>
            </a:extLst>
          </p:cNvPr>
          <p:cNvSpPr>
            <a:spLocks noGrp="1"/>
          </p:cNvSpPr>
          <p:nvPr>
            <p:ph type="sldNum" sz="quarter" idx="12"/>
          </p:nvPr>
        </p:nvSpPr>
        <p:spPr/>
        <p:txBody>
          <a:bodyPr/>
          <a:lstStyle/>
          <a:p>
            <a:fld id="{86CB4B4D-7CA3-9044-876B-883B54F8677D}" type="slidenum">
              <a:rPr lang="en-US" altLang="zh-CN" smtClean="0">
                <a:solidFill>
                  <a:prstClr val="black">
                    <a:tint val="75000"/>
                  </a:prstClr>
                </a:solidFill>
              </a:rPr>
              <a:pPr/>
              <a:t>21</a:t>
            </a:fld>
            <a:endParaRPr lang="zh-CN" altLang="en-US">
              <a:solidFill>
                <a:prstClr val="black">
                  <a:tint val="75000"/>
                </a:prstClr>
              </a:solidFill>
            </a:endParaRPr>
          </a:p>
        </p:txBody>
      </p:sp>
      <p:pic>
        <p:nvPicPr>
          <p:cNvPr id="1075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050" y="1052736"/>
            <a:ext cx="75819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a:extLst>
              <a:ext uri="{FF2B5EF4-FFF2-40B4-BE49-F238E27FC236}">
                <a16:creationId xmlns:a16="http://schemas.microsoft.com/office/drawing/2014/main" id="{61BD5B0A-46D2-F5F0-8130-03F30C6CDAB5}"/>
              </a:ext>
            </a:extLst>
          </p:cNvPr>
          <p:cNvSpPr txBox="1"/>
          <p:nvPr/>
        </p:nvSpPr>
        <p:spPr>
          <a:xfrm>
            <a:off x="2987824" y="3717032"/>
            <a:ext cx="3024336" cy="664477"/>
          </a:xfrm>
          <a:prstGeom prst="rect">
            <a:avLst/>
          </a:prstGeom>
          <a:noFill/>
        </p:spPr>
        <p:txBody>
          <a:bodyPr wrap="square">
            <a:spAutoFit/>
          </a:bodyPr>
          <a:lstStyle/>
          <a:p>
            <a:pPr>
              <a:lnSpc>
                <a:spcPct val="110000"/>
              </a:lnSpc>
            </a:pPr>
            <a:r>
              <a:rPr lang="zh-CN" altLang="en-US" sz="1800" dirty="0">
                <a:latin typeface="+mn-ea"/>
              </a:rPr>
              <a:t>工作气体：</a:t>
            </a:r>
            <a:r>
              <a:rPr lang="en-US" altLang="zh-CN" sz="1800" dirty="0">
                <a:latin typeface="+mn-ea"/>
              </a:rPr>
              <a:t>He/C</a:t>
            </a:r>
            <a:r>
              <a:rPr lang="en-US" altLang="zh-CN" sz="1800" baseline="-25000" dirty="0">
                <a:latin typeface="+mn-ea"/>
              </a:rPr>
              <a:t>3</a:t>
            </a:r>
            <a:r>
              <a:rPr lang="en-US" altLang="zh-CN" sz="1800" dirty="0">
                <a:latin typeface="+mn-ea"/>
              </a:rPr>
              <a:t>H</a:t>
            </a:r>
            <a:r>
              <a:rPr lang="en-US" altLang="zh-CN" sz="1800" baseline="-25000" dirty="0">
                <a:latin typeface="+mn-ea"/>
              </a:rPr>
              <a:t>8</a:t>
            </a:r>
            <a:r>
              <a:rPr lang="en-US" altLang="zh-CN" sz="1800" dirty="0">
                <a:latin typeface="+mn-ea"/>
              </a:rPr>
              <a:t>(60/40)</a:t>
            </a:r>
            <a:endParaRPr lang="zh-CN" altLang="en-US" sz="1800" dirty="0">
              <a:latin typeface="+mn-ea"/>
            </a:endParaRPr>
          </a:p>
          <a:p>
            <a:pPr>
              <a:lnSpc>
                <a:spcPct val="110000"/>
              </a:lnSpc>
            </a:pPr>
            <a:r>
              <a:rPr lang="zh-CN" altLang="en-US" sz="1800" dirty="0">
                <a:latin typeface="+mn-ea"/>
              </a:rPr>
              <a:t>工作磁场：</a:t>
            </a:r>
            <a:r>
              <a:rPr lang="en-US" altLang="zh-CN" sz="1800" dirty="0">
                <a:latin typeface="+mn-ea"/>
              </a:rPr>
              <a:t>1T</a:t>
            </a:r>
          </a:p>
        </p:txBody>
      </p:sp>
      <p:sp>
        <p:nvSpPr>
          <p:cNvPr id="7" name="文本框 6">
            <a:extLst>
              <a:ext uri="{FF2B5EF4-FFF2-40B4-BE49-F238E27FC236}">
                <a16:creationId xmlns:a16="http://schemas.microsoft.com/office/drawing/2014/main" id="{5FC3FC1E-CF58-12A7-C002-4D3F1EA70AAD}"/>
              </a:ext>
            </a:extLst>
          </p:cNvPr>
          <p:cNvSpPr txBox="1"/>
          <p:nvPr/>
        </p:nvSpPr>
        <p:spPr>
          <a:xfrm>
            <a:off x="611188" y="6437552"/>
            <a:ext cx="4104456" cy="276999"/>
          </a:xfrm>
          <a:prstGeom prst="rect">
            <a:avLst/>
          </a:prstGeom>
          <a:noFill/>
        </p:spPr>
        <p:txBody>
          <a:bodyPr wrap="square">
            <a:spAutoFit/>
          </a:bodyPr>
          <a:lstStyle/>
          <a:p>
            <a:r>
              <a:rPr lang="zh-CN" altLang="en-US" sz="1200" dirty="0"/>
              <a:t>博士论文-BESIII漂移室离线刻度研究及模型的束流测试</a:t>
            </a:r>
          </a:p>
        </p:txBody>
      </p:sp>
    </p:spTree>
    <p:extLst>
      <p:ext uri="{BB962C8B-B14F-4D97-AF65-F5344CB8AC3E}">
        <p14:creationId xmlns:p14="http://schemas.microsoft.com/office/powerpoint/2010/main" val="718303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52" name="Rectangle 8"/>
          <p:cNvSpPr>
            <a:spLocks noGrp="1" noChangeArrowheads="1"/>
          </p:cNvSpPr>
          <p:nvPr>
            <p:ph type="title"/>
          </p:nvPr>
        </p:nvSpPr>
        <p:spPr/>
        <p:txBody>
          <a:bodyPr>
            <a:normAutofit/>
          </a:bodyPr>
          <a:lstStyle/>
          <a:p>
            <a:r>
              <a:rPr lang="zh-CN" altLang="en-US" dirty="0"/>
              <a:t>飞行时间探测器</a:t>
            </a:r>
            <a:r>
              <a:rPr lang="en-US" altLang="zh-CN" dirty="0"/>
              <a:t>(TOF)</a:t>
            </a:r>
          </a:p>
        </p:txBody>
      </p:sp>
      <p:sp>
        <p:nvSpPr>
          <p:cNvPr id="6" name="灯片编号占位符 5">
            <a:extLst>
              <a:ext uri="{FF2B5EF4-FFF2-40B4-BE49-F238E27FC236}">
                <a16:creationId xmlns:a16="http://schemas.microsoft.com/office/drawing/2014/main" id="{745F3C61-A6F5-4D2A-B19B-067CC54267E0}"/>
              </a:ext>
            </a:extLst>
          </p:cNvPr>
          <p:cNvSpPr>
            <a:spLocks noGrp="1"/>
          </p:cNvSpPr>
          <p:nvPr>
            <p:ph type="sldNum" sz="quarter" idx="12"/>
          </p:nvPr>
        </p:nvSpPr>
        <p:spPr/>
        <p:txBody>
          <a:bodyPr/>
          <a:lstStyle/>
          <a:p>
            <a:fld id="{86CB4B4D-7CA3-9044-876B-883B54F8677D}" type="slidenum">
              <a:rPr lang="en-US" altLang="zh-CN" smtClean="0">
                <a:solidFill>
                  <a:prstClr val="black">
                    <a:tint val="75000"/>
                  </a:prstClr>
                </a:solidFill>
              </a:rPr>
              <a:pPr/>
              <a:t>22</a:t>
            </a:fld>
            <a:endParaRPr lang="zh-CN" altLang="en-US">
              <a:solidFill>
                <a:prstClr val="black">
                  <a:tint val="75000"/>
                </a:prstClr>
              </a:solidFill>
            </a:endParaRPr>
          </a:p>
        </p:txBody>
      </p:sp>
      <p:pic>
        <p:nvPicPr>
          <p:cNvPr id="390148" name="Picture 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0" y="836613"/>
            <a:ext cx="1714500" cy="836612"/>
          </a:xfr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89803" dir="2700000" algn="ctr" rotWithShape="0">
                    <a:schemeClr val="bg2"/>
                  </a:outerShdw>
                </a:effectLst>
              </a14:hiddenEffects>
            </a:ext>
          </a:extLst>
        </p:spPr>
      </p:pic>
      <p:pic>
        <p:nvPicPr>
          <p:cNvPr id="390151" name="Picture 7"/>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301750" y="1784350"/>
            <a:ext cx="7842250" cy="4464050"/>
          </a:xfr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89803" dir="2700000" algn="ctr" rotWithShape="0">
                    <a:schemeClr val="bg2"/>
                  </a:outerShdw>
                </a:effectLst>
              </a14:hiddenEffects>
            </a:ext>
          </a:extLst>
        </p:spPr>
      </p:pic>
    </p:spTree>
    <p:extLst>
      <p:ext uri="{BB962C8B-B14F-4D97-AF65-F5344CB8AC3E}">
        <p14:creationId xmlns:p14="http://schemas.microsoft.com/office/powerpoint/2010/main" val="2860029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solidFill>
            <a:schemeClr val="accent1"/>
          </a:solidFill>
          <a:ln>
            <a:solidFill>
              <a:schemeClr val="bg1"/>
            </a:solidFill>
            <a:miter lim="800000"/>
            <a:headEnd/>
            <a:tailEnd/>
          </a:ln>
        </p:spPr>
        <p:txBody>
          <a:bodyPr/>
          <a:lstStyle/>
          <a:p>
            <a:r>
              <a:rPr lang="en-US" altLang="zh-CN" sz="3600" b="1" dirty="0" err="1">
                <a:solidFill>
                  <a:srgbClr val="000099"/>
                </a:solidFill>
              </a:rPr>
              <a:t>CsI</a:t>
            </a:r>
            <a:r>
              <a:rPr lang="en-US" altLang="zh-CN" sz="3600" b="1" dirty="0">
                <a:solidFill>
                  <a:srgbClr val="000099"/>
                </a:solidFill>
              </a:rPr>
              <a:t>(Tl)</a:t>
            </a:r>
            <a:r>
              <a:rPr lang="zh-CN" altLang="en-US" sz="3600" b="1" dirty="0">
                <a:solidFill>
                  <a:srgbClr val="000099"/>
                </a:solidFill>
              </a:rPr>
              <a:t>晶体电磁量能器</a:t>
            </a:r>
            <a:r>
              <a:rPr lang="en-US" altLang="zh-CN" sz="3600" b="1" dirty="0">
                <a:solidFill>
                  <a:srgbClr val="000099"/>
                </a:solidFill>
              </a:rPr>
              <a:t>(EMC)</a:t>
            </a:r>
          </a:p>
        </p:txBody>
      </p:sp>
      <p:sp>
        <p:nvSpPr>
          <p:cNvPr id="6" name="灯片编号占位符 5">
            <a:extLst>
              <a:ext uri="{FF2B5EF4-FFF2-40B4-BE49-F238E27FC236}">
                <a16:creationId xmlns:a16="http://schemas.microsoft.com/office/drawing/2014/main" id="{77564DE4-66AF-4F23-81FE-261A1C6CCB63}"/>
              </a:ext>
            </a:extLst>
          </p:cNvPr>
          <p:cNvSpPr>
            <a:spLocks noGrp="1"/>
          </p:cNvSpPr>
          <p:nvPr>
            <p:ph type="sldNum" sz="quarter" idx="12"/>
          </p:nvPr>
        </p:nvSpPr>
        <p:spPr/>
        <p:txBody>
          <a:bodyPr/>
          <a:lstStyle/>
          <a:p>
            <a:fld id="{86CB4B4D-7CA3-9044-876B-883B54F8677D}" type="slidenum">
              <a:rPr lang="en-US" altLang="zh-CN" smtClean="0">
                <a:solidFill>
                  <a:prstClr val="black">
                    <a:tint val="75000"/>
                  </a:prstClr>
                </a:solidFill>
              </a:rPr>
              <a:pPr/>
              <a:t>23</a:t>
            </a:fld>
            <a:endParaRPr lang="zh-CN" altLang="en-US">
              <a:solidFill>
                <a:prstClr val="black">
                  <a:tint val="75000"/>
                </a:prstClr>
              </a:solidFill>
            </a:endParaRPr>
          </a:p>
        </p:txBody>
      </p:sp>
      <p:pic>
        <p:nvPicPr>
          <p:cNvPr id="32772"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477963"/>
            <a:ext cx="6096000" cy="4568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2771" name="Rectangle 3"/>
          <p:cNvSpPr>
            <a:spLocks noChangeArrowheads="1"/>
          </p:cNvSpPr>
          <p:nvPr/>
        </p:nvSpPr>
        <p:spPr bwMode="auto">
          <a:xfrm>
            <a:off x="323528" y="6114677"/>
            <a:ext cx="28083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a:spAutoFit/>
          </a:bodyPr>
          <a:lstStyle/>
          <a:p>
            <a:pPr algn="l"/>
            <a:r>
              <a:rPr lang="zh-CN" altLang="en-US" sz="1600" b="1" dirty="0">
                <a:solidFill>
                  <a:srgbClr val="6600CC"/>
                </a:solidFill>
              </a:rPr>
              <a:t>桶部</a:t>
            </a:r>
            <a:r>
              <a:rPr lang="en-US" altLang="zh-CN" sz="1600" b="1" dirty="0">
                <a:solidFill>
                  <a:srgbClr val="6600CC"/>
                </a:solidFill>
              </a:rPr>
              <a:t>(Barrel): 5280 crystals</a:t>
            </a:r>
            <a:endParaRPr lang="en-US" altLang="zh-CN" sz="1400" b="1" dirty="0">
              <a:solidFill>
                <a:srgbClr val="6600CC"/>
              </a:solidFill>
            </a:endParaRPr>
          </a:p>
          <a:p>
            <a:pPr algn="l"/>
            <a:r>
              <a:rPr lang="zh-CN" altLang="en-US" sz="1600" b="1" dirty="0">
                <a:solidFill>
                  <a:srgbClr val="6600CC"/>
                </a:solidFill>
              </a:rPr>
              <a:t>端盖</a:t>
            </a:r>
            <a:r>
              <a:rPr lang="en-US" altLang="zh-CN" sz="1600" b="1" dirty="0">
                <a:solidFill>
                  <a:srgbClr val="6600CC"/>
                </a:solidFill>
              </a:rPr>
              <a:t>(End</a:t>
            </a:r>
            <a:r>
              <a:rPr lang="zh-CN" altLang="en-US" sz="1600" b="1" dirty="0">
                <a:solidFill>
                  <a:srgbClr val="6600CC"/>
                </a:solidFill>
              </a:rPr>
              <a:t> </a:t>
            </a:r>
            <a:r>
              <a:rPr lang="en-US" altLang="zh-CN" sz="1600" b="1" dirty="0">
                <a:solidFill>
                  <a:srgbClr val="6600CC"/>
                </a:solidFill>
              </a:rPr>
              <a:t>caps): 960 crystals</a:t>
            </a:r>
          </a:p>
        </p:txBody>
      </p:sp>
      <p:pic>
        <p:nvPicPr>
          <p:cNvPr id="4" name="图片 3">
            <a:extLst>
              <a:ext uri="{FF2B5EF4-FFF2-40B4-BE49-F238E27FC236}">
                <a16:creationId xmlns:a16="http://schemas.microsoft.com/office/drawing/2014/main" id="{1F342C41-0B7B-3902-79A5-6C2A8DC03DB5}"/>
              </a:ext>
            </a:extLst>
          </p:cNvPr>
          <p:cNvPicPr>
            <a:picLocks noChangeAspect="1"/>
          </p:cNvPicPr>
          <p:nvPr/>
        </p:nvPicPr>
        <p:blipFill>
          <a:blip r:embed="rId3"/>
          <a:stretch>
            <a:fillRect/>
          </a:stretch>
        </p:blipFill>
        <p:spPr>
          <a:xfrm>
            <a:off x="6732240" y="3933056"/>
            <a:ext cx="2159843" cy="1282891"/>
          </a:xfrm>
          <a:prstGeom prst="rect">
            <a:avLst/>
          </a:prstGeom>
        </p:spPr>
      </p:pic>
      <p:pic>
        <p:nvPicPr>
          <p:cNvPr id="7" name="图片 6">
            <a:extLst>
              <a:ext uri="{FF2B5EF4-FFF2-40B4-BE49-F238E27FC236}">
                <a16:creationId xmlns:a16="http://schemas.microsoft.com/office/drawing/2014/main" id="{772E9032-D043-5759-7A53-8C63203049A9}"/>
              </a:ext>
            </a:extLst>
          </p:cNvPr>
          <p:cNvPicPr>
            <a:picLocks noChangeAspect="1"/>
          </p:cNvPicPr>
          <p:nvPr/>
        </p:nvPicPr>
        <p:blipFill>
          <a:blip r:embed="rId4"/>
          <a:stretch>
            <a:fillRect/>
          </a:stretch>
        </p:blipFill>
        <p:spPr>
          <a:xfrm>
            <a:off x="6727589" y="2414456"/>
            <a:ext cx="2153990" cy="1316988"/>
          </a:xfrm>
          <a:prstGeom prst="rect">
            <a:avLst/>
          </a:prstGeom>
        </p:spPr>
      </p:pic>
      <p:sp>
        <p:nvSpPr>
          <p:cNvPr id="13" name="文本框 12">
            <a:extLst>
              <a:ext uri="{FF2B5EF4-FFF2-40B4-BE49-F238E27FC236}">
                <a16:creationId xmlns:a16="http://schemas.microsoft.com/office/drawing/2014/main" id="{AD13D505-130D-8902-71EE-0168575F5B09}"/>
              </a:ext>
            </a:extLst>
          </p:cNvPr>
          <p:cNvSpPr txBox="1"/>
          <p:nvPr/>
        </p:nvSpPr>
        <p:spPr>
          <a:xfrm>
            <a:off x="5417840" y="5967939"/>
            <a:ext cx="3726160" cy="261610"/>
          </a:xfrm>
          <a:prstGeom prst="rect">
            <a:avLst/>
          </a:prstGeom>
          <a:noFill/>
        </p:spPr>
        <p:txBody>
          <a:bodyPr wrap="square">
            <a:spAutoFit/>
          </a:bodyPr>
          <a:lstStyle/>
          <a:p>
            <a:r>
              <a:rPr lang="en-US" altLang="zh-CN" sz="1100" dirty="0"/>
              <a:t>https://www.youtube.com/watch?v=Gza6Cc8XOCA&amp;t=305s</a:t>
            </a:r>
            <a:endParaRPr lang="zh-CN" altLang="en-US" sz="1100" dirty="0"/>
          </a:p>
        </p:txBody>
      </p:sp>
    </p:spTree>
    <p:extLst>
      <p:ext uri="{BB962C8B-B14F-4D97-AF65-F5344CB8AC3E}">
        <p14:creationId xmlns:p14="http://schemas.microsoft.com/office/powerpoint/2010/main" val="658929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zh-CN" dirty="0">
                <a:ea typeface="黑体" charset="-122"/>
              </a:rPr>
              <a:t>Muon</a:t>
            </a:r>
            <a:r>
              <a:rPr lang="zh-CN" altLang="en-US" dirty="0">
                <a:ea typeface="黑体" charset="-122"/>
              </a:rPr>
              <a:t>探测器</a:t>
            </a:r>
            <a:endParaRPr lang="zh-CN" altLang="en-US" dirty="0"/>
          </a:p>
        </p:txBody>
      </p:sp>
      <p:sp>
        <p:nvSpPr>
          <p:cNvPr id="6" name="灯片编号占位符 5">
            <a:extLst>
              <a:ext uri="{FF2B5EF4-FFF2-40B4-BE49-F238E27FC236}">
                <a16:creationId xmlns:a16="http://schemas.microsoft.com/office/drawing/2014/main" id="{FED3A8BA-B8D5-430C-95D3-9177D28204E8}"/>
              </a:ext>
            </a:extLst>
          </p:cNvPr>
          <p:cNvSpPr>
            <a:spLocks noGrp="1"/>
          </p:cNvSpPr>
          <p:nvPr>
            <p:ph type="sldNum" sz="quarter" idx="12"/>
          </p:nvPr>
        </p:nvSpPr>
        <p:spPr/>
        <p:txBody>
          <a:bodyPr/>
          <a:lstStyle/>
          <a:p>
            <a:fld id="{86CB4B4D-7CA3-9044-876B-883B54F8677D}" type="slidenum">
              <a:rPr lang="en-US" altLang="zh-CN" smtClean="0">
                <a:solidFill>
                  <a:prstClr val="black">
                    <a:tint val="75000"/>
                  </a:prstClr>
                </a:solidFill>
              </a:rPr>
              <a:pPr/>
              <a:t>24</a:t>
            </a:fld>
            <a:endParaRPr lang="zh-CN" altLang="en-US">
              <a:solidFill>
                <a:prstClr val="black">
                  <a:tint val="75000"/>
                </a:prstClr>
              </a:solidFill>
            </a:endParaRPr>
          </a:p>
        </p:txBody>
      </p:sp>
      <p:pic>
        <p:nvPicPr>
          <p:cNvPr id="39943" name="Picture 7" descr="superlayer"/>
          <p:cNvPicPr>
            <a:picLocks noGrp="1" noChangeAspect="1" noChangeArrowheads="1"/>
          </p:cNvPicPr>
          <p:nvPr>
            <p:ph type="clipArt" sz="half" idx="4294967295"/>
          </p:nvPr>
        </p:nvPicPr>
        <p:blipFill>
          <a:blip r:embed="rId2" cstate="print">
            <a:extLst>
              <a:ext uri="{28A0092B-C50C-407E-A947-70E740481C1C}">
                <a14:useLocalDpi xmlns:a14="http://schemas.microsoft.com/office/drawing/2010/main" val="0"/>
              </a:ext>
            </a:extLst>
          </a:blip>
          <a:srcRect l="19502" t="7770" b="11728"/>
          <a:stretch>
            <a:fillRect/>
          </a:stretch>
        </p:blipFill>
        <p:spPr>
          <a:xfrm>
            <a:off x="5868988" y="1935163"/>
            <a:ext cx="3275012" cy="316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39942" name="Rectangle 6"/>
          <p:cNvSpPr>
            <a:spLocks noChangeArrowheads="1"/>
          </p:cNvSpPr>
          <p:nvPr/>
        </p:nvSpPr>
        <p:spPr bwMode="auto">
          <a:xfrm>
            <a:off x="2587625" y="1509714"/>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sz="3600"/>
          </a:p>
        </p:txBody>
      </p:sp>
      <p:graphicFrame>
        <p:nvGraphicFramePr>
          <p:cNvPr id="4" name="Object 8">
            <a:extLst>
              <a:ext uri="{FF2B5EF4-FFF2-40B4-BE49-F238E27FC236}">
                <a16:creationId xmlns:a16="http://schemas.microsoft.com/office/drawing/2014/main" id="{3C511153-3403-298A-A42E-3787533415E7}"/>
              </a:ext>
            </a:extLst>
          </p:cNvPr>
          <p:cNvGraphicFramePr>
            <a:graphicFrameLocks noChangeAspect="1"/>
          </p:cNvGraphicFramePr>
          <p:nvPr>
            <p:extLst>
              <p:ext uri="{D42A27DB-BD31-4B8C-83A1-F6EECF244321}">
                <p14:modId xmlns:p14="http://schemas.microsoft.com/office/powerpoint/2010/main" val="4052231642"/>
              </p:ext>
            </p:extLst>
          </p:nvPr>
        </p:nvGraphicFramePr>
        <p:xfrm>
          <a:off x="323528" y="1832879"/>
          <a:ext cx="4914900" cy="3270250"/>
        </p:xfrm>
        <a:graphic>
          <a:graphicData uri="http://schemas.openxmlformats.org/presentationml/2006/ole">
            <mc:AlternateContent xmlns:mc="http://schemas.openxmlformats.org/markup-compatibility/2006">
              <mc:Choice xmlns:v="urn:schemas-microsoft-com:vml" Requires="v">
                <p:oleObj r:id="rId3" imgW="9174480" imgH="6103620" progId="AutoCAD.Drawing.15">
                  <p:embed/>
                </p:oleObj>
              </mc:Choice>
              <mc:Fallback>
                <p:oleObj r:id="rId3" imgW="9174480" imgH="6103620" progId="AutoCAD.Drawing.15">
                  <p:embed/>
                  <p:pic>
                    <p:nvPicPr>
                      <p:cNvPr id="37896" name="Object 8"/>
                      <p:cNvPicPr>
                        <a:picLocks noChangeAspect="1" noChangeArrowheads="1"/>
                      </p:cNvPicPr>
                      <p:nvPr/>
                    </p:nvPicPr>
                    <p:blipFill>
                      <a:blip r:embed="rId4">
                        <a:extLst>
                          <a:ext uri="{28A0092B-C50C-407E-A947-70E740481C1C}">
                            <a14:useLocalDpi xmlns:a14="http://schemas.microsoft.com/office/drawing/2010/main" val="0"/>
                          </a:ext>
                        </a:extLst>
                      </a:blip>
                      <a:srcRect l="25644" t="25491" r="25024" b="24745"/>
                      <a:stretch>
                        <a:fillRect/>
                      </a:stretch>
                    </p:blipFill>
                    <p:spPr bwMode="auto">
                      <a:xfrm>
                        <a:off x="323528" y="1832879"/>
                        <a:ext cx="4914900" cy="327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7" name="文本框 6">
            <a:extLst>
              <a:ext uri="{FF2B5EF4-FFF2-40B4-BE49-F238E27FC236}">
                <a16:creationId xmlns:a16="http://schemas.microsoft.com/office/drawing/2014/main" id="{21A35E70-9B5A-B0E2-DAEF-574728C48ACD}"/>
              </a:ext>
            </a:extLst>
          </p:cNvPr>
          <p:cNvSpPr txBox="1"/>
          <p:nvPr/>
        </p:nvSpPr>
        <p:spPr>
          <a:xfrm>
            <a:off x="2195736" y="5514872"/>
            <a:ext cx="5864772" cy="646331"/>
          </a:xfrm>
          <a:prstGeom prst="rect">
            <a:avLst/>
          </a:prstGeom>
          <a:noFill/>
        </p:spPr>
        <p:txBody>
          <a:bodyPr wrap="square">
            <a:spAutoFit/>
          </a:bodyPr>
          <a:lstStyle/>
          <a:p>
            <a:r>
              <a:rPr lang="zh-CN" altLang="en-US" sz="1800" b="1" dirty="0">
                <a:sym typeface="Symbol" charset="2"/>
              </a:rPr>
              <a:t>吸收体常用铁块，与磁铁轭铁合二为一。</a:t>
            </a:r>
            <a:endParaRPr lang="en-US" altLang="zh-CN" sz="1800" b="1" dirty="0">
              <a:sym typeface="Symbol" charset="2"/>
            </a:endParaRPr>
          </a:p>
          <a:p>
            <a:r>
              <a:rPr lang="zh-CN" altLang="en-US" sz="1800" b="1" dirty="0">
                <a:solidFill>
                  <a:srgbClr val="9F2CA8"/>
                </a:solidFill>
                <a:sym typeface="Symbol" charset="2"/>
              </a:rPr>
              <a:t>取样探测器+吸收体</a:t>
            </a:r>
            <a:endParaRPr lang="zh-CN" altLang="en-US" dirty="0"/>
          </a:p>
        </p:txBody>
      </p:sp>
    </p:spTree>
    <p:extLst>
      <p:ext uri="{BB962C8B-B14F-4D97-AF65-F5344CB8AC3E}">
        <p14:creationId xmlns:p14="http://schemas.microsoft.com/office/powerpoint/2010/main" val="1415985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46A6F70-A9C6-D008-FB4C-F839D9A16767}"/>
              </a:ext>
            </a:extLst>
          </p:cNvPr>
          <p:cNvSpPr>
            <a:spLocks noGrp="1"/>
          </p:cNvSpPr>
          <p:nvPr>
            <p:ph type="title"/>
          </p:nvPr>
        </p:nvSpPr>
        <p:spPr/>
        <p:txBody>
          <a:bodyPr/>
          <a:lstStyle/>
          <a:p>
            <a:endParaRPr lang="zh-CN" altLang="en-US"/>
          </a:p>
        </p:txBody>
      </p:sp>
      <p:sp>
        <p:nvSpPr>
          <p:cNvPr id="6" name="灯片编号占位符 5">
            <a:extLst>
              <a:ext uri="{FF2B5EF4-FFF2-40B4-BE49-F238E27FC236}">
                <a16:creationId xmlns:a16="http://schemas.microsoft.com/office/drawing/2014/main" id="{A5FA8E8D-E552-4635-9330-CBB9F9453C86}"/>
              </a:ext>
            </a:extLst>
          </p:cNvPr>
          <p:cNvSpPr>
            <a:spLocks noGrp="1"/>
          </p:cNvSpPr>
          <p:nvPr>
            <p:ph type="sldNum" sz="quarter" idx="12"/>
          </p:nvPr>
        </p:nvSpPr>
        <p:spPr/>
        <p:txBody>
          <a:bodyPr/>
          <a:lstStyle/>
          <a:p>
            <a:fld id="{86CB4B4D-7CA3-9044-876B-883B54F8677D}" type="slidenum">
              <a:rPr lang="en-US" altLang="zh-CN" smtClean="0">
                <a:solidFill>
                  <a:prstClr val="black">
                    <a:tint val="75000"/>
                  </a:prstClr>
                </a:solidFill>
              </a:rPr>
              <a:pPr/>
              <a:t>25</a:t>
            </a:fld>
            <a:endParaRPr lang="zh-CN" altLang="en-US">
              <a:solidFill>
                <a:prstClr val="black">
                  <a:tint val="75000"/>
                </a:prstClr>
              </a:solidFill>
            </a:endParaRPr>
          </a:p>
        </p:txBody>
      </p:sp>
      <p:pic>
        <p:nvPicPr>
          <p:cNvPr id="4505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 b="530"/>
          <a:stretch/>
        </p:blipFill>
        <p:spPr bwMode="auto">
          <a:xfrm>
            <a:off x="111750" y="885297"/>
            <a:ext cx="9072899" cy="576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1029"/>
          <p:cNvSpPr>
            <a:spLocks noChangeArrowheads="1"/>
          </p:cNvSpPr>
          <p:nvPr/>
        </p:nvSpPr>
        <p:spPr bwMode="auto">
          <a:xfrm>
            <a:off x="3505200" y="6400800"/>
            <a:ext cx="228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33350" eaLnBrk="0" hangingPunct="0">
              <a:defRPr kumimoji="1" sz="2400">
                <a:solidFill>
                  <a:schemeClr val="tx1"/>
                </a:solidFill>
                <a:latin typeface="Times New Roman" charset="0"/>
                <a:ea typeface="宋体" charset="-122"/>
              </a:defRPr>
            </a:lvl1pPr>
            <a:lvl2pPr marL="742950" indent="-285750" eaLnBrk="0" hangingPunct="0">
              <a:defRPr kumimoji="1" sz="2400">
                <a:solidFill>
                  <a:schemeClr val="tx1"/>
                </a:solidFill>
                <a:latin typeface="Times New Roman" charset="0"/>
                <a:ea typeface="宋体" charset="-122"/>
              </a:defRPr>
            </a:lvl2pPr>
            <a:lvl3pPr marL="1143000" indent="-228600" eaLnBrk="0" hangingPunct="0">
              <a:defRPr kumimoji="1" sz="2400">
                <a:solidFill>
                  <a:schemeClr val="tx1"/>
                </a:solidFill>
                <a:latin typeface="Times New Roman" charset="0"/>
                <a:ea typeface="宋体" charset="-122"/>
              </a:defRPr>
            </a:lvl3pPr>
            <a:lvl4pPr marL="1600200" indent="-228600" eaLnBrk="0" hangingPunct="0">
              <a:defRPr kumimoji="1" sz="2400">
                <a:solidFill>
                  <a:schemeClr val="tx1"/>
                </a:solidFill>
                <a:latin typeface="Times New Roman" charset="0"/>
                <a:ea typeface="宋体" charset="-122"/>
              </a:defRPr>
            </a:lvl4pPr>
            <a:lvl5pPr marL="2057400" indent="-228600" eaLnBrk="0" hangingPunct="0">
              <a:defRPr kumimoji="1" sz="2400">
                <a:solidFill>
                  <a:schemeClr val="tx1"/>
                </a:solidFill>
                <a:latin typeface="Times New Roman" charset="0"/>
                <a:ea typeface="宋体" charset="-122"/>
              </a:defRPr>
            </a:lvl5pPr>
            <a:lvl6pPr marL="2514600" indent="-228600" eaLnBrk="0" fontAlgn="base" hangingPunct="0">
              <a:spcBef>
                <a:spcPct val="0"/>
              </a:spcBef>
              <a:spcAft>
                <a:spcPct val="0"/>
              </a:spcAft>
              <a:defRPr kumimoji="1" sz="2400">
                <a:solidFill>
                  <a:schemeClr val="tx1"/>
                </a:solidFill>
                <a:latin typeface="Times New Roman" charset="0"/>
                <a:ea typeface="宋体" charset="-122"/>
              </a:defRPr>
            </a:lvl6pPr>
            <a:lvl7pPr marL="2971800" indent="-228600" eaLnBrk="0" fontAlgn="base" hangingPunct="0">
              <a:spcBef>
                <a:spcPct val="0"/>
              </a:spcBef>
              <a:spcAft>
                <a:spcPct val="0"/>
              </a:spcAft>
              <a:defRPr kumimoji="1" sz="2400">
                <a:solidFill>
                  <a:schemeClr val="tx1"/>
                </a:solidFill>
                <a:latin typeface="Times New Roman" charset="0"/>
                <a:ea typeface="宋体" charset="-122"/>
              </a:defRPr>
            </a:lvl7pPr>
            <a:lvl8pPr marL="3429000" indent="-228600" eaLnBrk="0" fontAlgn="base" hangingPunct="0">
              <a:spcBef>
                <a:spcPct val="0"/>
              </a:spcBef>
              <a:spcAft>
                <a:spcPct val="0"/>
              </a:spcAft>
              <a:defRPr kumimoji="1" sz="2400">
                <a:solidFill>
                  <a:schemeClr val="tx1"/>
                </a:solidFill>
                <a:latin typeface="Times New Roman" charset="0"/>
                <a:ea typeface="宋体" charset="-122"/>
              </a:defRPr>
            </a:lvl8pPr>
            <a:lvl9pPr marL="3886200" indent="-228600" eaLnBrk="0" fontAlgn="base" hangingPunct="0">
              <a:spcBef>
                <a:spcPct val="0"/>
              </a:spcBef>
              <a:spcAft>
                <a:spcPct val="0"/>
              </a:spcAft>
              <a:defRPr kumimoji="1" sz="2400">
                <a:solidFill>
                  <a:schemeClr val="tx1"/>
                </a:solidFill>
                <a:latin typeface="Times New Roman" charset="0"/>
                <a:ea typeface="宋体" charset="-122"/>
              </a:defRPr>
            </a:lvl9pPr>
          </a:lstStyle>
          <a:p>
            <a:pPr eaLnBrk="1" hangingPunct="1">
              <a:spcBef>
                <a:spcPct val="50000"/>
              </a:spcBef>
            </a:pPr>
            <a:r>
              <a:rPr lang="zh-CN" altLang="en-US" sz="1200" b="1">
                <a:latin typeface="宋体" charset="-122"/>
              </a:rPr>
              <a:t>大型超导磁体装配</a:t>
            </a:r>
          </a:p>
        </p:txBody>
      </p:sp>
    </p:spTree>
    <p:extLst>
      <p:ext uri="{BB962C8B-B14F-4D97-AF65-F5344CB8AC3E}">
        <p14:creationId xmlns:p14="http://schemas.microsoft.com/office/powerpoint/2010/main" val="27041693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2DC162D-05DF-0A9A-E067-BB6C3FACC018}"/>
              </a:ext>
            </a:extLst>
          </p:cNvPr>
          <p:cNvSpPr>
            <a:spLocks noGrp="1"/>
          </p:cNvSpPr>
          <p:nvPr>
            <p:ph type="title"/>
          </p:nvPr>
        </p:nvSpPr>
        <p:spPr/>
        <p:txBody>
          <a:bodyPr/>
          <a:lstStyle/>
          <a:p>
            <a:r>
              <a:rPr lang="en-US" altLang="zh-CN" sz="4400" b="1" dirty="0">
                <a:solidFill>
                  <a:schemeClr val="tx1"/>
                </a:solidFill>
              </a:rPr>
              <a:t>Installation</a:t>
            </a:r>
            <a:endParaRPr lang="zh-CN" altLang="en-US" dirty="0"/>
          </a:p>
        </p:txBody>
      </p:sp>
      <p:pic>
        <p:nvPicPr>
          <p:cNvPr id="92164" name="Picture 4" descr="P10701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1196975"/>
            <a:ext cx="4176713"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5" descr="P107079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2619375"/>
            <a:ext cx="4460875"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灯片编号占位符 5">
            <a:extLst>
              <a:ext uri="{FF2B5EF4-FFF2-40B4-BE49-F238E27FC236}">
                <a16:creationId xmlns:a16="http://schemas.microsoft.com/office/drawing/2014/main" id="{D389D22F-FA1D-439C-97D3-0D524315492F}"/>
              </a:ext>
            </a:extLst>
          </p:cNvPr>
          <p:cNvSpPr>
            <a:spLocks noGrp="1"/>
          </p:cNvSpPr>
          <p:nvPr>
            <p:ph type="sldNum" sz="quarter" idx="12"/>
          </p:nvPr>
        </p:nvSpPr>
        <p:spPr/>
        <p:txBody>
          <a:bodyPr/>
          <a:lstStyle/>
          <a:p>
            <a:fld id="{86CB4B4D-7CA3-9044-876B-883B54F8677D}" type="slidenum">
              <a:rPr lang="en-US" altLang="zh-CN" smtClean="0">
                <a:solidFill>
                  <a:prstClr val="black">
                    <a:tint val="75000"/>
                  </a:prstClr>
                </a:solidFill>
              </a:rPr>
              <a:pPr/>
              <a:t>26</a:t>
            </a:fld>
            <a:endParaRPr lang="zh-CN" altLang="en-US">
              <a:solidFill>
                <a:prstClr val="black">
                  <a:tint val="75000"/>
                </a:prstClr>
              </a:solidFill>
            </a:endParaRPr>
          </a:p>
        </p:txBody>
      </p:sp>
    </p:spTree>
    <p:extLst>
      <p:ext uri="{BB962C8B-B14F-4D97-AF65-F5344CB8AC3E}">
        <p14:creationId xmlns:p14="http://schemas.microsoft.com/office/powerpoint/2010/main" val="1906741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30FDB88-3C3A-C02A-7AA2-CD4082927131}"/>
              </a:ext>
            </a:extLst>
          </p:cNvPr>
          <p:cNvSpPr>
            <a:spLocks noGrp="1"/>
          </p:cNvSpPr>
          <p:nvPr>
            <p:ph type="title"/>
          </p:nvPr>
        </p:nvSpPr>
        <p:spPr/>
        <p:txBody>
          <a:bodyPr/>
          <a:lstStyle/>
          <a:p>
            <a:r>
              <a:rPr lang="en-US" altLang="zh-CN" sz="4400" b="1" dirty="0">
                <a:solidFill>
                  <a:schemeClr val="tx1"/>
                </a:solidFill>
              </a:rPr>
              <a:t>Installation</a:t>
            </a:r>
            <a:endParaRPr lang="zh-CN" altLang="en-US" dirty="0"/>
          </a:p>
        </p:txBody>
      </p:sp>
      <p:pic>
        <p:nvPicPr>
          <p:cNvPr id="93189" name="Picture 5" descr="P10708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6" y="1196976"/>
            <a:ext cx="4176713"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6" descr="P10800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538" y="2185989"/>
            <a:ext cx="4392612"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灯片编号占位符 5">
            <a:extLst>
              <a:ext uri="{FF2B5EF4-FFF2-40B4-BE49-F238E27FC236}">
                <a16:creationId xmlns:a16="http://schemas.microsoft.com/office/drawing/2014/main" id="{48C2AFDA-34CA-4AAB-8E79-50DB30E00C56}"/>
              </a:ext>
            </a:extLst>
          </p:cNvPr>
          <p:cNvSpPr>
            <a:spLocks noGrp="1"/>
          </p:cNvSpPr>
          <p:nvPr>
            <p:ph type="sldNum" sz="quarter" idx="12"/>
          </p:nvPr>
        </p:nvSpPr>
        <p:spPr/>
        <p:txBody>
          <a:bodyPr/>
          <a:lstStyle/>
          <a:p>
            <a:fld id="{86CB4B4D-7CA3-9044-876B-883B54F8677D}" type="slidenum">
              <a:rPr lang="en-US" altLang="zh-CN" smtClean="0">
                <a:solidFill>
                  <a:prstClr val="black">
                    <a:tint val="75000"/>
                  </a:prstClr>
                </a:solidFill>
              </a:rPr>
              <a:pPr/>
              <a:t>27</a:t>
            </a:fld>
            <a:endParaRPr lang="zh-CN" altLang="en-US">
              <a:solidFill>
                <a:prstClr val="black">
                  <a:tint val="75000"/>
                </a:prstClr>
              </a:solidFill>
            </a:endParaRPr>
          </a:p>
        </p:txBody>
      </p:sp>
    </p:spTree>
    <p:extLst>
      <p:ext uri="{BB962C8B-B14F-4D97-AF65-F5344CB8AC3E}">
        <p14:creationId xmlns:p14="http://schemas.microsoft.com/office/powerpoint/2010/main" val="1849628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9E9967A-7880-77B3-079D-BEBF4A9BE4D5}"/>
              </a:ext>
            </a:extLst>
          </p:cNvPr>
          <p:cNvSpPr>
            <a:spLocks noGrp="1"/>
          </p:cNvSpPr>
          <p:nvPr>
            <p:ph type="title"/>
          </p:nvPr>
        </p:nvSpPr>
        <p:spPr/>
        <p:txBody>
          <a:bodyPr/>
          <a:lstStyle/>
          <a:p>
            <a:r>
              <a:rPr lang="en-US" altLang="zh-CN" sz="4400" b="1" dirty="0">
                <a:solidFill>
                  <a:schemeClr val="tx1"/>
                </a:solidFill>
              </a:rPr>
              <a:t>Installation</a:t>
            </a:r>
            <a:endParaRPr lang="zh-CN" altLang="en-US" dirty="0"/>
          </a:p>
        </p:txBody>
      </p:sp>
      <p:sp>
        <p:nvSpPr>
          <p:cNvPr id="194561" name="幻灯片编号占位符 5"/>
          <p:cNvSpPr>
            <a:spLocks noGrp="1"/>
          </p:cNvSpPr>
          <p:nvPr>
            <p:ph type="sldNum" sz="quarter" idx="12"/>
          </p:nvPr>
        </p:nvSpPr>
        <p:spPr>
          <a:noFill/>
        </p:spPr>
        <p:txBody>
          <a:bodyPr/>
          <a:lstStyle>
            <a:lvl1pPr>
              <a:spcBef>
                <a:spcPct val="20000"/>
              </a:spcBef>
              <a:buChar char="•"/>
              <a:defRPr sz="2954">
                <a:solidFill>
                  <a:schemeClr val="tx1"/>
                </a:solidFill>
                <a:latin typeface="Times New Roman" charset="0"/>
                <a:ea typeface="宋体" charset="0"/>
              </a:defRPr>
            </a:lvl1pPr>
            <a:lvl2pPr marL="685817" indent="-263776">
              <a:spcBef>
                <a:spcPct val="20000"/>
              </a:spcBef>
              <a:buChar char="–"/>
              <a:defRPr sz="2585">
                <a:solidFill>
                  <a:schemeClr val="tx1"/>
                </a:solidFill>
                <a:latin typeface="Times New Roman" charset="0"/>
                <a:ea typeface="宋体" charset="0"/>
              </a:defRPr>
            </a:lvl2pPr>
            <a:lvl3pPr marL="1055103" indent="-211021">
              <a:spcBef>
                <a:spcPct val="20000"/>
              </a:spcBef>
              <a:buChar char="•"/>
              <a:defRPr sz="2215">
                <a:solidFill>
                  <a:schemeClr val="tx1"/>
                </a:solidFill>
                <a:latin typeface="Times New Roman" charset="0"/>
                <a:ea typeface="宋体" charset="0"/>
              </a:defRPr>
            </a:lvl3pPr>
            <a:lvl4pPr marL="1477145" indent="-211021">
              <a:spcBef>
                <a:spcPct val="20000"/>
              </a:spcBef>
              <a:buChar char="–"/>
              <a:defRPr sz="1846">
                <a:solidFill>
                  <a:schemeClr val="tx1"/>
                </a:solidFill>
                <a:latin typeface="Times New Roman" charset="0"/>
                <a:ea typeface="宋体" charset="0"/>
              </a:defRPr>
            </a:lvl4pPr>
            <a:lvl5pPr marL="1899186" indent="-211021">
              <a:spcBef>
                <a:spcPct val="20000"/>
              </a:spcBef>
              <a:buChar char="»"/>
              <a:defRPr sz="1846">
                <a:solidFill>
                  <a:schemeClr val="tx1"/>
                </a:solidFill>
                <a:latin typeface="Times New Roman" charset="0"/>
                <a:ea typeface="宋体" charset="0"/>
              </a:defRPr>
            </a:lvl5pPr>
            <a:lvl6pPr marL="2321227" indent="-211021" eaLnBrk="0" fontAlgn="base" hangingPunct="0">
              <a:spcBef>
                <a:spcPct val="20000"/>
              </a:spcBef>
              <a:spcAft>
                <a:spcPct val="0"/>
              </a:spcAft>
              <a:buChar char="»"/>
              <a:defRPr sz="1846">
                <a:solidFill>
                  <a:schemeClr val="tx1"/>
                </a:solidFill>
                <a:latin typeface="Times New Roman" charset="0"/>
                <a:ea typeface="宋体" charset="0"/>
              </a:defRPr>
            </a:lvl6pPr>
            <a:lvl7pPr marL="2743269" indent="-211021" eaLnBrk="0" fontAlgn="base" hangingPunct="0">
              <a:spcBef>
                <a:spcPct val="20000"/>
              </a:spcBef>
              <a:spcAft>
                <a:spcPct val="0"/>
              </a:spcAft>
              <a:buChar char="»"/>
              <a:defRPr sz="1846">
                <a:solidFill>
                  <a:schemeClr val="tx1"/>
                </a:solidFill>
                <a:latin typeface="Times New Roman" charset="0"/>
                <a:ea typeface="宋体" charset="0"/>
              </a:defRPr>
            </a:lvl7pPr>
            <a:lvl8pPr marL="3165310" indent="-211021" eaLnBrk="0" fontAlgn="base" hangingPunct="0">
              <a:spcBef>
                <a:spcPct val="20000"/>
              </a:spcBef>
              <a:spcAft>
                <a:spcPct val="0"/>
              </a:spcAft>
              <a:buChar char="»"/>
              <a:defRPr sz="1846">
                <a:solidFill>
                  <a:schemeClr val="tx1"/>
                </a:solidFill>
                <a:latin typeface="Times New Roman" charset="0"/>
                <a:ea typeface="宋体" charset="0"/>
              </a:defRPr>
            </a:lvl8pPr>
            <a:lvl9pPr marL="3587351" indent="-211021" eaLnBrk="0" fontAlgn="base" hangingPunct="0">
              <a:spcBef>
                <a:spcPct val="20000"/>
              </a:spcBef>
              <a:spcAft>
                <a:spcPct val="0"/>
              </a:spcAft>
              <a:buChar char="»"/>
              <a:defRPr sz="1846">
                <a:solidFill>
                  <a:schemeClr val="tx1"/>
                </a:solidFill>
                <a:latin typeface="Times New Roman" charset="0"/>
                <a:ea typeface="宋体" charset="0"/>
              </a:defRPr>
            </a:lvl9pPr>
          </a:lstStyle>
          <a:p>
            <a:pPr>
              <a:spcBef>
                <a:spcPct val="50000"/>
              </a:spcBef>
              <a:buFontTx/>
              <a:buNone/>
            </a:pPr>
            <a:fld id="{19710DE0-8892-0342-A4E9-C098AE9063B1}" type="slidenum">
              <a:rPr lang="en-US" altLang="zh-CN" sz="1477">
                <a:solidFill>
                  <a:schemeClr val="tx2"/>
                </a:solidFill>
              </a:rPr>
              <a:pPr>
                <a:spcBef>
                  <a:spcPct val="50000"/>
                </a:spcBef>
                <a:buFontTx/>
                <a:buNone/>
              </a:pPr>
              <a:t>28</a:t>
            </a:fld>
            <a:endParaRPr lang="en-US" altLang="zh-CN" sz="1477">
              <a:solidFill>
                <a:schemeClr val="tx2"/>
              </a:solidFill>
            </a:endParaRPr>
          </a:p>
        </p:txBody>
      </p:sp>
      <p:pic>
        <p:nvPicPr>
          <p:cNvPr id="194564" name="Picture 4" descr="0000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839" y="1052736"/>
            <a:ext cx="8319155" cy="55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6CAE996C-8B1F-D448-CA18-4FD20C3B99F1}"/>
              </a:ext>
            </a:extLst>
          </p:cNvPr>
          <p:cNvSpPr>
            <a:spLocks noGrp="1"/>
          </p:cNvSpPr>
          <p:nvPr>
            <p:ph type="title"/>
          </p:nvPr>
        </p:nvSpPr>
        <p:spPr/>
        <p:txBody>
          <a:bodyPr/>
          <a:lstStyle/>
          <a:p>
            <a:r>
              <a:rPr lang="en-US" altLang="zh-CN" sz="4400" b="1" dirty="0">
                <a:solidFill>
                  <a:schemeClr val="tx1"/>
                </a:solidFill>
              </a:rPr>
              <a:t>Installation</a:t>
            </a:r>
            <a:endParaRPr lang="zh-CN" altLang="en-US" dirty="0"/>
          </a:p>
        </p:txBody>
      </p:sp>
      <p:sp>
        <p:nvSpPr>
          <p:cNvPr id="195585" name="幻灯片编号占位符 5"/>
          <p:cNvSpPr>
            <a:spLocks noGrp="1"/>
          </p:cNvSpPr>
          <p:nvPr>
            <p:ph type="sldNum" sz="quarter" idx="12"/>
          </p:nvPr>
        </p:nvSpPr>
        <p:spPr>
          <a:noFill/>
        </p:spPr>
        <p:txBody>
          <a:bodyPr/>
          <a:lstStyle>
            <a:lvl1pPr>
              <a:spcBef>
                <a:spcPct val="20000"/>
              </a:spcBef>
              <a:buChar char="•"/>
              <a:defRPr sz="2954">
                <a:solidFill>
                  <a:schemeClr val="tx1"/>
                </a:solidFill>
                <a:latin typeface="Times New Roman" charset="0"/>
                <a:ea typeface="宋体" charset="0"/>
              </a:defRPr>
            </a:lvl1pPr>
            <a:lvl2pPr marL="685817" indent="-263776">
              <a:spcBef>
                <a:spcPct val="20000"/>
              </a:spcBef>
              <a:buChar char="–"/>
              <a:defRPr sz="2585">
                <a:solidFill>
                  <a:schemeClr val="tx1"/>
                </a:solidFill>
                <a:latin typeface="Times New Roman" charset="0"/>
                <a:ea typeface="宋体" charset="0"/>
              </a:defRPr>
            </a:lvl2pPr>
            <a:lvl3pPr marL="1055103" indent="-211021">
              <a:spcBef>
                <a:spcPct val="20000"/>
              </a:spcBef>
              <a:buChar char="•"/>
              <a:defRPr sz="2215">
                <a:solidFill>
                  <a:schemeClr val="tx1"/>
                </a:solidFill>
                <a:latin typeface="Times New Roman" charset="0"/>
                <a:ea typeface="宋体" charset="0"/>
              </a:defRPr>
            </a:lvl3pPr>
            <a:lvl4pPr marL="1477145" indent="-211021">
              <a:spcBef>
                <a:spcPct val="20000"/>
              </a:spcBef>
              <a:buChar char="–"/>
              <a:defRPr sz="1846">
                <a:solidFill>
                  <a:schemeClr val="tx1"/>
                </a:solidFill>
                <a:latin typeface="Times New Roman" charset="0"/>
                <a:ea typeface="宋体" charset="0"/>
              </a:defRPr>
            </a:lvl4pPr>
            <a:lvl5pPr marL="1899186" indent="-211021">
              <a:spcBef>
                <a:spcPct val="20000"/>
              </a:spcBef>
              <a:buChar char="»"/>
              <a:defRPr sz="1846">
                <a:solidFill>
                  <a:schemeClr val="tx1"/>
                </a:solidFill>
                <a:latin typeface="Times New Roman" charset="0"/>
                <a:ea typeface="宋体" charset="0"/>
              </a:defRPr>
            </a:lvl5pPr>
            <a:lvl6pPr marL="2321227" indent="-211021" eaLnBrk="0" fontAlgn="base" hangingPunct="0">
              <a:spcBef>
                <a:spcPct val="20000"/>
              </a:spcBef>
              <a:spcAft>
                <a:spcPct val="0"/>
              </a:spcAft>
              <a:buChar char="»"/>
              <a:defRPr sz="1846">
                <a:solidFill>
                  <a:schemeClr val="tx1"/>
                </a:solidFill>
                <a:latin typeface="Times New Roman" charset="0"/>
                <a:ea typeface="宋体" charset="0"/>
              </a:defRPr>
            </a:lvl6pPr>
            <a:lvl7pPr marL="2743269" indent="-211021" eaLnBrk="0" fontAlgn="base" hangingPunct="0">
              <a:spcBef>
                <a:spcPct val="20000"/>
              </a:spcBef>
              <a:spcAft>
                <a:spcPct val="0"/>
              </a:spcAft>
              <a:buChar char="»"/>
              <a:defRPr sz="1846">
                <a:solidFill>
                  <a:schemeClr val="tx1"/>
                </a:solidFill>
                <a:latin typeface="Times New Roman" charset="0"/>
                <a:ea typeface="宋体" charset="0"/>
              </a:defRPr>
            </a:lvl7pPr>
            <a:lvl8pPr marL="3165310" indent="-211021" eaLnBrk="0" fontAlgn="base" hangingPunct="0">
              <a:spcBef>
                <a:spcPct val="20000"/>
              </a:spcBef>
              <a:spcAft>
                <a:spcPct val="0"/>
              </a:spcAft>
              <a:buChar char="»"/>
              <a:defRPr sz="1846">
                <a:solidFill>
                  <a:schemeClr val="tx1"/>
                </a:solidFill>
                <a:latin typeface="Times New Roman" charset="0"/>
                <a:ea typeface="宋体" charset="0"/>
              </a:defRPr>
            </a:lvl8pPr>
            <a:lvl9pPr marL="3587351" indent="-211021" eaLnBrk="0" fontAlgn="base" hangingPunct="0">
              <a:spcBef>
                <a:spcPct val="20000"/>
              </a:spcBef>
              <a:spcAft>
                <a:spcPct val="0"/>
              </a:spcAft>
              <a:buChar char="»"/>
              <a:defRPr sz="1846">
                <a:solidFill>
                  <a:schemeClr val="tx1"/>
                </a:solidFill>
                <a:latin typeface="Times New Roman" charset="0"/>
                <a:ea typeface="宋体" charset="0"/>
              </a:defRPr>
            </a:lvl9pPr>
          </a:lstStyle>
          <a:p>
            <a:pPr>
              <a:spcBef>
                <a:spcPct val="50000"/>
              </a:spcBef>
              <a:buFontTx/>
              <a:buNone/>
            </a:pPr>
            <a:fld id="{ABADC132-0105-0F49-862C-3CC7867D3493}" type="slidenum">
              <a:rPr lang="en-US" altLang="zh-CN" sz="1477">
                <a:solidFill>
                  <a:schemeClr val="tx2"/>
                </a:solidFill>
              </a:rPr>
              <a:pPr>
                <a:spcBef>
                  <a:spcPct val="50000"/>
                </a:spcBef>
                <a:buFontTx/>
                <a:buNone/>
              </a:pPr>
              <a:t>29</a:t>
            </a:fld>
            <a:endParaRPr lang="en-US" altLang="zh-CN" sz="1477">
              <a:solidFill>
                <a:schemeClr val="tx2"/>
              </a:solidFill>
            </a:endParaRPr>
          </a:p>
        </p:txBody>
      </p:sp>
      <p:pic>
        <p:nvPicPr>
          <p:cNvPr id="195588" name="Picture 4" descr="带阀箱的BESI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718" y="1124744"/>
            <a:ext cx="7740564" cy="550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0E49BC-F583-9ACE-E63F-E4ABAA92E6DB}"/>
              </a:ext>
            </a:extLst>
          </p:cNvPr>
          <p:cNvSpPr>
            <a:spLocks noGrp="1"/>
          </p:cNvSpPr>
          <p:nvPr>
            <p:ph type="title"/>
          </p:nvPr>
        </p:nvSpPr>
        <p:spPr/>
        <p:txBody>
          <a:bodyPr/>
          <a:lstStyle/>
          <a:p>
            <a:r>
              <a:rPr lang="zh-CN" altLang="en-US" dirty="0"/>
              <a:t>粒子物理实验概念图</a:t>
            </a:r>
          </a:p>
        </p:txBody>
      </p:sp>
      <p:sp>
        <p:nvSpPr>
          <p:cNvPr id="4" name="灯片编号占位符 3">
            <a:extLst>
              <a:ext uri="{FF2B5EF4-FFF2-40B4-BE49-F238E27FC236}">
                <a16:creationId xmlns:a16="http://schemas.microsoft.com/office/drawing/2014/main" id="{EC704DA7-8107-45C0-5773-1A2675B553B3}"/>
              </a:ext>
            </a:extLst>
          </p:cNvPr>
          <p:cNvSpPr>
            <a:spLocks noGrp="1"/>
          </p:cNvSpPr>
          <p:nvPr>
            <p:ph type="sldNum" sz="quarter" idx="12"/>
          </p:nvPr>
        </p:nvSpPr>
        <p:spPr/>
        <p:txBody>
          <a:bodyPr/>
          <a:lstStyle/>
          <a:p>
            <a:fld id="{0C913308-F349-4B6D-A68A-DD1791B4A57B}" type="slidenum">
              <a:rPr lang="zh-CN" altLang="en-US" smtClean="0"/>
              <a:t>3</a:t>
            </a:fld>
            <a:endParaRPr lang="zh-CN" altLang="en-US"/>
          </a:p>
        </p:txBody>
      </p:sp>
      <p:sp>
        <p:nvSpPr>
          <p:cNvPr id="5" name="矩形 4">
            <a:extLst>
              <a:ext uri="{FF2B5EF4-FFF2-40B4-BE49-F238E27FC236}">
                <a16:creationId xmlns:a16="http://schemas.microsoft.com/office/drawing/2014/main" id="{9737629D-66FA-9849-0DA6-B88681FB500C}"/>
              </a:ext>
            </a:extLst>
          </p:cNvPr>
          <p:cNvSpPr/>
          <p:nvPr/>
        </p:nvSpPr>
        <p:spPr>
          <a:xfrm>
            <a:off x="3695632" y="6021288"/>
            <a:ext cx="1224136" cy="50405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dirty="0"/>
              <a:t>微观世界</a:t>
            </a:r>
            <a:endParaRPr lang="en-US" altLang="zh-CN" dirty="0"/>
          </a:p>
          <a:p>
            <a:pPr algn="ctr"/>
            <a:r>
              <a:rPr lang="en-US" altLang="zh-CN" dirty="0"/>
              <a:t>events</a:t>
            </a:r>
            <a:endParaRPr lang="zh-CN" altLang="en-US" dirty="0"/>
          </a:p>
        </p:txBody>
      </p:sp>
      <p:sp>
        <p:nvSpPr>
          <p:cNvPr id="6" name="矩形 5">
            <a:extLst>
              <a:ext uri="{FF2B5EF4-FFF2-40B4-BE49-F238E27FC236}">
                <a16:creationId xmlns:a16="http://schemas.microsoft.com/office/drawing/2014/main" id="{61F97498-5A5B-429C-FD9D-A139EAF5D83E}"/>
              </a:ext>
            </a:extLst>
          </p:cNvPr>
          <p:cNvSpPr/>
          <p:nvPr/>
        </p:nvSpPr>
        <p:spPr>
          <a:xfrm>
            <a:off x="3554689" y="4239823"/>
            <a:ext cx="1512168" cy="69999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谱仪</a:t>
            </a:r>
            <a:endParaRPr lang="en-US" altLang="zh-CN" dirty="0"/>
          </a:p>
          <a:p>
            <a:pPr algn="ctr"/>
            <a:r>
              <a:rPr lang="en-US" altLang="zh-CN" dirty="0"/>
              <a:t>spectrometer</a:t>
            </a:r>
            <a:endParaRPr lang="zh-CN" altLang="en-US" dirty="0"/>
          </a:p>
        </p:txBody>
      </p:sp>
      <p:sp>
        <p:nvSpPr>
          <p:cNvPr id="7" name="矩形 6">
            <a:extLst>
              <a:ext uri="{FF2B5EF4-FFF2-40B4-BE49-F238E27FC236}">
                <a16:creationId xmlns:a16="http://schemas.microsoft.com/office/drawing/2014/main" id="{2531001E-AF22-24FE-00DC-2E5C54D9B6A2}"/>
              </a:ext>
            </a:extLst>
          </p:cNvPr>
          <p:cNvSpPr/>
          <p:nvPr/>
        </p:nvSpPr>
        <p:spPr>
          <a:xfrm>
            <a:off x="3119568" y="1413124"/>
            <a:ext cx="2376264" cy="58406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物理结果</a:t>
            </a:r>
            <a:endParaRPr lang="en-US" altLang="zh-CN" dirty="0"/>
          </a:p>
          <a:p>
            <a:pPr algn="ctr"/>
            <a:r>
              <a:rPr lang="en-US" altLang="zh-CN" dirty="0"/>
              <a:t>Physics outcomes</a:t>
            </a:r>
            <a:endParaRPr lang="zh-CN" altLang="en-US" dirty="0"/>
          </a:p>
        </p:txBody>
      </p:sp>
      <p:sp>
        <p:nvSpPr>
          <p:cNvPr id="8" name="矩形 7">
            <a:extLst>
              <a:ext uri="{FF2B5EF4-FFF2-40B4-BE49-F238E27FC236}">
                <a16:creationId xmlns:a16="http://schemas.microsoft.com/office/drawing/2014/main" id="{31CDD820-785A-6AC0-6DD5-2764718766AA}"/>
              </a:ext>
            </a:extLst>
          </p:cNvPr>
          <p:cNvSpPr/>
          <p:nvPr/>
        </p:nvSpPr>
        <p:spPr>
          <a:xfrm>
            <a:off x="1115830" y="4939815"/>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EMC</a:t>
            </a:r>
            <a:endParaRPr lang="zh-CN" altLang="en-US" dirty="0"/>
          </a:p>
        </p:txBody>
      </p:sp>
      <p:sp>
        <p:nvSpPr>
          <p:cNvPr id="9" name="矩形 8">
            <a:extLst>
              <a:ext uri="{FF2B5EF4-FFF2-40B4-BE49-F238E27FC236}">
                <a16:creationId xmlns:a16="http://schemas.microsoft.com/office/drawing/2014/main" id="{624023F4-0587-9F9B-F665-F073D1EAB123}"/>
              </a:ext>
            </a:extLst>
          </p:cNvPr>
          <p:cNvSpPr/>
          <p:nvPr/>
        </p:nvSpPr>
        <p:spPr>
          <a:xfrm>
            <a:off x="698200" y="3810063"/>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SC/MUC</a:t>
            </a:r>
            <a:endParaRPr lang="zh-CN" altLang="en-US" dirty="0"/>
          </a:p>
        </p:txBody>
      </p:sp>
      <p:sp>
        <p:nvSpPr>
          <p:cNvPr id="10" name="矩形 9">
            <a:extLst>
              <a:ext uri="{FF2B5EF4-FFF2-40B4-BE49-F238E27FC236}">
                <a16:creationId xmlns:a16="http://schemas.microsoft.com/office/drawing/2014/main" id="{D3335E5B-53C2-5122-B81D-11B8D200F9D6}"/>
              </a:ext>
            </a:extLst>
          </p:cNvPr>
          <p:cNvSpPr/>
          <p:nvPr/>
        </p:nvSpPr>
        <p:spPr>
          <a:xfrm>
            <a:off x="6798224" y="4287417"/>
            <a:ext cx="1224136" cy="51219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吸收 </a:t>
            </a:r>
            <a:r>
              <a:rPr lang="en-US" altLang="zh-CN" dirty="0"/>
              <a:t>stopping </a:t>
            </a:r>
            <a:endParaRPr lang="zh-CN" altLang="en-US" dirty="0"/>
          </a:p>
        </p:txBody>
      </p:sp>
      <p:sp>
        <p:nvSpPr>
          <p:cNvPr id="11" name="矩形 10">
            <a:extLst>
              <a:ext uri="{FF2B5EF4-FFF2-40B4-BE49-F238E27FC236}">
                <a16:creationId xmlns:a16="http://schemas.microsoft.com/office/drawing/2014/main" id="{5FF2BCFA-B10B-0C19-7709-1575226A8B55}"/>
              </a:ext>
            </a:extLst>
          </p:cNvPr>
          <p:cNvSpPr/>
          <p:nvPr/>
        </p:nvSpPr>
        <p:spPr>
          <a:xfrm>
            <a:off x="6622697" y="4819874"/>
            <a:ext cx="1224136" cy="55198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寻迹 </a:t>
            </a:r>
            <a:r>
              <a:rPr lang="en-US" altLang="zh-CN" dirty="0"/>
              <a:t>tracking</a:t>
            </a:r>
            <a:endParaRPr lang="zh-CN" altLang="en-US" dirty="0"/>
          </a:p>
        </p:txBody>
      </p:sp>
      <p:sp>
        <p:nvSpPr>
          <p:cNvPr id="12" name="矩形 11">
            <a:extLst>
              <a:ext uri="{FF2B5EF4-FFF2-40B4-BE49-F238E27FC236}">
                <a16:creationId xmlns:a16="http://schemas.microsoft.com/office/drawing/2014/main" id="{4494083F-06BB-C999-913A-AA22E8FC7BAB}"/>
              </a:ext>
            </a:extLst>
          </p:cNvPr>
          <p:cNvSpPr/>
          <p:nvPr/>
        </p:nvSpPr>
        <p:spPr>
          <a:xfrm>
            <a:off x="6156176" y="5417169"/>
            <a:ext cx="1440160" cy="55198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鉴别 </a:t>
            </a:r>
            <a:r>
              <a:rPr lang="en-US" altLang="zh-CN" dirty="0"/>
              <a:t>identification</a:t>
            </a:r>
            <a:endParaRPr lang="zh-CN" altLang="en-US" dirty="0"/>
          </a:p>
        </p:txBody>
      </p:sp>
      <p:sp>
        <p:nvSpPr>
          <p:cNvPr id="13" name="矩形 12">
            <a:extLst>
              <a:ext uri="{FF2B5EF4-FFF2-40B4-BE49-F238E27FC236}">
                <a16:creationId xmlns:a16="http://schemas.microsoft.com/office/drawing/2014/main" id="{762118A6-4F18-7B44-1B6F-F850C1F78542}"/>
              </a:ext>
            </a:extLst>
          </p:cNvPr>
          <p:cNvSpPr/>
          <p:nvPr/>
        </p:nvSpPr>
        <p:spPr>
          <a:xfrm>
            <a:off x="2833233" y="3264824"/>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数据流</a:t>
            </a:r>
          </a:p>
        </p:txBody>
      </p:sp>
      <p:sp>
        <p:nvSpPr>
          <p:cNvPr id="14" name="矩形 13">
            <a:extLst>
              <a:ext uri="{FF2B5EF4-FFF2-40B4-BE49-F238E27FC236}">
                <a16:creationId xmlns:a16="http://schemas.microsoft.com/office/drawing/2014/main" id="{18572647-5239-CAD8-3E32-1CF8C3DF9AB0}"/>
              </a:ext>
            </a:extLst>
          </p:cNvPr>
          <p:cNvSpPr/>
          <p:nvPr/>
        </p:nvSpPr>
        <p:spPr>
          <a:xfrm>
            <a:off x="1408642" y="5485054"/>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TOF</a:t>
            </a:r>
            <a:endParaRPr lang="zh-CN" altLang="en-US" dirty="0"/>
          </a:p>
        </p:txBody>
      </p:sp>
      <p:sp>
        <p:nvSpPr>
          <p:cNvPr id="15" name="矩形 14">
            <a:extLst>
              <a:ext uri="{FF2B5EF4-FFF2-40B4-BE49-F238E27FC236}">
                <a16:creationId xmlns:a16="http://schemas.microsoft.com/office/drawing/2014/main" id="{5FF54017-F23C-9FF6-8D9B-831A0507C14D}"/>
              </a:ext>
            </a:extLst>
          </p:cNvPr>
          <p:cNvSpPr/>
          <p:nvPr/>
        </p:nvSpPr>
        <p:spPr>
          <a:xfrm>
            <a:off x="4387380" y="3259567"/>
            <a:ext cx="1336748"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模拟、校准</a:t>
            </a:r>
          </a:p>
        </p:txBody>
      </p:sp>
      <p:sp>
        <p:nvSpPr>
          <p:cNvPr id="16" name="矩形 15">
            <a:extLst>
              <a:ext uri="{FF2B5EF4-FFF2-40B4-BE49-F238E27FC236}">
                <a16:creationId xmlns:a16="http://schemas.microsoft.com/office/drawing/2014/main" id="{0022B61A-330B-68ED-13F5-E9F176B9AE9A}"/>
              </a:ext>
            </a:extLst>
          </p:cNvPr>
          <p:cNvSpPr/>
          <p:nvPr/>
        </p:nvSpPr>
        <p:spPr>
          <a:xfrm>
            <a:off x="3554689" y="2196192"/>
            <a:ext cx="1512168" cy="50128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数据分析 </a:t>
            </a:r>
            <a:r>
              <a:rPr lang="en-US" altLang="zh-CN" dirty="0"/>
              <a:t>data analysis</a:t>
            </a:r>
            <a:endParaRPr lang="zh-CN" altLang="en-US" dirty="0"/>
          </a:p>
        </p:txBody>
      </p:sp>
      <p:sp>
        <p:nvSpPr>
          <p:cNvPr id="17" name="矩形 16">
            <a:extLst>
              <a:ext uri="{FF2B5EF4-FFF2-40B4-BE49-F238E27FC236}">
                <a16:creationId xmlns:a16="http://schemas.microsoft.com/office/drawing/2014/main" id="{F36ADB3B-B11A-FF04-824A-C9560D91C5B4}"/>
              </a:ext>
            </a:extLst>
          </p:cNvPr>
          <p:cNvSpPr/>
          <p:nvPr/>
        </p:nvSpPr>
        <p:spPr>
          <a:xfrm>
            <a:off x="6856540" y="3736911"/>
            <a:ext cx="1459876" cy="5052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量能 </a:t>
            </a:r>
            <a:r>
              <a:rPr lang="en-US" altLang="zh-CN" dirty="0"/>
              <a:t>calorimeter</a:t>
            </a:r>
            <a:endParaRPr lang="zh-CN" altLang="en-US" dirty="0"/>
          </a:p>
        </p:txBody>
      </p:sp>
      <p:sp>
        <p:nvSpPr>
          <p:cNvPr id="18" name="矩形 17">
            <a:extLst>
              <a:ext uri="{FF2B5EF4-FFF2-40B4-BE49-F238E27FC236}">
                <a16:creationId xmlns:a16="http://schemas.microsoft.com/office/drawing/2014/main" id="{A6732A57-89AB-1DA6-4EC6-6FAFA0E115DB}"/>
              </a:ext>
            </a:extLst>
          </p:cNvPr>
          <p:cNvSpPr/>
          <p:nvPr/>
        </p:nvSpPr>
        <p:spPr>
          <a:xfrm>
            <a:off x="879314" y="4394576"/>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MDC</a:t>
            </a:r>
            <a:endParaRPr lang="zh-CN" altLang="en-US" dirty="0"/>
          </a:p>
        </p:txBody>
      </p:sp>
      <p:cxnSp>
        <p:nvCxnSpPr>
          <p:cNvPr id="20" name="直接箭头连接符 19">
            <a:extLst>
              <a:ext uri="{FF2B5EF4-FFF2-40B4-BE49-F238E27FC236}">
                <a16:creationId xmlns:a16="http://schemas.microsoft.com/office/drawing/2014/main" id="{BD6DD8BE-7606-F754-D289-E0C3C4911A83}"/>
              </a:ext>
            </a:extLst>
          </p:cNvPr>
          <p:cNvCxnSpPr>
            <a:cxnSpLocks/>
            <a:stCxn id="5" idx="0"/>
            <a:endCxn id="6" idx="2"/>
          </p:cNvCxnSpPr>
          <p:nvPr/>
        </p:nvCxnSpPr>
        <p:spPr>
          <a:xfrm flipV="1">
            <a:off x="4307700" y="4939815"/>
            <a:ext cx="3073" cy="108147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2" name="直接箭头连接符 21">
            <a:extLst>
              <a:ext uri="{FF2B5EF4-FFF2-40B4-BE49-F238E27FC236}">
                <a16:creationId xmlns:a16="http://schemas.microsoft.com/office/drawing/2014/main" id="{77BA8372-42B6-7A5E-E990-CD1D3B2A535B}"/>
              </a:ext>
            </a:extLst>
          </p:cNvPr>
          <p:cNvCxnSpPr>
            <a:cxnSpLocks/>
            <a:stCxn id="6" idx="3"/>
            <a:endCxn id="11" idx="1"/>
          </p:cNvCxnSpPr>
          <p:nvPr/>
        </p:nvCxnSpPr>
        <p:spPr>
          <a:xfrm>
            <a:off x="5066857" y="4589819"/>
            <a:ext cx="1555840" cy="506050"/>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直接箭头连接符 27">
            <a:extLst>
              <a:ext uri="{FF2B5EF4-FFF2-40B4-BE49-F238E27FC236}">
                <a16:creationId xmlns:a16="http://schemas.microsoft.com/office/drawing/2014/main" id="{52CA5214-242A-2153-83B3-99BF5BEC421E}"/>
              </a:ext>
            </a:extLst>
          </p:cNvPr>
          <p:cNvCxnSpPr>
            <a:cxnSpLocks/>
            <a:stCxn id="6" idx="3"/>
            <a:endCxn id="12" idx="1"/>
          </p:cNvCxnSpPr>
          <p:nvPr/>
        </p:nvCxnSpPr>
        <p:spPr>
          <a:xfrm>
            <a:off x="5066857" y="4589819"/>
            <a:ext cx="1089319" cy="1103345"/>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直接箭头连接符 28">
            <a:extLst>
              <a:ext uri="{FF2B5EF4-FFF2-40B4-BE49-F238E27FC236}">
                <a16:creationId xmlns:a16="http://schemas.microsoft.com/office/drawing/2014/main" id="{0FE5F118-22CD-2484-80B6-BB9D1C48FE49}"/>
              </a:ext>
            </a:extLst>
          </p:cNvPr>
          <p:cNvCxnSpPr>
            <a:cxnSpLocks/>
            <a:stCxn id="6" idx="3"/>
            <a:endCxn id="17" idx="1"/>
          </p:cNvCxnSpPr>
          <p:nvPr/>
        </p:nvCxnSpPr>
        <p:spPr>
          <a:xfrm flipV="1">
            <a:off x="5066857" y="3989511"/>
            <a:ext cx="1789683" cy="600308"/>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直接箭头连接符 31">
            <a:extLst>
              <a:ext uri="{FF2B5EF4-FFF2-40B4-BE49-F238E27FC236}">
                <a16:creationId xmlns:a16="http://schemas.microsoft.com/office/drawing/2014/main" id="{8CFE9885-28D5-D2B3-6513-63EC7158C208}"/>
              </a:ext>
            </a:extLst>
          </p:cNvPr>
          <p:cNvCxnSpPr>
            <a:cxnSpLocks/>
            <a:stCxn id="6" idx="3"/>
            <a:endCxn id="10" idx="1"/>
          </p:cNvCxnSpPr>
          <p:nvPr/>
        </p:nvCxnSpPr>
        <p:spPr>
          <a:xfrm flipV="1">
            <a:off x="5066857" y="4543514"/>
            <a:ext cx="1731367" cy="46305"/>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3" name="直接箭头连接符 52">
            <a:extLst>
              <a:ext uri="{FF2B5EF4-FFF2-40B4-BE49-F238E27FC236}">
                <a16:creationId xmlns:a16="http://schemas.microsoft.com/office/drawing/2014/main" id="{1D692ACC-1250-FF82-77B5-63FDAB006606}"/>
              </a:ext>
            </a:extLst>
          </p:cNvPr>
          <p:cNvCxnSpPr>
            <a:cxnSpLocks/>
            <a:stCxn id="6" idx="0"/>
            <a:endCxn id="13" idx="2"/>
          </p:cNvCxnSpPr>
          <p:nvPr/>
        </p:nvCxnSpPr>
        <p:spPr>
          <a:xfrm flipH="1" flipV="1">
            <a:off x="3445301" y="3696872"/>
            <a:ext cx="865472" cy="542951"/>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55" name="直接箭头连接符 54">
            <a:extLst>
              <a:ext uri="{FF2B5EF4-FFF2-40B4-BE49-F238E27FC236}">
                <a16:creationId xmlns:a16="http://schemas.microsoft.com/office/drawing/2014/main" id="{3565A5A0-7D37-FBA5-5D4F-574138C83726}"/>
              </a:ext>
            </a:extLst>
          </p:cNvPr>
          <p:cNvCxnSpPr>
            <a:cxnSpLocks/>
            <a:stCxn id="6" idx="0"/>
            <a:endCxn id="15" idx="2"/>
          </p:cNvCxnSpPr>
          <p:nvPr/>
        </p:nvCxnSpPr>
        <p:spPr>
          <a:xfrm flipV="1">
            <a:off x="4310773" y="3691615"/>
            <a:ext cx="744981" cy="548208"/>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57" name="直接箭头连接符 56">
            <a:extLst>
              <a:ext uri="{FF2B5EF4-FFF2-40B4-BE49-F238E27FC236}">
                <a16:creationId xmlns:a16="http://schemas.microsoft.com/office/drawing/2014/main" id="{F1380D6C-29D5-27BB-11B7-69BB20DEEC59}"/>
              </a:ext>
            </a:extLst>
          </p:cNvPr>
          <p:cNvCxnSpPr>
            <a:cxnSpLocks/>
            <a:stCxn id="13" idx="0"/>
            <a:endCxn id="16" idx="2"/>
          </p:cNvCxnSpPr>
          <p:nvPr/>
        </p:nvCxnSpPr>
        <p:spPr>
          <a:xfrm flipV="1">
            <a:off x="3445301" y="2697478"/>
            <a:ext cx="865472" cy="567346"/>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62" name="直接箭头连接符 61">
            <a:extLst>
              <a:ext uri="{FF2B5EF4-FFF2-40B4-BE49-F238E27FC236}">
                <a16:creationId xmlns:a16="http://schemas.microsoft.com/office/drawing/2014/main" id="{EC733B53-56F8-D845-B00A-6BF5AB0C83A6}"/>
              </a:ext>
            </a:extLst>
          </p:cNvPr>
          <p:cNvCxnSpPr>
            <a:cxnSpLocks/>
            <a:stCxn id="16" idx="0"/>
            <a:endCxn id="7" idx="2"/>
          </p:cNvCxnSpPr>
          <p:nvPr/>
        </p:nvCxnSpPr>
        <p:spPr>
          <a:xfrm flipH="1" flipV="1">
            <a:off x="4307700" y="1997185"/>
            <a:ext cx="3073" cy="199007"/>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111" name="直接箭头连接符 110">
            <a:extLst>
              <a:ext uri="{FF2B5EF4-FFF2-40B4-BE49-F238E27FC236}">
                <a16:creationId xmlns:a16="http://schemas.microsoft.com/office/drawing/2014/main" id="{D49EC8B1-6209-3768-2F05-D14760FB6870}"/>
              </a:ext>
            </a:extLst>
          </p:cNvPr>
          <p:cNvCxnSpPr>
            <a:cxnSpLocks/>
            <a:stCxn id="6" idx="1"/>
            <a:endCxn id="18" idx="3"/>
          </p:cNvCxnSpPr>
          <p:nvPr/>
        </p:nvCxnSpPr>
        <p:spPr>
          <a:xfrm flipH="1">
            <a:off x="2103450" y="4589819"/>
            <a:ext cx="1451239" cy="20781"/>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4" name="直接箭头连接符 113">
            <a:extLst>
              <a:ext uri="{FF2B5EF4-FFF2-40B4-BE49-F238E27FC236}">
                <a16:creationId xmlns:a16="http://schemas.microsoft.com/office/drawing/2014/main" id="{A174F4AC-6B4D-A152-9784-77DA30A2F858}"/>
              </a:ext>
            </a:extLst>
          </p:cNvPr>
          <p:cNvCxnSpPr>
            <a:cxnSpLocks/>
            <a:stCxn id="6" idx="1"/>
            <a:endCxn id="8" idx="3"/>
          </p:cNvCxnSpPr>
          <p:nvPr/>
        </p:nvCxnSpPr>
        <p:spPr>
          <a:xfrm flipH="1">
            <a:off x="2339966" y="4589819"/>
            <a:ext cx="1214723" cy="566020"/>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7" name="直接箭头连接符 116">
            <a:extLst>
              <a:ext uri="{FF2B5EF4-FFF2-40B4-BE49-F238E27FC236}">
                <a16:creationId xmlns:a16="http://schemas.microsoft.com/office/drawing/2014/main" id="{921643F6-AA4A-AE6F-00DA-15EF19B7D746}"/>
              </a:ext>
            </a:extLst>
          </p:cNvPr>
          <p:cNvCxnSpPr>
            <a:cxnSpLocks/>
            <a:stCxn id="6" idx="1"/>
            <a:endCxn id="14" idx="3"/>
          </p:cNvCxnSpPr>
          <p:nvPr/>
        </p:nvCxnSpPr>
        <p:spPr>
          <a:xfrm flipH="1">
            <a:off x="2632778" y="4589819"/>
            <a:ext cx="921911" cy="1111259"/>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23" name="直接箭头连接符 122">
            <a:extLst>
              <a:ext uri="{FF2B5EF4-FFF2-40B4-BE49-F238E27FC236}">
                <a16:creationId xmlns:a16="http://schemas.microsoft.com/office/drawing/2014/main" id="{66AB9EF0-399A-D097-AA1D-6E7E0CB6281D}"/>
              </a:ext>
            </a:extLst>
          </p:cNvPr>
          <p:cNvCxnSpPr>
            <a:cxnSpLocks/>
            <a:stCxn id="6" idx="1"/>
            <a:endCxn id="9" idx="3"/>
          </p:cNvCxnSpPr>
          <p:nvPr/>
        </p:nvCxnSpPr>
        <p:spPr>
          <a:xfrm flipH="1" flipV="1">
            <a:off x="1922336" y="4026087"/>
            <a:ext cx="1632353" cy="563732"/>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40" name="直接箭头连接符 139">
            <a:extLst>
              <a:ext uri="{FF2B5EF4-FFF2-40B4-BE49-F238E27FC236}">
                <a16:creationId xmlns:a16="http://schemas.microsoft.com/office/drawing/2014/main" id="{6E44BCD2-5D8B-4FE7-80DC-D607D93AB7C5}"/>
              </a:ext>
            </a:extLst>
          </p:cNvPr>
          <p:cNvCxnSpPr>
            <a:cxnSpLocks/>
            <a:stCxn id="15" idx="0"/>
            <a:endCxn id="16" idx="2"/>
          </p:cNvCxnSpPr>
          <p:nvPr/>
        </p:nvCxnSpPr>
        <p:spPr>
          <a:xfrm flipH="1" flipV="1">
            <a:off x="4310773" y="2697478"/>
            <a:ext cx="744981" cy="562089"/>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228" name="连接符: 肘形 227">
            <a:extLst>
              <a:ext uri="{FF2B5EF4-FFF2-40B4-BE49-F238E27FC236}">
                <a16:creationId xmlns:a16="http://schemas.microsoft.com/office/drawing/2014/main" id="{DAF2F4F8-4307-A280-11C7-35119C1B3B97}"/>
              </a:ext>
            </a:extLst>
          </p:cNvPr>
          <p:cNvCxnSpPr>
            <a:cxnSpLocks/>
            <a:stCxn id="5" idx="1"/>
            <a:endCxn id="7" idx="1"/>
          </p:cNvCxnSpPr>
          <p:nvPr/>
        </p:nvCxnSpPr>
        <p:spPr>
          <a:xfrm rot="10800000">
            <a:off x="3119568" y="1705156"/>
            <a:ext cx="576064" cy="4568161"/>
          </a:xfrm>
          <a:prstGeom prst="bentConnector3">
            <a:avLst>
              <a:gd name="adj1" fmla="val 596332"/>
            </a:avLst>
          </a:prstGeom>
          <a:ln>
            <a:prstDash val="lgDash"/>
            <a:tailEnd type="triangle"/>
          </a:ln>
        </p:spPr>
        <p:style>
          <a:lnRef idx="1">
            <a:schemeClr val="accent4"/>
          </a:lnRef>
          <a:fillRef idx="0">
            <a:schemeClr val="accent4"/>
          </a:fillRef>
          <a:effectRef idx="0">
            <a:schemeClr val="accent4"/>
          </a:effectRef>
          <a:fontRef idx="minor">
            <a:schemeClr val="tx1"/>
          </a:fontRef>
        </p:style>
      </p:cxnSp>
      <p:sp>
        <p:nvSpPr>
          <p:cNvPr id="232" name="文本框 231">
            <a:extLst>
              <a:ext uri="{FF2B5EF4-FFF2-40B4-BE49-F238E27FC236}">
                <a16:creationId xmlns:a16="http://schemas.microsoft.com/office/drawing/2014/main" id="{6D4C505F-BC72-7E2B-62CA-AA26E68235E3}"/>
              </a:ext>
            </a:extLst>
          </p:cNvPr>
          <p:cNvSpPr txBox="1"/>
          <p:nvPr/>
        </p:nvSpPr>
        <p:spPr>
          <a:xfrm>
            <a:off x="756158" y="3443625"/>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硬件视图</a:t>
            </a:r>
          </a:p>
        </p:txBody>
      </p:sp>
      <p:sp>
        <p:nvSpPr>
          <p:cNvPr id="233" name="文本框 232">
            <a:extLst>
              <a:ext uri="{FF2B5EF4-FFF2-40B4-BE49-F238E27FC236}">
                <a16:creationId xmlns:a16="http://schemas.microsoft.com/office/drawing/2014/main" id="{F25F84A4-148F-8085-3D9D-CBF9D2F14F19}"/>
              </a:ext>
            </a:extLst>
          </p:cNvPr>
          <p:cNvSpPr txBox="1"/>
          <p:nvPr/>
        </p:nvSpPr>
        <p:spPr>
          <a:xfrm>
            <a:off x="7296032" y="3367579"/>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功能视图</a:t>
            </a:r>
          </a:p>
        </p:txBody>
      </p:sp>
      <p:sp>
        <p:nvSpPr>
          <p:cNvPr id="234" name="文本框 233">
            <a:extLst>
              <a:ext uri="{FF2B5EF4-FFF2-40B4-BE49-F238E27FC236}">
                <a16:creationId xmlns:a16="http://schemas.microsoft.com/office/drawing/2014/main" id="{7FE90CA2-394C-53EE-06BD-B2CD01DCEA66}"/>
              </a:ext>
            </a:extLst>
          </p:cNvPr>
          <p:cNvSpPr txBox="1"/>
          <p:nvPr/>
        </p:nvSpPr>
        <p:spPr>
          <a:xfrm>
            <a:off x="3716530" y="3553972"/>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数据视图</a:t>
            </a:r>
          </a:p>
        </p:txBody>
      </p:sp>
      <p:sp>
        <p:nvSpPr>
          <p:cNvPr id="235" name="文本框 234">
            <a:extLst>
              <a:ext uri="{FF2B5EF4-FFF2-40B4-BE49-F238E27FC236}">
                <a16:creationId xmlns:a16="http://schemas.microsoft.com/office/drawing/2014/main" id="{CA6FA089-CFA6-D990-697F-6FB71453E5D1}"/>
              </a:ext>
            </a:extLst>
          </p:cNvPr>
          <p:cNvSpPr txBox="1"/>
          <p:nvPr/>
        </p:nvSpPr>
        <p:spPr>
          <a:xfrm>
            <a:off x="5093922" y="1997185"/>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物理视图</a:t>
            </a:r>
          </a:p>
        </p:txBody>
      </p:sp>
    </p:spTree>
    <p:extLst>
      <p:ext uri="{BB962C8B-B14F-4D97-AF65-F5344CB8AC3E}">
        <p14:creationId xmlns:p14="http://schemas.microsoft.com/office/powerpoint/2010/main" val="361808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eaLnBrk="1" hangingPunct="1"/>
            <a:r>
              <a:rPr lang="en-US" altLang="zh-CN" sz="3692" b="1">
                <a:solidFill>
                  <a:srgbClr val="000099"/>
                </a:solidFill>
              </a:rPr>
              <a:t>Support Structure of EMC Barrel</a:t>
            </a:r>
          </a:p>
        </p:txBody>
      </p:sp>
      <p:sp>
        <p:nvSpPr>
          <p:cNvPr id="196609" name="幻灯片编号占位符 5"/>
          <p:cNvSpPr>
            <a:spLocks noGrp="1"/>
          </p:cNvSpPr>
          <p:nvPr>
            <p:ph type="sldNum" sz="quarter" idx="12"/>
          </p:nvPr>
        </p:nvSpPr>
        <p:spPr>
          <a:noFill/>
        </p:spPr>
        <p:txBody>
          <a:bodyPr/>
          <a:lstStyle>
            <a:lvl1pPr>
              <a:spcBef>
                <a:spcPct val="20000"/>
              </a:spcBef>
              <a:buChar char="•"/>
              <a:defRPr sz="2954">
                <a:solidFill>
                  <a:schemeClr val="tx1"/>
                </a:solidFill>
                <a:latin typeface="Times New Roman" charset="0"/>
                <a:ea typeface="宋体" charset="0"/>
              </a:defRPr>
            </a:lvl1pPr>
            <a:lvl2pPr marL="685817" indent="-263776">
              <a:spcBef>
                <a:spcPct val="20000"/>
              </a:spcBef>
              <a:buChar char="–"/>
              <a:defRPr sz="2585">
                <a:solidFill>
                  <a:schemeClr val="tx1"/>
                </a:solidFill>
                <a:latin typeface="Times New Roman" charset="0"/>
                <a:ea typeface="宋体" charset="0"/>
              </a:defRPr>
            </a:lvl2pPr>
            <a:lvl3pPr marL="1055103" indent="-211021">
              <a:spcBef>
                <a:spcPct val="20000"/>
              </a:spcBef>
              <a:buChar char="•"/>
              <a:defRPr sz="2215">
                <a:solidFill>
                  <a:schemeClr val="tx1"/>
                </a:solidFill>
                <a:latin typeface="Times New Roman" charset="0"/>
                <a:ea typeface="宋体" charset="0"/>
              </a:defRPr>
            </a:lvl3pPr>
            <a:lvl4pPr marL="1477145" indent="-211021">
              <a:spcBef>
                <a:spcPct val="20000"/>
              </a:spcBef>
              <a:buChar char="–"/>
              <a:defRPr sz="1846">
                <a:solidFill>
                  <a:schemeClr val="tx1"/>
                </a:solidFill>
                <a:latin typeface="Times New Roman" charset="0"/>
                <a:ea typeface="宋体" charset="0"/>
              </a:defRPr>
            </a:lvl4pPr>
            <a:lvl5pPr marL="1899186" indent="-211021">
              <a:spcBef>
                <a:spcPct val="20000"/>
              </a:spcBef>
              <a:buChar char="»"/>
              <a:defRPr sz="1846">
                <a:solidFill>
                  <a:schemeClr val="tx1"/>
                </a:solidFill>
                <a:latin typeface="Times New Roman" charset="0"/>
                <a:ea typeface="宋体" charset="0"/>
              </a:defRPr>
            </a:lvl5pPr>
            <a:lvl6pPr marL="2321227" indent="-211021" eaLnBrk="0" fontAlgn="base" hangingPunct="0">
              <a:spcBef>
                <a:spcPct val="20000"/>
              </a:spcBef>
              <a:spcAft>
                <a:spcPct val="0"/>
              </a:spcAft>
              <a:buChar char="»"/>
              <a:defRPr sz="1846">
                <a:solidFill>
                  <a:schemeClr val="tx1"/>
                </a:solidFill>
                <a:latin typeface="Times New Roman" charset="0"/>
                <a:ea typeface="宋体" charset="0"/>
              </a:defRPr>
            </a:lvl6pPr>
            <a:lvl7pPr marL="2743269" indent="-211021" eaLnBrk="0" fontAlgn="base" hangingPunct="0">
              <a:spcBef>
                <a:spcPct val="20000"/>
              </a:spcBef>
              <a:spcAft>
                <a:spcPct val="0"/>
              </a:spcAft>
              <a:buChar char="»"/>
              <a:defRPr sz="1846">
                <a:solidFill>
                  <a:schemeClr val="tx1"/>
                </a:solidFill>
                <a:latin typeface="Times New Roman" charset="0"/>
                <a:ea typeface="宋体" charset="0"/>
              </a:defRPr>
            </a:lvl7pPr>
            <a:lvl8pPr marL="3165310" indent="-211021" eaLnBrk="0" fontAlgn="base" hangingPunct="0">
              <a:spcBef>
                <a:spcPct val="20000"/>
              </a:spcBef>
              <a:spcAft>
                <a:spcPct val="0"/>
              </a:spcAft>
              <a:buChar char="»"/>
              <a:defRPr sz="1846">
                <a:solidFill>
                  <a:schemeClr val="tx1"/>
                </a:solidFill>
                <a:latin typeface="Times New Roman" charset="0"/>
                <a:ea typeface="宋体" charset="0"/>
              </a:defRPr>
            </a:lvl8pPr>
            <a:lvl9pPr marL="3587351" indent="-211021" eaLnBrk="0" fontAlgn="base" hangingPunct="0">
              <a:spcBef>
                <a:spcPct val="20000"/>
              </a:spcBef>
              <a:spcAft>
                <a:spcPct val="0"/>
              </a:spcAft>
              <a:buChar char="»"/>
              <a:defRPr sz="1846">
                <a:solidFill>
                  <a:schemeClr val="tx1"/>
                </a:solidFill>
                <a:latin typeface="Times New Roman" charset="0"/>
                <a:ea typeface="宋体" charset="0"/>
              </a:defRPr>
            </a:lvl9pPr>
          </a:lstStyle>
          <a:p>
            <a:pPr>
              <a:spcBef>
                <a:spcPct val="50000"/>
              </a:spcBef>
              <a:buFontTx/>
              <a:buNone/>
            </a:pPr>
            <a:fld id="{1FE05A95-37F2-C64C-AA97-D6459788DBCF}" type="slidenum">
              <a:rPr lang="en-US" altLang="zh-CN" sz="1477">
                <a:solidFill>
                  <a:schemeClr val="tx2"/>
                </a:solidFill>
              </a:rPr>
              <a:pPr>
                <a:spcBef>
                  <a:spcPct val="50000"/>
                </a:spcBef>
                <a:buFontTx/>
                <a:buNone/>
              </a:pPr>
              <a:t>30</a:t>
            </a:fld>
            <a:endParaRPr lang="en-US" altLang="zh-CN" sz="1477">
              <a:solidFill>
                <a:schemeClr val="tx2"/>
              </a:solidFill>
            </a:endParaRPr>
          </a:p>
        </p:txBody>
      </p:sp>
      <p:pic>
        <p:nvPicPr>
          <p:cNvPr id="196612" name="Picture 4" descr="BESIII量能器进入谱仪大厅（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282" y="1204547"/>
            <a:ext cx="7998069" cy="534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pPr eaLnBrk="1" hangingPunct="1"/>
            <a:r>
              <a:rPr lang="en-US" altLang="zh-CN" sz="3323" b="1"/>
              <a:t>Assembling of EMC barrel</a:t>
            </a:r>
          </a:p>
        </p:txBody>
      </p:sp>
      <p:pic>
        <p:nvPicPr>
          <p:cNvPr id="19537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70085"/>
            <a:ext cx="3815862" cy="261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537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902677"/>
            <a:ext cx="4114800" cy="2773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7637" name="Picture 7" descr="12_仔细检查行走方向避免走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46" y="3761643"/>
            <a:ext cx="4191000" cy="258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8" name="Picture 8" descr="200710241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780693"/>
            <a:ext cx="3733800" cy="258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4D1DA91-016A-E231-BAA0-9D8B75C05EF4}"/>
              </a:ext>
            </a:extLst>
          </p:cNvPr>
          <p:cNvSpPr>
            <a:spLocks noGrp="1"/>
          </p:cNvSpPr>
          <p:nvPr>
            <p:ph type="title"/>
          </p:nvPr>
        </p:nvSpPr>
        <p:spPr/>
        <p:txBody>
          <a:bodyPr/>
          <a:lstStyle/>
          <a:p>
            <a:r>
              <a:rPr lang="en-US" altLang="zh-CN" sz="4400" b="1" dirty="0">
                <a:solidFill>
                  <a:schemeClr val="tx1"/>
                </a:solidFill>
              </a:rPr>
              <a:t>Installation</a:t>
            </a:r>
            <a:endParaRPr lang="zh-CN" altLang="en-US" dirty="0"/>
          </a:p>
        </p:txBody>
      </p:sp>
      <p:sp>
        <p:nvSpPr>
          <p:cNvPr id="198657" name="幻灯片编号占位符 5"/>
          <p:cNvSpPr>
            <a:spLocks noGrp="1"/>
          </p:cNvSpPr>
          <p:nvPr>
            <p:ph type="sldNum" sz="quarter" idx="12"/>
          </p:nvPr>
        </p:nvSpPr>
        <p:spPr>
          <a:noFill/>
        </p:spPr>
        <p:txBody>
          <a:bodyPr/>
          <a:lstStyle>
            <a:lvl1pPr>
              <a:spcBef>
                <a:spcPct val="20000"/>
              </a:spcBef>
              <a:buChar char="•"/>
              <a:defRPr sz="2954">
                <a:solidFill>
                  <a:schemeClr val="tx1"/>
                </a:solidFill>
                <a:latin typeface="Times New Roman" charset="0"/>
                <a:ea typeface="宋体" charset="0"/>
              </a:defRPr>
            </a:lvl1pPr>
            <a:lvl2pPr marL="685817" indent="-263776">
              <a:spcBef>
                <a:spcPct val="20000"/>
              </a:spcBef>
              <a:buChar char="–"/>
              <a:defRPr sz="2585">
                <a:solidFill>
                  <a:schemeClr val="tx1"/>
                </a:solidFill>
                <a:latin typeface="Times New Roman" charset="0"/>
                <a:ea typeface="宋体" charset="0"/>
              </a:defRPr>
            </a:lvl2pPr>
            <a:lvl3pPr marL="1055103" indent="-211021">
              <a:spcBef>
                <a:spcPct val="20000"/>
              </a:spcBef>
              <a:buChar char="•"/>
              <a:defRPr sz="2215">
                <a:solidFill>
                  <a:schemeClr val="tx1"/>
                </a:solidFill>
                <a:latin typeface="Times New Roman" charset="0"/>
                <a:ea typeface="宋体" charset="0"/>
              </a:defRPr>
            </a:lvl3pPr>
            <a:lvl4pPr marL="1477145" indent="-211021">
              <a:spcBef>
                <a:spcPct val="20000"/>
              </a:spcBef>
              <a:buChar char="–"/>
              <a:defRPr sz="1846">
                <a:solidFill>
                  <a:schemeClr val="tx1"/>
                </a:solidFill>
                <a:latin typeface="Times New Roman" charset="0"/>
                <a:ea typeface="宋体" charset="0"/>
              </a:defRPr>
            </a:lvl4pPr>
            <a:lvl5pPr marL="1899186" indent="-211021">
              <a:spcBef>
                <a:spcPct val="20000"/>
              </a:spcBef>
              <a:buChar char="»"/>
              <a:defRPr sz="1846">
                <a:solidFill>
                  <a:schemeClr val="tx1"/>
                </a:solidFill>
                <a:latin typeface="Times New Roman" charset="0"/>
                <a:ea typeface="宋体" charset="0"/>
              </a:defRPr>
            </a:lvl5pPr>
            <a:lvl6pPr marL="2321227" indent="-211021" eaLnBrk="0" fontAlgn="base" hangingPunct="0">
              <a:spcBef>
                <a:spcPct val="20000"/>
              </a:spcBef>
              <a:spcAft>
                <a:spcPct val="0"/>
              </a:spcAft>
              <a:buChar char="»"/>
              <a:defRPr sz="1846">
                <a:solidFill>
                  <a:schemeClr val="tx1"/>
                </a:solidFill>
                <a:latin typeface="Times New Roman" charset="0"/>
                <a:ea typeface="宋体" charset="0"/>
              </a:defRPr>
            </a:lvl6pPr>
            <a:lvl7pPr marL="2743269" indent="-211021" eaLnBrk="0" fontAlgn="base" hangingPunct="0">
              <a:spcBef>
                <a:spcPct val="20000"/>
              </a:spcBef>
              <a:spcAft>
                <a:spcPct val="0"/>
              </a:spcAft>
              <a:buChar char="»"/>
              <a:defRPr sz="1846">
                <a:solidFill>
                  <a:schemeClr val="tx1"/>
                </a:solidFill>
                <a:latin typeface="Times New Roman" charset="0"/>
                <a:ea typeface="宋体" charset="0"/>
              </a:defRPr>
            </a:lvl7pPr>
            <a:lvl8pPr marL="3165310" indent="-211021" eaLnBrk="0" fontAlgn="base" hangingPunct="0">
              <a:spcBef>
                <a:spcPct val="20000"/>
              </a:spcBef>
              <a:spcAft>
                <a:spcPct val="0"/>
              </a:spcAft>
              <a:buChar char="»"/>
              <a:defRPr sz="1846">
                <a:solidFill>
                  <a:schemeClr val="tx1"/>
                </a:solidFill>
                <a:latin typeface="Times New Roman" charset="0"/>
                <a:ea typeface="宋体" charset="0"/>
              </a:defRPr>
            </a:lvl8pPr>
            <a:lvl9pPr marL="3587351" indent="-211021" eaLnBrk="0" fontAlgn="base" hangingPunct="0">
              <a:spcBef>
                <a:spcPct val="20000"/>
              </a:spcBef>
              <a:spcAft>
                <a:spcPct val="0"/>
              </a:spcAft>
              <a:buChar char="»"/>
              <a:defRPr sz="1846">
                <a:solidFill>
                  <a:schemeClr val="tx1"/>
                </a:solidFill>
                <a:latin typeface="Times New Roman" charset="0"/>
                <a:ea typeface="宋体" charset="0"/>
              </a:defRPr>
            </a:lvl9pPr>
          </a:lstStyle>
          <a:p>
            <a:pPr>
              <a:spcBef>
                <a:spcPct val="50000"/>
              </a:spcBef>
              <a:buFontTx/>
              <a:buNone/>
            </a:pPr>
            <a:fld id="{4C6F1BE4-77A6-FE4C-9E3E-64199C9B5D46}" type="slidenum">
              <a:rPr lang="en-US" altLang="zh-CN" sz="1477">
                <a:solidFill>
                  <a:schemeClr val="tx2"/>
                </a:solidFill>
              </a:rPr>
              <a:pPr>
                <a:spcBef>
                  <a:spcPct val="50000"/>
                </a:spcBef>
                <a:buFontTx/>
                <a:buNone/>
              </a:pPr>
              <a:t>32</a:t>
            </a:fld>
            <a:endParaRPr lang="en-US" altLang="zh-CN" sz="1477">
              <a:solidFill>
                <a:schemeClr val="tx2"/>
              </a:solidFill>
            </a:endParaRPr>
          </a:p>
        </p:txBody>
      </p:sp>
      <p:pic>
        <p:nvPicPr>
          <p:cNvPr id="198660" name="Picture 4" descr="DSC_009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11" y="972963"/>
            <a:ext cx="8404553" cy="568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9941" name="Text Box 5"/>
          <p:cNvSpPr txBox="1">
            <a:spLocks noChangeArrowheads="1"/>
          </p:cNvSpPr>
          <p:nvPr/>
        </p:nvSpPr>
        <p:spPr bwMode="auto">
          <a:xfrm>
            <a:off x="3571303" y="1172136"/>
            <a:ext cx="5052646" cy="348109"/>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2700000" algn="ctr" rotWithShape="0">
                    <a:srgbClr val="5F5F5F">
                      <a:alpha val="74998"/>
                    </a:srgbClr>
                  </a:outerShdw>
                </a:effectLst>
              </a14:hiddenEffects>
            </a:ext>
          </a:extLst>
        </p:spPr>
        <p:txBody>
          <a:bodyPr>
            <a:spAutoFit/>
          </a:bodyPr>
          <a:lstStyle/>
          <a:p>
            <a:pPr algn="ctr">
              <a:spcBef>
                <a:spcPct val="50000"/>
              </a:spcBef>
              <a:defRPr/>
            </a:pPr>
            <a:r>
              <a:rPr lang="en-US" altLang="zh-CN" sz="1662">
                <a:solidFill>
                  <a:srgbClr val="CC3300"/>
                </a:solidFill>
              </a:rPr>
              <a:t>Assembling of TOF</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altLang="zh-CN" b="1">
                <a:solidFill>
                  <a:srgbClr val="CC3300"/>
                </a:solidFill>
                <a:latin typeface="华文新魏" charset="0"/>
                <a:ea typeface="华文新魏" charset="0"/>
              </a:rPr>
              <a:t>Installation of  Draft Chamber &amp; TOF</a:t>
            </a:r>
          </a:p>
        </p:txBody>
      </p:sp>
      <p:sp>
        <p:nvSpPr>
          <p:cNvPr id="199681" name="幻灯片编号占位符 7"/>
          <p:cNvSpPr>
            <a:spLocks noGrp="1"/>
          </p:cNvSpPr>
          <p:nvPr>
            <p:ph type="sldNum" sz="quarter" idx="12"/>
          </p:nvPr>
        </p:nvSpPr>
        <p:spPr>
          <a:noFill/>
        </p:spPr>
        <p:txBody>
          <a:bodyPr/>
          <a:lstStyle>
            <a:lvl1pPr>
              <a:spcBef>
                <a:spcPct val="20000"/>
              </a:spcBef>
              <a:buChar char="•"/>
              <a:defRPr sz="2954">
                <a:solidFill>
                  <a:schemeClr val="tx1"/>
                </a:solidFill>
                <a:latin typeface="Times New Roman" charset="0"/>
                <a:ea typeface="宋体" charset="0"/>
              </a:defRPr>
            </a:lvl1pPr>
            <a:lvl2pPr marL="685817" indent="-263776">
              <a:spcBef>
                <a:spcPct val="20000"/>
              </a:spcBef>
              <a:buChar char="–"/>
              <a:defRPr sz="2585">
                <a:solidFill>
                  <a:schemeClr val="tx1"/>
                </a:solidFill>
                <a:latin typeface="Times New Roman" charset="0"/>
                <a:ea typeface="宋体" charset="0"/>
              </a:defRPr>
            </a:lvl2pPr>
            <a:lvl3pPr marL="1055103" indent="-211021">
              <a:spcBef>
                <a:spcPct val="20000"/>
              </a:spcBef>
              <a:buChar char="•"/>
              <a:defRPr sz="2215">
                <a:solidFill>
                  <a:schemeClr val="tx1"/>
                </a:solidFill>
                <a:latin typeface="Times New Roman" charset="0"/>
                <a:ea typeface="宋体" charset="0"/>
              </a:defRPr>
            </a:lvl3pPr>
            <a:lvl4pPr marL="1477145" indent="-211021">
              <a:spcBef>
                <a:spcPct val="20000"/>
              </a:spcBef>
              <a:buChar char="–"/>
              <a:defRPr sz="1846">
                <a:solidFill>
                  <a:schemeClr val="tx1"/>
                </a:solidFill>
                <a:latin typeface="Times New Roman" charset="0"/>
                <a:ea typeface="宋体" charset="0"/>
              </a:defRPr>
            </a:lvl4pPr>
            <a:lvl5pPr marL="1899186" indent="-211021">
              <a:spcBef>
                <a:spcPct val="20000"/>
              </a:spcBef>
              <a:buChar char="»"/>
              <a:defRPr sz="1846">
                <a:solidFill>
                  <a:schemeClr val="tx1"/>
                </a:solidFill>
                <a:latin typeface="Times New Roman" charset="0"/>
                <a:ea typeface="宋体" charset="0"/>
              </a:defRPr>
            </a:lvl5pPr>
            <a:lvl6pPr marL="2321227" indent="-211021" eaLnBrk="0" fontAlgn="base" hangingPunct="0">
              <a:spcBef>
                <a:spcPct val="20000"/>
              </a:spcBef>
              <a:spcAft>
                <a:spcPct val="0"/>
              </a:spcAft>
              <a:buChar char="»"/>
              <a:defRPr sz="1846">
                <a:solidFill>
                  <a:schemeClr val="tx1"/>
                </a:solidFill>
                <a:latin typeface="Times New Roman" charset="0"/>
                <a:ea typeface="宋体" charset="0"/>
              </a:defRPr>
            </a:lvl6pPr>
            <a:lvl7pPr marL="2743269" indent="-211021" eaLnBrk="0" fontAlgn="base" hangingPunct="0">
              <a:spcBef>
                <a:spcPct val="20000"/>
              </a:spcBef>
              <a:spcAft>
                <a:spcPct val="0"/>
              </a:spcAft>
              <a:buChar char="»"/>
              <a:defRPr sz="1846">
                <a:solidFill>
                  <a:schemeClr val="tx1"/>
                </a:solidFill>
                <a:latin typeface="Times New Roman" charset="0"/>
                <a:ea typeface="宋体" charset="0"/>
              </a:defRPr>
            </a:lvl7pPr>
            <a:lvl8pPr marL="3165310" indent="-211021" eaLnBrk="0" fontAlgn="base" hangingPunct="0">
              <a:spcBef>
                <a:spcPct val="20000"/>
              </a:spcBef>
              <a:spcAft>
                <a:spcPct val="0"/>
              </a:spcAft>
              <a:buChar char="»"/>
              <a:defRPr sz="1846">
                <a:solidFill>
                  <a:schemeClr val="tx1"/>
                </a:solidFill>
                <a:latin typeface="Times New Roman" charset="0"/>
                <a:ea typeface="宋体" charset="0"/>
              </a:defRPr>
            </a:lvl8pPr>
            <a:lvl9pPr marL="3587351" indent="-211021" eaLnBrk="0" fontAlgn="base" hangingPunct="0">
              <a:spcBef>
                <a:spcPct val="20000"/>
              </a:spcBef>
              <a:spcAft>
                <a:spcPct val="0"/>
              </a:spcAft>
              <a:buChar char="»"/>
              <a:defRPr sz="1846">
                <a:solidFill>
                  <a:schemeClr val="tx1"/>
                </a:solidFill>
                <a:latin typeface="Times New Roman" charset="0"/>
                <a:ea typeface="宋体" charset="0"/>
              </a:defRPr>
            </a:lvl9pPr>
          </a:lstStyle>
          <a:p>
            <a:pPr>
              <a:spcBef>
                <a:spcPct val="50000"/>
              </a:spcBef>
              <a:buFontTx/>
              <a:buNone/>
            </a:pPr>
            <a:fld id="{A1D204FB-EB92-CD48-9934-2915B2F71010}" type="slidenum">
              <a:rPr lang="en-US" altLang="zh-CN" sz="1477">
                <a:solidFill>
                  <a:schemeClr val="tx2"/>
                </a:solidFill>
              </a:rPr>
              <a:pPr>
                <a:spcBef>
                  <a:spcPct val="50000"/>
                </a:spcBef>
                <a:buFontTx/>
                <a:buNone/>
              </a:pPr>
              <a:t>33</a:t>
            </a:fld>
            <a:endParaRPr lang="en-US" altLang="zh-CN" sz="1477">
              <a:solidFill>
                <a:schemeClr val="tx2"/>
              </a:solidFill>
            </a:endParaRPr>
          </a:p>
        </p:txBody>
      </p:sp>
      <p:pic>
        <p:nvPicPr>
          <p:cNvPr id="199683" name="Picture 3"/>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217172" y="1128445"/>
            <a:ext cx="8686800" cy="5627688"/>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15DE37A-401B-E833-02A3-672AB233CDD8}"/>
              </a:ext>
            </a:extLst>
          </p:cNvPr>
          <p:cNvSpPr>
            <a:spLocks noGrp="1"/>
          </p:cNvSpPr>
          <p:nvPr>
            <p:ph type="title"/>
          </p:nvPr>
        </p:nvSpPr>
        <p:spPr/>
        <p:txBody>
          <a:bodyPr/>
          <a:lstStyle/>
          <a:p>
            <a:r>
              <a:rPr lang="en-US" altLang="zh-CN" sz="4400" b="1" dirty="0">
                <a:solidFill>
                  <a:schemeClr val="tx1"/>
                </a:solidFill>
              </a:rPr>
              <a:t>Installation</a:t>
            </a:r>
            <a:endParaRPr lang="zh-CN" altLang="en-US" dirty="0"/>
          </a:p>
        </p:txBody>
      </p:sp>
      <p:sp>
        <p:nvSpPr>
          <p:cNvPr id="200705" name="幻灯片编号占位符 7"/>
          <p:cNvSpPr>
            <a:spLocks noGrp="1"/>
          </p:cNvSpPr>
          <p:nvPr>
            <p:ph type="sldNum" sz="quarter" idx="12"/>
          </p:nvPr>
        </p:nvSpPr>
        <p:spPr>
          <a:noFill/>
        </p:spPr>
        <p:txBody>
          <a:bodyPr/>
          <a:lstStyle>
            <a:lvl1pPr>
              <a:spcBef>
                <a:spcPct val="20000"/>
              </a:spcBef>
              <a:buChar char="•"/>
              <a:defRPr sz="2954">
                <a:solidFill>
                  <a:schemeClr val="tx1"/>
                </a:solidFill>
                <a:latin typeface="Times New Roman" charset="0"/>
                <a:ea typeface="宋体" charset="0"/>
              </a:defRPr>
            </a:lvl1pPr>
            <a:lvl2pPr marL="685817" indent="-263776">
              <a:spcBef>
                <a:spcPct val="20000"/>
              </a:spcBef>
              <a:buChar char="–"/>
              <a:defRPr sz="2585">
                <a:solidFill>
                  <a:schemeClr val="tx1"/>
                </a:solidFill>
                <a:latin typeface="Times New Roman" charset="0"/>
                <a:ea typeface="宋体" charset="0"/>
              </a:defRPr>
            </a:lvl2pPr>
            <a:lvl3pPr marL="1055103" indent="-211021">
              <a:spcBef>
                <a:spcPct val="20000"/>
              </a:spcBef>
              <a:buChar char="•"/>
              <a:defRPr sz="2215">
                <a:solidFill>
                  <a:schemeClr val="tx1"/>
                </a:solidFill>
                <a:latin typeface="Times New Roman" charset="0"/>
                <a:ea typeface="宋体" charset="0"/>
              </a:defRPr>
            </a:lvl3pPr>
            <a:lvl4pPr marL="1477145" indent="-211021">
              <a:spcBef>
                <a:spcPct val="20000"/>
              </a:spcBef>
              <a:buChar char="–"/>
              <a:defRPr sz="1846">
                <a:solidFill>
                  <a:schemeClr val="tx1"/>
                </a:solidFill>
                <a:latin typeface="Times New Roman" charset="0"/>
                <a:ea typeface="宋体" charset="0"/>
              </a:defRPr>
            </a:lvl4pPr>
            <a:lvl5pPr marL="1899186" indent="-211021">
              <a:spcBef>
                <a:spcPct val="20000"/>
              </a:spcBef>
              <a:buChar char="»"/>
              <a:defRPr sz="1846">
                <a:solidFill>
                  <a:schemeClr val="tx1"/>
                </a:solidFill>
                <a:latin typeface="Times New Roman" charset="0"/>
                <a:ea typeface="宋体" charset="0"/>
              </a:defRPr>
            </a:lvl5pPr>
            <a:lvl6pPr marL="2321227" indent="-211021" eaLnBrk="0" fontAlgn="base" hangingPunct="0">
              <a:spcBef>
                <a:spcPct val="20000"/>
              </a:spcBef>
              <a:spcAft>
                <a:spcPct val="0"/>
              </a:spcAft>
              <a:buChar char="»"/>
              <a:defRPr sz="1846">
                <a:solidFill>
                  <a:schemeClr val="tx1"/>
                </a:solidFill>
                <a:latin typeface="Times New Roman" charset="0"/>
                <a:ea typeface="宋体" charset="0"/>
              </a:defRPr>
            </a:lvl6pPr>
            <a:lvl7pPr marL="2743269" indent="-211021" eaLnBrk="0" fontAlgn="base" hangingPunct="0">
              <a:spcBef>
                <a:spcPct val="20000"/>
              </a:spcBef>
              <a:spcAft>
                <a:spcPct val="0"/>
              </a:spcAft>
              <a:buChar char="»"/>
              <a:defRPr sz="1846">
                <a:solidFill>
                  <a:schemeClr val="tx1"/>
                </a:solidFill>
                <a:latin typeface="Times New Roman" charset="0"/>
                <a:ea typeface="宋体" charset="0"/>
              </a:defRPr>
            </a:lvl7pPr>
            <a:lvl8pPr marL="3165310" indent="-211021" eaLnBrk="0" fontAlgn="base" hangingPunct="0">
              <a:spcBef>
                <a:spcPct val="20000"/>
              </a:spcBef>
              <a:spcAft>
                <a:spcPct val="0"/>
              </a:spcAft>
              <a:buChar char="»"/>
              <a:defRPr sz="1846">
                <a:solidFill>
                  <a:schemeClr val="tx1"/>
                </a:solidFill>
                <a:latin typeface="Times New Roman" charset="0"/>
                <a:ea typeface="宋体" charset="0"/>
              </a:defRPr>
            </a:lvl8pPr>
            <a:lvl9pPr marL="3587351" indent="-211021" eaLnBrk="0" fontAlgn="base" hangingPunct="0">
              <a:spcBef>
                <a:spcPct val="20000"/>
              </a:spcBef>
              <a:spcAft>
                <a:spcPct val="0"/>
              </a:spcAft>
              <a:buChar char="»"/>
              <a:defRPr sz="1846">
                <a:solidFill>
                  <a:schemeClr val="tx1"/>
                </a:solidFill>
                <a:latin typeface="Times New Roman" charset="0"/>
                <a:ea typeface="宋体" charset="0"/>
              </a:defRPr>
            </a:lvl9pPr>
          </a:lstStyle>
          <a:p>
            <a:pPr>
              <a:spcBef>
                <a:spcPct val="50000"/>
              </a:spcBef>
              <a:buFontTx/>
              <a:buNone/>
            </a:pPr>
            <a:fld id="{F5A383A0-9EF0-9C42-9F35-8140E8B6A5A7}" type="slidenum">
              <a:rPr lang="en-US" altLang="zh-CN" sz="1477">
                <a:solidFill>
                  <a:schemeClr val="tx2"/>
                </a:solidFill>
              </a:rPr>
              <a:pPr>
                <a:spcBef>
                  <a:spcPct val="50000"/>
                </a:spcBef>
                <a:buFontTx/>
                <a:buNone/>
              </a:pPr>
              <a:t>34</a:t>
            </a:fld>
            <a:endParaRPr lang="en-US" altLang="zh-CN" sz="1477">
              <a:solidFill>
                <a:schemeClr val="tx2"/>
              </a:solidFill>
            </a:endParaRPr>
          </a:p>
        </p:txBody>
      </p:sp>
      <p:pic>
        <p:nvPicPr>
          <p:cNvPr id="200706" name="Picture 3"/>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809625" y="980728"/>
            <a:ext cx="7524750" cy="563245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r>
              <a:rPr lang="en-US" altLang="zh-CN" sz="3323" b="1"/>
              <a:t>Endcap of EMC and TOF are ready</a:t>
            </a:r>
          </a:p>
        </p:txBody>
      </p:sp>
      <p:sp>
        <p:nvSpPr>
          <p:cNvPr id="201729" name="幻灯片编号占位符 5"/>
          <p:cNvSpPr>
            <a:spLocks noGrp="1"/>
          </p:cNvSpPr>
          <p:nvPr>
            <p:ph type="sldNum" sz="quarter" idx="12"/>
          </p:nvPr>
        </p:nvSpPr>
        <p:spPr>
          <a:noFill/>
        </p:spPr>
        <p:txBody>
          <a:bodyPr/>
          <a:lstStyle>
            <a:lvl1pPr>
              <a:spcBef>
                <a:spcPct val="20000"/>
              </a:spcBef>
              <a:buChar char="•"/>
              <a:defRPr sz="2954">
                <a:solidFill>
                  <a:schemeClr val="tx1"/>
                </a:solidFill>
                <a:latin typeface="Times New Roman" charset="0"/>
                <a:ea typeface="宋体" charset="0"/>
              </a:defRPr>
            </a:lvl1pPr>
            <a:lvl2pPr marL="685817" indent="-263776">
              <a:spcBef>
                <a:spcPct val="20000"/>
              </a:spcBef>
              <a:buChar char="–"/>
              <a:defRPr sz="2585">
                <a:solidFill>
                  <a:schemeClr val="tx1"/>
                </a:solidFill>
                <a:latin typeface="Times New Roman" charset="0"/>
                <a:ea typeface="宋体" charset="0"/>
              </a:defRPr>
            </a:lvl2pPr>
            <a:lvl3pPr marL="1055103" indent="-211021">
              <a:spcBef>
                <a:spcPct val="20000"/>
              </a:spcBef>
              <a:buChar char="•"/>
              <a:defRPr sz="2215">
                <a:solidFill>
                  <a:schemeClr val="tx1"/>
                </a:solidFill>
                <a:latin typeface="Times New Roman" charset="0"/>
                <a:ea typeface="宋体" charset="0"/>
              </a:defRPr>
            </a:lvl3pPr>
            <a:lvl4pPr marL="1477145" indent="-211021">
              <a:spcBef>
                <a:spcPct val="20000"/>
              </a:spcBef>
              <a:buChar char="–"/>
              <a:defRPr sz="1846">
                <a:solidFill>
                  <a:schemeClr val="tx1"/>
                </a:solidFill>
                <a:latin typeface="Times New Roman" charset="0"/>
                <a:ea typeface="宋体" charset="0"/>
              </a:defRPr>
            </a:lvl4pPr>
            <a:lvl5pPr marL="1899186" indent="-211021">
              <a:spcBef>
                <a:spcPct val="20000"/>
              </a:spcBef>
              <a:buChar char="»"/>
              <a:defRPr sz="1846">
                <a:solidFill>
                  <a:schemeClr val="tx1"/>
                </a:solidFill>
                <a:latin typeface="Times New Roman" charset="0"/>
                <a:ea typeface="宋体" charset="0"/>
              </a:defRPr>
            </a:lvl5pPr>
            <a:lvl6pPr marL="2321227" indent="-211021" eaLnBrk="0" fontAlgn="base" hangingPunct="0">
              <a:spcBef>
                <a:spcPct val="20000"/>
              </a:spcBef>
              <a:spcAft>
                <a:spcPct val="0"/>
              </a:spcAft>
              <a:buChar char="»"/>
              <a:defRPr sz="1846">
                <a:solidFill>
                  <a:schemeClr val="tx1"/>
                </a:solidFill>
                <a:latin typeface="Times New Roman" charset="0"/>
                <a:ea typeface="宋体" charset="0"/>
              </a:defRPr>
            </a:lvl6pPr>
            <a:lvl7pPr marL="2743269" indent="-211021" eaLnBrk="0" fontAlgn="base" hangingPunct="0">
              <a:spcBef>
                <a:spcPct val="20000"/>
              </a:spcBef>
              <a:spcAft>
                <a:spcPct val="0"/>
              </a:spcAft>
              <a:buChar char="»"/>
              <a:defRPr sz="1846">
                <a:solidFill>
                  <a:schemeClr val="tx1"/>
                </a:solidFill>
                <a:latin typeface="Times New Roman" charset="0"/>
                <a:ea typeface="宋体" charset="0"/>
              </a:defRPr>
            </a:lvl7pPr>
            <a:lvl8pPr marL="3165310" indent="-211021" eaLnBrk="0" fontAlgn="base" hangingPunct="0">
              <a:spcBef>
                <a:spcPct val="20000"/>
              </a:spcBef>
              <a:spcAft>
                <a:spcPct val="0"/>
              </a:spcAft>
              <a:buChar char="»"/>
              <a:defRPr sz="1846">
                <a:solidFill>
                  <a:schemeClr val="tx1"/>
                </a:solidFill>
                <a:latin typeface="Times New Roman" charset="0"/>
                <a:ea typeface="宋体" charset="0"/>
              </a:defRPr>
            </a:lvl8pPr>
            <a:lvl9pPr marL="3587351" indent="-211021" eaLnBrk="0" fontAlgn="base" hangingPunct="0">
              <a:spcBef>
                <a:spcPct val="20000"/>
              </a:spcBef>
              <a:spcAft>
                <a:spcPct val="0"/>
              </a:spcAft>
              <a:buChar char="»"/>
              <a:defRPr sz="1846">
                <a:solidFill>
                  <a:schemeClr val="tx1"/>
                </a:solidFill>
                <a:latin typeface="Times New Roman" charset="0"/>
                <a:ea typeface="宋体" charset="0"/>
              </a:defRPr>
            </a:lvl9pPr>
          </a:lstStyle>
          <a:p>
            <a:pPr>
              <a:spcBef>
                <a:spcPct val="50000"/>
              </a:spcBef>
              <a:buFontTx/>
              <a:buNone/>
            </a:pPr>
            <a:fld id="{81EEC41E-E368-5F4E-9CA8-A1AB06941F18}" type="slidenum">
              <a:rPr lang="en-US" altLang="zh-CN" sz="1477">
                <a:solidFill>
                  <a:schemeClr val="tx2"/>
                </a:solidFill>
              </a:rPr>
              <a:pPr>
                <a:spcBef>
                  <a:spcPct val="50000"/>
                </a:spcBef>
                <a:buFontTx/>
                <a:buNone/>
              </a:pPr>
              <a:t>35</a:t>
            </a:fld>
            <a:endParaRPr lang="en-US" altLang="zh-CN" sz="1477">
              <a:solidFill>
                <a:schemeClr val="tx2"/>
              </a:solidFill>
            </a:endParaRPr>
          </a:p>
        </p:txBody>
      </p:sp>
      <p:pic>
        <p:nvPicPr>
          <p:cNvPr id="201731" name="Picture 3" descr="DSC_017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124744"/>
            <a:ext cx="5741466" cy="520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pPr eaLnBrk="1" hangingPunct="1"/>
            <a:r>
              <a:rPr lang="en-US" altLang="en-US" b="1"/>
              <a:t>Beryllium</a:t>
            </a:r>
            <a:r>
              <a:rPr lang="en-US" altLang="zh-CN" b="1"/>
              <a:t> beam pipe</a:t>
            </a:r>
            <a:r>
              <a:rPr lang="en-US" altLang="zh-CN" sz="3323" b="1"/>
              <a:t> </a:t>
            </a:r>
          </a:p>
        </p:txBody>
      </p:sp>
      <p:sp>
        <p:nvSpPr>
          <p:cNvPr id="202753" name="幻灯片编号占位符 5"/>
          <p:cNvSpPr>
            <a:spLocks noGrp="1"/>
          </p:cNvSpPr>
          <p:nvPr>
            <p:ph type="sldNum" sz="quarter" idx="12"/>
          </p:nvPr>
        </p:nvSpPr>
        <p:spPr>
          <a:noFill/>
        </p:spPr>
        <p:txBody>
          <a:bodyPr/>
          <a:lstStyle>
            <a:lvl1pPr>
              <a:spcBef>
                <a:spcPct val="20000"/>
              </a:spcBef>
              <a:buChar char="•"/>
              <a:defRPr sz="2954">
                <a:solidFill>
                  <a:schemeClr val="tx1"/>
                </a:solidFill>
                <a:latin typeface="Times New Roman" charset="0"/>
                <a:ea typeface="宋体" charset="0"/>
              </a:defRPr>
            </a:lvl1pPr>
            <a:lvl2pPr marL="685817" indent="-263776">
              <a:spcBef>
                <a:spcPct val="20000"/>
              </a:spcBef>
              <a:buChar char="–"/>
              <a:defRPr sz="2585">
                <a:solidFill>
                  <a:schemeClr val="tx1"/>
                </a:solidFill>
                <a:latin typeface="Times New Roman" charset="0"/>
                <a:ea typeface="宋体" charset="0"/>
              </a:defRPr>
            </a:lvl2pPr>
            <a:lvl3pPr marL="1055103" indent="-211021">
              <a:spcBef>
                <a:spcPct val="20000"/>
              </a:spcBef>
              <a:buChar char="•"/>
              <a:defRPr sz="2215">
                <a:solidFill>
                  <a:schemeClr val="tx1"/>
                </a:solidFill>
                <a:latin typeface="Times New Roman" charset="0"/>
                <a:ea typeface="宋体" charset="0"/>
              </a:defRPr>
            </a:lvl3pPr>
            <a:lvl4pPr marL="1477145" indent="-211021">
              <a:spcBef>
                <a:spcPct val="20000"/>
              </a:spcBef>
              <a:buChar char="–"/>
              <a:defRPr sz="1846">
                <a:solidFill>
                  <a:schemeClr val="tx1"/>
                </a:solidFill>
                <a:latin typeface="Times New Roman" charset="0"/>
                <a:ea typeface="宋体" charset="0"/>
              </a:defRPr>
            </a:lvl4pPr>
            <a:lvl5pPr marL="1899186" indent="-211021">
              <a:spcBef>
                <a:spcPct val="20000"/>
              </a:spcBef>
              <a:buChar char="»"/>
              <a:defRPr sz="1846">
                <a:solidFill>
                  <a:schemeClr val="tx1"/>
                </a:solidFill>
                <a:latin typeface="Times New Roman" charset="0"/>
                <a:ea typeface="宋体" charset="0"/>
              </a:defRPr>
            </a:lvl5pPr>
            <a:lvl6pPr marL="2321227" indent="-211021" eaLnBrk="0" fontAlgn="base" hangingPunct="0">
              <a:spcBef>
                <a:spcPct val="20000"/>
              </a:spcBef>
              <a:spcAft>
                <a:spcPct val="0"/>
              </a:spcAft>
              <a:buChar char="»"/>
              <a:defRPr sz="1846">
                <a:solidFill>
                  <a:schemeClr val="tx1"/>
                </a:solidFill>
                <a:latin typeface="Times New Roman" charset="0"/>
                <a:ea typeface="宋体" charset="0"/>
              </a:defRPr>
            </a:lvl6pPr>
            <a:lvl7pPr marL="2743269" indent="-211021" eaLnBrk="0" fontAlgn="base" hangingPunct="0">
              <a:spcBef>
                <a:spcPct val="20000"/>
              </a:spcBef>
              <a:spcAft>
                <a:spcPct val="0"/>
              </a:spcAft>
              <a:buChar char="»"/>
              <a:defRPr sz="1846">
                <a:solidFill>
                  <a:schemeClr val="tx1"/>
                </a:solidFill>
                <a:latin typeface="Times New Roman" charset="0"/>
                <a:ea typeface="宋体" charset="0"/>
              </a:defRPr>
            </a:lvl7pPr>
            <a:lvl8pPr marL="3165310" indent="-211021" eaLnBrk="0" fontAlgn="base" hangingPunct="0">
              <a:spcBef>
                <a:spcPct val="20000"/>
              </a:spcBef>
              <a:spcAft>
                <a:spcPct val="0"/>
              </a:spcAft>
              <a:buChar char="»"/>
              <a:defRPr sz="1846">
                <a:solidFill>
                  <a:schemeClr val="tx1"/>
                </a:solidFill>
                <a:latin typeface="Times New Roman" charset="0"/>
                <a:ea typeface="宋体" charset="0"/>
              </a:defRPr>
            </a:lvl8pPr>
            <a:lvl9pPr marL="3587351" indent="-211021" eaLnBrk="0" fontAlgn="base" hangingPunct="0">
              <a:spcBef>
                <a:spcPct val="20000"/>
              </a:spcBef>
              <a:spcAft>
                <a:spcPct val="0"/>
              </a:spcAft>
              <a:buChar char="»"/>
              <a:defRPr sz="1846">
                <a:solidFill>
                  <a:schemeClr val="tx1"/>
                </a:solidFill>
                <a:latin typeface="Times New Roman" charset="0"/>
                <a:ea typeface="宋体" charset="0"/>
              </a:defRPr>
            </a:lvl9pPr>
          </a:lstStyle>
          <a:p>
            <a:pPr>
              <a:spcBef>
                <a:spcPct val="50000"/>
              </a:spcBef>
              <a:buFontTx/>
              <a:buNone/>
            </a:pPr>
            <a:fld id="{7E913CB6-7A91-5D46-841D-C7DC5561A58C}" type="slidenum">
              <a:rPr lang="en-US" altLang="zh-CN" sz="1477">
                <a:solidFill>
                  <a:schemeClr val="tx2"/>
                </a:solidFill>
              </a:rPr>
              <a:pPr>
                <a:spcBef>
                  <a:spcPct val="50000"/>
                </a:spcBef>
                <a:buFontTx/>
                <a:buNone/>
              </a:pPr>
              <a:t>36</a:t>
            </a:fld>
            <a:endParaRPr lang="en-US" altLang="zh-CN" sz="1477">
              <a:solidFill>
                <a:schemeClr val="tx2"/>
              </a:solidFill>
            </a:endParaRPr>
          </a:p>
        </p:txBody>
      </p:sp>
      <p:pic>
        <p:nvPicPr>
          <p:cNvPr id="202755" name="Picture 6" descr="DSC_020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618" y="1196752"/>
            <a:ext cx="7444154" cy="497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1FE2255-15AB-BBC3-3810-986D3DF9CBB4}"/>
              </a:ext>
            </a:extLst>
          </p:cNvPr>
          <p:cNvSpPr>
            <a:spLocks noGrp="1"/>
          </p:cNvSpPr>
          <p:nvPr>
            <p:ph type="title"/>
          </p:nvPr>
        </p:nvSpPr>
        <p:spPr/>
        <p:txBody>
          <a:bodyPr/>
          <a:lstStyle/>
          <a:p>
            <a:r>
              <a:rPr lang="en-US" altLang="zh-CN" sz="4400" b="1" dirty="0">
                <a:solidFill>
                  <a:schemeClr val="tx1"/>
                </a:solidFill>
              </a:rPr>
              <a:t>Installation</a:t>
            </a:r>
            <a:endParaRPr lang="zh-CN" altLang="en-US" dirty="0"/>
          </a:p>
        </p:txBody>
      </p:sp>
      <p:sp>
        <p:nvSpPr>
          <p:cNvPr id="204801" name="幻灯片编号占位符 5"/>
          <p:cNvSpPr>
            <a:spLocks noGrp="1"/>
          </p:cNvSpPr>
          <p:nvPr>
            <p:ph type="sldNum" sz="quarter" idx="12"/>
          </p:nvPr>
        </p:nvSpPr>
        <p:spPr>
          <a:noFill/>
        </p:spPr>
        <p:txBody>
          <a:bodyPr/>
          <a:lstStyle>
            <a:lvl1pPr>
              <a:spcBef>
                <a:spcPct val="20000"/>
              </a:spcBef>
              <a:buChar char="•"/>
              <a:defRPr sz="2954">
                <a:solidFill>
                  <a:schemeClr val="tx1"/>
                </a:solidFill>
                <a:latin typeface="Times New Roman" charset="0"/>
                <a:ea typeface="宋体" charset="0"/>
              </a:defRPr>
            </a:lvl1pPr>
            <a:lvl2pPr marL="685817" indent="-263776">
              <a:spcBef>
                <a:spcPct val="20000"/>
              </a:spcBef>
              <a:buChar char="–"/>
              <a:defRPr sz="2585">
                <a:solidFill>
                  <a:schemeClr val="tx1"/>
                </a:solidFill>
                <a:latin typeface="Times New Roman" charset="0"/>
                <a:ea typeface="宋体" charset="0"/>
              </a:defRPr>
            </a:lvl2pPr>
            <a:lvl3pPr marL="1055103" indent="-211021">
              <a:spcBef>
                <a:spcPct val="20000"/>
              </a:spcBef>
              <a:buChar char="•"/>
              <a:defRPr sz="2215">
                <a:solidFill>
                  <a:schemeClr val="tx1"/>
                </a:solidFill>
                <a:latin typeface="Times New Roman" charset="0"/>
                <a:ea typeface="宋体" charset="0"/>
              </a:defRPr>
            </a:lvl3pPr>
            <a:lvl4pPr marL="1477145" indent="-211021">
              <a:spcBef>
                <a:spcPct val="20000"/>
              </a:spcBef>
              <a:buChar char="–"/>
              <a:defRPr sz="1846">
                <a:solidFill>
                  <a:schemeClr val="tx1"/>
                </a:solidFill>
                <a:latin typeface="Times New Roman" charset="0"/>
                <a:ea typeface="宋体" charset="0"/>
              </a:defRPr>
            </a:lvl4pPr>
            <a:lvl5pPr marL="1899186" indent="-211021">
              <a:spcBef>
                <a:spcPct val="20000"/>
              </a:spcBef>
              <a:buChar char="»"/>
              <a:defRPr sz="1846">
                <a:solidFill>
                  <a:schemeClr val="tx1"/>
                </a:solidFill>
                <a:latin typeface="Times New Roman" charset="0"/>
                <a:ea typeface="宋体" charset="0"/>
              </a:defRPr>
            </a:lvl5pPr>
            <a:lvl6pPr marL="2321227" indent="-211021" eaLnBrk="0" fontAlgn="base" hangingPunct="0">
              <a:spcBef>
                <a:spcPct val="20000"/>
              </a:spcBef>
              <a:spcAft>
                <a:spcPct val="0"/>
              </a:spcAft>
              <a:buChar char="»"/>
              <a:defRPr sz="1846">
                <a:solidFill>
                  <a:schemeClr val="tx1"/>
                </a:solidFill>
                <a:latin typeface="Times New Roman" charset="0"/>
                <a:ea typeface="宋体" charset="0"/>
              </a:defRPr>
            </a:lvl6pPr>
            <a:lvl7pPr marL="2743269" indent="-211021" eaLnBrk="0" fontAlgn="base" hangingPunct="0">
              <a:spcBef>
                <a:spcPct val="20000"/>
              </a:spcBef>
              <a:spcAft>
                <a:spcPct val="0"/>
              </a:spcAft>
              <a:buChar char="»"/>
              <a:defRPr sz="1846">
                <a:solidFill>
                  <a:schemeClr val="tx1"/>
                </a:solidFill>
                <a:latin typeface="Times New Roman" charset="0"/>
                <a:ea typeface="宋体" charset="0"/>
              </a:defRPr>
            </a:lvl7pPr>
            <a:lvl8pPr marL="3165310" indent="-211021" eaLnBrk="0" fontAlgn="base" hangingPunct="0">
              <a:spcBef>
                <a:spcPct val="20000"/>
              </a:spcBef>
              <a:spcAft>
                <a:spcPct val="0"/>
              </a:spcAft>
              <a:buChar char="»"/>
              <a:defRPr sz="1846">
                <a:solidFill>
                  <a:schemeClr val="tx1"/>
                </a:solidFill>
                <a:latin typeface="Times New Roman" charset="0"/>
                <a:ea typeface="宋体" charset="0"/>
              </a:defRPr>
            </a:lvl8pPr>
            <a:lvl9pPr marL="3587351" indent="-211021" eaLnBrk="0" fontAlgn="base" hangingPunct="0">
              <a:spcBef>
                <a:spcPct val="20000"/>
              </a:spcBef>
              <a:spcAft>
                <a:spcPct val="0"/>
              </a:spcAft>
              <a:buChar char="»"/>
              <a:defRPr sz="1846">
                <a:solidFill>
                  <a:schemeClr val="tx1"/>
                </a:solidFill>
                <a:latin typeface="Times New Roman" charset="0"/>
                <a:ea typeface="宋体" charset="0"/>
              </a:defRPr>
            </a:lvl9pPr>
          </a:lstStyle>
          <a:p>
            <a:pPr>
              <a:spcBef>
                <a:spcPct val="50000"/>
              </a:spcBef>
              <a:buFontTx/>
              <a:buNone/>
            </a:pPr>
            <a:fld id="{73DBC809-6823-B44C-BAA6-FF3494CD9CDD}" type="slidenum">
              <a:rPr lang="en-US" altLang="zh-CN" sz="1477">
                <a:solidFill>
                  <a:schemeClr val="tx2"/>
                </a:solidFill>
              </a:rPr>
              <a:pPr>
                <a:spcBef>
                  <a:spcPct val="50000"/>
                </a:spcBef>
                <a:buFontTx/>
                <a:buNone/>
              </a:pPr>
              <a:t>37</a:t>
            </a:fld>
            <a:endParaRPr lang="en-US" altLang="zh-CN" sz="1477">
              <a:solidFill>
                <a:schemeClr val="tx2"/>
              </a:solidFill>
            </a:endParaRPr>
          </a:p>
        </p:txBody>
      </p:sp>
      <p:pic>
        <p:nvPicPr>
          <p:cNvPr id="204804" name="Picture 4" descr="00006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482" y="908720"/>
            <a:ext cx="8151035" cy="561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2949" name="Text Box 5"/>
          <p:cNvSpPr txBox="1">
            <a:spLocks noChangeArrowheads="1"/>
          </p:cNvSpPr>
          <p:nvPr/>
        </p:nvSpPr>
        <p:spPr bwMode="auto">
          <a:xfrm>
            <a:off x="107504" y="981680"/>
            <a:ext cx="8805497" cy="603691"/>
          </a:xfrm>
          <a:prstGeom prst="rect">
            <a:avLst/>
          </a:prstGeom>
          <a:solidFill>
            <a:srgbClr val="FCFAA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89803" dir="2700000" algn="ctr" rotWithShape="0">
                    <a:srgbClr val="5F5F5F">
                      <a:alpha val="74998"/>
                    </a:srgbClr>
                  </a:outerShdw>
                </a:effectLst>
              </a14:hiddenEffects>
            </a:ext>
          </a:extLst>
        </p:spPr>
        <p:txBody>
          <a:bodyPr wrap="square">
            <a:spAutoFit/>
          </a:bodyPr>
          <a:lstStyle/>
          <a:p>
            <a:pPr algn="ctr">
              <a:spcBef>
                <a:spcPct val="50000"/>
              </a:spcBef>
              <a:defRPr/>
            </a:pPr>
            <a:r>
              <a:rPr lang="en-US" altLang="zh-CN" sz="3323" dirty="0"/>
              <a:t>BESIII </a:t>
            </a:r>
            <a:r>
              <a:rPr lang="zh-CN" altLang="en-US" sz="3323" dirty="0"/>
              <a:t>移入对撞区，</a:t>
            </a:r>
            <a:r>
              <a:rPr lang="en-US" altLang="zh-CN" sz="3323" dirty="0"/>
              <a:t>2008</a:t>
            </a:r>
            <a:r>
              <a:rPr lang="zh-CN" altLang="en-US" sz="3323" dirty="0"/>
              <a:t>年</a:t>
            </a:r>
            <a:r>
              <a:rPr lang="en-US" altLang="zh-CN" sz="3323" dirty="0"/>
              <a:t>6</a:t>
            </a:r>
            <a:r>
              <a:rPr lang="zh-CN" altLang="en-US" sz="3323" dirty="0"/>
              <a:t>月</a:t>
            </a:r>
            <a:r>
              <a:rPr lang="en-US" altLang="zh-CN" sz="3323" dirty="0"/>
              <a:t>22</a:t>
            </a:r>
            <a:r>
              <a:rPr lang="zh-CN" altLang="en-US" sz="3323" dirty="0"/>
              <a:t>日开始联调</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chor="t"/>
          <a:lstStyle/>
          <a:p>
            <a:pPr eaLnBrk="1" hangingPunct="1"/>
            <a:r>
              <a:rPr lang="en-US" altLang="zh-CN" b="1">
                <a:latin typeface="Times New Roman" panose="02020603050405020304" pitchFamily="18" charset="0"/>
              </a:rPr>
              <a:t>The BESIII Detector</a:t>
            </a:r>
          </a:p>
        </p:txBody>
      </p:sp>
      <p:sp>
        <p:nvSpPr>
          <p:cNvPr id="3" name="灯片编号占位符 2"/>
          <p:cNvSpPr>
            <a:spLocks noGrp="1"/>
          </p:cNvSpPr>
          <p:nvPr>
            <p:ph type="sldNum" sz="quarter" idx="12"/>
          </p:nvPr>
        </p:nvSpPr>
        <p:spPr/>
        <p:txBody>
          <a:bodyPr/>
          <a:lstStyle/>
          <a:p>
            <a:fld id="{86CB4B4D-7CA3-9044-876B-883B54F8677D}" type="slidenum">
              <a:rPr lang="en-US" altLang="zh-CN" smtClean="0"/>
              <a:pPr/>
              <a:t>38</a:t>
            </a:fld>
            <a:endParaRPr lang="en-US" altLang="zh-CN"/>
          </a:p>
        </p:txBody>
      </p:sp>
      <p:pic>
        <p:nvPicPr>
          <p:cNvPr id="8195" name="Picture 4" descr="bes_ne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1414463"/>
            <a:ext cx="535305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5"/>
          <p:cNvSpPr txBox="1">
            <a:spLocks noChangeArrowheads="1"/>
          </p:cNvSpPr>
          <p:nvPr/>
        </p:nvSpPr>
        <p:spPr bwMode="auto">
          <a:xfrm>
            <a:off x="76200" y="1025525"/>
            <a:ext cx="3352800" cy="338554"/>
          </a:xfrm>
          <a:prstGeom prst="rect">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en-US" sz="1600" b="1"/>
              <a:t>Magnet:  1 T   Super conducting</a:t>
            </a:r>
            <a:r>
              <a:rPr lang="en-US" altLang="en-US" sz="1600" b="1">
                <a:latin typeface="Times New Roman" panose="02020603050405020304" pitchFamily="18" charset="0"/>
              </a:rPr>
              <a:t> </a:t>
            </a:r>
          </a:p>
        </p:txBody>
      </p:sp>
      <p:sp>
        <p:nvSpPr>
          <p:cNvPr id="8197" name="Text Box 6"/>
          <p:cNvSpPr txBox="1">
            <a:spLocks noChangeArrowheads="1"/>
          </p:cNvSpPr>
          <p:nvPr/>
        </p:nvSpPr>
        <p:spPr bwMode="auto">
          <a:xfrm>
            <a:off x="6477000" y="1295400"/>
            <a:ext cx="2514600" cy="965522"/>
          </a:xfrm>
          <a:prstGeom prst="rect">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50000"/>
              </a:lnSpc>
            </a:pPr>
            <a:endParaRPr lang="en-US" altLang="zh-CN" sz="1400" b="1">
              <a:solidFill>
                <a:srgbClr val="0000FF"/>
              </a:solidFill>
              <a:latin typeface="Times New Roman" panose="02020603050405020304" pitchFamily="18" charset="0"/>
              <a:cs typeface="Times New Roman" panose="02020603050405020304" pitchFamily="18" charset="0"/>
              <a:sym typeface="Symbol" panose="05050102010706020507" pitchFamily="18" charset="2"/>
            </a:endParaRPr>
          </a:p>
          <a:p>
            <a:pPr eaLnBrk="1" hangingPunct="1">
              <a:lnSpc>
                <a:spcPct val="80000"/>
              </a:lnSpc>
            </a:pPr>
            <a:r>
              <a:rPr lang="en-US" altLang="zh-CN" sz="1400" b="1">
                <a:solidFill>
                  <a:srgbClr val="0000FF"/>
                </a:solidFill>
                <a:cs typeface="Times New Roman" panose="02020603050405020304" pitchFamily="18" charset="0"/>
                <a:sym typeface="Symbol" panose="05050102010706020507" pitchFamily="18" charset="2"/>
              </a:rPr>
              <a:t>MDC:  small cell &amp; He gas</a:t>
            </a:r>
          </a:p>
          <a:p>
            <a:pPr eaLnBrk="1" hangingPunct="1">
              <a:lnSpc>
                <a:spcPct val="80000"/>
              </a:lnSpc>
            </a:pPr>
            <a:r>
              <a:rPr lang="en-US" altLang="zh-CN" sz="1600" b="1">
                <a:solidFill>
                  <a:srgbClr val="0000FF"/>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CN" sz="1600" b="1" baseline="-25000">
                <a:solidFill>
                  <a:srgbClr val="0000FF"/>
                </a:solidFill>
                <a:latin typeface="Times New Roman" panose="02020603050405020304" pitchFamily="18" charset="0"/>
                <a:cs typeface="Times New Roman" panose="02020603050405020304" pitchFamily="18" charset="0"/>
                <a:sym typeface="Symbol" panose="05050102010706020507" pitchFamily="18" charset="2"/>
              </a:rPr>
              <a:t>xy</a:t>
            </a:r>
            <a:r>
              <a:rPr lang="en-US" altLang="zh-CN" sz="1600" b="1">
                <a:solidFill>
                  <a:srgbClr val="0000FF"/>
                </a:solidFill>
                <a:latin typeface="Times New Roman" panose="02020603050405020304" pitchFamily="18" charset="0"/>
                <a:cs typeface="Times New Roman" panose="02020603050405020304" pitchFamily="18" charset="0"/>
                <a:sym typeface="Symbol" panose="05050102010706020507" pitchFamily="18" charset="2"/>
              </a:rPr>
              <a:t>=130 m</a:t>
            </a:r>
          </a:p>
          <a:p>
            <a:pPr>
              <a:lnSpc>
                <a:spcPct val="80000"/>
              </a:lnSpc>
            </a:pPr>
            <a:r>
              <a:rPr lang="en-US" altLang="en-US" sz="1600" b="1">
                <a:solidFill>
                  <a:srgbClr val="0000FF"/>
                </a:solidFill>
                <a:latin typeface="Times New Roman" panose="02020603050405020304" pitchFamily="18" charset="0"/>
              </a:rPr>
              <a:t>          s</a:t>
            </a:r>
            <a:r>
              <a:rPr lang="en-US" altLang="en-US" sz="1600" b="1" baseline="-25000">
                <a:solidFill>
                  <a:srgbClr val="0000FF"/>
                </a:solidFill>
                <a:latin typeface="Times New Roman" panose="02020603050405020304" pitchFamily="18" charset="0"/>
              </a:rPr>
              <a:t>p</a:t>
            </a:r>
            <a:r>
              <a:rPr lang="en-US" altLang="en-US" sz="1600" b="1">
                <a:solidFill>
                  <a:srgbClr val="0000FF"/>
                </a:solidFill>
                <a:latin typeface="Times New Roman" panose="02020603050405020304" pitchFamily="18" charset="0"/>
              </a:rPr>
              <a:t>/p = 0.5% @1GeV</a:t>
            </a:r>
          </a:p>
          <a:p>
            <a:pPr>
              <a:lnSpc>
                <a:spcPct val="80000"/>
              </a:lnSpc>
            </a:pPr>
            <a:r>
              <a:rPr lang="en-US" altLang="en-US" sz="1600" b="1">
                <a:solidFill>
                  <a:srgbClr val="0000FF"/>
                </a:solidFill>
                <a:latin typeface="Times New Roman" panose="02020603050405020304" pitchFamily="18" charset="0"/>
              </a:rPr>
              <a:t>          dE/dx=6% </a:t>
            </a:r>
            <a:endParaRPr lang="en-US" altLang="zh-CN" sz="1600" b="1">
              <a:solidFill>
                <a:srgbClr val="0000FF"/>
              </a:solidFill>
              <a:latin typeface="Times New Roman" panose="02020603050405020304" pitchFamily="18" charset="0"/>
              <a:cs typeface="Times New Roman" panose="02020603050405020304" pitchFamily="18" charset="0"/>
            </a:endParaRPr>
          </a:p>
        </p:txBody>
      </p:sp>
      <p:sp>
        <p:nvSpPr>
          <p:cNvPr id="8198" name="Line 7"/>
          <p:cNvSpPr>
            <a:spLocks noChangeShapeType="1"/>
          </p:cNvSpPr>
          <p:nvPr/>
        </p:nvSpPr>
        <p:spPr bwMode="auto">
          <a:xfrm flipH="1">
            <a:off x="4343400" y="1676401"/>
            <a:ext cx="2286000" cy="1447800"/>
          </a:xfrm>
          <a:prstGeom prst="line">
            <a:avLst/>
          </a:prstGeom>
          <a:noFill/>
          <a:ln w="28575">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3600"/>
          </a:p>
        </p:txBody>
      </p:sp>
      <p:sp>
        <p:nvSpPr>
          <p:cNvPr id="8199" name="Text Box 8"/>
          <p:cNvSpPr txBox="1">
            <a:spLocks noChangeArrowheads="1"/>
          </p:cNvSpPr>
          <p:nvPr/>
        </p:nvSpPr>
        <p:spPr bwMode="auto">
          <a:xfrm>
            <a:off x="6705601" y="3311526"/>
            <a:ext cx="2109788" cy="800219"/>
          </a:xfrm>
          <a:prstGeom prst="rect">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en-US" sz="1600" b="1">
                <a:cs typeface="Times New Roman" panose="02020603050405020304" pitchFamily="18" charset="0"/>
              </a:rPr>
              <a:t>TOF:</a:t>
            </a:r>
          </a:p>
          <a:p>
            <a:r>
              <a:rPr lang="en-US" altLang="zh-CN" sz="1600" b="1">
                <a:latin typeface="Times New Roman" panose="02020603050405020304" pitchFamily="18" charset="0"/>
                <a:cs typeface="Times New Roman" panose="02020603050405020304" pitchFamily="18" charset="0"/>
                <a:sym typeface="Symbol" panose="05050102010706020507" pitchFamily="18" charset="2"/>
              </a:rPr>
              <a:t>   </a:t>
            </a:r>
            <a:r>
              <a:rPr lang="en-US" altLang="zh-CN" sz="1400" b="1" baseline="-25000">
                <a:cs typeface="Times New Roman" panose="02020603050405020304" pitchFamily="18" charset="0"/>
                <a:sym typeface="Symbol" panose="05050102010706020507" pitchFamily="18" charset="2"/>
              </a:rPr>
              <a:t>T</a:t>
            </a:r>
            <a:r>
              <a:rPr lang="en-US" altLang="zh-CN" sz="1400" b="1">
                <a:cs typeface="Times New Roman" panose="02020603050405020304" pitchFamily="18" charset="0"/>
                <a:sym typeface="Symbol" panose="05050102010706020507" pitchFamily="18" charset="2"/>
              </a:rPr>
              <a:t> =  90 ps   Barrel</a:t>
            </a:r>
          </a:p>
          <a:p>
            <a:r>
              <a:rPr lang="en-US" altLang="en-US" sz="1400" b="1">
                <a:cs typeface="Times New Roman" panose="02020603050405020304" pitchFamily="18" charset="0"/>
                <a:sym typeface="Symbol" panose="05050102010706020507" pitchFamily="18" charset="2"/>
              </a:rPr>
              <a:t>            110 ps  Endcap</a:t>
            </a:r>
            <a:endParaRPr lang="en-US" altLang="en-US" sz="1400" b="1"/>
          </a:p>
        </p:txBody>
      </p:sp>
      <p:sp>
        <p:nvSpPr>
          <p:cNvPr id="8200" name="Line 9"/>
          <p:cNvSpPr>
            <a:spLocks noChangeShapeType="1"/>
          </p:cNvSpPr>
          <p:nvPr/>
        </p:nvSpPr>
        <p:spPr bwMode="auto">
          <a:xfrm flipH="1">
            <a:off x="4419601" y="3505201"/>
            <a:ext cx="2362200" cy="304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3600"/>
          </a:p>
        </p:txBody>
      </p:sp>
      <p:sp>
        <p:nvSpPr>
          <p:cNvPr id="8201" name="Text Box 10"/>
          <p:cNvSpPr txBox="1">
            <a:spLocks noChangeArrowheads="1"/>
          </p:cNvSpPr>
          <p:nvPr/>
        </p:nvSpPr>
        <p:spPr bwMode="auto">
          <a:xfrm>
            <a:off x="6172200" y="4503739"/>
            <a:ext cx="2643188" cy="486287"/>
          </a:xfrm>
          <a:prstGeom prst="rect">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80000"/>
              </a:lnSpc>
            </a:pPr>
            <a:r>
              <a:rPr lang="en-US" altLang="en-US" sz="1600" b="1">
                <a:cs typeface="Times New Roman" panose="02020603050405020304" pitchFamily="18" charset="0"/>
              </a:rPr>
              <a:t>Muon ID: 8~9 layer RPC</a:t>
            </a:r>
          </a:p>
          <a:p>
            <a:pPr eaLnBrk="1" hangingPunct="1">
              <a:lnSpc>
                <a:spcPct val="80000"/>
              </a:lnSpc>
            </a:pPr>
            <a:r>
              <a:rPr lang="en-US" altLang="zh-CN" sz="1600" b="1">
                <a:latin typeface="Times New Roman" panose="02020603050405020304" pitchFamily="18" charset="0"/>
                <a:cs typeface="Times New Roman" panose="02020603050405020304" pitchFamily="18" charset="0"/>
                <a:sym typeface="Symbol" panose="05050102010706020507" pitchFamily="18" charset="2"/>
              </a:rPr>
              <a:t> </a:t>
            </a:r>
            <a:r>
              <a:rPr lang="en-US" altLang="en-US" sz="1600" b="1" baseline="-25000">
                <a:cs typeface="Times New Roman" panose="02020603050405020304" pitchFamily="18" charset="0"/>
              </a:rPr>
              <a:t>R</a:t>
            </a:r>
            <a:r>
              <a:rPr lang="el-GR" altLang="en-US" sz="1600" b="1" baseline="-25000">
                <a:cs typeface="Times New Roman" panose="02020603050405020304" pitchFamily="18" charset="0"/>
              </a:rPr>
              <a:t>Φ</a:t>
            </a:r>
            <a:r>
              <a:rPr lang="el-GR" altLang="en-US" sz="1600" b="1">
                <a:cs typeface="Times New Roman" panose="02020603050405020304" pitchFamily="18" charset="0"/>
              </a:rPr>
              <a:t>=1.4 </a:t>
            </a:r>
            <a:r>
              <a:rPr lang="en-US" altLang="en-US" sz="1600" b="1">
                <a:cs typeface="Times New Roman" panose="02020603050405020304" pitchFamily="18" charset="0"/>
              </a:rPr>
              <a:t>cm~1.7 cm</a:t>
            </a:r>
          </a:p>
        </p:txBody>
      </p:sp>
      <p:sp>
        <p:nvSpPr>
          <p:cNvPr id="8202" name="Line 11"/>
          <p:cNvSpPr>
            <a:spLocks noChangeShapeType="1"/>
          </p:cNvSpPr>
          <p:nvPr/>
        </p:nvSpPr>
        <p:spPr bwMode="auto">
          <a:xfrm flipH="1" flipV="1">
            <a:off x="5791201" y="4038600"/>
            <a:ext cx="533400" cy="4572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3600"/>
          </a:p>
        </p:txBody>
      </p:sp>
      <p:sp>
        <p:nvSpPr>
          <p:cNvPr id="8203" name="Line 12"/>
          <p:cNvSpPr>
            <a:spLocks noChangeShapeType="1"/>
          </p:cNvSpPr>
          <p:nvPr/>
        </p:nvSpPr>
        <p:spPr bwMode="auto">
          <a:xfrm flipH="1" flipV="1">
            <a:off x="4876801" y="4572000"/>
            <a:ext cx="1447800" cy="228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3600"/>
          </a:p>
        </p:txBody>
      </p:sp>
      <p:sp>
        <p:nvSpPr>
          <p:cNvPr id="8204" name="Text Box 13"/>
          <p:cNvSpPr txBox="1">
            <a:spLocks noChangeArrowheads="1"/>
          </p:cNvSpPr>
          <p:nvPr/>
        </p:nvSpPr>
        <p:spPr bwMode="auto">
          <a:xfrm>
            <a:off x="76200" y="4953000"/>
            <a:ext cx="2568575" cy="683264"/>
          </a:xfrm>
          <a:prstGeom prst="rect">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80000"/>
              </a:lnSpc>
            </a:pPr>
            <a:r>
              <a:rPr lang="en-US" altLang="en-US" sz="1600" b="1">
                <a:cs typeface="Times New Roman" panose="02020603050405020304" pitchFamily="18" charset="0"/>
              </a:rPr>
              <a:t>EMCAL:   CsI crystal</a:t>
            </a:r>
          </a:p>
          <a:p>
            <a:pPr eaLnBrk="1" hangingPunct="1">
              <a:lnSpc>
                <a:spcPct val="80000"/>
              </a:lnSpc>
            </a:pPr>
            <a:r>
              <a:rPr lang="en-US" altLang="en-US" sz="1600" b="1">
                <a:latin typeface="Times New Roman" panose="02020603050405020304" pitchFamily="18" charset="0"/>
                <a:cs typeface="Times New Roman" panose="02020603050405020304" pitchFamily="18" charset="0"/>
              </a:rPr>
              <a:t>   </a:t>
            </a:r>
            <a:r>
              <a:rPr lang="en-US" altLang="en-US" sz="1600" b="1">
                <a:latin typeface="Times New Roman" panose="02020603050405020304" pitchFamily="18" charset="0"/>
                <a:cs typeface="Times New Roman" panose="02020603050405020304" pitchFamily="18" charset="0"/>
                <a:sym typeface="Symbol" panose="05050102010706020507" pitchFamily="18" charset="2"/>
              </a:rPr>
              <a:t></a:t>
            </a:r>
            <a:r>
              <a:rPr lang="en-US" altLang="en-US" sz="1600" b="1">
                <a:latin typeface="Times New Roman" panose="02020603050405020304" pitchFamily="18" charset="0"/>
                <a:cs typeface="Times New Roman" panose="02020603050405020304" pitchFamily="18" charset="0"/>
              </a:rPr>
              <a:t>E/E  = 2.5% @1 GeV</a:t>
            </a:r>
          </a:p>
          <a:p>
            <a:pPr eaLnBrk="1" hangingPunct="1">
              <a:lnSpc>
                <a:spcPct val="80000"/>
              </a:lnSpc>
            </a:pPr>
            <a:r>
              <a:rPr lang="en-US" altLang="zh-CN" sz="1600" b="1">
                <a:latin typeface="Times New Roman" panose="02020603050405020304" pitchFamily="18" charset="0"/>
                <a:cs typeface="Times New Roman" panose="02020603050405020304" pitchFamily="18" charset="0"/>
                <a:sym typeface="Symbol" panose="05050102010706020507" pitchFamily="18" charset="2"/>
              </a:rPr>
              <a:t>   </a:t>
            </a:r>
            <a:r>
              <a:rPr lang="el-GR" altLang="zh-CN" sz="1600" b="1" baseline="-25000">
                <a:latin typeface="Times New Roman" panose="02020603050405020304" pitchFamily="18" charset="0"/>
                <a:cs typeface="Times New Roman" panose="02020603050405020304" pitchFamily="18" charset="0"/>
                <a:sym typeface="Symbol" panose="05050102010706020507" pitchFamily="18" charset="2"/>
              </a:rPr>
              <a:t>φ</a:t>
            </a:r>
            <a:r>
              <a:rPr lang="en-US" altLang="zh-CN" sz="1600" b="1" baseline="-25000">
                <a:latin typeface="Times New Roman" panose="02020603050405020304" pitchFamily="18" charset="0"/>
                <a:cs typeface="Times New Roman" panose="02020603050405020304" pitchFamily="18" charset="0"/>
                <a:sym typeface="Symbol" panose="05050102010706020507" pitchFamily="18" charset="2"/>
              </a:rPr>
              <a:t>,z</a:t>
            </a:r>
            <a:r>
              <a:rPr lang="en-US" altLang="zh-CN" sz="1600" b="1">
                <a:latin typeface="Times New Roman" panose="02020603050405020304" pitchFamily="18" charset="0"/>
                <a:cs typeface="Times New Roman" panose="02020603050405020304" pitchFamily="18" charset="0"/>
                <a:sym typeface="Symbol" panose="05050102010706020507" pitchFamily="18" charset="2"/>
              </a:rPr>
              <a:t> = 0.5~0.7 cm/E</a:t>
            </a:r>
            <a:endParaRPr lang="en-US" altLang="en-US" sz="1600" b="1">
              <a:latin typeface="Times New Roman" panose="02020603050405020304" pitchFamily="18" charset="0"/>
              <a:cs typeface="Times New Roman" panose="02020603050405020304" pitchFamily="18" charset="0"/>
            </a:endParaRPr>
          </a:p>
        </p:txBody>
      </p:sp>
      <p:sp>
        <p:nvSpPr>
          <p:cNvPr id="8205" name="Line 14"/>
          <p:cNvSpPr>
            <a:spLocks noChangeShapeType="1"/>
          </p:cNvSpPr>
          <p:nvPr/>
        </p:nvSpPr>
        <p:spPr bwMode="auto">
          <a:xfrm flipV="1">
            <a:off x="2667001" y="3962400"/>
            <a:ext cx="1295400" cy="1066800"/>
          </a:xfrm>
          <a:prstGeom prst="line">
            <a:avLst/>
          </a:prstGeom>
          <a:noFill/>
          <a:ln w="28575">
            <a:solidFill>
              <a:srgbClr val="D6009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3600"/>
          </a:p>
        </p:txBody>
      </p:sp>
      <p:sp>
        <p:nvSpPr>
          <p:cNvPr id="8206" name="Text Box 15"/>
          <p:cNvSpPr txBox="1">
            <a:spLocks noChangeArrowheads="1"/>
          </p:cNvSpPr>
          <p:nvPr/>
        </p:nvSpPr>
        <p:spPr bwMode="auto">
          <a:xfrm>
            <a:off x="5562600" y="5124451"/>
            <a:ext cx="2998788" cy="584775"/>
          </a:xfrm>
          <a:prstGeom prst="rect">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en-US" sz="1600" b="1">
                <a:solidFill>
                  <a:srgbClr val="0000FF"/>
                </a:solidFill>
              </a:rPr>
              <a:t>Trigger: Tracks &amp; Showers</a:t>
            </a:r>
          </a:p>
          <a:p>
            <a:r>
              <a:rPr lang="en-US" altLang="en-US" sz="1600" b="1">
                <a:solidFill>
                  <a:srgbClr val="0000FF"/>
                </a:solidFill>
              </a:rPr>
              <a:t>Pipelined; Latency = 6.4 </a:t>
            </a:r>
            <a:r>
              <a:rPr lang="en-US" altLang="en-US" sz="1600" b="1">
                <a:solidFill>
                  <a:srgbClr val="0000FF"/>
                </a:solidFill>
                <a:latin typeface="Symbol" panose="05050102010706020507" pitchFamily="18" charset="2"/>
              </a:rPr>
              <a:t>m</a:t>
            </a:r>
            <a:r>
              <a:rPr lang="en-US" altLang="en-US" sz="1600" b="1">
                <a:solidFill>
                  <a:srgbClr val="0000FF"/>
                </a:solidFill>
              </a:rPr>
              <a:t>s</a:t>
            </a:r>
          </a:p>
        </p:txBody>
      </p:sp>
      <p:sp>
        <p:nvSpPr>
          <p:cNvPr id="8207" name="Line 16"/>
          <p:cNvSpPr>
            <a:spLocks noChangeShapeType="1"/>
          </p:cNvSpPr>
          <p:nvPr/>
        </p:nvSpPr>
        <p:spPr bwMode="auto">
          <a:xfrm>
            <a:off x="1676401" y="1371600"/>
            <a:ext cx="2133600" cy="1143000"/>
          </a:xfrm>
          <a:prstGeom prst="line">
            <a:avLst/>
          </a:prstGeom>
          <a:noFill/>
          <a:ln w="28575">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3600"/>
          </a:p>
        </p:txBody>
      </p:sp>
      <p:sp>
        <p:nvSpPr>
          <p:cNvPr id="8208" name="Text Box 17"/>
          <p:cNvSpPr txBox="1">
            <a:spLocks noChangeArrowheads="1"/>
          </p:cNvSpPr>
          <p:nvPr/>
        </p:nvSpPr>
        <p:spPr bwMode="auto">
          <a:xfrm>
            <a:off x="2944374" y="4875214"/>
            <a:ext cx="2460930" cy="830997"/>
          </a:xfrm>
          <a:prstGeom prst="rect">
            <a:avLst/>
          </a:prstGeom>
          <a:solidFill>
            <a:schemeClr val="bg1"/>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en-US" sz="1600" b="1">
                <a:solidFill>
                  <a:srgbClr val="0000FF"/>
                </a:solidFill>
              </a:rPr>
              <a:t>Data Acquisition:</a:t>
            </a:r>
          </a:p>
          <a:p>
            <a:r>
              <a:rPr lang="en-US" altLang="en-US" sz="1600" b="1">
                <a:solidFill>
                  <a:srgbClr val="0000FF"/>
                </a:solidFill>
              </a:rPr>
              <a:t>  Event rate = 3 kHz</a:t>
            </a:r>
          </a:p>
          <a:p>
            <a:r>
              <a:rPr lang="en-US" altLang="en-US" sz="1600" b="1">
                <a:solidFill>
                  <a:srgbClr val="0000FF"/>
                </a:solidFill>
              </a:rPr>
              <a:t>  Throughput ~ 50 MB/s</a:t>
            </a:r>
          </a:p>
        </p:txBody>
      </p:sp>
      <p:sp>
        <p:nvSpPr>
          <p:cNvPr id="8209" name="Text Box 18"/>
          <p:cNvSpPr txBox="1">
            <a:spLocks noChangeArrowheads="1"/>
          </p:cNvSpPr>
          <p:nvPr/>
        </p:nvSpPr>
        <p:spPr bwMode="auto">
          <a:xfrm>
            <a:off x="330201" y="5811839"/>
            <a:ext cx="82026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kumimoji="1" lang="en-US" altLang="zh-CN" sz="2000" b="1" dirty="0">
                <a:solidFill>
                  <a:srgbClr val="000000"/>
                </a:solidFill>
                <a:latin typeface="Times New Roman" panose="02020603050405020304" pitchFamily="18" charset="0"/>
              </a:rPr>
              <a:t>The new BESIII detector is hermetic for neutral and charged particle with excellent resolution, PID, and large coverage. </a:t>
            </a:r>
          </a:p>
        </p:txBody>
      </p:sp>
      <p:sp>
        <p:nvSpPr>
          <p:cNvPr id="8210" name="矩形 1"/>
          <p:cNvSpPr>
            <a:spLocks noChangeArrowheads="1"/>
          </p:cNvSpPr>
          <p:nvPr/>
        </p:nvSpPr>
        <p:spPr bwMode="auto">
          <a:xfrm>
            <a:off x="6848835" y="857595"/>
            <a:ext cx="1823320"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66" b="1" i="1" u="sng" dirty="0">
                <a:solidFill>
                  <a:srgbClr val="000000"/>
                </a:solidFill>
              </a:rPr>
              <a:t>NIM A614, 345 (2010) </a:t>
            </a:r>
            <a:endParaRPr lang="zh-CN" altLang="en-US" sz="1266" b="1" i="1" u="sng" dirty="0">
              <a:solidFill>
                <a:srgbClr val="000000"/>
              </a:solidFill>
            </a:endParaRPr>
          </a:p>
        </p:txBody>
      </p:sp>
    </p:spTree>
    <p:extLst>
      <p:ext uri="{BB962C8B-B14F-4D97-AF65-F5344CB8AC3E}">
        <p14:creationId xmlns:p14="http://schemas.microsoft.com/office/powerpoint/2010/main" val="125822887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0E49BC-F583-9ACE-E63F-E4ABAA92E6DB}"/>
              </a:ext>
            </a:extLst>
          </p:cNvPr>
          <p:cNvSpPr>
            <a:spLocks noGrp="1"/>
          </p:cNvSpPr>
          <p:nvPr>
            <p:ph type="title"/>
          </p:nvPr>
        </p:nvSpPr>
        <p:spPr/>
        <p:txBody>
          <a:bodyPr/>
          <a:lstStyle/>
          <a:p>
            <a:r>
              <a:rPr lang="zh-CN" altLang="en-US" dirty="0"/>
              <a:t>粒子物理实验概念图</a:t>
            </a:r>
          </a:p>
        </p:txBody>
      </p:sp>
      <p:sp>
        <p:nvSpPr>
          <p:cNvPr id="4" name="灯片编号占位符 3">
            <a:extLst>
              <a:ext uri="{FF2B5EF4-FFF2-40B4-BE49-F238E27FC236}">
                <a16:creationId xmlns:a16="http://schemas.microsoft.com/office/drawing/2014/main" id="{EC704DA7-8107-45C0-5773-1A2675B553B3}"/>
              </a:ext>
            </a:extLst>
          </p:cNvPr>
          <p:cNvSpPr>
            <a:spLocks noGrp="1"/>
          </p:cNvSpPr>
          <p:nvPr>
            <p:ph type="sldNum" sz="quarter" idx="12"/>
          </p:nvPr>
        </p:nvSpPr>
        <p:spPr/>
        <p:txBody>
          <a:bodyPr/>
          <a:lstStyle/>
          <a:p>
            <a:fld id="{0C913308-F349-4B6D-A68A-DD1791B4A57B}" type="slidenum">
              <a:rPr lang="zh-CN" altLang="en-US" smtClean="0"/>
              <a:t>39</a:t>
            </a:fld>
            <a:endParaRPr lang="zh-CN" altLang="en-US"/>
          </a:p>
        </p:txBody>
      </p:sp>
      <p:sp>
        <p:nvSpPr>
          <p:cNvPr id="5" name="矩形 4">
            <a:extLst>
              <a:ext uri="{FF2B5EF4-FFF2-40B4-BE49-F238E27FC236}">
                <a16:creationId xmlns:a16="http://schemas.microsoft.com/office/drawing/2014/main" id="{9737629D-66FA-9849-0DA6-B88681FB500C}"/>
              </a:ext>
            </a:extLst>
          </p:cNvPr>
          <p:cNvSpPr/>
          <p:nvPr/>
        </p:nvSpPr>
        <p:spPr>
          <a:xfrm>
            <a:off x="3695632" y="6021288"/>
            <a:ext cx="1224136" cy="50405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微观世界</a:t>
            </a:r>
            <a:endParaRPr lang="en-US" altLang="zh-CN" dirty="0"/>
          </a:p>
          <a:p>
            <a:pPr algn="ctr"/>
            <a:r>
              <a:rPr lang="en-US" altLang="zh-CN" dirty="0"/>
              <a:t>events</a:t>
            </a:r>
            <a:endParaRPr lang="zh-CN" altLang="en-US" dirty="0"/>
          </a:p>
        </p:txBody>
      </p:sp>
      <p:sp>
        <p:nvSpPr>
          <p:cNvPr id="6" name="矩形 5">
            <a:extLst>
              <a:ext uri="{FF2B5EF4-FFF2-40B4-BE49-F238E27FC236}">
                <a16:creationId xmlns:a16="http://schemas.microsoft.com/office/drawing/2014/main" id="{61F97498-5A5B-429C-FD9D-A139EAF5D83E}"/>
              </a:ext>
            </a:extLst>
          </p:cNvPr>
          <p:cNvSpPr/>
          <p:nvPr/>
        </p:nvSpPr>
        <p:spPr>
          <a:xfrm>
            <a:off x="3554689" y="4239823"/>
            <a:ext cx="1512168" cy="69999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谱仪</a:t>
            </a:r>
            <a:endParaRPr lang="en-US" altLang="zh-CN" dirty="0"/>
          </a:p>
          <a:p>
            <a:pPr algn="ctr"/>
            <a:r>
              <a:rPr lang="en-US" altLang="zh-CN" dirty="0"/>
              <a:t>spectrometer</a:t>
            </a:r>
            <a:endParaRPr lang="zh-CN" altLang="en-US" dirty="0"/>
          </a:p>
        </p:txBody>
      </p:sp>
      <p:sp>
        <p:nvSpPr>
          <p:cNvPr id="7" name="矩形 6">
            <a:extLst>
              <a:ext uri="{FF2B5EF4-FFF2-40B4-BE49-F238E27FC236}">
                <a16:creationId xmlns:a16="http://schemas.microsoft.com/office/drawing/2014/main" id="{2531001E-AF22-24FE-00DC-2E5C54D9B6A2}"/>
              </a:ext>
            </a:extLst>
          </p:cNvPr>
          <p:cNvSpPr/>
          <p:nvPr/>
        </p:nvSpPr>
        <p:spPr>
          <a:xfrm>
            <a:off x="3119568" y="1413124"/>
            <a:ext cx="2376264" cy="58406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物理结果</a:t>
            </a:r>
            <a:endParaRPr lang="en-US" altLang="zh-CN" dirty="0"/>
          </a:p>
          <a:p>
            <a:pPr algn="ctr"/>
            <a:r>
              <a:rPr lang="en-US" altLang="zh-CN" dirty="0"/>
              <a:t>Physics outcomes</a:t>
            </a:r>
            <a:endParaRPr lang="zh-CN" altLang="en-US" dirty="0"/>
          </a:p>
        </p:txBody>
      </p:sp>
      <p:sp>
        <p:nvSpPr>
          <p:cNvPr id="8" name="矩形 7">
            <a:extLst>
              <a:ext uri="{FF2B5EF4-FFF2-40B4-BE49-F238E27FC236}">
                <a16:creationId xmlns:a16="http://schemas.microsoft.com/office/drawing/2014/main" id="{31CDD820-785A-6AC0-6DD5-2764718766AA}"/>
              </a:ext>
            </a:extLst>
          </p:cNvPr>
          <p:cNvSpPr/>
          <p:nvPr/>
        </p:nvSpPr>
        <p:spPr>
          <a:xfrm>
            <a:off x="1115830" y="4939815"/>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EMC</a:t>
            </a:r>
            <a:endParaRPr lang="zh-CN" altLang="en-US" dirty="0"/>
          </a:p>
        </p:txBody>
      </p:sp>
      <p:sp>
        <p:nvSpPr>
          <p:cNvPr id="9" name="矩形 8">
            <a:extLst>
              <a:ext uri="{FF2B5EF4-FFF2-40B4-BE49-F238E27FC236}">
                <a16:creationId xmlns:a16="http://schemas.microsoft.com/office/drawing/2014/main" id="{624023F4-0587-9F9B-F665-F073D1EAB123}"/>
              </a:ext>
            </a:extLst>
          </p:cNvPr>
          <p:cNvSpPr/>
          <p:nvPr/>
        </p:nvSpPr>
        <p:spPr>
          <a:xfrm>
            <a:off x="698200" y="3810063"/>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SC/MUC</a:t>
            </a:r>
            <a:endParaRPr lang="zh-CN" altLang="en-US" dirty="0"/>
          </a:p>
        </p:txBody>
      </p:sp>
      <p:sp>
        <p:nvSpPr>
          <p:cNvPr id="10" name="矩形 9">
            <a:extLst>
              <a:ext uri="{FF2B5EF4-FFF2-40B4-BE49-F238E27FC236}">
                <a16:creationId xmlns:a16="http://schemas.microsoft.com/office/drawing/2014/main" id="{D3335E5B-53C2-5122-B81D-11B8D200F9D6}"/>
              </a:ext>
            </a:extLst>
          </p:cNvPr>
          <p:cNvSpPr/>
          <p:nvPr/>
        </p:nvSpPr>
        <p:spPr>
          <a:xfrm>
            <a:off x="6798224" y="4287417"/>
            <a:ext cx="1224136" cy="51219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吸收 </a:t>
            </a:r>
            <a:r>
              <a:rPr lang="en-US" altLang="zh-CN" dirty="0"/>
              <a:t>stopping </a:t>
            </a:r>
            <a:endParaRPr lang="zh-CN" altLang="en-US" dirty="0"/>
          </a:p>
        </p:txBody>
      </p:sp>
      <p:sp>
        <p:nvSpPr>
          <p:cNvPr id="11" name="矩形 10">
            <a:extLst>
              <a:ext uri="{FF2B5EF4-FFF2-40B4-BE49-F238E27FC236}">
                <a16:creationId xmlns:a16="http://schemas.microsoft.com/office/drawing/2014/main" id="{5FF2BCFA-B10B-0C19-7709-1575226A8B55}"/>
              </a:ext>
            </a:extLst>
          </p:cNvPr>
          <p:cNvSpPr/>
          <p:nvPr/>
        </p:nvSpPr>
        <p:spPr>
          <a:xfrm>
            <a:off x="6622697" y="4819874"/>
            <a:ext cx="1224136" cy="55198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寻迹 </a:t>
            </a:r>
            <a:r>
              <a:rPr lang="en-US" altLang="zh-CN" dirty="0"/>
              <a:t>tracking</a:t>
            </a:r>
            <a:endParaRPr lang="zh-CN" altLang="en-US" dirty="0"/>
          </a:p>
        </p:txBody>
      </p:sp>
      <p:sp>
        <p:nvSpPr>
          <p:cNvPr id="12" name="矩形 11">
            <a:extLst>
              <a:ext uri="{FF2B5EF4-FFF2-40B4-BE49-F238E27FC236}">
                <a16:creationId xmlns:a16="http://schemas.microsoft.com/office/drawing/2014/main" id="{4494083F-06BB-C999-913A-AA22E8FC7BAB}"/>
              </a:ext>
            </a:extLst>
          </p:cNvPr>
          <p:cNvSpPr/>
          <p:nvPr/>
        </p:nvSpPr>
        <p:spPr>
          <a:xfrm>
            <a:off x="6156176" y="5417169"/>
            <a:ext cx="1440160" cy="55198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鉴别 </a:t>
            </a:r>
            <a:r>
              <a:rPr lang="en-US" altLang="zh-CN" dirty="0"/>
              <a:t>identification</a:t>
            </a:r>
            <a:endParaRPr lang="zh-CN" altLang="en-US" dirty="0"/>
          </a:p>
        </p:txBody>
      </p:sp>
      <p:sp>
        <p:nvSpPr>
          <p:cNvPr id="13" name="矩形 12">
            <a:extLst>
              <a:ext uri="{FF2B5EF4-FFF2-40B4-BE49-F238E27FC236}">
                <a16:creationId xmlns:a16="http://schemas.microsoft.com/office/drawing/2014/main" id="{762118A6-4F18-7B44-1B6F-F850C1F78542}"/>
              </a:ext>
            </a:extLst>
          </p:cNvPr>
          <p:cNvSpPr/>
          <p:nvPr/>
        </p:nvSpPr>
        <p:spPr>
          <a:xfrm>
            <a:off x="2833233" y="3264824"/>
            <a:ext cx="1224136" cy="43204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dirty="0"/>
              <a:t>数据流</a:t>
            </a:r>
          </a:p>
        </p:txBody>
      </p:sp>
      <p:sp>
        <p:nvSpPr>
          <p:cNvPr id="14" name="矩形 13">
            <a:extLst>
              <a:ext uri="{FF2B5EF4-FFF2-40B4-BE49-F238E27FC236}">
                <a16:creationId xmlns:a16="http://schemas.microsoft.com/office/drawing/2014/main" id="{18572647-5239-CAD8-3E32-1CF8C3DF9AB0}"/>
              </a:ext>
            </a:extLst>
          </p:cNvPr>
          <p:cNvSpPr/>
          <p:nvPr/>
        </p:nvSpPr>
        <p:spPr>
          <a:xfrm>
            <a:off x="1408642" y="5485054"/>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TOF</a:t>
            </a:r>
            <a:endParaRPr lang="zh-CN" altLang="en-US" dirty="0"/>
          </a:p>
        </p:txBody>
      </p:sp>
      <p:sp>
        <p:nvSpPr>
          <p:cNvPr id="15" name="矩形 14">
            <a:extLst>
              <a:ext uri="{FF2B5EF4-FFF2-40B4-BE49-F238E27FC236}">
                <a16:creationId xmlns:a16="http://schemas.microsoft.com/office/drawing/2014/main" id="{5FF54017-F23C-9FF6-8D9B-831A0507C14D}"/>
              </a:ext>
            </a:extLst>
          </p:cNvPr>
          <p:cNvSpPr/>
          <p:nvPr/>
        </p:nvSpPr>
        <p:spPr>
          <a:xfrm>
            <a:off x="4387380" y="3259567"/>
            <a:ext cx="1336748" cy="43204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dirty="0"/>
              <a:t>模拟、校准</a:t>
            </a:r>
          </a:p>
        </p:txBody>
      </p:sp>
      <p:sp>
        <p:nvSpPr>
          <p:cNvPr id="16" name="矩形 15">
            <a:extLst>
              <a:ext uri="{FF2B5EF4-FFF2-40B4-BE49-F238E27FC236}">
                <a16:creationId xmlns:a16="http://schemas.microsoft.com/office/drawing/2014/main" id="{0022B61A-330B-68ED-13F5-E9F176B9AE9A}"/>
              </a:ext>
            </a:extLst>
          </p:cNvPr>
          <p:cNvSpPr/>
          <p:nvPr/>
        </p:nvSpPr>
        <p:spPr>
          <a:xfrm>
            <a:off x="3554689" y="2196192"/>
            <a:ext cx="1512168" cy="50128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数据分析 </a:t>
            </a:r>
            <a:r>
              <a:rPr lang="en-US" altLang="zh-CN" dirty="0"/>
              <a:t>data analysis</a:t>
            </a:r>
            <a:endParaRPr lang="zh-CN" altLang="en-US" dirty="0"/>
          </a:p>
        </p:txBody>
      </p:sp>
      <p:sp>
        <p:nvSpPr>
          <p:cNvPr id="17" name="矩形 16">
            <a:extLst>
              <a:ext uri="{FF2B5EF4-FFF2-40B4-BE49-F238E27FC236}">
                <a16:creationId xmlns:a16="http://schemas.microsoft.com/office/drawing/2014/main" id="{F36ADB3B-B11A-FF04-824A-C9560D91C5B4}"/>
              </a:ext>
            </a:extLst>
          </p:cNvPr>
          <p:cNvSpPr/>
          <p:nvPr/>
        </p:nvSpPr>
        <p:spPr>
          <a:xfrm>
            <a:off x="6856540" y="3736911"/>
            <a:ext cx="1459876" cy="5052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量能 </a:t>
            </a:r>
            <a:r>
              <a:rPr lang="en-US" altLang="zh-CN" dirty="0"/>
              <a:t>calorimeter</a:t>
            </a:r>
            <a:endParaRPr lang="zh-CN" altLang="en-US" dirty="0"/>
          </a:p>
        </p:txBody>
      </p:sp>
      <p:sp>
        <p:nvSpPr>
          <p:cNvPr id="18" name="矩形 17">
            <a:extLst>
              <a:ext uri="{FF2B5EF4-FFF2-40B4-BE49-F238E27FC236}">
                <a16:creationId xmlns:a16="http://schemas.microsoft.com/office/drawing/2014/main" id="{A6732A57-89AB-1DA6-4EC6-6FAFA0E115DB}"/>
              </a:ext>
            </a:extLst>
          </p:cNvPr>
          <p:cNvSpPr/>
          <p:nvPr/>
        </p:nvSpPr>
        <p:spPr>
          <a:xfrm>
            <a:off x="879314" y="4394576"/>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MDC</a:t>
            </a:r>
            <a:endParaRPr lang="zh-CN" altLang="en-US" dirty="0"/>
          </a:p>
        </p:txBody>
      </p:sp>
      <p:cxnSp>
        <p:nvCxnSpPr>
          <p:cNvPr id="20" name="直接箭头连接符 19">
            <a:extLst>
              <a:ext uri="{FF2B5EF4-FFF2-40B4-BE49-F238E27FC236}">
                <a16:creationId xmlns:a16="http://schemas.microsoft.com/office/drawing/2014/main" id="{BD6DD8BE-7606-F754-D289-E0C3C4911A83}"/>
              </a:ext>
            </a:extLst>
          </p:cNvPr>
          <p:cNvCxnSpPr>
            <a:cxnSpLocks/>
            <a:stCxn id="5" idx="0"/>
            <a:endCxn id="6" idx="2"/>
          </p:cNvCxnSpPr>
          <p:nvPr/>
        </p:nvCxnSpPr>
        <p:spPr>
          <a:xfrm flipV="1">
            <a:off x="4307700" y="4939815"/>
            <a:ext cx="3073" cy="108147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2" name="直接箭头连接符 21">
            <a:extLst>
              <a:ext uri="{FF2B5EF4-FFF2-40B4-BE49-F238E27FC236}">
                <a16:creationId xmlns:a16="http://schemas.microsoft.com/office/drawing/2014/main" id="{77BA8372-42B6-7A5E-E990-CD1D3B2A535B}"/>
              </a:ext>
            </a:extLst>
          </p:cNvPr>
          <p:cNvCxnSpPr>
            <a:cxnSpLocks/>
            <a:stCxn id="6" idx="3"/>
            <a:endCxn id="11" idx="1"/>
          </p:cNvCxnSpPr>
          <p:nvPr/>
        </p:nvCxnSpPr>
        <p:spPr>
          <a:xfrm>
            <a:off x="5066857" y="4589819"/>
            <a:ext cx="1555840" cy="506050"/>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直接箭头连接符 27">
            <a:extLst>
              <a:ext uri="{FF2B5EF4-FFF2-40B4-BE49-F238E27FC236}">
                <a16:creationId xmlns:a16="http://schemas.microsoft.com/office/drawing/2014/main" id="{52CA5214-242A-2153-83B3-99BF5BEC421E}"/>
              </a:ext>
            </a:extLst>
          </p:cNvPr>
          <p:cNvCxnSpPr>
            <a:cxnSpLocks/>
            <a:stCxn id="6" idx="3"/>
            <a:endCxn id="12" idx="1"/>
          </p:cNvCxnSpPr>
          <p:nvPr/>
        </p:nvCxnSpPr>
        <p:spPr>
          <a:xfrm>
            <a:off x="5066857" y="4589819"/>
            <a:ext cx="1089319" cy="1103345"/>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直接箭头连接符 28">
            <a:extLst>
              <a:ext uri="{FF2B5EF4-FFF2-40B4-BE49-F238E27FC236}">
                <a16:creationId xmlns:a16="http://schemas.microsoft.com/office/drawing/2014/main" id="{0FE5F118-22CD-2484-80B6-BB9D1C48FE49}"/>
              </a:ext>
            </a:extLst>
          </p:cNvPr>
          <p:cNvCxnSpPr>
            <a:cxnSpLocks/>
            <a:stCxn id="6" idx="3"/>
            <a:endCxn id="17" idx="1"/>
          </p:cNvCxnSpPr>
          <p:nvPr/>
        </p:nvCxnSpPr>
        <p:spPr>
          <a:xfrm flipV="1">
            <a:off x="5066857" y="3989511"/>
            <a:ext cx="1789683" cy="600308"/>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直接箭头连接符 31">
            <a:extLst>
              <a:ext uri="{FF2B5EF4-FFF2-40B4-BE49-F238E27FC236}">
                <a16:creationId xmlns:a16="http://schemas.microsoft.com/office/drawing/2014/main" id="{8CFE9885-28D5-D2B3-6513-63EC7158C208}"/>
              </a:ext>
            </a:extLst>
          </p:cNvPr>
          <p:cNvCxnSpPr>
            <a:cxnSpLocks/>
            <a:stCxn id="6" idx="3"/>
            <a:endCxn id="10" idx="1"/>
          </p:cNvCxnSpPr>
          <p:nvPr/>
        </p:nvCxnSpPr>
        <p:spPr>
          <a:xfrm flipV="1">
            <a:off x="5066857" y="4543514"/>
            <a:ext cx="1731367" cy="46305"/>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3" name="直接箭头连接符 52">
            <a:extLst>
              <a:ext uri="{FF2B5EF4-FFF2-40B4-BE49-F238E27FC236}">
                <a16:creationId xmlns:a16="http://schemas.microsoft.com/office/drawing/2014/main" id="{1D692ACC-1250-FF82-77B5-63FDAB006606}"/>
              </a:ext>
            </a:extLst>
          </p:cNvPr>
          <p:cNvCxnSpPr>
            <a:cxnSpLocks/>
            <a:stCxn id="6" idx="0"/>
            <a:endCxn id="13" idx="2"/>
          </p:cNvCxnSpPr>
          <p:nvPr/>
        </p:nvCxnSpPr>
        <p:spPr>
          <a:xfrm flipH="1" flipV="1">
            <a:off x="3445301" y="3696872"/>
            <a:ext cx="865472" cy="54295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55" name="直接箭头连接符 54">
            <a:extLst>
              <a:ext uri="{FF2B5EF4-FFF2-40B4-BE49-F238E27FC236}">
                <a16:creationId xmlns:a16="http://schemas.microsoft.com/office/drawing/2014/main" id="{3565A5A0-7D37-FBA5-5D4F-574138C83726}"/>
              </a:ext>
            </a:extLst>
          </p:cNvPr>
          <p:cNvCxnSpPr>
            <a:cxnSpLocks/>
            <a:stCxn id="6" idx="0"/>
            <a:endCxn id="15" idx="2"/>
          </p:cNvCxnSpPr>
          <p:nvPr/>
        </p:nvCxnSpPr>
        <p:spPr>
          <a:xfrm flipV="1">
            <a:off x="4310773" y="3691615"/>
            <a:ext cx="744981" cy="54820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57" name="直接箭头连接符 56">
            <a:extLst>
              <a:ext uri="{FF2B5EF4-FFF2-40B4-BE49-F238E27FC236}">
                <a16:creationId xmlns:a16="http://schemas.microsoft.com/office/drawing/2014/main" id="{F1380D6C-29D5-27BB-11B7-69BB20DEEC59}"/>
              </a:ext>
            </a:extLst>
          </p:cNvPr>
          <p:cNvCxnSpPr>
            <a:cxnSpLocks/>
            <a:stCxn id="13" idx="0"/>
            <a:endCxn id="16" idx="2"/>
          </p:cNvCxnSpPr>
          <p:nvPr/>
        </p:nvCxnSpPr>
        <p:spPr>
          <a:xfrm flipV="1">
            <a:off x="3445301" y="2697478"/>
            <a:ext cx="865472" cy="56734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62" name="直接箭头连接符 61">
            <a:extLst>
              <a:ext uri="{FF2B5EF4-FFF2-40B4-BE49-F238E27FC236}">
                <a16:creationId xmlns:a16="http://schemas.microsoft.com/office/drawing/2014/main" id="{EC733B53-56F8-D845-B00A-6BF5AB0C83A6}"/>
              </a:ext>
            </a:extLst>
          </p:cNvPr>
          <p:cNvCxnSpPr>
            <a:cxnSpLocks/>
            <a:stCxn id="16" idx="0"/>
            <a:endCxn id="7" idx="2"/>
          </p:cNvCxnSpPr>
          <p:nvPr/>
        </p:nvCxnSpPr>
        <p:spPr>
          <a:xfrm flipH="1" flipV="1">
            <a:off x="4307700" y="1997185"/>
            <a:ext cx="3073" cy="199007"/>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111" name="直接箭头连接符 110">
            <a:extLst>
              <a:ext uri="{FF2B5EF4-FFF2-40B4-BE49-F238E27FC236}">
                <a16:creationId xmlns:a16="http://schemas.microsoft.com/office/drawing/2014/main" id="{D49EC8B1-6209-3768-2F05-D14760FB6870}"/>
              </a:ext>
            </a:extLst>
          </p:cNvPr>
          <p:cNvCxnSpPr>
            <a:cxnSpLocks/>
            <a:stCxn id="6" idx="1"/>
            <a:endCxn id="18" idx="3"/>
          </p:cNvCxnSpPr>
          <p:nvPr/>
        </p:nvCxnSpPr>
        <p:spPr>
          <a:xfrm flipH="1">
            <a:off x="2103450" y="4589819"/>
            <a:ext cx="1451239" cy="20781"/>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4" name="直接箭头连接符 113">
            <a:extLst>
              <a:ext uri="{FF2B5EF4-FFF2-40B4-BE49-F238E27FC236}">
                <a16:creationId xmlns:a16="http://schemas.microsoft.com/office/drawing/2014/main" id="{A174F4AC-6B4D-A152-9784-77DA30A2F858}"/>
              </a:ext>
            </a:extLst>
          </p:cNvPr>
          <p:cNvCxnSpPr>
            <a:cxnSpLocks/>
            <a:stCxn id="6" idx="1"/>
            <a:endCxn id="8" idx="3"/>
          </p:cNvCxnSpPr>
          <p:nvPr/>
        </p:nvCxnSpPr>
        <p:spPr>
          <a:xfrm flipH="1">
            <a:off x="2339966" y="4589819"/>
            <a:ext cx="1214723" cy="566020"/>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7" name="直接箭头连接符 116">
            <a:extLst>
              <a:ext uri="{FF2B5EF4-FFF2-40B4-BE49-F238E27FC236}">
                <a16:creationId xmlns:a16="http://schemas.microsoft.com/office/drawing/2014/main" id="{921643F6-AA4A-AE6F-00DA-15EF19B7D746}"/>
              </a:ext>
            </a:extLst>
          </p:cNvPr>
          <p:cNvCxnSpPr>
            <a:cxnSpLocks/>
            <a:stCxn id="6" idx="1"/>
            <a:endCxn id="14" idx="3"/>
          </p:cNvCxnSpPr>
          <p:nvPr/>
        </p:nvCxnSpPr>
        <p:spPr>
          <a:xfrm flipH="1">
            <a:off x="2632778" y="4589819"/>
            <a:ext cx="921911" cy="1111259"/>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23" name="直接箭头连接符 122">
            <a:extLst>
              <a:ext uri="{FF2B5EF4-FFF2-40B4-BE49-F238E27FC236}">
                <a16:creationId xmlns:a16="http://schemas.microsoft.com/office/drawing/2014/main" id="{66AB9EF0-399A-D097-AA1D-6E7E0CB6281D}"/>
              </a:ext>
            </a:extLst>
          </p:cNvPr>
          <p:cNvCxnSpPr>
            <a:cxnSpLocks/>
            <a:stCxn id="6" idx="1"/>
            <a:endCxn id="9" idx="3"/>
          </p:cNvCxnSpPr>
          <p:nvPr/>
        </p:nvCxnSpPr>
        <p:spPr>
          <a:xfrm flipH="1" flipV="1">
            <a:off x="1922336" y="4026087"/>
            <a:ext cx="1632353" cy="563732"/>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40" name="直接箭头连接符 139">
            <a:extLst>
              <a:ext uri="{FF2B5EF4-FFF2-40B4-BE49-F238E27FC236}">
                <a16:creationId xmlns:a16="http://schemas.microsoft.com/office/drawing/2014/main" id="{6E44BCD2-5D8B-4FE7-80DC-D607D93AB7C5}"/>
              </a:ext>
            </a:extLst>
          </p:cNvPr>
          <p:cNvCxnSpPr>
            <a:cxnSpLocks/>
            <a:stCxn id="15" idx="0"/>
            <a:endCxn id="16" idx="2"/>
          </p:cNvCxnSpPr>
          <p:nvPr/>
        </p:nvCxnSpPr>
        <p:spPr>
          <a:xfrm flipH="1" flipV="1">
            <a:off x="4310773" y="2697478"/>
            <a:ext cx="744981" cy="56208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28" name="连接符: 肘形 227">
            <a:extLst>
              <a:ext uri="{FF2B5EF4-FFF2-40B4-BE49-F238E27FC236}">
                <a16:creationId xmlns:a16="http://schemas.microsoft.com/office/drawing/2014/main" id="{DAF2F4F8-4307-A280-11C7-35119C1B3B97}"/>
              </a:ext>
            </a:extLst>
          </p:cNvPr>
          <p:cNvCxnSpPr>
            <a:cxnSpLocks/>
            <a:stCxn id="5" idx="1"/>
            <a:endCxn id="7" idx="1"/>
          </p:cNvCxnSpPr>
          <p:nvPr/>
        </p:nvCxnSpPr>
        <p:spPr>
          <a:xfrm rot="10800000">
            <a:off x="3119568" y="1705156"/>
            <a:ext cx="576064" cy="4568161"/>
          </a:xfrm>
          <a:prstGeom prst="bentConnector3">
            <a:avLst>
              <a:gd name="adj1" fmla="val 596332"/>
            </a:avLst>
          </a:prstGeom>
          <a:ln>
            <a:prstDash val="lgDash"/>
            <a:tailEnd type="triangle"/>
          </a:ln>
        </p:spPr>
        <p:style>
          <a:lnRef idx="1">
            <a:schemeClr val="accent4"/>
          </a:lnRef>
          <a:fillRef idx="0">
            <a:schemeClr val="accent4"/>
          </a:fillRef>
          <a:effectRef idx="0">
            <a:schemeClr val="accent4"/>
          </a:effectRef>
          <a:fontRef idx="minor">
            <a:schemeClr val="tx1"/>
          </a:fontRef>
        </p:style>
      </p:cxnSp>
      <p:sp>
        <p:nvSpPr>
          <p:cNvPr id="232" name="文本框 231">
            <a:extLst>
              <a:ext uri="{FF2B5EF4-FFF2-40B4-BE49-F238E27FC236}">
                <a16:creationId xmlns:a16="http://schemas.microsoft.com/office/drawing/2014/main" id="{6D4C505F-BC72-7E2B-62CA-AA26E68235E3}"/>
              </a:ext>
            </a:extLst>
          </p:cNvPr>
          <p:cNvSpPr txBox="1"/>
          <p:nvPr/>
        </p:nvSpPr>
        <p:spPr>
          <a:xfrm>
            <a:off x="756158" y="3443625"/>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硬件视图</a:t>
            </a:r>
          </a:p>
        </p:txBody>
      </p:sp>
      <p:sp>
        <p:nvSpPr>
          <p:cNvPr id="233" name="文本框 232">
            <a:extLst>
              <a:ext uri="{FF2B5EF4-FFF2-40B4-BE49-F238E27FC236}">
                <a16:creationId xmlns:a16="http://schemas.microsoft.com/office/drawing/2014/main" id="{F25F84A4-148F-8085-3D9D-CBF9D2F14F19}"/>
              </a:ext>
            </a:extLst>
          </p:cNvPr>
          <p:cNvSpPr txBox="1"/>
          <p:nvPr/>
        </p:nvSpPr>
        <p:spPr>
          <a:xfrm>
            <a:off x="7296032" y="3367579"/>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功能视图</a:t>
            </a:r>
          </a:p>
        </p:txBody>
      </p:sp>
      <p:sp>
        <p:nvSpPr>
          <p:cNvPr id="234" name="文本框 233">
            <a:extLst>
              <a:ext uri="{FF2B5EF4-FFF2-40B4-BE49-F238E27FC236}">
                <a16:creationId xmlns:a16="http://schemas.microsoft.com/office/drawing/2014/main" id="{7FE90CA2-394C-53EE-06BD-B2CD01DCEA66}"/>
              </a:ext>
            </a:extLst>
          </p:cNvPr>
          <p:cNvSpPr txBox="1"/>
          <p:nvPr/>
        </p:nvSpPr>
        <p:spPr>
          <a:xfrm>
            <a:off x="3716530" y="3553972"/>
            <a:ext cx="1114408" cy="369332"/>
          </a:xfrm>
          <a:prstGeom prst="rect">
            <a:avLst/>
          </a:prstGeom>
          <a:noFill/>
        </p:spPr>
        <p:txBody>
          <a:bodyPr wrap="none" rtlCol="0">
            <a:spAutoFit/>
          </a:bodyPr>
          <a:lstStyle/>
          <a:p>
            <a:r>
              <a:rPr lang="zh-CN" altLang="en-US" b="1" dirty="0"/>
              <a:t>数据视图</a:t>
            </a:r>
          </a:p>
        </p:txBody>
      </p:sp>
      <p:sp>
        <p:nvSpPr>
          <p:cNvPr id="235" name="文本框 234">
            <a:extLst>
              <a:ext uri="{FF2B5EF4-FFF2-40B4-BE49-F238E27FC236}">
                <a16:creationId xmlns:a16="http://schemas.microsoft.com/office/drawing/2014/main" id="{CA6FA089-CFA6-D990-697F-6FB71453E5D1}"/>
              </a:ext>
            </a:extLst>
          </p:cNvPr>
          <p:cNvSpPr txBox="1"/>
          <p:nvPr/>
        </p:nvSpPr>
        <p:spPr>
          <a:xfrm>
            <a:off x="5093922" y="1997185"/>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物理视图</a:t>
            </a:r>
          </a:p>
        </p:txBody>
      </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B86CAC49-99ED-33C9-6F4A-E8428A92548E}"/>
                  </a:ext>
                </a:extLst>
              </p:cNvPr>
              <p:cNvSpPr txBox="1"/>
              <p:nvPr/>
            </p:nvSpPr>
            <p:spPr>
              <a:xfrm>
                <a:off x="5464167" y="2914996"/>
                <a:ext cx="1459876" cy="3742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solidFill>
                                <a:srgbClr val="C00000"/>
                              </a:solidFill>
                              <a:latin typeface="Cambria Math" panose="02040503050406030204" pitchFamily="18" charset="0"/>
                              <a:ea typeface="Cambria Math" panose="02040503050406030204" pitchFamily="18" charset="0"/>
                            </a:rPr>
                          </m:ctrlPr>
                        </m:sSupPr>
                        <m:e>
                          <m:r>
                            <a:rPr lang="en-US" altLang="zh-CN" i="1">
                              <a:solidFill>
                                <a:srgbClr val="C00000"/>
                              </a:solidFill>
                              <a:latin typeface="Cambria Math" panose="02040503050406030204" pitchFamily="18" charset="0"/>
                              <a:ea typeface="Cambria Math" panose="02040503050406030204" pitchFamily="18" charset="0"/>
                            </a:rPr>
                            <m:t>𝑁</m:t>
                          </m:r>
                        </m:e>
                        <m:sup>
                          <m:r>
                            <a:rPr lang="en-US" altLang="zh-CN" i="1">
                              <a:solidFill>
                                <a:srgbClr val="C00000"/>
                              </a:solidFill>
                              <a:latin typeface="Cambria Math" panose="02040503050406030204" pitchFamily="18" charset="0"/>
                              <a:ea typeface="Cambria Math" panose="02040503050406030204" pitchFamily="18" charset="0"/>
                            </a:rPr>
                            <m:t>𝑜𝑏𝑠</m:t>
                          </m:r>
                        </m:sup>
                      </m:sSup>
                      <m:r>
                        <a:rPr lang="en-US" altLang="zh-CN" b="0" i="1" smtClean="0">
                          <a:solidFill>
                            <a:srgbClr val="C00000"/>
                          </a:solidFill>
                          <a:latin typeface="Cambria Math" panose="02040503050406030204" pitchFamily="18" charset="0"/>
                          <a:ea typeface="Cambria Math" panose="02040503050406030204" pitchFamily="18" charset="0"/>
                        </a:rPr>
                        <m:t>,</m:t>
                      </m:r>
                      <m:r>
                        <a:rPr lang="zh-CN" altLang="en-US" sz="1800" i="1" smtClean="0">
                          <a:solidFill>
                            <a:srgbClr val="C00000"/>
                          </a:solidFill>
                          <a:latin typeface="Cambria Math" panose="02040503050406030204" pitchFamily="18" charset="0"/>
                          <a:ea typeface="Cambria Math" panose="02040503050406030204" pitchFamily="18" charset="0"/>
                        </a:rPr>
                        <m:t>𝜀</m:t>
                      </m:r>
                      <m:r>
                        <a:rPr lang="en-US" altLang="zh-CN" sz="1800" b="0" i="1" smtClean="0">
                          <a:solidFill>
                            <a:srgbClr val="C00000"/>
                          </a:solidFill>
                          <a:latin typeface="Cambria Math" panose="02040503050406030204" pitchFamily="18" charset="0"/>
                          <a:ea typeface="Cambria Math" panose="02040503050406030204" pitchFamily="18" charset="0"/>
                        </a:rPr>
                        <m:t>,</m:t>
                      </m:r>
                      <m:sSup>
                        <m:sSupPr>
                          <m:ctrlPr>
                            <a:rPr lang="en-US" altLang="zh-CN" sz="1800" b="0" i="1" smtClean="0">
                              <a:solidFill>
                                <a:srgbClr val="C00000"/>
                              </a:solidFill>
                              <a:latin typeface="Cambria Math" panose="02040503050406030204" pitchFamily="18" charset="0"/>
                              <a:ea typeface="Cambria Math" panose="02040503050406030204" pitchFamily="18" charset="0"/>
                            </a:rPr>
                          </m:ctrlPr>
                        </m:sSupPr>
                        <m:e>
                          <m:r>
                            <a:rPr lang="en-US" altLang="zh-CN" i="1">
                              <a:solidFill>
                                <a:srgbClr val="C00000"/>
                              </a:solidFill>
                              <a:latin typeface="Cambria Math" panose="02040503050406030204" pitchFamily="18" charset="0"/>
                              <a:ea typeface="Cambria Math" panose="02040503050406030204" pitchFamily="18" charset="0"/>
                            </a:rPr>
                            <m:t>𝑑</m:t>
                          </m:r>
                          <m:r>
                            <m:rPr>
                              <m:sty m:val="p"/>
                            </m:rPr>
                            <a:rPr lang="el-GR" altLang="zh-CN" i="1">
                              <a:solidFill>
                                <a:srgbClr val="C00000"/>
                              </a:solidFill>
                              <a:latin typeface="Cambria Math" panose="02040503050406030204" pitchFamily="18" charset="0"/>
                              <a:ea typeface="Cambria Math" panose="02040503050406030204" pitchFamily="18" charset="0"/>
                            </a:rPr>
                            <m:t>Ω</m:t>
                          </m:r>
                        </m:e>
                        <m:sup>
                          <m:r>
                            <a:rPr lang="en-US" altLang="zh-CN" sz="1800" b="0" i="1" smtClean="0">
                              <a:solidFill>
                                <a:srgbClr val="C00000"/>
                              </a:solidFill>
                              <a:latin typeface="Cambria Math" panose="02040503050406030204" pitchFamily="18" charset="0"/>
                              <a:ea typeface="Cambria Math" panose="02040503050406030204" pitchFamily="18" charset="0"/>
                            </a:rPr>
                            <m:t>𝑜𝑏𝑠</m:t>
                          </m:r>
                        </m:sup>
                      </m:sSup>
                    </m:oMath>
                  </m:oMathPara>
                </a14:m>
                <a:endParaRPr lang="zh-CN" altLang="en-US" dirty="0"/>
              </a:p>
            </p:txBody>
          </p:sp>
        </mc:Choice>
        <mc:Fallback xmlns="">
          <p:sp>
            <p:nvSpPr>
              <p:cNvPr id="19" name="文本框 18">
                <a:extLst>
                  <a:ext uri="{FF2B5EF4-FFF2-40B4-BE49-F238E27FC236}">
                    <a16:creationId xmlns:a16="http://schemas.microsoft.com/office/drawing/2014/main" id="{B86CAC49-99ED-33C9-6F4A-E8428A92548E}"/>
                  </a:ext>
                </a:extLst>
              </p:cNvPr>
              <p:cNvSpPr txBox="1">
                <a:spLocks noRot="1" noChangeAspect="1" noMove="1" noResize="1" noEditPoints="1" noAdjustHandles="1" noChangeArrowheads="1" noChangeShapeType="1" noTextEdit="1"/>
              </p:cNvSpPr>
              <p:nvPr/>
            </p:nvSpPr>
            <p:spPr>
              <a:xfrm>
                <a:off x="5464167" y="2914996"/>
                <a:ext cx="1459876" cy="374270"/>
              </a:xfrm>
              <a:prstGeom prst="rect">
                <a:avLst/>
              </a:prstGeom>
              <a:blipFill>
                <a:blip r:embed="rId2"/>
                <a:stretch>
                  <a:fillRect r="-125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29485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FF1994DD-D5BF-4DCF-BB28-CE49AEA1796F}"/>
              </a:ext>
            </a:extLst>
          </p:cNvPr>
          <p:cNvSpPr>
            <a:spLocks noGrp="1"/>
          </p:cNvSpPr>
          <p:nvPr>
            <p:ph type="title"/>
          </p:nvPr>
        </p:nvSpPr>
        <p:spPr/>
        <p:txBody>
          <a:bodyPr/>
          <a:lstStyle/>
          <a:p>
            <a:r>
              <a:rPr lang="zh-CN" altLang="en-US" dirty="0"/>
              <a:t>贝塔射线和阿尔法射线的发现</a:t>
            </a:r>
          </a:p>
        </p:txBody>
      </p:sp>
      <p:pic>
        <p:nvPicPr>
          <p:cNvPr id="19458" name="Picture 2">
            <a:extLst>
              <a:ext uri="{FF2B5EF4-FFF2-40B4-BE49-F238E27FC236}">
                <a16:creationId xmlns:a16="http://schemas.microsoft.com/office/drawing/2014/main" id="{F2922219-A65D-4853-8242-7D1CA0E64321}"/>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1259632" y="1644649"/>
            <a:ext cx="2414588" cy="356870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4AA6E15A-3F33-4A5C-92B6-BCF7D57D3162}"/>
              </a:ext>
            </a:extLst>
          </p:cNvPr>
          <p:cNvSpPr txBox="1"/>
          <p:nvPr/>
        </p:nvSpPr>
        <p:spPr>
          <a:xfrm>
            <a:off x="1115616" y="5286940"/>
            <a:ext cx="2924945" cy="923330"/>
          </a:xfrm>
          <a:prstGeom prst="rect">
            <a:avLst/>
          </a:prstGeom>
          <a:noFill/>
        </p:spPr>
        <p:txBody>
          <a:bodyPr wrap="square" rtlCol="0">
            <a:spAutoFit/>
          </a:bodyPr>
          <a:lstStyle/>
          <a:p>
            <a:r>
              <a:rPr lang="zh-CN" altLang="en-US" dirty="0"/>
              <a:t>贝克勒尔（</a:t>
            </a:r>
            <a:r>
              <a:rPr lang="en-US" altLang="zh-CN" b="0" i="0" dirty="0">
                <a:effectLst/>
                <a:latin typeface="Arial" panose="020B0604020202020204" pitchFamily="34" charset="0"/>
              </a:rPr>
              <a:t>Becquerel )</a:t>
            </a:r>
          </a:p>
          <a:p>
            <a:r>
              <a:rPr lang="zh-CN" altLang="en-US" dirty="0">
                <a:latin typeface="Arial" panose="020B0604020202020204" pitchFamily="34" charset="0"/>
              </a:rPr>
              <a:t>第一位发现放射性现象</a:t>
            </a:r>
            <a:endParaRPr lang="en-US" altLang="zh-CN" dirty="0">
              <a:latin typeface="Arial" panose="020B0604020202020204" pitchFamily="34" charset="0"/>
            </a:endParaRPr>
          </a:p>
          <a:p>
            <a:r>
              <a:rPr lang="en-US" altLang="zh-CN" dirty="0">
                <a:latin typeface="Arial" panose="020B0604020202020204" pitchFamily="34" charset="0"/>
              </a:rPr>
              <a:t>1903 </a:t>
            </a:r>
            <a:r>
              <a:rPr lang="zh-CN" altLang="en-US" dirty="0">
                <a:latin typeface="Arial" panose="020B0604020202020204" pitchFamily="34" charset="0"/>
              </a:rPr>
              <a:t>诺贝尔奖</a:t>
            </a:r>
            <a:endParaRPr lang="zh-CN" altLang="en-US" dirty="0"/>
          </a:p>
        </p:txBody>
      </p:sp>
      <p:pic>
        <p:nvPicPr>
          <p:cNvPr id="19460" name="Picture 4">
            <a:extLst>
              <a:ext uri="{FF2B5EF4-FFF2-40B4-BE49-F238E27FC236}">
                <a16:creationId xmlns:a16="http://schemas.microsoft.com/office/drawing/2014/main" id="{C74613F5-59C7-4766-9294-9F5406040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16924"/>
            <a:ext cx="3101403" cy="2224149"/>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B4DF29CD-1599-45C6-A310-70DA8DE8BB59}"/>
              </a:ext>
            </a:extLst>
          </p:cNvPr>
          <p:cNvSpPr txBox="1"/>
          <p:nvPr/>
        </p:nvSpPr>
        <p:spPr>
          <a:xfrm>
            <a:off x="4355976" y="4751684"/>
            <a:ext cx="4724370" cy="923330"/>
          </a:xfrm>
          <a:prstGeom prst="rect">
            <a:avLst/>
          </a:prstGeom>
          <a:noFill/>
        </p:spPr>
        <p:txBody>
          <a:bodyPr wrap="none" rtlCol="0">
            <a:spAutoFit/>
          </a:bodyPr>
          <a:lstStyle/>
          <a:p>
            <a:r>
              <a:rPr lang="zh-CN" altLang="en-US" dirty="0"/>
              <a:t>卢瑟福（</a:t>
            </a:r>
            <a:r>
              <a:rPr lang="en-US" altLang="zh-CN" b="1" i="0" dirty="0">
                <a:effectLst/>
                <a:latin typeface="Arial" panose="020B0604020202020204" pitchFamily="34" charset="0"/>
              </a:rPr>
              <a:t>Rutherford</a:t>
            </a:r>
            <a:r>
              <a:rPr lang="zh-CN" altLang="en-US" b="1" i="0" dirty="0">
                <a:effectLst/>
                <a:latin typeface="Arial" panose="020B0604020202020204" pitchFamily="34" charset="0"/>
              </a:rPr>
              <a:t>）</a:t>
            </a:r>
            <a:endParaRPr lang="en-US" altLang="zh-CN" dirty="0">
              <a:latin typeface="Arial" panose="020B0604020202020204" pitchFamily="34" charset="0"/>
            </a:endParaRPr>
          </a:p>
          <a:p>
            <a:r>
              <a:rPr lang="zh-CN" altLang="en-US" dirty="0">
                <a:latin typeface="Arial" panose="020B0604020202020204" pitchFamily="34" charset="0"/>
              </a:rPr>
              <a:t>发现了阿尔法射线，</a:t>
            </a:r>
            <a:endParaRPr lang="en-US" altLang="zh-CN" dirty="0">
              <a:latin typeface="Arial" panose="020B0604020202020204" pitchFamily="34" charset="0"/>
            </a:endParaRPr>
          </a:p>
          <a:p>
            <a:r>
              <a:rPr lang="zh-CN" altLang="en-US" dirty="0">
                <a:latin typeface="Arial" panose="020B0604020202020204" pitchFamily="34" charset="0"/>
              </a:rPr>
              <a:t>以及贝塔射线比阿尔法射线穿透能力强</a:t>
            </a:r>
            <a:r>
              <a:rPr lang="en-US" altLang="zh-CN" dirty="0">
                <a:latin typeface="Arial" panose="020B0604020202020204" pitchFamily="34" charset="0"/>
              </a:rPr>
              <a:t>100</a:t>
            </a:r>
            <a:r>
              <a:rPr lang="zh-CN" altLang="en-US" dirty="0">
                <a:latin typeface="Arial" panose="020B0604020202020204" pitchFamily="34" charset="0"/>
              </a:rPr>
              <a:t>倍</a:t>
            </a:r>
            <a:endParaRPr lang="zh-CN" altLang="en-US" dirty="0"/>
          </a:p>
        </p:txBody>
      </p:sp>
    </p:spTree>
    <p:extLst>
      <p:ext uri="{BB962C8B-B14F-4D97-AF65-F5344CB8AC3E}">
        <p14:creationId xmlns:p14="http://schemas.microsoft.com/office/powerpoint/2010/main" val="591112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1">
            <a:extLst>
              <a:ext uri="{FF2B5EF4-FFF2-40B4-BE49-F238E27FC236}">
                <a16:creationId xmlns:a16="http://schemas.microsoft.com/office/drawing/2014/main" id="{B75003C8-401B-70B1-4C20-845383785723}"/>
              </a:ext>
            </a:extLst>
          </p:cNvPr>
          <p:cNvSpPr>
            <a:spLocks noGrp="1" noChangeArrowheads="1"/>
          </p:cNvSpPr>
          <p:nvPr>
            <p:ph type="title"/>
          </p:nvPr>
        </p:nvSpPr>
        <p:spPr/>
        <p:txBody>
          <a:bodyPr/>
          <a:lstStyle/>
          <a:p>
            <a:pPr eaLnBrk="1" hangingPunct="1"/>
            <a:r>
              <a:rPr lang="en-US" altLang="zh-CN"/>
              <a:t>A bit history of simulation</a:t>
            </a:r>
            <a:endParaRPr lang="zh-CN" altLang="en-US"/>
          </a:p>
        </p:txBody>
      </p:sp>
      <p:sp>
        <p:nvSpPr>
          <p:cNvPr id="5" name="灯片编号占位符 4">
            <a:extLst>
              <a:ext uri="{FF2B5EF4-FFF2-40B4-BE49-F238E27FC236}">
                <a16:creationId xmlns:a16="http://schemas.microsoft.com/office/drawing/2014/main" id="{4A7D9A15-CC59-4969-ABC5-1FBD08196B29}"/>
              </a:ext>
            </a:extLst>
          </p:cNvPr>
          <p:cNvSpPr>
            <a:spLocks noGrp="1"/>
          </p:cNvSpPr>
          <p:nvPr>
            <p:ph type="sldNum" sz="quarter" idx="12"/>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zh-CN"/>
            </a:defPPr>
            <a:lvl1pPr algn="r" rtl="0" eaLnBrk="1" fontAlgn="base" hangingPunct="1">
              <a:spcBef>
                <a:spcPct val="0"/>
              </a:spcBef>
              <a:spcAft>
                <a:spcPct val="0"/>
              </a:spcAft>
              <a:defRPr sz="1200" kern="1200">
                <a:solidFill>
                  <a:schemeClr val="tx1"/>
                </a:solidFill>
                <a:latin typeface="Garamond" panose="02020404030301010803" pitchFamily="18"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59897CD3-20C5-40A9-9D33-7854D20BE24F}" type="slidenum">
              <a:rPr lang="en-US" altLang="zh-CN" smtClean="0"/>
              <a:pPr/>
              <a:t>40</a:t>
            </a:fld>
            <a:endParaRPr lang="en-US" altLang="zh-CN">
              <a:latin typeface="Garamond" panose="02020404030301010803" pitchFamily="18" charset="0"/>
            </a:endParaRPr>
          </a:p>
        </p:txBody>
      </p:sp>
      <p:pic>
        <p:nvPicPr>
          <p:cNvPr id="12291" name="内容占位符 5">
            <a:extLst>
              <a:ext uri="{FF2B5EF4-FFF2-40B4-BE49-F238E27FC236}">
                <a16:creationId xmlns:a16="http://schemas.microsoft.com/office/drawing/2014/main" id="{B67C8858-E94A-7FC4-F7DE-9585A8E1CFA8}"/>
              </a:ext>
            </a:extLst>
          </p:cNvPr>
          <p:cNvPicPr>
            <a:picLocks noGrp="1" noChangeAspect="1" noChangeArrowheads="1"/>
          </p:cNvPicPr>
          <p:nvPr>
            <p:ph type="tbl" idx="4294967295"/>
          </p:nvPr>
        </p:nvPicPr>
        <p:blipFill>
          <a:blip r:embed="rId2" cstate="print">
            <a:extLst>
              <a:ext uri="{28A0092B-C50C-407E-A947-70E740481C1C}">
                <a14:useLocalDpi xmlns:a14="http://schemas.microsoft.com/office/drawing/2010/main" val="0"/>
              </a:ext>
            </a:extLst>
          </a:blip>
          <a:stretch>
            <a:fillRect/>
          </a:stretch>
        </p:blipFill>
        <p:spPr>
          <a:xfrm>
            <a:off x="7164388" y="946150"/>
            <a:ext cx="1676400" cy="2482850"/>
          </a:xfrm>
        </p:spPr>
      </p:pic>
      <p:pic>
        <p:nvPicPr>
          <p:cNvPr id="12294" name="图片 7">
            <a:extLst>
              <a:ext uri="{FF2B5EF4-FFF2-40B4-BE49-F238E27FC236}">
                <a16:creationId xmlns:a16="http://schemas.microsoft.com/office/drawing/2014/main" id="{C1714F9D-B241-18EC-5C4F-DF57624AB1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388" y="3708400"/>
            <a:ext cx="16764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a:ext uri="{FF2B5EF4-FFF2-40B4-BE49-F238E27FC236}">
                <a16:creationId xmlns:a16="http://schemas.microsoft.com/office/drawing/2014/main" id="{DADED15C-E182-4CA8-A30C-1E0977CD1F70}"/>
              </a:ext>
            </a:extLst>
          </p:cNvPr>
          <p:cNvSpPr txBox="1">
            <a:spLocks noChangeArrowheads="1"/>
          </p:cNvSpPr>
          <p:nvPr/>
        </p:nvSpPr>
        <p:spPr bwMode="auto">
          <a:xfrm>
            <a:off x="395288" y="1341438"/>
            <a:ext cx="6761162"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lr>
                <a:schemeClr val="accent1"/>
              </a:buClr>
              <a:buSzPct val="65000"/>
              <a:buFont typeface="Wingdings" panose="05000000000000000000" pitchFamily="2" charset="2"/>
              <a:buChar char="n"/>
              <a:defRPr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eaLnBrk="1" hangingPunct="1">
              <a:buFont typeface="+mj-lt"/>
              <a:buAutoNum type="arabicPeriod"/>
              <a:defRPr/>
            </a:pPr>
            <a:r>
              <a:rPr lang="en-US" altLang="zh-CN" sz="1800" dirty="0"/>
              <a:t>Concept of Monte Carlo (MC) originated in the XVIII century (Buffon, 1777, and then Laplace,1786).</a:t>
            </a:r>
          </a:p>
          <a:p>
            <a:pPr marL="514350" indent="-514350" eaLnBrk="1" hangingPunct="1">
              <a:buFont typeface="+mj-lt"/>
              <a:buAutoNum type="arabicPeriod"/>
              <a:defRPr/>
            </a:pPr>
            <a:endParaRPr lang="en-US" altLang="zh-CN" sz="1800" dirty="0"/>
          </a:p>
          <a:p>
            <a:pPr marL="514350" indent="-514350" eaLnBrk="1" hangingPunct="1">
              <a:buFont typeface="+mj-lt"/>
              <a:buAutoNum type="arabicPeriod"/>
              <a:defRPr/>
            </a:pPr>
            <a:r>
              <a:rPr lang="en-US" altLang="zh-CN" sz="1800" dirty="0"/>
              <a:t>MC is an idea to deal with questions. For example, to c</a:t>
            </a:r>
            <a:r>
              <a:rPr lang="it-IT" altLang="zh-CN" sz="1800" dirty="0"/>
              <a:t>alculate π with Monte Carlo estimation.</a:t>
            </a:r>
          </a:p>
          <a:p>
            <a:pPr marL="514350" indent="-514350" eaLnBrk="1" hangingPunct="1">
              <a:buFont typeface="+mj-lt"/>
              <a:buAutoNum type="arabicPeriod"/>
              <a:defRPr/>
            </a:pPr>
            <a:endParaRPr lang="it-IT" altLang="zh-CN" sz="1800" dirty="0"/>
          </a:p>
          <a:p>
            <a:pPr lvl="1" eaLnBrk="1" hangingPunct="1">
              <a:buFont typeface="+mj-lt"/>
              <a:buAutoNum type="arabicPeriod"/>
              <a:defRPr/>
            </a:pPr>
            <a:endParaRPr lang="it-IT" altLang="zh-CN" sz="1000" dirty="0"/>
          </a:p>
          <a:p>
            <a:pPr eaLnBrk="1" hangingPunct="1">
              <a:buFont typeface="+mj-lt"/>
              <a:buAutoNum type="arabicPeriod"/>
              <a:defRPr/>
            </a:pPr>
            <a:endParaRPr lang="it-IT" altLang="zh-CN" sz="1400" dirty="0"/>
          </a:p>
          <a:p>
            <a:pPr eaLnBrk="1" hangingPunct="1">
              <a:buFont typeface="+mj-lt"/>
              <a:buAutoNum type="arabicPeriod"/>
              <a:defRPr/>
            </a:pPr>
            <a:endParaRPr lang="en-US" altLang="zh-CN" sz="1800" dirty="0"/>
          </a:p>
          <a:p>
            <a:pPr eaLnBrk="1" hangingPunct="1">
              <a:buFont typeface="+mj-lt"/>
              <a:buAutoNum type="arabicPeriod"/>
              <a:defRPr/>
            </a:pPr>
            <a:endParaRPr lang="en-US" altLang="zh-CN" sz="1800" dirty="0"/>
          </a:p>
          <a:p>
            <a:pPr eaLnBrk="1" hangingPunct="1">
              <a:buFont typeface="+mj-lt"/>
              <a:buAutoNum type="arabicPeriod"/>
              <a:defRPr/>
            </a:pPr>
            <a:endParaRPr lang="en-US" altLang="zh-CN" sz="1800" dirty="0"/>
          </a:p>
          <a:p>
            <a:pPr eaLnBrk="1" hangingPunct="1">
              <a:buFont typeface="+mj-lt"/>
              <a:buAutoNum type="arabicPeriod"/>
              <a:defRPr/>
            </a:pPr>
            <a:endParaRPr lang="en-US" altLang="zh-CN" sz="1800" dirty="0"/>
          </a:p>
          <a:p>
            <a:pPr eaLnBrk="1" hangingPunct="1">
              <a:buFont typeface="+mj-lt"/>
              <a:buAutoNum type="arabicPeriod"/>
              <a:defRPr/>
            </a:pPr>
            <a:endParaRPr lang="en-US" altLang="zh-CN" sz="1800" dirty="0"/>
          </a:p>
          <a:p>
            <a:pPr eaLnBrk="1" hangingPunct="1">
              <a:buFont typeface="+mj-lt"/>
              <a:buAutoNum type="arabicPeriod"/>
              <a:defRPr/>
            </a:pPr>
            <a:r>
              <a:rPr lang="en-US" altLang="zh-CN" sz="1800" dirty="0"/>
              <a:t>Concept of MC is much older than real computers, now is a popular technique bound to computer.</a:t>
            </a:r>
          </a:p>
          <a:p>
            <a:pPr marL="514350" indent="-514350" eaLnBrk="1" hangingPunct="1">
              <a:buFont typeface="+mj-lt"/>
              <a:buAutoNum type="arabicPeriod"/>
              <a:defRPr/>
            </a:pPr>
            <a:endParaRPr lang="en-US" altLang="zh-CN" sz="1800" dirty="0"/>
          </a:p>
        </p:txBody>
      </p:sp>
      <p:pic>
        <p:nvPicPr>
          <p:cNvPr id="12296" name="图片 9">
            <a:extLst>
              <a:ext uri="{FF2B5EF4-FFF2-40B4-BE49-F238E27FC236}">
                <a16:creationId xmlns:a16="http://schemas.microsoft.com/office/drawing/2014/main" id="{68D0B343-779D-A5A5-6025-6AE00E19AE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0013" y="2924175"/>
            <a:ext cx="23876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460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a:extLst>
              <a:ext uri="{FF2B5EF4-FFF2-40B4-BE49-F238E27FC236}">
                <a16:creationId xmlns:a16="http://schemas.microsoft.com/office/drawing/2014/main" id="{5506B3F8-72C8-ACBD-7B66-C5538B6391D2}"/>
              </a:ext>
            </a:extLst>
          </p:cNvPr>
          <p:cNvSpPr>
            <a:spLocks noGrp="1" noChangeArrowheads="1"/>
          </p:cNvSpPr>
          <p:nvPr>
            <p:ph type="title"/>
          </p:nvPr>
        </p:nvSpPr>
        <p:spPr/>
        <p:txBody>
          <a:bodyPr/>
          <a:lstStyle/>
          <a:p>
            <a:pPr eaLnBrk="1" hangingPunct="1"/>
            <a:r>
              <a:rPr lang="en-US" altLang="zh-CN"/>
              <a:t>A bit history of simulation</a:t>
            </a:r>
            <a:endParaRPr lang="zh-CN" altLang="en-US"/>
          </a:p>
        </p:txBody>
      </p:sp>
      <p:sp>
        <p:nvSpPr>
          <p:cNvPr id="5" name="灯片编号占位符 4">
            <a:extLst>
              <a:ext uri="{FF2B5EF4-FFF2-40B4-BE49-F238E27FC236}">
                <a16:creationId xmlns:a16="http://schemas.microsoft.com/office/drawing/2014/main" id="{67650816-4B46-475A-BF5C-F78F8971F422}"/>
              </a:ext>
            </a:extLst>
          </p:cNvPr>
          <p:cNvSpPr>
            <a:spLocks noGrp="1"/>
          </p:cNvSpPr>
          <p:nvPr>
            <p:ph type="sldNum" sz="quarter" idx="12"/>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zh-CN"/>
            </a:defPPr>
            <a:lvl1pPr algn="r" rtl="0" eaLnBrk="1" fontAlgn="base" hangingPunct="1">
              <a:spcBef>
                <a:spcPct val="0"/>
              </a:spcBef>
              <a:spcAft>
                <a:spcPct val="0"/>
              </a:spcAft>
              <a:defRPr sz="1200" kern="1200">
                <a:solidFill>
                  <a:schemeClr val="tx1"/>
                </a:solidFill>
                <a:latin typeface="Garamond" panose="02020404030301010803" pitchFamily="18"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59897CD3-20C5-40A9-9D33-7854D20BE24F}" type="slidenum">
              <a:rPr lang="en-US" altLang="zh-CN" smtClean="0"/>
              <a:pPr/>
              <a:t>41</a:t>
            </a:fld>
            <a:endParaRPr lang="en-US" altLang="zh-CN">
              <a:latin typeface="Garamond" panose="02020404030301010803" pitchFamily="18" charset="0"/>
            </a:endParaRPr>
          </a:p>
        </p:txBody>
      </p:sp>
      <p:sp>
        <p:nvSpPr>
          <p:cNvPr id="3" name="内容占位符 2">
            <a:extLst>
              <a:ext uri="{FF2B5EF4-FFF2-40B4-BE49-F238E27FC236}">
                <a16:creationId xmlns:a16="http://schemas.microsoft.com/office/drawing/2014/main" id="{215CF9BF-A9D7-4DB0-8082-8A89A2289E37}"/>
              </a:ext>
            </a:extLst>
          </p:cNvPr>
          <p:cNvSpPr>
            <a:spLocks noGrp="1"/>
          </p:cNvSpPr>
          <p:nvPr>
            <p:ph idx="4294967295"/>
          </p:nvPr>
        </p:nvSpPr>
        <p:spPr>
          <a:xfrm>
            <a:off x="0" y="1323975"/>
            <a:ext cx="5915025" cy="2044700"/>
          </a:xfrm>
        </p:spPr>
        <p:txBody>
          <a:bodyPr/>
          <a:lstStyle/>
          <a:p>
            <a:pPr marL="514350" indent="-514350" eaLnBrk="1" hangingPunct="1">
              <a:buFont typeface="+mj-lt"/>
              <a:buAutoNum type="arabicPeriod"/>
              <a:defRPr/>
            </a:pPr>
            <a:r>
              <a:rPr lang="en-US" altLang="zh-CN" sz="1800" dirty="0"/>
              <a:t>Boost in the '50 (</a:t>
            </a:r>
            <a:r>
              <a:rPr lang="en-US" altLang="zh-CN" sz="1800" dirty="0" err="1"/>
              <a:t>Ulam</a:t>
            </a:r>
            <a:r>
              <a:rPr lang="en-US" altLang="zh-CN" sz="1800" dirty="0"/>
              <a:t> and Von Neumann) for the development of thermonuclear weapons</a:t>
            </a:r>
          </a:p>
          <a:p>
            <a:pPr marL="514350" indent="-514350" eaLnBrk="1" hangingPunct="1">
              <a:buFont typeface="+mj-lt"/>
              <a:buAutoNum type="arabicPeriod"/>
              <a:defRPr/>
            </a:pPr>
            <a:endParaRPr lang="en-US" altLang="zh-CN" sz="1800" dirty="0"/>
          </a:p>
          <a:p>
            <a:pPr marL="514350" indent="-514350" eaLnBrk="1" hangingPunct="1">
              <a:buFont typeface="+mj-lt"/>
              <a:buAutoNum type="arabicPeriod"/>
              <a:defRPr/>
            </a:pPr>
            <a:r>
              <a:rPr lang="en-US" altLang="zh-CN" sz="1800" dirty="0"/>
              <a:t>Von Neumann proposed for the first time the name "Monte Carlo" and settled several basic theorems.</a:t>
            </a:r>
          </a:p>
          <a:p>
            <a:pPr marL="514350" indent="-514350" eaLnBrk="1" hangingPunct="1">
              <a:buFont typeface="+mj-lt"/>
              <a:buAutoNum type="arabicPeriod"/>
              <a:defRPr/>
            </a:pPr>
            <a:endParaRPr lang="en-US" altLang="zh-CN" sz="1800" dirty="0"/>
          </a:p>
          <a:p>
            <a:pPr marL="514350" indent="-514350" eaLnBrk="1" hangingPunct="1">
              <a:buFont typeface="+mj-lt"/>
              <a:buAutoNum type="arabicPeriod"/>
              <a:defRPr/>
            </a:pPr>
            <a:r>
              <a:rPr lang="en-US" altLang="zh-CN" sz="1800" dirty="0"/>
              <a:t>First (proto) computers available at that time</a:t>
            </a:r>
          </a:p>
          <a:p>
            <a:pPr marL="0" indent="0" eaLnBrk="1" hangingPunct="1">
              <a:buFont typeface="Wingdings" panose="05000000000000000000" pitchFamily="2" charset="2"/>
              <a:buNone/>
              <a:defRPr/>
            </a:pPr>
            <a:endParaRPr lang="zh-CN" altLang="en-US" dirty="0"/>
          </a:p>
        </p:txBody>
      </p:sp>
      <p:pic>
        <p:nvPicPr>
          <p:cNvPr id="13318" name="图片 5">
            <a:extLst>
              <a:ext uri="{FF2B5EF4-FFF2-40B4-BE49-F238E27FC236}">
                <a16:creationId xmlns:a16="http://schemas.microsoft.com/office/drawing/2014/main" id="{4A67B686-1897-6F33-FA84-F76E3B185C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885" y="1628775"/>
            <a:ext cx="257651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图片 6">
            <a:extLst>
              <a:ext uri="{FF2B5EF4-FFF2-40B4-BE49-F238E27FC236}">
                <a16:creationId xmlns:a16="http://schemas.microsoft.com/office/drawing/2014/main" id="{74ADD84E-C75E-0F3C-4761-C687B0C810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350" y="3932238"/>
            <a:ext cx="1303338"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a:extLst>
              <a:ext uri="{FF2B5EF4-FFF2-40B4-BE49-F238E27FC236}">
                <a16:creationId xmlns:a16="http://schemas.microsoft.com/office/drawing/2014/main" id="{32BA9294-E4AC-4F00-BB9C-1BF3FAD8421C}"/>
              </a:ext>
            </a:extLst>
          </p:cNvPr>
          <p:cNvPicPr>
            <a:picLocks noChangeAspect="1"/>
          </p:cNvPicPr>
          <p:nvPr/>
        </p:nvPicPr>
        <p:blipFill>
          <a:blip r:embed="rId4">
            <a:duotone>
              <a:prstClr val="black"/>
              <a:srgbClr val="D9C3A5">
                <a:tint val="50000"/>
                <a:satMod val="180000"/>
              </a:srgbClr>
            </a:duotone>
          </a:blip>
          <a:stretch>
            <a:fillRect/>
          </a:stretch>
        </p:blipFill>
        <p:spPr>
          <a:xfrm>
            <a:off x="2887548" y="3993022"/>
            <a:ext cx="1483500" cy="1540783"/>
          </a:xfrm>
          <a:prstGeom prst="rect">
            <a:avLst/>
          </a:prstGeom>
        </p:spPr>
      </p:pic>
      <p:sp>
        <p:nvSpPr>
          <p:cNvPr id="13321" name="文本框 8">
            <a:extLst>
              <a:ext uri="{FF2B5EF4-FFF2-40B4-BE49-F238E27FC236}">
                <a16:creationId xmlns:a16="http://schemas.microsoft.com/office/drawing/2014/main" id="{1F052877-460D-D8E9-A046-A1CD3AE6221F}"/>
              </a:ext>
            </a:extLst>
          </p:cNvPr>
          <p:cNvSpPr txBox="1">
            <a:spLocks noChangeArrowheads="1"/>
          </p:cNvSpPr>
          <p:nvPr/>
        </p:nvSpPr>
        <p:spPr bwMode="auto">
          <a:xfrm>
            <a:off x="530225" y="5791200"/>
            <a:ext cx="5643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i="1"/>
              <a:t>Journal of the American statistical association, Vol. 14, 1949</a:t>
            </a:r>
            <a:endParaRPr lang="zh-CN" altLang="en-US" sz="1600" i="1"/>
          </a:p>
        </p:txBody>
      </p:sp>
      <p:cxnSp>
        <p:nvCxnSpPr>
          <p:cNvPr id="11" name="直接箭头连接符 10">
            <a:extLst>
              <a:ext uri="{FF2B5EF4-FFF2-40B4-BE49-F238E27FC236}">
                <a16:creationId xmlns:a16="http://schemas.microsoft.com/office/drawing/2014/main" id="{2D805CC1-5E1F-4283-A199-3340F8261668}"/>
              </a:ext>
            </a:extLst>
          </p:cNvPr>
          <p:cNvCxnSpPr/>
          <p:nvPr/>
        </p:nvCxnSpPr>
        <p:spPr>
          <a:xfrm>
            <a:off x="5148263" y="3576638"/>
            <a:ext cx="1233487" cy="34766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1279282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a:extLst>
              <a:ext uri="{FF2B5EF4-FFF2-40B4-BE49-F238E27FC236}">
                <a16:creationId xmlns:a16="http://schemas.microsoft.com/office/drawing/2014/main" id="{66943D29-15C3-8E40-5F99-BCD40522A8DB}"/>
              </a:ext>
            </a:extLst>
          </p:cNvPr>
          <p:cNvSpPr>
            <a:spLocks noGrp="1" noChangeArrowheads="1"/>
          </p:cNvSpPr>
          <p:nvPr>
            <p:ph type="title"/>
          </p:nvPr>
        </p:nvSpPr>
        <p:spPr/>
        <p:txBody>
          <a:bodyPr/>
          <a:lstStyle/>
          <a:p>
            <a:pPr eaLnBrk="1" hangingPunct="1"/>
            <a:r>
              <a:rPr lang="en-US" altLang="zh-CN"/>
              <a:t>Simulation of a</a:t>
            </a:r>
            <a:r>
              <a:rPr lang="zh-CN" altLang="en-US"/>
              <a:t> </a:t>
            </a:r>
            <a:r>
              <a:rPr lang="en-US" altLang="zh-CN"/>
              <a:t>card game</a:t>
            </a:r>
            <a:endParaRPr lang="zh-CN" altLang="en-US"/>
          </a:p>
        </p:txBody>
      </p:sp>
      <p:sp>
        <p:nvSpPr>
          <p:cNvPr id="5" name="灯片编号占位符 4">
            <a:extLst>
              <a:ext uri="{FF2B5EF4-FFF2-40B4-BE49-F238E27FC236}">
                <a16:creationId xmlns:a16="http://schemas.microsoft.com/office/drawing/2014/main" id="{ED18F386-D4C8-4793-A941-FE2C887F3B43}"/>
              </a:ext>
            </a:extLst>
          </p:cNvPr>
          <p:cNvSpPr>
            <a:spLocks noGrp="1"/>
          </p:cNvSpPr>
          <p:nvPr>
            <p:ph type="sldNum" sz="quarter" idx="12"/>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zh-CN"/>
            </a:defPPr>
            <a:lvl1pPr algn="r" rtl="0" eaLnBrk="1" fontAlgn="base" hangingPunct="1">
              <a:spcBef>
                <a:spcPct val="0"/>
              </a:spcBef>
              <a:spcAft>
                <a:spcPct val="0"/>
              </a:spcAft>
              <a:defRPr sz="1200" kern="1200">
                <a:solidFill>
                  <a:schemeClr val="tx1"/>
                </a:solidFill>
                <a:latin typeface="Garamond" panose="02020404030301010803" pitchFamily="18"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59897CD3-20C5-40A9-9D33-7854D20BE24F}" type="slidenum">
              <a:rPr lang="en-US" altLang="zh-CN" smtClean="0"/>
              <a:pPr/>
              <a:t>42</a:t>
            </a:fld>
            <a:endParaRPr lang="en-US" altLang="zh-CN">
              <a:latin typeface="Garamond" panose="02020404030301010803" pitchFamily="18" charset="0"/>
            </a:endParaRPr>
          </a:p>
        </p:txBody>
      </p:sp>
      <p:sp>
        <p:nvSpPr>
          <p:cNvPr id="14339" name="内容占位符 2">
            <a:extLst>
              <a:ext uri="{FF2B5EF4-FFF2-40B4-BE49-F238E27FC236}">
                <a16:creationId xmlns:a16="http://schemas.microsoft.com/office/drawing/2014/main" id="{5321AAE1-A2E8-0DC2-28B9-0EC437A21732}"/>
              </a:ext>
            </a:extLst>
          </p:cNvPr>
          <p:cNvSpPr>
            <a:spLocks noGrp="1" noChangeArrowheads="1"/>
          </p:cNvSpPr>
          <p:nvPr>
            <p:ph idx="4294967295"/>
          </p:nvPr>
        </p:nvSpPr>
        <p:spPr>
          <a:xfrm>
            <a:off x="539552" y="1268760"/>
            <a:ext cx="8077200" cy="4724400"/>
          </a:xfrm>
        </p:spPr>
        <p:txBody>
          <a:bodyPr/>
          <a:lstStyle/>
          <a:p>
            <a:pPr marL="514350" indent="-514350" eaLnBrk="1" hangingPunct="1">
              <a:buFont typeface="Garamond" panose="02020404030301010803" pitchFamily="18" charset="0"/>
              <a:buAutoNum type="arabicPeriod"/>
            </a:pPr>
            <a:r>
              <a:rPr lang="zh-CN" altLang="en-US" dirty="0"/>
              <a:t>取扑克牌一种花色</a:t>
            </a:r>
            <a:r>
              <a:rPr lang="en-US" altLang="zh-CN" dirty="0"/>
              <a:t>13</a:t>
            </a:r>
            <a:r>
              <a:rPr lang="zh-CN" altLang="en-US" dirty="0"/>
              <a:t>张牌，从</a:t>
            </a:r>
            <a:r>
              <a:rPr lang="en-US" altLang="zh-CN" dirty="0"/>
              <a:t>A</a:t>
            </a:r>
            <a:r>
              <a:rPr lang="zh-CN" altLang="en-US" dirty="0"/>
              <a:t>到</a:t>
            </a:r>
            <a:r>
              <a:rPr lang="en-US" altLang="zh-CN" dirty="0"/>
              <a:t>K</a:t>
            </a:r>
            <a:r>
              <a:rPr lang="zh-CN" altLang="en-US" dirty="0"/>
              <a:t>。玩家</a:t>
            </a:r>
            <a:r>
              <a:rPr lang="en-US" altLang="zh-CN" dirty="0"/>
              <a:t>A</a:t>
            </a:r>
            <a:r>
              <a:rPr lang="zh-CN" altLang="en-US" dirty="0"/>
              <a:t>随机抽取一张牌，玩家</a:t>
            </a:r>
            <a:r>
              <a:rPr lang="en-US" altLang="zh-CN" dirty="0"/>
              <a:t>B</a:t>
            </a:r>
            <a:r>
              <a:rPr lang="zh-CN" altLang="en-US" dirty="0"/>
              <a:t>猜测</a:t>
            </a:r>
            <a:r>
              <a:rPr lang="en-US" altLang="zh-CN" dirty="0"/>
              <a:t>A</a:t>
            </a:r>
            <a:r>
              <a:rPr lang="zh-CN" altLang="en-US" dirty="0"/>
              <a:t>抽取的牌。游戏有三个回合，玩家</a:t>
            </a:r>
            <a:r>
              <a:rPr lang="en-US" altLang="zh-CN" dirty="0"/>
              <a:t>B</a:t>
            </a:r>
            <a:r>
              <a:rPr lang="zh-CN" altLang="en-US" dirty="0"/>
              <a:t>首先猜测，随后玩家</a:t>
            </a:r>
            <a:r>
              <a:rPr lang="en-US" altLang="zh-CN" dirty="0"/>
              <a:t>A</a:t>
            </a:r>
            <a:r>
              <a:rPr lang="zh-CN" altLang="en-US" dirty="0"/>
              <a:t>告诉玩家</a:t>
            </a:r>
            <a:r>
              <a:rPr lang="en-US" altLang="zh-CN" dirty="0"/>
              <a:t>B</a:t>
            </a:r>
            <a:r>
              <a:rPr lang="zh-CN" altLang="en-US" dirty="0"/>
              <a:t>是否猜中、猜测过大或者过小。玩家</a:t>
            </a:r>
            <a:r>
              <a:rPr lang="en-US" altLang="zh-CN" dirty="0"/>
              <a:t>B</a:t>
            </a:r>
            <a:r>
              <a:rPr lang="zh-CN" altLang="en-US" dirty="0"/>
              <a:t>猜中则</a:t>
            </a:r>
            <a:r>
              <a:rPr lang="en-US" altLang="zh-CN" dirty="0"/>
              <a:t>B</a:t>
            </a:r>
            <a:r>
              <a:rPr lang="zh-CN" altLang="en-US" dirty="0"/>
              <a:t>胜，玩家</a:t>
            </a:r>
            <a:r>
              <a:rPr lang="en-US" altLang="zh-CN" dirty="0"/>
              <a:t>B</a:t>
            </a:r>
            <a:r>
              <a:rPr lang="zh-CN" altLang="en-US" dirty="0"/>
              <a:t>三次未猜中则</a:t>
            </a:r>
            <a:r>
              <a:rPr lang="en-US" altLang="zh-CN" dirty="0"/>
              <a:t>A</a:t>
            </a:r>
            <a:r>
              <a:rPr lang="zh-CN" altLang="en-US" dirty="0"/>
              <a:t>胜。使用</a:t>
            </a:r>
            <a:r>
              <a:rPr lang="en-US" altLang="zh-CN" dirty="0"/>
              <a:t>MC</a:t>
            </a:r>
            <a:r>
              <a:rPr lang="zh-CN" altLang="en-US" dirty="0"/>
              <a:t>方法计算玩家的胜率。</a:t>
            </a:r>
            <a:endParaRPr lang="en-US" altLang="zh-CN" dirty="0"/>
          </a:p>
          <a:p>
            <a:pPr marL="514350" indent="-514350" eaLnBrk="1" hangingPunct="1">
              <a:buFont typeface="Garamond" panose="02020404030301010803" pitchFamily="18" charset="0"/>
              <a:buAutoNum type="arabicPeriod"/>
            </a:pPr>
            <a:endParaRPr lang="en-US" altLang="zh-CN" dirty="0"/>
          </a:p>
          <a:p>
            <a:pPr marL="514350" indent="-514350" eaLnBrk="1" hangingPunct="1">
              <a:buFont typeface="Garamond" panose="02020404030301010803" pitchFamily="18" charset="0"/>
              <a:buAutoNum type="arabicPeriod"/>
            </a:pPr>
            <a:r>
              <a:rPr lang="zh-CN" altLang="en-US" dirty="0"/>
              <a:t>尝试给出期望值与涨落。</a:t>
            </a:r>
          </a:p>
        </p:txBody>
      </p:sp>
    </p:spTree>
    <p:extLst>
      <p:ext uri="{BB962C8B-B14F-4D97-AF65-F5344CB8AC3E}">
        <p14:creationId xmlns:p14="http://schemas.microsoft.com/office/powerpoint/2010/main" val="3474859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1">
            <a:extLst>
              <a:ext uri="{FF2B5EF4-FFF2-40B4-BE49-F238E27FC236}">
                <a16:creationId xmlns:a16="http://schemas.microsoft.com/office/drawing/2014/main" id="{696FC327-C617-7F0C-EFD6-8886E350CC1D}"/>
              </a:ext>
            </a:extLst>
          </p:cNvPr>
          <p:cNvSpPr>
            <a:spLocks noGrp="1" noChangeArrowheads="1"/>
          </p:cNvSpPr>
          <p:nvPr>
            <p:ph type="title"/>
          </p:nvPr>
        </p:nvSpPr>
        <p:spPr>
          <a:xfrm>
            <a:off x="457200" y="277813"/>
            <a:ext cx="8229600" cy="774700"/>
          </a:xfrm>
        </p:spPr>
        <p:txBody>
          <a:bodyPr/>
          <a:lstStyle/>
          <a:p>
            <a:r>
              <a:rPr lang="zh-CN" altLang="en-US"/>
              <a:t>方案</a:t>
            </a:r>
            <a:r>
              <a:rPr lang="en-US" altLang="zh-CN"/>
              <a:t>A</a:t>
            </a:r>
            <a:r>
              <a:rPr lang="zh-CN" altLang="en-US"/>
              <a:t>：随机猜测</a:t>
            </a:r>
          </a:p>
        </p:txBody>
      </p:sp>
      <p:sp>
        <p:nvSpPr>
          <p:cNvPr id="4" name="页脚占位符 3">
            <a:extLst>
              <a:ext uri="{FF2B5EF4-FFF2-40B4-BE49-F238E27FC236}">
                <a16:creationId xmlns:a16="http://schemas.microsoft.com/office/drawing/2014/main" id="{2451682C-44EB-2F1D-C503-8E036E2BE84D}"/>
              </a:ext>
            </a:extLst>
          </p:cNvPr>
          <p:cNvSpPr>
            <a:spLocks noGrp="1"/>
          </p:cNvSpPr>
          <p:nvPr>
            <p:ph type="ftr" sz="quarter" idx="11"/>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defPPr>
              <a:defRPr lang="zh-CN"/>
            </a:defPPr>
            <a:lvl1pPr algn="ctr" rtl="0" eaLnBrk="1" fontAlgn="base" hangingPunct="1">
              <a:spcBef>
                <a:spcPct val="0"/>
              </a:spcBef>
              <a:spcAft>
                <a:spcPct val="0"/>
              </a:spcAft>
              <a:defRPr sz="1200" kern="1200">
                <a:solidFill>
                  <a:schemeClr val="tx1"/>
                </a:solidFill>
                <a:latin typeface="+mj-lt"/>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a:t>粒子物理实验课程</a:t>
            </a:r>
            <a:endParaRPr lang="en-US" altLang="zh-CN"/>
          </a:p>
        </p:txBody>
      </p:sp>
      <p:sp>
        <p:nvSpPr>
          <p:cNvPr id="9220" name="灯片编号占位符 4">
            <a:extLst>
              <a:ext uri="{FF2B5EF4-FFF2-40B4-BE49-F238E27FC236}">
                <a16:creationId xmlns:a16="http://schemas.microsoft.com/office/drawing/2014/main" id="{91CE0F2D-61E6-BD32-438A-E80CE39C3589}"/>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B9F81F4-94D6-4CCC-9ECA-C6B136C17CE1}" type="slidenum">
              <a:rPr lang="en-US" altLang="zh-CN" smtClean="0">
                <a:latin typeface="Garamond" panose="02020404030301010803" pitchFamily="18" charset="0"/>
              </a:rPr>
              <a:pPr/>
              <a:t>43</a:t>
            </a:fld>
            <a:endParaRPr lang="en-US" altLang="zh-CN">
              <a:latin typeface="Garamond" panose="02020404030301010803" pitchFamily="18" charset="0"/>
            </a:endParaRPr>
          </a:p>
        </p:txBody>
      </p:sp>
      <p:sp>
        <p:nvSpPr>
          <p:cNvPr id="9221" name="内容占位符 5">
            <a:extLst>
              <a:ext uri="{FF2B5EF4-FFF2-40B4-BE49-F238E27FC236}">
                <a16:creationId xmlns:a16="http://schemas.microsoft.com/office/drawing/2014/main" id="{2B76D183-1EA8-7D8B-F1CF-46E1D5C06BC9}"/>
              </a:ext>
            </a:extLst>
          </p:cNvPr>
          <p:cNvSpPr>
            <a:spLocks noGrp="1"/>
          </p:cNvSpPr>
          <p:nvPr>
            <p:ph idx="1"/>
          </p:nvPr>
        </p:nvSpPr>
        <p:spPr>
          <a:xfrm>
            <a:off x="457200" y="1052513"/>
            <a:ext cx="4114800" cy="5113337"/>
          </a:xfrm>
          <a:ln>
            <a:solidFill>
              <a:schemeClr val="tx1"/>
            </a:solidFill>
            <a:miter lim="800000"/>
            <a:headEnd/>
            <a:tailEnd/>
          </a:ln>
        </p:spPr>
        <p:txBody>
          <a:bodyPr/>
          <a:lstStyle/>
          <a:p>
            <a:pPr>
              <a:buFont typeface="Garamond" panose="02020404030301010803" pitchFamily="18" charset="0"/>
              <a:buAutoNum type="arabicPeriod"/>
            </a:pPr>
            <a:r>
              <a:rPr lang="en-US" altLang="zh-CN" sz="1100"/>
              <a:t>bool random_guess(int card_number, bool print=false)</a:t>
            </a:r>
          </a:p>
          <a:p>
            <a:pPr>
              <a:buFont typeface="Garamond" panose="02020404030301010803" pitchFamily="18" charset="0"/>
              <a:buAutoNum type="arabicPeriod"/>
            </a:pPr>
            <a:r>
              <a:rPr lang="en-US" altLang="zh-CN" sz="1100"/>
              <a:t>{</a:t>
            </a:r>
          </a:p>
          <a:p>
            <a:pPr>
              <a:buFont typeface="Garamond" panose="02020404030301010803" pitchFamily="18" charset="0"/>
              <a:buAutoNum type="arabicPeriod"/>
            </a:pPr>
            <a:r>
              <a:rPr lang="en-US" altLang="zh-CN" sz="1100"/>
              <a:t>        int step = 0;</a:t>
            </a:r>
          </a:p>
          <a:p>
            <a:pPr>
              <a:buFont typeface="Garamond" panose="02020404030301010803" pitchFamily="18" charset="0"/>
              <a:buAutoNum type="arabicPeriod"/>
            </a:pPr>
            <a:r>
              <a:rPr lang="en-US" altLang="zh-CN" sz="1100"/>
              <a:t>        double min = 1.;</a:t>
            </a:r>
          </a:p>
          <a:p>
            <a:pPr>
              <a:buFont typeface="Garamond" panose="02020404030301010803" pitchFamily="18" charset="0"/>
              <a:buAutoNum type="arabicPeriod"/>
            </a:pPr>
            <a:r>
              <a:rPr lang="en-US" altLang="zh-CN" sz="1100"/>
              <a:t>        double max = 14.;</a:t>
            </a:r>
          </a:p>
          <a:p>
            <a:pPr>
              <a:buFont typeface="Garamond" panose="02020404030301010803" pitchFamily="18" charset="0"/>
              <a:buAutoNum type="arabicPeriod"/>
            </a:pPr>
            <a:r>
              <a:rPr lang="en-US" altLang="zh-CN" sz="1100"/>
              <a:t>        bool isFound = false;</a:t>
            </a:r>
          </a:p>
          <a:p>
            <a:pPr>
              <a:buFont typeface="Garamond" panose="02020404030301010803" pitchFamily="18" charset="0"/>
              <a:buAutoNum type="arabicPeriod"/>
            </a:pPr>
            <a:r>
              <a:rPr lang="en-US" altLang="zh-CN" sz="1100"/>
              <a:t>        while(step&lt;3)</a:t>
            </a:r>
          </a:p>
          <a:p>
            <a:pPr>
              <a:buFont typeface="Garamond" panose="02020404030301010803" pitchFamily="18" charset="0"/>
              <a:buAutoNum type="arabicPeriod"/>
            </a:pPr>
            <a:r>
              <a:rPr lang="en-US" altLang="zh-CN" sz="1100"/>
              <a:t>        {</a:t>
            </a:r>
          </a:p>
          <a:p>
            <a:pPr>
              <a:buFont typeface="Garamond" panose="02020404030301010803" pitchFamily="18" charset="0"/>
              <a:buAutoNum type="arabicPeriod"/>
            </a:pPr>
            <a:r>
              <a:rPr lang="en-US" altLang="zh-CN" sz="1100"/>
              <a:t>                int guess_number = shuttle_number(min, max);</a:t>
            </a:r>
          </a:p>
          <a:p>
            <a:pPr>
              <a:buFont typeface="Garamond" panose="02020404030301010803" pitchFamily="18" charset="0"/>
              <a:buAutoNum type="arabicPeriod"/>
            </a:pPr>
            <a:r>
              <a:rPr lang="en-US" altLang="zh-CN" sz="1100"/>
              <a:t>                if(print)</a:t>
            </a:r>
          </a:p>
          <a:p>
            <a:pPr>
              <a:buFont typeface="Garamond" panose="02020404030301010803" pitchFamily="18" charset="0"/>
              <a:buAutoNum type="arabicPeriod"/>
            </a:pPr>
            <a:r>
              <a:rPr lang="en-US" altLang="zh-CN" sz="1100"/>
              <a:t>                        cout&lt;&lt;"step #"&lt;&lt;step&lt;&lt;", guess "&lt;&lt;guess_number&lt;&lt;", card = "&lt;&lt;card_number&lt;&lt;endl;</a:t>
            </a:r>
          </a:p>
          <a:p>
            <a:pPr>
              <a:buFont typeface="Garamond" panose="02020404030301010803" pitchFamily="18" charset="0"/>
              <a:buAutoNum type="arabicPeriod"/>
            </a:pPr>
            <a:r>
              <a:rPr lang="en-US" altLang="zh-CN" sz="1100"/>
              <a:t>                if(guess_number == card_number){</a:t>
            </a:r>
          </a:p>
          <a:p>
            <a:pPr>
              <a:buFont typeface="Garamond" panose="02020404030301010803" pitchFamily="18" charset="0"/>
              <a:buAutoNum type="arabicPeriod"/>
            </a:pPr>
            <a:r>
              <a:rPr lang="en-US" altLang="zh-CN" sz="1100"/>
              <a:t>                        isFound = true;</a:t>
            </a:r>
          </a:p>
          <a:p>
            <a:pPr>
              <a:buFont typeface="Garamond" panose="02020404030301010803" pitchFamily="18" charset="0"/>
              <a:buAutoNum type="arabicPeriod"/>
            </a:pPr>
            <a:r>
              <a:rPr lang="en-US" altLang="zh-CN" sz="1100"/>
              <a:t>                        break;</a:t>
            </a:r>
          </a:p>
          <a:p>
            <a:pPr>
              <a:buFont typeface="Garamond" panose="02020404030301010803" pitchFamily="18" charset="0"/>
              <a:buAutoNum type="arabicPeriod"/>
            </a:pPr>
            <a:r>
              <a:rPr lang="en-US" altLang="zh-CN" sz="1100"/>
              <a:t>                }</a:t>
            </a:r>
          </a:p>
          <a:p>
            <a:pPr>
              <a:buFont typeface="Garamond" panose="02020404030301010803" pitchFamily="18" charset="0"/>
              <a:buAutoNum type="arabicPeriod"/>
            </a:pPr>
            <a:r>
              <a:rPr lang="en-US" altLang="zh-CN" sz="1100"/>
              <a:t>                if (guess_number &lt; card_number){</a:t>
            </a:r>
          </a:p>
          <a:p>
            <a:pPr>
              <a:buFont typeface="Garamond" panose="02020404030301010803" pitchFamily="18" charset="0"/>
              <a:buAutoNum type="arabicPeriod"/>
            </a:pPr>
            <a:r>
              <a:rPr lang="en-US" altLang="zh-CN" sz="1100"/>
              <a:t>                        min = guess_number +1.;</a:t>
            </a:r>
          </a:p>
          <a:p>
            <a:pPr>
              <a:buFont typeface="Garamond" panose="02020404030301010803" pitchFamily="18" charset="0"/>
              <a:buAutoNum type="arabicPeriod"/>
            </a:pPr>
            <a:r>
              <a:rPr lang="en-US" altLang="zh-CN" sz="1100"/>
              <a:t>                }else{</a:t>
            </a:r>
          </a:p>
          <a:p>
            <a:pPr>
              <a:buFont typeface="Garamond" panose="02020404030301010803" pitchFamily="18" charset="0"/>
              <a:buAutoNum type="arabicPeriod"/>
            </a:pPr>
            <a:r>
              <a:rPr lang="en-US" altLang="zh-CN" sz="1100"/>
              <a:t>                        max = guess_number -1.;</a:t>
            </a:r>
          </a:p>
          <a:p>
            <a:pPr>
              <a:buFont typeface="Garamond" panose="02020404030301010803" pitchFamily="18" charset="0"/>
              <a:buAutoNum type="arabicPeriod"/>
            </a:pPr>
            <a:r>
              <a:rPr lang="en-US" altLang="zh-CN" sz="1100"/>
              <a:t>                }</a:t>
            </a:r>
          </a:p>
          <a:p>
            <a:pPr>
              <a:buFont typeface="Garamond" panose="02020404030301010803" pitchFamily="18" charset="0"/>
              <a:buAutoNum type="arabicPeriod"/>
            </a:pPr>
            <a:r>
              <a:rPr lang="en-US" altLang="zh-CN" sz="1100"/>
              <a:t>                ++ step;</a:t>
            </a:r>
          </a:p>
          <a:p>
            <a:pPr>
              <a:buFont typeface="Garamond" panose="02020404030301010803" pitchFamily="18" charset="0"/>
              <a:buAutoNum type="arabicPeriod"/>
            </a:pPr>
            <a:r>
              <a:rPr lang="en-US" altLang="zh-CN" sz="1100"/>
              <a:t>        };</a:t>
            </a:r>
          </a:p>
          <a:p>
            <a:pPr>
              <a:buFont typeface="Garamond" panose="02020404030301010803" pitchFamily="18" charset="0"/>
              <a:buAutoNum type="arabicPeriod"/>
            </a:pPr>
            <a:r>
              <a:rPr lang="en-US" altLang="zh-CN" sz="1100"/>
              <a:t>        return isFound;</a:t>
            </a:r>
          </a:p>
          <a:p>
            <a:pPr>
              <a:buFont typeface="Garamond" panose="02020404030301010803" pitchFamily="18" charset="0"/>
              <a:buAutoNum type="arabicPeriod"/>
            </a:pPr>
            <a:r>
              <a:rPr lang="en-US" altLang="zh-CN" sz="1100"/>
              <a:t>}</a:t>
            </a:r>
          </a:p>
        </p:txBody>
      </p:sp>
      <p:sp>
        <p:nvSpPr>
          <p:cNvPr id="2" name="日期占位符 1">
            <a:extLst>
              <a:ext uri="{FF2B5EF4-FFF2-40B4-BE49-F238E27FC236}">
                <a16:creationId xmlns:a16="http://schemas.microsoft.com/office/drawing/2014/main" id="{FA8EF7E1-A928-A575-8010-9809D9F61E12}"/>
              </a:ext>
            </a:extLst>
          </p:cNvPr>
          <p:cNvSpPr>
            <a:spLocks noGrp="1"/>
          </p:cNvSpPr>
          <p:nvPr>
            <p:ph type="dt" sz="quarter" idx="10"/>
          </p:nvPr>
        </p:nvSpPr>
        <p:spPr/>
        <p:txBody>
          <a:bodyPr/>
          <a:lstStyle/>
          <a:p>
            <a:pPr>
              <a:defRPr/>
            </a:pPr>
            <a:fld id="{148482DA-A87B-4039-ACDA-C589EFF928E2}" type="datetime1">
              <a:rPr lang="zh-CN" altLang="en-US"/>
              <a:pPr>
                <a:defRPr/>
              </a:pPr>
              <a:t>2023/7/31</a:t>
            </a:fld>
            <a:endParaRPr lang="en-US" altLang="zh-CN"/>
          </a:p>
        </p:txBody>
      </p:sp>
      <p:pic>
        <p:nvPicPr>
          <p:cNvPr id="9223" name="图片 6">
            <a:extLst>
              <a:ext uri="{FF2B5EF4-FFF2-40B4-BE49-F238E27FC236}">
                <a16:creationId xmlns:a16="http://schemas.microsoft.com/office/drawing/2014/main" id="{8A7A6BF1-16B5-03FE-2EAF-5CA52E52B24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463" y="2012950"/>
            <a:ext cx="4056062" cy="2832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1">
            <a:extLst>
              <a:ext uri="{FF2B5EF4-FFF2-40B4-BE49-F238E27FC236}">
                <a16:creationId xmlns:a16="http://schemas.microsoft.com/office/drawing/2014/main" id="{00729030-EAC5-4D2C-C873-28BC3133003F}"/>
              </a:ext>
            </a:extLst>
          </p:cNvPr>
          <p:cNvSpPr>
            <a:spLocks noGrp="1" noChangeArrowheads="1"/>
          </p:cNvSpPr>
          <p:nvPr>
            <p:ph type="title"/>
          </p:nvPr>
        </p:nvSpPr>
        <p:spPr>
          <a:xfrm>
            <a:off x="457200" y="277813"/>
            <a:ext cx="8229600" cy="774700"/>
          </a:xfrm>
        </p:spPr>
        <p:txBody>
          <a:bodyPr/>
          <a:lstStyle/>
          <a:p>
            <a:r>
              <a:rPr lang="zh-CN" altLang="en-US"/>
              <a:t>方案</a:t>
            </a:r>
            <a:r>
              <a:rPr lang="en-US" altLang="zh-CN"/>
              <a:t>B</a:t>
            </a:r>
            <a:r>
              <a:rPr lang="zh-CN" altLang="en-US"/>
              <a:t>：二分猜测</a:t>
            </a:r>
          </a:p>
        </p:txBody>
      </p:sp>
      <p:sp>
        <p:nvSpPr>
          <p:cNvPr id="4" name="页脚占位符 3">
            <a:extLst>
              <a:ext uri="{FF2B5EF4-FFF2-40B4-BE49-F238E27FC236}">
                <a16:creationId xmlns:a16="http://schemas.microsoft.com/office/drawing/2014/main" id="{46371253-278F-3219-FC76-67B2E4505E21}"/>
              </a:ext>
            </a:extLst>
          </p:cNvPr>
          <p:cNvSpPr>
            <a:spLocks noGrp="1"/>
          </p:cNvSpPr>
          <p:nvPr>
            <p:ph type="ftr" sz="quarter" idx="11"/>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defPPr>
              <a:defRPr lang="zh-CN"/>
            </a:defPPr>
            <a:lvl1pPr algn="ctr" rtl="0" eaLnBrk="1" fontAlgn="base" hangingPunct="1">
              <a:spcBef>
                <a:spcPct val="0"/>
              </a:spcBef>
              <a:spcAft>
                <a:spcPct val="0"/>
              </a:spcAft>
              <a:defRPr sz="1200" kern="1200">
                <a:solidFill>
                  <a:schemeClr val="tx1"/>
                </a:solidFill>
                <a:latin typeface="+mj-lt"/>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a:t>粒子物理实验课程</a:t>
            </a:r>
            <a:endParaRPr lang="en-US" altLang="zh-CN"/>
          </a:p>
        </p:txBody>
      </p:sp>
      <p:sp>
        <p:nvSpPr>
          <p:cNvPr id="10244" name="灯片编号占位符 4">
            <a:extLst>
              <a:ext uri="{FF2B5EF4-FFF2-40B4-BE49-F238E27FC236}">
                <a16:creationId xmlns:a16="http://schemas.microsoft.com/office/drawing/2014/main" id="{DCF1F828-7220-3A99-A7E3-74C347E17F5D}"/>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724601A-3C7F-4A44-A509-830284B36091}" type="slidenum">
              <a:rPr lang="en-US" altLang="zh-CN" smtClean="0">
                <a:latin typeface="Garamond" panose="02020404030301010803" pitchFamily="18" charset="0"/>
              </a:rPr>
              <a:pPr/>
              <a:t>44</a:t>
            </a:fld>
            <a:endParaRPr lang="en-US" altLang="zh-CN">
              <a:latin typeface="Garamond" panose="02020404030301010803" pitchFamily="18" charset="0"/>
            </a:endParaRPr>
          </a:p>
        </p:txBody>
      </p:sp>
      <p:sp>
        <p:nvSpPr>
          <p:cNvPr id="10245" name="内容占位符 2">
            <a:extLst>
              <a:ext uri="{FF2B5EF4-FFF2-40B4-BE49-F238E27FC236}">
                <a16:creationId xmlns:a16="http://schemas.microsoft.com/office/drawing/2014/main" id="{C49E378B-96B3-64FA-FD4F-4211C2428783}"/>
              </a:ext>
            </a:extLst>
          </p:cNvPr>
          <p:cNvSpPr>
            <a:spLocks noGrp="1"/>
          </p:cNvSpPr>
          <p:nvPr>
            <p:ph idx="1"/>
          </p:nvPr>
        </p:nvSpPr>
        <p:spPr>
          <a:xfrm>
            <a:off x="457200" y="1052513"/>
            <a:ext cx="4114800" cy="5113337"/>
          </a:xfrm>
          <a:ln>
            <a:solidFill>
              <a:schemeClr val="tx1"/>
            </a:solidFill>
            <a:miter lim="800000"/>
            <a:headEnd/>
            <a:tailEnd/>
          </a:ln>
        </p:spPr>
        <p:txBody>
          <a:bodyPr/>
          <a:lstStyle/>
          <a:p>
            <a:pPr>
              <a:buFont typeface="Garamond" panose="02020404030301010803" pitchFamily="18" charset="0"/>
              <a:buAutoNum type="arabicPeriod"/>
            </a:pPr>
            <a:r>
              <a:rPr lang="en-US" altLang="zh-CN" sz="1000"/>
              <a:t>bool binary_guess(int card_number, bool print=false)</a:t>
            </a:r>
          </a:p>
          <a:p>
            <a:pPr>
              <a:buFont typeface="Garamond" panose="02020404030301010803" pitchFamily="18" charset="0"/>
              <a:buAutoNum type="arabicPeriod"/>
            </a:pPr>
            <a:r>
              <a:rPr lang="en-US" altLang="zh-CN" sz="1000"/>
              <a:t>{</a:t>
            </a:r>
          </a:p>
          <a:p>
            <a:pPr>
              <a:buFont typeface="Garamond" panose="02020404030301010803" pitchFamily="18" charset="0"/>
              <a:buAutoNum type="arabicPeriod"/>
            </a:pPr>
            <a:r>
              <a:rPr lang="en-US" altLang="zh-CN" sz="1000"/>
              <a:t>        int step = 0;</a:t>
            </a:r>
          </a:p>
          <a:p>
            <a:pPr>
              <a:buFont typeface="Garamond" panose="02020404030301010803" pitchFamily="18" charset="0"/>
              <a:buAutoNum type="arabicPeriod"/>
            </a:pPr>
            <a:r>
              <a:rPr lang="en-US" altLang="zh-CN" sz="1000"/>
              <a:t>        double min = 7.;</a:t>
            </a:r>
          </a:p>
          <a:p>
            <a:pPr>
              <a:buFont typeface="Garamond" panose="02020404030301010803" pitchFamily="18" charset="0"/>
              <a:buAutoNum type="arabicPeriod"/>
            </a:pPr>
            <a:r>
              <a:rPr lang="en-US" altLang="zh-CN" sz="1000"/>
              <a:t>        double max = 7.;</a:t>
            </a:r>
          </a:p>
          <a:p>
            <a:pPr>
              <a:buFont typeface="Garamond" panose="02020404030301010803" pitchFamily="18" charset="0"/>
              <a:buAutoNum type="arabicPeriod"/>
            </a:pPr>
            <a:r>
              <a:rPr lang="en-US" altLang="zh-CN" sz="1000"/>
              <a:t>        bool isFound = false;</a:t>
            </a:r>
          </a:p>
          <a:p>
            <a:pPr>
              <a:buFont typeface="Garamond" panose="02020404030301010803" pitchFamily="18" charset="0"/>
              <a:buAutoNum type="arabicPeriod"/>
            </a:pPr>
            <a:r>
              <a:rPr lang="en-US" altLang="zh-CN" sz="1000"/>
              <a:t>        while(step&lt;3)</a:t>
            </a:r>
          </a:p>
          <a:p>
            <a:pPr>
              <a:buFont typeface="Garamond" panose="02020404030301010803" pitchFamily="18" charset="0"/>
              <a:buAutoNum type="arabicPeriod"/>
            </a:pPr>
            <a:r>
              <a:rPr lang="en-US" altLang="zh-CN" sz="1000"/>
              <a:t>        {</a:t>
            </a:r>
          </a:p>
          <a:p>
            <a:pPr>
              <a:buFont typeface="Garamond" panose="02020404030301010803" pitchFamily="18" charset="0"/>
              <a:buAutoNum type="arabicPeriod"/>
            </a:pPr>
            <a:r>
              <a:rPr lang="en-US" altLang="zh-CN" sz="1000"/>
              <a:t>                int guess_number = shuttle_number(min, max);</a:t>
            </a:r>
          </a:p>
          <a:p>
            <a:pPr>
              <a:buFont typeface="Garamond" panose="02020404030301010803" pitchFamily="18" charset="0"/>
              <a:buAutoNum type="arabicPeriod"/>
            </a:pPr>
            <a:r>
              <a:rPr lang="en-US" altLang="zh-CN" sz="1000"/>
              <a:t>                if(print)</a:t>
            </a:r>
          </a:p>
          <a:p>
            <a:pPr>
              <a:buFont typeface="Garamond" panose="02020404030301010803" pitchFamily="18" charset="0"/>
              <a:buAutoNum type="arabicPeriod"/>
            </a:pPr>
            <a:r>
              <a:rPr lang="en-US" altLang="zh-CN" sz="1000"/>
              <a:t>                        cout&lt;&lt;"step #"&lt;&lt;step&lt;&lt;", guess "&lt;&lt;guess_number&lt;&lt;", card = "&lt;&lt;card_number&lt;&lt;endl;</a:t>
            </a:r>
          </a:p>
          <a:p>
            <a:pPr>
              <a:buFont typeface="Garamond" panose="02020404030301010803" pitchFamily="18" charset="0"/>
              <a:buAutoNum type="arabicPeriod"/>
            </a:pPr>
            <a:r>
              <a:rPr lang="en-US" altLang="zh-CN" sz="1000"/>
              <a:t>                if(guess_number == card_number){</a:t>
            </a:r>
          </a:p>
          <a:p>
            <a:pPr>
              <a:buFont typeface="Garamond" panose="02020404030301010803" pitchFamily="18" charset="0"/>
              <a:buAutoNum type="arabicPeriod"/>
            </a:pPr>
            <a:r>
              <a:rPr lang="en-US" altLang="zh-CN" sz="1000"/>
              <a:t>                        isFound = true;</a:t>
            </a:r>
          </a:p>
          <a:p>
            <a:pPr>
              <a:buFont typeface="Garamond" panose="02020404030301010803" pitchFamily="18" charset="0"/>
              <a:buAutoNum type="arabicPeriod"/>
            </a:pPr>
            <a:r>
              <a:rPr lang="en-US" altLang="zh-CN" sz="1000"/>
              <a:t>                        break;</a:t>
            </a:r>
          </a:p>
          <a:p>
            <a:pPr>
              <a:buFont typeface="Garamond" panose="02020404030301010803" pitchFamily="18" charset="0"/>
              <a:buAutoNum type="arabicPeriod"/>
            </a:pPr>
            <a:r>
              <a:rPr lang="en-US" altLang="zh-CN" sz="1000"/>
              <a:t>                }</a:t>
            </a:r>
          </a:p>
          <a:p>
            <a:pPr>
              <a:buFont typeface="Garamond" panose="02020404030301010803" pitchFamily="18" charset="0"/>
              <a:buAutoNum type="arabicPeriod"/>
            </a:pPr>
            <a:r>
              <a:rPr lang="en-US" altLang="zh-CN" sz="1000"/>
              <a:t>                if (guess_number &lt; card_number){</a:t>
            </a:r>
          </a:p>
          <a:p>
            <a:pPr>
              <a:buFont typeface="Garamond" panose="02020404030301010803" pitchFamily="18" charset="0"/>
              <a:buAutoNum type="arabicPeriod"/>
            </a:pPr>
            <a:r>
              <a:rPr lang="en-US" altLang="zh-CN" sz="1000"/>
              <a:t>                        min += step == 0 ? 3 : shuttle_number(1,3);</a:t>
            </a:r>
          </a:p>
          <a:p>
            <a:pPr>
              <a:buFont typeface="Garamond" panose="02020404030301010803" pitchFamily="18" charset="0"/>
              <a:buAutoNum type="arabicPeriod"/>
            </a:pPr>
            <a:r>
              <a:rPr lang="en-US" altLang="zh-CN" sz="1000"/>
              <a:t>                        max = min;</a:t>
            </a:r>
          </a:p>
          <a:p>
            <a:pPr>
              <a:buFont typeface="Garamond" panose="02020404030301010803" pitchFamily="18" charset="0"/>
              <a:buAutoNum type="arabicPeriod"/>
            </a:pPr>
            <a:r>
              <a:rPr lang="en-US" altLang="zh-CN" sz="1000"/>
              <a:t>                }else{</a:t>
            </a:r>
          </a:p>
          <a:p>
            <a:pPr>
              <a:buFont typeface="Garamond" panose="02020404030301010803" pitchFamily="18" charset="0"/>
              <a:buAutoNum type="arabicPeriod"/>
            </a:pPr>
            <a:r>
              <a:rPr lang="en-US" altLang="zh-CN" sz="1000"/>
              <a:t>                        min -= step == 0 ? 3 : shuttle_number(1,3);</a:t>
            </a:r>
          </a:p>
          <a:p>
            <a:pPr>
              <a:buFont typeface="Garamond" panose="02020404030301010803" pitchFamily="18" charset="0"/>
              <a:buAutoNum type="arabicPeriod"/>
            </a:pPr>
            <a:r>
              <a:rPr lang="en-US" altLang="zh-CN" sz="1000"/>
              <a:t>                        max = min;</a:t>
            </a:r>
          </a:p>
          <a:p>
            <a:pPr>
              <a:buFont typeface="Garamond" panose="02020404030301010803" pitchFamily="18" charset="0"/>
              <a:buAutoNum type="arabicPeriod"/>
            </a:pPr>
            <a:r>
              <a:rPr lang="en-US" altLang="zh-CN" sz="1000"/>
              <a:t>                }</a:t>
            </a:r>
          </a:p>
          <a:p>
            <a:pPr>
              <a:buFont typeface="Garamond" panose="02020404030301010803" pitchFamily="18" charset="0"/>
              <a:buAutoNum type="arabicPeriod"/>
            </a:pPr>
            <a:r>
              <a:rPr lang="en-US" altLang="zh-CN" sz="1000"/>
              <a:t>                ++ step;</a:t>
            </a:r>
          </a:p>
          <a:p>
            <a:pPr>
              <a:buFont typeface="Garamond" panose="02020404030301010803" pitchFamily="18" charset="0"/>
              <a:buAutoNum type="arabicPeriod"/>
            </a:pPr>
            <a:r>
              <a:rPr lang="en-US" altLang="zh-CN" sz="1000"/>
              <a:t>        };</a:t>
            </a:r>
          </a:p>
          <a:p>
            <a:pPr>
              <a:buFont typeface="Garamond" panose="02020404030301010803" pitchFamily="18" charset="0"/>
              <a:buAutoNum type="arabicPeriod"/>
            </a:pPr>
            <a:r>
              <a:rPr lang="en-US" altLang="zh-CN" sz="1000"/>
              <a:t>        return isFound;</a:t>
            </a:r>
          </a:p>
          <a:p>
            <a:pPr>
              <a:buFont typeface="Garamond" panose="02020404030301010803" pitchFamily="18" charset="0"/>
              <a:buAutoNum type="arabicPeriod"/>
            </a:pPr>
            <a:r>
              <a:rPr lang="en-US" altLang="zh-CN" sz="1000"/>
              <a:t>}</a:t>
            </a:r>
          </a:p>
        </p:txBody>
      </p:sp>
      <p:sp>
        <p:nvSpPr>
          <p:cNvPr id="2" name="日期占位符 1">
            <a:extLst>
              <a:ext uri="{FF2B5EF4-FFF2-40B4-BE49-F238E27FC236}">
                <a16:creationId xmlns:a16="http://schemas.microsoft.com/office/drawing/2014/main" id="{0281BF80-D981-4EEE-C179-A9BE8099040E}"/>
              </a:ext>
            </a:extLst>
          </p:cNvPr>
          <p:cNvSpPr>
            <a:spLocks noGrp="1"/>
          </p:cNvSpPr>
          <p:nvPr>
            <p:ph type="dt" sz="quarter" idx="10"/>
          </p:nvPr>
        </p:nvSpPr>
        <p:spPr/>
        <p:txBody>
          <a:bodyPr/>
          <a:lstStyle/>
          <a:p>
            <a:pPr>
              <a:defRPr/>
            </a:pPr>
            <a:fld id="{F575322F-B222-4CDA-B193-16E3F358866A}" type="datetime1">
              <a:rPr lang="zh-CN" altLang="en-US"/>
              <a:pPr>
                <a:defRPr/>
              </a:pPr>
              <a:t>2023/7/31</a:t>
            </a:fld>
            <a:endParaRPr lang="en-US" altLang="zh-CN"/>
          </a:p>
        </p:txBody>
      </p:sp>
      <p:pic>
        <p:nvPicPr>
          <p:cNvPr id="10247" name="图片 6">
            <a:extLst>
              <a:ext uri="{FF2B5EF4-FFF2-40B4-BE49-F238E27FC236}">
                <a16:creationId xmlns:a16="http://schemas.microsoft.com/office/drawing/2014/main" id="{AA40A593-BFCD-6C97-DC34-97F4A97B89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1688" y="2060575"/>
            <a:ext cx="4156075" cy="28781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a:extLst>
              <a:ext uri="{FF2B5EF4-FFF2-40B4-BE49-F238E27FC236}">
                <a16:creationId xmlns:a16="http://schemas.microsoft.com/office/drawing/2014/main" id="{6ABFC536-D9FE-A3CD-1746-1398AD2B65D5}"/>
              </a:ext>
            </a:extLst>
          </p:cNvPr>
          <p:cNvSpPr>
            <a:spLocks noGrp="1" noChangeArrowheads="1"/>
          </p:cNvSpPr>
          <p:nvPr>
            <p:ph type="title"/>
          </p:nvPr>
        </p:nvSpPr>
        <p:spPr>
          <a:xfrm>
            <a:off x="457200" y="277813"/>
            <a:ext cx="8229600" cy="774700"/>
          </a:xfrm>
        </p:spPr>
        <p:txBody>
          <a:bodyPr/>
          <a:lstStyle/>
          <a:p>
            <a:r>
              <a:rPr lang="zh-CN" altLang="en-US"/>
              <a:t>方案</a:t>
            </a:r>
            <a:r>
              <a:rPr lang="en-US" altLang="zh-CN"/>
              <a:t>A</a:t>
            </a:r>
            <a:r>
              <a:rPr lang="zh-CN" altLang="en-US"/>
              <a:t>：部分稳赢猜测</a:t>
            </a:r>
          </a:p>
        </p:txBody>
      </p:sp>
      <p:sp>
        <p:nvSpPr>
          <p:cNvPr id="11267" name="内容占位符 2">
            <a:extLst>
              <a:ext uri="{FF2B5EF4-FFF2-40B4-BE49-F238E27FC236}">
                <a16:creationId xmlns:a16="http://schemas.microsoft.com/office/drawing/2014/main" id="{5318C23A-DC01-4FF4-7B9E-CCA73B690160}"/>
              </a:ext>
            </a:extLst>
          </p:cNvPr>
          <p:cNvSpPr>
            <a:spLocks noGrp="1"/>
          </p:cNvSpPr>
          <p:nvPr>
            <p:ph idx="1"/>
          </p:nvPr>
        </p:nvSpPr>
        <p:spPr>
          <a:xfrm>
            <a:off x="457200" y="1052513"/>
            <a:ext cx="4114800" cy="5113337"/>
          </a:xfrm>
          <a:ln>
            <a:solidFill>
              <a:schemeClr val="tx1"/>
            </a:solidFill>
            <a:miter lim="800000"/>
            <a:headEnd/>
            <a:tailEnd/>
          </a:ln>
        </p:spPr>
        <p:txBody>
          <a:bodyPr/>
          <a:lstStyle/>
          <a:p>
            <a:pPr>
              <a:buFont typeface="Garamond" panose="02020404030301010803" pitchFamily="18" charset="0"/>
              <a:buAutoNum type="arabicPeriod"/>
            </a:pPr>
            <a:r>
              <a:rPr lang="en-US" altLang="zh-CN" sz="1000"/>
              <a:t>bool fixed_guess(int card_number, int ref=4, bool print=false)</a:t>
            </a:r>
          </a:p>
          <a:p>
            <a:pPr>
              <a:buFont typeface="Garamond" panose="02020404030301010803" pitchFamily="18" charset="0"/>
              <a:buAutoNum type="arabicPeriod"/>
            </a:pPr>
            <a:r>
              <a:rPr lang="en-US" altLang="zh-CN" sz="1000"/>
              <a:t>{</a:t>
            </a:r>
          </a:p>
          <a:p>
            <a:pPr>
              <a:buFont typeface="Garamond" panose="02020404030301010803" pitchFamily="18" charset="0"/>
              <a:buAutoNum type="arabicPeriod"/>
            </a:pPr>
            <a:r>
              <a:rPr lang="en-US" altLang="zh-CN" sz="1000"/>
              <a:t>        int step = 0;</a:t>
            </a:r>
          </a:p>
          <a:p>
            <a:pPr>
              <a:buFont typeface="Garamond" panose="02020404030301010803" pitchFamily="18" charset="0"/>
              <a:buAutoNum type="arabicPeriod"/>
            </a:pPr>
            <a:r>
              <a:rPr lang="en-US" altLang="zh-CN" sz="1000"/>
              <a:t>        double min = ref;</a:t>
            </a:r>
          </a:p>
          <a:p>
            <a:pPr>
              <a:buFont typeface="Garamond" panose="02020404030301010803" pitchFamily="18" charset="0"/>
              <a:buAutoNum type="arabicPeriod"/>
            </a:pPr>
            <a:r>
              <a:rPr lang="en-US" altLang="zh-CN" sz="1000"/>
              <a:t>        double max = min;</a:t>
            </a:r>
          </a:p>
          <a:p>
            <a:pPr>
              <a:buFont typeface="Garamond" panose="02020404030301010803" pitchFamily="18" charset="0"/>
              <a:buAutoNum type="arabicPeriod"/>
            </a:pPr>
            <a:r>
              <a:rPr lang="en-US" altLang="zh-CN" sz="1000"/>
              <a:t>        bool isFound = false;</a:t>
            </a:r>
          </a:p>
          <a:p>
            <a:pPr>
              <a:buFont typeface="Garamond" panose="02020404030301010803" pitchFamily="18" charset="0"/>
              <a:buAutoNum type="arabicPeriod"/>
            </a:pPr>
            <a:r>
              <a:rPr lang="en-US" altLang="zh-CN" sz="1000"/>
              <a:t>        while(step&lt;3)</a:t>
            </a:r>
          </a:p>
          <a:p>
            <a:pPr>
              <a:buFont typeface="Garamond" panose="02020404030301010803" pitchFamily="18" charset="0"/>
              <a:buAutoNum type="arabicPeriod"/>
            </a:pPr>
            <a:r>
              <a:rPr lang="en-US" altLang="zh-CN" sz="1000"/>
              <a:t>        {</a:t>
            </a:r>
          </a:p>
          <a:p>
            <a:pPr>
              <a:buFont typeface="Garamond" panose="02020404030301010803" pitchFamily="18" charset="0"/>
              <a:buAutoNum type="arabicPeriod"/>
            </a:pPr>
            <a:r>
              <a:rPr lang="en-US" altLang="zh-CN" sz="1000"/>
              <a:t>                int guess_number = shuttle_number(min, max);</a:t>
            </a:r>
          </a:p>
          <a:p>
            <a:pPr>
              <a:buFont typeface="Garamond" panose="02020404030301010803" pitchFamily="18" charset="0"/>
              <a:buAutoNum type="arabicPeriod"/>
            </a:pPr>
            <a:r>
              <a:rPr lang="en-US" altLang="zh-CN" sz="1000"/>
              <a:t>                if(print)</a:t>
            </a:r>
          </a:p>
          <a:p>
            <a:pPr>
              <a:buFont typeface="Garamond" panose="02020404030301010803" pitchFamily="18" charset="0"/>
              <a:buAutoNum type="arabicPeriod"/>
            </a:pPr>
            <a:r>
              <a:rPr lang="en-US" altLang="zh-CN" sz="1000"/>
              <a:t>                        cout&lt;&lt;"step #"&lt;&lt;step&lt;&lt;", guess "&lt;&lt;guess_number&lt;&lt;", card = "&lt;&lt;card_number&lt;&lt;endl;</a:t>
            </a:r>
          </a:p>
          <a:p>
            <a:pPr>
              <a:buFont typeface="Garamond" panose="02020404030301010803" pitchFamily="18" charset="0"/>
              <a:buAutoNum type="arabicPeriod"/>
            </a:pPr>
            <a:r>
              <a:rPr lang="en-US" altLang="zh-CN" sz="1000"/>
              <a:t>                if(guess_number == card_number){</a:t>
            </a:r>
          </a:p>
          <a:p>
            <a:pPr>
              <a:buFont typeface="Garamond" panose="02020404030301010803" pitchFamily="18" charset="0"/>
              <a:buAutoNum type="arabicPeriod"/>
            </a:pPr>
            <a:r>
              <a:rPr lang="en-US" altLang="zh-CN" sz="1000"/>
              <a:t>                        isFound = true;</a:t>
            </a:r>
          </a:p>
          <a:p>
            <a:pPr>
              <a:buFont typeface="Garamond" panose="02020404030301010803" pitchFamily="18" charset="0"/>
              <a:buAutoNum type="arabicPeriod"/>
            </a:pPr>
            <a:r>
              <a:rPr lang="en-US" altLang="zh-CN" sz="1000"/>
              <a:t>                        break;</a:t>
            </a:r>
          </a:p>
          <a:p>
            <a:pPr>
              <a:buFont typeface="Garamond" panose="02020404030301010803" pitchFamily="18" charset="0"/>
              <a:buAutoNum type="arabicPeriod"/>
            </a:pPr>
            <a:r>
              <a:rPr lang="en-US" altLang="zh-CN" sz="1000"/>
              <a:t>                }</a:t>
            </a:r>
          </a:p>
          <a:p>
            <a:pPr>
              <a:buFont typeface="Garamond" panose="02020404030301010803" pitchFamily="18" charset="0"/>
              <a:buAutoNum type="arabicPeriod"/>
            </a:pPr>
            <a:r>
              <a:rPr lang="en-US" altLang="zh-CN" sz="1000"/>
              <a:t>                if (guess_number &lt; card_number){</a:t>
            </a:r>
          </a:p>
          <a:p>
            <a:pPr>
              <a:buFont typeface="Garamond" panose="02020404030301010803" pitchFamily="18" charset="0"/>
              <a:buAutoNum type="arabicPeriod"/>
            </a:pPr>
            <a:r>
              <a:rPr lang="en-US" altLang="zh-CN" sz="1000"/>
              <a:t>                        min += 2/(step+1);</a:t>
            </a:r>
          </a:p>
          <a:p>
            <a:pPr>
              <a:buFont typeface="Garamond" panose="02020404030301010803" pitchFamily="18" charset="0"/>
              <a:buAutoNum type="arabicPeriod"/>
            </a:pPr>
            <a:r>
              <a:rPr lang="en-US" altLang="zh-CN" sz="1000"/>
              <a:t>                        max = min;</a:t>
            </a:r>
          </a:p>
          <a:p>
            <a:pPr>
              <a:buFont typeface="Garamond" panose="02020404030301010803" pitchFamily="18" charset="0"/>
              <a:buAutoNum type="arabicPeriod"/>
            </a:pPr>
            <a:r>
              <a:rPr lang="en-US" altLang="zh-CN" sz="1000"/>
              <a:t>                }else{</a:t>
            </a:r>
          </a:p>
          <a:p>
            <a:pPr>
              <a:buFont typeface="Garamond" panose="02020404030301010803" pitchFamily="18" charset="0"/>
              <a:buAutoNum type="arabicPeriod"/>
            </a:pPr>
            <a:r>
              <a:rPr lang="en-US" altLang="zh-CN" sz="1000"/>
              <a:t>                        min -= 2/(step+1);</a:t>
            </a:r>
          </a:p>
          <a:p>
            <a:pPr>
              <a:buFont typeface="Garamond" panose="02020404030301010803" pitchFamily="18" charset="0"/>
              <a:buAutoNum type="arabicPeriod"/>
            </a:pPr>
            <a:r>
              <a:rPr lang="en-US" altLang="zh-CN" sz="1000"/>
              <a:t>                        max = min;</a:t>
            </a:r>
          </a:p>
          <a:p>
            <a:pPr>
              <a:buFont typeface="Garamond" panose="02020404030301010803" pitchFamily="18" charset="0"/>
              <a:buAutoNum type="arabicPeriod"/>
            </a:pPr>
            <a:r>
              <a:rPr lang="en-US" altLang="zh-CN" sz="1000"/>
              <a:t>                }</a:t>
            </a:r>
          </a:p>
          <a:p>
            <a:pPr>
              <a:buFont typeface="Garamond" panose="02020404030301010803" pitchFamily="18" charset="0"/>
              <a:buAutoNum type="arabicPeriod"/>
            </a:pPr>
            <a:r>
              <a:rPr lang="en-US" altLang="zh-CN" sz="1000"/>
              <a:t>                ++ step;</a:t>
            </a:r>
          </a:p>
          <a:p>
            <a:pPr>
              <a:buFont typeface="Garamond" panose="02020404030301010803" pitchFamily="18" charset="0"/>
              <a:buAutoNum type="arabicPeriod"/>
            </a:pPr>
            <a:r>
              <a:rPr lang="en-US" altLang="zh-CN" sz="1000"/>
              <a:t>        };</a:t>
            </a:r>
          </a:p>
          <a:p>
            <a:pPr>
              <a:buFont typeface="Garamond" panose="02020404030301010803" pitchFamily="18" charset="0"/>
              <a:buAutoNum type="arabicPeriod"/>
            </a:pPr>
            <a:r>
              <a:rPr lang="en-US" altLang="zh-CN" sz="1000"/>
              <a:t>        return isFound;</a:t>
            </a:r>
          </a:p>
          <a:p>
            <a:pPr>
              <a:buFont typeface="Garamond" panose="02020404030301010803" pitchFamily="18" charset="0"/>
              <a:buAutoNum type="arabicPeriod"/>
            </a:pPr>
            <a:r>
              <a:rPr lang="en-US" altLang="zh-CN" sz="1000"/>
              <a:t>}</a:t>
            </a:r>
          </a:p>
        </p:txBody>
      </p:sp>
      <p:sp>
        <p:nvSpPr>
          <p:cNvPr id="4" name="页脚占位符 3">
            <a:extLst>
              <a:ext uri="{FF2B5EF4-FFF2-40B4-BE49-F238E27FC236}">
                <a16:creationId xmlns:a16="http://schemas.microsoft.com/office/drawing/2014/main" id="{84A7C263-E9CF-CCEC-30F4-6676C1EA480E}"/>
              </a:ext>
            </a:extLst>
          </p:cNvPr>
          <p:cNvSpPr>
            <a:spLocks noGrp="1"/>
          </p:cNvSpPr>
          <p:nvPr>
            <p:ph type="ftr" sz="quarter" idx="11"/>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defPPr>
              <a:defRPr lang="zh-CN"/>
            </a:defPPr>
            <a:lvl1pPr algn="ctr" rtl="0" eaLnBrk="1" fontAlgn="base" hangingPunct="1">
              <a:spcBef>
                <a:spcPct val="0"/>
              </a:spcBef>
              <a:spcAft>
                <a:spcPct val="0"/>
              </a:spcAft>
              <a:defRPr sz="1200" kern="1200">
                <a:solidFill>
                  <a:schemeClr val="tx1"/>
                </a:solidFill>
                <a:latin typeface="+mj-lt"/>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a:t>粒子物理实验课程</a:t>
            </a:r>
            <a:endParaRPr lang="en-US" altLang="zh-CN"/>
          </a:p>
        </p:txBody>
      </p:sp>
      <p:sp>
        <p:nvSpPr>
          <p:cNvPr id="11269" name="灯片编号占位符 4">
            <a:extLst>
              <a:ext uri="{FF2B5EF4-FFF2-40B4-BE49-F238E27FC236}">
                <a16:creationId xmlns:a16="http://schemas.microsoft.com/office/drawing/2014/main" id="{600DEFF9-1EED-6B6B-7401-4B0F9A1A81FF}"/>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282338E-3F32-4B4D-B048-94A524B6D03D}" type="slidenum">
              <a:rPr lang="en-US" altLang="zh-CN" smtClean="0">
                <a:latin typeface="Garamond" panose="02020404030301010803" pitchFamily="18" charset="0"/>
              </a:rPr>
              <a:pPr/>
              <a:t>45</a:t>
            </a:fld>
            <a:endParaRPr lang="en-US" altLang="zh-CN">
              <a:latin typeface="Garamond" panose="02020404030301010803" pitchFamily="18" charset="0"/>
            </a:endParaRPr>
          </a:p>
        </p:txBody>
      </p:sp>
      <p:sp>
        <p:nvSpPr>
          <p:cNvPr id="2" name="日期占位符 1">
            <a:extLst>
              <a:ext uri="{FF2B5EF4-FFF2-40B4-BE49-F238E27FC236}">
                <a16:creationId xmlns:a16="http://schemas.microsoft.com/office/drawing/2014/main" id="{F45CFE12-414D-2A6A-A76B-C0C4DC038A7F}"/>
              </a:ext>
            </a:extLst>
          </p:cNvPr>
          <p:cNvSpPr>
            <a:spLocks noGrp="1"/>
          </p:cNvSpPr>
          <p:nvPr>
            <p:ph type="dt" sz="quarter" idx="10"/>
          </p:nvPr>
        </p:nvSpPr>
        <p:spPr/>
        <p:txBody>
          <a:bodyPr/>
          <a:lstStyle/>
          <a:p>
            <a:pPr>
              <a:defRPr/>
            </a:pPr>
            <a:fld id="{755B3E6E-A8E1-4C76-90CF-6C41A07B3D30}" type="datetime1">
              <a:rPr lang="zh-CN" altLang="en-US"/>
              <a:pPr>
                <a:defRPr/>
              </a:pPr>
              <a:t>2023/7/31</a:t>
            </a:fld>
            <a:endParaRPr lang="en-US" altLang="zh-CN"/>
          </a:p>
        </p:txBody>
      </p:sp>
      <p:pic>
        <p:nvPicPr>
          <p:cNvPr id="11271" name="图片 4">
            <a:extLst>
              <a:ext uri="{FF2B5EF4-FFF2-40B4-BE49-F238E27FC236}">
                <a16:creationId xmlns:a16="http://schemas.microsoft.com/office/drawing/2014/main" id="{7E6DFFC8-2FEF-611E-6668-6BA426C4A98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0963" y="1135063"/>
            <a:ext cx="3060700" cy="2087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72" name="图片 6">
            <a:extLst>
              <a:ext uri="{FF2B5EF4-FFF2-40B4-BE49-F238E27FC236}">
                <a16:creationId xmlns:a16="http://schemas.microsoft.com/office/drawing/2014/main" id="{CCE0657C-8EC2-F3D1-E5B0-F2B030C7665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6200" y="3500438"/>
            <a:ext cx="3071813" cy="2130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1">
            <a:extLst>
              <a:ext uri="{FF2B5EF4-FFF2-40B4-BE49-F238E27FC236}">
                <a16:creationId xmlns:a16="http://schemas.microsoft.com/office/drawing/2014/main" id="{B2799222-BC89-6B64-4531-578640A63EDA}"/>
              </a:ext>
            </a:extLst>
          </p:cNvPr>
          <p:cNvSpPr>
            <a:spLocks noGrp="1" noChangeArrowheads="1"/>
          </p:cNvSpPr>
          <p:nvPr>
            <p:ph type="title"/>
          </p:nvPr>
        </p:nvSpPr>
        <p:spPr>
          <a:xfrm>
            <a:off x="457200" y="277813"/>
            <a:ext cx="8229600" cy="774700"/>
          </a:xfrm>
        </p:spPr>
        <p:txBody>
          <a:bodyPr/>
          <a:lstStyle/>
          <a:p>
            <a:r>
              <a:rPr lang="zh-CN" altLang="en-US"/>
              <a:t>四种方案的比较</a:t>
            </a:r>
          </a:p>
        </p:txBody>
      </p:sp>
      <p:sp>
        <p:nvSpPr>
          <p:cNvPr id="4" name="页脚占位符 3">
            <a:extLst>
              <a:ext uri="{FF2B5EF4-FFF2-40B4-BE49-F238E27FC236}">
                <a16:creationId xmlns:a16="http://schemas.microsoft.com/office/drawing/2014/main" id="{92498C16-96B0-A0CF-AE49-04D03592694E}"/>
              </a:ext>
            </a:extLst>
          </p:cNvPr>
          <p:cNvSpPr>
            <a:spLocks noGrp="1"/>
          </p:cNvSpPr>
          <p:nvPr>
            <p:ph type="ftr" sz="quarter" idx="11"/>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defPPr>
              <a:defRPr lang="zh-CN"/>
            </a:defPPr>
            <a:lvl1pPr algn="ctr" rtl="0" eaLnBrk="1" fontAlgn="base" hangingPunct="1">
              <a:spcBef>
                <a:spcPct val="0"/>
              </a:spcBef>
              <a:spcAft>
                <a:spcPct val="0"/>
              </a:spcAft>
              <a:defRPr sz="1200" kern="1200">
                <a:solidFill>
                  <a:schemeClr val="tx1"/>
                </a:solidFill>
                <a:latin typeface="+mj-lt"/>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defRPr/>
            </a:pPr>
            <a:r>
              <a:rPr lang="zh-CN" altLang="en-US"/>
              <a:t>粒子物理实验课程</a:t>
            </a:r>
            <a:endParaRPr lang="en-US" altLang="zh-CN"/>
          </a:p>
        </p:txBody>
      </p:sp>
      <p:sp>
        <p:nvSpPr>
          <p:cNvPr id="12292" name="灯片编号占位符 4">
            <a:extLst>
              <a:ext uri="{FF2B5EF4-FFF2-40B4-BE49-F238E27FC236}">
                <a16:creationId xmlns:a16="http://schemas.microsoft.com/office/drawing/2014/main" id="{BB60B772-36CE-38B9-805E-7CB3C9A84753}"/>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6CAB814-9FD5-4D92-A558-EBA38653B097}" type="slidenum">
              <a:rPr lang="en-US" altLang="zh-CN" smtClean="0">
                <a:latin typeface="Garamond" panose="02020404030301010803" pitchFamily="18" charset="0"/>
              </a:rPr>
              <a:pPr/>
              <a:t>46</a:t>
            </a:fld>
            <a:endParaRPr lang="en-US" altLang="zh-CN">
              <a:latin typeface="Garamond" panose="02020404030301010803" pitchFamily="18" charset="0"/>
            </a:endParaRPr>
          </a:p>
        </p:txBody>
      </p:sp>
      <p:sp>
        <p:nvSpPr>
          <p:cNvPr id="2" name="日期占位符 1">
            <a:extLst>
              <a:ext uri="{FF2B5EF4-FFF2-40B4-BE49-F238E27FC236}">
                <a16:creationId xmlns:a16="http://schemas.microsoft.com/office/drawing/2014/main" id="{496C956E-DDD9-A660-C1E4-ACCF0A9D58DA}"/>
              </a:ext>
            </a:extLst>
          </p:cNvPr>
          <p:cNvSpPr>
            <a:spLocks noGrp="1"/>
          </p:cNvSpPr>
          <p:nvPr>
            <p:ph type="dt" sz="quarter" idx="10"/>
          </p:nvPr>
        </p:nvSpPr>
        <p:spPr/>
        <p:txBody>
          <a:bodyPr/>
          <a:lstStyle/>
          <a:p>
            <a:pPr>
              <a:defRPr/>
            </a:pPr>
            <a:fld id="{755B3E6E-A8E1-4C76-90CF-6C41A07B3D30}" type="datetime1">
              <a:rPr lang="zh-CN" altLang="en-US"/>
              <a:pPr>
                <a:defRPr/>
              </a:pPr>
              <a:t>2023/7/31</a:t>
            </a:fld>
            <a:endParaRPr lang="en-US" altLang="zh-CN"/>
          </a:p>
        </p:txBody>
      </p:sp>
      <p:grpSp>
        <p:nvGrpSpPr>
          <p:cNvPr id="12294" name="组合 14">
            <a:extLst>
              <a:ext uri="{FF2B5EF4-FFF2-40B4-BE49-F238E27FC236}">
                <a16:creationId xmlns:a16="http://schemas.microsoft.com/office/drawing/2014/main" id="{4623D1BE-912C-C359-7D88-98268110E547}"/>
              </a:ext>
            </a:extLst>
          </p:cNvPr>
          <p:cNvGrpSpPr>
            <a:grpSpLocks/>
          </p:cNvGrpSpPr>
          <p:nvPr/>
        </p:nvGrpSpPr>
        <p:grpSpPr bwMode="auto">
          <a:xfrm>
            <a:off x="1025525" y="1214438"/>
            <a:ext cx="7092950" cy="4846637"/>
            <a:chOff x="899592" y="1208229"/>
            <a:chExt cx="7092503" cy="4848008"/>
          </a:xfrm>
        </p:grpSpPr>
        <p:pic>
          <p:nvPicPr>
            <p:cNvPr id="12299" name="图片 5">
              <a:extLst>
                <a:ext uri="{FF2B5EF4-FFF2-40B4-BE49-F238E27FC236}">
                  <a16:creationId xmlns:a16="http://schemas.microsoft.com/office/drawing/2014/main" id="{528C00DB-EFA8-9B6F-D706-E126BE90912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208229"/>
              <a:ext cx="3479807" cy="237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00" name="图片 8">
              <a:extLst>
                <a:ext uri="{FF2B5EF4-FFF2-40B4-BE49-F238E27FC236}">
                  <a16:creationId xmlns:a16="http://schemas.microsoft.com/office/drawing/2014/main" id="{F5A84464-11EE-44D2-7212-16BAD432124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3680237"/>
              <a:ext cx="3492103" cy="237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01" name="图片 11">
              <a:extLst>
                <a:ext uri="{FF2B5EF4-FFF2-40B4-BE49-F238E27FC236}">
                  <a16:creationId xmlns:a16="http://schemas.microsoft.com/office/drawing/2014/main" id="{A662761F-7CD5-0AA1-E9DD-7C859AC94E1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592" y="3679273"/>
              <a:ext cx="3515509" cy="237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302" name="图片 13">
              <a:extLst>
                <a:ext uri="{FF2B5EF4-FFF2-40B4-BE49-F238E27FC236}">
                  <a16:creationId xmlns:a16="http://schemas.microsoft.com/office/drawing/2014/main" id="{408966C6-9481-4E1F-D600-A9BEAAE891B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592" y="1208229"/>
              <a:ext cx="3515509" cy="237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2295" name="文本框 15">
            <a:extLst>
              <a:ext uri="{FF2B5EF4-FFF2-40B4-BE49-F238E27FC236}">
                <a16:creationId xmlns:a16="http://schemas.microsoft.com/office/drawing/2014/main" id="{D9C2F9A3-07F3-8D78-D010-6C21AA6AAB25}"/>
              </a:ext>
            </a:extLst>
          </p:cNvPr>
          <p:cNvSpPr txBox="1">
            <a:spLocks noChangeArrowheads="1"/>
          </p:cNvSpPr>
          <p:nvPr/>
        </p:nvSpPr>
        <p:spPr bwMode="auto">
          <a:xfrm>
            <a:off x="1524000" y="1557338"/>
            <a:ext cx="1100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随机猜测</a:t>
            </a:r>
          </a:p>
        </p:txBody>
      </p:sp>
      <p:sp>
        <p:nvSpPr>
          <p:cNvPr id="12296" name="文本框 19">
            <a:extLst>
              <a:ext uri="{FF2B5EF4-FFF2-40B4-BE49-F238E27FC236}">
                <a16:creationId xmlns:a16="http://schemas.microsoft.com/office/drawing/2014/main" id="{041CE975-626D-5EC7-5EC9-1E24E3C888F1}"/>
              </a:ext>
            </a:extLst>
          </p:cNvPr>
          <p:cNvSpPr txBox="1">
            <a:spLocks noChangeArrowheads="1"/>
          </p:cNvSpPr>
          <p:nvPr/>
        </p:nvSpPr>
        <p:spPr bwMode="auto">
          <a:xfrm>
            <a:off x="5038725" y="1557338"/>
            <a:ext cx="1262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部分稳赢</a:t>
            </a:r>
            <a:r>
              <a:rPr lang="en-US" altLang="zh-CN"/>
              <a:t>A</a:t>
            </a:r>
            <a:endParaRPr lang="zh-CN" altLang="en-US"/>
          </a:p>
        </p:txBody>
      </p:sp>
      <p:sp>
        <p:nvSpPr>
          <p:cNvPr id="12297" name="文本框 20">
            <a:extLst>
              <a:ext uri="{FF2B5EF4-FFF2-40B4-BE49-F238E27FC236}">
                <a16:creationId xmlns:a16="http://schemas.microsoft.com/office/drawing/2014/main" id="{8F7E5D11-0CF1-0F03-1C3D-B766CCC72C48}"/>
              </a:ext>
            </a:extLst>
          </p:cNvPr>
          <p:cNvSpPr txBox="1">
            <a:spLocks noChangeArrowheads="1"/>
          </p:cNvSpPr>
          <p:nvPr/>
        </p:nvSpPr>
        <p:spPr bwMode="auto">
          <a:xfrm>
            <a:off x="1490663" y="4076700"/>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二分猜测</a:t>
            </a:r>
          </a:p>
        </p:txBody>
      </p:sp>
      <p:sp>
        <p:nvSpPr>
          <p:cNvPr id="12298" name="文本框 21">
            <a:extLst>
              <a:ext uri="{FF2B5EF4-FFF2-40B4-BE49-F238E27FC236}">
                <a16:creationId xmlns:a16="http://schemas.microsoft.com/office/drawing/2014/main" id="{476DE7DD-FF68-A02D-BD75-DD264DA6CA4F}"/>
              </a:ext>
            </a:extLst>
          </p:cNvPr>
          <p:cNvSpPr txBox="1">
            <a:spLocks noChangeArrowheads="1"/>
          </p:cNvSpPr>
          <p:nvPr/>
        </p:nvSpPr>
        <p:spPr bwMode="auto">
          <a:xfrm>
            <a:off x="5103813" y="4076700"/>
            <a:ext cx="1262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a:t>部分稳赢</a:t>
            </a:r>
            <a:r>
              <a:rPr lang="en-US" altLang="zh-CN"/>
              <a:t>B</a:t>
            </a:r>
            <a:endParaRPr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1">
            <a:extLst>
              <a:ext uri="{FF2B5EF4-FFF2-40B4-BE49-F238E27FC236}">
                <a16:creationId xmlns:a16="http://schemas.microsoft.com/office/drawing/2014/main" id="{6309D4BE-94DE-419F-590B-594795A4739D}"/>
              </a:ext>
            </a:extLst>
          </p:cNvPr>
          <p:cNvSpPr>
            <a:spLocks noGrp="1" noChangeArrowheads="1"/>
          </p:cNvSpPr>
          <p:nvPr>
            <p:ph type="title"/>
          </p:nvPr>
        </p:nvSpPr>
        <p:spPr/>
        <p:txBody>
          <a:bodyPr/>
          <a:lstStyle/>
          <a:p>
            <a:r>
              <a:rPr lang="en-US" altLang="zh-CN"/>
              <a:t>Random number generator</a:t>
            </a:r>
            <a:endParaRPr lang="zh-CN" altLang="en-US"/>
          </a:p>
        </p:txBody>
      </p:sp>
      <p:sp>
        <p:nvSpPr>
          <p:cNvPr id="5" name="灯片编号占位符 4">
            <a:extLst>
              <a:ext uri="{FF2B5EF4-FFF2-40B4-BE49-F238E27FC236}">
                <a16:creationId xmlns:a16="http://schemas.microsoft.com/office/drawing/2014/main" id="{9057B313-F01D-4237-8FE0-6A555F8E4641}"/>
              </a:ext>
            </a:extLst>
          </p:cNvPr>
          <p:cNvSpPr>
            <a:spLocks noGrp="1"/>
          </p:cNvSpPr>
          <p:nvPr>
            <p:ph type="sldNum" sz="quarter" idx="12"/>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zh-CN"/>
            </a:defPPr>
            <a:lvl1pPr algn="r" rtl="0" eaLnBrk="1" fontAlgn="base" hangingPunct="1">
              <a:spcBef>
                <a:spcPct val="0"/>
              </a:spcBef>
              <a:spcAft>
                <a:spcPct val="0"/>
              </a:spcAft>
              <a:defRPr sz="1200" kern="1200">
                <a:solidFill>
                  <a:schemeClr val="tx1"/>
                </a:solidFill>
                <a:latin typeface="Garamond" panose="02020404030301010803" pitchFamily="18"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59897CD3-20C5-40A9-9D33-7854D20BE24F}" type="slidenum">
              <a:rPr lang="en-US" altLang="zh-CN" smtClean="0"/>
              <a:pPr/>
              <a:t>47</a:t>
            </a:fld>
            <a:endParaRPr lang="en-US" altLang="zh-CN">
              <a:latin typeface="Garamond" panose="02020404030301010803" pitchFamily="18" charset="0"/>
            </a:endParaRPr>
          </a:p>
        </p:txBody>
      </p:sp>
      <p:sp>
        <p:nvSpPr>
          <p:cNvPr id="15367" name="内容占位符 2">
            <a:extLst>
              <a:ext uri="{FF2B5EF4-FFF2-40B4-BE49-F238E27FC236}">
                <a16:creationId xmlns:a16="http://schemas.microsoft.com/office/drawing/2014/main" id="{B16BDC20-1347-E3AA-763E-91C204B00838}"/>
              </a:ext>
            </a:extLst>
          </p:cNvPr>
          <p:cNvSpPr>
            <a:spLocks noGrp="1" noChangeArrowheads="1"/>
          </p:cNvSpPr>
          <p:nvPr>
            <p:ph idx="4294967295"/>
          </p:nvPr>
        </p:nvSpPr>
        <p:spPr>
          <a:xfrm>
            <a:off x="4535488" y="2784475"/>
            <a:ext cx="4608512" cy="325438"/>
          </a:xfrm>
        </p:spPr>
        <p:txBody>
          <a:bodyPr/>
          <a:lstStyle/>
          <a:p>
            <a:r>
              <a:rPr lang="en-US" altLang="zh-CN" sz="1800" i="1"/>
              <a:t>https://www.random.org/randomness/</a:t>
            </a:r>
            <a:endParaRPr lang="zh-CN" altLang="en-US" sz="1800" i="1"/>
          </a:p>
        </p:txBody>
      </p:sp>
      <p:pic>
        <p:nvPicPr>
          <p:cNvPr id="15365" name="图片 7">
            <a:extLst>
              <a:ext uri="{FF2B5EF4-FFF2-40B4-BE49-F238E27FC236}">
                <a16:creationId xmlns:a16="http://schemas.microsoft.com/office/drawing/2014/main" id="{BB01B4CA-5B6C-1C0F-1813-5555506345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725" y="919163"/>
            <a:ext cx="8027988"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图片 8">
            <a:extLst>
              <a:ext uri="{FF2B5EF4-FFF2-40B4-BE49-F238E27FC236}">
                <a16:creationId xmlns:a16="http://schemas.microsoft.com/office/drawing/2014/main" id="{A27778E4-458E-8A77-B60B-CAC7BFC95C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5095" b="3267"/>
          <a:stretch>
            <a:fillRect/>
          </a:stretch>
        </p:blipFill>
        <p:spPr bwMode="auto">
          <a:xfrm>
            <a:off x="1547813" y="4797425"/>
            <a:ext cx="60880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1588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1">
            <a:extLst>
              <a:ext uri="{FF2B5EF4-FFF2-40B4-BE49-F238E27FC236}">
                <a16:creationId xmlns:a16="http://schemas.microsoft.com/office/drawing/2014/main" id="{B3ACCF66-8673-E27E-D8CF-D7650B69B69C}"/>
              </a:ext>
            </a:extLst>
          </p:cNvPr>
          <p:cNvSpPr>
            <a:spLocks noGrp="1" noChangeArrowheads="1"/>
          </p:cNvSpPr>
          <p:nvPr>
            <p:ph type="title"/>
          </p:nvPr>
        </p:nvSpPr>
        <p:spPr/>
        <p:txBody>
          <a:bodyPr/>
          <a:lstStyle/>
          <a:p>
            <a:pPr eaLnBrk="1" hangingPunct="1"/>
            <a:r>
              <a:rPr lang="en-US" altLang="zh-CN"/>
              <a:t>What is Geant4</a:t>
            </a:r>
            <a:endParaRPr lang="zh-CN" altLang="en-US"/>
          </a:p>
        </p:txBody>
      </p:sp>
      <p:sp>
        <p:nvSpPr>
          <p:cNvPr id="5" name="灯片编号占位符 4">
            <a:extLst>
              <a:ext uri="{FF2B5EF4-FFF2-40B4-BE49-F238E27FC236}">
                <a16:creationId xmlns:a16="http://schemas.microsoft.com/office/drawing/2014/main" id="{7A6593E6-B2A6-4EBB-BA7F-3F280D32E66D}"/>
              </a:ext>
            </a:extLst>
          </p:cNvPr>
          <p:cNvSpPr>
            <a:spLocks noGrp="1"/>
          </p:cNvSpPr>
          <p:nvPr>
            <p:ph type="sldNum" sz="quarter" idx="12"/>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zh-CN"/>
            </a:defPPr>
            <a:lvl1pPr algn="r" rtl="0" eaLnBrk="1" fontAlgn="base" hangingPunct="1">
              <a:spcBef>
                <a:spcPct val="0"/>
              </a:spcBef>
              <a:spcAft>
                <a:spcPct val="0"/>
              </a:spcAft>
              <a:defRPr sz="1200" kern="1200">
                <a:solidFill>
                  <a:schemeClr val="tx1"/>
                </a:solidFill>
                <a:latin typeface="Garamond" panose="02020404030301010803" pitchFamily="18"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59897CD3-20C5-40A9-9D33-7854D20BE24F}" type="slidenum">
              <a:rPr lang="en-US" altLang="zh-CN" smtClean="0"/>
              <a:pPr/>
              <a:t>48</a:t>
            </a:fld>
            <a:endParaRPr lang="en-US" altLang="zh-CN">
              <a:latin typeface="Garamond" panose="02020404030301010803" pitchFamily="18" charset="0"/>
            </a:endParaRPr>
          </a:p>
        </p:txBody>
      </p:sp>
      <p:sp>
        <p:nvSpPr>
          <p:cNvPr id="5123" name="内容占位符 2">
            <a:extLst>
              <a:ext uri="{FF2B5EF4-FFF2-40B4-BE49-F238E27FC236}">
                <a16:creationId xmlns:a16="http://schemas.microsoft.com/office/drawing/2014/main" id="{A3CAD95B-5AE5-8203-8D26-6C7C2101488F}"/>
              </a:ext>
            </a:extLst>
          </p:cNvPr>
          <p:cNvSpPr>
            <a:spLocks noGrp="1" noChangeArrowheads="1"/>
          </p:cNvSpPr>
          <p:nvPr>
            <p:ph idx="4294967295"/>
          </p:nvPr>
        </p:nvSpPr>
        <p:spPr>
          <a:xfrm>
            <a:off x="914400" y="5499100"/>
            <a:ext cx="8229600" cy="608013"/>
          </a:xfrm>
        </p:spPr>
        <p:txBody>
          <a:bodyPr/>
          <a:lstStyle/>
          <a:p>
            <a:pPr eaLnBrk="1" hangingPunct="1">
              <a:buFont typeface="Garamond" panose="02020404030301010803" pitchFamily="18" charset="0"/>
              <a:buAutoNum type="arabicPeriod"/>
            </a:pPr>
            <a:r>
              <a:rPr lang="en-US" altLang="zh-CN" sz="1600"/>
              <a:t>http://geant4.web.cern.ch/</a:t>
            </a:r>
          </a:p>
          <a:p>
            <a:pPr eaLnBrk="1" hangingPunct="1">
              <a:buFont typeface="Garamond" panose="02020404030301010803" pitchFamily="18" charset="0"/>
              <a:buAutoNum type="arabicPeriod"/>
            </a:pPr>
            <a:r>
              <a:rPr lang="en-US" altLang="zh-CN" sz="1600"/>
              <a:t>http://hypernews.slac.stanford.edu/HyperNews/geant4/cindex</a:t>
            </a:r>
            <a:endParaRPr lang="zh-CN" altLang="en-US" sz="1600"/>
          </a:p>
        </p:txBody>
      </p:sp>
      <p:pic>
        <p:nvPicPr>
          <p:cNvPr id="5126" name="图片 6">
            <a:extLst>
              <a:ext uri="{FF2B5EF4-FFF2-40B4-BE49-F238E27FC236}">
                <a16:creationId xmlns:a16="http://schemas.microsoft.com/office/drawing/2014/main" id="{A75D67B5-85FC-9E57-DFF6-4ACE884B84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1052513"/>
            <a:ext cx="7308850"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6347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a:extLst>
              <a:ext uri="{FF2B5EF4-FFF2-40B4-BE49-F238E27FC236}">
                <a16:creationId xmlns:a16="http://schemas.microsoft.com/office/drawing/2014/main" id="{61D3C2E4-F977-2BEF-5726-1FCF8059ADE1}"/>
              </a:ext>
            </a:extLst>
          </p:cNvPr>
          <p:cNvSpPr>
            <a:spLocks noGrp="1" noChangeArrowheads="1"/>
          </p:cNvSpPr>
          <p:nvPr>
            <p:ph type="title"/>
          </p:nvPr>
        </p:nvSpPr>
        <p:spPr/>
        <p:txBody>
          <a:bodyPr/>
          <a:lstStyle/>
          <a:p>
            <a:pPr eaLnBrk="1" hangingPunct="1"/>
            <a:r>
              <a:rPr lang="en-US" altLang="zh-CN"/>
              <a:t>Simulation of pp collision</a:t>
            </a:r>
            <a:endParaRPr lang="zh-CN" altLang="en-US"/>
          </a:p>
        </p:txBody>
      </p:sp>
      <p:sp>
        <p:nvSpPr>
          <p:cNvPr id="9" name="灯片编号占位符 5">
            <a:extLst>
              <a:ext uri="{FF2B5EF4-FFF2-40B4-BE49-F238E27FC236}">
                <a16:creationId xmlns:a16="http://schemas.microsoft.com/office/drawing/2014/main" id="{588B9223-1491-4CCE-8556-586575606BDE}"/>
              </a:ext>
            </a:extLst>
          </p:cNvPr>
          <p:cNvSpPr>
            <a:spLocks noGrp="1"/>
          </p:cNvSpPr>
          <p:nvPr>
            <p:ph type="sldNum" sz="quarter" idx="12"/>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zh-CN"/>
            </a:defPPr>
            <a:lvl1pPr algn="r" rtl="0" eaLnBrk="1" fontAlgn="base" hangingPunct="1">
              <a:spcBef>
                <a:spcPct val="0"/>
              </a:spcBef>
              <a:spcAft>
                <a:spcPct val="0"/>
              </a:spcAft>
              <a:defRPr sz="1200" kern="1200">
                <a:solidFill>
                  <a:schemeClr val="tx1"/>
                </a:solidFill>
                <a:latin typeface="Garamond" panose="02020404030301010803" pitchFamily="18"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59897CD3-20C5-40A9-9D33-7854D20BE24F}" type="slidenum">
              <a:rPr lang="en-US" altLang="zh-CN" smtClean="0"/>
              <a:pPr/>
              <a:t>49</a:t>
            </a:fld>
            <a:endParaRPr lang="en-US" altLang="zh-CN">
              <a:latin typeface="Garamond" panose="02020404030301010803" pitchFamily="18" charset="0"/>
            </a:endParaRPr>
          </a:p>
        </p:txBody>
      </p:sp>
      <p:pic>
        <p:nvPicPr>
          <p:cNvPr id="9222" name="Picture 5" descr="AtlasInnerDetector_23">
            <a:extLst>
              <a:ext uri="{FF2B5EF4-FFF2-40B4-BE49-F238E27FC236}">
                <a16:creationId xmlns:a16="http://schemas.microsoft.com/office/drawing/2014/main" id="{B757A7CF-F513-C2FC-A860-2E6BDE040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366" y="1595372"/>
            <a:ext cx="5332412"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7">
            <a:extLst>
              <a:ext uri="{FF2B5EF4-FFF2-40B4-BE49-F238E27FC236}">
                <a16:creationId xmlns:a16="http://schemas.microsoft.com/office/drawing/2014/main" id="{76B5380E-120D-19C7-C602-671D54904879}"/>
              </a:ext>
            </a:extLst>
          </p:cNvPr>
          <p:cNvSpPr>
            <a:spLocks noChangeArrowheads="1"/>
          </p:cNvSpPr>
          <p:nvPr/>
        </p:nvSpPr>
        <p:spPr bwMode="auto">
          <a:xfrm>
            <a:off x="1763688" y="5805264"/>
            <a:ext cx="57864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400" i="1" dirty="0"/>
              <a:t>Ref: http://geant4.web.cern.ch/geant4/gallery/fullsize/geant4-poster.pdf</a:t>
            </a:r>
          </a:p>
        </p:txBody>
      </p:sp>
    </p:spTree>
    <p:extLst>
      <p:ext uri="{BB962C8B-B14F-4D97-AF65-F5344CB8AC3E}">
        <p14:creationId xmlns:p14="http://schemas.microsoft.com/office/powerpoint/2010/main" val="2944057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AC202A0-B60D-4B8F-9E93-2D49539BDEC4}"/>
              </a:ext>
            </a:extLst>
          </p:cNvPr>
          <p:cNvSpPr>
            <a:spLocks noGrp="1"/>
          </p:cNvSpPr>
          <p:nvPr>
            <p:ph type="title"/>
          </p:nvPr>
        </p:nvSpPr>
        <p:spPr/>
        <p:txBody>
          <a:bodyPr>
            <a:normAutofit/>
          </a:bodyPr>
          <a:lstStyle/>
          <a:p>
            <a:pPr algn="l"/>
            <a:r>
              <a:rPr lang="zh-CN" altLang="en-US" dirty="0"/>
              <a:t>放电装置</a:t>
            </a:r>
          </a:p>
        </p:txBody>
      </p:sp>
      <p:pic>
        <p:nvPicPr>
          <p:cNvPr id="23554" name="Picture 2">
            <a:extLst>
              <a:ext uri="{FF2B5EF4-FFF2-40B4-BE49-F238E27FC236}">
                <a16:creationId xmlns:a16="http://schemas.microsoft.com/office/drawing/2014/main" id="{E07D75FE-07F6-49AC-88FC-436C56C01283}"/>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rot="5400000">
            <a:off x="852049" y="2470225"/>
            <a:ext cx="2033588" cy="23669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16A5C99-4406-4E5F-84D4-A9C553504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2698882"/>
            <a:ext cx="2524125" cy="2019300"/>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BDC51C42-9B54-41A1-ADFD-2F9D8A8306D0}"/>
              </a:ext>
            </a:extLst>
          </p:cNvPr>
          <p:cNvSpPr txBox="1"/>
          <p:nvPr/>
        </p:nvSpPr>
        <p:spPr>
          <a:xfrm>
            <a:off x="3474061" y="6143624"/>
            <a:ext cx="2826131" cy="369332"/>
          </a:xfrm>
          <a:prstGeom prst="rect">
            <a:avLst/>
          </a:prstGeom>
          <a:noFill/>
        </p:spPr>
        <p:txBody>
          <a:bodyPr wrap="square">
            <a:spAutoFit/>
          </a:bodyPr>
          <a:lstStyle/>
          <a:p>
            <a:r>
              <a:rPr lang="en-US" altLang="zh-CN" dirty="0">
                <a:solidFill>
                  <a:schemeClr val="accent6"/>
                </a:solidFill>
                <a:hlinkClick r:id="rId4">
                  <a:extLst>
                    <a:ext uri="{A12FA001-AC4F-418D-AE19-62706E023703}">
                      <ahyp:hlinkClr xmlns:ahyp="http://schemas.microsoft.com/office/drawing/2018/hyperlinkcolor" val="tx"/>
                    </a:ext>
                  </a:extLst>
                </a:hlinkClick>
              </a:rPr>
              <a:t>Crookes tube - Wikipedia</a:t>
            </a:r>
            <a:endParaRPr lang="zh-CN" altLang="en-US" dirty="0">
              <a:solidFill>
                <a:schemeClr val="accent6"/>
              </a:solidFill>
            </a:endParaRPr>
          </a:p>
        </p:txBody>
      </p:sp>
      <p:sp>
        <p:nvSpPr>
          <p:cNvPr id="6" name="文本框 5">
            <a:extLst>
              <a:ext uri="{FF2B5EF4-FFF2-40B4-BE49-F238E27FC236}">
                <a16:creationId xmlns:a16="http://schemas.microsoft.com/office/drawing/2014/main" id="{0A1A284B-1C57-4C15-8603-BF7ED6F66A86}"/>
              </a:ext>
            </a:extLst>
          </p:cNvPr>
          <p:cNvSpPr txBox="1"/>
          <p:nvPr/>
        </p:nvSpPr>
        <p:spPr>
          <a:xfrm>
            <a:off x="556128" y="5011615"/>
            <a:ext cx="3451971" cy="369332"/>
          </a:xfrm>
          <a:prstGeom prst="rect">
            <a:avLst/>
          </a:prstGeom>
          <a:noFill/>
        </p:spPr>
        <p:txBody>
          <a:bodyPr wrap="none" rtlCol="0">
            <a:spAutoFit/>
          </a:bodyPr>
          <a:lstStyle/>
          <a:p>
            <a:r>
              <a:rPr lang="en-US" altLang="zh-CN" dirty="0"/>
              <a:t>William Crookes</a:t>
            </a:r>
            <a:r>
              <a:rPr lang="zh-CN" altLang="en-US" dirty="0"/>
              <a:t>发明，</a:t>
            </a:r>
            <a:r>
              <a:rPr lang="en-US" altLang="zh-CN" dirty="0"/>
              <a:t>1869-1875</a:t>
            </a:r>
            <a:endParaRPr lang="zh-CN" altLang="en-US" dirty="0"/>
          </a:p>
        </p:txBody>
      </p:sp>
      <p:pic>
        <p:nvPicPr>
          <p:cNvPr id="1026" name="Picture 2">
            <a:extLst>
              <a:ext uri="{FF2B5EF4-FFF2-40B4-BE49-F238E27FC236}">
                <a16:creationId xmlns:a16="http://schemas.microsoft.com/office/drawing/2014/main" id="{9BF6419C-F348-4FA6-855E-6324F67B6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0236" y="2689439"/>
            <a:ext cx="2491154" cy="22420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F1897F77-71CE-4AD3-8EDB-BBBBDFE5DDC7}"/>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9470" y="1259588"/>
            <a:ext cx="1779359" cy="1278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53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anim calcmode="lin" valueType="num">
                                      <p:cBhvr>
                                        <p:cTn id="8" dur="1000" fill="hold"/>
                                        <p:tgtEl>
                                          <p:spTgt spid="23554"/>
                                        </p:tgtEl>
                                        <p:attrNameLst>
                                          <p:attrName>ppt_x</p:attrName>
                                        </p:attrNameLst>
                                      </p:cBhvr>
                                      <p:tavLst>
                                        <p:tav tm="0">
                                          <p:val>
                                            <p:strVal val="#ppt_x"/>
                                          </p:val>
                                        </p:tav>
                                        <p:tav tm="100000">
                                          <p:val>
                                            <p:strVal val="#ppt_x"/>
                                          </p:val>
                                        </p:tav>
                                      </p:tavLst>
                                    </p:anim>
                                    <p:anim calcmode="lin" valueType="num">
                                      <p:cBhvr>
                                        <p:cTn id="9" dur="1000" fill="hold"/>
                                        <p:tgtEl>
                                          <p:spTgt spid="2355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 fill="hold"/>
                                        <p:tgtEl>
                                          <p:spTgt spid="1026"/>
                                        </p:tgtEl>
                                        <p:attrNameLst>
                                          <p:attrName>ppt_x</p:attrName>
                                        </p:attrNameLst>
                                      </p:cBhvr>
                                      <p:tavLst>
                                        <p:tav tm="0">
                                          <p:val>
                                            <p:strVal val="#ppt_x"/>
                                          </p:val>
                                        </p:tav>
                                        <p:tav tm="100000">
                                          <p:val>
                                            <p:strVal val="#ppt_x"/>
                                          </p:val>
                                        </p:tav>
                                      </p:tavLst>
                                    </p:anim>
                                    <p:anim calcmode="lin" valueType="num">
                                      <p:cBhvr additive="base">
                                        <p:cTn id="2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 calcmode="lin" valueType="num">
                                      <p:cBhvr additive="base">
                                        <p:cTn id="29" dur="500" fill="hold"/>
                                        <p:tgtEl>
                                          <p:spTgt spid="2050"/>
                                        </p:tgtEl>
                                        <p:attrNameLst>
                                          <p:attrName>ppt_x</p:attrName>
                                        </p:attrNameLst>
                                      </p:cBhvr>
                                      <p:tavLst>
                                        <p:tav tm="0">
                                          <p:val>
                                            <p:strVal val="#ppt_x"/>
                                          </p:val>
                                        </p:tav>
                                        <p:tav tm="100000">
                                          <p:val>
                                            <p:strVal val="#ppt_x"/>
                                          </p:val>
                                        </p:tav>
                                      </p:tavLst>
                                    </p:anim>
                                    <p:anim calcmode="lin" valueType="num">
                                      <p:cBhvr additive="base">
                                        <p:cTn id="3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a:extLst>
              <a:ext uri="{FF2B5EF4-FFF2-40B4-BE49-F238E27FC236}">
                <a16:creationId xmlns:a16="http://schemas.microsoft.com/office/drawing/2014/main" id="{85922C23-A64F-7CEC-B6A2-5BB4A22D2653}"/>
              </a:ext>
            </a:extLst>
          </p:cNvPr>
          <p:cNvSpPr>
            <a:spLocks noGrp="1" noChangeArrowheads="1"/>
          </p:cNvSpPr>
          <p:nvPr>
            <p:ph type="title"/>
          </p:nvPr>
        </p:nvSpPr>
        <p:spPr/>
        <p:txBody>
          <a:bodyPr/>
          <a:lstStyle/>
          <a:p>
            <a:pPr eaLnBrk="1" hangingPunct="1"/>
            <a:r>
              <a:rPr lang="en-US" altLang="zh-CN"/>
              <a:t>Simulation of electron in matter</a:t>
            </a:r>
            <a:endParaRPr lang="zh-CN" altLang="en-US"/>
          </a:p>
        </p:txBody>
      </p:sp>
      <p:sp>
        <p:nvSpPr>
          <p:cNvPr id="5" name="灯片编号占位符 4">
            <a:extLst>
              <a:ext uri="{FF2B5EF4-FFF2-40B4-BE49-F238E27FC236}">
                <a16:creationId xmlns:a16="http://schemas.microsoft.com/office/drawing/2014/main" id="{2398CB3C-4E39-44C3-A73C-FC530B53BEF3}"/>
              </a:ext>
            </a:extLst>
          </p:cNvPr>
          <p:cNvSpPr>
            <a:spLocks noGrp="1"/>
          </p:cNvSpPr>
          <p:nvPr>
            <p:ph type="sldNum" sz="quarter" idx="12"/>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zh-CN"/>
            </a:defPPr>
            <a:lvl1pPr algn="r" rtl="0" eaLnBrk="1" fontAlgn="base" hangingPunct="1">
              <a:spcBef>
                <a:spcPct val="0"/>
              </a:spcBef>
              <a:spcAft>
                <a:spcPct val="0"/>
              </a:spcAft>
              <a:defRPr sz="1200" kern="1200">
                <a:solidFill>
                  <a:schemeClr val="tx1"/>
                </a:solidFill>
                <a:latin typeface="Garamond" panose="02020404030301010803" pitchFamily="18"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59897CD3-20C5-40A9-9D33-7854D20BE24F}" type="slidenum">
              <a:rPr lang="en-US" altLang="zh-CN" smtClean="0"/>
              <a:pPr/>
              <a:t>50</a:t>
            </a:fld>
            <a:endParaRPr lang="en-US" altLang="zh-CN">
              <a:latin typeface="Garamond" panose="02020404030301010803" pitchFamily="18" charset="0"/>
            </a:endParaRPr>
          </a:p>
        </p:txBody>
      </p:sp>
      <p:sp>
        <p:nvSpPr>
          <p:cNvPr id="8198" name="Rectangle 3">
            <a:extLst>
              <a:ext uri="{FF2B5EF4-FFF2-40B4-BE49-F238E27FC236}">
                <a16:creationId xmlns:a16="http://schemas.microsoft.com/office/drawing/2014/main" id="{CA6890B6-B147-923F-9CAA-795920361EB7}"/>
              </a:ext>
            </a:extLst>
          </p:cNvPr>
          <p:cNvSpPr txBox="1">
            <a:spLocks noChangeArrowheads="1"/>
          </p:cNvSpPr>
          <p:nvPr/>
        </p:nvSpPr>
        <p:spPr bwMode="auto">
          <a:xfrm>
            <a:off x="674372" y="5661249"/>
            <a:ext cx="822960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ea typeface="宋体" panose="02010600030101010101" pitchFamily="2" charset="-122"/>
              </a:defRPr>
            </a:lvl1pPr>
            <a:lvl2pPr marL="669925" indent="-3254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ea typeface="宋体" panose="02010600030101010101" pitchFamily="2" charset="-122"/>
              </a:defRPr>
            </a:lvl2pPr>
            <a:lvl3pPr marL="1022350" indent="-350838">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ea typeface="宋体" panose="02010600030101010101" pitchFamily="2" charset="-122"/>
              </a:defRPr>
            </a:lvl3pPr>
            <a:lvl4pPr marL="1339850" indent="-315913">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ea typeface="宋体" panose="02010600030101010101" pitchFamily="2" charset="-122"/>
              </a:defRPr>
            </a:lvl4pPr>
            <a:lvl5pPr marL="1681163" indent="-339725">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80000"/>
              </a:lnSpc>
            </a:pPr>
            <a:r>
              <a:rPr lang="en-US" altLang="zh-CN" sz="1600" i="1" dirty="0"/>
              <a:t>Simulation: electron passing through detectors</a:t>
            </a:r>
          </a:p>
          <a:p>
            <a:pPr eaLnBrk="1" hangingPunct="1">
              <a:lnSpc>
                <a:spcPct val="80000"/>
              </a:lnSpc>
            </a:pPr>
            <a:r>
              <a:rPr lang="en-US" altLang="zh-CN" sz="1600" i="1" dirty="0"/>
              <a:t>Matter: silicon, tungsten, LYSO (Lu1-xYxSi2O5) </a:t>
            </a:r>
            <a:r>
              <a:rPr lang="zh-CN" altLang="en-US" sz="1600" i="1" dirty="0"/>
              <a:t> </a:t>
            </a:r>
            <a:r>
              <a:rPr lang="en-US" altLang="zh-CN" sz="1600" i="1" dirty="0"/>
              <a:t>…</a:t>
            </a:r>
          </a:p>
          <a:p>
            <a:pPr eaLnBrk="1" hangingPunct="1">
              <a:lnSpc>
                <a:spcPct val="80000"/>
              </a:lnSpc>
            </a:pPr>
            <a:r>
              <a:rPr lang="en-US" altLang="zh-CN" sz="1600" i="1" dirty="0"/>
              <a:t>Interaction: </a:t>
            </a:r>
            <a:r>
              <a:rPr lang="en-US" altLang="zh-CN" sz="1600" dirty="0"/>
              <a:t>bremsstrahlung, electronuclear, ionization, coulomb scattering, …</a:t>
            </a:r>
            <a:endParaRPr lang="zh-CN" altLang="en-US" sz="1600" dirty="0"/>
          </a:p>
        </p:txBody>
      </p:sp>
      <p:pic>
        <p:nvPicPr>
          <p:cNvPr id="2" name="图片 1">
            <a:extLst>
              <a:ext uri="{FF2B5EF4-FFF2-40B4-BE49-F238E27FC236}">
                <a16:creationId xmlns:a16="http://schemas.microsoft.com/office/drawing/2014/main" id="{1985B725-354F-B2B6-6B78-CBAE31A9A2E0}"/>
              </a:ext>
            </a:extLst>
          </p:cNvPr>
          <p:cNvPicPr>
            <a:picLocks noChangeAspect="1"/>
          </p:cNvPicPr>
          <p:nvPr/>
        </p:nvPicPr>
        <p:blipFill>
          <a:blip r:embed="rId2"/>
          <a:stretch>
            <a:fillRect/>
          </a:stretch>
        </p:blipFill>
        <p:spPr>
          <a:xfrm>
            <a:off x="2339752" y="1223712"/>
            <a:ext cx="4011516" cy="4115157"/>
          </a:xfrm>
          <a:prstGeom prst="rect">
            <a:avLst/>
          </a:prstGeom>
        </p:spPr>
      </p:pic>
    </p:spTree>
    <p:extLst>
      <p:ext uri="{BB962C8B-B14F-4D97-AF65-F5344CB8AC3E}">
        <p14:creationId xmlns:p14="http://schemas.microsoft.com/office/powerpoint/2010/main" val="7568157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a:extLst>
              <a:ext uri="{FF2B5EF4-FFF2-40B4-BE49-F238E27FC236}">
                <a16:creationId xmlns:a16="http://schemas.microsoft.com/office/drawing/2014/main" id="{01125851-A94D-0716-AFA5-C0A9D1B095A7}"/>
              </a:ext>
            </a:extLst>
          </p:cNvPr>
          <p:cNvSpPr>
            <a:spLocks noGrp="1" noChangeArrowheads="1"/>
          </p:cNvSpPr>
          <p:nvPr>
            <p:ph type="title"/>
          </p:nvPr>
        </p:nvSpPr>
        <p:spPr/>
        <p:txBody>
          <a:bodyPr/>
          <a:lstStyle/>
          <a:p>
            <a:pPr eaLnBrk="1" hangingPunct="1"/>
            <a:r>
              <a:rPr lang="en-US" altLang="zh-CN"/>
              <a:t>Simulation of photon in matter</a:t>
            </a:r>
            <a:endParaRPr lang="zh-CN" altLang="en-US"/>
          </a:p>
        </p:txBody>
      </p:sp>
      <p:sp>
        <p:nvSpPr>
          <p:cNvPr id="7" name="灯片编号占位符 5">
            <a:extLst>
              <a:ext uri="{FF2B5EF4-FFF2-40B4-BE49-F238E27FC236}">
                <a16:creationId xmlns:a16="http://schemas.microsoft.com/office/drawing/2014/main" id="{94227F6E-A118-4FC5-996B-38F0CB6A9B07}"/>
              </a:ext>
            </a:extLst>
          </p:cNvPr>
          <p:cNvSpPr>
            <a:spLocks noGrp="1"/>
          </p:cNvSpPr>
          <p:nvPr>
            <p:ph type="sldNum" sz="quarter" idx="12"/>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zh-CN"/>
            </a:defPPr>
            <a:lvl1pPr algn="r" rtl="0" eaLnBrk="1" fontAlgn="base" hangingPunct="1">
              <a:spcBef>
                <a:spcPct val="0"/>
              </a:spcBef>
              <a:spcAft>
                <a:spcPct val="0"/>
              </a:spcAft>
              <a:defRPr sz="1200" kern="1200">
                <a:solidFill>
                  <a:schemeClr val="tx1"/>
                </a:solidFill>
                <a:latin typeface="Garamond" panose="02020404030301010803" pitchFamily="18"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59897CD3-20C5-40A9-9D33-7854D20BE24F}" type="slidenum">
              <a:rPr lang="en-US" altLang="zh-CN" smtClean="0"/>
              <a:pPr/>
              <a:t>51</a:t>
            </a:fld>
            <a:endParaRPr lang="en-US" altLang="zh-CN">
              <a:latin typeface="Garamond" panose="02020404030301010803" pitchFamily="18" charset="0"/>
            </a:endParaRPr>
          </a:p>
        </p:txBody>
      </p:sp>
      <p:sp>
        <p:nvSpPr>
          <p:cNvPr id="7173" name="Rectangle 3">
            <a:extLst>
              <a:ext uri="{FF2B5EF4-FFF2-40B4-BE49-F238E27FC236}">
                <a16:creationId xmlns:a16="http://schemas.microsoft.com/office/drawing/2014/main" id="{8AAD0A5B-5C86-1622-AF00-4B034CBFE6D1}"/>
              </a:ext>
            </a:extLst>
          </p:cNvPr>
          <p:cNvSpPr>
            <a:spLocks noGrp="1" noChangeArrowheads="1"/>
          </p:cNvSpPr>
          <p:nvPr>
            <p:ph type="body" idx="4294967295"/>
          </p:nvPr>
        </p:nvSpPr>
        <p:spPr>
          <a:xfrm>
            <a:off x="457200" y="5113046"/>
            <a:ext cx="8229600" cy="1139825"/>
          </a:xfrm>
        </p:spPr>
        <p:txBody>
          <a:bodyPr/>
          <a:lstStyle/>
          <a:p>
            <a:pPr eaLnBrk="1" hangingPunct="1">
              <a:lnSpc>
                <a:spcPct val="80000"/>
              </a:lnSpc>
            </a:pPr>
            <a:r>
              <a:rPr lang="en-US" altLang="zh-CN" sz="1900" i="1" dirty="0"/>
              <a:t>Simulation: the mean interaction length</a:t>
            </a:r>
          </a:p>
          <a:p>
            <a:pPr eaLnBrk="1" hangingPunct="1">
              <a:lnSpc>
                <a:spcPct val="80000"/>
              </a:lnSpc>
            </a:pPr>
            <a:r>
              <a:rPr lang="en-US" altLang="zh-CN" sz="1900" i="1" dirty="0"/>
              <a:t>Particle:  photon</a:t>
            </a:r>
          </a:p>
          <a:p>
            <a:pPr eaLnBrk="1" hangingPunct="1">
              <a:lnSpc>
                <a:spcPct val="80000"/>
              </a:lnSpc>
            </a:pPr>
            <a:r>
              <a:rPr lang="en-US" altLang="zh-CN" sz="1900" i="1" dirty="0"/>
              <a:t>Matter: scintillator</a:t>
            </a:r>
          </a:p>
          <a:p>
            <a:pPr eaLnBrk="1" hangingPunct="1">
              <a:lnSpc>
                <a:spcPct val="80000"/>
              </a:lnSpc>
            </a:pPr>
            <a:r>
              <a:rPr lang="en-US" altLang="zh-CN" sz="1900" i="1" dirty="0"/>
              <a:t>Interaction: photoelectric, Compton scattering, pair-production</a:t>
            </a:r>
          </a:p>
        </p:txBody>
      </p:sp>
      <p:pic>
        <p:nvPicPr>
          <p:cNvPr id="7174" name="Picture 4">
            <a:extLst>
              <a:ext uri="{FF2B5EF4-FFF2-40B4-BE49-F238E27FC236}">
                <a16:creationId xmlns:a16="http://schemas.microsoft.com/office/drawing/2014/main" id="{70E82FD1-52F0-0A64-BB06-95B39A88D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584" y="1374484"/>
            <a:ext cx="6911975" cy="373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5" name="文本框 1">
            <a:extLst>
              <a:ext uri="{FF2B5EF4-FFF2-40B4-BE49-F238E27FC236}">
                <a16:creationId xmlns:a16="http://schemas.microsoft.com/office/drawing/2014/main" id="{B56E3953-F864-3F0D-A2B4-6AFC393D0596}"/>
              </a:ext>
            </a:extLst>
          </p:cNvPr>
          <p:cNvSpPr txBox="1">
            <a:spLocks noChangeArrowheads="1"/>
          </p:cNvSpPr>
          <p:nvPr/>
        </p:nvSpPr>
        <p:spPr bwMode="auto">
          <a:xfrm>
            <a:off x="395288" y="1233488"/>
            <a:ext cx="1262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a:t>Examples:</a:t>
            </a:r>
            <a:endParaRPr lang="zh-CN" altLang="en-US"/>
          </a:p>
        </p:txBody>
      </p:sp>
    </p:spTree>
    <p:extLst>
      <p:ext uri="{BB962C8B-B14F-4D97-AF65-F5344CB8AC3E}">
        <p14:creationId xmlns:p14="http://schemas.microsoft.com/office/powerpoint/2010/main" val="2181118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7A03C0-7269-ED81-3BE5-ADD4949873CF}"/>
              </a:ext>
            </a:extLst>
          </p:cNvPr>
          <p:cNvSpPr>
            <a:spLocks noGrp="1"/>
          </p:cNvSpPr>
          <p:nvPr>
            <p:ph type="title"/>
          </p:nvPr>
        </p:nvSpPr>
        <p:spPr>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a:lstStyle/>
          <a:p>
            <a:r>
              <a:rPr lang="en-US" altLang="zh-CN" dirty="0"/>
              <a:t>Simulation of </a:t>
            </a:r>
            <a:r>
              <a:rPr lang="en-US" altLang="zh-CN" dirty="0" err="1"/>
              <a:t>xCT</a:t>
            </a:r>
            <a:endParaRPr lang="zh-CN" altLang="en-US" dirty="0"/>
          </a:p>
        </p:txBody>
      </p:sp>
      <p:sp>
        <p:nvSpPr>
          <p:cNvPr id="3" name="灯片编号占位符 2">
            <a:extLst>
              <a:ext uri="{FF2B5EF4-FFF2-40B4-BE49-F238E27FC236}">
                <a16:creationId xmlns:a16="http://schemas.microsoft.com/office/drawing/2014/main" id="{9C306118-F28F-5B08-FED4-90FCCFD18536}"/>
              </a:ext>
            </a:extLst>
          </p:cNvPr>
          <p:cNvSpPr>
            <a:spLocks noGrp="1"/>
          </p:cNvSpPr>
          <p:nvPr>
            <p:ph type="sldNum" sz="quarter" idx="12"/>
          </p:nvPr>
        </p:nvSpPr>
        <p:spPr/>
        <p:txBody>
          <a:bodyPr/>
          <a:lstStyle/>
          <a:p>
            <a:fld id="{A4F1253D-0517-4E3C-AD12-A9ABE88082A3}" type="slidenum">
              <a:rPr lang="en-US" altLang="zh-CN" smtClean="0">
                <a:solidFill>
                  <a:srgbClr val="000000"/>
                </a:solidFill>
              </a:rPr>
              <a:pPr/>
              <a:t>52</a:t>
            </a:fld>
            <a:endParaRPr lang="en-US" altLang="zh-CN">
              <a:solidFill>
                <a:srgbClr val="000000"/>
              </a:solidFill>
            </a:endParaRPr>
          </a:p>
        </p:txBody>
      </p:sp>
      <p:pic>
        <p:nvPicPr>
          <p:cNvPr id="7" name="图片 6">
            <a:extLst>
              <a:ext uri="{FF2B5EF4-FFF2-40B4-BE49-F238E27FC236}">
                <a16:creationId xmlns:a16="http://schemas.microsoft.com/office/drawing/2014/main" id="{155F4C63-FA1E-5EFB-8A61-E17F4158D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6072" y="1772816"/>
            <a:ext cx="3429000" cy="3429000"/>
          </a:xfrm>
          <a:prstGeom prst="rect">
            <a:avLst/>
          </a:prstGeom>
        </p:spPr>
      </p:pic>
      <p:sp>
        <p:nvSpPr>
          <p:cNvPr id="9" name="文本框 8">
            <a:extLst>
              <a:ext uri="{FF2B5EF4-FFF2-40B4-BE49-F238E27FC236}">
                <a16:creationId xmlns:a16="http://schemas.microsoft.com/office/drawing/2014/main" id="{C82A61C6-54A5-3B26-6D5F-A858CA13E624}"/>
              </a:ext>
            </a:extLst>
          </p:cNvPr>
          <p:cNvSpPr txBox="1"/>
          <p:nvPr/>
        </p:nvSpPr>
        <p:spPr>
          <a:xfrm>
            <a:off x="3455141" y="1903566"/>
            <a:ext cx="2210862" cy="369332"/>
          </a:xfrm>
          <a:prstGeom prst="rect">
            <a:avLst/>
          </a:prstGeom>
          <a:noFill/>
        </p:spPr>
        <p:txBody>
          <a:bodyPr wrap="none" rtlCol="0">
            <a:spAutoFit/>
          </a:bodyPr>
          <a:lstStyle/>
          <a:p>
            <a:r>
              <a:rPr lang="en-US" altLang="zh-CN" dirty="0"/>
              <a:t>Bottom part of a skull</a:t>
            </a:r>
            <a:endParaRPr lang="zh-CN" altLang="en-US" dirty="0"/>
          </a:p>
        </p:txBody>
      </p:sp>
      <p:sp>
        <p:nvSpPr>
          <p:cNvPr id="10" name="文本框 9">
            <a:extLst>
              <a:ext uri="{FF2B5EF4-FFF2-40B4-BE49-F238E27FC236}">
                <a16:creationId xmlns:a16="http://schemas.microsoft.com/office/drawing/2014/main" id="{BBA306D4-9121-5DE7-5074-2F160581B977}"/>
              </a:ext>
            </a:extLst>
          </p:cNvPr>
          <p:cNvSpPr txBox="1"/>
          <p:nvPr/>
        </p:nvSpPr>
        <p:spPr>
          <a:xfrm>
            <a:off x="2846072" y="5423208"/>
            <a:ext cx="3877985" cy="830997"/>
          </a:xfrm>
          <a:prstGeom prst="rect">
            <a:avLst/>
          </a:prstGeom>
          <a:noFill/>
        </p:spPr>
        <p:txBody>
          <a:bodyPr wrap="none" rtlCol="0">
            <a:spAutoFit/>
          </a:bodyPr>
          <a:lstStyle/>
          <a:p>
            <a:r>
              <a:rPr lang="en-US" altLang="zh-CN" sz="2400" dirty="0"/>
              <a:t>CBCT</a:t>
            </a:r>
            <a:r>
              <a:rPr lang="zh-CN" altLang="en-US" sz="2400" dirty="0"/>
              <a:t>牙科医生的利器</a:t>
            </a:r>
            <a:endParaRPr lang="en-US" altLang="zh-CN" sz="2400" dirty="0"/>
          </a:p>
          <a:p>
            <a:r>
              <a:rPr lang="zh-CN" altLang="en-US" sz="2400" dirty="0"/>
              <a:t>对于牙齿极其内部结构成像</a:t>
            </a:r>
          </a:p>
        </p:txBody>
      </p:sp>
    </p:spTree>
    <p:extLst>
      <p:ext uri="{BB962C8B-B14F-4D97-AF65-F5344CB8AC3E}">
        <p14:creationId xmlns:p14="http://schemas.microsoft.com/office/powerpoint/2010/main" val="581928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429B00-0707-DD38-8435-E51A47597438}"/>
              </a:ext>
            </a:extLst>
          </p:cNvPr>
          <p:cNvSpPr>
            <a:spLocks noGrp="1"/>
          </p:cNvSpPr>
          <p:nvPr>
            <p:ph type="title"/>
          </p:nvPr>
        </p:nvSpPr>
        <p:spPr/>
        <p:txBody>
          <a:bodyPr/>
          <a:lstStyle/>
          <a:p>
            <a:r>
              <a:rPr lang="en-US" altLang="zh-CN" dirty="0"/>
              <a:t>Detector Setup</a:t>
            </a:r>
            <a:endParaRPr lang="zh-CN" altLang="en-US" dirty="0"/>
          </a:p>
        </p:txBody>
      </p:sp>
      <p:sp>
        <p:nvSpPr>
          <p:cNvPr id="3" name="灯片编号占位符 2">
            <a:extLst>
              <a:ext uri="{FF2B5EF4-FFF2-40B4-BE49-F238E27FC236}">
                <a16:creationId xmlns:a16="http://schemas.microsoft.com/office/drawing/2014/main" id="{5EC8EA32-3BB0-83B5-B38C-BBBBE8A4BC77}"/>
              </a:ext>
            </a:extLst>
          </p:cNvPr>
          <p:cNvSpPr>
            <a:spLocks noGrp="1"/>
          </p:cNvSpPr>
          <p:nvPr>
            <p:ph type="sldNum" sz="quarter" idx="12"/>
          </p:nvPr>
        </p:nvSpPr>
        <p:spPr/>
        <p:txBody>
          <a:bodyPr/>
          <a:lstStyle/>
          <a:p>
            <a:fld id="{A4F1253D-0517-4E3C-AD12-A9ABE88082A3}" type="slidenum">
              <a:rPr lang="en-US" altLang="zh-CN" smtClean="0">
                <a:solidFill>
                  <a:srgbClr val="000000"/>
                </a:solidFill>
              </a:rPr>
              <a:pPr/>
              <a:t>53</a:t>
            </a:fld>
            <a:endParaRPr lang="en-US" altLang="zh-CN">
              <a:solidFill>
                <a:srgbClr val="000000"/>
              </a:solidFill>
            </a:endParaRPr>
          </a:p>
        </p:txBody>
      </p:sp>
      <p:pic>
        <p:nvPicPr>
          <p:cNvPr id="7" name="图片 6">
            <a:extLst>
              <a:ext uri="{FF2B5EF4-FFF2-40B4-BE49-F238E27FC236}">
                <a16:creationId xmlns:a16="http://schemas.microsoft.com/office/drawing/2014/main" id="{A9AE1636-C0E0-E1EA-3125-54E3E975F65E}"/>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2743200" y="1340768"/>
            <a:ext cx="3657600" cy="4848225"/>
          </a:xfrm>
          <a:prstGeom prst="rect">
            <a:avLst/>
          </a:prstGeom>
        </p:spPr>
      </p:pic>
      <p:cxnSp>
        <p:nvCxnSpPr>
          <p:cNvPr id="9" name="直接箭头连接符 8">
            <a:extLst>
              <a:ext uri="{FF2B5EF4-FFF2-40B4-BE49-F238E27FC236}">
                <a16:creationId xmlns:a16="http://schemas.microsoft.com/office/drawing/2014/main" id="{2DCF8AA0-C940-D7C2-0E7C-B032BAB86B00}"/>
              </a:ext>
            </a:extLst>
          </p:cNvPr>
          <p:cNvCxnSpPr>
            <a:cxnSpLocks/>
          </p:cNvCxnSpPr>
          <p:nvPr/>
        </p:nvCxnSpPr>
        <p:spPr bwMode="auto">
          <a:xfrm flipH="1" flipV="1">
            <a:off x="2260332" y="1992439"/>
            <a:ext cx="1087532" cy="788489"/>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文本框 9">
            <a:extLst>
              <a:ext uri="{FF2B5EF4-FFF2-40B4-BE49-F238E27FC236}">
                <a16:creationId xmlns:a16="http://schemas.microsoft.com/office/drawing/2014/main" id="{F7AC3471-7C97-518B-74A4-9A1594C15D4E}"/>
              </a:ext>
            </a:extLst>
          </p:cNvPr>
          <p:cNvSpPr txBox="1"/>
          <p:nvPr/>
        </p:nvSpPr>
        <p:spPr>
          <a:xfrm>
            <a:off x="1077892" y="2202017"/>
            <a:ext cx="1043876" cy="369332"/>
          </a:xfrm>
          <a:prstGeom prst="rect">
            <a:avLst/>
          </a:prstGeom>
          <a:noFill/>
        </p:spPr>
        <p:txBody>
          <a:bodyPr wrap="none" rtlCol="0">
            <a:spAutoFit/>
          </a:bodyPr>
          <a:lstStyle/>
          <a:p>
            <a:r>
              <a:rPr lang="en-US" altLang="zh-CN" dirty="0"/>
              <a:t>X</a:t>
            </a:r>
            <a:r>
              <a:rPr lang="zh-CN" altLang="en-US" dirty="0"/>
              <a:t>射线源</a:t>
            </a:r>
          </a:p>
        </p:txBody>
      </p:sp>
      <p:cxnSp>
        <p:nvCxnSpPr>
          <p:cNvPr id="11" name="直接箭头连接符 10">
            <a:extLst>
              <a:ext uri="{FF2B5EF4-FFF2-40B4-BE49-F238E27FC236}">
                <a16:creationId xmlns:a16="http://schemas.microsoft.com/office/drawing/2014/main" id="{4F1A7232-1DA7-CA75-C412-F62A3874F358}"/>
              </a:ext>
            </a:extLst>
          </p:cNvPr>
          <p:cNvCxnSpPr>
            <a:cxnSpLocks/>
          </p:cNvCxnSpPr>
          <p:nvPr/>
        </p:nvCxnSpPr>
        <p:spPr bwMode="auto">
          <a:xfrm flipH="1">
            <a:off x="4039344" y="3137745"/>
            <a:ext cx="208516" cy="1083343"/>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文本框 12">
            <a:extLst>
              <a:ext uri="{FF2B5EF4-FFF2-40B4-BE49-F238E27FC236}">
                <a16:creationId xmlns:a16="http://schemas.microsoft.com/office/drawing/2014/main" id="{BED8FFE0-90BF-16B6-9F31-8A0F16419296}"/>
              </a:ext>
            </a:extLst>
          </p:cNvPr>
          <p:cNvSpPr txBox="1"/>
          <p:nvPr/>
        </p:nvSpPr>
        <p:spPr>
          <a:xfrm>
            <a:off x="3239233" y="4324454"/>
            <a:ext cx="1338828" cy="369332"/>
          </a:xfrm>
          <a:prstGeom prst="rect">
            <a:avLst/>
          </a:prstGeom>
          <a:noFill/>
        </p:spPr>
        <p:txBody>
          <a:bodyPr wrap="none" rtlCol="0">
            <a:spAutoFit/>
          </a:bodyPr>
          <a:lstStyle/>
          <a:p>
            <a:r>
              <a:rPr lang="zh-CN" altLang="en-US" dirty="0"/>
              <a:t>像素探测器</a:t>
            </a:r>
          </a:p>
        </p:txBody>
      </p:sp>
      <p:cxnSp>
        <p:nvCxnSpPr>
          <p:cNvPr id="14" name="直接箭头连接符 13">
            <a:extLst>
              <a:ext uri="{FF2B5EF4-FFF2-40B4-BE49-F238E27FC236}">
                <a16:creationId xmlns:a16="http://schemas.microsoft.com/office/drawing/2014/main" id="{E53030B8-C699-8BA4-EABA-0FF14B7BAB5F}"/>
              </a:ext>
            </a:extLst>
          </p:cNvPr>
          <p:cNvCxnSpPr>
            <a:cxnSpLocks/>
          </p:cNvCxnSpPr>
          <p:nvPr/>
        </p:nvCxnSpPr>
        <p:spPr bwMode="auto">
          <a:xfrm flipH="1">
            <a:off x="2466072" y="3038542"/>
            <a:ext cx="1367532" cy="997880"/>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文本框 16">
            <a:extLst>
              <a:ext uri="{FF2B5EF4-FFF2-40B4-BE49-F238E27FC236}">
                <a16:creationId xmlns:a16="http://schemas.microsoft.com/office/drawing/2014/main" id="{BC1BE1E7-35C1-322E-9DA3-F7D4495B5C8B}"/>
              </a:ext>
            </a:extLst>
          </p:cNvPr>
          <p:cNvSpPr txBox="1"/>
          <p:nvPr/>
        </p:nvSpPr>
        <p:spPr>
          <a:xfrm>
            <a:off x="1364466" y="4142761"/>
            <a:ext cx="1098378" cy="369332"/>
          </a:xfrm>
          <a:prstGeom prst="rect">
            <a:avLst/>
          </a:prstGeom>
          <a:noFill/>
        </p:spPr>
        <p:txBody>
          <a:bodyPr wrap="none" rtlCol="0">
            <a:spAutoFit/>
          </a:bodyPr>
          <a:lstStyle/>
          <a:p>
            <a:r>
              <a:rPr lang="zh-CN" altLang="en-US" dirty="0"/>
              <a:t>头骨模型</a:t>
            </a:r>
          </a:p>
        </p:txBody>
      </p:sp>
      <p:cxnSp>
        <p:nvCxnSpPr>
          <p:cNvPr id="18" name="直接箭头连接符 17">
            <a:extLst>
              <a:ext uri="{FF2B5EF4-FFF2-40B4-BE49-F238E27FC236}">
                <a16:creationId xmlns:a16="http://schemas.microsoft.com/office/drawing/2014/main" id="{93BF54F3-2114-4EC0-F950-141DBCBD7896}"/>
              </a:ext>
            </a:extLst>
          </p:cNvPr>
          <p:cNvCxnSpPr>
            <a:cxnSpLocks/>
          </p:cNvCxnSpPr>
          <p:nvPr/>
        </p:nvCxnSpPr>
        <p:spPr bwMode="auto">
          <a:xfrm flipV="1">
            <a:off x="5544004" y="2780928"/>
            <a:ext cx="1339664" cy="461021"/>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 name="文本框 20">
            <a:extLst>
              <a:ext uri="{FF2B5EF4-FFF2-40B4-BE49-F238E27FC236}">
                <a16:creationId xmlns:a16="http://schemas.microsoft.com/office/drawing/2014/main" id="{49AF7ACD-BA6A-51D4-5718-C938397D2875}"/>
              </a:ext>
            </a:extLst>
          </p:cNvPr>
          <p:cNvSpPr txBox="1"/>
          <p:nvPr/>
        </p:nvSpPr>
        <p:spPr>
          <a:xfrm>
            <a:off x="6883668" y="2642106"/>
            <a:ext cx="1569660" cy="369332"/>
          </a:xfrm>
          <a:prstGeom prst="rect">
            <a:avLst/>
          </a:prstGeom>
          <a:noFill/>
        </p:spPr>
        <p:txBody>
          <a:bodyPr wrap="none" rtlCol="0">
            <a:spAutoFit/>
          </a:bodyPr>
          <a:lstStyle/>
          <a:p>
            <a:r>
              <a:rPr lang="zh-CN" altLang="en-US" dirty="0"/>
              <a:t>机械控制系统</a:t>
            </a:r>
          </a:p>
        </p:txBody>
      </p:sp>
      <p:cxnSp>
        <p:nvCxnSpPr>
          <p:cNvPr id="22" name="直接箭头连接符 21">
            <a:extLst>
              <a:ext uri="{FF2B5EF4-FFF2-40B4-BE49-F238E27FC236}">
                <a16:creationId xmlns:a16="http://schemas.microsoft.com/office/drawing/2014/main" id="{6899CD26-CEB0-3E47-A41D-1F6D1C1974E2}"/>
              </a:ext>
            </a:extLst>
          </p:cNvPr>
          <p:cNvCxnSpPr>
            <a:cxnSpLocks/>
          </p:cNvCxnSpPr>
          <p:nvPr/>
        </p:nvCxnSpPr>
        <p:spPr bwMode="auto">
          <a:xfrm>
            <a:off x="4039344" y="2150623"/>
            <a:ext cx="2844324" cy="630305"/>
          </a:xfrm>
          <a:prstGeom prst="straightConnector1">
            <a:avLst/>
          </a:prstGeom>
          <a:ln w="38100"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4996615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57A8A-9E36-6056-EEAF-9238FA977DAD}"/>
              </a:ext>
            </a:extLst>
          </p:cNvPr>
          <p:cNvSpPr>
            <a:spLocks noGrp="1"/>
          </p:cNvSpPr>
          <p:nvPr>
            <p:ph type="title"/>
          </p:nvPr>
        </p:nvSpPr>
        <p:spPr/>
        <p:txBody>
          <a:bodyPr/>
          <a:lstStyle/>
          <a:p>
            <a:r>
              <a:rPr lang="zh-CN" altLang="en-US" dirty="0"/>
              <a:t>照射</a:t>
            </a:r>
          </a:p>
        </p:txBody>
      </p:sp>
      <p:sp>
        <p:nvSpPr>
          <p:cNvPr id="3" name="灯片编号占位符 2">
            <a:extLst>
              <a:ext uri="{FF2B5EF4-FFF2-40B4-BE49-F238E27FC236}">
                <a16:creationId xmlns:a16="http://schemas.microsoft.com/office/drawing/2014/main" id="{14E147BB-E012-080B-E94F-E88C7A273089}"/>
              </a:ext>
            </a:extLst>
          </p:cNvPr>
          <p:cNvSpPr>
            <a:spLocks noGrp="1"/>
          </p:cNvSpPr>
          <p:nvPr>
            <p:ph type="sldNum" sz="quarter" idx="12"/>
          </p:nvPr>
        </p:nvSpPr>
        <p:spPr/>
        <p:txBody>
          <a:bodyPr/>
          <a:lstStyle/>
          <a:p>
            <a:fld id="{A4F1253D-0517-4E3C-AD12-A9ABE88082A3}" type="slidenum">
              <a:rPr lang="en-US" altLang="zh-CN" smtClean="0">
                <a:solidFill>
                  <a:srgbClr val="000000"/>
                </a:solidFill>
              </a:rPr>
              <a:pPr/>
              <a:t>54</a:t>
            </a:fld>
            <a:endParaRPr lang="en-US" altLang="zh-CN">
              <a:solidFill>
                <a:srgbClr val="000000"/>
              </a:solidFill>
            </a:endParaRPr>
          </a:p>
        </p:txBody>
      </p:sp>
      <p:pic>
        <p:nvPicPr>
          <p:cNvPr id="6" name="图片 5">
            <a:extLst>
              <a:ext uri="{FF2B5EF4-FFF2-40B4-BE49-F238E27FC236}">
                <a16:creationId xmlns:a16="http://schemas.microsoft.com/office/drawing/2014/main" id="{7EC20FC2-B390-240F-7CE3-41C0784B8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1712" y="2742849"/>
            <a:ext cx="3922736" cy="2058226"/>
          </a:xfrm>
          <a:prstGeom prst="rect">
            <a:avLst/>
          </a:prstGeom>
        </p:spPr>
      </p:pic>
      <p:sp>
        <p:nvSpPr>
          <p:cNvPr id="9" name="箭头: 右 8">
            <a:extLst>
              <a:ext uri="{FF2B5EF4-FFF2-40B4-BE49-F238E27FC236}">
                <a16:creationId xmlns:a16="http://schemas.microsoft.com/office/drawing/2014/main" id="{7134D5A3-93F2-AA0F-C48B-7871C91C17F7}"/>
              </a:ext>
            </a:extLst>
          </p:cNvPr>
          <p:cNvSpPr/>
          <p:nvPr/>
        </p:nvSpPr>
        <p:spPr bwMode="auto">
          <a:xfrm>
            <a:off x="3563888" y="3429000"/>
            <a:ext cx="986236" cy="432048"/>
          </a:xfrm>
          <a:prstGeom prst="rightArrow">
            <a:avLst/>
          </a:prstGeom>
          <a:solidFill>
            <a:schemeClr val="bg2">
              <a:lumMod val="60000"/>
              <a:lumOff val="40000"/>
            </a:schemeClr>
          </a:solidFill>
          <a:ln/>
        </p:spPr>
        <p:style>
          <a:lnRef idx="2">
            <a:schemeClr val="dk1">
              <a:shade val="15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3600" b="1" i="0" u="none" strike="noStrike" cap="none" normalizeH="0" baseline="0">
              <a:ln>
                <a:noFill/>
              </a:ln>
              <a:solidFill>
                <a:srgbClr val="FF0000"/>
              </a:solidFill>
              <a:effectLst/>
              <a:latin typeface="Times New Roman" pitchFamily="18" charset="0"/>
              <a:ea typeface="宋体" pitchFamily="2" charset="-122"/>
            </a:endParaRPr>
          </a:p>
        </p:txBody>
      </p:sp>
      <p:pic>
        <p:nvPicPr>
          <p:cNvPr id="11" name="图片 10">
            <a:extLst>
              <a:ext uri="{FF2B5EF4-FFF2-40B4-BE49-F238E27FC236}">
                <a16:creationId xmlns:a16="http://schemas.microsoft.com/office/drawing/2014/main" id="{DF694549-AFD0-BAE6-6B53-C229EB74065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395536" y="1396316"/>
            <a:ext cx="3422475" cy="4413411"/>
          </a:xfrm>
          <a:prstGeom prst="rect">
            <a:avLst/>
          </a:prstGeom>
        </p:spPr>
      </p:pic>
    </p:spTree>
    <p:extLst>
      <p:ext uri="{BB962C8B-B14F-4D97-AF65-F5344CB8AC3E}">
        <p14:creationId xmlns:p14="http://schemas.microsoft.com/office/powerpoint/2010/main" val="3200745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7A03C0-7269-ED81-3BE5-ADD4949873CF}"/>
              </a:ext>
            </a:extLst>
          </p:cNvPr>
          <p:cNvSpPr>
            <a:spLocks noGrp="1"/>
          </p:cNvSpPr>
          <p:nvPr>
            <p:ph type="title"/>
          </p:nvPr>
        </p:nvSpPr>
        <p:spPr>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a:lstStyle/>
          <a:p>
            <a:r>
              <a:rPr lang="en-US" altLang="zh-CN" dirty="0"/>
              <a:t>Reconstruction</a:t>
            </a:r>
            <a:endParaRPr lang="zh-CN" altLang="en-US" dirty="0"/>
          </a:p>
        </p:txBody>
      </p:sp>
      <p:sp>
        <p:nvSpPr>
          <p:cNvPr id="3" name="灯片编号占位符 2">
            <a:extLst>
              <a:ext uri="{FF2B5EF4-FFF2-40B4-BE49-F238E27FC236}">
                <a16:creationId xmlns:a16="http://schemas.microsoft.com/office/drawing/2014/main" id="{9C306118-F28F-5B08-FED4-90FCCFD18536}"/>
              </a:ext>
            </a:extLst>
          </p:cNvPr>
          <p:cNvSpPr>
            <a:spLocks noGrp="1"/>
          </p:cNvSpPr>
          <p:nvPr>
            <p:ph type="sldNum" sz="quarter" idx="12"/>
          </p:nvPr>
        </p:nvSpPr>
        <p:spPr/>
        <p:txBody>
          <a:bodyPr/>
          <a:lstStyle/>
          <a:p>
            <a:fld id="{A4F1253D-0517-4E3C-AD12-A9ABE88082A3}" type="slidenum">
              <a:rPr lang="en-US" altLang="zh-CN" smtClean="0">
                <a:solidFill>
                  <a:srgbClr val="000000"/>
                </a:solidFill>
              </a:rPr>
              <a:pPr/>
              <a:t>55</a:t>
            </a:fld>
            <a:endParaRPr lang="en-US" altLang="zh-CN">
              <a:solidFill>
                <a:srgbClr val="000000"/>
              </a:solidFill>
            </a:endParaRPr>
          </a:p>
        </p:txBody>
      </p:sp>
      <p:pic>
        <p:nvPicPr>
          <p:cNvPr id="7" name="图片 6">
            <a:extLst>
              <a:ext uri="{FF2B5EF4-FFF2-40B4-BE49-F238E27FC236}">
                <a16:creationId xmlns:a16="http://schemas.microsoft.com/office/drawing/2014/main" id="{155F4C63-FA1E-5EFB-8A61-E17F4158D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57" y="1892507"/>
            <a:ext cx="3429000" cy="3429000"/>
          </a:xfrm>
          <a:prstGeom prst="rect">
            <a:avLst/>
          </a:prstGeom>
        </p:spPr>
      </p:pic>
      <p:sp>
        <p:nvSpPr>
          <p:cNvPr id="8" name="文本框 7">
            <a:extLst>
              <a:ext uri="{FF2B5EF4-FFF2-40B4-BE49-F238E27FC236}">
                <a16:creationId xmlns:a16="http://schemas.microsoft.com/office/drawing/2014/main" id="{35CE20DF-D98D-1E49-ED46-F1B7DB7E2A2E}"/>
              </a:ext>
            </a:extLst>
          </p:cNvPr>
          <p:cNvSpPr txBox="1"/>
          <p:nvPr/>
        </p:nvSpPr>
        <p:spPr>
          <a:xfrm>
            <a:off x="1706601" y="5757190"/>
            <a:ext cx="1383712" cy="646331"/>
          </a:xfrm>
          <a:prstGeom prst="rect">
            <a:avLst/>
          </a:prstGeom>
          <a:noFill/>
        </p:spPr>
        <p:txBody>
          <a:bodyPr wrap="none" rtlCol="0">
            <a:spAutoFit/>
          </a:bodyPr>
          <a:lstStyle/>
          <a:p>
            <a:r>
              <a:rPr lang="en-US" altLang="zh-CN" dirty="0"/>
              <a:t>Ground truth</a:t>
            </a:r>
          </a:p>
          <a:p>
            <a:r>
              <a:rPr lang="zh-CN" altLang="en-US" dirty="0"/>
              <a:t>参照物</a:t>
            </a:r>
          </a:p>
        </p:txBody>
      </p:sp>
      <p:pic>
        <p:nvPicPr>
          <p:cNvPr id="6" name="图片 5">
            <a:extLst>
              <a:ext uri="{FF2B5EF4-FFF2-40B4-BE49-F238E27FC236}">
                <a16:creationId xmlns:a16="http://schemas.microsoft.com/office/drawing/2014/main" id="{CCF14021-B14F-9049-3DA9-31692B8577DB}"/>
              </a:ext>
            </a:extLst>
          </p:cNvPr>
          <p:cNvPicPr>
            <a:picLocks noChangeAspect="1"/>
          </p:cNvPicPr>
          <p:nvPr/>
        </p:nvPicPr>
        <p:blipFill rotWithShape="1">
          <a:blip r:embed="rId3">
            <a:extLst>
              <a:ext uri="{28A0092B-C50C-407E-A947-70E740481C1C}">
                <a14:useLocalDpi xmlns:a14="http://schemas.microsoft.com/office/drawing/2010/main" val="0"/>
              </a:ext>
            </a:extLst>
          </a:blip>
          <a:srcRect l="19015" r="4482"/>
          <a:stretch/>
        </p:blipFill>
        <p:spPr>
          <a:xfrm rot="16200000">
            <a:off x="4759669" y="1693412"/>
            <a:ext cx="3429661" cy="3827852"/>
          </a:xfrm>
          <a:prstGeom prst="rect">
            <a:avLst/>
          </a:prstGeom>
        </p:spPr>
      </p:pic>
      <p:sp>
        <p:nvSpPr>
          <p:cNvPr id="10" name="文本框 9">
            <a:extLst>
              <a:ext uri="{FF2B5EF4-FFF2-40B4-BE49-F238E27FC236}">
                <a16:creationId xmlns:a16="http://schemas.microsoft.com/office/drawing/2014/main" id="{D0FA0220-D1E2-2F22-9375-4C5597579488}"/>
              </a:ext>
            </a:extLst>
          </p:cNvPr>
          <p:cNvSpPr txBox="1"/>
          <p:nvPr/>
        </p:nvSpPr>
        <p:spPr>
          <a:xfrm>
            <a:off x="6372200" y="5744295"/>
            <a:ext cx="1685077" cy="646331"/>
          </a:xfrm>
          <a:prstGeom prst="rect">
            <a:avLst/>
          </a:prstGeom>
          <a:noFill/>
        </p:spPr>
        <p:txBody>
          <a:bodyPr wrap="none" rtlCol="0">
            <a:spAutoFit/>
          </a:bodyPr>
          <a:lstStyle/>
          <a:p>
            <a:r>
              <a:rPr lang="en-US" altLang="zh-CN" dirty="0"/>
              <a:t>Not fine enough</a:t>
            </a:r>
          </a:p>
          <a:p>
            <a:r>
              <a:rPr lang="zh-CN" altLang="en-US" dirty="0"/>
              <a:t>怎么提高呢？</a:t>
            </a:r>
            <a:endParaRPr lang="en-US" altLang="zh-CN" dirty="0"/>
          </a:p>
        </p:txBody>
      </p:sp>
    </p:spTree>
    <p:extLst>
      <p:ext uri="{BB962C8B-B14F-4D97-AF65-F5344CB8AC3E}">
        <p14:creationId xmlns:p14="http://schemas.microsoft.com/office/powerpoint/2010/main" val="25993173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7A03C0-7269-ED81-3BE5-ADD4949873CF}"/>
              </a:ext>
            </a:extLst>
          </p:cNvPr>
          <p:cNvSpPr>
            <a:spLocks noGrp="1"/>
          </p:cNvSpPr>
          <p:nvPr>
            <p:ph type="title"/>
          </p:nvPr>
        </p:nvSpPr>
        <p:spPr>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txBody>
          <a:bodyPr/>
          <a:lstStyle/>
          <a:p>
            <a:r>
              <a:rPr lang="en-US" altLang="zh-CN" dirty="0"/>
              <a:t>Example 2: </a:t>
            </a:r>
            <a:r>
              <a:rPr lang="el-GR" altLang="zh-CN" dirty="0"/>
              <a:t>μ</a:t>
            </a:r>
            <a:r>
              <a:rPr lang="en-US" altLang="zh-CN" dirty="0"/>
              <a:t>CT</a:t>
            </a:r>
            <a:endParaRPr lang="zh-CN" altLang="en-US" dirty="0"/>
          </a:p>
        </p:txBody>
      </p:sp>
      <p:sp>
        <p:nvSpPr>
          <p:cNvPr id="3" name="灯片编号占位符 2">
            <a:extLst>
              <a:ext uri="{FF2B5EF4-FFF2-40B4-BE49-F238E27FC236}">
                <a16:creationId xmlns:a16="http://schemas.microsoft.com/office/drawing/2014/main" id="{9C306118-F28F-5B08-FED4-90FCCFD18536}"/>
              </a:ext>
            </a:extLst>
          </p:cNvPr>
          <p:cNvSpPr>
            <a:spLocks noGrp="1"/>
          </p:cNvSpPr>
          <p:nvPr>
            <p:ph type="sldNum" sz="quarter" idx="12"/>
          </p:nvPr>
        </p:nvSpPr>
        <p:spPr/>
        <p:txBody>
          <a:bodyPr/>
          <a:lstStyle/>
          <a:p>
            <a:fld id="{A4F1253D-0517-4E3C-AD12-A9ABE88082A3}" type="slidenum">
              <a:rPr lang="en-US" altLang="zh-CN" smtClean="0">
                <a:solidFill>
                  <a:srgbClr val="000000"/>
                </a:solidFill>
              </a:rPr>
              <a:pPr/>
              <a:t>56</a:t>
            </a:fld>
            <a:endParaRPr lang="en-US" altLang="zh-CN">
              <a:solidFill>
                <a:srgbClr val="000000"/>
              </a:solidFill>
            </a:endParaRPr>
          </a:p>
        </p:txBody>
      </p:sp>
      <p:pic>
        <p:nvPicPr>
          <p:cNvPr id="5" name="图片 4">
            <a:extLst>
              <a:ext uri="{FF2B5EF4-FFF2-40B4-BE49-F238E27FC236}">
                <a16:creationId xmlns:a16="http://schemas.microsoft.com/office/drawing/2014/main" id="{1E5352A5-8132-6A45-C2A5-9B0F47C7F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0" y="1690463"/>
            <a:ext cx="3429000" cy="3429000"/>
          </a:xfrm>
          <a:prstGeom prst="rect">
            <a:avLst/>
          </a:prstGeom>
        </p:spPr>
      </p:pic>
      <p:sp>
        <p:nvSpPr>
          <p:cNvPr id="8" name="文本框 7">
            <a:extLst>
              <a:ext uri="{FF2B5EF4-FFF2-40B4-BE49-F238E27FC236}">
                <a16:creationId xmlns:a16="http://schemas.microsoft.com/office/drawing/2014/main" id="{35CE20DF-D98D-1E49-ED46-F1B7DB7E2A2E}"/>
              </a:ext>
            </a:extLst>
          </p:cNvPr>
          <p:cNvSpPr txBox="1"/>
          <p:nvPr/>
        </p:nvSpPr>
        <p:spPr>
          <a:xfrm>
            <a:off x="3889729" y="5572524"/>
            <a:ext cx="1479957" cy="369332"/>
          </a:xfrm>
          <a:prstGeom prst="rect">
            <a:avLst/>
          </a:prstGeom>
          <a:noFill/>
        </p:spPr>
        <p:txBody>
          <a:bodyPr wrap="none" rtlCol="0">
            <a:spAutoFit/>
          </a:bodyPr>
          <a:lstStyle/>
          <a:p>
            <a:r>
              <a:rPr lang="en-US" altLang="zh-CN" dirty="0"/>
              <a:t>A copper coin</a:t>
            </a:r>
            <a:endParaRPr lang="zh-CN" altLang="en-US" dirty="0"/>
          </a:p>
        </p:txBody>
      </p:sp>
    </p:spTree>
    <p:extLst>
      <p:ext uri="{BB962C8B-B14F-4D97-AF65-F5344CB8AC3E}">
        <p14:creationId xmlns:p14="http://schemas.microsoft.com/office/powerpoint/2010/main" val="3376142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429B00-0707-DD38-8435-E51A47597438}"/>
              </a:ext>
            </a:extLst>
          </p:cNvPr>
          <p:cNvSpPr>
            <a:spLocks noGrp="1"/>
          </p:cNvSpPr>
          <p:nvPr>
            <p:ph type="title"/>
          </p:nvPr>
        </p:nvSpPr>
        <p:spPr/>
        <p:txBody>
          <a:bodyPr/>
          <a:lstStyle/>
          <a:p>
            <a:r>
              <a:rPr lang="en-US" altLang="zh-CN" dirty="0"/>
              <a:t>Detector Setup</a:t>
            </a:r>
            <a:endParaRPr lang="zh-CN" altLang="en-US" dirty="0"/>
          </a:p>
        </p:txBody>
      </p:sp>
      <p:sp>
        <p:nvSpPr>
          <p:cNvPr id="3" name="灯片编号占位符 2">
            <a:extLst>
              <a:ext uri="{FF2B5EF4-FFF2-40B4-BE49-F238E27FC236}">
                <a16:creationId xmlns:a16="http://schemas.microsoft.com/office/drawing/2014/main" id="{5EC8EA32-3BB0-83B5-B38C-BBBBE8A4BC77}"/>
              </a:ext>
            </a:extLst>
          </p:cNvPr>
          <p:cNvSpPr>
            <a:spLocks noGrp="1"/>
          </p:cNvSpPr>
          <p:nvPr>
            <p:ph type="sldNum" sz="quarter" idx="12"/>
          </p:nvPr>
        </p:nvSpPr>
        <p:spPr/>
        <p:txBody>
          <a:bodyPr/>
          <a:lstStyle/>
          <a:p>
            <a:fld id="{A4F1253D-0517-4E3C-AD12-A9ABE88082A3}" type="slidenum">
              <a:rPr lang="en-US" altLang="zh-CN" smtClean="0">
                <a:solidFill>
                  <a:srgbClr val="000000"/>
                </a:solidFill>
              </a:rPr>
              <a:pPr/>
              <a:t>57</a:t>
            </a:fld>
            <a:endParaRPr lang="en-US" altLang="zh-CN">
              <a:solidFill>
                <a:srgbClr val="000000"/>
              </a:solidFill>
            </a:endParaRPr>
          </a:p>
        </p:txBody>
      </p:sp>
      <p:pic>
        <p:nvPicPr>
          <p:cNvPr id="1026" name="图片 6">
            <a:extLst>
              <a:ext uri="{FF2B5EF4-FFF2-40B4-BE49-F238E27FC236}">
                <a16:creationId xmlns:a16="http://schemas.microsoft.com/office/drawing/2014/main" id="{6D1CE29D-69AF-1A75-37A1-1E3A5243C4A6}"/>
              </a:ext>
            </a:extLst>
          </p:cNvPr>
          <p:cNvPicPr>
            <a:picLocks noChangeAspect="1" noChangeArrowheads="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195736" y="2286000"/>
            <a:ext cx="4311650" cy="2286000"/>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cxnSp>
        <p:nvCxnSpPr>
          <p:cNvPr id="5" name="直接箭头连接符 4">
            <a:extLst>
              <a:ext uri="{FF2B5EF4-FFF2-40B4-BE49-F238E27FC236}">
                <a16:creationId xmlns:a16="http://schemas.microsoft.com/office/drawing/2014/main" id="{792A0245-9EB1-E2AF-D3F3-C83E47217686}"/>
              </a:ext>
            </a:extLst>
          </p:cNvPr>
          <p:cNvCxnSpPr/>
          <p:nvPr/>
        </p:nvCxnSpPr>
        <p:spPr bwMode="auto">
          <a:xfrm>
            <a:off x="6156176" y="3429000"/>
            <a:ext cx="1080120" cy="72008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文本框 5">
            <a:extLst>
              <a:ext uri="{FF2B5EF4-FFF2-40B4-BE49-F238E27FC236}">
                <a16:creationId xmlns:a16="http://schemas.microsoft.com/office/drawing/2014/main" id="{F964B281-53E8-7628-F71B-D36FCE8EA083}"/>
              </a:ext>
            </a:extLst>
          </p:cNvPr>
          <p:cNvSpPr txBox="1"/>
          <p:nvPr/>
        </p:nvSpPr>
        <p:spPr>
          <a:xfrm>
            <a:off x="7092280" y="4248834"/>
            <a:ext cx="1261884" cy="646331"/>
          </a:xfrm>
          <a:prstGeom prst="rect">
            <a:avLst/>
          </a:prstGeom>
          <a:noFill/>
        </p:spPr>
        <p:txBody>
          <a:bodyPr wrap="none" rtlCol="0">
            <a:spAutoFit/>
          </a:bodyPr>
          <a:lstStyle/>
          <a:p>
            <a:r>
              <a:rPr lang="en-US" altLang="zh-CN" dirty="0"/>
              <a:t>mu</a:t>
            </a:r>
            <a:r>
              <a:rPr lang="zh-CN" altLang="en-US" dirty="0"/>
              <a:t>束流</a:t>
            </a:r>
            <a:endParaRPr lang="en-US" altLang="zh-CN" dirty="0"/>
          </a:p>
          <a:p>
            <a:r>
              <a:rPr lang="en-US" altLang="zh-CN" dirty="0"/>
              <a:t>--</a:t>
            </a:r>
            <a:r>
              <a:rPr lang="zh-CN" altLang="en-US" dirty="0"/>
              <a:t>平行束流</a:t>
            </a:r>
            <a:endParaRPr lang="en-US" altLang="zh-CN" dirty="0"/>
          </a:p>
        </p:txBody>
      </p:sp>
      <p:cxnSp>
        <p:nvCxnSpPr>
          <p:cNvPr id="8" name="直接箭头连接符 7">
            <a:extLst>
              <a:ext uri="{FF2B5EF4-FFF2-40B4-BE49-F238E27FC236}">
                <a16:creationId xmlns:a16="http://schemas.microsoft.com/office/drawing/2014/main" id="{E5510C37-63A8-4079-195C-91BE3B6CB5D0}"/>
              </a:ext>
            </a:extLst>
          </p:cNvPr>
          <p:cNvCxnSpPr>
            <a:cxnSpLocks/>
          </p:cNvCxnSpPr>
          <p:nvPr/>
        </p:nvCxnSpPr>
        <p:spPr bwMode="auto">
          <a:xfrm>
            <a:off x="4572000" y="3826829"/>
            <a:ext cx="288032" cy="1068336"/>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文本框 9">
            <a:extLst>
              <a:ext uri="{FF2B5EF4-FFF2-40B4-BE49-F238E27FC236}">
                <a16:creationId xmlns:a16="http://schemas.microsoft.com/office/drawing/2014/main" id="{5483103A-117D-F3D0-FB47-AE32A15F33BD}"/>
              </a:ext>
            </a:extLst>
          </p:cNvPr>
          <p:cNvSpPr txBox="1"/>
          <p:nvPr/>
        </p:nvSpPr>
        <p:spPr>
          <a:xfrm>
            <a:off x="4572000" y="5229200"/>
            <a:ext cx="1261884" cy="369332"/>
          </a:xfrm>
          <a:prstGeom prst="rect">
            <a:avLst/>
          </a:prstGeom>
          <a:noFill/>
        </p:spPr>
        <p:txBody>
          <a:bodyPr wrap="none" rtlCol="0">
            <a:spAutoFit/>
          </a:bodyPr>
          <a:lstStyle/>
          <a:p>
            <a:r>
              <a:rPr lang="zh-CN" altLang="en-US" dirty="0"/>
              <a:t>古币</a:t>
            </a:r>
            <a:r>
              <a:rPr lang="en-US" altLang="zh-CN" dirty="0"/>
              <a:t>--</a:t>
            </a:r>
            <a:r>
              <a:rPr lang="zh-CN" altLang="en-US" dirty="0"/>
              <a:t>纯铜</a:t>
            </a:r>
          </a:p>
        </p:txBody>
      </p:sp>
      <p:cxnSp>
        <p:nvCxnSpPr>
          <p:cNvPr id="11" name="直接箭头连接符 10">
            <a:extLst>
              <a:ext uri="{FF2B5EF4-FFF2-40B4-BE49-F238E27FC236}">
                <a16:creationId xmlns:a16="http://schemas.microsoft.com/office/drawing/2014/main" id="{2C1F3D71-DC7E-9AF0-A8F3-D839B0AD01B0}"/>
              </a:ext>
            </a:extLst>
          </p:cNvPr>
          <p:cNvCxnSpPr>
            <a:cxnSpLocks/>
          </p:cNvCxnSpPr>
          <p:nvPr/>
        </p:nvCxnSpPr>
        <p:spPr bwMode="auto">
          <a:xfrm flipH="1">
            <a:off x="2699792" y="4137928"/>
            <a:ext cx="224854" cy="1091272"/>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文本框 12">
            <a:extLst>
              <a:ext uri="{FF2B5EF4-FFF2-40B4-BE49-F238E27FC236}">
                <a16:creationId xmlns:a16="http://schemas.microsoft.com/office/drawing/2014/main" id="{2ACA5301-A344-B0E5-360A-2DECF9ED6B21}"/>
              </a:ext>
            </a:extLst>
          </p:cNvPr>
          <p:cNvSpPr txBox="1"/>
          <p:nvPr/>
        </p:nvSpPr>
        <p:spPr>
          <a:xfrm>
            <a:off x="1763688" y="5413866"/>
            <a:ext cx="1252266" cy="646331"/>
          </a:xfrm>
          <a:prstGeom prst="rect">
            <a:avLst/>
          </a:prstGeom>
          <a:noFill/>
        </p:spPr>
        <p:txBody>
          <a:bodyPr wrap="none" rtlCol="0">
            <a:spAutoFit/>
          </a:bodyPr>
          <a:lstStyle/>
          <a:p>
            <a:r>
              <a:rPr lang="zh-CN" altLang="en-US" dirty="0"/>
              <a:t>探测器</a:t>
            </a:r>
            <a:endParaRPr lang="en-US" altLang="zh-CN" dirty="0"/>
          </a:p>
          <a:p>
            <a:r>
              <a:rPr lang="en-US" altLang="zh-CN" dirty="0"/>
              <a:t>--</a:t>
            </a:r>
            <a:r>
              <a:rPr lang="zh-CN" altLang="en-US" dirty="0"/>
              <a:t>径迹谱仪</a:t>
            </a:r>
          </a:p>
        </p:txBody>
      </p:sp>
    </p:spTree>
    <p:extLst>
      <p:ext uri="{BB962C8B-B14F-4D97-AF65-F5344CB8AC3E}">
        <p14:creationId xmlns:p14="http://schemas.microsoft.com/office/powerpoint/2010/main" val="29056333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57A8A-9E36-6056-EEAF-9238FA977DAD}"/>
              </a:ext>
            </a:extLst>
          </p:cNvPr>
          <p:cNvSpPr>
            <a:spLocks noGrp="1"/>
          </p:cNvSpPr>
          <p:nvPr>
            <p:ph type="title"/>
          </p:nvPr>
        </p:nvSpPr>
        <p:spPr/>
        <p:txBody>
          <a:bodyPr/>
          <a:lstStyle/>
          <a:p>
            <a:r>
              <a:rPr lang="zh-CN" altLang="en-US" dirty="0"/>
              <a:t>密度成像</a:t>
            </a:r>
          </a:p>
        </p:txBody>
      </p:sp>
      <p:sp>
        <p:nvSpPr>
          <p:cNvPr id="3" name="灯片编号占位符 2">
            <a:extLst>
              <a:ext uri="{FF2B5EF4-FFF2-40B4-BE49-F238E27FC236}">
                <a16:creationId xmlns:a16="http://schemas.microsoft.com/office/drawing/2014/main" id="{14E147BB-E012-080B-E94F-E88C7A273089}"/>
              </a:ext>
            </a:extLst>
          </p:cNvPr>
          <p:cNvSpPr>
            <a:spLocks noGrp="1"/>
          </p:cNvSpPr>
          <p:nvPr>
            <p:ph type="sldNum" sz="quarter" idx="12"/>
          </p:nvPr>
        </p:nvSpPr>
        <p:spPr/>
        <p:txBody>
          <a:bodyPr/>
          <a:lstStyle/>
          <a:p>
            <a:fld id="{A4F1253D-0517-4E3C-AD12-A9ABE88082A3}" type="slidenum">
              <a:rPr lang="en-US" altLang="zh-CN" smtClean="0">
                <a:solidFill>
                  <a:srgbClr val="000000"/>
                </a:solidFill>
              </a:rPr>
              <a:pPr/>
              <a:t>58</a:t>
            </a:fld>
            <a:endParaRPr lang="en-US" altLang="zh-CN">
              <a:solidFill>
                <a:srgbClr val="000000"/>
              </a:solidFill>
            </a:endParaRPr>
          </a:p>
        </p:txBody>
      </p:sp>
      <p:pic>
        <p:nvPicPr>
          <p:cNvPr id="2050" name="图片 1">
            <a:extLst>
              <a:ext uri="{FF2B5EF4-FFF2-40B4-BE49-F238E27FC236}">
                <a16:creationId xmlns:a16="http://schemas.microsoft.com/office/drawing/2014/main" id="{33C73ECE-A31A-2481-3D2F-58455713FE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487" y="1484784"/>
            <a:ext cx="7882085"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a16="http://schemas.microsoft.com/office/drawing/2014/main" id="{FEEC0C50-65D9-DB42-5A8E-A7C8754CC5C8}"/>
              </a:ext>
            </a:extLst>
          </p:cNvPr>
          <p:cNvSpPr txBox="1"/>
          <p:nvPr/>
        </p:nvSpPr>
        <p:spPr>
          <a:xfrm>
            <a:off x="1366635" y="5517232"/>
            <a:ext cx="6410729" cy="400110"/>
          </a:xfrm>
          <a:prstGeom prst="rect">
            <a:avLst/>
          </a:prstGeom>
          <a:noFill/>
        </p:spPr>
        <p:txBody>
          <a:bodyPr wrap="none" rtlCol="0">
            <a:spAutoFit/>
          </a:bodyPr>
          <a:lstStyle/>
          <a:p>
            <a:r>
              <a:rPr lang="zh-CN" altLang="en-US" sz="2000" dirty="0"/>
              <a:t>使用不同动能的</a:t>
            </a:r>
            <a:r>
              <a:rPr lang="en-US" altLang="zh-CN" sz="2000" dirty="0"/>
              <a:t>mu</a:t>
            </a:r>
            <a:r>
              <a:rPr lang="zh-CN" altLang="en-US" sz="2000" dirty="0"/>
              <a:t>束流照射，图像差异很大，为什么？</a:t>
            </a:r>
          </a:p>
        </p:txBody>
      </p:sp>
    </p:spTree>
    <p:extLst>
      <p:ext uri="{BB962C8B-B14F-4D97-AF65-F5344CB8AC3E}">
        <p14:creationId xmlns:p14="http://schemas.microsoft.com/office/powerpoint/2010/main" val="28184031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a:extLst>
              <a:ext uri="{FF2B5EF4-FFF2-40B4-BE49-F238E27FC236}">
                <a16:creationId xmlns:a16="http://schemas.microsoft.com/office/drawing/2014/main" id="{36E001F6-F70E-6CDD-30CB-F049B7A304BE}"/>
              </a:ext>
            </a:extLst>
          </p:cNvPr>
          <p:cNvSpPr>
            <a:spLocks noGrp="1" noChangeArrowheads="1"/>
          </p:cNvSpPr>
          <p:nvPr>
            <p:ph type="title"/>
          </p:nvPr>
        </p:nvSpPr>
        <p:spPr/>
        <p:txBody>
          <a:bodyPr/>
          <a:lstStyle/>
          <a:p>
            <a:pPr eaLnBrk="1" hangingPunct="1"/>
            <a:r>
              <a:rPr lang="en-US" altLang="zh-CN"/>
              <a:t>Why we use simulation</a:t>
            </a:r>
          </a:p>
        </p:txBody>
      </p:sp>
      <p:sp>
        <p:nvSpPr>
          <p:cNvPr id="7" name="灯片编号占位符 5">
            <a:extLst>
              <a:ext uri="{FF2B5EF4-FFF2-40B4-BE49-F238E27FC236}">
                <a16:creationId xmlns:a16="http://schemas.microsoft.com/office/drawing/2014/main" id="{4E61729A-5975-461E-BC50-2C58E04999CC}"/>
              </a:ext>
            </a:extLst>
          </p:cNvPr>
          <p:cNvSpPr>
            <a:spLocks noGrp="1"/>
          </p:cNvSpPr>
          <p:nvPr>
            <p:ph type="sldNum" sz="quarter" idx="12"/>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zh-CN"/>
            </a:defPPr>
            <a:lvl1pPr algn="r" rtl="0" eaLnBrk="1" fontAlgn="base" hangingPunct="1">
              <a:spcBef>
                <a:spcPct val="0"/>
              </a:spcBef>
              <a:spcAft>
                <a:spcPct val="0"/>
              </a:spcAft>
              <a:defRPr sz="1200" kern="1200">
                <a:solidFill>
                  <a:schemeClr val="tx1"/>
                </a:solidFill>
                <a:latin typeface="Garamond" panose="02020404030301010803" pitchFamily="18"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fld id="{59897CD3-20C5-40A9-9D33-7854D20BE24F}" type="slidenum">
              <a:rPr lang="en-US" altLang="zh-CN" smtClean="0"/>
              <a:pPr/>
              <a:t>59</a:t>
            </a:fld>
            <a:endParaRPr lang="en-US" altLang="zh-CN">
              <a:latin typeface="Garamond" panose="02020404030301010803" pitchFamily="18" charset="0"/>
            </a:endParaRPr>
          </a:p>
        </p:txBody>
      </p:sp>
      <p:sp>
        <p:nvSpPr>
          <p:cNvPr id="11269" name="Rectangle 3">
            <a:extLst>
              <a:ext uri="{FF2B5EF4-FFF2-40B4-BE49-F238E27FC236}">
                <a16:creationId xmlns:a16="http://schemas.microsoft.com/office/drawing/2014/main" id="{E091B829-74DA-BF20-2DE2-83E8BDA0F255}"/>
              </a:ext>
            </a:extLst>
          </p:cNvPr>
          <p:cNvSpPr>
            <a:spLocks noGrp="1" noChangeArrowheads="1"/>
          </p:cNvSpPr>
          <p:nvPr>
            <p:ph type="body" idx="4294967295"/>
          </p:nvPr>
        </p:nvSpPr>
        <p:spPr>
          <a:xfrm>
            <a:off x="431800" y="1700808"/>
            <a:ext cx="8280400" cy="3744416"/>
          </a:xfrm>
        </p:spPr>
        <p:txBody>
          <a:bodyPr/>
          <a:lstStyle/>
          <a:p>
            <a:pPr marL="457200" indent="-457200" eaLnBrk="1" hangingPunct="1">
              <a:lnSpc>
                <a:spcPct val="90000"/>
              </a:lnSpc>
              <a:buFont typeface="+mj-lt"/>
              <a:buAutoNum type="arabicPeriod"/>
            </a:pPr>
            <a:r>
              <a:rPr lang="en-US" altLang="zh-CN" sz="2100" dirty="0"/>
              <a:t>Our questions/tasks are too complicated to calculate analytically.</a:t>
            </a:r>
            <a:endParaRPr lang="zh-CN" altLang="en-US" sz="2100" dirty="0"/>
          </a:p>
          <a:p>
            <a:pPr marL="457200" indent="-457200" eaLnBrk="1" hangingPunct="1">
              <a:lnSpc>
                <a:spcPct val="90000"/>
              </a:lnSpc>
              <a:buFont typeface="+mj-lt"/>
              <a:buAutoNum type="arabicPeriod"/>
            </a:pPr>
            <a:r>
              <a:rPr lang="en-US" altLang="zh-CN" sz="2100" dirty="0"/>
              <a:t>Simulation provides a powerful way to make answers.</a:t>
            </a:r>
            <a:endParaRPr lang="zh-CN" altLang="en-US" sz="2100" dirty="0"/>
          </a:p>
          <a:p>
            <a:pPr marL="457200" indent="-457200" eaLnBrk="1" hangingPunct="1">
              <a:lnSpc>
                <a:spcPct val="90000"/>
              </a:lnSpc>
              <a:buFont typeface="+mj-lt"/>
              <a:buAutoNum type="arabicPeriod"/>
            </a:pPr>
            <a:r>
              <a:rPr lang="en-US" altLang="zh-CN" sz="2100" dirty="0"/>
              <a:t>Simulation provides a low-cost way to evaluate a project before construction.</a:t>
            </a:r>
          </a:p>
          <a:p>
            <a:pPr marL="457200" indent="-457200" eaLnBrk="1" hangingPunct="1">
              <a:lnSpc>
                <a:spcPct val="90000"/>
              </a:lnSpc>
              <a:buFont typeface="+mj-lt"/>
              <a:buAutoNum type="arabicPeriod"/>
            </a:pPr>
            <a:r>
              <a:rPr lang="en-US" altLang="zh-CN" sz="2100" dirty="0"/>
              <a:t>Even simulation is essential, for example, to determine event detection efficiency.</a:t>
            </a:r>
          </a:p>
          <a:p>
            <a:pPr marL="457200" indent="-457200" eaLnBrk="1" hangingPunct="1">
              <a:lnSpc>
                <a:spcPct val="90000"/>
              </a:lnSpc>
              <a:buFont typeface="+mj-lt"/>
              <a:buAutoNum type="arabicPeriod"/>
            </a:pPr>
            <a:endParaRPr lang="en-US" altLang="zh-CN" sz="2100" dirty="0"/>
          </a:p>
          <a:p>
            <a:pPr marL="457200" indent="-457200" eaLnBrk="1" hangingPunct="1">
              <a:lnSpc>
                <a:spcPct val="90000"/>
              </a:lnSpc>
              <a:buFont typeface="+mj-lt"/>
              <a:buAutoNum type="arabicPeriod"/>
            </a:pPr>
            <a:r>
              <a:rPr lang="en-US" altLang="zh-CN" sz="2100" dirty="0"/>
              <a:t>But,</a:t>
            </a:r>
          </a:p>
          <a:p>
            <a:pPr marL="800100" lvl="1" indent="-342900" eaLnBrk="1" hangingPunct="1">
              <a:lnSpc>
                <a:spcPct val="90000"/>
              </a:lnSpc>
              <a:buFont typeface="+mj-lt"/>
              <a:buAutoNum type="arabicPeriod"/>
            </a:pPr>
            <a:r>
              <a:rPr lang="en-US" altLang="zh-CN" sz="1700" dirty="0"/>
              <a:t>Simulation replies on known data obtained by experiments.</a:t>
            </a:r>
          </a:p>
          <a:p>
            <a:pPr marL="800100" lvl="1" indent="-342900" eaLnBrk="1" hangingPunct="1">
              <a:lnSpc>
                <a:spcPct val="90000"/>
              </a:lnSpc>
              <a:buFont typeface="+mj-lt"/>
              <a:buAutoNum type="arabicPeriod"/>
            </a:pPr>
            <a:r>
              <a:rPr lang="en-US" altLang="zh-CN" sz="1700" dirty="0"/>
              <a:t>Simulation needs calibration by experiments </a:t>
            </a:r>
          </a:p>
          <a:p>
            <a:pPr marL="800100" lvl="1" indent="-342900" eaLnBrk="1" hangingPunct="1">
              <a:lnSpc>
                <a:spcPct val="90000"/>
              </a:lnSpc>
              <a:buFont typeface="+mj-lt"/>
              <a:buAutoNum type="arabicPeriod"/>
            </a:pPr>
            <a:r>
              <a:rPr lang="en-US" altLang="zh-CN" sz="1700" dirty="0"/>
              <a:t>Simulation never predicts something new beyond experiments.</a:t>
            </a:r>
          </a:p>
        </p:txBody>
      </p:sp>
    </p:spTree>
    <p:extLst>
      <p:ext uri="{BB962C8B-B14F-4D97-AF65-F5344CB8AC3E}">
        <p14:creationId xmlns:p14="http://schemas.microsoft.com/office/powerpoint/2010/main" val="1045540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A0B4A56-270B-43D0-955D-DE1B429231E4}"/>
              </a:ext>
            </a:extLst>
          </p:cNvPr>
          <p:cNvSpPr>
            <a:spLocks noGrp="1"/>
          </p:cNvSpPr>
          <p:nvPr>
            <p:ph type="title"/>
          </p:nvPr>
        </p:nvSpPr>
        <p:spPr/>
        <p:txBody>
          <a:bodyPr/>
          <a:lstStyle/>
          <a:p>
            <a:r>
              <a:rPr lang="zh-CN" altLang="en-US" dirty="0"/>
              <a:t>微观世界的表象</a:t>
            </a:r>
          </a:p>
        </p:txBody>
      </p:sp>
      <p:pic>
        <p:nvPicPr>
          <p:cNvPr id="15362" name="Picture 2">
            <a:extLst>
              <a:ext uri="{FF2B5EF4-FFF2-40B4-BE49-F238E27FC236}">
                <a16:creationId xmlns:a16="http://schemas.microsoft.com/office/drawing/2014/main" id="{0AB1B390-121F-4BF1-AF44-2BFF8DE1731F}"/>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899592" y="1700808"/>
            <a:ext cx="7620000" cy="7874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1705A3EA-2AD8-461B-9070-2CA715A917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9322" y="3284984"/>
            <a:ext cx="4762500" cy="1905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文本框 3">
            <a:extLst>
              <a:ext uri="{FF2B5EF4-FFF2-40B4-BE49-F238E27FC236}">
                <a16:creationId xmlns:a16="http://schemas.microsoft.com/office/drawing/2014/main" id="{15570D1B-17F3-424A-B6FE-A22B149EF50D}"/>
              </a:ext>
            </a:extLst>
          </p:cNvPr>
          <p:cNvSpPr txBox="1"/>
          <p:nvPr/>
        </p:nvSpPr>
        <p:spPr>
          <a:xfrm>
            <a:off x="3615993" y="2589249"/>
            <a:ext cx="1959639" cy="369332"/>
          </a:xfrm>
          <a:prstGeom prst="rect">
            <a:avLst/>
          </a:prstGeom>
          <a:noFill/>
        </p:spPr>
        <p:txBody>
          <a:bodyPr wrap="none" rtlCol="0">
            <a:spAutoFit/>
          </a:bodyPr>
          <a:lstStyle/>
          <a:p>
            <a:r>
              <a:rPr lang="en-US" altLang="zh-CN" sz="1800" dirty="0"/>
              <a:t>Wavelength metric</a:t>
            </a:r>
            <a:endParaRPr lang="zh-CN" altLang="en-US" sz="1800" dirty="0"/>
          </a:p>
        </p:txBody>
      </p:sp>
    </p:spTree>
    <p:extLst>
      <p:ext uri="{BB962C8B-B14F-4D97-AF65-F5344CB8AC3E}">
        <p14:creationId xmlns:p14="http://schemas.microsoft.com/office/powerpoint/2010/main" val="21572611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a:extLst>
              <a:ext uri="{FF2B5EF4-FFF2-40B4-BE49-F238E27FC236}">
                <a16:creationId xmlns:a16="http://schemas.microsoft.com/office/drawing/2014/main" id="{E08E5D68-7F45-5DF2-9A62-21018DD64856}"/>
              </a:ext>
            </a:extLst>
          </p:cNvPr>
          <p:cNvSpPr>
            <a:spLocks noGrp="1"/>
          </p:cNvSpPr>
          <p:nvPr>
            <p:ph type="title"/>
          </p:nvPr>
        </p:nvSpPr>
        <p:spPr/>
        <p:txBody>
          <a:bodyPr/>
          <a:lstStyle/>
          <a:p>
            <a:r>
              <a:rPr lang="zh-CN" altLang="en-US" dirty="0"/>
              <a:t>校准</a:t>
            </a:r>
            <a:r>
              <a:rPr lang="en-US" altLang="zh-CN" dirty="0"/>
              <a:t>—</a:t>
            </a:r>
            <a:r>
              <a:rPr lang="zh-CN" altLang="en-US" dirty="0"/>
              <a:t>典型的机器学习</a:t>
            </a:r>
          </a:p>
        </p:txBody>
      </p:sp>
      <p:sp>
        <p:nvSpPr>
          <p:cNvPr id="3" name="灯片编号占位符 2">
            <a:extLst>
              <a:ext uri="{FF2B5EF4-FFF2-40B4-BE49-F238E27FC236}">
                <a16:creationId xmlns:a16="http://schemas.microsoft.com/office/drawing/2014/main" id="{0F1A9E1E-D5A4-AA5C-1DAD-7C2CA32C1BC1}"/>
              </a:ext>
            </a:extLst>
          </p:cNvPr>
          <p:cNvSpPr>
            <a:spLocks noGrp="1"/>
          </p:cNvSpPr>
          <p:nvPr>
            <p:ph type="sldNum" sz="quarter" idx="12"/>
          </p:nvPr>
        </p:nvSpPr>
        <p:spPr/>
        <p:txBody>
          <a:bodyPr/>
          <a:lstStyle/>
          <a:p>
            <a:fld id="{CEB3D730-6AE3-3343-A2B4-B33EBC1E2267}" type="slidenum">
              <a:rPr lang="zh-CN" altLang="en-US" smtClean="0">
                <a:solidFill>
                  <a:srgbClr val="000000"/>
                </a:solidFill>
              </a:rPr>
              <a:pPr/>
              <a:t>60</a:t>
            </a:fld>
            <a:endParaRPr lang="en-US" altLang="zh-CN">
              <a:solidFill>
                <a:srgbClr val="000000"/>
              </a:solidFill>
            </a:endParaRPr>
          </a:p>
        </p:txBody>
      </p:sp>
      <p:sp>
        <p:nvSpPr>
          <p:cNvPr id="2" name="矩形 1">
            <a:extLst>
              <a:ext uri="{FF2B5EF4-FFF2-40B4-BE49-F238E27FC236}">
                <a16:creationId xmlns:a16="http://schemas.microsoft.com/office/drawing/2014/main" id="{7ECA2EF8-ACD3-503F-E8BC-01AE182CCD6C}"/>
              </a:ext>
            </a:extLst>
          </p:cNvPr>
          <p:cNvSpPr/>
          <p:nvPr/>
        </p:nvSpPr>
        <p:spPr bwMode="auto">
          <a:xfrm>
            <a:off x="2776150" y="2204864"/>
            <a:ext cx="2952328" cy="1368152"/>
          </a:xfrm>
          <a:prstGeom prst="rect">
            <a:avLst/>
          </a:prstGeom>
          <a:solidFill>
            <a:schemeClr val="tx1"/>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CN" altLang="en-US" sz="3600" b="1" i="0" u="none" strike="noStrike" cap="none" normalizeH="0" baseline="0" dirty="0">
                <a:ln>
                  <a:noFill/>
                </a:ln>
                <a:solidFill>
                  <a:srgbClr val="FF0000"/>
                </a:solidFill>
                <a:effectLst/>
                <a:latin typeface="Times New Roman" pitchFamily="18" charset="0"/>
                <a:ea typeface="宋体" pitchFamily="2" charset="-122"/>
              </a:rPr>
              <a:t>待校准的仪器（黑箱子）</a:t>
            </a:r>
          </a:p>
        </p:txBody>
      </p:sp>
      <p:sp>
        <p:nvSpPr>
          <p:cNvPr id="5" name="箭头: 右 4">
            <a:extLst>
              <a:ext uri="{FF2B5EF4-FFF2-40B4-BE49-F238E27FC236}">
                <a16:creationId xmlns:a16="http://schemas.microsoft.com/office/drawing/2014/main" id="{8CCC882B-72BB-C95D-B41D-5B391581FE05}"/>
              </a:ext>
            </a:extLst>
          </p:cNvPr>
          <p:cNvSpPr/>
          <p:nvPr/>
        </p:nvSpPr>
        <p:spPr bwMode="auto">
          <a:xfrm>
            <a:off x="759926" y="2687304"/>
            <a:ext cx="1872208" cy="432048"/>
          </a:xfrm>
          <a:prstGeom prst="rightArrow">
            <a:avLst/>
          </a:prstGeom>
          <a:solidFill>
            <a:srgbClr val="C00000"/>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3600" i="0" u="none" strike="noStrike" normalizeH="0" baseline="0" dirty="0">
              <a:ln w="0"/>
              <a:effectLst>
                <a:outerShdw blurRad="38100" dist="19050" dir="2700000" algn="tl" rotWithShape="0">
                  <a:schemeClr val="dk1">
                    <a:alpha val="40000"/>
                  </a:schemeClr>
                </a:outerShdw>
              </a:effectLst>
              <a:latin typeface="Times New Roman" pitchFamily="18" charset="0"/>
              <a:ea typeface="宋体" pitchFamily="2" charset="-122"/>
            </a:endParaRPr>
          </a:p>
        </p:txBody>
      </p:sp>
      <p:sp>
        <p:nvSpPr>
          <p:cNvPr id="6" name="箭头: 右 5">
            <a:extLst>
              <a:ext uri="{FF2B5EF4-FFF2-40B4-BE49-F238E27FC236}">
                <a16:creationId xmlns:a16="http://schemas.microsoft.com/office/drawing/2014/main" id="{60E00626-309E-A3E7-7D8E-096BB135ABA4}"/>
              </a:ext>
            </a:extLst>
          </p:cNvPr>
          <p:cNvSpPr/>
          <p:nvPr/>
        </p:nvSpPr>
        <p:spPr bwMode="auto">
          <a:xfrm>
            <a:off x="5821057" y="2672916"/>
            <a:ext cx="1872208" cy="432048"/>
          </a:xfrm>
          <a:prstGeom prst="rightArrow">
            <a:avLst/>
          </a:prstGeom>
          <a:solidFill>
            <a:srgbClr val="00B050"/>
          </a:solidFill>
          <a:ln>
            <a:solidFill>
              <a:srgbClr val="00B050"/>
            </a:solid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3600" i="0" u="none" strike="noStrike" normalizeH="0" baseline="0" dirty="0">
              <a:ln w="0"/>
              <a:effectLst>
                <a:outerShdw blurRad="38100" dist="19050" dir="2700000" algn="tl" rotWithShape="0">
                  <a:schemeClr val="dk1">
                    <a:alpha val="40000"/>
                  </a:schemeClr>
                </a:outerShdw>
              </a:effectLst>
              <a:latin typeface="Times New Roman" pitchFamily="18" charset="0"/>
              <a:ea typeface="宋体" pitchFamily="2" charset="-122"/>
            </a:endParaRPr>
          </a:p>
        </p:txBody>
      </p:sp>
      <p:sp>
        <p:nvSpPr>
          <p:cNvPr id="7" name="流程图: 接点 6">
            <a:extLst>
              <a:ext uri="{FF2B5EF4-FFF2-40B4-BE49-F238E27FC236}">
                <a16:creationId xmlns:a16="http://schemas.microsoft.com/office/drawing/2014/main" id="{47BB6312-037A-3A6C-9AC0-7E350F9AE821}"/>
              </a:ext>
            </a:extLst>
          </p:cNvPr>
          <p:cNvSpPr/>
          <p:nvPr/>
        </p:nvSpPr>
        <p:spPr bwMode="auto">
          <a:xfrm>
            <a:off x="7820659" y="2443938"/>
            <a:ext cx="1010855" cy="1021066"/>
          </a:xfrm>
          <a:prstGeom prst="flowChartConnector">
            <a:avLst/>
          </a:prstGeom>
          <a:solidFill>
            <a:schemeClr val="bg1"/>
          </a:solidFill>
          <a:ln>
            <a:solidFill>
              <a:schemeClr val="tx1"/>
            </a:solid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CN" altLang="en-US" sz="3600" b="1" i="0" u="none" strike="noStrike" cap="none" normalizeH="0" baseline="0" dirty="0">
                <a:ln>
                  <a:noFill/>
                </a:ln>
                <a:effectLst/>
                <a:latin typeface="Times New Roman" pitchFamily="18" charset="0"/>
                <a:ea typeface="宋体" pitchFamily="2" charset="-122"/>
              </a:rPr>
              <a:t>标准</a:t>
            </a:r>
          </a:p>
        </p:txBody>
      </p:sp>
      <p:sp>
        <p:nvSpPr>
          <p:cNvPr id="8" name="文本框 7">
            <a:extLst>
              <a:ext uri="{FF2B5EF4-FFF2-40B4-BE49-F238E27FC236}">
                <a16:creationId xmlns:a16="http://schemas.microsoft.com/office/drawing/2014/main" id="{1F3B8505-D013-B750-2279-0E06B017F5FF}"/>
              </a:ext>
            </a:extLst>
          </p:cNvPr>
          <p:cNvSpPr txBox="1"/>
          <p:nvPr/>
        </p:nvSpPr>
        <p:spPr>
          <a:xfrm>
            <a:off x="1032708" y="2168860"/>
            <a:ext cx="896399" cy="646331"/>
          </a:xfrm>
          <a:prstGeom prst="rect">
            <a:avLst/>
          </a:prstGeom>
          <a:noFill/>
        </p:spPr>
        <p:txBody>
          <a:bodyPr wrap="none" rtlCol="0">
            <a:spAutoFit/>
          </a:bodyPr>
          <a:lstStyle/>
          <a:p>
            <a:r>
              <a:rPr lang="zh-CN" altLang="en-US" dirty="0"/>
              <a:t>输入</a:t>
            </a:r>
            <a:endParaRPr lang="en-US" altLang="zh-CN" dirty="0"/>
          </a:p>
          <a:p>
            <a:r>
              <a:rPr lang="zh-CN" altLang="en-US" dirty="0"/>
              <a:t>数据集</a:t>
            </a:r>
          </a:p>
        </p:txBody>
      </p:sp>
      <p:sp>
        <p:nvSpPr>
          <p:cNvPr id="10" name="文本框 9">
            <a:extLst>
              <a:ext uri="{FF2B5EF4-FFF2-40B4-BE49-F238E27FC236}">
                <a16:creationId xmlns:a16="http://schemas.microsoft.com/office/drawing/2014/main" id="{AADA8BB6-40CA-F2F5-6FE1-5E5A61B68657}"/>
              </a:ext>
            </a:extLst>
          </p:cNvPr>
          <p:cNvSpPr txBox="1"/>
          <p:nvPr/>
        </p:nvSpPr>
        <p:spPr>
          <a:xfrm>
            <a:off x="6361300" y="2259272"/>
            <a:ext cx="646331" cy="369332"/>
          </a:xfrm>
          <a:prstGeom prst="rect">
            <a:avLst/>
          </a:prstGeom>
          <a:noFill/>
        </p:spPr>
        <p:txBody>
          <a:bodyPr wrap="none" rtlCol="0">
            <a:spAutoFit/>
          </a:bodyPr>
          <a:lstStyle/>
          <a:p>
            <a:r>
              <a:rPr lang="zh-CN" altLang="en-US" dirty="0"/>
              <a:t>输出</a:t>
            </a:r>
          </a:p>
        </p:txBody>
      </p:sp>
      <p:sp>
        <p:nvSpPr>
          <p:cNvPr id="11" name="文本框 10">
            <a:extLst>
              <a:ext uri="{FF2B5EF4-FFF2-40B4-BE49-F238E27FC236}">
                <a16:creationId xmlns:a16="http://schemas.microsoft.com/office/drawing/2014/main" id="{6EF01283-9919-E411-F916-D7AF91440404}"/>
              </a:ext>
            </a:extLst>
          </p:cNvPr>
          <p:cNvSpPr txBox="1"/>
          <p:nvPr/>
        </p:nvSpPr>
        <p:spPr>
          <a:xfrm>
            <a:off x="3116691" y="3861048"/>
            <a:ext cx="2646878" cy="1200329"/>
          </a:xfrm>
          <a:prstGeom prst="rect">
            <a:avLst/>
          </a:prstGeom>
          <a:noFill/>
        </p:spPr>
        <p:txBody>
          <a:bodyPr wrap="none" rtlCol="0">
            <a:spAutoFit/>
          </a:bodyPr>
          <a:lstStyle/>
          <a:p>
            <a:r>
              <a:rPr lang="zh-CN" altLang="en-US" sz="2400" dirty="0"/>
              <a:t>有监督的机器学习</a:t>
            </a:r>
            <a:endParaRPr lang="en-US" altLang="zh-CN" sz="2400" dirty="0"/>
          </a:p>
          <a:p>
            <a:endParaRPr lang="en-US" altLang="zh-CN" sz="2400" dirty="0"/>
          </a:p>
          <a:p>
            <a:r>
              <a:rPr lang="zh-CN" altLang="en-US" sz="2400" dirty="0"/>
              <a:t>怎么做？</a:t>
            </a:r>
          </a:p>
        </p:txBody>
      </p:sp>
    </p:spTree>
    <p:extLst>
      <p:ext uri="{BB962C8B-B14F-4D97-AF65-F5344CB8AC3E}">
        <p14:creationId xmlns:p14="http://schemas.microsoft.com/office/powerpoint/2010/main" val="6812794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192EE8-9EA8-7A35-DE68-345C6CEF0FE8}"/>
              </a:ext>
            </a:extLst>
          </p:cNvPr>
          <p:cNvSpPr>
            <a:spLocks noGrp="1"/>
          </p:cNvSpPr>
          <p:nvPr>
            <p:ph type="title"/>
          </p:nvPr>
        </p:nvSpPr>
        <p:spPr/>
        <p:txBody>
          <a:bodyPr/>
          <a:lstStyle/>
          <a:p>
            <a:r>
              <a:rPr lang="en-US" altLang="zh-CN" dirty="0"/>
              <a:t>One example</a:t>
            </a:r>
            <a:endParaRPr lang="zh-CN" altLang="en-US" dirty="0"/>
          </a:p>
        </p:txBody>
      </p:sp>
      <p:sp>
        <p:nvSpPr>
          <p:cNvPr id="3" name="灯片编号占位符 2">
            <a:extLst>
              <a:ext uri="{FF2B5EF4-FFF2-40B4-BE49-F238E27FC236}">
                <a16:creationId xmlns:a16="http://schemas.microsoft.com/office/drawing/2014/main" id="{34FAE7C8-A0DB-F863-6218-FF3DB0945A91}"/>
              </a:ext>
            </a:extLst>
          </p:cNvPr>
          <p:cNvSpPr>
            <a:spLocks noGrp="1"/>
          </p:cNvSpPr>
          <p:nvPr>
            <p:ph type="sldNum" sz="quarter" idx="12"/>
          </p:nvPr>
        </p:nvSpPr>
        <p:spPr/>
        <p:txBody>
          <a:bodyPr/>
          <a:lstStyle/>
          <a:p>
            <a:fld id="{A4F1253D-0517-4E3C-AD12-A9ABE88082A3}" type="slidenum">
              <a:rPr lang="en-US" altLang="zh-CN" smtClean="0">
                <a:solidFill>
                  <a:srgbClr val="000000"/>
                </a:solidFill>
              </a:rPr>
              <a:pPr/>
              <a:t>61</a:t>
            </a:fld>
            <a:endParaRPr lang="en-US" altLang="zh-CN">
              <a:solidFill>
                <a:srgbClr val="000000"/>
              </a:solidFill>
            </a:endParaRPr>
          </a:p>
        </p:txBody>
      </p:sp>
      <p:pic>
        <p:nvPicPr>
          <p:cNvPr id="4" name="Picture 50">
            <a:extLst>
              <a:ext uri="{FF2B5EF4-FFF2-40B4-BE49-F238E27FC236}">
                <a16:creationId xmlns:a16="http://schemas.microsoft.com/office/drawing/2014/main" id="{7DD358D9-474D-0BD3-FAB8-A67DDF5554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268760"/>
            <a:ext cx="6148804" cy="223224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接箭头连接符 5">
            <a:extLst>
              <a:ext uri="{FF2B5EF4-FFF2-40B4-BE49-F238E27FC236}">
                <a16:creationId xmlns:a16="http://schemas.microsoft.com/office/drawing/2014/main" id="{A6BAA8DC-5858-91CC-E787-D58267D08D6E}"/>
              </a:ext>
            </a:extLst>
          </p:cNvPr>
          <p:cNvCxnSpPr>
            <a:cxnSpLocks/>
          </p:cNvCxnSpPr>
          <p:nvPr/>
        </p:nvCxnSpPr>
        <p:spPr bwMode="auto">
          <a:xfrm flipV="1">
            <a:off x="4110094" y="2708920"/>
            <a:ext cx="533914" cy="1874724"/>
          </a:xfrm>
          <a:prstGeom prst="straightConnector1">
            <a:avLst/>
          </a:prstGeom>
          <a:ln>
            <a:solidFill>
              <a:srgbClr val="C00000"/>
            </a:solidFill>
            <a:tailEnd type="triangle"/>
          </a:ln>
        </p:spPr>
        <p:style>
          <a:lnRef idx="1">
            <a:schemeClr val="accent4"/>
          </a:lnRef>
          <a:fillRef idx="0">
            <a:schemeClr val="accent4"/>
          </a:fillRef>
          <a:effectRef idx="0">
            <a:schemeClr val="accent4"/>
          </a:effectRef>
          <a:fontRef idx="minor">
            <a:schemeClr val="tx1"/>
          </a:fontRef>
        </p:style>
      </p:cxnSp>
      <p:pic>
        <p:nvPicPr>
          <p:cNvPr id="10" name="Picture 36">
            <a:extLst>
              <a:ext uri="{FF2B5EF4-FFF2-40B4-BE49-F238E27FC236}">
                <a16:creationId xmlns:a16="http://schemas.microsoft.com/office/drawing/2014/main" id="{DBEF2400-679C-7044-DA64-79134966D9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9540" y="2807680"/>
            <a:ext cx="1715899"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直接箭头连接符 11">
            <a:extLst>
              <a:ext uri="{FF2B5EF4-FFF2-40B4-BE49-F238E27FC236}">
                <a16:creationId xmlns:a16="http://schemas.microsoft.com/office/drawing/2014/main" id="{82C1C375-E8DA-892F-D7E5-FC3A2F97196B}"/>
              </a:ext>
            </a:extLst>
          </p:cNvPr>
          <p:cNvCxnSpPr/>
          <p:nvPr/>
        </p:nvCxnSpPr>
        <p:spPr bwMode="auto">
          <a:xfrm flipV="1">
            <a:off x="7330030" y="3254199"/>
            <a:ext cx="0" cy="1152128"/>
          </a:xfrm>
          <a:prstGeom prst="straightConnector1">
            <a:avLst/>
          </a:prstGeom>
          <a:ln>
            <a:solidFill>
              <a:schemeClr val="tx1"/>
            </a:solidFill>
            <a:tailEnd type="triangle"/>
          </a:ln>
        </p:spPr>
        <p:style>
          <a:lnRef idx="1">
            <a:schemeClr val="accent4"/>
          </a:lnRef>
          <a:fillRef idx="0">
            <a:schemeClr val="accent4"/>
          </a:fillRef>
          <a:effectRef idx="0">
            <a:schemeClr val="accent4"/>
          </a:effectRef>
          <a:fontRef idx="minor">
            <a:schemeClr val="tx1"/>
          </a:fontRef>
        </p:style>
      </p:cxnSp>
      <p:sp>
        <p:nvSpPr>
          <p:cNvPr id="13" name="文本框 12">
            <a:extLst>
              <a:ext uri="{FF2B5EF4-FFF2-40B4-BE49-F238E27FC236}">
                <a16:creationId xmlns:a16="http://schemas.microsoft.com/office/drawing/2014/main" id="{0A83CBD3-E8B6-44AF-B864-4785651031ED}"/>
              </a:ext>
            </a:extLst>
          </p:cNvPr>
          <p:cNvSpPr txBox="1"/>
          <p:nvPr/>
        </p:nvSpPr>
        <p:spPr>
          <a:xfrm>
            <a:off x="6870958" y="4406327"/>
            <a:ext cx="1175386" cy="369332"/>
          </a:xfrm>
          <a:prstGeom prst="rect">
            <a:avLst/>
          </a:prstGeom>
          <a:noFill/>
        </p:spPr>
        <p:txBody>
          <a:bodyPr wrap="none" rtlCol="0">
            <a:spAutoFit/>
          </a:bodyPr>
          <a:lstStyle/>
          <a:p>
            <a:r>
              <a:rPr lang="en-US" altLang="zh-CN" dirty="0"/>
              <a:t>(T</a:t>
            </a:r>
            <a:r>
              <a:rPr lang="en-US" altLang="zh-CN" baseline="-25000" dirty="0"/>
              <a:t>DC</a:t>
            </a:r>
            <a:r>
              <a:rPr lang="en-US" altLang="zh-CN" dirty="0"/>
              <a:t>, A</a:t>
            </a:r>
            <a:r>
              <a:rPr lang="en-US" altLang="zh-CN" baseline="-25000" dirty="0"/>
              <a:t>DC</a:t>
            </a:r>
            <a:r>
              <a:rPr lang="en-US" altLang="zh-CN" dirty="0"/>
              <a:t>)</a:t>
            </a:r>
            <a:endParaRPr lang="zh-CN" altLang="en-US" dirty="0"/>
          </a:p>
        </p:txBody>
      </p:sp>
      <p:sp>
        <p:nvSpPr>
          <p:cNvPr id="15" name="右大括号 14">
            <a:extLst>
              <a:ext uri="{FF2B5EF4-FFF2-40B4-BE49-F238E27FC236}">
                <a16:creationId xmlns:a16="http://schemas.microsoft.com/office/drawing/2014/main" id="{ABD5F0E4-EE34-98E8-FF97-338B2890A659}"/>
              </a:ext>
            </a:extLst>
          </p:cNvPr>
          <p:cNvSpPr/>
          <p:nvPr/>
        </p:nvSpPr>
        <p:spPr bwMode="auto">
          <a:xfrm rot="879891" flipH="1">
            <a:off x="3977966" y="2637352"/>
            <a:ext cx="327595" cy="1936364"/>
          </a:xfrm>
          <a:prstGeom prst="rightBrace">
            <a:avLst/>
          </a:prstGeom>
          <a:ln/>
        </p:spPr>
        <p:style>
          <a:lnRef idx="1">
            <a:schemeClr val="accent4"/>
          </a:lnRef>
          <a:fillRef idx="0">
            <a:schemeClr val="accent4"/>
          </a:fillRef>
          <a:effectRef idx="0">
            <a:schemeClr val="accent4"/>
          </a:effectRef>
          <a:fontRef idx="minor">
            <a:schemeClr val="tx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3600" b="1" i="0" u="none" strike="noStrike" cap="none" normalizeH="0" baseline="0" dirty="0">
              <a:ln>
                <a:noFill/>
              </a:ln>
              <a:effectLst/>
              <a:latin typeface="Times New Roman" pitchFamily="18" charset="0"/>
              <a:ea typeface="宋体" pitchFamily="2" charset="-122"/>
            </a:endParaRPr>
          </a:p>
        </p:txBody>
      </p:sp>
      <p:sp>
        <p:nvSpPr>
          <p:cNvPr id="16" name="文本框 15">
            <a:extLst>
              <a:ext uri="{FF2B5EF4-FFF2-40B4-BE49-F238E27FC236}">
                <a16:creationId xmlns:a16="http://schemas.microsoft.com/office/drawing/2014/main" id="{5520A4EC-61EB-8BB8-10B5-60A8C033319A}"/>
              </a:ext>
            </a:extLst>
          </p:cNvPr>
          <p:cNvSpPr txBox="1"/>
          <p:nvPr/>
        </p:nvSpPr>
        <p:spPr>
          <a:xfrm>
            <a:off x="2988349" y="3316342"/>
            <a:ext cx="1080617" cy="369332"/>
          </a:xfrm>
          <a:prstGeom prst="rect">
            <a:avLst/>
          </a:prstGeom>
          <a:noFill/>
        </p:spPr>
        <p:txBody>
          <a:bodyPr wrap="none" rtlCol="0">
            <a:spAutoFit/>
          </a:bodyPr>
          <a:lstStyle/>
          <a:p>
            <a:r>
              <a:rPr lang="en-US" altLang="zh-CN" dirty="0" err="1">
                <a:solidFill>
                  <a:srgbClr val="C00000"/>
                </a:solidFill>
              </a:rPr>
              <a:t>T</a:t>
            </a:r>
            <a:r>
              <a:rPr lang="en-US" altLang="zh-CN" baseline="-25000" dirty="0" err="1">
                <a:solidFill>
                  <a:srgbClr val="C00000"/>
                </a:solidFill>
              </a:rPr>
              <a:t>imeOfFlight</a:t>
            </a:r>
            <a:endParaRPr lang="zh-CN" altLang="en-US" baseline="-25000" dirty="0">
              <a:solidFill>
                <a:srgbClr val="C00000"/>
              </a:solidFill>
            </a:endParaRP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ECD75234-2CF3-0BD9-BE23-76685228066B}"/>
                  </a:ext>
                </a:extLst>
              </p:cNvPr>
              <p:cNvSpPr txBox="1"/>
              <p:nvPr/>
            </p:nvSpPr>
            <p:spPr>
              <a:xfrm>
                <a:off x="1853873" y="5565147"/>
                <a:ext cx="5278881" cy="582082"/>
              </a:xfrm>
              <a:prstGeom prst="rect">
                <a:avLst/>
              </a:prstGeom>
              <a:noFill/>
            </p:spPr>
            <p:txBody>
              <a:bodyPr wrap="none" lIns="0" tIns="0" rIns="0" bIns="0" rtlCol="0">
                <a:spAutoFit/>
              </a:bodyPr>
              <a:lstStyle/>
              <a:p>
                <a:r>
                  <a:rPr lang="en-US" altLang="zh-CN" b="0" dirty="0"/>
                  <a:t>1. </a:t>
                </a:r>
                <a:r>
                  <a:rPr lang="en-US" altLang="zh-CN" b="0" i="1" dirty="0"/>
                  <a:t>define</a:t>
                </a:r>
                <a:r>
                  <a:rPr lang="en-US" altLang="zh-CN" b="0" dirty="0"/>
                  <a:t>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𝑜𝑠𝑠</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𝐷𝐶</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𝑠𝑐𝑖𝑛𝑡</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𝑧</m:t>
                            </m:r>
                            <m:r>
                              <a:rPr lang="en-US" altLang="zh-CN" i="1">
                                <a:latin typeface="Cambria Math" panose="02040503050406030204" pitchFamily="18" charset="0"/>
                              </a:rPr>
                              <m:t>,</m:t>
                            </m:r>
                            <m:r>
                              <a:rPr lang="zh-CN" altLang="en-US" i="1">
                                <a:latin typeface="Cambria Math" panose="02040503050406030204" pitchFamily="18" charset="0"/>
                              </a:rPr>
                              <m:t>𝜃</m:t>
                            </m:r>
                            <m:r>
                              <a:rPr lang="en-US" altLang="zh-CN" i="1">
                                <a:latin typeface="Cambria Math" panose="02040503050406030204" pitchFamily="18" charset="0"/>
                              </a:rPr>
                              <m:t>;</m:t>
                            </m:r>
                            <m:r>
                              <a:rPr lang="en-US" altLang="zh-CN" i="1">
                                <a:solidFill>
                                  <a:srgbClr val="C00000"/>
                                </a:solidFill>
                                <a:latin typeface="Cambria Math" panose="02040503050406030204" pitchFamily="18" charset="0"/>
                              </a:rPr>
                              <m:t>𝑤</m:t>
                            </m:r>
                          </m:e>
                        </m:d>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𝑖𝑚𝑒𝑂𝑓𝐹𝑙𝑖𝑔h𝑡</m:t>
                            </m:r>
                          </m:sub>
                        </m:sSub>
                        <m:r>
                          <a:rPr lang="en-US" altLang="zh-CN" i="1">
                            <a:latin typeface="Cambria Math" panose="02040503050406030204" pitchFamily="18" charset="0"/>
                          </a:rPr>
                          <m:t>)</m:t>
                        </m:r>
                      </m:e>
                      <m:sup>
                        <m:r>
                          <a:rPr lang="en-US" altLang="zh-CN" b="0" i="1" smtClean="0">
                            <a:latin typeface="Cambria Math" panose="02040503050406030204" pitchFamily="18" charset="0"/>
                          </a:rPr>
                          <m:t>2</m:t>
                        </m:r>
                      </m:sup>
                    </m:sSup>
                  </m:oMath>
                </a14:m>
                <a:endParaRPr lang="en-US" altLang="zh-CN" dirty="0"/>
              </a:p>
              <a:p>
                <a:r>
                  <a:rPr lang="en-US" altLang="zh-CN" i="1" dirty="0"/>
                  <a:t>2. minimize</a:t>
                </a:r>
                <a:r>
                  <a:rPr lang="en-US" altLang="zh-CN" dirty="0"/>
                  <a:t> </a:t>
                </a:r>
                <a:r>
                  <a:rPr lang="en-US" altLang="zh-CN" i="1" dirty="0"/>
                  <a:t>L</a:t>
                </a:r>
                <a:r>
                  <a:rPr lang="en-US" altLang="zh-CN" i="1" baseline="-25000" dirty="0"/>
                  <a:t>oss </a:t>
                </a:r>
                <a:r>
                  <a:rPr lang="en-US" altLang="zh-CN" i="1" dirty="0"/>
                  <a:t>to solve </a:t>
                </a:r>
                <a:r>
                  <a:rPr lang="en-US" altLang="zh-CN" i="1" dirty="0">
                    <a:solidFill>
                      <a:srgbClr val="C00000"/>
                    </a:solidFill>
                  </a:rPr>
                  <a:t>w</a:t>
                </a:r>
                <a:r>
                  <a:rPr lang="en-US" altLang="zh-CN" i="1" dirty="0"/>
                  <a:t>.</a:t>
                </a:r>
                <a:r>
                  <a:rPr lang="en-US" altLang="zh-CN" i="1" baseline="-25000" dirty="0"/>
                  <a:t> </a:t>
                </a:r>
                <a:endParaRPr lang="zh-CN" altLang="en-US" i="1" baseline="-25000" dirty="0"/>
              </a:p>
            </p:txBody>
          </p:sp>
        </mc:Choice>
        <mc:Fallback xmlns="">
          <p:sp>
            <p:nvSpPr>
              <p:cNvPr id="17" name="文本框 16">
                <a:extLst>
                  <a:ext uri="{FF2B5EF4-FFF2-40B4-BE49-F238E27FC236}">
                    <a16:creationId xmlns:a16="http://schemas.microsoft.com/office/drawing/2014/main" id="{ECD75234-2CF3-0BD9-BE23-76685228066B}"/>
                  </a:ext>
                </a:extLst>
              </p:cNvPr>
              <p:cNvSpPr txBox="1">
                <a:spLocks noRot="1" noChangeAspect="1" noMove="1" noResize="1" noEditPoints="1" noAdjustHandles="1" noChangeArrowheads="1" noChangeShapeType="1" noTextEdit="1"/>
              </p:cNvSpPr>
              <p:nvPr/>
            </p:nvSpPr>
            <p:spPr>
              <a:xfrm>
                <a:off x="1853873" y="5565147"/>
                <a:ext cx="5278881" cy="582082"/>
              </a:xfrm>
              <a:prstGeom prst="rect">
                <a:avLst/>
              </a:prstGeom>
              <a:blipFill>
                <a:blip r:embed="rId4"/>
                <a:stretch>
                  <a:fillRect l="-2656" t="-12632" b="-24211"/>
                </a:stretch>
              </a:blipFill>
            </p:spPr>
            <p:txBody>
              <a:bodyPr/>
              <a:lstStyle/>
              <a:p>
                <a:r>
                  <a:rPr lang="zh-CN" altLang="en-US">
                    <a:noFill/>
                  </a:rPr>
                  <a:t> </a:t>
                </a:r>
              </a:p>
            </p:txBody>
          </p:sp>
        </mc:Fallback>
      </mc:AlternateContent>
      <p:cxnSp>
        <p:nvCxnSpPr>
          <p:cNvPr id="19" name="直接箭头连接符 18">
            <a:extLst>
              <a:ext uri="{FF2B5EF4-FFF2-40B4-BE49-F238E27FC236}">
                <a16:creationId xmlns:a16="http://schemas.microsoft.com/office/drawing/2014/main" id="{FF61F922-0F2F-6ECB-4338-572FF9F0F0EB}"/>
              </a:ext>
            </a:extLst>
          </p:cNvPr>
          <p:cNvCxnSpPr>
            <a:cxnSpLocks/>
          </p:cNvCxnSpPr>
          <p:nvPr/>
        </p:nvCxnSpPr>
        <p:spPr bwMode="auto">
          <a:xfrm>
            <a:off x="4686578" y="2762639"/>
            <a:ext cx="2432726" cy="0"/>
          </a:xfrm>
          <a:prstGeom prst="straightConnector1">
            <a:avLst/>
          </a:prstGeom>
          <a:ln>
            <a:solidFill>
              <a:srgbClr val="C00000"/>
            </a:solidFill>
            <a:tailEnd type="triangle"/>
          </a:ln>
        </p:spPr>
        <p:style>
          <a:lnRef idx="3">
            <a:schemeClr val="accent4"/>
          </a:lnRef>
          <a:fillRef idx="0">
            <a:schemeClr val="accent4"/>
          </a:fillRef>
          <a:effectRef idx="2">
            <a:schemeClr val="accent4"/>
          </a:effectRef>
          <a:fontRef idx="minor">
            <a:schemeClr val="tx1"/>
          </a:fontRef>
        </p:style>
      </p:cxnSp>
      <p:sp>
        <p:nvSpPr>
          <p:cNvPr id="24" name="右大括号 23">
            <a:extLst>
              <a:ext uri="{FF2B5EF4-FFF2-40B4-BE49-F238E27FC236}">
                <a16:creationId xmlns:a16="http://schemas.microsoft.com/office/drawing/2014/main" id="{081238CE-B49F-1F5B-DFAD-BA66688BA5F8}"/>
              </a:ext>
            </a:extLst>
          </p:cNvPr>
          <p:cNvSpPr/>
          <p:nvPr/>
        </p:nvSpPr>
        <p:spPr bwMode="auto">
          <a:xfrm rot="5400000">
            <a:off x="5414433" y="2132136"/>
            <a:ext cx="934446" cy="2368412"/>
          </a:xfrm>
          <a:prstGeom prst="rightBrace">
            <a:avLst>
              <a:gd name="adj1" fmla="val 8333"/>
              <a:gd name="adj2" fmla="val 50001"/>
            </a:avLst>
          </a:prstGeom>
          <a:ln>
            <a:solidFill>
              <a:schemeClr val="tx1"/>
            </a:solidFill>
          </a:ln>
        </p:spPr>
        <p:style>
          <a:lnRef idx="3">
            <a:schemeClr val="accent4"/>
          </a:lnRef>
          <a:fillRef idx="0">
            <a:schemeClr val="accent4"/>
          </a:fillRef>
          <a:effectRef idx="2">
            <a:schemeClr val="accent4"/>
          </a:effectRef>
          <a:fontRef idx="minor">
            <a:schemeClr val="tx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3600" b="1" i="0" u="none" strike="noStrike" cap="none" normalizeH="0" baseline="0" dirty="0">
              <a:ln>
                <a:noFill/>
              </a:ln>
              <a:effectLst/>
              <a:latin typeface="Times New Roman" pitchFamily="18" charset="0"/>
              <a:ea typeface="宋体" pitchFamily="2" charset="-122"/>
            </a:endParaRPr>
          </a:p>
        </p:txBody>
      </p: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B95FB73F-B993-AC38-A347-D97A562EBA4B}"/>
                  </a:ext>
                </a:extLst>
              </p:cNvPr>
              <p:cNvSpPr txBox="1"/>
              <p:nvPr/>
            </p:nvSpPr>
            <p:spPr>
              <a:xfrm>
                <a:off x="5485326" y="3685526"/>
                <a:ext cx="88444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𝑻</m:t>
                          </m:r>
                        </m:e>
                        <m:sub>
                          <m:r>
                            <a:rPr lang="en-US" altLang="zh-CN" b="1" i="1" smtClean="0">
                              <a:latin typeface="Cambria Math" panose="02040503050406030204" pitchFamily="18" charset="0"/>
                            </a:rPr>
                            <m:t>𝒔𝒄𝒊𝒏𝒕</m:t>
                          </m:r>
                        </m:sub>
                      </m:sSub>
                    </m:oMath>
                  </m:oMathPara>
                </a14:m>
                <a:endParaRPr lang="zh-CN" altLang="en-US" b="1" dirty="0"/>
              </a:p>
            </p:txBody>
          </p:sp>
        </mc:Choice>
        <mc:Fallback xmlns="">
          <p:sp>
            <p:nvSpPr>
              <p:cNvPr id="26" name="文本框 25">
                <a:extLst>
                  <a:ext uri="{FF2B5EF4-FFF2-40B4-BE49-F238E27FC236}">
                    <a16:creationId xmlns:a16="http://schemas.microsoft.com/office/drawing/2014/main" id="{B95FB73F-B993-AC38-A347-D97A562EBA4B}"/>
                  </a:ext>
                </a:extLst>
              </p:cNvPr>
              <p:cNvSpPr txBox="1">
                <a:spLocks noRot="1" noChangeAspect="1" noMove="1" noResize="1" noEditPoints="1" noAdjustHandles="1" noChangeArrowheads="1" noChangeShapeType="1" noTextEdit="1"/>
              </p:cNvSpPr>
              <p:nvPr/>
            </p:nvSpPr>
            <p:spPr>
              <a:xfrm>
                <a:off x="5485326" y="3685526"/>
                <a:ext cx="884445" cy="369332"/>
              </a:xfrm>
              <a:prstGeom prst="rect">
                <a:avLst/>
              </a:prstGeom>
              <a:blipFill>
                <a:blip r:embed="rId5"/>
                <a:stretch>
                  <a:fillRect b="-166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353565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0E49BC-F583-9ACE-E63F-E4ABAA92E6DB}"/>
              </a:ext>
            </a:extLst>
          </p:cNvPr>
          <p:cNvSpPr>
            <a:spLocks noGrp="1"/>
          </p:cNvSpPr>
          <p:nvPr>
            <p:ph type="title"/>
          </p:nvPr>
        </p:nvSpPr>
        <p:spPr/>
        <p:txBody>
          <a:bodyPr/>
          <a:lstStyle/>
          <a:p>
            <a:r>
              <a:rPr lang="zh-CN" altLang="en-US" dirty="0"/>
              <a:t>粒子物理实验概念图</a:t>
            </a:r>
          </a:p>
        </p:txBody>
      </p:sp>
      <p:sp>
        <p:nvSpPr>
          <p:cNvPr id="4" name="灯片编号占位符 3">
            <a:extLst>
              <a:ext uri="{FF2B5EF4-FFF2-40B4-BE49-F238E27FC236}">
                <a16:creationId xmlns:a16="http://schemas.microsoft.com/office/drawing/2014/main" id="{EC704DA7-8107-45C0-5773-1A2675B553B3}"/>
              </a:ext>
            </a:extLst>
          </p:cNvPr>
          <p:cNvSpPr>
            <a:spLocks noGrp="1"/>
          </p:cNvSpPr>
          <p:nvPr>
            <p:ph type="sldNum" sz="quarter" idx="12"/>
          </p:nvPr>
        </p:nvSpPr>
        <p:spPr/>
        <p:txBody>
          <a:bodyPr/>
          <a:lstStyle/>
          <a:p>
            <a:fld id="{0C913308-F349-4B6D-A68A-DD1791B4A57B}" type="slidenum">
              <a:rPr lang="zh-CN" altLang="en-US" smtClean="0"/>
              <a:t>62</a:t>
            </a:fld>
            <a:endParaRPr lang="zh-CN" altLang="en-US"/>
          </a:p>
        </p:txBody>
      </p:sp>
      <p:sp>
        <p:nvSpPr>
          <p:cNvPr id="5" name="矩形 4">
            <a:extLst>
              <a:ext uri="{FF2B5EF4-FFF2-40B4-BE49-F238E27FC236}">
                <a16:creationId xmlns:a16="http://schemas.microsoft.com/office/drawing/2014/main" id="{9737629D-66FA-9849-0DA6-B88681FB500C}"/>
              </a:ext>
            </a:extLst>
          </p:cNvPr>
          <p:cNvSpPr/>
          <p:nvPr/>
        </p:nvSpPr>
        <p:spPr>
          <a:xfrm>
            <a:off x="3695632" y="6021288"/>
            <a:ext cx="1224136" cy="50405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微观世界</a:t>
            </a:r>
            <a:endParaRPr lang="en-US" altLang="zh-CN" dirty="0"/>
          </a:p>
          <a:p>
            <a:pPr algn="ctr"/>
            <a:r>
              <a:rPr lang="en-US" altLang="zh-CN" dirty="0"/>
              <a:t>events</a:t>
            </a:r>
            <a:endParaRPr lang="zh-CN" altLang="en-US" dirty="0"/>
          </a:p>
        </p:txBody>
      </p:sp>
      <p:sp>
        <p:nvSpPr>
          <p:cNvPr id="6" name="矩形 5">
            <a:extLst>
              <a:ext uri="{FF2B5EF4-FFF2-40B4-BE49-F238E27FC236}">
                <a16:creationId xmlns:a16="http://schemas.microsoft.com/office/drawing/2014/main" id="{61F97498-5A5B-429C-FD9D-A139EAF5D83E}"/>
              </a:ext>
            </a:extLst>
          </p:cNvPr>
          <p:cNvSpPr/>
          <p:nvPr/>
        </p:nvSpPr>
        <p:spPr>
          <a:xfrm>
            <a:off x="3554689" y="4239823"/>
            <a:ext cx="1512168" cy="69999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谱仪</a:t>
            </a:r>
            <a:endParaRPr lang="en-US" altLang="zh-CN" dirty="0"/>
          </a:p>
          <a:p>
            <a:pPr algn="ctr"/>
            <a:r>
              <a:rPr lang="en-US" altLang="zh-CN" dirty="0"/>
              <a:t>spectrometer</a:t>
            </a:r>
            <a:endParaRPr lang="zh-CN" altLang="en-US" dirty="0"/>
          </a:p>
        </p:txBody>
      </p:sp>
      <p:sp>
        <p:nvSpPr>
          <p:cNvPr id="7" name="矩形 6">
            <a:extLst>
              <a:ext uri="{FF2B5EF4-FFF2-40B4-BE49-F238E27FC236}">
                <a16:creationId xmlns:a16="http://schemas.microsoft.com/office/drawing/2014/main" id="{2531001E-AF22-24FE-00DC-2E5C54D9B6A2}"/>
              </a:ext>
            </a:extLst>
          </p:cNvPr>
          <p:cNvSpPr/>
          <p:nvPr/>
        </p:nvSpPr>
        <p:spPr>
          <a:xfrm>
            <a:off x="3119568" y="1413124"/>
            <a:ext cx="2376264" cy="58406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物理结果</a:t>
            </a:r>
            <a:endParaRPr lang="en-US" altLang="zh-CN" dirty="0"/>
          </a:p>
          <a:p>
            <a:pPr algn="ctr"/>
            <a:r>
              <a:rPr lang="en-US" altLang="zh-CN" dirty="0"/>
              <a:t>Physics outcomes</a:t>
            </a:r>
            <a:endParaRPr lang="zh-CN" altLang="en-US" dirty="0"/>
          </a:p>
        </p:txBody>
      </p:sp>
      <p:sp>
        <p:nvSpPr>
          <p:cNvPr id="8" name="矩形 7">
            <a:extLst>
              <a:ext uri="{FF2B5EF4-FFF2-40B4-BE49-F238E27FC236}">
                <a16:creationId xmlns:a16="http://schemas.microsoft.com/office/drawing/2014/main" id="{31CDD820-785A-6AC0-6DD5-2764718766AA}"/>
              </a:ext>
            </a:extLst>
          </p:cNvPr>
          <p:cNvSpPr/>
          <p:nvPr/>
        </p:nvSpPr>
        <p:spPr>
          <a:xfrm>
            <a:off x="1115830" y="4939815"/>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EMC</a:t>
            </a:r>
            <a:endParaRPr lang="zh-CN" altLang="en-US" dirty="0"/>
          </a:p>
        </p:txBody>
      </p:sp>
      <p:sp>
        <p:nvSpPr>
          <p:cNvPr id="9" name="矩形 8">
            <a:extLst>
              <a:ext uri="{FF2B5EF4-FFF2-40B4-BE49-F238E27FC236}">
                <a16:creationId xmlns:a16="http://schemas.microsoft.com/office/drawing/2014/main" id="{624023F4-0587-9F9B-F665-F073D1EAB123}"/>
              </a:ext>
            </a:extLst>
          </p:cNvPr>
          <p:cNvSpPr/>
          <p:nvPr/>
        </p:nvSpPr>
        <p:spPr>
          <a:xfrm>
            <a:off x="698200" y="3810063"/>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SC/MUC</a:t>
            </a:r>
            <a:endParaRPr lang="zh-CN" altLang="en-US" dirty="0"/>
          </a:p>
        </p:txBody>
      </p:sp>
      <p:sp>
        <p:nvSpPr>
          <p:cNvPr id="10" name="矩形 9">
            <a:extLst>
              <a:ext uri="{FF2B5EF4-FFF2-40B4-BE49-F238E27FC236}">
                <a16:creationId xmlns:a16="http://schemas.microsoft.com/office/drawing/2014/main" id="{D3335E5B-53C2-5122-B81D-11B8D200F9D6}"/>
              </a:ext>
            </a:extLst>
          </p:cNvPr>
          <p:cNvSpPr/>
          <p:nvPr/>
        </p:nvSpPr>
        <p:spPr>
          <a:xfrm>
            <a:off x="6798224" y="4287417"/>
            <a:ext cx="1224136" cy="51219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吸收 </a:t>
            </a:r>
            <a:r>
              <a:rPr lang="en-US" altLang="zh-CN" dirty="0"/>
              <a:t>stopping </a:t>
            </a:r>
            <a:endParaRPr lang="zh-CN" altLang="en-US" dirty="0"/>
          </a:p>
        </p:txBody>
      </p:sp>
      <p:sp>
        <p:nvSpPr>
          <p:cNvPr id="11" name="矩形 10">
            <a:extLst>
              <a:ext uri="{FF2B5EF4-FFF2-40B4-BE49-F238E27FC236}">
                <a16:creationId xmlns:a16="http://schemas.microsoft.com/office/drawing/2014/main" id="{5FF2BCFA-B10B-0C19-7709-1575226A8B55}"/>
              </a:ext>
            </a:extLst>
          </p:cNvPr>
          <p:cNvSpPr/>
          <p:nvPr/>
        </p:nvSpPr>
        <p:spPr>
          <a:xfrm>
            <a:off x="6622697" y="4819874"/>
            <a:ext cx="1224136" cy="55198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寻迹 </a:t>
            </a:r>
            <a:r>
              <a:rPr lang="en-US" altLang="zh-CN" dirty="0"/>
              <a:t>tracking</a:t>
            </a:r>
            <a:endParaRPr lang="zh-CN" altLang="en-US" dirty="0"/>
          </a:p>
        </p:txBody>
      </p:sp>
      <p:sp>
        <p:nvSpPr>
          <p:cNvPr id="12" name="矩形 11">
            <a:extLst>
              <a:ext uri="{FF2B5EF4-FFF2-40B4-BE49-F238E27FC236}">
                <a16:creationId xmlns:a16="http://schemas.microsoft.com/office/drawing/2014/main" id="{4494083F-06BB-C999-913A-AA22E8FC7BAB}"/>
              </a:ext>
            </a:extLst>
          </p:cNvPr>
          <p:cNvSpPr/>
          <p:nvPr/>
        </p:nvSpPr>
        <p:spPr>
          <a:xfrm>
            <a:off x="6156176" y="5417169"/>
            <a:ext cx="1440160" cy="55198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鉴别 </a:t>
            </a:r>
            <a:r>
              <a:rPr lang="en-US" altLang="zh-CN" dirty="0"/>
              <a:t>identification</a:t>
            </a:r>
            <a:endParaRPr lang="zh-CN" altLang="en-US" dirty="0"/>
          </a:p>
        </p:txBody>
      </p:sp>
      <p:sp>
        <p:nvSpPr>
          <p:cNvPr id="13" name="矩形 12">
            <a:extLst>
              <a:ext uri="{FF2B5EF4-FFF2-40B4-BE49-F238E27FC236}">
                <a16:creationId xmlns:a16="http://schemas.microsoft.com/office/drawing/2014/main" id="{762118A6-4F18-7B44-1B6F-F850C1F78542}"/>
              </a:ext>
            </a:extLst>
          </p:cNvPr>
          <p:cNvSpPr/>
          <p:nvPr/>
        </p:nvSpPr>
        <p:spPr>
          <a:xfrm>
            <a:off x="2833233" y="3264824"/>
            <a:ext cx="1224136" cy="43204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dirty="0"/>
              <a:t>数据流</a:t>
            </a:r>
          </a:p>
        </p:txBody>
      </p:sp>
      <p:sp>
        <p:nvSpPr>
          <p:cNvPr id="14" name="矩形 13">
            <a:extLst>
              <a:ext uri="{FF2B5EF4-FFF2-40B4-BE49-F238E27FC236}">
                <a16:creationId xmlns:a16="http://schemas.microsoft.com/office/drawing/2014/main" id="{18572647-5239-CAD8-3E32-1CF8C3DF9AB0}"/>
              </a:ext>
            </a:extLst>
          </p:cNvPr>
          <p:cNvSpPr/>
          <p:nvPr/>
        </p:nvSpPr>
        <p:spPr>
          <a:xfrm>
            <a:off x="1408642" y="5485054"/>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TOF</a:t>
            </a:r>
            <a:endParaRPr lang="zh-CN" altLang="en-US" dirty="0"/>
          </a:p>
        </p:txBody>
      </p:sp>
      <p:sp>
        <p:nvSpPr>
          <p:cNvPr id="15" name="矩形 14">
            <a:extLst>
              <a:ext uri="{FF2B5EF4-FFF2-40B4-BE49-F238E27FC236}">
                <a16:creationId xmlns:a16="http://schemas.microsoft.com/office/drawing/2014/main" id="{5FF54017-F23C-9FF6-8D9B-831A0507C14D}"/>
              </a:ext>
            </a:extLst>
          </p:cNvPr>
          <p:cNvSpPr/>
          <p:nvPr/>
        </p:nvSpPr>
        <p:spPr>
          <a:xfrm>
            <a:off x="4387380" y="3259567"/>
            <a:ext cx="1336748"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模拟、</a:t>
            </a:r>
            <a:r>
              <a:rPr lang="zh-CN" altLang="en-US" dirty="0">
                <a:solidFill>
                  <a:schemeClr val="bg1"/>
                </a:solidFill>
              </a:rPr>
              <a:t>校准</a:t>
            </a:r>
          </a:p>
        </p:txBody>
      </p:sp>
      <p:sp>
        <p:nvSpPr>
          <p:cNvPr id="16" name="矩形 15">
            <a:extLst>
              <a:ext uri="{FF2B5EF4-FFF2-40B4-BE49-F238E27FC236}">
                <a16:creationId xmlns:a16="http://schemas.microsoft.com/office/drawing/2014/main" id="{0022B61A-330B-68ED-13F5-E9F176B9AE9A}"/>
              </a:ext>
            </a:extLst>
          </p:cNvPr>
          <p:cNvSpPr/>
          <p:nvPr/>
        </p:nvSpPr>
        <p:spPr>
          <a:xfrm>
            <a:off x="3554689" y="2196192"/>
            <a:ext cx="1512168" cy="50128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数据分析 </a:t>
            </a:r>
            <a:r>
              <a:rPr lang="en-US" altLang="zh-CN" dirty="0"/>
              <a:t>data analysis</a:t>
            </a:r>
            <a:endParaRPr lang="zh-CN" altLang="en-US" dirty="0"/>
          </a:p>
        </p:txBody>
      </p:sp>
      <p:sp>
        <p:nvSpPr>
          <p:cNvPr id="17" name="矩形 16">
            <a:extLst>
              <a:ext uri="{FF2B5EF4-FFF2-40B4-BE49-F238E27FC236}">
                <a16:creationId xmlns:a16="http://schemas.microsoft.com/office/drawing/2014/main" id="{F36ADB3B-B11A-FF04-824A-C9560D91C5B4}"/>
              </a:ext>
            </a:extLst>
          </p:cNvPr>
          <p:cNvSpPr/>
          <p:nvPr/>
        </p:nvSpPr>
        <p:spPr>
          <a:xfrm>
            <a:off x="6856540" y="3736911"/>
            <a:ext cx="1459876" cy="5052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量能 </a:t>
            </a:r>
            <a:r>
              <a:rPr lang="en-US" altLang="zh-CN" dirty="0"/>
              <a:t>calorimeter</a:t>
            </a:r>
            <a:endParaRPr lang="zh-CN" altLang="en-US" dirty="0"/>
          </a:p>
        </p:txBody>
      </p:sp>
      <p:sp>
        <p:nvSpPr>
          <p:cNvPr id="18" name="矩形 17">
            <a:extLst>
              <a:ext uri="{FF2B5EF4-FFF2-40B4-BE49-F238E27FC236}">
                <a16:creationId xmlns:a16="http://schemas.microsoft.com/office/drawing/2014/main" id="{A6732A57-89AB-1DA6-4EC6-6FAFA0E115DB}"/>
              </a:ext>
            </a:extLst>
          </p:cNvPr>
          <p:cNvSpPr/>
          <p:nvPr/>
        </p:nvSpPr>
        <p:spPr>
          <a:xfrm>
            <a:off x="879314" y="4394576"/>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MDC</a:t>
            </a:r>
            <a:endParaRPr lang="zh-CN" altLang="en-US" dirty="0"/>
          </a:p>
        </p:txBody>
      </p:sp>
      <p:cxnSp>
        <p:nvCxnSpPr>
          <p:cNvPr id="20" name="直接箭头连接符 19">
            <a:extLst>
              <a:ext uri="{FF2B5EF4-FFF2-40B4-BE49-F238E27FC236}">
                <a16:creationId xmlns:a16="http://schemas.microsoft.com/office/drawing/2014/main" id="{BD6DD8BE-7606-F754-D289-E0C3C4911A83}"/>
              </a:ext>
            </a:extLst>
          </p:cNvPr>
          <p:cNvCxnSpPr>
            <a:cxnSpLocks/>
            <a:stCxn id="5" idx="0"/>
            <a:endCxn id="6" idx="2"/>
          </p:cNvCxnSpPr>
          <p:nvPr/>
        </p:nvCxnSpPr>
        <p:spPr>
          <a:xfrm flipV="1">
            <a:off x="4307700" y="4939815"/>
            <a:ext cx="3073" cy="108147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2" name="直接箭头连接符 21">
            <a:extLst>
              <a:ext uri="{FF2B5EF4-FFF2-40B4-BE49-F238E27FC236}">
                <a16:creationId xmlns:a16="http://schemas.microsoft.com/office/drawing/2014/main" id="{77BA8372-42B6-7A5E-E990-CD1D3B2A535B}"/>
              </a:ext>
            </a:extLst>
          </p:cNvPr>
          <p:cNvCxnSpPr>
            <a:cxnSpLocks/>
            <a:stCxn id="6" idx="3"/>
            <a:endCxn id="11" idx="1"/>
          </p:cNvCxnSpPr>
          <p:nvPr/>
        </p:nvCxnSpPr>
        <p:spPr>
          <a:xfrm>
            <a:off x="5066857" y="4589819"/>
            <a:ext cx="1555840" cy="506050"/>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直接箭头连接符 27">
            <a:extLst>
              <a:ext uri="{FF2B5EF4-FFF2-40B4-BE49-F238E27FC236}">
                <a16:creationId xmlns:a16="http://schemas.microsoft.com/office/drawing/2014/main" id="{52CA5214-242A-2153-83B3-99BF5BEC421E}"/>
              </a:ext>
            </a:extLst>
          </p:cNvPr>
          <p:cNvCxnSpPr>
            <a:cxnSpLocks/>
            <a:stCxn id="6" idx="3"/>
            <a:endCxn id="12" idx="1"/>
          </p:cNvCxnSpPr>
          <p:nvPr/>
        </p:nvCxnSpPr>
        <p:spPr>
          <a:xfrm>
            <a:off x="5066857" y="4589819"/>
            <a:ext cx="1089319" cy="1103345"/>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直接箭头连接符 28">
            <a:extLst>
              <a:ext uri="{FF2B5EF4-FFF2-40B4-BE49-F238E27FC236}">
                <a16:creationId xmlns:a16="http://schemas.microsoft.com/office/drawing/2014/main" id="{0FE5F118-22CD-2484-80B6-BB9D1C48FE49}"/>
              </a:ext>
            </a:extLst>
          </p:cNvPr>
          <p:cNvCxnSpPr>
            <a:cxnSpLocks/>
            <a:stCxn id="6" idx="3"/>
            <a:endCxn id="17" idx="1"/>
          </p:cNvCxnSpPr>
          <p:nvPr/>
        </p:nvCxnSpPr>
        <p:spPr>
          <a:xfrm flipV="1">
            <a:off x="5066857" y="3989511"/>
            <a:ext cx="1789683" cy="600308"/>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直接箭头连接符 31">
            <a:extLst>
              <a:ext uri="{FF2B5EF4-FFF2-40B4-BE49-F238E27FC236}">
                <a16:creationId xmlns:a16="http://schemas.microsoft.com/office/drawing/2014/main" id="{8CFE9885-28D5-D2B3-6513-63EC7158C208}"/>
              </a:ext>
            </a:extLst>
          </p:cNvPr>
          <p:cNvCxnSpPr>
            <a:cxnSpLocks/>
            <a:stCxn id="6" idx="3"/>
            <a:endCxn id="10" idx="1"/>
          </p:cNvCxnSpPr>
          <p:nvPr/>
        </p:nvCxnSpPr>
        <p:spPr>
          <a:xfrm flipV="1">
            <a:off x="5066857" y="4543514"/>
            <a:ext cx="1731367" cy="46305"/>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3" name="直接箭头连接符 52">
            <a:extLst>
              <a:ext uri="{FF2B5EF4-FFF2-40B4-BE49-F238E27FC236}">
                <a16:creationId xmlns:a16="http://schemas.microsoft.com/office/drawing/2014/main" id="{1D692ACC-1250-FF82-77B5-63FDAB006606}"/>
              </a:ext>
            </a:extLst>
          </p:cNvPr>
          <p:cNvCxnSpPr>
            <a:cxnSpLocks/>
            <a:stCxn id="6" idx="0"/>
            <a:endCxn id="13" idx="2"/>
          </p:cNvCxnSpPr>
          <p:nvPr/>
        </p:nvCxnSpPr>
        <p:spPr>
          <a:xfrm flipH="1" flipV="1">
            <a:off x="3445301" y="3696872"/>
            <a:ext cx="865472" cy="54295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55" name="直接箭头连接符 54">
            <a:extLst>
              <a:ext uri="{FF2B5EF4-FFF2-40B4-BE49-F238E27FC236}">
                <a16:creationId xmlns:a16="http://schemas.microsoft.com/office/drawing/2014/main" id="{3565A5A0-7D37-FBA5-5D4F-574138C83726}"/>
              </a:ext>
            </a:extLst>
          </p:cNvPr>
          <p:cNvCxnSpPr>
            <a:cxnSpLocks/>
            <a:stCxn id="6" idx="0"/>
            <a:endCxn id="15" idx="2"/>
          </p:cNvCxnSpPr>
          <p:nvPr/>
        </p:nvCxnSpPr>
        <p:spPr>
          <a:xfrm flipV="1">
            <a:off x="4310773" y="3691615"/>
            <a:ext cx="744981" cy="54820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57" name="直接箭头连接符 56">
            <a:extLst>
              <a:ext uri="{FF2B5EF4-FFF2-40B4-BE49-F238E27FC236}">
                <a16:creationId xmlns:a16="http://schemas.microsoft.com/office/drawing/2014/main" id="{F1380D6C-29D5-27BB-11B7-69BB20DEEC59}"/>
              </a:ext>
            </a:extLst>
          </p:cNvPr>
          <p:cNvCxnSpPr>
            <a:cxnSpLocks/>
            <a:stCxn id="13" idx="0"/>
            <a:endCxn id="16" idx="2"/>
          </p:cNvCxnSpPr>
          <p:nvPr/>
        </p:nvCxnSpPr>
        <p:spPr>
          <a:xfrm flipV="1">
            <a:off x="3445301" y="2697478"/>
            <a:ext cx="865472" cy="56734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62" name="直接箭头连接符 61">
            <a:extLst>
              <a:ext uri="{FF2B5EF4-FFF2-40B4-BE49-F238E27FC236}">
                <a16:creationId xmlns:a16="http://schemas.microsoft.com/office/drawing/2014/main" id="{EC733B53-56F8-D845-B00A-6BF5AB0C83A6}"/>
              </a:ext>
            </a:extLst>
          </p:cNvPr>
          <p:cNvCxnSpPr>
            <a:cxnSpLocks/>
            <a:stCxn id="16" idx="0"/>
            <a:endCxn id="7" idx="2"/>
          </p:cNvCxnSpPr>
          <p:nvPr/>
        </p:nvCxnSpPr>
        <p:spPr>
          <a:xfrm flipH="1" flipV="1">
            <a:off x="4307700" y="1997185"/>
            <a:ext cx="3073" cy="199007"/>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111" name="直接箭头连接符 110">
            <a:extLst>
              <a:ext uri="{FF2B5EF4-FFF2-40B4-BE49-F238E27FC236}">
                <a16:creationId xmlns:a16="http://schemas.microsoft.com/office/drawing/2014/main" id="{D49EC8B1-6209-3768-2F05-D14760FB6870}"/>
              </a:ext>
            </a:extLst>
          </p:cNvPr>
          <p:cNvCxnSpPr>
            <a:cxnSpLocks/>
            <a:stCxn id="6" idx="1"/>
            <a:endCxn id="18" idx="3"/>
          </p:cNvCxnSpPr>
          <p:nvPr/>
        </p:nvCxnSpPr>
        <p:spPr>
          <a:xfrm flipH="1">
            <a:off x="2103450" y="4589819"/>
            <a:ext cx="1451239" cy="20781"/>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4" name="直接箭头连接符 113">
            <a:extLst>
              <a:ext uri="{FF2B5EF4-FFF2-40B4-BE49-F238E27FC236}">
                <a16:creationId xmlns:a16="http://schemas.microsoft.com/office/drawing/2014/main" id="{A174F4AC-6B4D-A152-9784-77DA30A2F858}"/>
              </a:ext>
            </a:extLst>
          </p:cNvPr>
          <p:cNvCxnSpPr>
            <a:cxnSpLocks/>
            <a:stCxn id="6" idx="1"/>
            <a:endCxn id="8" idx="3"/>
          </p:cNvCxnSpPr>
          <p:nvPr/>
        </p:nvCxnSpPr>
        <p:spPr>
          <a:xfrm flipH="1">
            <a:off x="2339966" y="4589819"/>
            <a:ext cx="1214723" cy="566020"/>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7" name="直接箭头连接符 116">
            <a:extLst>
              <a:ext uri="{FF2B5EF4-FFF2-40B4-BE49-F238E27FC236}">
                <a16:creationId xmlns:a16="http://schemas.microsoft.com/office/drawing/2014/main" id="{921643F6-AA4A-AE6F-00DA-15EF19B7D746}"/>
              </a:ext>
            </a:extLst>
          </p:cNvPr>
          <p:cNvCxnSpPr>
            <a:cxnSpLocks/>
            <a:stCxn id="6" idx="1"/>
            <a:endCxn id="14" idx="3"/>
          </p:cNvCxnSpPr>
          <p:nvPr/>
        </p:nvCxnSpPr>
        <p:spPr>
          <a:xfrm flipH="1">
            <a:off x="2632778" y="4589819"/>
            <a:ext cx="921911" cy="1111259"/>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23" name="直接箭头连接符 122">
            <a:extLst>
              <a:ext uri="{FF2B5EF4-FFF2-40B4-BE49-F238E27FC236}">
                <a16:creationId xmlns:a16="http://schemas.microsoft.com/office/drawing/2014/main" id="{66AB9EF0-399A-D097-AA1D-6E7E0CB6281D}"/>
              </a:ext>
            </a:extLst>
          </p:cNvPr>
          <p:cNvCxnSpPr>
            <a:cxnSpLocks/>
            <a:stCxn id="6" idx="1"/>
            <a:endCxn id="9" idx="3"/>
          </p:cNvCxnSpPr>
          <p:nvPr/>
        </p:nvCxnSpPr>
        <p:spPr>
          <a:xfrm flipH="1" flipV="1">
            <a:off x="1922336" y="4026087"/>
            <a:ext cx="1632353" cy="563732"/>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40" name="直接箭头连接符 139">
            <a:extLst>
              <a:ext uri="{FF2B5EF4-FFF2-40B4-BE49-F238E27FC236}">
                <a16:creationId xmlns:a16="http://schemas.microsoft.com/office/drawing/2014/main" id="{6E44BCD2-5D8B-4FE7-80DC-D607D93AB7C5}"/>
              </a:ext>
            </a:extLst>
          </p:cNvPr>
          <p:cNvCxnSpPr>
            <a:cxnSpLocks/>
            <a:stCxn id="15" idx="0"/>
            <a:endCxn id="16" idx="2"/>
          </p:cNvCxnSpPr>
          <p:nvPr/>
        </p:nvCxnSpPr>
        <p:spPr>
          <a:xfrm flipH="1" flipV="1">
            <a:off x="4310773" y="2697478"/>
            <a:ext cx="744981" cy="56208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28" name="连接符: 肘形 227">
            <a:extLst>
              <a:ext uri="{FF2B5EF4-FFF2-40B4-BE49-F238E27FC236}">
                <a16:creationId xmlns:a16="http://schemas.microsoft.com/office/drawing/2014/main" id="{DAF2F4F8-4307-A280-11C7-35119C1B3B97}"/>
              </a:ext>
            </a:extLst>
          </p:cNvPr>
          <p:cNvCxnSpPr>
            <a:cxnSpLocks/>
            <a:stCxn id="5" idx="1"/>
            <a:endCxn id="7" idx="1"/>
          </p:cNvCxnSpPr>
          <p:nvPr/>
        </p:nvCxnSpPr>
        <p:spPr>
          <a:xfrm rot="10800000">
            <a:off x="3119568" y="1705156"/>
            <a:ext cx="576064" cy="4568161"/>
          </a:xfrm>
          <a:prstGeom prst="bentConnector3">
            <a:avLst>
              <a:gd name="adj1" fmla="val 596332"/>
            </a:avLst>
          </a:prstGeom>
          <a:ln>
            <a:prstDash val="lgDash"/>
            <a:tailEnd type="triangle"/>
          </a:ln>
        </p:spPr>
        <p:style>
          <a:lnRef idx="1">
            <a:schemeClr val="accent4"/>
          </a:lnRef>
          <a:fillRef idx="0">
            <a:schemeClr val="accent4"/>
          </a:fillRef>
          <a:effectRef idx="0">
            <a:schemeClr val="accent4"/>
          </a:effectRef>
          <a:fontRef idx="minor">
            <a:schemeClr val="tx1"/>
          </a:fontRef>
        </p:style>
      </p:cxnSp>
      <p:sp>
        <p:nvSpPr>
          <p:cNvPr id="232" name="文本框 231">
            <a:extLst>
              <a:ext uri="{FF2B5EF4-FFF2-40B4-BE49-F238E27FC236}">
                <a16:creationId xmlns:a16="http://schemas.microsoft.com/office/drawing/2014/main" id="{6D4C505F-BC72-7E2B-62CA-AA26E68235E3}"/>
              </a:ext>
            </a:extLst>
          </p:cNvPr>
          <p:cNvSpPr txBox="1"/>
          <p:nvPr/>
        </p:nvSpPr>
        <p:spPr>
          <a:xfrm>
            <a:off x="756158" y="3443625"/>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硬件视图</a:t>
            </a:r>
          </a:p>
        </p:txBody>
      </p:sp>
      <p:sp>
        <p:nvSpPr>
          <p:cNvPr id="233" name="文本框 232">
            <a:extLst>
              <a:ext uri="{FF2B5EF4-FFF2-40B4-BE49-F238E27FC236}">
                <a16:creationId xmlns:a16="http://schemas.microsoft.com/office/drawing/2014/main" id="{F25F84A4-148F-8085-3D9D-CBF9D2F14F19}"/>
              </a:ext>
            </a:extLst>
          </p:cNvPr>
          <p:cNvSpPr txBox="1"/>
          <p:nvPr/>
        </p:nvSpPr>
        <p:spPr>
          <a:xfrm>
            <a:off x="7296032" y="3367579"/>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功能视图</a:t>
            </a:r>
          </a:p>
        </p:txBody>
      </p:sp>
      <p:sp>
        <p:nvSpPr>
          <p:cNvPr id="234" name="文本框 233">
            <a:extLst>
              <a:ext uri="{FF2B5EF4-FFF2-40B4-BE49-F238E27FC236}">
                <a16:creationId xmlns:a16="http://schemas.microsoft.com/office/drawing/2014/main" id="{7FE90CA2-394C-53EE-06BD-B2CD01DCEA66}"/>
              </a:ext>
            </a:extLst>
          </p:cNvPr>
          <p:cNvSpPr txBox="1"/>
          <p:nvPr/>
        </p:nvSpPr>
        <p:spPr>
          <a:xfrm>
            <a:off x="3716530" y="3553972"/>
            <a:ext cx="1114408" cy="369332"/>
          </a:xfrm>
          <a:prstGeom prst="rect">
            <a:avLst/>
          </a:prstGeom>
          <a:noFill/>
        </p:spPr>
        <p:txBody>
          <a:bodyPr wrap="none" rtlCol="0">
            <a:spAutoFit/>
          </a:bodyPr>
          <a:lstStyle/>
          <a:p>
            <a:r>
              <a:rPr lang="zh-CN" altLang="en-US" b="1" dirty="0"/>
              <a:t>数据视图</a:t>
            </a:r>
          </a:p>
        </p:txBody>
      </p:sp>
      <p:sp>
        <p:nvSpPr>
          <p:cNvPr id="235" name="文本框 234">
            <a:extLst>
              <a:ext uri="{FF2B5EF4-FFF2-40B4-BE49-F238E27FC236}">
                <a16:creationId xmlns:a16="http://schemas.microsoft.com/office/drawing/2014/main" id="{CA6FA089-CFA6-D990-697F-6FB71453E5D1}"/>
              </a:ext>
            </a:extLst>
          </p:cNvPr>
          <p:cNvSpPr txBox="1"/>
          <p:nvPr/>
        </p:nvSpPr>
        <p:spPr>
          <a:xfrm>
            <a:off x="5093922" y="1997185"/>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物理视图</a:t>
            </a:r>
          </a:p>
        </p:txBody>
      </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B86CAC49-99ED-33C9-6F4A-E8428A92548E}"/>
                  </a:ext>
                </a:extLst>
              </p:cNvPr>
              <p:cNvSpPr txBox="1"/>
              <p:nvPr/>
            </p:nvSpPr>
            <p:spPr>
              <a:xfrm>
                <a:off x="2002865" y="2829433"/>
                <a:ext cx="1459876" cy="3742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solidFill>
                                <a:srgbClr val="C00000"/>
                              </a:solidFill>
                              <a:latin typeface="Cambria Math" panose="02040503050406030204" pitchFamily="18" charset="0"/>
                              <a:ea typeface="Cambria Math" panose="02040503050406030204" pitchFamily="18" charset="0"/>
                            </a:rPr>
                          </m:ctrlPr>
                        </m:sSupPr>
                        <m:e>
                          <m:r>
                            <a:rPr lang="en-US" altLang="zh-CN" i="1">
                              <a:solidFill>
                                <a:srgbClr val="C00000"/>
                              </a:solidFill>
                              <a:latin typeface="Cambria Math" panose="02040503050406030204" pitchFamily="18" charset="0"/>
                              <a:ea typeface="Cambria Math" panose="02040503050406030204" pitchFamily="18" charset="0"/>
                            </a:rPr>
                            <m:t>𝑁</m:t>
                          </m:r>
                        </m:e>
                        <m:sup>
                          <m:r>
                            <a:rPr lang="en-US" altLang="zh-CN" i="1">
                              <a:solidFill>
                                <a:srgbClr val="C00000"/>
                              </a:solidFill>
                              <a:latin typeface="Cambria Math" panose="02040503050406030204" pitchFamily="18" charset="0"/>
                              <a:ea typeface="Cambria Math" panose="02040503050406030204" pitchFamily="18" charset="0"/>
                            </a:rPr>
                            <m:t>𝑜𝑏𝑠</m:t>
                          </m:r>
                        </m:sup>
                      </m:sSup>
                      <m:r>
                        <a:rPr lang="en-US" altLang="zh-CN" b="0" i="1" smtClean="0">
                          <a:solidFill>
                            <a:srgbClr val="C00000"/>
                          </a:solidFill>
                          <a:latin typeface="Cambria Math" panose="02040503050406030204" pitchFamily="18" charset="0"/>
                          <a:ea typeface="Cambria Math" panose="02040503050406030204" pitchFamily="18" charset="0"/>
                        </a:rPr>
                        <m:t>,</m:t>
                      </m:r>
                      <m:r>
                        <a:rPr lang="zh-CN" altLang="en-US" sz="1800" i="1" smtClean="0">
                          <a:solidFill>
                            <a:srgbClr val="C00000"/>
                          </a:solidFill>
                          <a:latin typeface="Cambria Math" panose="02040503050406030204" pitchFamily="18" charset="0"/>
                          <a:ea typeface="Cambria Math" panose="02040503050406030204" pitchFamily="18" charset="0"/>
                        </a:rPr>
                        <m:t>𝜀</m:t>
                      </m:r>
                      <m:r>
                        <a:rPr lang="en-US" altLang="zh-CN" sz="1800" b="0" i="1" smtClean="0">
                          <a:solidFill>
                            <a:srgbClr val="C00000"/>
                          </a:solidFill>
                          <a:latin typeface="Cambria Math" panose="02040503050406030204" pitchFamily="18" charset="0"/>
                          <a:ea typeface="Cambria Math" panose="02040503050406030204" pitchFamily="18" charset="0"/>
                        </a:rPr>
                        <m:t>,</m:t>
                      </m:r>
                      <m:sSup>
                        <m:sSupPr>
                          <m:ctrlPr>
                            <a:rPr lang="en-US" altLang="zh-CN" sz="1800" b="0" i="1" smtClean="0">
                              <a:solidFill>
                                <a:srgbClr val="C00000"/>
                              </a:solidFill>
                              <a:latin typeface="Cambria Math" panose="02040503050406030204" pitchFamily="18" charset="0"/>
                              <a:ea typeface="Cambria Math" panose="02040503050406030204" pitchFamily="18" charset="0"/>
                            </a:rPr>
                          </m:ctrlPr>
                        </m:sSupPr>
                        <m:e>
                          <m:r>
                            <a:rPr lang="en-US" altLang="zh-CN" i="1">
                              <a:solidFill>
                                <a:srgbClr val="C00000"/>
                              </a:solidFill>
                              <a:latin typeface="Cambria Math" panose="02040503050406030204" pitchFamily="18" charset="0"/>
                              <a:ea typeface="Cambria Math" panose="02040503050406030204" pitchFamily="18" charset="0"/>
                            </a:rPr>
                            <m:t>𝑑</m:t>
                          </m:r>
                          <m:r>
                            <m:rPr>
                              <m:sty m:val="p"/>
                            </m:rPr>
                            <a:rPr lang="el-GR" altLang="zh-CN" i="1">
                              <a:solidFill>
                                <a:srgbClr val="C00000"/>
                              </a:solidFill>
                              <a:latin typeface="Cambria Math" panose="02040503050406030204" pitchFamily="18" charset="0"/>
                              <a:ea typeface="Cambria Math" panose="02040503050406030204" pitchFamily="18" charset="0"/>
                            </a:rPr>
                            <m:t>Ω</m:t>
                          </m:r>
                        </m:e>
                        <m:sup>
                          <m:r>
                            <a:rPr lang="en-US" altLang="zh-CN" sz="1800" b="0" i="1" smtClean="0">
                              <a:solidFill>
                                <a:srgbClr val="C00000"/>
                              </a:solidFill>
                              <a:latin typeface="Cambria Math" panose="02040503050406030204" pitchFamily="18" charset="0"/>
                              <a:ea typeface="Cambria Math" panose="02040503050406030204" pitchFamily="18" charset="0"/>
                            </a:rPr>
                            <m:t>𝑜𝑏𝑠</m:t>
                          </m:r>
                        </m:sup>
                      </m:sSup>
                    </m:oMath>
                  </m:oMathPara>
                </a14:m>
                <a:endParaRPr lang="zh-CN" altLang="en-US" dirty="0"/>
              </a:p>
            </p:txBody>
          </p:sp>
        </mc:Choice>
        <mc:Fallback xmlns="">
          <p:sp>
            <p:nvSpPr>
              <p:cNvPr id="19" name="文本框 18">
                <a:extLst>
                  <a:ext uri="{FF2B5EF4-FFF2-40B4-BE49-F238E27FC236}">
                    <a16:creationId xmlns:a16="http://schemas.microsoft.com/office/drawing/2014/main" id="{B86CAC49-99ED-33C9-6F4A-E8428A92548E}"/>
                  </a:ext>
                </a:extLst>
              </p:cNvPr>
              <p:cNvSpPr txBox="1">
                <a:spLocks noRot="1" noChangeAspect="1" noMove="1" noResize="1" noEditPoints="1" noAdjustHandles="1" noChangeArrowheads="1" noChangeShapeType="1" noTextEdit="1"/>
              </p:cNvSpPr>
              <p:nvPr/>
            </p:nvSpPr>
            <p:spPr>
              <a:xfrm>
                <a:off x="2002865" y="2829433"/>
                <a:ext cx="1459876" cy="374270"/>
              </a:xfrm>
              <a:prstGeom prst="rect">
                <a:avLst/>
              </a:prstGeom>
              <a:blipFill>
                <a:blip r:embed="rId2"/>
                <a:stretch>
                  <a:fillRect r="-167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32511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0E49BC-F583-9ACE-E63F-E4ABAA92E6DB}"/>
              </a:ext>
            </a:extLst>
          </p:cNvPr>
          <p:cNvSpPr>
            <a:spLocks noGrp="1"/>
          </p:cNvSpPr>
          <p:nvPr>
            <p:ph type="title"/>
          </p:nvPr>
        </p:nvSpPr>
        <p:spPr/>
        <p:txBody>
          <a:bodyPr/>
          <a:lstStyle/>
          <a:p>
            <a:r>
              <a:rPr lang="zh-CN" altLang="en-US" dirty="0"/>
              <a:t>粒子物理实验概念图</a:t>
            </a:r>
          </a:p>
        </p:txBody>
      </p:sp>
      <p:sp>
        <p:nvSpPr>
          <p:cNvPr id="4" name="灯片编号占位符 3">
            <a:extLst>
              <a:ext uri="{FF2B5EF4-FFF2-40B4-BE49-F238E27FC236}">
                <a16:creationId xmlns:a16="http://schemas.microsoft.com/office/drawing/2014/main" id="{EC704DA7-8107-45C0-5773-1A2675B553B3}"/>
              </a:ext>
            </a:extLst>
          </p:cNvPr>
          <p:cNvSpPr>
            <a:spLocks noGrp="1"/>
          </p:cNvSpPr>
          <p:nvPr>
            <p:ph type="sldNum" sz="quarter" idx="12"/>
          </p:nvPr>
        </p:nvSpPr>
        <p:spPr/>
        <p:txBody>
          <a:bodyPr/>
          <a:lstStyle/>
          <a:p>
            <a:fld id="{0C913308-F349-4B6D-A68A-DD1791B4A57B}" type="slidenum">
              <a:rPr lang="zh-CN" altLang="en-US" smtClean="0"/>
              <a:t>63</a:t>
            </a:fld>
            <a:endParaRPr lang="zh-CN" altLang="en-US"/>
          </a:p>
        </p:txBody>
      </p:sp>
      <p:sp>
        <p:nvSpPr>
          <p:cNvPr id="5" name="矩形 4">
            <a:extLst>
              <a:ext uri="{FF2B5EF4-FFF2-40B4-BE49-F238E27FC236}">
                <a16:creationId xmlns:a16="http://schemas.microsoft.com/office/drawing/2014/main" id="{9737629D-66FA-9849-0DA6-B88681FB500C}"/>
              </a:ext>
            </a:extLst>
          </p:cNvPr>
          <p:cNvSpPr/>
          <p:nvPr/>
        </p:nvSpPr>
        <p:spPr>
          <a:xfrm>
            <a:off x="3695632" y="6021288"/>
            <a:ext cx="1224136" cy="50405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微观世界</a:t>
            </a:r>
            <a:endParaRPr lang="en-US" altLang="zh-CN" dirty="0"/>
          </a:p>
          <a:p>
            <a:pPr algn="ctr"/>
            <a:r>
              <a:rPr lang="en-US" altLang="zh-CN" dirty="0"/>
              <a:t>events</a:t>
            </a:r>
            <a:endParaRPr lang="zh-CN" altLang="en-US" dirty="0"/>
          </a:p>
        </p:txBody>
      </p:sp>
      <p:sp>
        <p:nvSpPr>
          <p:cNvPr id="6" name="矩形 5">
            <a:extLst>
              <a:ext uri="{FF2B5EF4-FFF2-40B4-BE49-F238E27FC236}">
                <a16:creationId xmlns:a16="http://schemas.microsoft.com/office/drawing/2014/main" id="{61F97498-5A5B-429C-FD9D-A139EAF5D83E}"/>
              </a:ext>
            </a:extLst>
          </p:cNvPr>
          <p:cNvSpPr/>
          <p:nvPr/>
        </p:nvSpPr>
        <p:spPr>
          <a:xfrm>
            <a:off x="3554689" y="4239823"/>
            <a:ext cx="1512168" cy="69999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谱仪</a:t>
            </a:r>
            <a:endParaRPr lang="en-US" altLang="zh-CN" dirty="0"/>
          </a:p>
          <a:p>
            <a:pPr algn="ctr"/>
            <a:r>
              <a:rPr lang="en-US" altLang="zh-CN" dirty="0"/>
              <a:t>spectrometer</a:t>
            </a:r>
            <a:endParaRPr lang="zh-CN" altLang="en-US" dirty="0"/>
          </a:p>
        </p:txBody>
      </p:sp>
      <p:sp>
        <p:nvSpPr>
          <p:cNvPr id="7" name="矩形 6">
            <a:extLst>
              <a:ext uri="{FF2B5EF4-FFF2-40B4-BE49-F238E27FC236}">
                <a16:creationId xmlns:a16="http://schemas.microsoft.com/office/drawing/2014/main" id="{2531001E-AF22-24FE-00DC-2E5C54D9B6A2}"/>
              </a:ext>
            </a:extLst>
          </p:cNvPr>
          <p:cNvSpPr/>
          <p:nvPr/>
        </p:nvSpPr>
        <p:spPr>
          <a:xfrm>
            <a:off x="3119568" y="1413124"/>
            <a:ext cx="2376264" cy="58406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物理结果</a:t>
            </a:r>
            <a:endParaRPr lang="en-US" altLang="zh-CN" dirty="0"/>
          </a:p>
          <a:p>
            <a:pPr algn="ctr"/>
            <a:r>
              <a:rPr lang="en-US" altLang="zh-CN" dirty="0"/>
              <a:t>Physics outcomes</a:t>
            </a:r>
            <a:endParaRPr lang="zh-CN" altLang="en-US" dirty="0"/>
          </a:p>
        </p:txBody>
      </p:sp>
      <p:sp>
        <p:nvSpPr>
          <p:cNvPr id="8" name="矩形 7">
            <a:extLst>
              <a:ext uri="{FF2B5EF4-FFF2-40B4-BE49-F238E27FC236}">
                <a16:creationId xmlns:a16="http://schemas.microsoft.com/office/drawing/2014/main" id="{31CDD820-785A-6AC0-6DD5-2764718766AA}"/>
              </a:ext>
            </a:extLst>
          </p:cNvPr>
          <p:cNvSpPr/>
          <p:nvPr/>
        </p:nvSpPr>
        <p:spPr>
          <a:xfrm>
            <a:off x="1115830" y="4939815"/>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EMC</a:t>
            </a:r>
            <a:endParaRPr lang="zh-CN" altLang="en-US" dirty="0"/>
          </a:p>
        </p:txBody>
      </p:sp>
      <p:sp>
        <p:nvSpPr>
          <p:cNvPr id="9" name="矩形 8">
            <a:extLst>
              <a:ext uri="{FF2B5EF4-FFF2-40B4-BE49-F238E27FC236}">
                <a16:creationId xmlns:a16="http://schemas.microsoft.com/office/drawing/2014/main" id="{624023F4-0587-9F9B-F665-F073D1EAB123}"/>
              </a:ext>
            </a:extLst>
          </p:cNvPr>
          <p:cNvSpPr/>
          <p:nvPr/>
        </p:nvSpPr>
        <p:spPr>
          <a:xfrm>
            <a:off x="698200" y="3810063"/>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SC/MUC</a:t>
            </a:r>
            <a:endParaRPr lang="zh-CN" altLang="en-US" dirty="0"/>
          </a:p>
        </p:txBody>
      </p:sp>
      <p:sp>
        <p:nvSpPr>
          <p:cNvPr id="10" name="矩形 9">
            <a:extLst>
              <a:ext uri="{FF2B5EF4-FFF2-40B4-BE49-F238E27FC236}">
                <a16:creationId xmlns:a16="http://schemas.microsoft.com/office/drawing/2014/main" id="{D3335E5B-53C2-5122-B81D-11B8D200F9D6}"/>
              </a:ext>
            </a:extLst>
          </p:cNvPr>
          <p:cNvSpPr/>
          <p:nvPr/>
        </p:nvSpPr>
        <p:spPr>
          <a:xfrm>
            <a:off x="6798224" y="4287417"/>
            <a:ext cx="1224136" cy="51219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吸收 </a:t>
            </a:r>
            <a:r>
              <a:rPr lang="en-US" altLang="zh-CN" dirty="0"/>
              <a:t>stopping </a:t>
            </a:r>
            <a:endParaRPr lang="zh-CN" altLang="en-US" dirty="0"/>
          </a:p>
        </p:txBody>
      </p:sp>
      <p:sp>
        <p:nvSpPr>
          <p:cNvPr id="11" name="矩形 10">
            <a:extLst>
              <a:ext uri="{FF2B5EF4-FFF2-40B4-BE49-F238E27FC236}">
                <a16:creationId xmlns:a16="http://schemas.microsoft.com/office/drawing/2014/main" id="{5FF2BCFA-B10B-0C19-7709-1575226A8B55}"/>
              </a:ext>
            </a:extLst>
          </p:cNvPr>
          <p:cNvSpPr/>
          <p:nvPr/>
        </p:nvSpPr>
        <p:spPr>
          <a:xfrm>
            <a:off x="6622697" y="4819874"/>
            <a:ext cx="1224136" cy="55198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寻迹 </a:t>
            </a:r>
            <a:r>
              <a:rPr lang="en-US" altLang="zh-CN" dirty="0"/>
              <a:t>tracking</a:t>
            </a:r>
            <a:endParaRPr lang="zh-CN" altLang="en-US" dirty="0"/>
          </a:p>
        </p:txBody>
      </p:sp>
      <p:sp>
        <p:nvSpPr>
          <p:cNvPr id="12" name="矩形 11">
            <a:extLst>
              <a:ext uri="{FF2B5EF4-FFF2-40B4-BE49-F238E27FC236}">
                <a16:creationId xmlns:a16="http://schemas.microsoft.com/office/drawing/2014/main" id="{4494083F-06BB-C999-913A-AA22E8FC7BAB}"/>
              </a:ext>
            </a:extLst>
          </p:cNvPr>
          <p:cNvSpPr/>
          <p:nvPr/>
        </p:nvSpPr>
        <p:spPr>
          <a:xfrm>
            <a:off x="6156176" y="5417169"/>
            <a:ext cx="1440160" cy="55198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鉴别 </a:t>
            </a:r>
            <a:r>
              <a:rPr lang="en-US" altLang="zh-CN" dirty="0"/>
              <a:t>identification</a:t>
            </a:r>
            <a:endParaRPr lang="zh-CN" altLang="en-US" dirty="0"/>
          </a:p>
        </p:txBody>
      </p:sp>
      <p:sp>
        <p:nvSpPr>
          <p:cNvPr id="13" name="矩形 12">
            <a:extLst>
              <a:ext uri="{FF2B5EF4-FFF2-40B4-BE49-F238E27FC236}">
                <a16:creationId xmlns:a16="http://schemas.microsoft.com/office/drawing/2014/main" id="{762118A6-4F18-7B44-1B6F-F850C1F78542}"/>
              </a:ext>
            </a:extLst>
          </p:cNvPr>
          <p:cNvSpPr/>
          <p:nvPr/>
        </p:nvSpPr>
        <p:spPr>
          <a:xfrm>
            <a:off x="2833233" y="3264824"/>
            <a:ext cx="1224136" cy="432048"/>
          </a:xfrm>
          <a:prstGeom prst="rect">
            <a:avLst/>
          </a:prstGeom>
          <a:solidFill>
            <a:srgbClr val="00B05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dirty="0"/>
              <a:t>数据流</a:t>
            </a:r>
          </a:p>
        </p:txBody>
      </p:sp>
      <p:sp>
        <p:nvSpPr>
          <p:cNvPr id="14" name="矩形 13">
            <a:extLst>
              <a:ext uri="{FF2B5EF4-FFF2-40B4-BE49-F238E27FC236}">
                <a16:creationId xmlns:a16="http://schemas.microsoft.com/office/drawing/2014/main" id="{18572647-5239-CAD8-3E32-1CF8C3DF9AB0}"/>
              </a:ext>
            </a:extLst>
          </p:cNvPr>
          <p:cNvSpPr/>
          <p:nvPr/>
        </p:nvSpPr>
        <p:spPr>
          <a:xfrm>
            <a:off x="1408642" y="5485054"/>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TOF</a:t>
            </a:r>
            <a:endParaRPr lang="zh-CN" altLang="en-US" dirty="0"/>
          </a:p>
        </p:txBody>
      </p:sp>
      <p:sp>
        <p:nvSpPr>
          <p:cNvPr id="15" name="矩形 14">
            <a:extLst>
              <a:ext uri="{FF2B5EF4-FFF2-40B4-BE49-F238E27FC236}">
                <a16:creationId xmlns:a16="http://schemas.microsoft.com/office/drawing/2014/main" id="{5FF54017-F23C-9FF6-8D9B-831A0507C14D}"/>
              </a:ext>
            </a:extLst>
          </p:cNvPr>
          <p:cNvSpPr/>
          <p:nvPr/>
        </p:nvSpPr>
        <p:spPr>
          <a:xfrm>
            <a:off x="4387380" y="3259567"/>
            <a:ext cx="1336748"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模拟、校准</a:t>
            </a:r>
          </a:p>
        </p:txBody>
      </p:sp>
      <p:sp>
        <p:nvSpPr>
          <p:cNvPr id="16" name="矩形 15">
            <a:extLst>
              <a:ext uri="{FF2B5EF4-FFF2-40B4-BE49-F238E27FC236}">
                <a16:creationId xmlns:a16="http://schemas.microsoft.com/office/drawing/2014/main" id="{0022B61A-330B-68ED-13F5-E9F176B9AE9A}"/>
              </a:ext>
            </a:extLst>
          </p:cNvPr>
          <p:cNvSpPr/>
          <p:nvPr/>
        </p:nvSpPr>
        <p:spPr>
          <a:xfrm>
            <a:off x="3554689" y="2196192"/>
            <a:ext cx="1512168" cy="50128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数据分析 </a:t>
            </a:r>
            <a:r>
              <a:rPr lang="en-US" altLang="zh-CN" dirty="0"/>
              <a:t>data analysis</a:t>
            </a:r>
            <a:endParaRPr lang="zh-CN" altLang="en-US" dirty="0"/>
          </a:p>
        </p:txBody>
      </p:sp>
      <p:sp>
        <p:nvSpPr>
          <p:cNvPr id="17" name="矩形 16">
            <a:extLst>
              <a:ext uri="{FF2B5EF4-FFF2-40B4-BE49-F238E27FC236}">
                <a16:creationId xmlns:a16="http://schemas.microsoft.com/office/drawing/2014/main" id="{F36ADB3B-B11A-FF04-824A-C9560D91C5B4}"/>
              </a:ext>
            </a:extLst>
          </p:cNvPr>
          <p:cNvSpPr/>
          <p:nvPr/>
        </p:nvSpPr>
        <p:spPr>
          <a:xfrm>
            <a:off x="6856540" y="3736911"/>
            <a:ext cx="1459876" cy="5052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zh-CN" altLang="en-US" dirty="0"/>
              <a:t>量能 </a:t>
            </a:r>
            <a:r>
              <a:rPr lang="en-US" altLang="zh-CN" dirty="0"/>
              <a:t>calorimeter</a:t>
            </a:r>
            <a:endParaRPr lang="zh-CN" altLang="en-US" dirty="0"/>
          </a:p>
        </p:txBody>
      </p:sp>
      <p:sp>
        <p:nvSpPr>
          <p:cNvPr id="18" name="矩形 17">
            <a:extLst>
              <a:ext uri="{FF2B5EF4-FFF2-40B4-BE49-F238E27FC236}">
                <a16:creationId xmlns:a16="http://schemas.microsoft.com/office/drawing/2014/main" id="{A6732A57-89AB-1DA6-4EC6-6FAFA0E115DB}"/>
              </a:ext>
            </a:extLst>
          </p:cNvPr>
          <p:cNvSpPr/>
          <p:nvPr/>
        </p:nvSpPr>
        <p:spPr>
          <a:xfrm>
            <a:off x="879314" y="4394576"/>
            <a:ext cx="1224136" cy="43204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MDC</a:t>
            </a:r>
            <a:endParaRPr lang="zh-CN" altLang="en-US" dirty="0"/>
          </a:p>
        </p:txBody>
      </p:sp>
      <p:cxnSp>
        <p:nvCxnSpPr>
          <p:cNvPr id="20" name="直接箭头连接符 19">
            <a:extLst>
              <a:ext uri="{FF2B5EF4-FFF2-40B4-BE49-F238E27FC236}">
                <a16:creationId xmlns:a16="http://schemas.microsoft.com/office/drawing/2014/main" id="{BD6DD8BE-7606-F754-D289-E0C3C4911A83}"/>
              </a:ext>
            </a:extLst>
          </p:cNvPr>
          <p:cNvCxnSpPr>
            <a:cxnSpLocks/>
            <a:stCxn id="5" idx="0"/>
            <a:endCxn id="6" idx="2"/>
          </p:cNvCxnSpPr>
          <p:nvPr/>
        </p:nvCxnSpPr>
        <p:spPr>
          <a:xfrm flipV="1">
            <a:off x="4307700" y="4939815"/>
            <a:ext cx="3073" cy="108147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2" name="直接箭头连接符 21">
            <a:extLst>
              <a:ext uri="{FF2B5EF4-FFF2-40B4-BE49-F238E27FC236}">
                <a16:creationId xmlns:a16="http://schemas.microsoft.com/office/drawing/2014/main" id="{77BA8372-42B6-7A5E-E990-CD1D3B2A535B}"/>
              </a:ext>
            </a:extLst>
          </p:cNvPr>
          <p:cNvCxnSpPr>
            <a:cxnSpLocks/>
            <a:stCxn id="6" idx="3"/>
            <a:endCxn id="11" idx="1"/>
          </p:cNvCxnSpPr>
          <p:nvPr/>
        </p:nvCxnSpPr>
        <p:spPr>
          <a:xfrm>
            <a:off x="5066857" y="4589819"/>
            <a:ext cx="1555840" cy="506050"/>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直接箭头连接符 27">
            <a:extLst>
              <a:ext uri="{FF2B5EF4-FFF2-40B4-BE49-F238E27FC236}">
                <a16:creationId xmlns:a16="http://schemas.microsoft.com/office/drawing/2014/main" id="{52CA5214-242A-2153-83B3-99BF5BEC421E}"/>
              </a:ext>
            </a:extLst>
          </p:cNvPr>
          <p:cNvCxnSpPr>
            <a:cxnSpLocks/>
            <a:stCxn id="6" idx="3"/>
            <a:endCxn id="12" idx="1"/>
          </p:cNvCxnSpPr>
          <p:nvPr/>
        </p:nvCxnSpPr>
        <p:spPr>
          <a:xfrm>
            <a:off x="5066857" y="4589819"/>
            <a:ext cx="1089319" cy="1103345"/>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直接箭头连接符 28">
            <a:extLst>
              <a:ext uri="{FF2B5EF4-FFF2-40B4-BE49-F238E27FC236}">
                <a16:creationId xmlns:a16="http://schemas.microsoft.com/office/drawing/2014/main" id="{0FE5F118-22CD-2484-80B6-BB9D1C48FE49}"/>
              </a:ext>
            </a:extLst>
          </p:cNvPr>
          <p:cNvCxnSpPr>
            <a:cxnSpLocks/>
            <a:stCxn id="6" idx="3"/>
            <a:endCxn id="17" idx="1"/>
          </p:cNvCxnSpPr>
          <p:nvPr/>
        </p:nvCxnSpPr>
        <p:spPr>
          <a:xfrm flipV="1">
            <a:off x="5066857" y="3989511"/>
            <a:ext cx="1789683" cy="600308"/>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直接箭头连接符 31">
            <a:extLst>
              <a:ext uri="{FF2B5EF4-FFF2-40B4-BE49-F238E27FC236}">
                <a16:creationId xmlns:a16="http://schemas.microsoft.com/office/drawing/2014/main" id="{8CFE9885-28D5-D2B3-6513-63EC7158C208}"/>
              </a:ext>
            </a:extLst>
          </p:cNvPr>
          <p:cNvCxnSpPr>
            <a:cxnSpLocks/>
            <a:stCxn id="6" idx="3"/>
            <a:endCxn id="10" idx="1"/>
          </p:cNvCxnSpPr>
          <p:nvPr/>
        </p:nvCxnSpPr>
        <p:spPr>
          <a:xfrm flipV="1">
            <a:off x="5066857" y="4543514"/>
            <a:ext cx="1731367" cy="46305"/>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3" name="直接箭头连接符 52">
            <a:extLst>
              <a:ext uri="{FF2B5EF4-FFF2-40B4-BE49-F238E27FC236}">
                <a16:creationId xmlns:a16="http://schemas.microsoft.com/office/drawing/2014/main" id="{1D692ACC-1250-FF82-77B5-63FDAB006606}"/>
              </a:ext>
            </a:extLst>
          </p:cNvPr>
          <p:cNvCxnSpPr>
            <a:cxnSpLocks/>
            <a:stCxn id="6" idx="0"/>
            <a:endCxn id="13" idx="2"/>
          </p:cNvCxnSpPr>
          <p:nvPr/>
        </p:nvCxnSpPr>
        <p:spPr>
          <a:xfrm flipH="1" flipV="1">
            <a:off x="3445301" y="3696872"/>
            <a:ext cx="865472" cy="54295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55" name="直接箭头连接符 54">
            <a:extLst>
              <a:ext uri="{FF2B5EF4-FFF2-40B4-BE49-F238E27FC236}">
                <a16:creationId xmlns:a16="http://schemas.microsoft.com/office/drawing/2014/main" id="{3565A5A0-7D37-FBA5-5D4F-574138C83726}"/>
              </a:ext>
            </a:extLst>
          </p:cNvPr>
          <p:cNvCxnSpPr>
            <a:cxnSpLocks/>
            <a:stCxn id="6" idx="0"/>
            <a:endCxn id="15" idx="2"/>
          </p:cNvCxnSpPr>
          <p:nvPr/>
        </p:nvCxnSpPr>
        <p:spPr>
          <a:xfrm flipV="1">
            <a:off x="4310773" y="3691615"/>
            <a:ext cx="744981" cy="54820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57" name="直接箭头连接符 56">
            <a:extLst>
              <a:ext uri="{FF2B5EF4-FFF2-40B4-BE49-F238E27FC236}">
                <a16:creationId xmlns:a16="http://schemas.microsoft.com/office/drawing/2014/main" id="{F1380D6C-29D5-27BB-11B7-69BB20DEEC59}"/>
              </a:ext>
            </a:extLst>
          </p:cNvPr>
          <p:cNvCxnSpPr>
            <a:cxnSpLocks/>
            <a:stCxn id="13" idx="0"/>
            <a:endCxn id="16" idx="2"/>
          </p:cNvCxnSpPr>
          <p:nvPr/>
        </p:nvCxnSpPr>
        <p:spPr>
          <a:xfrm flipV="1">
            <a:off x="3445301" y="2697478"/>
            <a:ext cx="865472" cy="56734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62" name="直接箭头连接符 61">
            <a:extLst>
              <a:ext uri="{FF2B5EF4-FFF2-40B4-BE49-F238E27FC236}">
                <a16:creationId xmlns:a16="http://schemas.microsoft.com/office/drawing/2014/main" id="{EC733B53-56F8-D845-B00A-6BF5AB0C83A6}"/>
              </a:ext>
            </a:extLst>
          </p:cNvPr>
          <p:cNvCxnSpPr>
            <a:cxnSpLocks/>
            <a:stCxn id="16" idx="0"/>
            <a:endCxn id="7" idx="2"/>
          </p:cNvCxnSpPr>
          <p:nvPr/>
        </p:nvCxnSpPr>
        <p:spPr>
          <a:xfrm flipH="1" flipV="1">
            <a:off x="4307700" y="1997185"/>
            <a:ext cx="3073" cy="199007"/>
          </a:xfrm>
          <a:prstGeom prst="straightConnector1">
            <a:avLst/>
          </a:prstGeom>
          <a:ln>
            <a:tailEnd type="triangle"/>
          </a:ln>
        </p:spPr>
        <p:style>
          <a:lnRef idx="1">
            <a:schemeClr val="dk1"/>
          </a:lnRef>
          <a:fillRef idx="2">
            <a:schemeClr val="dk1"/>
          </a:fillRef>
          <a:effectRef idx="1">
            <a:schemeClr val="dk1"/>
          </a:effectRef>
          <a:fontRef idx="minor">
            <a:schemeClr val="dk1"/>
          </a:fontRef>
        </p:style>
      </p:cxnSp>
      <p:cxnSp>
        <p:nvCxnSpPr>
          <p:cNvPr id="111" name="直接箭头连接符 110">
            <a:extLst>
              <a:ext uri="{FF2B5EF4-FFF2-40B4-BE49-F238E27FC236}">
                <a16:creationId xmlns:a16="http://schemas.microsoft.com/office/drawing/2014/main" id="{D49EC8B1-6209-3768-2F05-D14760FB6870}"/>
              </a:ext>
            </a:extLst>
          </p:cNvPr>
          <p:cNvCxnSpPr>
            <a:cxnSpLocks/>
            <a:stCxn id="6" idx="1"/>
            <a:endCxn id="18" idx="3"/>
          </p:cNvCxnSpPr>
          <p:nvPr/>
        </p:nvCxnSpPr>
        <p:spPr>
          <a:xfrm flipH="1">
            <a:off x="2103450" y="4589819"/>
            <a:ext cx="1451239" cy="20781"/>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4" name="直接箭头连接符 113">
            <a:extLst>
              <a:ext uri="{FF2B5EF4-FFF2-40B4-BE49-F238E27FC236}">
                <a16:creationId xmlns:a16="http://schemas.microsoft.com/office/drawing/2014/main" id="{A174F4AC-6B4D-A152-9784-77DA30A2F858}"/>
              </a:ext>
            </a:extLst>
          </p:cNvPr>
          <p:cNvCxnSpPr>
            <a:cxnSpLocks/>
            <a:stCxn id="6" idx="1"/>
            <a:endCxn id="8" idx="3"/>
          </p:cNvCxnSpPr>
          <p:nvPr/>
        </p:nvCxnSpPr>
        <p:spPr>
          <a:xfrm flipH="1">
            <a:off x="2339966" y="4589819"/>
            <a:ext cx="1214723" cy="566020"/>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7" name="直接箭头连接符 116">
            <a:extLst>
              <a:ext uri="{FF2B5EF4-FFF2-40B4-BE49-F238E27FC236}">
                <a16:creationId xmlns:a16="http://schemas.microsoft.com/office/drawing/2014/main" id="{921643F6-AA4A-AE6F-00DA-15EF19B7D746}"/>
              </a:ext>
            </a:extLst>
          </p:cNvPr>
          <p:cNvCxnSpPr>
            <a:cxnSpLocks/>
            <a:stCxn id="6" idx="1"/>
            <a:endCxn id="14" idx="3"/>
          </p:cNvCxnSpPr>
          <p:nvPr/>
        </p:nvCxnSpPr>
        <p:spPr>
          <a:xfrm flipH="1">
            <a:off x="2632778" y="4589819"/>
            <a:ext cx="921911" cy="1111259"/>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23" name="直接箭头连接符 122">
            <a:extLst>
              <a:ext uri="{FF2B5EF4-FFF2-40B4-BE49-F238E27FC236}">
                <a16:creationId xmlns:a16="http://schemas.microsoft.com/office/drawing/2014/main" id="{66AB9EF0-399A-D097-AA1D-6E7E0CB6281D}"/>
              </a:ext>
            </a:extLst>
          </p:cNvPr>
          <p:cNvCxnSpPr>
            <a:cxnSpLocks/>
            <a:stCxn id="6" idx="1"/>
            <a:endCxn id="9" idx="3"/>
          </p:cNvCxnSpPr>
          <p:nvPr/>
        </p:nvCxnSpPr>
        <p:spPr>
          <a:xfrm flipH="1" flipV="1">
            <a:off x="1922336" y="4026087"/>
            <a:ext cx="1632353" cy="563732"/>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40" name="直接箭头连接符 139">
            <a:extLst>
              <a:ext uri="{FF2B5EF4-FFF2-40B4-BE49-F238E27FC236}">
                <a16:creationId xmlns:a16="http://schemas.microsoft.com/office/drawing/2014/main" id="{6E44BCD2-5D8B-4FE7-80DC-D607D93AB7C5}"/>
              </a:ext>
            </a:extLst>
          </p:cNvPr>
          <p:cNvCxnSpPr>
            <a:cxnSpLocks/>
            <a:stCxn id="15" idx="0"/>
            <a:endCxn id="16" idx="2"/>
          </p:cNvCxnSpPr>
          <p:nvPr/>
        </p:nvCxnSpPr>
        <p:spPr>
          <a:xfrm flipH="1" flipV="1">
            <a:off x="4310773" y="2697478"/>
            <a:ext cx="744981" cy="56208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28" name="连接符: 肘形 227">
            <a:extLst>
              <a:ext uri="{FF2B5EF4-FFF2-40B4-BE49-F238E27FC236}">
                <a16:creationId xmlns:a16="http://schemas.microsoft.com/office/drawing/2014/main" id="{DAF2F4F8-4307-A280-11C7-35119C1B3B97}"/>
              </a:ext>
            </a:extLst>
          </p:cNvPr>
          <p:cNvCxnSpPr>
            <a:cxnSpLocks/>
            <a:stCxn id="5" idx="1"/>
            <a:endCxn id="7" idx="1"/>
          </p:cNvCxnSpPr>
          <p:nvPr/>
        </p:nvCxnSpPr>
        <p:spPr>
          <a:xfrm rot="10800000">
            <a:off x="3119568" y="1705156"/>
            <a:ext cx="576064" cy="4568161"/>
          </a:xfrm>
          <a:prstGeom prst="bentConnector3">
            <a:avLst>
              <a:gd name="adj1" fmla="val 596332"/>
            </a:avLst>
          </a:prstGeom>
          <a:ln>
            <a:prstDash val="lgDash"/>
            <a:tailEnd type="triangle"/>
          </a:ln>
        </p:spPr>
        <p:style>
          <a:lnRef idx="1">
            <a:schemeClr val="accent4"/>
          </a:lnRef>
          <a:fillRef idx="0">
            <a:schemeClr val="accent4"/>
          </a:fillRef>
          <a:effectRef idx="0">
            <a:schemeClr val="accent4"/>
          </a:effectRef>
          <a:fontRef idx="minor">
            <a:schemeClr val="tx1"/>
          </a:fontRef>
        </p:style>
      </p:cxnSp>
      <p:sp>
        <p:nvSpPr>
          <p:cNvPr id="232" name="文本框 231">
            <a:extLst>
              <a:ext uri="{FF2B5EF4-FFF2-40B4-BE49-F238E27FC236}">
                <a16:creationId xmlns:a16="http://schemas.microsoft.com/office/drawing/2014/main" id="{6D4C505F-BC72-7E2B-62CA-AA26E68235E3}"/>
              </a:ext>
            </a:extLst>
          </p:cNvPr>
          <p:cNvSpPr txBox="1"/>
          <p:nvPr/>
        </p:nvSpPr>
        <p:spPr>
          <a:xfrm>
            <a:off x="756158" y="3443625"/>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硬件视图</a:t>
            </a:r>
          </a:p>
        </p:txBody>
      </p:sp>
      <p:sp>
        <p:nvSpPr>
          <p:cNvPr id="233" name="文本框 232">
            <a:extLst>
              <a:ext uri="{FF2B5EF4-FFF2-40B4-BE49-F238E27FC236}">
                <a16:creationId xmlns:a16="http://schemas.microsoft.com/office/drawing/2014/main" id="{F25F84A4-148F-8085-3D9D-CBF9D2F14F19}"/>
              </a:ext>
            </a:extLst>
          </p:cNvPr>
          <p:cNvSpPr txBox="1"/>
          <p:nvPr/>
        </p:nvSpPr>
        <p:spPr>
          <a:xfrm>
            <a:off x="7296032" y="3367579"/>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功能视图</a:t>
            </a:r>
          </a:p>
        </p:txBody>
      </p:sp>
      <p:sp>
        <p:nvSpPr>
          <p:cNvPr id="234" name="文本框 233">
            <a:extLst>
              <a:ext uri="{FF2B5EF4-FFF2-40B4-BE49-F238E27FC236}">
                <a16:creationId xmlns:a16="http://schemas.microsoft.com/office/drawing/2014/main" id="{7FE90CA2-394C-53EE-06BD-B2CD01DCEA66}"/>
              </a:ext>
            </a:extLst>
          </p:cNvPr>
          <p:cNvSpPr txBox="1"/>
          <p:nvPr/>
        </p:nvSpPr>
        <p:spPr>
          <a:xfrm>
            <a:off x="3716530" y="3553972"/>
            <a:ext cx="1114408" cy="369332"/>
          </a:xfrm>
          <a:prstGeom prst="rect">
            <a:avLst/>
          </a:prstGeom>
          <a:noFill/>
        </p:spPr>
        <p:txBody>
          <a:bodyPr wrap="none" rtlCol="0">
            <a:spAutoFit/>
          </a:bodyPr>
          <a:lstStyle/>
          <a:p>
            <a:r>
              <a:rPr lang="zh-CN" altLang="en-US" b="1" dirty="0"/>
              <a:t>数据视图</a:t>
            </a:r>
          </a:p>
        </p:txBody>
      </p:sp>
      <p:sp>
        <p:nvSpPr>
          <p:cNvPr id="235" name="文本框 234">
            <a:extLst>
              <a:ext uri="{FF2B5EF4-FFF2-40B4-BE49-F238E27FC236}">
                <a16:creationId xmlns:a16="http://schemas.microsoft.com/office/drawing/2014/main" id="{CA6FA089-CFA6-D990-697F-6FB71453E5D1}"/>
              </a:ext>
            </a:extLst>
          </p:cNvPr>
          <p:cNvSpPr txBox="1"/>
          <p:nvPr/>
        </p:nvSpPr>
        <p:spPr>
          <a:xfrm>
            <a:off x="5093922" y="1997185"/>
            <a:ext cx="1114408"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zh-CN" altLang="en-US" b="1" dirty="0"/>
              <a:t>物理视图</a:t>
            </a:r>
          </a:p>
        </p:txBody>
      </p:sp>
    </p:spTree>
    <p:extLst>
      <p:ext uri="{BB962C8B-B14F-4D97-AF65-F5344CB8AC3E}">
        <p14:creationId xmlns:p14="http://schemas.microsoft.com/office/powerpoint/2010/main" val="30831108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743200" y="12192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zh-CN" altLang="en-US" sz="3600" b="1">
              <a:solidFill>
                <a:srgbClr val="FF0000"/>
              </a:solidFill>
            </a:endParaRPr>
          </a:p>
        </p:txBody>
      </p:sp>
      <p:sp>
        <p:nvSpPr>
          <p:cNvPr id="35845" name="Oval 5"/>
          <p:cNvSpPr>
            <a:spLocks noChangeArrowheads="1"/>
          </p:cNvSpPr>
          <p:nvPr/>
        </p:nvSpPr>
        <p:spPr bwMode="auto">
          <a:xfrm>
            <a:off x="2362200" y="1371600"/>
            <a:ext cx="1828800" cy="838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zh-CN" altLang="en-US" sz="3600" b="1">
              <a:solidFill>
                <a:srgbClr val="FF0000"/>
              </a:solidFill>
            </a:endParaRPr>
          </a:p>
        </p:txBody>
      </p:sp>
      <p:sp>
        <p:nvSpPr>
          <p:cNvPr id="35848" name="Oval 8"/>
          <p:cNvSpPr>
            <a:spLocks noChangeArrowheads="1"/>
          </p:cNvSpPr>
          <p:nvPr/>
        </p:nvSpPr>
        <p:spPr bwMode="auto">
          <a:xfrm>
            <a:off x="3200400" y="1905000"/>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zh-CN" altLang="en-US" sz="3600" b="1">
              <a:solidFill>
                <a:srgbClr val="FF0000"/>
              </a:solidFill>
            </a:endParaRPr>
          </a:p>
        </p:txBody>
      </p:sp>
      <p:sp>
        <p:nvSpPr>
          <p:cNvPr id="35849" name="Line 9"/>
          <p:cNvSpPr>
            <a:spLocks noChangeShapeType="1"/>
          </p:cNvSpPr>
          <p:nvPr/>
        </p:nvSpPr>
        <p:spPr bwMode="auto">
          <a:xfrm>
            <a:off x="2362200" y="1295400"/>
            <a:ext cx="1600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kumimoji="1" lang="zh-CN" altLang="en-US" sz="3600" b="1">
              <a:solidFill>
                <a:srgbClr val="FF0000"/>
              </a:solidFill>
            </a:endParaRPr>
          </a:p>
        </p:txBody>
      </p:sp>
      <p:sp>
        <p:nvSpPr>
          <p:cNvPr id="35852" name="Text Box 12"/>
          <p:cNvSpPr txBox="1">
            <a:spLocks noChangeArrowheads="1"/>
          </p:cNvSpPr>
          <p:nvPr/>
        </p:nvSpPr>
        <p:spPr bwMode="auto">
          <a:xfrm>
            <a:off x="2590800" y="533400"/>
            <a:ext cx="5969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kumimoji="1" lang="en-US" altLang="zh-CN" sz="3200" b="1">
                <a:solidFill>
                  <a:srgbClr val="FF0000"/>
                </a:solidFill>
              </a:rPr>
              <a:t>e+</a:t>
            </a:r>
          </a:p>
        </p:txBody>
      </p:sp>
      <p:sp>
        <p:nvSpPr>
          <p:cNvPr id="35853" name="AutoShape 13"/>
          <p:cNvSpPr>
            <a:spLocks noChangeArrowheads="1"/>
          </p:cNvSpPr>
          <p:nvPr/>
        </p:nvSpPr>
        <p:spPr bwMode="auto">
          <a:xfrm>
            <a:off x="4038600" y="1066800"/>
            <a:ext cx="533400" cy="457200"/>
          </a:xfrm>
          <a:prstGeom prst="irregularSeal2">
            <a:avLst/>
          </a:prstGeom>
          <a:solidFill>
            <a:srgbClr val="FF00FF"/>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zh-CN" altLang="zh-CN" sz="3200" b="1">
              <a:solidFill>
                <a:srgbClr val="FF0000"/>
              </a:solidFill>
            </a:endParaRPr>
          </a:p>
        </p:txBody>
      </p:sp>
      <p:sp>
        <p:nvSpPr>
          <p:cNvPr id="35854" name="Line 14"/>
          <p:cNvSpPr>
            <a:spLocks noChangeShapeType="1"/>
          </p:cNvSpPr>
          <p:nvPr/>
        </p:nvSpPr>
        <p:spPr bwMode="auto">
          <a:xfrm flipH="1">
            <a:off x="4572000" y="1295400"/>
            <a:ext cx="15240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kumimoji="1" lang="zh-CN" altLang="en-US" sz="3600" b="1">
              <a:solidFill>
                <a:srgbClr val="FF0000"/>
              </a:solidFill>
            </a:endParaRPr>
          </a:p>
        </p:txBody>
      </p:sp>
      <p:sp>
        <p:nvSpPr>
          <p:cNvPr id="35855" name="Text Box 15"/>
          <p:cNvSpPr txBox="1">
            <a:spLocks noChangeArrowheads="1"/>
          </p:cNvSpPr>
          <p:nvPr/>
        </p:nvSpPr>
        <p:spPr bwMode="auto">
          <a:xfrm>
            <a:off x="5943600" y="533400"/>
            <a:ext cx="5000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kumimoji="1" lang="en-US" altLang="zh-CN" sz="3200" b="1">
                <a:solidFill>
                  <a:srgbClr val="FF0000"/>
                </a:solidFill>
              </a:rPr>
              <a:t>e-</a:t>
            </a:r>
          </a:p>
        </p:txBody>
      </p:sp>
      <p:sp>
        <p:nvSpPr>
          <p:cNvPr id="35856" name="AutoShape 16"/>
          <p:cNvSpPr>
            <a:spLocks noChangeArrowheads="1"/>
          </p:cNvSpPr>
          <p:nvPr/>
        </p:nvSpPr>
        <p:spPr bwMode="auto">
          <a:xfrm>
            <a:off x="3733800" y="1981200"/>
            <a:ext cx="1219200" cy="838200"/>
          </a:xfrm>
          <a:prstGeom prst="flowChartMagneticDrum">
            <a:avLst/>
          </a:prstGeom>
          <a:solidFill>
            <a:srgbClr val="FFFFCC"/>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zh-CN" altLang="en-US" sz="3600" b="1">
              <a:solidFill>
                <a:srgbClr val="FF0000"/>
              </a:solidFill>
            </a:endParaRPr>
          </a:p>
        </p:txBody>
      </p:sp>
      <p:sp>
        <p:nvSpPr>
          <p:cNvPr id="35857" name="AutoShape 17"/>
          <p:cNvSpPr>
            <a:spLocks noChangeArrowheads="1"/>
          </p:cNvSpPr>
          <p:nvPr/>
        </p:nvSpPr>
        <p:spPr bwMode="auto">
          <a:xfrm>
            <a:off x="4038600" y="1600200"/>
            <a:ext cx="485775" cy="304800"/>
          </a:xfrm>
          <a:prstGeom prst="downArrow">
            <a:avLst>
              <a:gd name="adj1" fmla="val 50000"/>
              <a:gd name="adj2" fmla="val 25000"/>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zh-CN" altLang="zh-CN" sz="3200" b="1">
              <a:solidFill>
                <a:srgbClr val="000000"/>
              </a:solidFill>
            </a:endParaRPr>
          </a:p>
        </p:txBody>
      </p:sp>
      <p:sp>
        <p:nvSpPr>
          <p:cNvPr id="35858" name="Text Box 18"/>
          <p:cNvSpPr txBox="1">
            <a:spLocks noChangeArrowheads="1"/>
          </p:cNvSpPr>
          <p:nvPr/>
        </p:nvSpPr>
        <p:spPr bwMode="auto">
          <a:xfrm>
            <a:off x="5029200" y="2057400"/>
            <a:ext cx="16065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kumimoji="1" lang="en-US" altLang="zh-CN" sz="3200" b="1">
                <a:solidFill>
                  <a:srgbClr val="FF0000"/>
                </a:solidFill>
              </a:rPr>
              <a:t>detector</a:t>
            </a:r>
          </a:p>
        </p:txBody>
      </p:sp>
      <p:sp>
        <p:nvSpPr>
          <p:cNvPr id="35859" name="AutoShape 19"/>
          <p:cNvSpPr>
            <a:spLocks noChangeArrowheads="1"/>
          </p:cNvSpPr>
          <p:nvPr/>
        </p:nvSpPr>
        <p:spPr bwMode="auto">
          <a:xfrm>
            <a:off x="4038600" y="2895600"/>
            <a:ext cx="485775" cy="304800"/>
          </a:xfrm>
          <a:prstGeom prst="downArrow">
            <a:avLst>
              <a:gd name="adj1" fmla="val 50000"/>
              <a:gd name="adj2" fmla="val 25000"/>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zh-CN" altLang="zh-CN" sz="3200" b="1">
              <a:solidFill>
                <a:srgbClr val="000000"/>
              </a:solidFill>
            </a:endParaRPr>
          </a:p>
        </p:txBody>
      </p:sp>
      <p:sp>
        <p:nvSpPr>
          <p:cNvPr id="35862" name="Text Box 22"/>
          <p:cNvSpPr txBox="1">
            <a:spLocks noChangeArrowheads="1"/>
          </p:cNvSpPr>
          <p:nvPr/>
        </p:nvSpPr>
        <p:spPr bwMode="auto">
          <a:xfrm>
            <a:off x="3429000" y="304800"/>
            <a:ext cx="1905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kumimoji="1" lang="en-US" altLang="zh-CN" sz="4000" b="1" u="sng" dirty="0">
                <a:solidFill>
                  <a:srgbClr val="FF0000"/>
                </a:solidFill>
              </a:rPr>
              <a:t>Physics</a:t>
            </a:r>
          </a:p>
        </p:txBody>
      </p:sp>
      <p:sp>
        <p:nvSpPr>
          <p:cNvPr id="35866" name="Line 26"/>
          <p:cNvSpPr>
            <a:spLocks noChangeShapeType="1"/>
          </p:cNvSpPr>
          <p:nvPr/>
        </p:nvSpPr>
        <p:spPr bwMode="auto">
          <a:xfrm>
            <a:off x="4419600" y="2362200"/>
            <a:ext cx="533400" cy="304800"/>
          </a:xfrm>
          <a:prstGeom prst="line">
            <a:avLst/>
          </a:prstGeom>
          <a:noFill/>
          <a:ln w="9525"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kumimoji="1" lang="zh-CN" altLang="en-US" sz="3600" b="1">
              <a:solidFill>
                <a:srgbClr val="FF0000"/>
              </a:solidFill>
            </a:endParaRPr>
          </a:p>
        </p:txBody>
      </p:sp>
      <p:sp>
        <p:nvSpPr>
          <p:cNvPr id="35869" name="Line 29"/>
          <p:cNvSpPr>
            <a:spLocks noChangeShapeType="1"/>
          </p:cNvSpPr>
          <p:nvPr/>
        </p:nvSpPr>
        <p:spPr bwMode="auto">
          <a:xfrm flipH="1" flipV="1">
            <a:off x="3886200" y="2057400"/>
            <a:ext cx="609600" cy="3048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kumimoji="1" lang="zh-CN" altLang="en-US" sz="3600" b="1">
              <a:solidFill>
                <a:srgbClr val="FF0000"/>
              </a:solidFill>
            </a:endParaRPr>
          </a:p>
        </p:txBody>
      </p:sp>
      <p:sp>
        <p:nvSpPr>
          <p:cNvPr id="35870" name="Line 30"/>
          <p:cNvSpPr>
            <a:spLocks noChangeShapeType="1"/>
          </p:cNvSpPr>
          <p:nvPr/>
        </p:nvSpPr>
        <p:spPr bwMode="auto">
          <a:xfrm flipH="1">
            <a:off x="3886200" y="2362200"/>
            <a:ext cx="457200" cy="1524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kumimoji="1" lang="zh-CN" altLang="en-US" sz="3600" b="1">
              <a:solidFill>
                <a:srgbClr val="FF0000"/>
              </a:solidFill>
            </a:endParaRPr>
          </a:p>
        </p:txBody>
      </p:sp>
      <p:sp>
        <p:nvSpPr>
          <p:cNvPr id="35871" name="Line 31"/>
          <p:cNvSpPr>
            <a:spLocks noChangeShapeType="1"/>
          </p:cNvSpPr>
          <p:nvPr/>
        </p:nvSpPr>
        <p:spPr bwMode="auto">
          <a:xfrm flipV="1">
            <a:off x="4495800" y="2057400"/>
            <a:ext cx="381000" cy="304800"/>
          </a:xfrm>
          <a:prstGeom prst="line">
            <a:avLst/>
          </a:prstGeom>
          <a:noFill/>
          <a:ln w="9525"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kumimoji="1" lang="zh-CN" altLang="en-US" sz="3600" b="1">
              <a:solidFill>
                <a:srgbClr val="FF0000"/>
              </a:solidFill>
            </a:endParaRPr>
          </a:p>
        </p:txBody>
      </p:sp>
      <p:sp>
        <p:nvSpPr>
          <p:cNvPr id="35873" name="cddrive"/>
          <p:cNvSpPr>
            <a:spLocks noEditPoints="1" noChangeArrowheads="1"/>
          </p:cNvSpPr>
          <p:nvPr/>
        </p:nvSpPr>
        <p:spPr bwMode="auto">
          <a:xfrm>
            <a:off x="3657600" y="3352800"/>
            <a:ext cx="1371600" cy="533400"/>
          </a:xfrm>
          <a:custGeom>
            <a:avLst/>
            <a:gdLst>
              <a:gd name="T0" fmla="*/ 10800 w 21600"/>
              <a:gd name="T1" fmla="*/ 0 h 21600"/>
              <a:gd name="T2" fmla="*/ 21600 w 21600"/>
              <a:gd name="T3" fmla="*/ 10800 h 21600"/>
              <a:gd name="T4" fmla="*/ 10800 w 21600"/>
              <a:gd name="T5" fmla="*/ 21600 h 21600"/>
              <a:gd name="T6" fmla="*/ 0 w 21600"/>
              <a:gd name="T7" fmla="*/ 10800 h 21600"/>
              <a:gd name="T8" fmla="*/ 686 w 21600"/>
              <a:gd name="T9" fmla="*/ 23059 h 21600"/>
              <a:gd name="T10" fmla="*/ 21005 w 21600"/>
              <a:gd name="T11" fmla="*/ 30503 h 21600"/>
            </a:gdLst>
            <a:ahLst/>
            <a:cxnLst>
              <a:cxn ang="0">
                <a:pos x="T0" y="T1"/>
              </a:cxn>
              <a:cxn ang="0">
                <a:pos x="T2" y="T3"/>
              </a:cxn>
              <a:cxn ang="0">
                <a:pos x="T4" y="T5"/>
              </a:cxn>
              <a:cxn ang="0">
                <a:pos x="T6" y="T7"/>
              </a:cxn>
            </a:cxnLst>
            <a:rect l="T8" t="T9" r="T10" b="T11"/>
            <a:pathLst>
              <a:path w="21600" h="21600" extrusionOk="0">
                <a:moveTo>
                  <a:pt x="2563" y="12259"/>
                </a:moveTo>
                <a:lnTo>
                  <a:pt x="2563" y="12843"/>
                </a:lnTo>
                <a:lnTo>
                  <a:pt x="2746" y="13427"/>
                </a:lnTo>
                <a:lnTo>
                  <a:pt x="2929" y="14303"/>
                </a:lnTo>
                <a:lnTo>
                  <a:pt x="3112" y="14886"/>
                </a:lnTo>
                <a:lnTo>
                  <a:pt x="3478" y="15470"/>
                </a:lnTo>
                <a:lnTo>
                  <a:pt x="3844" y="16054"/>
                </a:lnTo>
                <a:lnTo>
                  <a:pt x="4393" y="16638"/>
                </a:lnTo>
                <a:lnTo>
                  <a:pt x="4942" y="17222"/>
                </a:lnTo>
                <a:lnTo>
                  <a:pt x="5492" y="17514"/>
                </a:lnTo>
                <a:lnTo>
                  <a:pt x="6224" y="18097"/>
                </a:lnTo>
                <a:lnTo>
                  <a:pt x="6773" y="18389"/>
                </a:lnTo>
                <a:lnTo>
                  <a:pt x="7505" y="18681"/>
                </a:lnTo>
                <a:lnTo>
                  <a:pt x="8237" y="18973"/>
                </a:lnTo>
                <a:lnTo>
                  <a:pt x="9153" y="18973"/>
                </a:lnTo>
                <a:lnTo>
                  <a:pt x="9885" y="19265"/>
                </a:lnTo>
                <a:lnTo>
                  <a:pt x="10800" y="19265"/>
                </a:lnTo>
                <a:lnTo>
                  <a:pt x="11532" y="19265"/>
                </a:lnTo>
                <a:lnTo>
                  <a:pt x="12447" y="18973"/>
                </a:lnTo>
                <a:lnTo>
                  <a:pt x="13180" y="18973"/>
                </a:lnTo>
                <a:lnTo>
                  <a:pt x="13912" y="18681"/>
                </a:lnTo>
                <a:lnTo>
                  <a:pt x="14644" y="18389"/>
                </a:lnTo>
                <a:lnTo>
                  <a:pt x="15376" y="18097"/>
                </a:lnTo>
                <a:lnTo>
                  <a:pt x="16108" y="17514"/>
                </a:lnTo>
                <a:lnTo>
                  <a:pt x="16658" y="17222"/>
                </a:lnTo>
                <a:lnTo>
                  <a:pt x="17207" y="16638"/>
                </a:lnTo>
                <a:lnTo>
                  <a:pt x="17573" y="16054"/>
                </a:lnTo>
                <a:lnTo>
                  <a:pt x="18122" y="15470"/>
                </a:lnTo>
                <a:lnTo>
                  <a:pt x="18305" y="14886"/>
                </a:lnTo>
                <a:lnTo>
                  <a:pt x="18671" y="14303"/>
                </a:lnTo>
                <a:lnTo>
                  <a:pt x="18854" y="13427"/>
                </a:lnTo>
                <a:lnTo>
                  <a:pt x="19037" y="12843"/>
                </a:lnTo>
                <a:lnTo>
                  <a:pt x="19037" y="12259"/>
                </a:lnTo>
                <a:lnTo>
                  <a:pt x="2563" y="12259"/>
                </a:lnTo>
                <a:close/>
              </a:path>
              <a:path w="21600" h="21600" extrusionOk="0">
                <a:moveTo>
                  <a:pt x="2563" y="12259"/>
                </a:moveTo>
                <a:lnTo>
                  <a:pt x="9153" y="12259"/>
                </a:lnTo>
                <a:lnTo>
                  <a:pt x="9153" y="12551"/>
                </a:lnTo>
                <a:lnTo>
                  <a:pt x="9336" y="12843"/>
                </a:lnTo>
                <a:lnTo>
                  <a:pt x="9519" y="13135"/>
                </a:lnTo>
                <a:lnTo>
                  <a:pt x="9702" y="13135"/>
                </a:lnTo>
                <a:lnTo>
                  <a:pt x="9885" y="13427"/>
                </a:lnTo>
                <a:lnTo>
                  <a:pt x="10068" y="13719"/>
                </a:lnTo>
                <a:lnTo>
                  <a:pt x="10434" y="13719"/>
                </a:lnTo>
                <a:lnTo>
                  <a:pt x="10800" y="13719"/>
                </a:lnTo>
                <a:lnTo>
                  <a:pt x="10983" y="13719"/>
                </a:lnTo>
                <a:lnTo>
                  <a:pt x="11349" y="13719"/>
                </a:lnTo>
                <a:lnTo>
                  <a:pt x="11715" y="13427"/>
                </a:lnTo>
                <a:lnTo>
                  <a:pt x="11898" y="13135"/>
                </a:lnTo>
                <a:lnTo>
                  <a:pt x="12081" y="13135"/>
                </a:lnTo>
                <a:lnTo>
                  <a:pt x="12264" y="12843"/>
                </a:lnTo>
                <a:lnTo>
                  <a:pt x="12264" y="12551"/>
                </a:lnTo>
                <a:lnTo>
                  <a:pt x="12264" y="12259"/>
                </a:lnTo>
                <a:lnTo>
                  <a:pt x="9153" y="12259"/>
                </a:lnTo>
                <a:close/>
              </a:path>
              <a:path w="21600" h="21600" extrusionOk="0">
                <a:moveTo>
                  <a:pt x="21600" y="7589"/>
                </a:moveTo>
                <a:lnTo>
                  <a:pt x="17756" y="0"/>
                </a:lnTo>
                <a:lnTo>
                  <a:pt x="10800" y="0"/>
                </a:lnTo>
                <a:lnTo>
                  <a:pt x="3844" y="0"/>
                </a:lnTo>
                <a:lnTo>
                  <a:pt x="0" y="7589"/>
                </a:lnTo>
                <a:lnTo>
                  <a:pt x="0" y="10800"/>
                </a:lnTo>
                <a:lnTo>
                  <a:pt x="0" y="18097"/>
                </a:lnTo>
                <a:lnTo>
                  <a:pt x="1464" y="18097"/>
                </a:lnTo>
                <a:lnTo>
                  <a:pt x="1464" y="21600"/>
                </a:lnTo>
                <a:lnTo>
                  <a:pt x="10800" y="21600"/>
                </a:lnTo>
                <a:lnTo>
                  <a:pt x="19953" y="21600"/>
                </a:lnTo>
                <a:lnTo>
                  <a:pt x="19953" y="18097"/>
                </a:lnTo>
                <a:lnTo>
                  <a:pt x="21600" y="18097"/>
                </a:lnTo>
                <a:lnTo>
                  <a:pt x="21600" y="11092"/>
                </a:lnTo>
                <a:lnTo>
                  <a:pt x="21600" y="7589"/>
                </a:lnTo>
              </a:path>
              <a:path w="21600" h="21600" extrusionOk="0">
                <a:moveTo>
                  <a:pt x="1647" y="18097"/>
                </a:moveTo>
                <a:lnTo>
                  <a:pt x="6407" y="18097"/>
                </a:lnTo>
                <a:moveTo>
                  <a:pt x="19953" y="18097"/>
                </a:moveTo>
                <a:lnTo>
                  <a:pt x="15010" y="18097"/>
                </a:lnTo>
                <a:moveTo>
                  <a:pt x="0" y="7589"/>
                </a:moveTo>
                <a:lnTo>
                  <a:pt x="21417" y="7589"/>
                </a:lnTo>
                <a:lnTo>
                  <a:pt x="21600" y="7589"/>
                </a:lnTo>
              </a:path>
            </a:pathLst>
          </a:custGeom>
          <a:solidFill>
            <a:srgbClr val="FFFFCC"/>
          </a:solidFill>
          <a:ln w="9525">
            <a:solidFill>
              <a:srgbClr val="000000"/>
            </a:solidFill>
            <a:miter lim="800000"/>
            <a:headEnd/>
            <a:tailEnd/>
          </a:ln>
        </p:spPr>
        <p:txBody>
          <a:bodyPr/>
          <a:lstStyle/>
          <a:p>
            <a:pPr algn="ctr" fontAlgn="base">
              <a:spcBef>
                <a:spcPct val="0"/>
              </a:spcBef>
              <a:spcAft>
                <a:spcPct val="0"/>
              </a:spcAft>
            </a:pPr>
            <a:endParaRPr kumimoji="1" lang="zh-CN" altLang="en-US" sz="3600" b="1">
              <a:solidFill>
                <a:srgbClr val="FF0000"/>
              </a:solidFill>
            </a:endParaRPr>
          </a:p>
        </p:txBody>
      </p:sp>
      <p:sp>
        <p:nvSpPr>
          <p:cNvPr id="35874" name="Text Box 34"/>
          <p:cNvSpPr txBox="1">
            <a:spLocks noChangeArrowheads="1"/>
          </p:cNvSpPr>
          <p:nvPr/>
        </p:nvSpPr>
        <p:spPr bwMode="auto">
          <a:xfrm>
            <a:off x="5257800" y="3276600"/>
            <a:ext cx="9509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kumimoji="1" lang="en-US" altLang="zh-CN" sz="3200" b="1">
                <a:solidFill>
                  <a:srgbClr val="FF0000"/>
                </a:solidFill>
              </a:rPr>
              <a:t>data</a:t>
            </a:r>
          </a:p>
        </p:txBody>
      </p:sp>
      <p:sp>
        <p:nvSpPr>
          <p:cNvPr id="35876" name="AutoShape 36"/>
          <p:cNvSpPr>
            <a:spLocks noChangeArrowheads="1"/>
          </p:cNvSpPr>
          <p:nvPr/>
        </p:nvSpPr>
        <p:spPr bwMode="auto">
          <a:xfrm>
            <a:off x="4038600" y="4038600"/>
            <a:ext cx="485775" cy="304800"/>
          </a:xfrm>
          <a:prstGeom prst="downArrow">
            <a:avLst>
              <a:gd name="adj1" fmla="val 50000"/>
              <a:gd name="adj2" fmla="val 25000"/>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zh-CN" altLang="zh-CN" sz="3200" b="1">
              <a:solidFill>
                <a:srgbClr val="000000"/>
              </a:solidFill>
            </a:endParaRPr>
          </a:p>
        </p:txBody>
      </p:sp>
      <p:sp>
        <p:nvSpPr>
          <p:cNvPr id="35877" name="computr1"/>
          <p:cNvSpPr>
            <a:spLocks noEditPoints="1" noChangeArrowheads="1"/>
          </p:cNvSpPr>
          <p:nvPr/>
        </p:nvSpPr>
        <p:spPr bwMode="auto">
          <a:xfrm>
            <a:off x="3810000" y="4419600"/>
            <a:ext cx="990600" cy="914400"/>
          </a:xfrm>
          <a:custGeom>
            <a:avLst/>
            <a:gdLst>
              <a:gd name="T0" fmla="*/ 19535 w 21600"/>
              <a:gd name="T1" fmla="*/ 0 h 21600"/>
              <a:gd name="T2" fmla="*/ 10800 w 21600"/>
              <a:gd name="T3" fmla="*/ 0 h 21600"/>
              <a:gd name="T4" fmla="*/ 2065 w 21600"/>
              <a:gd name="T5" fmla="*/ 0 h 21600"/>
              <a:gd name="T6" fmla="*/ 0 w 21600"/>
              <a:gd name="T7" fmla="*/ 15388 h 21600"/>
              <a:gd name="T8" fmla="*/ 0 w 21600"/>
              <a:gd name="T9" fmla="*/ 21600 h 21600"/>
              <a:gd name="T10" fmla="*/ 10800 w 21600"/>
              <a:gd name="T11" fmla="*/ 21600 h 21600"/>
              <a:gd name="T12" fmla="*/ 21600 w 21600"/>
              <a:gd name="T13" fmla="*/ 21600 h 21600"/>
              <a:gd name="T14" fmla="*/ 21600 w 21600"/>
              <a:gd name="T15" fmla="*/ 15388 h 21600"/>
              <a:gd name="T16" fmla="*/ 19535 w 21600"/>
              <a:gd name="T17" fmla="*/ 13553 h 21600"/>
              <a:gd name="T18" fmla="*/ 2065 w 21600"/>
              <a:gd name="T19" fmla="*/ 13553 h 21600"/>
              <a:gd name="T20" fmla="*/ 2065 w 21600"/>
              <a:gd name="T21" fmla="*/ 6776 h 21600"/>
              <a:gd name="T22" fmla="*/ 19535 w 21600"/>
              <a:gd name="T23" fmla="*/ 6776 h 21600"/>
              <a:gd name="T24" fmla="*/ 0 w 21600"/>
              <a:gd name="T25" fmla="*/ 18494 h 21600"/>
              <a:gd name="T26" fmla="*/ 21600 w 21600"/>
              <a:gd name="T27" fmla="*/ 18494 h 21600"/>
              <a:gd name="T28" fmla="*/ 4923 w 21600"/>
              <a:gd name="T29" fmla="*/ 2541 h 21600"/>
              <a:gd name="T30" fmla="*/ 16756 w 21600"/>
              <a:gd name="T31" fmla="*/ 1115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21600" h="21600" extrusionOk="0">
                <a:moveTo>
                  <a:pt x="16994" y="15388"/>
                </a:moveTo>
                <a:lnTo>
                  <a:pt x="16994" y="13553"/>
                </a:lnTo>
                <a:lnTo>
                  <a:pt x="19535" y="13553"/>
                </a:lnTo>
                <a:lnTo>
                  <a:pt x="19535" y="10729"/>
                </a:lnTo>
                <a:lnTo>
                  <a:pt x="19535" y="6776"/>
                </a:lnTo>
                <a:lnTo>
                  <a:pt x="19535" y="0"/>
                </a:lnTo>
                <a:lnTo>
                  <a:pt x="10800" y="0"/>
                </a:lnTo>
                <a:lnTo>
                  <a:pt x="2065" y="0"/>
                </a:lnTo>
                <a:lnTo>
                  <a:pt x="2065" y="6776"/>
                </a:lnTo>
                <a:lnTo>
                  <a:pt x="2065" y="10729"/>
                </a:lnTo>
                <a:lnTo>
                  <a:pt x="2065" y="13553"/>
                </a:lnTo>
                <a:lnTo>
                  <a:pt x="4606" y="13553"/>
                </a:lnTo>
                <a:lnTo>
                  <a:pt x="4606" y="15388"/>
                </a:lnTo>
                <a:lnTo>
                  <a:pt x="0" y="15388"/>
                </a:lnTo>
                <a:lnTo>
                  <a:pt x="0" y="21600"/>
                </a:lnTo>
                <a:lnTo>
                  <a:pt x="10800" y="21600"/>
                </a:lnTo>
                <a:lnTo>
                  <a:pt x="21600" y="21600"/>
                </a:lnTo>
                <a:lnTo>
                  <a:pt x="21600" y="15388"/>
                </a:lnTo>
                <a:lnTo>
                  <a:pt x="16994" y="15388"/>
                </a:lnTo>
                <a:close/>
              </a:path>
              <a:path w="21600" h="21600" extrusionOk="0">
                <a:moveTo>
                  <a:pt x="4606" y="15388"/>
                </a:moveTo>
                <a:lnTo>
                  <a:pt x="4606" y="13553"/>
                </a:lnTo>
                <a:lnTo>
                  <a:pt x="16994" y="13553"/>
                </a:lnTo>
                <a:lnTo>
                  <a:pt x="16994" y="15388"/>
                </a:lnTo>
                <a:lnTo>
                  <a:pt x="4606" y="15388"/>
                </a:lnTo>
              </a:path>
              <a:path w="21600" h="21600" extrusionOk="0">
                <a:moveTo>
                  <a:pt x="4606" y="11294"/>
                </a:moveTo>
                <a:lnTo>
                  <a:pt x="4606" y="2259"/>
                </a:lnTo>
                <a:lnTo>
                  <a:pt x="16994" y="2259"/>
                </a:lnTo>
                <a:lnTo>
                  <a:pt x="16994" y="11294"/>
                </a:lnTo>
                <a:lnTo>
                  <a:pt x="4606" y="11294"/>
                </a:lnTo>
                <a:moveTo>
                  <a:pt x="13976" y="17082"/>
                </a:moveTo>
                <a:lnTo>
                  <a:pt x="13976" y="16376"/>
                </a:lnTo>
                <a:lnTo>
                  <a:pt x="20171" y="16376"/>
                </a:lnTo>
                <a:lnTo>
                  <a:pt x="20171" y="17082"/>
                </a:lnTo>
                <a:lnTo>
                  <a:pt x="13976" y="17082"/>
                </a:lnTo>
              </a:path>
            </a:pathLst>
          </a:custGeom>
          <a:solidFill>
            <a:srgbClr val="FFFFCC"/>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pPr algn="ctr" fontAlgn="base">
              <a:spcBef>
                <a:spcPct val="0"/>
              </a:spcBef>
              <a:spcAft>
                <a:spcPct val="0"/>
              </a:spcAft>
            </a:pPr>
            <a:endParaRPr kumimoji="1" lang="zh-CN" altLang="en-US" sz="3600" b="1">
              <a:solidFill>
                <a:srgbClr val="FF0000"/>
              </a:solidFill>
            </a:endParaRPr>
          </a:p>
        </p:txBody>
      </p:sp>
      <p:sp>
        <p:nvSpPr>
          <p:cNvPr id="35878" name="Text Box 38"/>
          <p:cNvSpPr txBox="1">
            <a:spLocks noChangeArrowheads="1"/>
          </p:cNvSpPr>
          <p:nvPr/>
        </p:nvSpPr>
        <p:spPr bwMode="auto">
          <a:xfrm>
            <a:off x="4648200" y="4495800"/>
            <a:ext cx="287612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kumimoji="1" lang="en-US" altLang="zh-CN" sz="3200" b="1" dirty="0">
                <a:solidFill>
                  <a:srgbClr val="FF0000"/>
                </a:solidFill>
              </a:rPr>
              <a:t>Reconstruction</a:t>
            </a:r>
          </a:p>
        </p:txBody>
      </p:sp>
      <p:pic>
        <p:nvPicPr>
          <p:cNvPr id="35879" name="Picture 39" descr="PE01561_"/>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81400" y="5791200"/>
            <a:ext cx="1371600" cy="909638"/>
          </a:xfrm>
          <a:prstGeom prst="rect">
            <a:avLst/>
          </a:prstGeom>
          <a:noFill/>
          <a:extLst>
            <a:ext uri="{909E8E84-426E-40DD-AFC4-6F175D3DCCD1}">
              <a14:hiddenFill xmlns:a14="http://schemas.microsoft.com/office/drawing/2010/main">
                <a:solidFill>
                  <a:srgbClr val="FFFFFF"/>
                </a:solidFill>
              </a14:hiddenFill>
            </a:ext>
          </a:extLst>
        </p:spPr>
      </p:pic>
      <p:sp>
        <p:nvSpPr>
          <p:cNvPr id="35880" name="Text Box 40"/>
          <p:cNvSpPr txBox="1">
            <a:spLocks noChangeArrowheads="1"/>
          </p:cNvSpPr>
          <p:nvPr/>
        </p:nvSpPr>
        <p:spPr bwMode="auto">
          <a:xfrm>
            <a:off x="5181600" y="5715000"/>
            <a:ext cx="17666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kumimoji="1" lang="en-US" altLang="zh-CN" sz="3200" b="1" dirty="0">
                <a:solidFill>
                  <a:srgbClr val="FF0000"/>
                </a:solidFill>
              </a:rPr>
              <a:t>Analysis</a:t>
            </a:r>
          </a:p>
        </p:txBody>
      </p:sp>
      <p:sp>
        <p:nvSpPr>
          <p:cNvPr id="35881" name="AutoShape 41"/>
          <p:cNvSpPr>
            <a:spLocks noChangeArrowheads="1"/>
          </p:cNvSpPr>
          <p:nvPr/>
        </p:nvSpPr>
        <p:spPr bwMode="auto">
          <a:xfrm>
            <a:off x="4038600" y="5410200"/>
            <a:ext cx="485775" cy="304800"/>
          </a:xfrm>
          <a:prstGeom prst="downArrow">
            <a:avLst>
              <a:gd name="adj1" fmla="val 50000"/>
              <a:gd name="adj2" fmla="val 25000"/>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zh-CN" altLang="zh-CN" sz="3200" b="1">
              <a:solidFill>
                <a:srgbClr val="000000"/>
              </a:solidFill>
            </a:endParaRPr>
          </a:p>
        </p:txBody>
      </p:sp>
      <p:sp>
        <p:nvSpPr>
          <p:cNvPr id="35882" name="Text Box 42"/>
          <p:cNvSpPr txBox="1">
            <a:spLocks noChangeArrowheads="1"/>
          </p:cNvSpPr>
          <p:nvPr/>
        </p:nvSpPr>
        <p:spPr bwMode="auto">
          <a:xfrm>
            <a:off x="457200" y="1066800"/>
            <a:ext cx="18780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kumimoji="1" lang="en-US" altLang="zh-CN" sz="3200" b="1">
                <a:solidFill>
                  <a:srgbClr val="00CC99"/>
                </a:solidFill>
              </a:rPr>
              <a:t>generator</a:t>
            </a:r>
          </a:p>
        </p:txBody>
      </p:sp>
      <p:sp>
        <p:nvSpPr>
          <p:cNvPr id="35883" name="Text Box 43"/>
          <p:cNvSpPr txBox="1">
            <a:spLocks noChangeArrowheads="1"/>
          </p:cNvSpPr>
          <p:nvPr/>
        </p:nvSpPr>
        <p:spPr bwMode="auto">
          <a:xfrm>
            <a:off x="457199" y="2057400"/>
            <a:ext cx="21462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kumimoji="1" lang="en-US" altLang="zh-CN" sz="2400" b="1" dirty="0">
                <a:solidFill>
                  <a:srgbClr val="00CC99"/>
                </a:solidFill>
              </a:rPr>
              <a:t>transportation</a:t>
            </a:r>
          </a:p>
        </p:txBody>
      </p:sp>
      <p:sp>
        <p:nvSpPr>
          <p:cNvPr id="35884" name="Text Box 44"/>
          <p:cNvSpPr txBox="1">
            <a:spLocks noChangeArrowheads="1"/>
          </p:cNvSpPr>
          <p:nvPr/>
        </p:nvSpPr>
        <p:spPr bwMode="auto">
          <a:xfrm>
            <a:off x="457200" y="3048000"/>
            <a:ext cx="21463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kumimoji="1" lang="en-US" altLang="zh-CN" sz="3200" b="1">
                <a:solidFill>
                  <a:srgbClr val="00CC99"/>
                </a:solidFill>
              </a:rPr>
              <a:t>digitization</a:t>
            </a:r>
          </a:p>
        </p:txBody>
      </p:sp>
      <p:sp>
        <p:nvSpPr>
          <p:cNvPr id="35885" name="Text Box 45"/>
          <p:cNvSpPr txBox="1">
            <a:spLocks noChangeArrowheads="1"/>
          </p:cNvSpPr>
          <p:nvPr/>
        </p:nvSpPr>
        <p:spPr bwMode="auto">
          <a:xfrm>
            <a:off x="6477000" y="381000"/>
            <a:ext cx="2438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kumimoji="1" lang="en-US" altLang="zh-CN" sz="3200" b="1">
                <a:solidFill>
                  <a:srgbClr val="3333CC"/>
                </a:solidFill>
              </a:rPr>
              <a:t>accelerator</a:t>
            </a:r>
          </a:p>
        </p:txBody>
      </p:sp>
      <p:sp>
        <p:nvSpPr>
          <p:cNvPr id="35886" name="Text Box 46"/>
          <p:cNvSpPr txBox="1">
            <a:spLocks noChangeArrowheads="1"/>
          </p:cNvSpPr>
          <p:nvPr/>
        </p:nvSpPr>
        <p:spPr bwMode="auto">
          <a:xfrm>
            <a:off x="6996905" y="2146012"/>
            <a:ext cx="657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kumimoji="1" lang="en-US" altLang="zh-CN" sz="3200" b="1">
                <a:solidFill>
                  <a:srgbClr val="3333CC"/>
                </a:solidFill>
              </a:rPr>
              <a:t>hit</a:t>
            </a:r>
          </a:p>
        </p:txBody>
      </p:sp>
      <p:sp>
        <p:nvSpPr>
          <p:cNvPr id="35887" name="Text Box 47"/>
          <p:cNvSpPr txBox="1">
            <a:spLocks noChangeArrowheads="1"/>
          </p:cNvSpPr>
          <p:nvPr/>
        </p:nvSpPr>
        <p:spPr bwMode="auto">
          <a:xfrm>
            <a:off x="6528497" y="3136612"/>
            <a:ext cx="130035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kumimoji="1" lang="en-US" altLang="zh-CN" sz="3200" b="1" dirty="0">
                <a:solidFill>
                  <a:srgbClr val="3333CC"/>
                </a:solidFill>
              </a:rPr>
              <a:t>digital</a:t>
            </a:r>
          </a:p>
        </p:txBody>
      </p:sp>
      <p:sp>
        <p:nvSpPr>
          <p:cNvPr id="35888" name="AutoShape 48"/>
          <p:cNvSpPr>
            <a:spLocks/>
          </p:cNvSpPr>
          <p:nvPr/>
        </p:nvSpPr>
        <p:spPr bwMode="auto">
          <a:xfrm>
            <a:off x="7801768" y="2146012"/>
            <a:ext cx="152400" cy="1905000"/>
          </a:xfrm>
          <a:prstGeom prst="rightBrace">
            <a:avLst>
              <a:gd name="adj1" fmla="val 104167"/>
              <a:gd name="adj2" fmla="val 50000"/>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zh-CN" altLang="en-US" sz="3600" b="1">
              <a:solidFill>
                <a:srgbClr val="FF0000"/>
              </a:solidFill>
            </a:endParaRPr>
          </a:p>
        </p:txBody>
      </p:sp>
      <p:sp>
        <p:nvSpPr>
          <p:cNvPr id="35889" name="Text Box 49"/>
          <p:cNvSpPr txBox="1">
            <a:spLocks noChangeArrowheads="1"/>
          </p:cNvSpPr>
          <p:nvPr/>
        </p:nvSpPr>
        <p:spPr bwMode="auto">
          <a:xfrm>
            <a:off x="2743200" y="2057400"/>
            <a:ext cx="8620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kumimoji="1" lang="en-US" altLang="zh-CN" sz="3200" b="1" dirty="0">
                <a:solidFill>
                  <a:srgbClr val="000000"/>
                </a:solidFill>
              </a:rPr>
              <a:t>MC</a:t>
            </a:r>
          </a:p>
        </p:txBody>
      </p:sp>
      <p:sp>
        <p:nvSpPr>
          <p:cNvPr id="35890" name="AutoShape 50"/>
          <p:cNvSpPr>
            <a:spLocks/>
          </p:cNvSpPr>
          <p:nvPr/>
        </p:nvSpPr>
        <p:spPr bwMode="auto">
          <a:xfrm>
            <a:off x="1066800" y="4267200"/>
            <a:ext cx="152400" cy="1981200"/>
          </a:xfrm>
          <a:prstGeom prst="leftBrace">
            <a:avLst>
              <a:gd name="adj1" fmla="val 108333"/>
              <a:gd name="adj2" fmla="val 50000"/>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zh-CN" altLang="en-US" sz="3600" b="1">
              <a:solidFill>
                <a:srgbClr val="FF0000"/>
              </a:solidFill>
            </a:endParaRPr>
          </a:p>
        </p:txBody>
      </p:sp>
      <p:sp>
        <p:nvSpPr>
          <p:cNvPr id="35891" name="Text Box 51"/>
          <p:cNvSpPr txBox="1">
            <a:spLocks noChangeArrowheads="1"/>
          </p:cNvSpPr>
          <p:nvPr/>
        </p:nvSpPr>
        <p:spPr bwMode="auto">
          <a:xfrm>
            <a:off x="228600" y="4876800"/>
            <a:ext cx="8620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kumimoji="1" lang="en-US" altLang="zh-CN" sz="3200" b="1">
                <a:solidFill>
                  <a:srgbClr val="000000"/>
                </a:solidFill>
              </a:rPr>
              <a:t>MC</a:t>
            </a:r>
          </a:p>
        </p:txBody>
      </p:sp>
      <p:sp>
        <p:nvSpPr>
          <p:cNvPr id="35893" name="Text Box 53"/>
          <p:cNvSpPr txBox="1">
            <a:spLocks noChangeArrowheads="1"/>
          </p:cNvSpPr>
          <p:nvPr/>
        </p:nvSpPr>
        <p:spPr bwMode="auto">
          <a:xfrm>
            <a:off x="1295400" y="5791200"/>
            <a:ext cx="2209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kumimoji="1" lang="en-US" altLang="zh-CN" sz="3200" b="1">
                <a:solidFill>
                  <a:srgbClr val="FF00FF"/>
                </a:solidFill>
              </a:rPr>
              <a:t>uncertainty</a:t>
            </a:r>
          </a:p>
        </p:txBody>
      </p:sp>
      <p:sp>
        <p:nvSpPr>
          <p:cNvPr id="35894" name="Text Box 54"/>
          <p:cNvSpPr txBox="1">
            <a:spLocks noChangeArrowheads="1"/>
          </p:cNvSpPr>
          <p:nvPr/>
        </p:nvSpPr>
        <p:spPr bwMode="auto">
          <a:xfrm>
            <a:off x="1143000" y="4191000"/>
            <a:ext cx="2286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kumimoji="1" lang="en-US" altLang="zh-CN" sz="3200" b="1">
                <a:solidFill>
                  <a:srgbClr val="FF00FF"/>
                </a:solidFill>
              </a:rPr>
              <a:t>efficiency</a:t>
            </a:r>
          </a:p>
        </p:txBody>
      </p:sp>
      <p:sp>
        <p:nvSpPr>
          <p:cNvPr id="35895" name="Text Box 55"/>
          <p:cNvSpPr txBox="1">
            <a:spLocks noChangeArrowheads="1"/>
          </p:cNvSpPr>
          <p:nvPr/>
        </p:nvSpPr>
        <p:spPr bwMode="auto">
          <a:xfrm>
            <a:off x="1371600" y="4953000"/>
            <a:ext cx="22828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kumimoji="1" lang="en-US" altLang="zh-CN" sz="3200" b="1">
                <a:solidFill>
                  <a:srgbClr val="FF00FF"/>
                </a:solidFill>
              </a:rPr>
              <a:t>background</a:t>
            </a:r>
          </a:p>
        </p:txBody>
      </p:sp>
      <p:sp>
        <p:nvSpPr>
          <p:cNvPr id="35896" name="Text Box 56"/>
          <p:cNvSpPr txBox="1">
            <a:spLocks noChangeArrowheads="1"/>
          </p:cNvSpPr>
          <p:nvPr/>
        </p:nvSpPr>
        <p:spPr bwMode="auto">
          <a:xfrm>
            <a:off x="7521347" y="4519616"/>
            <a:ext cx="127951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kumimoji="1" lang="en-US" altLang="zh-CN" sz="3200" b="1" dirty="0">
                <a:solidFill>
                  <a:srgbClr val="3333CC"/>
                </a:solidFill>
              </a:rPr>
              <a:t>tracks</a:t>
            </a:r>
          </a:p>
        </p:txBody>
      </p:sp>
      <p:sp>
        <p:nvSpPr>
          <p:cNvPr id="35897" name="Text Box 57"/>
          <p:cNvSpPr txBox="1">
            <a:spLocks noChangeArrowheads="1"/>
          </p:cNvSpPr>
          <p:nvPr/>
        </p:nvSpPr>
        <p:spPr bwMode="auto">
          <a:xfrm>
            <a:off x="7031746" y="5715000"/>
            <a:ext cx="14622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kumimoji="1" lang="en-US" altLang="zh-CN" sz="3200" b="1" dirty="0">
                <a:solidFill>
                  <a:srgbClr val="3333CC"/>
                </a:solidFill>
              </a:rPr>
              <a:t>physics</a:t>
            </a:r>
          </a:p>
        </p:txBody>
      </p:sp>
      <p:sp>
        <p:nvSpPr>
          <p:cNvPr id="35898" name="Text Box 58"/>
          <p:cNvSpPr txBox="1">
            <a:spLocks noChangeArrowheads="1"/>
          </p:cNvSpPr>
          <p:nvPr/>
        </p:nvSpPr>
        <p:spPr bwMode="auto">
          <a:xfrm>
            <a:off x="7315200" y="1143000"/>
            <a:ext cx="11096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kumimoji="1" lang="en-US" altLang="zh-CN" sz="3200" b="1">
                <a:solidFill>
                  <a:srgbClr val="3333CC"/>
                </a:solidFill>
              </a:rPr>
              <a:t>event</a:t>
            </a:r>
          </a:p>
        </p:txBody>
      </p:sp>
      <p:sp>
        <p:nvSpPr>
          <p:cNvPr id="3" name="灯片编号占位符 2"/>
          <p:cNvSpPr>
            <a:spLocks noGrp="1"/>
          </p:cNvSpPr>
          <p:nvPr>
            <p:ph type="sldNum" sz="quarter" idx="12"/>
          </p:nvPr>
        </p:nvSpPr>
        <p:spPr/>
        <p:txBody>
          <a:bodyPr/>
          <a:lstStyle/>
          <a:p>
            <a:fld id="{655B4020-4205-40BF-AA9A-356774E64F12}" type="slidenum">
              <a:rPr lang="en-US" altLang="zh-CN" smtClean="0">
                <a:solidFill>
                  <a:srgbClr val="000000"/>
                </a:solidFill>
              </a:rPr>
              <a:pPr/>
              <a:t>64</a:t>
            </a:fld>
            <a:endParaRPr lang="en-US" altLang="zh-CN">
              <a:solidFill>
                <a:srgbClr val="000000"/>
              </a:solidFill>
            </a:endParaRPr>
          </a:p>
        </p:txBody>
      </p:sp>
      <p:sp>
        <p:nvSpPr>
          <p:cNvPr id="2" name="Text Box 49">
            <a:extLst>
              <a:ext uri="{FF2B5EF4-FFF2-40B4-BE49-F238E27FC236}">
                <a16:creationId xmlns:a16="http://schemas.microsoft.com/office/drawing/2014/main" id="{1E77C622-3A74-2286-82D4-E121460EABCE}"/>
              </a:ext>
            </a:extLst>
          </p:cNvPr>
          <p:cNvSpPr txBox="1">
            <a:spLocks noChangeArrowheads="1"/>
          </p:cNvSpPr>
          <p:nvPr/>
        </p:nvSpPr>
        <p:spPr bwMode="auto">
          <a:xfrm>
            <a:off x="8013787" y="2762730"/>
            <a:ext cx="91403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kumimoji="1" lang="en-US" altLang="zh-CN" sz="3200" b="1" dirty="0">
                <a:solidFill>
                  <a:srgbClr val="000000"/>
                </a:solidFill>
              </a:rPr>
              <a:t>Digi</a:t>
            </a:r>
          </a:p>
        </p:txBody>
      </p:sp>
    </p:spTree>
    <p:extLst>
      <p:ext uri="{BB962C8B-B14F-4D97-AF65-F5344CB8AC3E}">
        <p14:creationId xmlns:p14="http://schemas.microsoft.com/office/powerpoint/2010/main" val="27433930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37B2D0-10F9-ECFA-9FB0-4BE74B8C5C46}"/>
              </a:ext>
            </a:extLst>
          </p:cNvPr>
          <p:cNvSpPr>
            <a:spLocks noGrp="1"/>
          </p:cNvSpPr>
          <p:nvPr>
            <p:ph type="title"/>
          </p:nvPr>
        </p:nvSpPr>
        <p:spPr/>
        <p:txBody>
          <a:bodyPr/>
          <a:lstStyle/>
          <a:p>
            <a:r>
              <a:rPr lang="zh-CN" altLang="en-US" dirty="0"/>
              <a:t>原始数据 </a:t>
            </a:r>
            <a:r>
              <a:rPr lang="en-US" altLang="zh-CN" dirty="0"/>
              <a:t>(RAW)</a:t>
            </a:r>
            <a:endParaRPr lang="zh-CN" altLang="en-US" dirty="0"/>
          </a:p>
        </p:txBody>
      </p:sp>
      <p:sp>
        <p:nvSpPr>
          <p:cNvPr id="3" name="灯片编号占位符 2">
            <a:extLst>
              <a:ext uri="{FF2B5EF4-FFF2-40B4-BE49-F238E27FC236}">
                <a16:creationId xmlns:a16="http://schemas.microsoft.com/office/drawing/2014/main" id="{E1B53F7F-F9B8-0586-9FE8-CFCF37B95BAC}"/>
              </a:ext>
            </a:extLst>
          </p:cNvPr>
          <p:cNvSpPr>
            <a:spLocks noGrp="1"/>
          </p:cNvSpPr>
          <p:nvPr>
            <p:ph type="sldNum" sz="quarter" idx="12"/>
          </p:nvPr>
        </p:nvSpPr>
        <p:spPr/>
        <p:txBody>
          <a:bodyPr/>
          <a:lstStyle/>
          <a:p>
            <a:fld id="{CEB3D730-6AE3-3343-A2B4-B33EBC1E2267}" type="slidenum">
              <a:rPr lang="zh-CN" altLang="en-US" smtClean="0">
                <a:solidFill>
                  <a:srgbClr val="000000"/>
                </a:solidFill>
              </a:rPr>
              <a:pPr/>
              <a:t>65</a:t>
            </a:fld>
            <a:endParaRPr lang="en-US" altLang="zh-CN">
              <a:solidFill>
                <a:srgbClr val="000000"/>
              </a:solidFill>
            </a:endParaRPr>
          </a:p>
        </p:txBody>
      </p:sp>
      <p:grpSp>
        <p:nvGrpSpPr>
          <p:cNvPr id="12" name="组合 11">
            <a:extLst>
              <a:ext uri="{FF2B5EF4-FFF2-40B4-BE49-F238E27FC236}">
                <a16:creationId xmlns:a16="http://schemas.microsoft.com/office/drawing/2014/main" id="{28C94828-D1DF-072F-4147-9FB94587025B}"/>
              </a:ext>
            </a:extLst>
          </p:cNvPr>
          <p:cNvGrpSpPr/>
          <p:nvPr/>
        </p:nvGrpSpPr>
        <p:grpSpPr>
          <a:xfrm>
            <a:off x="721258" y="1624582"/>
            <a:ext cx="7891657" cy="864096"/>
            <a:chOff x="595931" y="2996952"/>
            <a:chExt cx="7891657" cy="864096"/>
          </a:xfrm>
        </p:grpSpPr>
        <p:graphicFrame>
          <p:nvGraphicFramePr>
            <p:cNvPr id="5" name="图示 4">
              <a:extLst>
                <a:ext uri="{FF2B5EF4-FFF2-40B4-BE49-F238E27FC236}">
                  <a16:creationId xmlns:a16="http://schemas.microsoft.com/office/drawing/2014/main" id="{65623D05-7564-1EC8-0E7E-89E29F95994B}"/>
                </a:ext>
              </a:extLst>
            </p:cNvPr>
            <p:cNvGraphicFramePr/>
            <p:nvPr/>
          </p:nvGraphicFramePr>
          <p:xfrm>
            <a:off x="1341682" y="2996952"/>
            <a:ext cx="1224136" cy="864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图示 5">
              <a:extLst>
                <a:ext uri="{FF2B5EF4-FFF2-40B4-BE49-F238E27FC236}">
                  <a16:creationId xmlns:a16="http://schemas.microsoft.com/office/drawing/2014/main" id="{777E6E8B-5BCE-F35E-D303-C6746C24AEBB}"/>
                </a:ext>
              </a:extLst>
            </p:cNvPr>
            <p:cNvGraphicFramePr/>
            <p:nvPr/>
          </p:nvGraphicFramePr>
          <p:xfrm>
            <a:off x="2565818" y="2996952"/>
            <a:ext cx="1224136" cy="8640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图示 6">
              <a:extLst>
                <a:ext uri="{FF2B5EF4-FFF2-40B4-BE49-F238E27FC236}">
                  <a16:creationId xmlns:a16="http://schemas.microsoft.com/office/drawing/2014/main" id="{0DCAC8C5-4647-CDBE-737F-151F666188F9}"/>
                </a:ext>
              </a:extLst>
            </p:cNvPr>
            <p:cNvGraphicFramePr/>
            <p:nvPr/>
          </p:nvGraphicFramePr>
          <p:xfrm>
            <a:off x="3933970" y="2996952"/>
            <a:ext cx="1224136" cy="86409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图示 7">
              <a:extLst>
                <a:ext uri="{FF2B5EF4-FFF2-40B4-BE49-F238E27FC236}">
                  <a16:creationId xmlns:a16="http://schemas.microsoft.com/office/drawing/2014/main" id="{368181B9-0B87-FC28-F8E5-81F1429DCD3C}"/>
                </a:ext>
              </a:extLst>
            </p:cNvPr>
            <p:cNvGraphicFramePr/>
            <p:nvPr/>
          </p:nvGraphicFramePr>
          <p:xfrm>
            <a:off x="5277568" y="2996952"/>
            <a:ext cx="1224136" cy="86409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9" name="图示 8">
              <a:extLst>
                <a:ext uri="{FF2B5EF4-FFF2-40B4-BE49-F238E27FC236}">
                  <a16:creationId xmlns:a16="http://schemas.microsoft.com/office/drawing/2014/main" id="{FC688B1C-9B85-00F4-4A14-3F185F48AA62}"/>
                </a:ext>
              </a:extLst>
            </p:cNvPr>
            <p:cNvGraphicFramePr/>
            <p:nvPr/>
          </p:nvGraphicFramePr>
          <p:xfrm>
            <a:off x="6526258" y="2996952"/>
            <a:ext cx="1224136" cy="864096"/>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10" name="文本框 9">
              <a:extLst>
                <a:ext uri="{FF2B5EF4-FFF2-40B4-BE49-F238E27FC236}">
                  <a16:creationId xmlns:a16="http://schemas.microsoft.com/office/drawing/2014/main" id="{C0D0696A-55B9-58A2-B67B-F5546F59D79B}"/>
                </a:ext>
              </a:extLst>
            </p:cNvPr>
            <p:cNvSpPr txBox="1"/>
            <p:nvPr/>
          </p:nvSpPr>
          <p:spPr>
            <a:xfrm>
              <a:off x="8038426" y="3198167"/>
              <a:ext cx="449162" cy="461665"/>
            </a:xfrm>
            <a:prstGeom prst="rect">
              <a:avLst/>
            </a:prstGeom>
            <a:noFill/>
          </p:spPr>
          <p:txBody>
            <a:bodyPr wrap="square" rtlCol="0">
              <a:spAutoFit/>
            </a:bodyPr>
            <a:lstStyle/>
            <a:p>
              <a:r>
                <a:rPr lang="en-US" altLang="zh-CN" sz="2400" dirty="0"/>
                <a:t>...</a:t>
              </a:r>
              <a:endParaRPr lang="zh-CN" altLang="en-US" sz="2400" dirty="0"/>
            </a:p>
          </p:txBody>
        </p:sp>
        <p:sp>
          <p:nvSpPr>
            <p:cNvPr id="11" name="文本框 10">
              <a:extLst>
                <a:ext uri="{FF2B5EF4-FFF2-40B4-BE49-F238E27FC236}">
                  <a16:creationId xmlns:a16="http://schemas.microsoft.com/office/drawing/2014/main" id="{912C23D3-93DC-1F4B-D566-F81621319724}"/>
                </a:ext>
              </a:extLst>
            </p:cNvPr>
            <p:cNvSpPr txBox="1"/>
            <p:nvPr/>
          </p:nvSpPr>
          <p:spPr>
            <a:xfrm>
              <a:off x="595931" y="3187992"/>
              <a:ext cx="449162" cy="461665"/>
            </a:xfrm>
            <a:prstGeom prst="rect">
              <a:avLst/>
            </a:prstGeom>
            <a:noFill/>
          </p:spPr>
          <p:txBody>
            <a:bodyPr wrap="square" rtlCol="0">
              <a:spAutoFit/>
            </a:bodyPr>
            <a:lstStyle/>
            <a:p>
              <a:r>
                <a:rPr lang="en-US" altLang="zh-CN" sz="2400" dirty="0"/>
                <a:t>...</a:t>
              </a:r>
              <a:endParaRPr lang="zh-CN" altLang="en-US" sz="2400" dirty="0"/>
            </a:p>
          </p:txBody>
        </p:sp>
      </p:grpSp>
      <p:sp>
        <p:nvSpPr>
          <p:cNvPr id="13" name="文本框 12">
            <a:extLst>
              <a:ext uri="{FF2B5EF4-FFF2-40B4-BE49-F238E27FC236}">
                <a16:creationId xmlns:a16="http://schemas.microsoft.com/office/drawing/2014/main" id="{3D90477E-E90C-FC7A-DDC2-5EBC2DE6979A}"/>
              </a:ext>
            </a:extLst>
          </p:cNvPr>
          <p:cNvSpPr txBox="1"/>
          <p:nvPr/>
        </p:nvSpPr>
        <p:spPr>
          <a:xfrm>
            <a:off x="500336" y="2622359"/>
            <a:ext cx="8496944" cy="523220"/>
          </a:xfrm>
          <a:prstGeom prst="rect">
            <a:avLst/>
          </a:prstGeom>
          <a:noFill/>
        </p:spPr>
        <p:txBody>
          <a:bodyPr wrap="square" rtlCol="0">
            <a:spAutoFit/>
          </a:bodyPr>
          <a:lstStyle/>
          <a:p>
            <a:r>
              <a:rPr lang="zh-CN" altLang="en-US" sz="2800" dirty="0"/>
              <a:t>一个世界的数字化信号队列长度 数十万</a:t>
            </a:r>
            <a:r>
              <a:rPr lang="en-US" altLang="zh-CN" sz="2800" dirty="0"/>
              <a:t>-</a:t>
            </a:r>
            <a:r>
              <a:rPr lang="zh-CN" altLang="en-US" sz="2800" dirty="0"/>
              <a:t>数百万</a:t>
            </a:r>
            <a:r>
              <a:rPr lang="en-US" altLang="zh-CN" sz="2800" dirty="0"/>
              <a:t>/</a:t>
            </a:r>
            <a:r>
              <a:rPr lang="zh-CN" altLang="en-US" sz="2800" dirty="0"/>
              <a:t>每秒。</a:t>
            </a:r>
          </a:p>
        </p:txBody>
      </p:sp>
      <p:sp>
        <p:nvSpPr>
          <p:cNvPr id="15" name="文本框 14">
            <a:extLst>
              <a:ext uri="{FF2B5EF4-FFF2-40B4-BE49-F238E27FC236}">
                <a16:creationId xmlns:a16="http://schemas.microsoft.com/office/drawing/2014/main" id="{4F5EC6F4-41CE-0609-D5BF-C6944C9586EC}"/>
              </a:ext>
            </a:extLst>
          </p:cNvPr>
          <p:cNvSpPr txBox="1"/>
          <p:nvPr/>
        </p:nvSpPr>
        <p:spPr>
          <a:xfrm>
            <a:off x="5166138" y="3533406"/>
            <a:ext cx="3446777" cy="2246769"/>
          </a:xfrm>
          <a:prstGeom prst="rect">
            <a:avLst/>
          </a:prstGeom>
          <a:noFill/>
        </p:spPr>
        <p:txBody>
          <a:bodyPr wrap="none" rtlCol="0">
            <a:spAutoFit/>
          </a:bodyPr>
          <a:lstStyle/>
          <a:p>
            <a:r>
              <a:rPr lang="zh-CN" altLang="en-US" sz="2800" dirty="0"/>
              <a:t>大数据时代 </a:t>
            </a:r>
            <a:r>
              <a:rPr lang="en-US" altLang="zh-CN" sz="2800" dirty="0"/>
              <a:t>(PB</a:t>
            </a:r>
            <a:r>
              <a:rPr lang="zh-CN" altLang="en-US" sz="2800" dirty="0"/>
              <a:t>量级</a:t>
            </a:r>
            <a:r>
              <a:rPr lang="en-US" altLang="zh-CN" sz="2800" dirty="0"/>
              <a:t>)</a:t>
            </a:r>
          </a:p>
          <a:p>
            <a:pPr marL="971550" lvl="1" indent="-514350">
              <a:buAutoNum type="arabicPeriod"/>
            </a:pPr>
            <a:r>
              <a:rPr lang="zh-CN" altLang="en-US" sz="2800" dirty="0"/>
              <a:t>数据存储</a:t>
            </a:r>
            <a:endParaRPr lang="en-US" altLang="zh-CN" sz="2800" dirty="0"/>
          </a:p>
          <a:p>
            <a:pPr marL="971550" lvl="1" indent="-514350">
              <a:buAutoNum type="arabicPeriod"/>
            </a:pPr>
            <a:r>
              <a:rPr lang="zh-CN" altLang="en-US" sz="2800" dirty="0"/>
              <a:t>数据</a:t>
            </a:r>
            <a:r>
              <a:rPr lang="en-US" altLang="zh-CN" sz="2800" dirty="0"/>
              <a:t>IO</a:t>
            </a:r>
          </a:p>
          <a:p>
            <a:pPr marL="971550" lvl="1" indent="-514350">
              <a:buAutoNum type="arabicPeriod"/>
            </a:pPr>
            <a:r>
              <a:rPr lang="zh-CN" altLang="en-US" sz="2800" dirty="0"/>
              <a:t>数据遍历</a:t>
            </a:r>
            <a:endParaRPr lang="en-US" altLang="zh-CN" sz="2800" dirty="0"/>
          </a:p>
          <a:p>
            <a:pPr marL="971550" lvl="1" indent="-514350">
              <a:buAutoNum type="arabicPeriod"/>
            </a:pPr>
            <a:r>
              <a:rPr lang="zh-CN" altLang="en-US" sz="2800" dirty="0"/>
              <a:t>数据操作</a:t>
            </a:r>
            <a:endParaRPr lang="en-US" altLang="zh-CN" sz="2800" dirty="0"/>
          </a:p>
        </p:txBody>
      </p:sp>
      <p:pic>
        <p:nvPicPr>
          <p:cNvPr id="4" name="Picture 2">
            <a:extLst>
              <a:ext uri="{FF2B5EF4-FFF2-40B4-BE49-F238E27FC236}">
                <a16:creationId xmlns:a16="http://schemas.microsoft.com/office/drawing/2014/main" id="{AD372F45-E83E-766C-0E66-AA40EF8394AF}"/>
              </a:ext>
            </a:extLst>
          </p:cNvPr>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70420" y="3472501"/>
            <a:ext cx="2376264" cy="2533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pic>
      <p:sp>
        <p:nvSpPr>
          <p:cNvPr id="14" name="文本框 13">
            <a:extLst>
              <a:ext uri="{FF2B5EF4-FFF2-40B4-BE49-F238E27FC236}">
                <a16:creationId xmlns:a16="http://schemas.microsoft.com/office/drawing/2014/main" id="{760EFA84-E23B-6DF3-6050-5D3ED70AD428}"/>
              </a:ext>
            </a:extLst>
          </p:cNvPr>
          <p:cNvSpPr txBox="1"/>
          <p:nvPr/>
        </p:nvSpPr>
        <p:spPr>
          <a:xfrm>
            <a:off x="1468519" y="6093296"/>
            <a:ext cx="1569660" cy="369332"/>
          </a:xfrm>
          <a:prstGeom prst="rect">
            <a:avLst/>
          </a:prstGeom>
          <a:noFill/>
        </p:spPr>
        <p:txBody>
          <a:bodyPr wrap="none" rtlCol="0">
            <a:spAutoFit/>
          </a:bodyPr>
          <a:lstStyle/>
          <a:p>
            <a:r>
              <a:rPr lang="zh-CN" altLang="en-US" b="1" dirty="0">
                <a:solidFill>
                  <a:srgbClr val="C00000"/>
                </a:solidFill>
              </a:rPr>
              <a:t>计数基本靠眼</a:t>
            </a:r>
          </a:p>
        </p:txBody>
      </p:sp>
    </p:spTree>
    <p:extLst>
      <p:ext uri="{BB962C8B-B14F-4D97-AF65-F5344CB8AC3E}">
        <p14:creationId xmlns:p14="http://schemas.microsoft.com/office/powerpoint/2010/main" val="34025378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0C5405-1847-748D-43C8-9D731A147085}"/>
              </a:ext>
            </a:extLst>
          </p:cNvPr>
          <p:cNvSpPr>
            <a:spLocks noGrp="1"/>
          </p:cNvSpPr>
          <p:nvPr>
            <p:ph type="title"/>
          </p:nvPr>
        </p:nvSpPr>
        <p:spPr/>
        <p:txBody>
          <a:bodyPr/>
          <a:lstStyle/>
          <a:p>
            <a:r>
              <a:rPr lang="en-US" altLang="zh-CN" dirty="0"/>
              <a:t>A snapshot of cross-section view</a:t>
            </a:r>
            <a:endParaRPr lang="zh-CN" altLang="en-US" dirty="0"/>
          </a:p>
        </p:txBody>
      </p:sp>
      <p:sp>
        <p:nvSpPr>
          <p:cNvPr id="3" name="灯片编号占位符 2">
            <a:extLst>
              <a:ext uri="{FF2B5EF4-FFF2-40B4-BE49-F238E27FC236}">
                <a16:creationId xmlns:a16="http://schemas.microsoft.com/office/drawing/2014/main" id="{F7508F65-5BB6-D283-C14D-EDDF518763A8}"/>
              </a:ext>
            </a:extLst>
          </p:cNvPr>
          <p:cNvSpPr>
            <a:spLocks noGrp="1"/>
          </p:cNvSpPr>
          <p:nvPr>
            <p:ph type="sldNum" sz="quarter" idx="12"/>
          </p:nvPr>
        </p:nvSpPr>
        <p:spPr/>
        <p:txBody>
          <a:bodyPr/>
          <a:lstStyle/>
          <a:p>
            <a:fld id="{CEB3D730-6AE3-3343-A2B4-B33EBC1E2267}" type="slidenum">
              <a:rPr lang="zh-CN" altLang="en-US" smtClean="0">
                <a:solidFill>
                  <a:srgbClr val="000000"/>
                </a:solidFill>
              </a:rPr>
              <a:pPr/>
              <a:t>66</a:t>
            </a:fld>
            <a:endParaRPr lang="en-US" altLang="zh-CN">
              <a:solidFill>
                <a:srgbClr val="000000"/>
              </a:solidFill>
            </a:endParaRPr>
          </a:p>
        </p:txBody>
      </p:sp>
      <p:pic>
        <p:nvPicPr>
          <p:cNvPr id="4" name="Picture 3">
            <a:extLst>
              <a:ext uri="{FF2B5EF4-FFF2-40B4-BE49-F238E27FC236}">
                <a16:creationId xmlns:a16="http://schemas.microsoft.com/office/drawing/2014/main" id="{A85422FA-2B80-B086-5C00-22F498CDAE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2771800" y="1080259"/>
            <a:ext cx="4016007" cy="3895154"/>
          </a:xfrm>
          <a:prstGeom prst="rect">
            <a:avLst/>
          </a:prstGeo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5" name="文本框 4">
            <a:extLst>
              <a:ext uri="{FF2B5EF4-FFF2-40B4-BE49-F238E27FC236}">
                <a16:creationId xmlns:a16="http://schemas.microsoft.com/office/drawing/2014/main" id="{0749821F-F6C7-CF6B-56DC-B7F30D75D111}"/>
              </a:ext>
            </a:extLst>
          </p:cNvPr>
          <p:cNvSpPr txBox="1"/>
          <p:nvPr/>
        </p:nvSpPr>
        <p:spPr>
          <a:xfrm>
            <a:off x="1682872" y="5138608"/>
            <a:ext cx="7019870" cy="1477328"/>
          </a:xfrm>
          <a:prstGeom prst="rect">
            <a:avLst/>
          </a:prstGeom>
          <a:noFill/>
        </p:spPr>
        <p:txBody>
          <a:bodyPr wrap="none" rtlCol="0">
            <a:spAutoFit/>
          </a:bodyPr>
          <a:lstStyle/>
          <a:p>
            <a:r>
              <a:rPr lang="zh-CN" altLang="en-US" dirty="0"/>
              <a:t>自然地我们会有以下问题：</a:t>
            </a:r>
            <a:endParaRPr lang="en-US" altLang="zh-CN" dirty="0"/>
          </a:p>
          <a:p>
            <a:pPr marL="342900" indent="-342900">
              <a:buAutoNum type="arabicPeriod"/>
            </a:pPr>
            <a:r>
              <a:rPr lang="zh-CN" altLang="en-US" dirty="0"/>
              <a:t>如何根据每个信号点对应</a:t>
            </a:r>
            <a:r>
              <a:rPr lang="en-US" altLang="zh-CN" dirty="0"/>
              <a:t>(ADC,TDC)</a:t>
            </a:r>
            <a:r>
              <a:rPr lang="zh-CN" altLang="en-US" dirty="0"/>
              <a:t>推测反应时间和沉积能量？</a:t>
            </a:r>
            <a:endParaRPr lang="en-US" altLang="zh-CN" dirty="0"/>
          </a:p>
          <a:p>
            <a:pPr marL="342900" indent="-342900">
              <a:buAutoNum type="arabicPeriod"/>
            </a:pPr>
            <a:r>
              <a:rPr lang="zh-CN" altLang="en-US" dirty="0"/>
              <a:t>如何判断这些点属于同一条径迹？</a:t>
            </a:r>
            <a:endParaRPr lang="en-US" altLang="zh-CN" dirty="0"/>
          </a:p>
          <a:p>
            <a:pPr marL="342900" indent="-342900">
              <a:buAutoNum type="arabicPeriod"/>
            </a:pPr>
            <a:r>
              <a:rPr lang="zh-CN" altLang="en-US" dirty="0"/>
              <a:t>如何判断一条径迹是什么粒子？</a:t>
            </a:r>
            <a:endParaRPr lang="en-US" altLang="zh-CN" dirty="0"/>
          </a:p>
          <a:p>
            <a:pPr marL="342900" indent="-342900">
              <a:buAutoNum type="arabicPeriod"/>
            </a:pPr>
            <a:r>
              <a:rPr lang="zh-CN" altLang="en-US" dirty="0"/>
              <a:t>如何判断粒子来自什么过程？</a:t>
            </a:r>
          </a:p>
        </p:txBody>
      </p:sp>
    </p:spTree>
    <p:extLst>
      <p:ext uri="{BB962C8B-B14F-4D97-AF65-F5344CB8AC3E}">
        <p14:creationId xmlns:p14="http://schemas.microsoft.com/office/powerpoint/2010/main" val="931591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C96086-BC63-8C04-EB7B-BE08C42F3C34}"/>
              </a:ext>
            </a:extLst>
          </p:cNvPr>
          <p:cNvSpPr>
            <a:spLocks noGrp="1"/>
          </p:cNvSpPr>
          <p:nvPr>
            <p:ph type="title"/>
          </p:nvPr>
        </p:nvSpPr>
        <p:spPr/>
        <p:txBody>
          <a:bodyPr/>
          <a:lstStyle/>
          <a:p>
            <a:r>
              <a:rPr lang="zh-CN" altLang="en-US" dirty="0"/>
              <a:t>基本概念</a:t>
            </a:r>
          </a:p>
        </p:txBody>
      </p:sp>
      <p:sp>
        <p:nvSpPr>
          <p:cNvPr id="3" name="灯片编号占位符 2">
            <a:extLst>
              <a:ext uri="{FF2B5EF4-FFF2-40B4-BE49-F238E27FC236}">
                <a16:creationId xmlns:a16="http://schemas.microsoft.com/office/drawing/2014/main" id="{FEB5197D-74F6-3A9B-42D9-B6C4E701B978}"/>
              </a:ext>
            </a:extLst>
          </p:cNvPr>
          <p:cNvSpPr>
            <a:spLocks noGrp="1"/>
          </p:cNvSpPr>
          <p:nvPr>
            <p:ph type="sldNum" sz="quarter" idx="12"/>
          </p:nvPr>
        </p:nvSpPr>
        <p:spPr/>
        <p:txBody>
          <a:bodyPr/>
          <a:lstStyle/>
          <a:p>
            <a:fld id="{CEB3D730-6AE3-3343-A2B4-B33EBC1E2267}" type="slidenum">
              <a:rPr lang="zh-CN" altLang="en-US" smtClean="0">
                <a:solidFill>
                  <a:srgbClr val="000000"/>
                </a:solidFill>
              </a:rPr>
              <a:pPr/>
              <a:t>67</a:t>
            </a:fld>
            <a:endParaRPr lang="en-US" altLang="zh-CN">
              <a:solidFill>
                <a:srgbClr val="000000"/>
              </a:solidFill>
            </a:endParaRPr>
          </a:p>
        </p:txBody>
      </p:sp>
      <p:graphicFrame>
        <p:nvGraphicFramePr>
          <p:cNvPr id="5" name="图示 4">
            <a:extLst>
              <a:ext uri="{FF2B5EF4-FFF2-40B4-BE49-F238E27FC236}">
                <a16:creationId xmlns:a16="http://schemas.microsoft.com/office/drawing/2014/main" id="{8C6F8E1F-34FA-2925-4293-6B70D1B63E7B}"/>
              </a:ext>
            </a:extLst>
          </p:cNvPr>
          <p:cNvGraphicFramePr/>
          <p:nvPr>
            <p:extLst>
              <p:ext uri="{D42A27DB-BD31-4B8C-83A1-F6EECF244321}">
                <p14:modId xmlns:p14="http://schemas.microsoft.com/office/powerpoint/2010/main" val="1264588044"/>
              </p:ext>
            </p:extLst>
          </p:nvPr>
        </p:nvGraphicFramePr>
        <p:xfrm>
          <a:off x="1178786" y="1268760"/>
          <a:ext cx="7002238" cy="4067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本框 5">
            <a:extLst>
              <a:ext uri="{FF2B5EF4-FFF2-40B4-BE49-F238E27FC236}">
                <a16:creationId xmlns:a16="http://schemas.microsoft.com/office/drawing/2014/main" id="{FB1BA83B-0268-54AA-7CAB-083C3F5C3F40}"/>
              </a:ext>
            </a:extLst>
          </p:cNvPr>
          <p:cNvSpPr txBox="1"/>
          <p:nvPr/>
        </p:nvSpPr>
        <p:spPr>
          <a:xfrm>
            <a:off x="1178786" y="5661248"/>
            <a:ext cx="7065622" cy="830997"/>
          </a:xfrm>
          <a:prstGeom prst="rect">
            <a:avLst/>
          </a:prstGeom>
          <a:noFill/>
        </p:spPr>
        <p:txBody>
          <a:bodyPr wrap="square" rtlCol="0">
            <a:spAutoFit/>
          </a:bodyPr>
          <a:lstStyle/>
          <a:p>
            <a:r>
              <a:rPr lang="zh-CN" altLang="en-US" sz="2400" dirty="0">
                <a:solidFill>
                  <a:srgbClr val="C00000"/>
                </a:solidFill>
              </a:rPr>
              <a:t>把电子学信号翻译成物理学家可以理解的数据范式</a:t>
            </a:r>
            <a:endParaRPr lang="en-US" altLang="zh-CN" sz="2400" dirty="0">
              <a:solidFill>
                <a:srgbClr val="C00000"/>
              </a:solidFill>
            </a:endParaRPr>
          </a:p>
          <a:p>
            <a:r>
              <a:rPr lang="en-US" altLang="zh-CN" sz="2400" dirty="0">
                <a:solidFill>
                  <a:srgbClr val="C00000"/>
                </a:solidFill>
              </a:rPr>
              <a:t>--</a:t>
            </a:r>
            <a:r>
              <a:rPr lang="zh-CN" altLang="en-US" sz="2400" dirty="0">
                <a:solidFill>
                  <a:srgbClr val="C00000"/>
                </a:solidFill>
              </a:rPr>
              <a:t>机器学习。</a:t>
            </a:r>
          </a:p>
        </p:txBody>
      </p:sp>
    </p:spTree>
    <p:extLst>
      <p:ext uri="{BB962C8B-B14F-4D97-AF65-F5344CB8AC3E}">
        <p14:creationId xmlns:p14="http://schemas.microsoft.com/office/powerpoint/2010/main" val="14959228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44DD9CDB-983E-AB27-2BA5-35CEFA3FB1AC}"/>
              </a:ext>
            </a:extLst>
          </p:cNvPr>
          <p:cNvSpPr>
            <a:spLocks noGrp="1"/>
          </p:cNvSpPr>
          <p:nvPr>
            <p:ph type="title"/>
          </p:nvPr>
        </p:nvSpPr>
        <p:spPr/>
        <p:txBody>
          <a:bodyPr/>
          <a:lstStyle/>
          <a:p>
            <a:r>
              <a:rPr lang="zh-CN" altLang="en-US" dirty="0"/>
              <a:t>面向对象、功能的设计方法</a:t>
            </a:r>
          </a:p>
        </p:txBody>
      </p:sp>
      <p:sp>
        <p:nvSpPr>
          <p:cNvPr id="3" name="灯片编号占位符 2">
            <a:extLst>
              <a:ext uri="{FF2B5EF4-FFF2-40B4-BE49-F238E27FC236}">
                <a16:creationId xmlns:a16="http://schemas.microsoft.com/office/drawing/2014/main" id="{2419514B-CC99-30AD-8F5C-184B4C2B1ABC}"/>
              </a:ext>
            </a:extLst>
          </p:cNvPr>
          <p:cNvSpPr>
            <a:spLocks noGrp="1"/>
          </p:cNvSpPr>
          <p:nvPr>
            <p:ph type="sldNum" sz="quarter" idx="12"/>
          </p:nvPr>
        </p:nvSpPr>
        <p:spPr/>
        <p:txBody>
          <a:bodyPr/>
          <a:lstStyle/>
          <a:p>
            <a:fld id="{CEB3D730-6AE3-3343-A2B4-B33EBC1E2267}" type="slidenum">
              <a:rPr lang="zh-CN" altLang="en-US" smtClean="0">
                <a:solidFill>
                  <a:srgbClr val="000000"/>
                </a:solidFill>
              </a:rPr>
              <a:pPr/>
              <a:t>68</a:t>
            </a:fld>
            <a:endParaRPr lang="en-US" altLang="zh-CN">
              <a:solidFill>
                <a:srgbClr val="000000"/>
              </a:solidFill>
            </a:endParaRPr>
          </a:p>
        </p:txBody>
      </p:sp>
      <p:graphicFrame>
        <p:nvGraphicFramePr>
          <p:cNvPr id="4" name="表格 4">
            <a:extLst>
              <a:ext uri="{FF2B5EF4-FFF2-40B4-BE49-F238E27FC236}">
                <a16:creationId xmlns:a16="http://schemas.microsoft.com/office/drawing/2014/main" id="{40EF78B4-2C52-F388-C0BD-E94B0D78B27D}"/>
              </a:ext>
            </a:extLst>
          </p:cNvPr>
          <p:cNvGraphicFramePr>
            <a:graphicFrameLocks noGrp="1"/>
          </p:cNvGraphicFramePr>
          <p:nvPr>
            <p:extLst>
              <p:ext uri="{D42A27DB-BD31-4B8C-83A1-F6EECF244321}">
                <p14:modId xmlns:p14="http://schemas.microsoft.com/office/powerpoint/2010/main" val="762422850"/>
              </p:ext>
            </p:extLst>
          </p:nvPr>
        </p:nvGraphicFramePr>
        <p:xfrm>
          <a:off x="467544" y="2286000"/>
          <a:ext cx="8496943" cy="2286000"/>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358300489"/>
                    </a:ext>
                  </a:extLst>
                </a:gridCol>
                <a:gridCol w="821050">
                  <a:extLst>
                    <a:ext uri="{9D8B030D-6E8A-4147-A177-3AD203B41FA5}">
                      <a16:colId xmlns:a16="http://schemas.microsoft.com/office/drawing/2014/main" val="3585479337"/>
                    </a:ext>
                  </a:extLst>
                </a:gridCol>
                <a:gridCol w="984989">
                  <a:extLst>
                    <a:ext uri="{9D8B030D-6E8A-4147-A177-3AD203B41FA5}">
                      <a16:colId xmlns:a16="http://schemas.microsoft.com/office/drawing/2014/main" val="4145492667"/>
                    </a:ext>
                  </a:extLst>
                </a:gridCol>
                <a:gridCol w="984989">
                  <a:extLst>
                    <a:ext uri="{9D8B030D-6E8A-4147-A177-3AD203B41FA5}">
                      <a16:colId xmlns:a16="http://schemas.microsoft.com/office/drawing/2014/main" val="1826053536"/>
                    </a:ext>
                  </a:extLst>
                </a:gridCol>
                <a:gridCol w="1430132">
                  <a:extLst>
                    <a:ext uri="{9D8B030D-6E8A-4147-A177-3AD203B41FA5}">
                      <a16:colId xmlns:a16="http://schemas.microsoft.com/office/drawing/2014/main" val="3253287445"/>
                    </a:ext>
                  </a:extLst>
                </a:gridCol>
                <a:gridCol w="1611487">
                  <a:extLst>
                    <a:ext uri="{9D8B030D-6E8A-4147-A177-3AD203B41FA5}">
                      <a16:colId xmlns:a16="http://schemas.microsoft.com/office/drawing/2014/main" val="679530061"/>
                    </a:ext>
                  </a:extLst>
                </a:gridCol>
              </a:tblGrid>
              <a:tr h="140900">
                <a:tc>
                  <a:txBody>
                    <a:bodyPr/>
                    <a:lstStyle/>
                    <a:p>
                      <a:endParaRPr lang="zh-CN" altLang="en-US" sz="2400" dirty="0"/>
                    </a:p>
                  </a:txBody>
                  <a:tcPr/>
                </a:tc>
                <a:tc>
                  <a:txBody>
                    <a:bodyPr/>
                    <a:lstStyle/>
                    <a:p>
                      <a:r>
                        <a:rPr lang="zh-CN" altLang="en-US" sz="2400" dirty="0"/>
                        <a:t>刻度</a:t>
                      </a:r>
                    </a:p>
                  </a:txBody>
                  <a:tcPr/>
                </a:tc>
                <a:tc>
                  <a:txBody>
                    <a:bodyPr/>
                    <a:lstStyle/>
                    <a:p>
                      <a:r>
                        <a:rPr lang="zh-CN" altLang="en-US" sz="2400" dirty="0"/>
                        <a:t>寻迹</a:t>
                      </a:r>
                    </a:p>
                  </a:txBody>
                  <a:tcPr/>
                </a:tc>
                <a:tc>
                  <a:txBody>
                    <a:bodyPr/>
                    <a:lstStyle/>
                    <a:p>
                      <a:r>
                        <a:rPr lang="zh-CN" altLang="en-US" sz="2400" dirty="0"/>
                        <a:t>量能</a:t>
                      </a:r>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t>粒子鉴别</a:t>
                      </a:r>
                    </a:p>
                  </a:txBody>
                  <a:tcPr/>
                </a:tc>
                <a:tc>
                  <a:txBody>
                    <a:bodyPr/>
                    <a:lstStyle/>
                    <a:p>
                      <a:r>
                        <a:rPr lang="zh-CN" altLang="en-US" sz="2400" dirty="0"/>
                        <a:t>世界封装</a:t>
                      </a:r>
                    </a:p>
                  </a:txBody>
                  <a:tcPr/>
                </a:tc>
                <a:extLst>
                  <a:ext uri="{0D108BD9-81ED-4DB2-BD59-A6C34878D82A}">
                    <a16:rowId xmlns:a16="http://schemas.microsoft.com/office/drawing/2014/main" val="549847193"/>
                  </a:ext>
                </a:extLst>
              </a:tr>
              <a:tr h="140900">
                <a:tc>
                  <a:txBody>
                    <a:bodyPr/>
                    <a:lstStyle/>
                    <a:p>
                      <a:r>
                        <a:rPr lang="zh-CN" altLang="en-US" sz="2400" dirty="0"/>
                        <a:t>漂移室</a:t>
                      </a:r>
                    </a:p>
                  </a:txBody>
                  <a:tcPr/>
                </a:tc>
                <a:tc>
                  <a:txBody>
                    <a:bodyPr/>
                    <a:lstStyle/>
                    <a:p>
                      <a:r>
                        <a:rPr lang="zh-CN" altLang="en-US" sz="2400" dirty="0">
                          <a:sym typeface="Wingdings 2" panose="05020102010507070707" pitchFamily="18" charset="2"/>
                        </a:rPr>
                        <a:t></a:t>
                      </a:r>
                      <a:endParaRPr lang="zh-CN" altLang="en-US" sz="2400" dirty="0"/>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extLst>
                  <a:ext uri="{0D108BD9-81ED-4DB2-BD59-A6C34878D82A}">
                    <a16:rowId xmlns:a16="http://schemas.microsoft.com/office/drawing/2014/main" val="1010322138"/>
                  </a:ext>
                </a:extLst>
              </a:tr>
              <a:tr h="140900">
                <a:tc>
                  <a:txBody>
                    <a:bodyPr/>
                    <a:lstStyle/>
                    <a:p>
                      <a:r>
                        <a:rPr lang="zh-CN" altLang="en-US" sz="2400" dirty="0"/>
                        <a:t>飞行时间探测器</a:t>
                      </a:r>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tc>
                  <a:txBody>
                    <a:bodyPr/>
                    <a:lstStyle/>
                    <a:p>
                      <a:endParaRPr lang="zh-CN" alt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extLst>
                  <a:ext uri="{0D108BD9-81ED-4DB2-BD59-A6C34878D82A}">
                    <a16:rowId xmlns:a16="http://schemas.microsoft.com/office/drawing/2014/main" val="3975505023"/>
                  </a:ext>
                </a:extLst>
              </a:tr>
              <a:tr h="140900">
                <a:tc>
                  <a:txBody>
                    <a:bodyPr/>
                    <a:lstStyle/>
                    <a:p>
                      <a:r>
                        <a:rPr lang="zh-CN" altLang="en-US" sz="2400" dirty="0"/>
                        <a:t>电磁量能器</a:t>
                      </a:r>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tc>
                  <a:txBody>
                    <a:bodyPr/>
                    <a:lstStyle/>
                    <a:p>
                      <a:endParaRPr lang="zh-CN" altLang="en-US" sz="2400"/>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extLst>
                  <a:ext uri="{0D108BD9-81ED-4DB2-BD59-A6C34878D82A}">
                    <a16:rowId xmlns:a16="http://schemas.microsoft.com/office/drawing/2014/main" val="1209613824"/>
                  </a:ext>
                </a:extLst>
              </a:tr>
              <a:tr h="140900">
                <a:tc>
                  <a:txBody>
                    <a:bodyPr/>
                    <a:lstStyle/>
                    <a:p>
                      <a:r>
                        <a:rPr lang="zh-CN" altLang="en-US" sz="2400" dirty="0"/>
                        <a:t>缪子探测器</a:t>
                      </a:r>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tc>
                  <a:txBody>
                    <a:bodyPr/>
                    <a:lstStyle/>
                    <a:p>
                      <a:endParaRPr lang="zh-CN" altLang="en-US" sz="2400"/>
                    </a:p>
                  </a:txBody>
                  <a:tcPr/>
                </a:tc>
                <a:tc>
                  <a:txBody>
                    <a:bodyPr/>
                    <a:lstStyle/>
                    <a:p>
                      <a:endParaRPr lang="zh-CN" altLang="en-US" sz="2400"/>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extLst>
                  <a:ext uri="{0D108BD9-81ED-4DB2-BD59-A6C34878D82A}">
                    <a16:rowId xmlns:a16="http://schemas.microsoft.com/office/drawing/2014/main" val="3025388898"/>
                  </a:ext>
                </a:extLst>
              </a:tr>
            </a:tbl>
          </a:graphicData>
        </a:graphic>
      </p:graphicFrame>
      <p:sp>
        <p:nvSpPr>
          <p:cNvPr id="15" name="文本框 14">
            <a:extLst>
              <a:ext uri="{FF2B5EF4-FFF2-40B4-BE49-F238E27FC236}">
                <a16:creationId xmlns:a16="http://schemas.microsoft.com/office/drawing/2014/main" id="{7C8CF496-F722-C1A3-6501-FB2CA15301FE}"/>
              </a:ext>
            </a:extLst>
          </p:cNvPr>
          <p:cNvSpPr txBox="1"/>
          <p:nvPr/>
        </p:nvSpPr>
        <p:spPr>
          <a:xfrm>
            <a:off x="2289710" y="5075559"/>
            <a:ext cx="5371983" cy="954107"/>
          </a:xfrm>
          <a:prstGeom prst="rect">
            <a:avLst/>
          </a:prstGeom>
          <a:noFill/>
        </p:spPr>
        <p:txBody>
          <a:bodyPr wrap="none" rtlCol="0">
            <a:spAutoFit/>
          </a:bodyPr>
          <a:lstStyle/>
          <a:p>
            <a:pPr marL="514350" indent="-514350">
              <a:buAutoNum type="arabicPeriod"/>
            </a:pPr>
            <a:r>
              <a:rPr lang="zh-CN" altLang="en-US" sz="2800" dirty="0"/>
              <a:t>怎么做这些世界？</a:t>
            </a:r>
            <a:endParaRPr lang="en-US" altLang="zh-CN" sz="2800" dirty="0"/>
          </a:p>
          <a:p>
            <a:pPr marL="514350" indent="-514350">
              <a:buAutoNum type="arabicPeriod"/>
            </a:pPr>
            <a:r>
              <a:rPr lang="zh-CN" altLang="en-US" sz="2800" dirty="0"/>
              <a:t>哪些软件包负责做这些事情？</a:t>
            </a:r>
          </a:p>
        </p:txBody>
      </p:sp>
    </p:spTree>
    <p:extLst>
      <p:ext uri="{BB962C8B-B14F-4D97-AF65-F5344CB8AC3E}">
        <p14:creationId xmlns:p14="http://schemas.microsoft.com/office/powerpoint/2010/main" val="28449284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8">
            <a:extLst>
              <a:ext uri="{FF2B5EF4-FFF2-40B4-BE49-F238E27FC236}">
                <a16:creationId xmlns:a16="http://schemas.microsoft.com/office/drawing/2014/main" id="{25402269-E7BE-C9E8-750D-FBCD31EE2A13}"/>
              </a:ext>
            </a:extLst>
          </p:cNvPr>
          <p:cNvSpPr>
            <a:spLocks noGrp="1"/>
          </p:cNvSpPr>
          <p:nvPr>
            <p:ph type="title"/>
          </p:nvPr>
        </p:nvSpPr>
        <p:spPr/>
        <p:txBody>
          <a:bodyPr/>
          <a:lstStyle/>
          <a:p>
            <a:r>
              <a:rPr lang="zh-CN" altLang="en-US" dirty="0"/>
              <a:t>面向对象的组件库</a:t>
            </a:r>
          </a:p>
        </p:txBody>
      </p:sp>
      <p:sp>
        <p:nvSpPr>
          <p:cNvPr id="3" name="灯片编号占位符 2">
            <a:extLst>
              <a:ext uri="{FF2B5EF4-FFF2-40B4-BE49-F238E27FC236}">
                <a16:creationId xmlns:a16="http://schemas.microsoft.com/office/drawing/2014/main" id="{2419514B-CC99-30AD-8F5C-184B4C2B1ABC}"/>
              </a:ext>
            </a:extLst>
          </p:cNvPr>
          <p:cNvSpPr>
            <a:spLocks noGrp="1"/>
          </p:cNvSpPr>
          <p:nvPr>
            <p:ph type="sldNum" sz="quarter" idx="12"/>
          </p:nvPr>
        </p:nvSpPr>
        <p:spPr/>
        <p:txBody>
          <a:bodyPr/>
          <a:lstStyle/>
          <a:p>
            <a:fld id="{CEB3D730-6AE3-3343-A2B4-B33EBC1E2267}" type="slidenum">
              <a:rPr lang="zh-CN" altLang="en-US" smtClean="0">
                <a:solidFill>
                  <a:srgbClr val="000000"/>
                </a:solidFill>
              </a:rPr>
              <a:pPr/>
              <a:t>69</a:t>
            </a:fld>
            <a:endParaRPr lang="en-US" altLang="zh-CN">
              <a:solidFill>
                <a:srgbClr val="000000"/>
              </a:solidFill>
            </a:endParaRPr>
          </a:p>
        </p:txBody>
      </p:sp>
      <p:graphicFrame>
        <p:nvGraphicFramePr>
          <p:cNvPr id="4" name="表格 4">
            <a:extLst>
              <a:ext uri="{FF2B5EF4-FFF2-40B4-BE49-F238E27FC236}">
                <a16:creationId xmlns:a16="http://schemas.microsoft.com/office/drawing/2014/main" id="{40EF78B4-2C52-F388-C0BD-E94B0D78B27D}"/>
              </a:ext>
            </a:extLst>
          </p:cNvPr>
          <p:cNvGraphicFramePr>
            <a:graphicFrameLocks noGrp="1"/>
          </p:cNvGraphicFramePr>
          <p:nvPr/>
        </p:nvGraphicFramePr>
        <p:xfrm>
          <a:off x="467544" y="1688233"/>
          <a:ext cx="8496943" cy="2286000"/>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358300489"/>
                    </a:ext>
                  </a:extLst>
                </a:gridCol>
                <a:gridCol w="821050">
                  <a:extLst>
                    <a:ext uri="{9D8B030D-6E8A-4147-A177-3AD203B41FA5}">
                      <a16:colId xmlns:a16="http://schemas.microsoft.com/office/drawing/2014/main" val="3585479337"/>
                    </a:ext>
                  </a:extLst>
                </a:gridCol>
                <a:gridCol w="984989">
                  <a:extLst>
                    <a:ext uri="{9D8B030D-6E8A-4147-A177-3AD203B41FA5}">
                      <a16:colId xmlns:a16="http://schemas.microsoft.com/office/drawing/2014/main" val="4145492667"/>
                    </a:ext>
                  </a:extLst>
                </a:gridCol>
                <a:gridCol w="984989">
                  <a:extLst>
                    <a:ext uri="{9D8B030D-6E8A-4147-A177-3AD203B41FA5}">
                      <a16:colId xmlns:a16="http://schemas.microsoft.com/office/drawing/2014/main" val="1826053536"/>
                    </a:ext>
                  </a:extLst>
                </a:gridCol>
                <a:gridCol w="1430132">
                  <a:extLst>
                    <a:ext uri="{9D8B030D-6E8A-4147-A177-3AD203B41FA5}">
                      <a16:colId xmlns:a16="http://schemas.microsoft.com/office/drawing/2014/main" val="3253287445"/>
                    </a:ext>
                  </a:extLst>
                </a:gridCol>
                <a:gridCol w="1611487">
                  <a:extLst>
                    <a:ext uri="{9D8B030D-6E8A-4147-A177-3AD203B41FA5}">
                      <a16:colId xmlns:a16="http://schemas.microsoft.com/office/drawing/2014/main" val="679530061"/>
                    </a:ext>
                  </a:extLst>
                </a:gridCol>
              </a:tblGrid>
              <a:tr h="140900">
                <a:tc>
                  <a:txBody>
                    <a:bodyPr/>
                    <a:lstStyle/>
                    <a:p>
                      <a:endParaRPr lang="zh-CN" altLang="en-US" sz="2400" dirty="0"/>
                    </a:p>
                  </a:txBody>
                  <a:tcPr/>
                </a:tc>
                <a:tc>
                  <a:txBody>
                    <a:bodyPr/>
                    <a:lstStyle/>
                    <a:p>
                      <a:r>
                        <a:rPr lang="zh-CN" altLang="en-US" sz="2400" dirty="0"/>
                        <a:t>刻度</a:t>
                      </a:r>
                    </a:p>
                  </a:txBody>
                  <a:tcPr/>
                </a:tc>
                <a:tc>
                  <a:txBody>
                    <a:bodyPr/>
                    <a:lstStyle/>
                    <a:p>
                      <a:r>
                        <a:rPr lang="zh-CN" altLang="en-US" sz="2400" dirty="0"/>
                        <a:t>寻迹</a:t>
                      </a:r>
                    </a:p>
                  </a:txBody>
                  <a:tcPr/>
                </a:tc>
                <a:tc>
                  <a:txBody>
                    <a:bodyPr/>
                    <a:lstStyle/>
                    <a:p>
                      <a:r>
                        <a:rPr lang="zh-CN" altLang="en-US" sz="2400" dirty="0"/>
                        <a:t>簇射</a:t>
                      </a:r>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t>粒子鉴别</a:t>
                      </a:r>
                    </a:p>
                  </a:txBody>
                  <a:tcPr/>
                </a:tc>
                <a:tc>
                  <a:txBody>
                    <a:bodyPr/>
                    <a:lstStyle/>
                    <a:p>
                      <a:r>
                        <a:rPr lang="zh-CN" altLang="en-US" sz="2400" dirty="0"/>
                        <a:t>世界封装</a:t>
                      </a:r>
                    </a:p>
                  </a:txBody>
                  <a:tcPr/>
                </a:tc>
                <a:extLst>
                  <a:ext uri="{0D108BD9-81ED-4DB2-BD59-A6C34878D82A}">
                    <a16:rowId xmlns:a16="http://schemas.microsoft.com/office/drawing/2014/main" val="549847193"/>
                  </a:ext>
                </a:extLst>
              </a:tr>
              <a:tr h="140900">
                <a:tc>
                  <a:txBody>
                    <a:bodyPr/>
                    <a:lstStyle/>
                    <a:p>
                      <a:r>
                        <a:rPr lang="zh-CN" altLang="en-US" sz="2400" dirty="0"/>
                        <a:t>漂移室</a:t>
                      </a:r>
                    </a:p>
                  </a:txBody>
                  <a:tcPr/>
                </a:tc>
                <a:tc>
                  <a:txBody>
                    <a:bodyPr/>
                    <a:lstStyle/>
                    <a:p>
                      <a:r>
                        <a:rPr lang="zh-CN" altLang="en-US" sz="2400" dirty="0">
                          <a:sym typeface="Wingdings 2" panose="05020102010507070707" pitchFamily="18" charset="2"/>
                        </a:rPr>
                        <a:t></a:t>
                      </a:r>
                      <a:endParaRPr lang="zh-CN" altLang="en-US" sz="2400" dirty="0"/>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tc>
                  <a:txBody>
                    <a:bodyPr/>
                    <a:lstStyle/>
                    <a:p>
                      <a:endParaRPr lang="zh-CN" altLang="en-US" sz="2400" dirty="0"/>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extLst>
                  <a:ext uri="{0D108BD9-81ED-4DB2-BD59-A6C34878D82A}">
                    <a16:rowId xmlns:a16="http://schemas.microsoft.com/office/drawing/2014/main" val="1010322138"/>
                  </a:ext>
                </a:extLst>
              </a:tr>
              <a:tr h="140900">
                <a:tc>
                  <a:txBody>
                    <a:bodyPr/>
                    <a:lstStyle/>
                    <a:p>
                      <a:r>
                        <a:rPr lang="zh-CN" altLang="en-US" sz="2400" dirty="0"/>
                        <a:t>飞行时间探测器</a:t>
                      </a:r>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tc>
                  <a:txBody>
                    <a:bodyPr/>
                    <a:lstStyle/>
                    <a:p>
                      <a:endParaRPr lang="zh-CN" altLang="en-US" sz="2400" dirty="0"/>
                    </a:p>
                  </a:txBody>
                  <a:tcPr/>
                </a:tc>
                <a:tc>
                  <a:txBody>
                    <a:bodyPr/>
                    <a:lstStyle/>
                    <a:p>
                      <a:endParaRPr lang="zh-CN" altLang="en-US" sz="2400" dirty="0"/>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extLst>
                  <a:ext uri="{0D108BD9-81ED-4DB2-BD59-A6C34878D82A}">
                    <a16:rowId xmlns:a16="http://schemas.microsoft.com/office/drawing/2014/main" val="3975505023"/>
                  </a:ext>
                </a:extLst>
              </a:tr>
              <a:tr h="140900">
                <a:tc>
                  <a:txBody>
                    <a:bodyPr/>
                    <a:lstStyle/>
                    <a:p>
                      <a:r>
                        <a:rPr lang="zh-CN" altLang="en-US" sz="2400" dirty="0"/>
                        <a:t>电磁量能器</a:t>
                      </a:r>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tc>
                  <a:txBody>
                    <a:bodyPr/>
                    <a:lstStyle/>
                    <a:p>
                      <a:endParaRPr lang="zh-CN" altLang="en-US" sz="2400"/>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extLst>
                  <a:ext uri="{0D108BD9-81ED-4DB2-BD59-A6C34878D82A}">
                    <a16:rowId xmlns:a16="http://schemas.microsoft.com/office/drawing/2014/main" val="1209613824"/>
                  </a:ext>
                </a:extLst>
              </a:tr>
              <a:tr h="140900">
                <a:tc>
                  <a:txBody>
                    <a:bodyPr/>
                    <a:lstStyle/>
                    <a:p>
                      <a:r>
                        <a:rPr lang="zh-CN" altLang="en-US" sz="2400" dirty="0"/>
                        <a:t>缪子探测器</a:t>
                      </a:r>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tc>
                  <a:txBody>
                    <a:bodyPr/>
                    <a:lstStyle/>
                    <a:p>
                      <a:endParaRPr lang="zh-CN" altLang="en-US" sz="2400"/>
                    </a:p>
                  </a:txBody>
                  <a:tcPr/>
                </a:tc>
                <a:tc>
                  <a:txBody>
                    <a:bodyPr/>
                    <a:lstStyle/>
                    <a:p>
                      <a:endParaRPr lang="zh-CN" altLang="en-US" sz="2400"/>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zh-CN" altLang="en-US" sz="2400" dirty="0">
                          <a:sym typeface="Wingdings 2" panose="05020102010507070707" pitchFamily="18" charset="2"/>
                        </a:rPr>
                        <a:t></a:t>
                      </a:r>
                      <a:endParaRPr lang="zh-CN" altLang="en-US" sz="2400" dirty="0"/>
                    </a:p>
                  </a:txBody>
                  <a:tcPr/>
                </a:tc>
                <a:extLst>
                  <a:ext uri="{0D108BD9-81ED-4DB2-BD59-A6C34878D82A}">
                    <a16:rowId xmlns:a16="http://schemas.microsoft.com/office/drawing/2014/main" val="3025388898"/>
                  </a:ext>
                </a:extLst>
              </a:tr>
            </a:tbl>
          </a:graphicData>
        </a:graphic>
      </p:graphicFrame>
      <p:grpSp>
        <p:nvGrpSpPr>
          <p:cNvPr id="5" name="组合 4">
            <a:extLst>
              <a:ext uri="{FF2B5EF4-FFF2-40B4-BE49-F238E27FC236}">
                <a16:creationId xmlns:a16="http://schemas.microsoft.com/office/drawing/2014/main" id="{F9639FFE-81EF-62B8-6307-C8FB66BE8B56}"/>
              </a:ext>
            </a:extLst>
          </p:cNvPr>
          <p:cNvGrpSpPr/>
          <p:nvPr/>
        </p:nvGrpSpPr>
        <p:grpSpPr>
          <a:xfrm>
            <a:off x="72009" y="4869160"/>
            <a:ext cx="8964487" cy="1139916"/>
            <a:chOff x="0" y="4869160"/>
            <a:chExt cx="8964487" cy="1139916"/>
          </a:xfrm>
        </p:grpSpPr>
        <p:pic>
          <p:nvPicPr>
            <p:cNvPr id="6" name="图片 5">
              <a:extLst>
                <a:ext uri="{FF2B5EF4-FFF2-40B4-BE49-F238E27FC236}">
                  <a16:creationId xmlns:a16="http://schemas.microsoft.com/office/drawing/2014/main" id="{9D6FF566-67DA-50B0-8F83-1A8899119EF3}"/>
                </a:ext>
              </a:extLst>
            </p:cNvPr>
            <p:cNvPicPr>
              <a:picLocks noChangeAspect="1"/>
            </p:cNvPicPr>
            <p:nvPr/>
          </p:nvPicPr>
          <p:blipFill rotWithShape="1">
            <a:blip r:embed="rId2"/>
            <a:srcRect r="1963"/>
            <a:stretch/>
          </p:blipFill>
          <p:spPr>
            <a:xfrm>
              <a:off x="0" y="4869160"/>
              <a:ext cx="8964487" cy="1139916"/>
            </a:xfrm>
            <a:prstGeom prst="rect">
              <a:avLst/>
            </a:prstGeom>
          </p:spPr>
        </p:pic>
        <p:cxnSp>
          <p:nvCxnSpPr>
            <p:cNvPr id="8" name="直接连接符 7">
              <a:extLst>
                <a:ext uri="{FF2B5EF4-FFF2-40B4-BE49-F238E27FC236}">
                  <a16:creationId xmlns:a16="http://schemas.microsoft.com/office/drawing/2014/main" id="{596E95E0-B93D-258D-FF9E-61DC1647B02F}"/>
                </a:ext>
              </a:extLst>
            </p:cNvPr>
            <p:cNvCxnSpPr/>
            <p:nvPr/>
          </p:nvCxnSpPr>
          <p:spPr bwMode="auto">
            <a:xfrm>
              <a:off x="3563888" y="5229200"/>
              <a:ext cx="504056" cy="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cxnSp>
          <p:nvCxnSpPr>
            <p:cNvPr id="9" name="直接连接符 8">
              <a:extLst>
                <a:ext uri="{FF2B5EF4-FFF2-40B4-BE49-F238E27FC236}">
                  <a16:creationId xmlns:a16="http://schemas.microsoft.com/office/drawing/2014/main" id="{99649D47-A242-78F3-02D8-8B5006CEA490}"/>
                </a:ext>
              </a:extLst>
            </p:cNvPr>
            <p:cNvCxnSpPr/>
            <p:nvPr/>
          </p:nvCxnSpPr>
          <p:spPr bwMode="auto">
            <a:xfrm>
              <a:off x="6300192" y="5013176"/>
              <a:ext cx="504056" cy="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cxnSp>
          <p:nvCxnSpPr>
            <p:cNvPr id="10" name="直接连接符 9">
              <a:extLst>
                <a:ext uri="{FF2B5EF4-FFF2-40B4-BE49-F238E27FC236}">
                  <a16:creationId xmlns:a16="http://schemas.microsoft.com/office/drawing/2014/main" id="{832A7309-7E8F-06D2-08EC-CAC68015B49F}"/>
                </a:ext>
              </a:extLst>
            </p:cNvPr>
            <p:cNvCxnSpPr/>
            <p:nvPr/>
          </p:nvCxnSpPr>
          <p:spPr bwMode="auto">
            <a:xfrm>
              <a:off x="4876800" y="6009076"/>
              <a:ext cx="504056" cy="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cxnSp>
          <p:nvCxnSpPr>
            <p:cNvPr id="11" name="直接连接符 10">
              <a:extLst>
                <a:ext uri="{FF2B5EF4-FFF2-40B4-BE49-F238E27FC236}">
                  <a16:creationId xmlns:a16="http://schemas.microsoft.com/office/drawing/2014/main" id="{00E2F715-A84D-7E31-128A-24FECC1FA30D}"/>
                </a:ext>
              </a:extLst>
            </p:cNvPr>
            <p:cNvCxnSpPr/>
            <p:nvPr/>
          </p:nvCxnSpPr>
          <p:spPr bwMode="auto">
            <a:xfrm>
              <a:off x="6277157" y="5996493"/>
              <a:ext cx="504056" cy="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cxnSp>
          <p:nvCxnSpPr>
            <p:cNvPr id="12" name="直接连接符 11">
              <a:extLst>
                <a:ext uri="{FF2B5EF4-FFF2-40B4-BE49-F238E27FC236}">
                  <a16:creationId xmlns:a16="http://schemas.microsoft.com/office/drawing/2014/main" id="{2532D12B-6178-4E9F-936F-548D549E6F61}"/>
                </a:ext>
              </a:extLst>
            </p:cNvPr>
            <p:cNvCxnSpPr>
              <a:cxnSpLocks/>
            </p:cNvCxnSpPr>
            <p:nvPr/>
          </p:nvCxnSpPr>
          <p:spPr bwMode="auto">
            <a:xfrm>
              <a:off x="6379522" y="5226337"/>
              <a:ext cx="1288822" cy="0"/>
            </a:xfrm>
            <a:prstGeom prst="line">
              <a:avLst/>
            </a:prstGeom>
            <a:ln>
              <a:solidFill>
                <a:srgbClr val="C00000"/>
              </a:solidFill>
            </a:ln>
          </p:spPr>
          <p:style>
            <a:lnRef idx="3">
              <a:schemeClr val="dk1"/>
            </a:lnRef>
            <a:fillRef idx="0">
              <a:schemeClr val="dk1"/>
            </a:fillRef>
            <a:effectRef idx="2">
              <a:schemeClr val="dk1"/>
            </a:effectRef>
            <a:fontRef idx="minor">
              <a:schemeClr val="tx1"/>
            </a:fontRef>
          </p:style>
        </p:cxnSp>
      </p:grpSp>
      <p:sp>
        <p:nvSpPr>
          <p:cNvPr id="14" name="文本框 13">
            <a:extLst>
              <a:ext uri="{FF2B5EF4-FFF2-40B4-BE49-F238E27FC236}">
                <a16:creationId xmlns:a16="http://schemas.microsoft.com/office/drawing/2014/main" id="{A4AE14FD-FC65-A2EC-E4B1-CAA9E833BC33}"/>
              </a:ext>
            </a:extLst>
          </p:cNvPr>
          <p:cNvSpPr txBox="1"/>
          <p:nvPr/>
        </p:nvSpPr>
        <p:spPr>
          <a:xfrm>
            <a:off x="3039915" y="6158204"/>
            <a:ext cx="3352200" cy="461665"/>
          </a:xfrm>
          <a:prstGeom prst="rect">
            <a:avLst/>
          </a:prstGeom>
          <a:noFill/>
        </p:spPr>
        <p:txBody>
          <a:bodyPr wrap="none" rtlCol="0">
            <a:spAutoFit/>
          </a:bodyPr>
          <a:lstStyle/>
          <a:p>
            <a:r>
              <a:rPr lang="en-US" altLang="zh-CN" sz="2400" dirty="0"/>
              <a:t>BOSS</a:t>
            </a:r>
            <a:r>
              <a:rPr lang="zh-CN" altLang="en-US" sz="2400" dirty="0"/>
              <a:t>软件框架组织目录</a:t>
            </a:r>
          </a:p>
        </p:txBody>
      </p:sp>
      <p:sp>
        <p:nvSpPr>
          <p:cNvPr id="15" name="文本框 14">
            <a:extLst>
              <a:ext uri="{FF2B5EF4-FFF2-40B4-BE49-F238E27FC236}">
                <a16:creationId xmlns:a16="http://schemas.microsoft.com/office/drawing/2014/main" id="{BB426A11-CB73-56C0-7008-76BD0A63BEFB}"/>
              </a:ext>
            </a:extLst>
          </p:cNvPr>
          <p:cNvSpPr txBox="1"/>
          <p:nvPr/>
        </p:nvSpPr>
        <p:spPr>
          <a:xfrm>
            <a:off x="2754051" y="4240598"/>
            <a:ext cx="3923927" cy="461665"/>
          </a:xfrm>
          <a:prstGeom prst="rect">
            <a:avLst/>
          </a:prstGeom>
          <a:noFill/>
        </p:spPr>
        <p:txBody>
          <a:bodyPr wrap="square">
            <a:spAutoFit/>
          </a:bodyPr>
          <a:lstStyle/>
          <a:p>
            <a:pPr lvl="1" algn="just"/>
            <a:r>
              <a:rPr lang="en-US" altLang="zh-CN" sz="2400" dirty="0"/>
              <a:t>3. </a:t>
            </a:r>
            <a:r>
              <a:rPr lang="zh-CN" altLang="en-US" sz="2400" dirty="0"/>
              <a:t>它包含哪些组件？</a:t>
            </a:r>
            <a:endParaRPr lang="en-US" altLang="zh-CN" sz="2400" dirty="0"/>
          </a:p>
        </p:txBody>
      </p:sp>
    </p:spTree>
    <p:extLst>
      <p:ext uri="{BB962C8B-B14F-4D97-AF65-F5344CB8AC3E}">
        <p14:creationId xmlns:p14="http://schemas.microsoft.com/office/powerpoint/2010/main" val="364587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5E87873-6EAC-4860-940F-584C7506C506}"/>
              </a:ext>
            </a:extLst>
          </p:cNvPr>
          <p:cNvSpPr>
            <a:spLocks noGrp="1"/>
          </p:cNvSpPr>
          <p:nvPr>
            <p:ph type="title"/>
          </p:nvPr>
        </p:nvSpPr>
        <p:spPr/>
        <p:txBody>
          <a:bodyPr/>
          <a:lstStyle/>
          <a:p>
            <a:r>
              <a:rPr lang="zh-CN" altLang="en-US" dirty="0"/>
              <a:t>最早的光谱</a:t>
            </a:r>
          </a:p>
        </p:txBody>
      </p:sp>
      <p:pic>
        <p:nvPicPr>
          <p:cNvPr id="4" name="图片 4" descr="图片 4">
            <a:extLst>
              <a:ext uri="{FF2B5EF4-FFF2-40B4-BE49-F238E27FC236}">
                <a16:creationId xmlns:a16="http://schemas.microsoft.com/office/drawing/2014/main" id="{CE0D072D-C13B-4E9E-8A6C-123F07F5ADFC}"/>
              </a:ext>
            </a:extLst>
          </p:cNvPr>
          <p:cNvPicPr>
            <a:picLocks noGrp="1" noChangeAspect="1"/>
          </p:cNvPicPr>
          <p:nvPr>
            <p:ph sz="quarter" idx="4294967295"/>
          </p:nvPr>
        </p:nvPicPr>
        <p:blipFill>
          <a:blip r:embed="rId2"/>
          <a:stretch>
            <a:fillRect/>
          </a:stretch>
        </p:blipFill>
        <p:spPr>
          <a:xfrm>
            <a:off x="1043608" y="1412776"/>
            <a:ext cx="7315200" cy="4114800"/>
          </a:xfrm>
          <a:prstGeom prst="rect">
            <a:avLst/>
          </a:prstGeom>
          <a:ln w="12700">
            <a:miter lim="400000"/>
          </a:ln>
        </p:spPr>
      </p:pic>
    </p:spTree>
    <p:extLst>
      <p:ext uri="{BB962C8B-B14F-4D97-AF65-F5344CB8AC3E}">
        <p14:creationId xmlns:p14="http://schemas.microsoft.com/office/powerpoint/2010/main" val="260792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
                                        </p:tgtEl>
                                        <p:attrNameLst>
                                          <p:attrName>style.visibility</p:attrName>
                                        </p:attrNameLst>
                                      </p:cBhvr>
                                      <p:to>
                                        <p:strVal val="visible"/>
                                      </p:to>
                                    </p:set>
                                    <p:animEffect transition="in" filter="fad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1066800"/>
            <a:ext cx="43434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3352800"/>
            <a:ext cx="411480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Rectangle 8"/>
          <p:cNvSpPr>
            <a:spLocks noChangeArrowheads="1"/>
          </p:cNvSpPr>
          <p:nvPr/>
        </p:nvSpPr>
        <p:spPr bwMode="auto">
          <a:xfrm>
            <a:off x="3184525" y="2286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fontAlgn="base" hangingPunct="0">
              <a:spcBef>
                <a:spcPct val="0"/>
              </a:spcBef>
              <a:spcAft>
                <a:spcPct val="0"/>
              </a:spcAft>
            </a:pPr>
            <a:endParaRPr lang="zh-CN" altLang="zh-CN" sz="4400" b="1">
              <a:solidFill>
                <a:srgbClr val="FF3300"/>
              </a:solidFill>
              <a:latin typeface="隶书" pitchFamily="49" charset="-122"/>
              <a:ea typeface="隶书" pitchFamily="49" charset="-122"/>
            </a:endParaRPr>
          </a:p>
        </p:txBody>
      </p:sp>
      <p:sp>
        <p:nvSpPr>
          <p:cNvPr id="199686" name="Line 2054"/>
          <p:cNvSpPr>
            <a:spLocks noChangeShapeType="1"/>
          </p:cNvSpPr>
          <p:nvPr/>
        </p:nvSpPr>
        <p:spPr bwMode="auto">
          <a:xfrm>
            <a:off x="6248400" y="2971800"/>
            <a:ext cx="9906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kumimoji="1" lang="zh-CN" altLang="en-US" sz="3600" b="1">
              <a:solidFill>
                <a:srgbClr val="FF0000"/>
              </a:solidFill>
            </a:endParaRPr>
          </a:p>
        </p:txBody>
      </p:sp>
      <p:sp>
        <p:nvSpPr>
          <p:cNvPr id="199687" name="Line 2055"/>
          <p:cNvSpPr>
            <a:spLocks noChangeShapeType="1"/>
          </p:cNvSpPr>
          <p:nvPr/>
        </p:nvSpPr>
        <p:spPr bwMode="auto">
          <a:xfrm>
            <a:off x="6172200" y="1981200"/>
            <a:ext cx="11430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kumimoji="1" lang="zh-CN" altLang="en-US" sz="3600" b="1">
              <a:solidFill>
                <a:srgbClr val="FF0000"/>
              </a:solidFill>
            </a:endParaRPr>
          </a:p>
        </p:txBody>
      </p:sp>
      <p:sp>
        <p:nvSpPr>
          <p:cNvPr id="199688" name="Line 2056"/>
          <p:cNvSpPr>
            <a:spLocks noChangeShapeType="1"/>
          </p:cNvSpPr>
          <p:nvPr/>
        </p:nvSpPr>
        <p:spPr bwMode="auto">
          <a:xfrm flipH="1">
            <a:off x="1828800" y="1981200"/>
            <a:ext cx="13716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kumimoji="1" lang="zh-CN" altLang="en-US" sz="3600" b="1">
              <a:solidFill>
                <a:srgbClr val="FF0000"/>
              </a:solidFill>
            </a:endParaRPr>
          </a:p>
        </p:txBody>
      </p:sp>
      <p:sp>
        <p:nvSpPr>
          <p:cNvPr id="199689" name="Text Box 2057"/>
          <p:cNvSpPr txBox="1">
            <a:spLocks noChangeArrowheads="1"/>
          </p:cNvSpPr>
          <p:nvPr/>
        </p:nvSpPr>
        <p:spPr bwMode="auto">
          <a:xfrm>
            <a:off x="7389813" y="1724025"/>
            <a:ext cx="12303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kumimoji="1" lang="en-US" altLang="zh-CN" sz="2800" b="1" dirty="0">
                <a:solidFill>
                  <a:srgbClr val="FF0000"/>
                </a:solidFill>
              </a:rPr>
              <a:t>ROOT</a:t>
            </a:r>
          </a:p>
        </p:txBody>
      </p:sp>
      <p:sp>
        <p:nvSpPr>
          <p:cNvPr id="199690" name="Text Box 2058"/>
          <p:cNvSpPr txBox="1">
            <a:spLocks noChangeArrowheads="1"/>
          </p:cNvSpPr>
          <p:nvPr/>
        </p:nvSpPr>
        <p:spPr bwMode="auto">
          <a:xfrm>
            <a:off x="7323138" y="2714625"/>
            <a:ext cx="13700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kumimoji="1" lang="en-US" altLang="zh-CN" sz="2800" b="1" dirty="0">
                <a:solidFill>
                  <a:srgbClr val="FF0000"/>
                </a:solidFill>
              </a:rPr>
              <a:t>GAUDI</a:t>
            </a:r>
          </a:p>
        </p:txBody>
      </p:sp>
      <p:sp>
        <p:nvSpPr>
          <p:cNvPr id="199691" name="Text Box 2059"/>
          <p:cNvSpPr txBox="1">
            <a:spLocks noChangeArrowheads="1"/>
          </p:cNvSpPr>
          <p:nvPr/>
        </p:nvSpPr>
        <p:spPr bwMode="auto">
          <a:xfrm>
            <a:off x="153988" y="1724025"/>
            <a:ext cx="162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kumimoji="1" lang="en-US" altLang="zh-CN" sz="2800" b="1" dirty="0">
                <a:solidFill>
                  <a:srgbClr val="FF0000"/>
                </a:solidFill>
              </a:rPr>
              <a:t>GEANT4</a:t>
            </a:r>
          </a:p>
        </p:txBody>
      </p:sp>
      <p:sp>
        <p:nvSpPr>
          <p:cNvPr id="199692" name="Line 2060"/>
          <p:cNvSpPr>
            <a:spLocks noChangeShapeType="1"/>
          </p:cNvSpPr>
          <p:nvPr/>
        </p:nvSpPr>
        <p:spPr bwMode="auto">
          <a:xfrm flipH="1">
            <a:off x="1981200" y="4038600"/>
            <a:ext cx="7620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kumimoji="1" lang="zh-CN" altLang="en-US" sz="3600" b="1">
              <a:solidFill>
                <a:srgbClr val="FF0000"/>
              </a:solidFill>
            </a:endParaRPr>
          </a:p>
        </p:txBody>
      </p:sp>
      <p:sp>
        <p:nvSpPr>
          <p:cNvPr id="199693" name="Text Box 2061"/>
          <p:cNvSpPr txBox="1">
            <a:spLocks noChangeArrowheads="1"/>
          </p:cNvSpPr>
          <p:nvPr/>
        </p:nvSpPr>
        <p:spPr bwMode="auto">
          <a:xfrm>
            <a:off x="536575" y="3781425"/>
            <a:ext cx="1289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kumimoji="1" lang="en-US" altLang="zh-CN" sz="2800" b="1">
                <a:solidFill>
                  <a:srgbClr val="FF0000"/>
                </a:solidFill>
              </a:rPr>
              <a:t>GDML</a:t>
            </a:r>
          </a:p>
        </p:txBody>
      </p:sp>
      <p:sp>
        <p:nvSpPr>
          <p:cNvPr id="199694" name="Line 2062"/>
          <p:cNvSpPr>
            <a:spLocks noChangeShapeType="1"/>
          </p:cNvSpPr>
          <p:nvPr/>
        </p:nvSpPr>
        <p:spPr bwMode="auto">
          <a:xfrm>
            <a:off x="4953000" y="5029200"/>
            <a:ext cx="19812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kumimoji="1" lang="zh-CN" altLang="en-US" sz="3600" b="1">
              <a:solidFill>
                <a:srgbClr val="FF0000"/>
              </a:solidFill>
            </a:endParaRPr>
          </a:p>
        </p:txBody>
      </p:sp>
      <p:sp>
        <p:nvSpPr>
          <p:cNvPr id="199695" name="Text Box 2063"/>
          <p:cNvSpPr txBox="1">
            <a:spLocks noChangeArrowheads="1"/>
          </p:cNvSpPr>
          <p:nvPr/>
        </p:nvSpPr>
        <p:spPr bwMode="auto">
          <a:xfrm>
            <a:off x="7086600" y="4800600"/>
            <a:ext cx="8763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kumimoji="1" lang="en-US" altLang="zh-CN" sz="2800" b="1">
                <a:solidFill>
                  <a:srgbClr val="FF0000"/>
                </a:solidFill>
              </a:rPr>
              <a:t>TDS</a:t>
            </a:r>
          </a:p>
        </p:txBody>
      </p:sp>
      <p:sp>
        <p:nvSpPr>
          <p:cNvPr id="8" name="标题 7">
            <a:extLst>
              <a:ext uri="{FF2B5EF4-FFF2-40B4-BE49-F238E27FC236}">
                <a16:creationId xmlns:a16="http://schemas.microsoft.com/office/drawing/2014/main" id="{88A73592-E2A9-682D-38A1-4F9CB8C0C2C0}"/>
              </a:ext>
            </a:extLst>
          </p:cNvPr>
          <p:cNvSpPr>
            <a:spLocks noGrp="1"/>
          </p:cNvSpPr>
          <p:nvPr>
            <p:ph type="title"/>
          </p:nvPr>
        </p:nvSpPr>
        <p:spPr/>
        <p:txBody>
          <a:bodyPr/>
          <a:lstStyle/>
          <a:p>
            <a:r>
              <a:rPr lang="en-US" altLang="zh-CN" sz="4400" dirty="0">
                <a:solidFill>
                  <a:srgbClr val="000000"/>
                </a:solidFill>
                <a:ea typeface="华文中宋" pitchFamily="2" charset="-122"/>
              </a:rPr>
              <a:t>BESIII Offline Software System</a:t>
            </a:r>
            <a:endParaRPr lang="zh-CN" altLang="en-US" dirty="0"/>
          </a:p>
        </p:txBody>
      </p:sp>
      <p:sp>
        <p:nvSpPr>
          <p:cNvPr id="3" name="灯片编号占位符 2"/>
          <p:cNvSpPr>
            <a:spLocks noGrp="1"/>
          </p:cNvSpPr>
          <p:nvPr>
            <p:ph type="sldNum" sz="quarter" idx="12"/>
          </p:nvPr>
        </p:nvSpPr>
        <p:spPr/>
        <p:txBody>
          <a:bodyPr/>
          <a:lstStyle/>
          <a:p>
            <a:fld id="{655B4020-4205-40BF-AA9A-356774E64F12}" type="slidenum">
              <a:rPr lang="en-US" altLang="zh-CN" smtClean="0">
                <a:solidFill>
                  <a:srgbClr val="000000"/>
                </a:solidFill>
              </a:rPr>
              <a:pPr/>
              <a:t>70</a:t>
            </a:fld>
            <a:endParaRPr lang="en-US" altLang="zh-CN">
              <a:solidFill>
                <a:srgbClr val="000000"/>
              </a:solidFill>
            </a:endParaRPr>
          </a:p>
        </p:txBody>
      </p:sp>
    </p:spTree>
    <p:extLst>
      <p:ext uri="{BB962C8B-B14F-4D97-AF65-F5344CB8AC3E}">
        <p14:creationId xmlns:p14="http://schemas.microsoft.com/office/powerpoint/2010/main" val="4182963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252E92-AE98-364F-AEBE-6B8AEE023089}"/>
              </a:ext>
            </a:extLst>
          </p:cNvPr>
          <p:cNvSpPr>
            <a:spLocks noGrp="1"/>
          </p:cNvSpPr>
          <p:nvPr>
            <p:ph type="title"/>
          </p:nvPr>
        </p:nvSpPr>
        <p:spPr/>
        <p:txBody>
          <a:bodyPr/>
          <a:lstStyle/>
          <a:p>
            <a:r>
              <a:rPr lang="zh-CN" altLang="en-US" dirty="0"/>
              <a:t>怎么管理这些软件包呢？</a:t>
            </a:r>
          </a:p>
        </p:txBody>
      </p:sp>
      <p:sp>
        <p:nvSpPr>
          <p:cNvPr id="3" name="灯片编号占位符 2">
            <a:extLst>
              <a:ext uri="{FF2B5EF4-FFF2-40B4-BE49-F238E27FC236}">
                <a16:creationId xmlns:a16="http://schemas.microsoft.com/office/drawing/2014/main" id="{93D79795-49ED-7249-6A5A-73DBBD90351A}"/>
              </a:ext>
            </a:extLst>
          </p:cNvPr>
          <p:cNvSpPr>
            <a:spLocks noGrp="1"/>
          </p:cNvSpPr>
          <p:nvPr>
            <p:ph type="sldNum" sz="quarter" idx="12"/>
          </p:nvPr>
        </p:nvSpPr>
        <p:spPr/>
        <p:txBody>
          <a:bodyPr/>
          <a:lstStyle/>
          <a:p>
            <a:fld id="{CEB3D730-6AE3-3343-A2B4-B33EBC1E2267}" type="slidenum">
              <a:rPr lang="zh-CN" altLang="en-US" smtClean="0">
                <a:solidFill>
                  <a:srgbClr val="000000"/>
                </a:solidFill>
              </a:rPr>
              <a:pPr/>
              <a:t>71</a:t>
            </a:fld>
            <a:endParaRPr lang="en-US" altLang="zh-CN">
              <a:solidFill>
                <a:srgbClr val="000000"/>
              </a:solidFill>
            </a:endParaRPr>
          </a:p>
        </p:txBody>
      </p:sp>
      <p:sp>
        <p:nvSpPr>
          <p:cNvPr id="4" name="Rectangle 3">
            <a:extLst>
              <a:ext uri="{FF2B5EF4-FFF2-40B4-BE49-F238E27FC236}">
                <a16:creationId xmlns:a16="http://schemas.microsoft.com/office/drawing/2014/main" id="{673BF7BA-1C27-2ED7-FA50-AF6C5BC54045}"/>
              </a:ext>
            </a:extLst>
          </p:cNvPr>
          <p:cNvSpPr txBox="1">
            <a:spLocks noChangeArrowheads="1"/>
          </p:cNvSpPr>
          <p:nvPr/>
        </p:nvSpPr>
        <p:spPr>
          <a:xfrm>
            <a:off x="818356" y="1340768"/>
            <a:ext cx="8116888" cy="4632920"/>
          </a:xfrm>
          <a:prstGeom prst="rect">
            <a:avLst/>
          </a:prstGeom>
        </p:spPr>
        <p:txBody>
          <a:bodyPr/>
          <a:lstStyle>
            <a:lvl1pPr marL="316531" indent="-316531" algn="l" rtl="0" fontAlgn="base">
              <a:spcBef>
                <a:spcPct val="20000"/>
              </a:spcBef>
              <a:spcAft>
                <a:spcPct val="0"/>
              </a:spcAft>
              <a:buClr>
                <a:srgbClr val="FF3399"/>
              </a:buClr>
              <a:buFont typeface="Wingdings 2" charset="2"/>
              <a:buChar char="è"/>
              <a:defRPr sz="4062" b="1" kern="1200">
                <a:solidFill>
                  <a:srgbClr val="000066"/>
                </a:solidFill>
                <a:latin typeface="+mn-lt"/>
                <a:ea typeface="+mn-ea"/>
                <a:cs typeface="+mn-cs"/>
              </a:defRPr>
            </a:lvl1pPr>
            <a:lvl2pPr marL="685817" indent="-263776" algn="l" rtl="0" fontAlgn="base">
              <a:spcBef>
                <a:spcPct val="20000"/>
              </a:spcBef>
              <a:spcAft>
                <a:spcPct val="0"/>
              </a:spcAft>
              <a:buClr>
                <a:srgbClr val="FF3399"/>
              </a:buClr>
              <a:buFont typeface="Wingdings 2" charset="2"/>
              <a:buChar char="è"/>
              <a:defRPr sz="3323" b="1" kern="1200">
                <a:solidFill>
                  <a:srgbClr val="000099"/>
                </a:solidFill>
                <a:latin typeface="+mn-lt"/>
                <a:ea typeface="+mn-ea"/>
                <a:cs typeface="+mn-cs"/>
              </a:defRPr>
            </a:lvl2pPr>
            <a:lvl3pPr marL="1055103" indent="-211021" algn="l" rtl="0" fontAlgn="base">
              <a:spcBef>
                <a:spcPct val="20000"/>
              </a:spcBef>
              <a:spcAft>
                <a:spcPct val="0"/>
              </a:spcAft>
              <a:buClr>
                <a:srgbClr val="FF3399"/>
              </a:buClr>
              <a:buFont typeface="Wingdings 2" charset="2"/>
              <a:buChar char="è"/>
              <a:defRPr sz="2954" b="1" kern="1200">
                <a:solidFill>
                  <a:schemeClr val="accent1"/>
                </a:solidFill>
                <a:latin typeface="+mn-lt"/>
                <a:ea typeface="+mn-ea"/>
                <a:cs typeface="+mn-cs"/>
              </a:defRPr>
            </a:lvl3pPr>
            <a:lvl4pPr marL="1477145" indent="-211021" algn="l" rtl="0" fontAlgn="base">
              <a:spcBef>
                <a:spcPct val="20000"/>
              </a:spcBef>
              <a:spcAft>
                <a:spcPct val="0"/>
              </a:spcAft>
              <a:buClr>
                <a:srgbClr val="FF3399"/>
              </a:buClr>
              <a:buFont typeface="Wingdings 2" charset="2"/>
              <a:buChar char="è"/>
              <a:defRPr sz="2585" b="1" kern="1200">
                <a:solidFill>
                  <a:srgbClr val="000066"/>
                </a:solidFill>
                <a:latin typeface="+mn-lt"/>
                <a:ea typeface="+mn-ea"/>
                <a:cs typeface="+mn-cs"/>
              </a:defRPr>
            </a:lvl4pPr>
            <a:lvl5pPr marL="1899186" indent="-211021" algn="l" rtl="0" fontAlgn="base">
              <a:spcBef>
                <a:spcPct val="20000"/>
              </a:spcBef>
              <a:spcAft>
                <a:spcPct val="0"/>
              </a:spcAft>
              <a:buClr>
                <a:srgbClr val="FF3399"/>
              </a:buClr>
              <a:buFont typeface="Wingdings 2" charset="2"/>
              <a:buChar char="è"/>
              <a:defRPr sz="2585" b="1" kern="1200">
                <a:solidFill>
                  <a:srgbClr val="000066"/>
                </a:solidFill>
                <a:latin typeface="+mn-lt"/>
                <a:ea typeface="+mn-ea"/>
                <a:cs typeface="+mn-cs"/>
              </a:defRPr>
            </a:lvl5pPr>
            <a:lvl6pPr marL="2321227" indent="-211021" algn="l" defTabSz="844083" rtl="0" eaLnBrk="1" latinLnBrk="0" hangingPunct="1">
              <a:lnSpc>
                <a:spcPct val="90000"/>
              </a:lnSpc>
              <a:spcBef>
                <a:spcPts val="462"/>
              </a:spcBef>
              <a:buFont typeface="Arial"/>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a:buChar char="•"/>
              <a:defRPr sz="1662" kern="1200">
                <a:solidFill>
                  <a:schemeClr val="tx1"/>
                </a:solidFill>
                <a:latin typeface="+mn-lt"/>
                <a:ea typeface="+mn-ea"/>
                <a:cs typeface="+mn-cs"/>
              </a:defRPr>
            </a:lvl9pPr>
          </a:lstStyle>
          <a:p>
            <a:pPr marL="0" indent="0">
              <a:lnSpc>
                <a:spcPct val="90000"/>
              </a:lnSpc>
              <a:buFont typeface="Wingdings 2" charset="2"/>
              <a:buNone/>
            </a:pPr>
            <a:r>
              <a:rPr lang="en-US" altLang="zh-CN" sz="2000">
                <a:solidFill>
                  <a:srgbClr val="FF0000"/>
                </a:solidFill>
                <a:ea typeface="方正姚体" charset="0"/>
              </a:rPr>
              <a:t>/Analysis               --</a:t>
            </a:r>
            <a:r>
              <a:rPr lang="zh-CN" altLang="en-US" sz="2000">
                <a:solidFill>
                  <a:srgbClr val="FF0000"/>
                </a:solidFill>
                <a:ea typeface="方正姚体" charset="0"/>
              </a:rPr>
              <a:t>物理分析软件 </a:t>
            </a:r>
          </a:p>
          <a:p>
            <a:pPr marL="0" indent="0">
              <a:lnSpc>
                <a:spcPct val="90000"/>
              </a:lnSpc>
              <a:buFont typeface="Wingdings 2" charset="2"/>
              <a:buNone/>
            </a:pPr>
            <a:r>
              <a:rPr lang="en-US" altLang="zh-CN" sz="2000"/>
              <a:t>/BesCxxPolicy       -- </a:t>
            </a:r>
            <a:r>
              <a:rPr lang="en-US" altLang="zh-CN" sz="2000">
                <a:latin typeface="方正舒体" charset="0"/>
                <a:ea typeface="方正舒体" charset="0"/>
              </a:rPr>
              <a:t>define standard patterns  for c++ compilier</a:t>
            </a:r>
            <a:r>
              <a:rPr lang="en-US" altLang="zh-CN" sz="2000">
                <a:ea typeface="方正姚体" charset="0"/>
              </a:rPr>
              <a:t> </a:t>
            </a:r>
            <a:endParaRPr lang="en-US" altLang="zh-CN" sz="2000"/>
          </a:p>
          <a:p>
            <a:pPr>
              <a:lnSpc>
                <a:spcPct val="90000"/>
              </a:lnSpc>
              <a:buClr>
                <a:schemeClr val="accent1"/>
              </a:buClr>
              <a:buFont typeface="Wingdings 2" charset="2"/>
              <a:buNone/>
            </a:pPr>
            <a:r>
              <a:rPr lang="en-US" altLang="zh-CN" sz="2000">
                <a:ea typeface="方正姚体" charset="0"/>
              </a:rPr>
              <a:t>/BesExamples        --</a:t>
            </a:r>
            <a:r>
              <a:rPr lang="zh-CN" altLang="en-US" sz="2000">
                <a:ea typeface="方正姚体" charset="0"/>
              </a:rPr>
              <a:t>一些入门级的例子</a:t>
            </a:r>
          </a:p>
          <a:p>
            <a:pPr>
              <a:lnSpc>
                <a:spcPct val="90000"/>
              </a:lnSpc>
              <a:buClr>
                <a:schemeClr val="accent1"/>
              </a:buClr>
              <a:buFont typeface="Wingdings 2" charset="2"/>
              <a:buNone/>
            </a:pPr>
            <a:r>
              <a:rPr lang="en-US" altLang="zh-CN" sz="2000">
                <a:ea typeface="方正姚体" charset="0"/>
              </a:rPr>
              <a:t>/BesFortranPolicy  -- </a:t>
            </a:r>
            <a:r>
              <a:rPr lang="en-US" altLang="zh-CN" sz="2000">
                <a:latin typeface="方正舒体" charset="0"/>
                <a:ea typeface="方正舒体" charset="0"/>
              </a:rPr>
              <a:t>define standard patterns for</a:t>
            </a:r>
            <a:r>
              <a:rPr lang="en-US" altLang="zh-CN" sz="2000">
                <a:ea typeface="方正姚体" charset="0"/>
              </a:rPr>
              <a:t> </a:t>
            </a:r>
            <a:r>
              <a:rPr lang="en-US" altLang="zh-CN" sz="2000">
                <a:latin typeface="方正舒体" charset="0"/>
                <a:ea typeface="方正舒体" charset="0"/>
              </a:rPr>
              <a:t>fortran compilier</a:t>
            </a:r>
            <a:r>
              <a:rPr lang="en-US" altLang="zh-CN" sz="2000">
                <a:ea typeface="方正姚体" charset="0"/>
              </a:rPr>
              <a:t> </a:t>
            </a:r>
            <a:endParaRPr lang="zh-CN" altLang="en-US" sz="2000">
              <a:ea typeface="方正姚体" charset="0"/>
            </a:endParaRPr>
          </a:p>
          <a:p>
            <a:pPr>
              <a:lnSpc>
                <a:spcPct val="90000"/>
              </a:lnSpc>
              <a:buClr>
                <a:schemeClr val="accent1"/>
              </a:buClr>
              <a:buFont typeface="Wingdings 2" charset="2"/>
              <a:buNone/>
            </a:pPr>
            <a:r>
              <a:rPr lang="en-US" altLang="zh-CN" sz="2000">
                <a:ea typeface="方正姚体" charset="0"/>
              </a:rPr>
              <a:t>/BesPolicy            --  </a:t>
            </a:r>
            <a:r>
              <a:rPr lang="en-US" altLang="zh-CN" sz="2000">
                <a:latin typeface="方正舒体" charset="0"/>
                <a:ea typeface="方正舒体" charset="0"/>
              </a:rPr>
              <a:t>define some standard patterns</a:t>
            </a:r>
            <a:r>
              <a:rPr lang="en-US" altLang="zh-CN" sz="2000">
                <a:ea typeface="方正姚体" charset="0"/>
              </a:rPr>
              <a:t>  </a:t>
            </a:r>
          </a:p>
          <a:p>
            <a:pPr>
              <a:lnSpc>
                <a:spcPct val="90000"/>
              </a:lnSpc>
              <a:buClr>
                <a:schemeClr val="accent1"/>
              </a:buClr>
              <a:buFont typeface="Wingdings" charset="2"/>
              <a:buNone/>
            </a:pPr>
            <a:r>
              <a:rPr lang="en-US" altLang="zh-CN" sz="2000">
                <a:ea typeface="方正姚体" charset="0"/>
              </a:rPr>
              <a:t>/BesRelease         -- </a:t>
            </a:r>
            <a:r>
              <a:rPr lang="en-US" altLang="zh-CN" sz="2000">
                <a:latin typeface="方正舒体" charset="0"/>
                <a:ea typeface="方正舒体" charset="0"/>
              </a:rPr>
              <a:t>for all packages  release</a:t>
            </a:r>
            <a:r>
              <a:rPr lang="en-US" altLang="zh-CN" sz="2000">
                <a:ea typeface="方正姚体" charset="0"/>
              </a:rPr>
              <a:t> </a:t>
            </a:r>
          </a:p>
          <a:p>
            <a:pPr>
              <a:lnSpc>
                <a:spcPct val="90000"/>
              </a:lnSpc>
              <a:buClr>
                <a:schemeClr val="accent1"/>
              </a:buClr>
              <a:buFont typeface="Wingdings 2" charset="2"/>
              <a:buNone/>
            </a:pPr>
            <a:r>
              <a:rPr lang="en-US" altLang="zh-CN" sz="2000">
                <a:ea typeface="方正姚体" charset="0"/>
              </a:rPr>
              <a:t>/Calibration            -- </a:t>
            </a:r>
            <a:r>
              <a:rPr lang="zh-CN" altLang="en-US" sz="2000">
                <a:ea typeface="方正姚体" charset="0"/>
              </a:rPr>
              <a:t>刻度相关的软件</a:t>
            </a:r>
            <a:r>
              <a:rPr lang="zh-CN" altLang="en-US" sz="2000">
                <a:latin typeface="方正舒体" charset="0"/>
                <a:ea typeface="方正舒体" charset="0"/>
              </a:rPr>
              <a:t> </a:t>
            </a:r>
          </a:p>
          <a:p>
            <a:pPr>
              <a:lnSpc>
                <a:spcPct val="90000"/>
              </a:lnSpc>
              <a:buClr>
                <a:schemeClr val="accent1"/>
              </a:buClr>
              <a:buFont typeface="Wingdings" charset="2"/>
              <a:buNone/>
            </a:pPr>
            <a:r>
              <a:rPr lang="en-US" altLang="zh-CN" sz="2000">
                <a:ea typeface="方正姚体" charset="0"/>
              </a:rPr>
              <a:t>/Control                --boss</a:t>
            </a:r>
            <a:r>
              <a:rPr lang="zh-CN" altLang="en-US" sz="2000">
                <a:ea typeface="方正姚体" charset="0"/>
              </a:rPr>
              <a:t>的主程序</a:t>
            </a:r>
          </a:p>
          <a:p>
            <a:pPr>
              <a:lnSpc>
                <a:spcPct val="90000"/>
              </a:lnSpc>
              <a:buClr>
                <a:schemeClr val="accent1"/>
              </a:buClr>
              <a:buFont typeface="Wingdings" charset="2"/>
              <a:buNone/>
            </a:pPr>
            <a:r>
              <a:rPr lang="en-US" altLang="zh-CN" sz="2000">
                <a:ea typeface="方正姚体" charset="0"/>
              </a:rPr>
              <a:t>/Database              -- </a:t>
            </a:r>
            <a:r>
              <a:rPr lang="en-US" altLang="zh-CN" sz="2000">
                <a:latin typeface="方正舒体" charset="0"/>
                <a:ea typeface="方正舒体" charset="0"/>
              </a:rPr>
              <a:t>the data IO of database</a:t>
            </a:r>
          </a:p>
          <a:p>
            <a:pPr>
              <a:lnSpc>
                <a:spcPct val="90000"/>
              </a:lnSpc>
              <a:buClr>
                <a:schemeClr val="accent1"/>
              </a:buClr>
              <a:buFont typeface="Wingdings" charset="2"/>
              <a:buNone/>
            </a:pPr>
            <a:r>
              <a:rPr lang="en-US" altLang="zh-CN" sz="2000">
                <a:ea typeface="方正姚体" charset="0"/>
              </a:rPr>
              <a:t>/DetectorDescription   -- </a:t>
            </a:r>
            <a:r>
              <a:rPr lang="en-US" altLang="zh-CN" sz="2000">
                <a:latin typeface="方正舒体" charset="0"/>
                <a:ea typeface="方正舒体" charset="0"/>
              </a:rPr>
              <a:t>for detectors</a:t>
            </a:r>
            <a:r>
              <a:rPr lang="en-US" altLang="zh-CN" sz="2000">
                <a:ea typeface="方正舒体" charset="0"/>
              </a:rPr>
              <a:t>’</a:t>
            </a:r>
            <a:r>
              <a:rPr lang="en-US" altLang="zh-CN" sz="2000">
                <a:latin typeface="方正舒体" charset="0"/>
                <a:ea typeface="方正舒体" charset="0"/>
              </a:rPr>
              <a:t> description</a:t>
            </a:r>
          </a:p>
          <a:p>
            <a:pPr>
              <a:lnSpc>
                <a:spcPct val="90000"/>
              </a:lnSpc>
              <a:buClr>
                <a:schemeClr val="accent1"/>
              </a:buClr>
              <a:buFont typeface="Wingdings" charset="2"/>
              <a:buNone/>
            </a:pPr>
            <a:r>
              <a:rPr lang="en-US" altLang="zh-CN" sz="2000">
                <a:ea typeface="方正姚体" charset="0"/>
              </a:rPr>
              <a:t>/Emc</a:t>
            </a:r>
            <a:r>
              <a:rPr lang="en-US" altLang="zh-CN" sz="2000">
                <a:latin typeface="方正舒体" charset="0"/>
                <a:ea typeface="方正舒体" charset="0"/>
              </a:rPr>
              <a:t>                                --</a:t>
            </a:r>
            <a:r>
              <a:rPr lang="zh-CN" altLang="en-US" sz="2000">
                <a:latin typeface="方正舒体" charset="0"/>
                <a:ea typeface="方正舒体" charset="0"/>
              </a:rPr>
              <a:t>量能器</a:t>
            </a:r>
          </a:p>
          <a:p>
            <a:pPr>
              <a:lnSpc>
                <a:spcPct val="90000"/>
              </a:lnSpc>
              <a:buClr>
                <a:schemeClr val="accent1"/>
              </a:buClr>
              <a:buFont typeface="Wingdings" charset="2"/>
              <a:buNone/>
            </a:pPr>
            <a:r>
              <a:rPr lang="en-US" altLang="zh-CN" sz="2000">
                <a:ea typeface="方正姚体" charset="0"/>
              </a:rPr>
              <a:t>/Event                        -- </a:t>
            </a:r>
            <a:r>
              <a:rPr lang="en-US" altLang="zh-CN" sz="2000">
                <a:latin typeface="方正舒体" charset="0"/>
                <a:ea typeface="方正舒体" charset="0"/>
              </a:rPr>
              <a:t>for every type event</a:t>
            </a:r>
            <a:endParaRPr lang="zh-CN" altLang="en-US" sz="2000">
              <a:latin typeface="方正舒体" charset="0"/>
              <a:ea typeface="方正舒体" charset="0"/>
            </a:endParaRPr>
          </a:p>
          <a:p>
            <a:pPr>
              <a:lnSpc>
                <a:spcPct val="90000"/>
              </a:lnSpc>
              <a:buClr>
                <a:schemeClr val="accent1"/>
              </a:buClr>
              <a:buFont typeface="Wingdings 2" charset="2"/>
              <a:buNone/>
            </a:pPr>
            <a:r>
              <a:rPr lang="en-US" altLang="zh-CN" sz="2000">
                <a:ea typeface="方正舒体" charset="0"/>
              </a:rPr>
              <a:t>/</a:t>
            </a:r>
            <a:r>
              <a:rPr lang="en-US" altLang="zh-CN" sz="2000">
                <a:ea typeface="方正姚体" charset="0"/>
              </a:rPr>
              <a:t>Eventdisplay     --</a:t>
            </a:r>
            <a:r>
              <a:rPr lang="zh-CN" altLang="en-US" sz="2000">
                <a:ea typeface="方正姚体" charset="0"/>
              </a:rPr>
              <a:t>事例显示</a:t>
            </a:r>
            <a:endParaRPr lang="zh-CN" altLang="en-US" sz="2000">
              <a:ea typeface="方正舒体" charset="0"/>
            </a:endParaRPr>
          </a:p>
          <a:p>
            <a:pPr>
              <a:lnSpc>
                <a:spcPct val="90000"/>
              </a:lnSpc>
              <a:buClr>
                <a:schemeClr val="accent1"/>
              </a:buClr>
              <a:buFont typeface="Wingdings 2" charset="2"/>
              <a:buNone/>
            </a:pPr>
            <a:r>
              <a:rPr lang="en-US" altLang="zh-CN" sz="2000">
                <a:ea typeface="方正姚体" charset="0"/>
              </a:rPr>
              <a:t>/EventFilter        --</a:t>
            </a:r>
            <a:r>
              <a:rPr lang="en-US" altLang="zh-CN" sz="2000">
                <a:ea typeface="方正舒体" charset="0"/>
              </a:rPr>
              <a:t>for event filter</a:t>
            </a:r>
            <a:endParaRPr lang="en-US" altLang="zh-CN" sz="2000" dirty="0">
              <a:ea typeface="方正舒体" charset="0"/>
            </a:endParaRPr>
          </a:p>
        </p:txBody>
      </p:sp>
    </p:spTree>
    <p:extLst>
      <p:ext uri="{BB962C8B-B14F-4D97-AF65-F5344CB8AC3E}">
        <p14:creationId xmlns:p14="http://schemas.microsoft.com/office/powerpoint/2010/main" val="15759812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58B4E73-CAC1-C967-4C37-840BB50F28CA}"/>
              </a:ext>
            </a:extLst>
          </p:cNvPr>
          <p:cNvSpPr>
            <a:spLocks noGrp="1"/>
          </p:cNvSpPr>
          <p:nvPr>
            <p:ph type="title"/>
          </p:nvPr>
        </p:nvSpPr>
        <p:spPr/>
        <p:txBody>
          <a:bodyPr/>
          <a:lstStyle/>
          <a:p>
            <a:r>
              <a:rPr lang="zh-CN" altLang="en-US" dirty="0"/>
              <a:t>怎么管理这些软件包呢？</a:t>
            </a:r>
          </a:p>
        </p:txBody>
      </p:sp>
      <p:sp>
        <p:nvSpPr>
          <p:cNvPr id="4" name="灯片编号占位符 3"/>
          <p:cNvSpPr>
            <a:spLocks noGrp="1"/>
          </p:cNvSpPr>
          <p:nvPr>
            <p:ph type="sldNum" sz="quarter" idx="12"/>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zh-CN"/>
            </a:defPPr>
            <a:lvl1pPr marL="0" algn="r" defTabSz="914400" rtl="0" eaLnBrk="1" latinLnBrk="0" hangingPunct="1">
              <a:defRPr sz="14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BF4337-2B4C-4010-8469-BC2E416156B4}" type="slidenum">
              <a:rPr lang="en-US" altLang="zh-CN" smtClean="0">
                <a:solidFill>
                  <a:srgbClr val="000000"/>
                </a:solidFill>
              </a:rPr>
              <a:pPr/>
              <a:t>72</a:t>
            </a:fld>
            <a:endParaRPr lang="en-US" altLang="zh-CN">
              <a:solidFill>
                <a:srgbClr val="000000"/>
              </a:solidFill>
            </a:endParaRPr>
          </a:p>
        </p:txBody>
      </p:sp>
      <p:sp>
        <p:nvSpPr>
          <p:cNvPr id="84995" name="Rectangle 3"/>
          <p:cNvSpPr>
            <a:spLocks noGrp="1" noChangeArrowheads="1"/>
          </p:cNvSpPr>
          <p:nvPr>
            <p:ph type="body" idx="4294967295"/>
          </p:nvPr>
        </p:nvSpPr>
        <p:spPr>
          <a:xfrm>
            <a:off x="1371600" y="1204913"/>
            <a:ext cx="7772400" cy="5319712"/>
          </a:xfrm>
        </p:spPr>
        <p:txBody>
          <a:bodyPr/>
          <a:lstStyle/>
          <a:p>
            <a:pPr>
              <a:lnSpc>
                <a:spcPct val="90000"/>
              </a:lnSpc>
              <a:buClr>
                <a:schemeClr val="accent1"/>
              </a:buClr>
              <a:buNone/>
            </a:pPr>
            <a:r>
              <a:rPr lang="en-US" altLang="zh-CN" sz="2400" dirty="0">
                <a:ea typeface="方正姚体" charset="0"/>
              </a:rPr>
              <a:t>/</a:t>
            </a:r>
            <a:r>
              <a:rPr lang="en-US" altLang="zh-CN" sz="2400" dirty="0" err="1">
                <a:ea typeface="方正姚体" charset="0"/>
              </a:rPr>
              <a:t>EventPreSelect</a:t>
            </a:r>
            <a:r>
              <a:rPr lang="zh-CN" altLang="en-US" sz="2400" dirty="0">
                <a:ea typeface="方正姚体" charset="0"/>
              </a:rPr>
              <a:t> </a:t>
            </a:r>
            <a:r>
              <a:rPr lang="en-US" altLang="zh-CN" sz="2400" dirty="0">
                <a:ea typeface="方正姚体" charset="0"/>
              </a:rPr>
              <a:t> --Pre-selection</a:t>
            </a:r>
            <a:r>
              <a:rPr lang="zh-CN" altLang="en-US" sz="2400" dirty="0">
                <a:ea typeface="方正姚体" charset="0"/>
              </a:rPr>
              <a:t> </a:t>
            </a:r>
            <a:r>
              <a:rPr lang="en-US" altLang="zh-CN" sz="2400" dirty="0">
                <a:ea typeface="方正舒体" charset="0"/>
              </a:rPr>
              <a:t>for event processing</a:t>
            </a:r>
          </a:p>
          <a:p>
            <a:pPr>
              <a:lnSpc>
                <a:spcPct val="90000"/>
              </a:lnSpc>
              <a:buClr>
                <a:schemeClr val="accent1"/>
              </a:buClr>
              <a:buFont typeface="Wingdings" charset="2"/>
              <a:buNone/>
            </a:pPr>
            <a:r>
              <a:rPr lang="en-US" altLang="zh-CN" sz="2400" dirty="0">
                <a:ea typeface="方正姚体" charset="0"/>
              </a:rPr>
              <a:t>/External            -- </a:t>
            </a:r>
            <a:r>
              <a:rPr lang="en-US" altLang="zh-CN" sz="2400" dirty="0" err="1">
                <a:ea typeface="方正舒体" charset="0"/>
              </a:rPr>
              <a:t>enviroments</a:t>
            </a:r>
            <a:r>
              <a:rPr lang="en-US" altLang="zh-CN" sz="2400" dirty="0">
                <a:ea typeface="方正舒体" charset="0"/>
              </a:rPr>
              <a:t> for external libs</a:t>
            </a:r>
          </a:p>
          <a:p>
            <a:pPr>
              <a:lnSpc>
                <a:spcPct val="90000"/>
              </a:lnSpc>
              <a:buClr>
                <a:schemeClr val="accent1"/>
              </a:buClr>
              <a:buFont typeface="Wingdings" charset="2"/>
              <a:buNone/>
            </a:pPr>
            <a:r>
              <a:rPr lang="en-US" altLang="zh-CN" sz="2400" dirty="0">
                <a:ea typeface="方正舒体" charset="0"/>
              </a:rPr>
              <a:t>/Generator          --</a:t>
            </a:r>
            <a:r>
              <a:rPr lang="zh-CN" altLang="en-US" sz="2400" dirty="0">
                <a:ea typeface="方正舒体" charset="0"/>
              </a:rPr>
              <a:t>事例产生子</a:t>
            </a:r>
          </a:p>
          <a:p>
            <a:pPr>
              <a:lnSpc>
                <a:spcPct val="90000"/>
              </a:lnSpc>
              <a:buClr>
                <a:schemeClr val="accent1"/>
              </a:buClr>
              <a:buFont typeface="Wingdings" charset="2"/>
              <a:buNone/>
            </a:pPr>
            <a:r>
              <a:rPr lang="en-US" altLang="zh-CN" sz="2400" dirty="0">
                <a:ea typeface="方正舒体" charset="0"/>
              </a:rPr>
              <a:t>/</a:t>
            </a:r>
            <a:r>
              <a:rPr lang="en-US" altLang="zh-CN" sz="2400" dirty="0" err="1">
                <a:ea typeface="方正舒体" charset="0"/>
              </a:rPr>
              <a:t>LumTauAlg</a:t>
            </a:r>
            <a:endParaRPr lang="zh-CN" altLang="en-US" sz="2400" dirty="0">
              <a:ea typeface="方正舒体" charset="0"/>
            </a:endParaRPr>
          </a:p>
          <a:p>
            <a:pPr>
              <a:lnSpc>
                <a:spcPct val="90000"/>
              </a:lnSpc>
              <a:buClr>
                <a:schemeClr val="accent1"/>
              </a:buClr>
              <a:buFont typeface="Wingdings" charset="2"/>
              <a:buNone/>
            </a:pPr>
            <a:r>
              <a:rPr lang="en-US" altLang="zh-CN" sz="2400" dirty="0">
                <a:ea typeface="方正舒体" charset="0"/>
              </a:rPr>
              <a:t>/</a:t>
            </a:r>
            <a:r>
              <a:rPr lang="en-US" altLang="zh-CN" sz="2400" dirty="0" err="1">
                <a:ea typeface="方正舒体" charset="0"/>
              </a:rPr>
              <a:t>MagneticField</a:t>
            </a:r>
            <a:r>
              <a:rPr lang="zh-CN" altLang="en-US" sz="2400" dirty="0">
                <a:ea typeface="方正舒体" charset="0"/>
              </a:rPr>
              <a:t>	  </a:t>
            </a:r>
            <a:r>
              <a:rPr lang="en-US" altLang="zh-CN" sz="2400" dirty="0">
                <a:ea typeface="方正舒体" charset="0"/>
              </a:rPr>
              <a:t>--</a:t>
            </a:r>
            <a:r>
              <a:rPr lang="zh-CN" altLang="en-US" sz="2400" dirty="0">
                <a:ea typeface="方正舒体" charset="0"/>
              </a:rPr>
              <a:t>磁场数据</a:t>
            </a:r>
            <a:r>
              <a:rPr lang="en-US" altLang="zh-CN" sz="2400" dirty="0">
                <a:ea typeface="方正舒体" charset="0"/>
              </a:rPr>
              <a:t> </a:t>
            </a:r>
            <a:endParaRPr lang="en-US" altLang="zh-CN" sz="2400" dirty="0">
              <a:ea typeface="方正姚体" charset="0"/>
            </a:endParaRPr>
          </a:p>
          <a:p>
            <a:pPr>
              <a:lnSpc>
                <a:spcPct val="90000"/>
              </a:lnSpc>
              <a:buClr>
                <a:schemeClr val="accent1"/>
              </a:buClr>
              <a:buFont typeface="Wingdings" charset="2"/>
              <a:buNone/>
            </a:pPr>
            <a:r>
              <a:rPr lang="en-US" altLang="zh-CN" sz="2400" dirty="0">
                <a:ea typeface="方正姚体" charset="0"/>
              </a:rPr>
              <a:t>/</a:t>
            </a:r>
            <a:r>
              <a:rPr lang="en-US" altLang="zh-CN" sz="2400" dirty="0" err="1">
                <a:ea typeface="方正姚体" charset="0"/>
              </a:rPr>
              <a:t>Mdc</a:t>
            </a:r>
            <a:r>
              <a:rPr lang="en-US" altLang="zh-CN" sz="2400" dirty="0">
                <a:ea typeface="方正姚体" charset="0"/>
              </a:rPr>
              <a:t>                 -- </a:t>
            </a:r>
            <a:r>
              <a:rPr lang="en-US" altLang="zh-CN" sz="2400" dirty="0">
                <a:ea typeface="方正舒体" charset="0"/>
              </a:rPr>
              <a:t>for main drift chamber</a:t>
            </a:r>
          </a:p>
          <a:p>
            <a:pPr>
              <a:lnSpc>
                <a:spcPct val="90000"/>
              </a:lnSpc>
              <a:buClr>
                <a:schemeClr val="accent1"/>
              </a:buClr>
              <a:buFont typeface="Wingdings" charset="2"/>
              <a:buNone/>
            </a:pPr>
            <a:r>
              <a:rPr lang="en-US" altLang="zh-CN" sz="2400" dirty="0">
                <a:ea typeface="方正姚体" charset="0"/>
              </a:rPr>
              <a:t>/</a:t>
            </a:r>
            <a:r>
              <a:rPr lang="en-US" altLang="zh-CN" sz="2400" dirty="0" err="1">
                <a:ea typeface="方正姚体" charset="0"/>
              </a:rPr>
              <a:t>Muc</a:t>
            </a:r>
            <a:r>
              <a:rPr lang="en-US" altLang="zh-CN" sz="2400" dirty="0">
                <a:ea typeface="方正姚体" charset="0"/>
              </a:rPr>
              <a:t>                  --</a:t>
            </a:r>
            <a:r>
              <a:rPr lang="en-US" altLang="zh-CN" sz="2400" dirty="0">
                <a:ea typeface="方正舒体" charset="0"/>
              </a:rPr>
              <a:t>for </a:t>
            </a:r>
            <a:r>
              <a:rPr lang="en-US" altLang="zh-CN" sz="2400" dirty="0" err="1">
                <a:ea typeface="方正舒体" charset="0"/>
              </a:rPr>
              <a:t>muon</a:t>
            </a:r>
            <a:r>
              <a:rPr lang="en-US" altLang="zh-CN" sz="2400" dirty="0">
                <a:ea typeface="方正舒体" charset="0"/>
              </a:rPr>
              <a:t> counter</a:t>
            </a:r>
            <a:r>
              <a:rPr lang="en-US" altLang="zh-CN" sz="2400" dirty="0">
                <a:ea typeface="方正姚体" charset="0"/>
              </a:rPr>
              <a:t> </a:t>
            </a:r>
          </a:p>
          <a:p>
            <a:pPr>
              <a:lnSpc>
                <a:spcPct val="90000"/>
              </a:lnSpc>
              <a:buClr>
                <a:schemeClr val="accent1"/>
              </a:buClr>
              <a:buFont typeface="Wingdings" charset="2"/>
              <a:buNone/>
            </a:pPr>
            <a:r>
              <a:rPr lang="en-US" altLang="zh-CN" sz="2400" dirty="0">
                <a:ea typeface="方正姚体" charset="0"/>
              </a:rPr>
              <a:t>/Reconstruction   -- </a:t>
            </a:r>
            <a:r>
              <a:rPr lang="en-US" altLang="zh-CN" sz="2400" dirty="0">
                <a:ea typeface="方正舒体" charset="0"/>
              </a:rPr>
              <a:t>for reconstruction</a:t>
            </a:r>
          </a:p>
          <a:p>
            <a:pPr>
              <a:lnSpc>
                <a:spcPct val="90000"/>
              </a:lnSpc>
              <a:buClr>
                <a:schemeClr val="accent1"/>
              </a:buClr>
              <a:buFont typeface="Wingdings" charset="2"/>
              <a:buNone/>
            </a:pPr>
            <a:r>
              <a:rPr lang="en-US" altLang="zh-CN" sz="2400" dirty="0">
                <a:ea typeface="方正姚体" charset="0"/>
              </a:rPr>
              <a:t>/Simulation          -- </a:t>
            </a:r>
            <a:r>
              <a:rPr lang="en-US" altLang="zh-CN" sz="2400" dirty="0">
                <a:ea typeface="方正舒体" charset="0"/>
              </a:rPr>
              <a:t>for simulation</a:t>
            </a:r>
          </a:p>
          <a:p>
            <a:pPr>
              <a:lnSpc>
                <a:spcPct val="90000"/>
              </a:lnSpc>
              <a:buClr>
                <a:schemeClr val="accent1"/>
              </a:buClr>
              <a:buFont typeface="Wingdings" charset="2"/>
              <a:buNone/>
            </a:pPr>
            <a:r>
              <a:rPr lang="en-US" altLang="zh-CN" sz="2400" dirty="0">
                <a:ea typeface="方正姚体" charset="0"/>
              </a:rPr>
              <a:t>/</a:t>
            </a:r>
            <a:r>
              <a:rPr lang="en-US" altLang="zh-CN" sz="2400" dirty="0" err="1">
                <a:ea typeface="方正姚体" charset="0"/>
              </a:rPr>
              <a:t>TestRelease</a:t>
            </a:r>
            <a:r>
              <a:rPr lang="en-US" altLang="zh-CN" sz="2400" dirty="0">
                <a:ea typeface="方正姚体" charset="0"/>
              </a:rPr>
              <a:t>        -- </a:t>
            </a:r>
            <a:r>
              <a:rPr lang="en-US" altLang="zh-CN" sz="2400" dirty="0">
                <a:ea typeface="方正舒体" charset="0"/>
              </a:rPr>
              <a:t>for some test release</a:t>
            </a:r>
          </a:p>
          <a:p>
            <a:pPr>
              <a:lnSpc>
                <a:spcPct val="90000"/>
              </a:lnSpc>
              <a:buClr>
                <a:schemeClr val="accent1"/>
              </a:buClr>
              <a:buFont typeface="Wingdings" charset="2"/>
              <a:buNone/>
            </a:pPr>
            <a:r>
              <a:rPr lang="en-US" altLang="zh-CN" sz="2400" dirty="0">
                <a:ea typeface="方正姚体" charset="0"/>
              </a:rPr>
              <a:t>/</a:t>
            </a:r>
            <a:r>
              <a:rPr lang="en-US" altLang="zh-CN" sz="2400" dirty="0" err="1">
                <a:ea typeface="方正姚体" charset="0"/>
              </a:rPr>
              <a:t>Tof</a:t>
            </a:r>
            <a:r>
              <a:rPr lang="en-US" altLang="zh-CN" sz="2400" dirty="0">
                <a:ea typeface="方正姚体" charset="0"/>
              </a:rPr>
              <a:t>                     -- </a:t>
            </a:r>
            <a:r>
              <a:rPr lang="zh-CN" altLang="en-US" sz="2400" dirty="0">
                <a:ea typeface="方正舒体" charset="0"/>
              </a:rPr>
              <a:t>时间飞行器 </a:t>
            </a:r>
          </a:p>
          <a:p>
            <a:pPr>
              <a:lnSpc>
                <a:spcPct val="90000"/>
              </a:lnSpc>
              <a:buClr>
                <a:schemeClr val="accent1"/>
              </a:buClr>
              <a:buFont typeface="Wingdings" charset="2"/>
              <a:buNone/>
            </a:pPr>
            <a:r>
              <a:rPr lang="en-US" altLang="zh-CN" sz="2400" dirty="0">
                <a:ea typeface="方正姚体" charset="0"/>
              </a:rPr>
              <a:t>/Trigger                -- </a:t>
            </a:r>
            <a:r>
              <a:rPr lang="en-US" altLang="zh-CN" sz="2400" dirty="0">
                <a:ea typeface="方正舒体" charset="0"/>
              </a:rPr>
              <a:t>for trigger</a:t>
            </a:r>
          </a:p>
          <a:p>
            <a:pPr>
              <a:lnSpc>
                <a:spcPct val="90000"/>
              </a:lnSpc>
              <a:buClr>
                <a:schemeClr val="accent1"/>
              </a:buClr>
              <a:buFont typeface="Wingdings" charset="2"/>
              <a:buNone/>
            </a:pPr>
            <a:r>
              <a:rPr lang="en-US" altLang="zh-CN" sz="2400" dirty="0">
                <a:ea typeface="方正姚体" charset="0"/>
              </a:rPr>
              <a:t>/Utilities                -- </a:t>
            </a:r>
            <a:r>
              <a:rPr lang="en-US" altLang="zh-CN" sz="2400" dirty="0">
                <a:ea typeface="方正舒体" charset="0"/>
              </a:rPr>
              <a:t>for some utilities</a:t>
            </a:r>
          </a:p>
        </p:txBody>
      </p:sp>
    </p:spTree>
    <p:extLst>
      <p:ext uri="{BB962C8B-B14F-4D97-AF65-F5344CB8AC3E}">
        <p14:creationId xmlns:p14="http://schemas.microsoft.com/office/powerpoint/2010/main" val="12229327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3"/>
          <p:cNvSpPr txBox="1">
            <a:spLocks noChangeArrowheads="1"/>
          </p:cNvSpPr>
          <p:nvPr/>
        </p:nvSpPr>
        <p:spPr bwMode="auto">
          <a:xfrm>
            <a:off x="2039938" y="1991643"/>
            <a:ext cx="4286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kumimoji="1" sz="2400">
                <a:solidFill>
                  <a:schemeClr val="tx1"/>
                </a:solidFill>
                <a:latin typeface="Times New Roman" charset="0"/>
                <a:ea typeface="宋体" charset="0"/>
              </a:defRPr>
            </a:lvl1pPr>
            <a:lvl2pPr marL="571500" defTabSz="762000">
              <a:defRPr kumimoji="1" sz="2400">
                <a:solidFill>
                  <a:schemeClr val="tx1"/>
                </a:solidFill>
                <a:latin typeface="Times New Roman" charset="0"/>
                <a:ea typeface="宋体" charset="0"/>
              </a:defRPr>
            </a:lvl2pPr>
            <a:lvl3pPr marL="1143000" defTabSz="762000">
              <a:defRPr kumimoji="1" sz="2400">
                <a:solidFill>
                  <a:schemeClr val="tx1"/>
                </a:solidFill>
                <a:latin typeface="Times New Roman" charset="0"/>
                <a:ea typeface="宋体" charset="0"/>
              </a:defRPr>
            </a:lvl3pPr>
            <a:lvl4pPr marL="1714500" defTabSz="762000">
              <a:defRPr kumimoji="1" sz="2400">
                <a:solidFill>
                  <a:schemeClr val="tx1"/>
                </a:solidFill>
                <a:latin typeface="Times New Roman" charset="0"/>
                <a:ea typeface="宋体" charset="0"/>
              </a:defRPr>
            </a:lvl4pPr>
            <a:lvl5pPr marL="2286000" defTabSz="762000">
              <a:defRPr kumimoji="1" sz="2400">
                <a:solidFill>
                  <a:schemeClr val="tx1"/>
                </a:solidFill>
                <a:latin typeface="Times New Roman" charset="0"/>
                <a:ea typeface="宋体" charset="0"/>
              </a:defRPr>
            </a:lvl5pPr>
            <a:lvl6pPr marL="2743200" defTabSz="762000" fontAlgn="base">
              <a:spcBef>
                <a:spcPct val="0"/>
              </a:spcBef>
              <a:spcAft>
                <a:spcPct val="0"/>
              </a:spcAft>
              <a:defRPr kumimoji="1" sz="2400">
                <a:solidFill>
                  <a:schemeClr val="tx1"/>
                </a:solidFill>
                <a:latin typeface="Times New Roman" charset="0"/>
                <a:ea typeface="宋体" charset="0"/>
              </a:defRPr>
            </a:lvl6pPr>
            <a:lvl7pPr marL="3200400" defTabSz="762000" fontAlgn="base">
              <a:spcBef>
                <a:spcPct val="0"/>
              </a:spcBef>
              <a:spcAft>
                <a:spcPct val="0"/>
              </a:spcAft>
              <a:defRPr kumimoji="1" sz="2400">
                <a:solidFill>
                  <a:schemeClr val="tx1"/>
                </a:solidFill>
                <a:latin typeface="Times New Roman" charset="0"/>
                <a:ea typeface="宋体" charset="0"/>
              </a:defRPr>
            </a:lvl7pPr>
            <a:lvl8pPr marL="3657600" defTabSz="762000" fontAlgn="base">
              <a:spcBef>
                <a:spcPct val="0"/>
              </a:spcBef>
              <a:spcAft>
                <a:spcPct val="0"/>
              </a:spcAft>
              <a:defRPr kumimoji="1" sz="2400">
                <a:solidFill>
                  <a:schemeClr val="tx1"/>
                </a:solidFill>
                <a:latin typeface="Times New Roman" charset="0"/>
                <a:ea typeface="宋体" charset="0"/>
              </a:defRPr>
            </a:lvl8pPr>
            <a:lvl9pPr marL="4114800" defTabSz="762000" fontAlgn="base">
              <a:spcBef>
                <a:spcPct val="0"/>
              </a:spcBef>
              <a:spcAft>
                <a:spcPct val="0"/>
              </a:spcAft>
              <a:defRPr kumimoji="1" sz="2400">
                <a:solidFill>
                  <a:schemeClr val="tx1"/>
                </a:solidFill>
                <a:latin typeface="Times New Roman" charset="0"/>
                <a:ea typeface="宋体" charset="0"/>
              </a:defRPr>
            </a:lvl9pPr>
          </a:lstStyle>
          <a:p>
            <a:pPr eaLnBrk="0" fontAlgn="base" hangingPunct="0">
              <a:spcBef>
                <a:spcPct val="50000"/>
              </a:spcBef>
              <a:spcAft>
                <a:spcPct val="0"/>
              </a:spcAft>
            </a:pPr>
            <a:r>
              <a:rPr kumimoji="0" lang="en-US" altLang="zh-CN" sz="1200">
                <a:solidFill>
                  <a:srgbClr val="000000"/>
                </a:solidFill>
                <a:latin typeface="Cassia" charset="0"/>
              </a:rPr>
              <a:t>use</a:t>
            </a:r>
            <a:endParaRPr kumimoji="0" lang="fr-FR" altLang="zh-CN" sz="1200">
              <a:solidFill>
                <a:srgbClr val="000000"/>
              </a:solidFill>
              <a:latin typeface="Cassia" charset="0"/>
            </a:endParaRPr>
          </a:p>
        </p:txBody>
      </p:sp>
      <p:grpSp>
        <p:nvGrpSpPr>
          <p:cNvPr id="61444" name="Group 4"/>
          <p:cNvGrpSpPr>
            <a:grpSpLocks/>
          </p:cNvGrpSpPr>
          <p:nvPr/>
        </p:nvGrpSpPr>
        <p:grpSpPr bwMode="auto">
          <a:xfrm>
            <a:off x="228600" y="1340768"/>
            <a:ext cx="8686800" cy="5029200"/>
            <a:chOff x="288" y="1152"/>
            <a:chExt cx="5472" cy="3168"/>
          </a:xfrm>
        </p:grpSpPr>
        <p:sp>
          <p:nvSpPr>
            <p:cNvPr id="61445" name="Line 5"/>
            <p:cNvSpPr>
              <a:spLocks noChangeShapeType="1"/>
            </p:cNvSpPr>
            <p:nvPr/>
          </p:nvSpPr>
          <p:spPr bwMode="auto">
            <a:xfrm flipV="1">
              <a:off x="2688" y="1536"/>
              <a:ext cx="333" cy="2071"/>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kumimoji="1" lang="zh-CN" altLang="en-US" sz="2400">
                <a:solidFill>
                  <a:srgbClr val="000000"/>
                </a:solidFill>
              </a:endParaRPr>
            </a:p>
          </p:txBody>
        </p:sp>
        <p:grpSp>
          <p:nvGrpSpPr>
            <p:cNvPr id="61446" name="Group 6"/>
            <p:cNvGrpSpPr>
              <a:grpSpLocks/>
            </p:cNvGrpSpPr>
            <p:nvPr/>
          </p:nvGrpSpPr>
          <p:grpSpPr bwMode="auto">
            <a:xfrm>
              <a:off x="288" y="1152"/>
              <a:ext cx="5472" cy="3168"/>
              <a:chOff x="288" y="1152"/>
              <a:chExt cx="5472" cy="3168"/>
            </a:xfrm>
          </p:grpSpPr>
          <p:sp>
            <p:nvSpPr>
              <p:cNvPr id="61447" name="Line 7"/>
              <p:cNvSpPr>
                <a:spLocks noChangeShapeType="1"/>
              </p:cNvSpPr>
              <p:nvPr/>
            </p:nvSpPr>
            <p:spPr bwMode="auto">
              <a:xfrm>
                <a:off x="1390" y="1652"/>
                <a:ext cx="184" cy="9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kumimoji="1" lang="zh-CN" altLang="en-US" sz="2400">
                  <a:solidFill>
                    <a:srgbClr val="000000"/>
                  </a:solidFill>
                </a:endParaRPr>
              </a:p>
            </p:txBody>
          </p:sp>
          <p:sp>
            <p:nvSpPr>
              <p:cNvPr id="61448" name="Line 8"/>
              <p:cNvSpPr>
                <a:spLocks noChangeShapeType="1"/>
              </p:cNvSpPr>
              <p:nvPr/>
            </p:nvSpPr>
            <p:spPr bwMode="auto">
              <a:xfrm>
                <a:off x="1255" y="1702"/>
                <a:ext cx="127" cy="213"/>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kumimoji="1" lang="zh-CN" altLang="en-US" sz="2400">
                  <a:solidFill>
                    <a:srgbClr val="000000"/>
                  </a:solidFill>
                </a:endParaRPr>
              </a:p>
            </p:txBody>
          </p:sp>
          <p:sp>
            <p:nvSpPr>
              <p:cNvPr id="61449" name="Line 9"/>
              <p:cNvSpPr>
                <a:spLocks noChangeShapeType="1"/>
              </p:cNvSpPr>
              <p:nvPr/>
            </p:nvSpPr>
            <p:spPr bwMode="auto">
              <a:xfrm>
                <a:off x="1081" y="1727"/>
                <a:ext cx="84" cy="255"/>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kumimoji="1" lang="zh-CN" altLang="en-US" sz="2400">
                  <a:solidFill>
                    <a:srgbClr val="000000"/>
                  </a:solidFill>
                </a:endParaRPr>
              </a:p>
            </p:txBody>
          </p:sp>
          <p:sp>
            <p:nvSpPr>
              <p:cNvPr id="61450" name="Line 10"/>
              <p:cNvSpPr>
                <a:spLocks noChangeShapeType="1"/>
              </p:cNvSpPr>
              <p:nvPr/>
            </p:nvSpPr>
            <p:spPr bwMode="auto">
              <a:xfrm flipV="1">
                <a:off x="1490" y="1267"/>
                <a:ext cx="240" cy="101"/>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kumimoji="1" lang="zh-CN" altLang="en-US" sz="2400">
                  <a:solidFill>
                    <a:srgbClr val="000000"/>
                  </a:solidFill>
                </a:endParaRPr>
              </a:p>
            </p:txBody>
          </p:sp>
          <p:sp>
            <p:nvSpPr>
              <p:cNvPr id="61451" name="Text Box 11"/>
              <p:cNvSpPr txBox="1">
                <a:spLocks noChangeArrowheads="1"/>
              </p:cNvSpPr>
              <p:nvPr/>
            </p:nvSpPr>
            <p:spPr bwMode="auto">
              <a:xfrm>
                <a:off x="2655" y="3313"/>
                <a:ext cx="27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kumimoji="1" sz="2400">
                    <a:solidFill>
                      <a:schemeClr val="tx1"/>
                    </a:solidFill>
                    <a:latin typeface="Times New Roman" charset="0"/>
                    <a:ea typeface="宋体" charset="0"/>
                  </a:defRPr>
                </a:lvl1pPr>
                <a:lvl2pPr marL="571500" defTabSz="762000">
                  <a:defRPr kumimoji="1" sz="2400">
                    <a:solidFill>
                      <a:schemeClr val="tx1"/>
                    </a:solidFill>
                    <a:latin typeface="Times New Roman" charset="0"/>
                    <a:ea typeface="宋体" charset="0"/>
                  </a:defRPr>
                </a:lvl2pPr>
                <a:lvl3pPr marL="1143000" defTabSz="762000">
                  <a:defRPr kumimoji="1" sz="2400">
                    <a:solidFill>
                      <a:schemeClr val="tx1"/>
                    </a:solidFill>
                    <a:latin typeface="Times New Roman" charset="0"/>
                    <a:ea typeface="宋体" charset="0"/>
                  </a:defRPr>
                </a:lvl3pPr>
                <a:lvl4pPr marL="1714500" defTabSz="762000">
                  <a:defRPr kumimoji="1" sz="2400">
                    <a:solidFill>
                      <a:schemeClr val="tx1"/>
                    </a:solidFill>
                    <a:latin typeface="Times New Roman" charset="0"/>
                    <a:ea typeface="宋体" charset="0"/>
                  </a:defRPr>
                </a:lvl4pPr>
                <a:lvl5pPr marL="2286000" defTabSz="762000">
                  <a:defRPr kumimoji="1" sz="2400">
                    <a:solidFill>
                      <a:schemeClr val="tx1"/>
                    </a:solidFill>
                    <a:latin typeface="Times New Roman" charset="0"/>
                    <a:ea typeface="宋体" charset="0"/>
                  </a:defRPr>
                </a:lvl5pPr>
                <a:lvl6pPr marL="2743200" defTabSz="762000" fontAlgn="base">
                  <a:spcBef>
                    <a:spcPct val="0"/>
                  </a:spcBef>
                  <a:spcAft>
                    <a:spcPct val="0"/>
                  </a:spcAft>
                  <a:defRPr kumimoji="1" sz="2400">
                    <a:solidFill>
                      <a:schemeClr val="tx1"/>
                    </a:solidFill>
                    <a:latin typeface="Times New Roman" charset="0"/>
                    <a:ea typeface="宋体" charset="0"/>
                  </a:defRPr>
                </a:lvl6pPr>
                <a:lvl7pPr marL="3200400" defTabSz="762000" fontAlgn="base">
                  <a:spcBef>
                    <a:spcPct val="0"/>
                  </a:spcBef>
                  <a:spcAft>
                    <a:spcPct val="0"/>
                  </a:spcAft>
                  <a:defRPr kumimoji="1" sz="2400">
                    <a:solidFill>
                      <a:schemeClr val="tx1"/>
                    </a:solidFill>
                    <a:latin typeface="Times New Roman" charset="0"/>
                    <a:ea typeface="宋体" charset="0"/>
                  </a:defRPr>
                </a:lvl7pPr>
                <a:lvl8pPr marL="3657600" defTabSz="762000" fontAlgn="base">
                  <a:spcBef>
                    <a:spcPct val="0"/>
                  </a:spcBef>
                  <a:spcAft>
                    <a:spcPct val="0"/>
                  </a:spcAft>
                  <a:defRPr kumimoji="1" sz="2400">
                    <a:solidFill>
                      <a:schemeClr val="tx1"/>
                    </a:solidFill>
                    <a:latin typeface="Times New Roman" charset="0"/>
                    <a:ea typeface="宋体" charset="0"/>
                  </a:defRPr>
                </a:lvl8pPr>
                <a:lvl9pPr marL="4114800" defTabSz="762000" fontAlgn="base">
                  <a:spcBef>
                    <a:spcPct val="0"/>
                  </a:spcBef>
                  <a:spcAft>
                    <a:spcPct val="0"/>
                  </a:spcAft>
                  <a:defRPr kumimoji="1" sz="2400">
                    <a:solidFill>
                      <a:schemeClr val="tx1"/>
                    </a:solidFill>
                    <a:latin typeface="Times New Roman" charset="0"/>
                    <a:ea typeface="宋体" charset="0"/>
                  </a:defRPr>
                </a:lvl9pPr>
              </a:lstStyle>
              <a:p>
                <a:pPr eaLnBrk="0" fontAlgn="base" hangingPunct="0">
                  <a:spcBef>
                    <a:spcPct val="50000"/>
                  </a:spcBef>
                  <a:spcAft>
                    <a:spcPct val="0"/>
                  </a:spcAft>
                </a:pPr>
                <a:r>
                  <a:rPr kumimoji="0" lang="en-US" altLang="zh-CN" sz="1200">
                    <a:solidFill>
                      <a:srgbClr val="FF0000"/>
                    </a:solidFill>
                    <a:latin typeface="Cassia" charset="0"/>
                  </a:rPr>
                  <a:t>use</a:t>
                </a:r>
                <a:endParaRPr kumimoji="0" lang="fr-FR" altLang="zh-CN" sz="1200">
                  <a:solidFill>
                    <a:srgbClr val="FF0000"/>
                  </a:solidFill>
                  <a:latin typeface="Cassia" charset="0"/>
                </a:endParaRPr>
              </a:p>
            </p:txBody>
          </p:sp>
          <p:sp>
            <p:nvSpPr>
              <p:cNvPr id="61452" name="Text Box 12"/>
              <p:cNvSpPr txBox="1">
                <a:spLocks noChangeArrowheads="1"/>
              </p:cNvSpPr>
              <p:nvPr/>
            </p:nvSpPr>
            <p:spPr bwMode="auto">
              <a:xfrm>
                <a:off x="2922" y="3366"/>
                <a:ext cx="27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kumimoji="1" sz="2400">
                    <a:solidFill>
                      <a:schemeClr val="tx1"/>
                    </a:solidFill>
                    <a:latin typeface="Times New Roman" charset="0"/>
                    <a:ea typeface="宋体" charset="0"/>
                  </a:defRPr>
                </a:lvl1pPr>
                <a:lvl2pPr marL="571500" defTabSz="762000">
                  <a:defRPr kumimoji="1" sz="2400">
                    <a:solidFill>
                      <a:schemeClr val="tx1"/>
                    </a:solidFill>
                    <a:latin typeface="Times New Roman" charset="0"/>
                    <a:ea typeface="宋体" charset="0"/>
                  </a:defRPr>
                </a:lvl2pPr>
                <a:lvl3pPr marL="1143000" defTabSz="762000">
                  <a:defRPr kumimoji="1" sz="2400">
                    <a:solidFill>
                      <a:schemeClr val="tx1"/>
                    </a:solidFill>
                    <a:latin typeface="Times New Roman" charset="0"/>
                    <a:ea typeface="宋体" charset="0"/>
                  </a:defRPr>
                </a:lvl3pPr>
                <a:lvl4pPr marL="1714500" defTabSz="762000">
                  <a:defRPr kumimoji="1" sz="2400">
                    <a:solidFill>
                      <a:schemeClr val="tx1"/>
                    </a:solidFill>
                    <a:latin typeface="Times New Roman" charset="0"/>
                    <a:ea typeface="宋体" charset="0"/>
                  </a:defRPr>
                </a:lvl4pPr>
                <a:lvl5pPr marL="2286000" defTabSz="762000">
                  <a:defRPr kumimoji="1" sz="2400">
                    <a:solidFill>
                      <a:schemeClr val="tx1"/>
                    </a:solidFill>
                    <a:latin typeface="Times New Roman" charset="0"/>
                    <a:ea typeface="宋体" charset="0"/>
                  </a:defRPr>
                </a:lvl5pPr>
                <a:lvl6pPr marL="2743200" defTabSz="762000" fontAlgn="base">
                  <a:spcBef>
                    <a:spcPct val="0"/>
                  </a:spcBef>
                  <a:spcAft>
                    <a:spcPct val="0"/>
                  </a:spcAft>
                  <a:defRPr kumimoji="1" sz="2400">
                    <a:solidFill>
                      <a:schemeClr val="tx1"/>
                    </a:solidFill>
                    <a:latin typeface="Times New Roman" charset="0"/>
                    <a:ea typeface="宋体" charset="0"/>
                  </a:defRPr>
                </a:lvl6pPr>
                <a:lvl7pPr marL="3200400" defTabSz="762000" fontAlgn="base">
                  <a:spcBef>
                    <a:spcPct val="0"/>
                  </a:spcBef>
                  <a:spcAft>
                    <a:spcPct val="0"/>
                  </a:spcAft>
                  <a:defRPr kumimoji="1" sz="2400">
                    <a:solidFill>
                      <a:schemeClr val="tx1"/>
                    </a:solidFill>
                    <a:latin typeface="Times New Roman" charset="0"/>
                    <a:ea typeface="宋体" charset="0"/>
                  </a:defRPr>
                </a:lvl7pPr>
                <a:lvl8pPr marL="3657600" defTabSz="762000" fontAlgn="base">
                  <a:spcBef>
                    <a:spcPct val="0"/>
                  </a:spcBef>
                  <a:spcAft>
                    <a:spcPct val="0"/>
                  </a:spcAft>
                  <a:defRPr kumimoji="1" sz="2400">
                    <a:solidFill>
                      <a:schemeClr val="tx1"/>
                    </a:solidFill>
                    <a:latin typeface="Times New Roman" charset="0"/>
                    <a:ea typeface="宋体" charset="0"/>
                  </a:defRPr>
                </a:lvl8pPr>
                <a:lvl9pPr marL="4114800" defTabSz="762000" fontAlgn="base">
                  <a:spcBef>
                    <a:spcPct val="0"/>
                  </a:spcBef>
                  <a:spcAft>
                    <a:spcPct val="0"/>
                  </a:spcAft>
                  <a:defRPr kumimoji="1" sz="2400">
                    <a:solidFill>
                      <a:schemeClr val="tx1"/>
                    </a:solidFill>
                    <a:latin typeface="Times New Roman" charset="0"/>
                    <a:ea typeface="宋体" charset="0"/>
                  </a:defRPr>
                </a:lvl9pPr>
              </a:lstStyle>
              <a:p>
                <a:pPr eaLnBrk="0" fontAlgn="base" hangingPunct="0">
                  <a:spcBef>
                    <a:spcPct val="50000"/>
                  </a:spcBef>
                  <a:spcAft>
                    <a:spcPct val="0"/>
                  </a:spcAft>
                </a:pPr>
                <a:r>
                  <a:rPr kumimoji="0" lang="en-US" altLang="zh-CN" sz="1200">
                    <a:solidFill>
                      <a:srgbClr val="FF0000"/>
                    </a:solidFill>
                    <a:latin typeface="Cassia" charset="0"/>
                  </a:rPr>
                  <a:t>use</a:t>
                </a:r>
                <a:endParaRPr kumimoji="0" lang="fr-FR" altLang="zh-CN" sz="1200">
                  <a:solidFill>
                    <a:srgbClr val="FF0000"/>
                  </a:solidFill>
                  <a:latin typeface="Cassia" charset="0"/>
                </a:endParaRPr>
              </a:p>
            </p:txBody>
          </p:sp>
          <p:sp>
            <p:nvSpPr>
              <p:cNvPr id="61453" name="Text Box 13"/>
              <p:cNvSpPr txBox="1">
                <a:spLocks noChangeArrowheads="1"/>
              </p:cNvSpPr>
              <p:nvPr/>
            </p:nvSpPr>
            <p:spPr bwMode="auto">
              <a:xfrm>
                <a:off x="3178" y="3452"/>
                <a:ext cx="27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kumimoji="1" sz="2400">
                    <a:solidFill>
                      <a:schemeClr val="tx1"/>
                    </a:solidFill>
                    <a:latin typeface="Times New Roman" charset="0"/>
                    <a:ea typeface="宋体" charset="0"/>
                  </a:defRPr>
                </a:lvl1pPr>
                <a:lvl2pPr marL="571500" defTabSz="762000">
                  <a:defRPr kumimoji="1" sz="2400">
                    <a:solidFill>
                      <a:schemeClr val="tx1"/>
                    </a:solidFill>
                    <a:latin typeface="Times New Roman" charset="0"/>
                    <a:ea typeface="宋体" charset="0"/>
                  </a:defRPr>
                </a:lvl2pPr>
                <a:lvl3pPr marL="1143000" defTabSz="762000">
                  <a:defRPr kumimoji="1" sz="2400">
                    <a:solidFill>
                      <a:schemeClr val="tx1"/>
                    </a:solidFill>
                    <a:latin typeface="Times New Roman" charset="0"/>
                    <a:ea typeface="宋体" charset="0"/>
                  </a:defRPr>
                </a:lvl3pPr>
                <a:lvl4pPr marL="1714500" defTabSz="762000">
                  <a:defRPr kumimoji="1" sz="2400">
                    <a:solidFill>
                      <a:schemeClr val="tx1"/>
                    </a:solidFill>
                    <a:latin typeface="Times New Roman" charset="0"/>
                    <a:ea typeface="宋体" charset="0"/>
                  </a:defRPr>
                </a:lvl4pPr>
                <a:lvl5pPr marL="2286000" defTabSz="762000">
                  <a:defRPr kumimoji="1" sz="2400">
                    <a:solidFill>
                      <a:schemeClr val="tx1"/>
                    </a:solidFill>
                    <a:latin typeface="Times New Roman" charset="0"/>
                    <a:ea typeface="宋体" charset="0"/>
                  </a:defRPr>
                </a:lvl5pPr>
                <a:lvl6pPr marL="2743200" defTabSz="762000" fontAlgn="base">
                  <a:spcBef>
                    <a:spcPct val="0"/>
                  </a:spcBef>
                  <a:spcAft>
                    <a:spcPct val="0"/>
                  </a:spcAft>
                  <a:defRPr kumimoji="1" sz="2400">
                    <a:solidFill>
                      <a:schemeClr val="tx1"/>
                    </a:solidFill>
                    <a:latin typeface="Times New Roman" charset="0"/>
                    <a:ea typeface="宋体" charset="0"/>
                  </a:defRPr>
                </a:lvl6pPr>
                <a:lvl7pPr marL="3200400" defTabSz="762000" fontAlgn="base">
                  <a:spcBef>
                    <a:spcPct val="0"/>
                  </a:spcBef>
                  <a:spcAft>
                    <a:spcPct val="0"/>
                  </a:spcAft>
                  <a:defRPr kumimoji="1" sz="2400">
                    <a:solidFill>
                      <a:schemeClr val="tx1"/>
                    </a:solidFill>
                    <a:latin typeface="Times New Roman" charset="0"/>
                    <a:ea typeface="宋体" charset="0"/>
                  </a:defRPr>
                </a:lvl7pPr>
                <a:lvl8pPr marL="3657600" defTabSz="762000" fontAlgn="base">
                  <a:spcBef>
                    <a:spcPct val="0"/>
                  </a:spcBef>
                  <a:spcAft>
                    <a:spcPct val="0"/>
                  </a:spcAft>
                  <a:defRPr kumimoji="1" sz="2400">
                    <a:solidFill>
                      <a:schemeClr val="tx1"/>
                    </a:solidFill>
                    <a:latin typeface="Times New Roman" charset="0"/>
                    <a:ea typeface="宋体" charset="0"/>
                  </a:defRPr>
                </a:lvl8pPr>
                <a:lvl9pPr marL="4114800" defTabSz="762000" fontAlgn="base">
                  <a:spcBef>
                    <a:spcPct val="0"/>
                  </a:spcBef>
                  <a:spcAft>
                    <a:spcPct val="0"/>
                  </a:spcAft>
                  <a:defRPr kumimoji="1" sz="2400">
                    <a:solidFill>
                      <a:schemeClr val="tx1"/>
                    </a:solidFill>
                    <a:latin typeface="Times New Roman" charset="0"/>
                    <a:ea typeface="宋体" charset="0"/>
                  </a:defRPr>
                </a:lvl9pPr>
              </a:lstStyle>
              <a:p>
                <a:pPr eaLnBrk="0" fontAlgn="base" hangingPunct="0">
                  <a:spcBef>
                    <a:spcPct val="50000"/>
                  </a:spcBef>
                  <a:spcAft>
                    <a:spcPct val="0"/>
                  </a:spcAft>
                </a:pPr>
                <a:r>
                  <a:rPr kumimoji="0" lang="en-US" altLang="zh-CN" sz="1200">
                    <a:solidFill>
                      <a:srgbClr val="FF0000"/>
                    </a:solidFill>
                    <a:latin typeface="Cassia" charset="0"/>
                  </a:rPr>
                  <a:t>use</a:t>
                </a:r>
                <a:endParaRPr kumimoji="0" lang="fr-FR" altLang="zh-CN" sz="1200">
                  <a:solidFill>
                    <a:srgbClr val="FF0000"/>
                  </a:solidFill>
                  <a:latin typeface="Cassia" charset="0"/>
                </a:endParaRPr>
              </a:p>
            </p:txBody>
          </p:sp>
          <p:sp>
            <p:nvSpPr>
              <p:cNvPr id="61454" name="Text Box 14"/>
              <p:cNvSpPr txBox="1">
                <a:spLocks noChangeArrowheads="1"/>
              </p:cNvSpPr>
              <p:nvPr/>
            </p:nvSpPr>
            <p:spPr bwMode="auto">
              <a:xfrm>
                <a:off x="2400" y="1440"/>
                <a:ext cx="27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kumimoji="1" sz="2400">
                    <a:solidFill>
                      <a:schemeClr val="tx1"/>
                    </a:solidFill>
                    <a:latin typeface="Times New Roman" charset="0"/>
                    <a:ea typeface="宋体" charset="0"/>
                  </a:defRPr>
                </a:lvl1pPr>
                <a:lvl2pPr marL="571500" defTabSz="762000">
                  <a:defRPr kumimoji="1" sz="2400">
                    <a:solidFill>
                      <a:schemeClr val="tx1"/>
                    </a:solidFill>
                    <a:latin typeface="Times New Roman" charset="0"/>
                    <a:ea typeface="宋体" charset="0"/>
                  </a:defRPr>
                </a:lvl2pPr>
                <a:lvl3pPr marL="1143000" defTabSz="762000">
                  <a:defRPr kumimoji="1" sz="2400">
                    <a:solidFill>
                      <a:schemeClr val="tx1"/>
                    </a:solidFill>
                    <a:latin typeface="Times New Roman" charset="0"/>
                    <a:ea typeface="宋体" charset="0"/>
                  </a:defRPr>
                </a:lvl3pPr>
                <a:lvl4pPr marL="1714500" defTabSz="762000">
                  <a:defRPr kumimoji="1" sz="2400">
                    <a:solidFill>
                      <a:schemeClr val="tx1"/>
                    </a:solidFill>
                    <a:latin typeface="Times New Roman" charset="0"/>
                    <a:ea typeface="宋体" charset="0"/>
                  </a:defRPr>
                </a:lvl4pPr>
                <a:lvl5pPr marL="2286000" defTabSz="762000">
                  <a:defRPr kumimoji="1" sz="2400">
                    <a:solidFill>
                      <a:schemeClr val="tx1"/>
                    </a:solidFill>
                    <a:latin typeface="Times New Roman" charset="0"/>
                    <a:ea typeface="宋体" charset="0"/>
                  </a:defRPr>
                </a:lvl5pPr>
                <a:lvl6pPr marL="2743200" defTabSz="762000" fontAlgn="base">
                  <a:spcBef>
                    <a:spcPct val="0"/>
                  </a:spcBef>
                  <a:spcAft>
                    <a:spcPct val="0"/>
                  </a:spcAft>
                  <a:defRPr kumimoji="1" sz="2400">
                    <a:solidFill>
                      <a:schemeClr val="tx1"/>
                    </a:solidFill>
                    <a:latin typeface="Times New Roman" charset="0"/>
                    <a:ea typeface="宋体" charset="0"/>
                  </a:defRPr>
                </a:lvl6pPr>
                <a:lvl7pPr marL="3200400" defTabSz="762000" fontAlgn="base">
                  <a:spcBef>
                    <a:spcPct val="0"/>
                  </a:spcBef>
                  <a:spcAft>
                    <a:spcPct val="0"/>
                  </a:spcAft>
                  <a:defRPr kumimoji="1" sz="2400">
                    <a:solidFill>
                      <a:schemeClr val="tx1"/>
                    </a:solidFill>
                    <a:latin typeface="Times New Roman" charset="0"/>
                    <a:ea typeface="宋体" charset="0"/>
                  </a:defRPr>
                </a:lvl7pPr>
                <a:lvl8pPr marL="3657600" defTabSz="762000" fontAlgn="base">
                  <a:spcBef>
                    <a:spcPct val="0"/>
                  </a:spcBef>
                  <a:spcAft>
                    <a:spcPct val="0"/>
                  </a:spcAft>
                  <a:defRPr kumimoji="1" sz="2400">
                    <a:solidFill>
                      <a:schemeClr val="tx1"/>
                    </a:solidFill>
                    <a:latin typeface="Times New Roman" charset="0"/>
                    <a:ea typeface="宋体" charset="0"/>
                  </a:defRPr>
                </a:lvl8pPr>
                <a:lvl9pPr marL="4114800" defTabSz="762000" fontAlgn="base">
                  <a:spcBef>
                    <a:spcPct val="0"/>
                  </a:spcBef>
                  <a:spcAft>
                    <a:spcPct val="0"/>
                  </a:spcAft>
                  <a:defRPr kumimoji="1" sz="2400">
                    <a:solidFill>
                      <a:schemeClr val="tx1"/>
                    </a:solidFill>
                    <a:latin typeface="Times New Roman" charset="0"/>
                    <a:ea typeface="宋体" charset="0"/>
                  </a:defRPr>
                </a:lvl9pPr>
              </a:lstStyle>
              <a:p>
                <a:pPr eaLnBrk="0" fontAlgn="base" hangingPunct="0">
                  <a:spcBef>
                    <a:spcPct val="50000"/>
                  </a:spcBef>
                  <a:spcAft>
                    <a:spcPct val="0"/>
                  </a:spcAft>
                </a:pPr>
                <a:r>
                  <a:rPr kumimoji="0" lang="en-US" altLang="zh-CN" sz="1200">
                    <a:solidFill>
                      <a:srgbClr val="000000"/>
                    </a:solidFill>
                    <a:latin typeface="Cassia" charset="0"/>
                  </a:rPr>
                  <a:t>use</a:t>
                </a:r>
                <a:endParaRPr kumimoji="0" lang="fr-FR" altLang="zh-CN" sz="1200">
                  <a:solidFill>
                    <a:srgbClr val="000000"/>
                  </a:solidFill>
                  <a:latin typeface="Cassia" charset="0"/>
                </a:endParaRPr>
              </a:p>
            </p:txBody>
          </p:sp>
          <p:sp>
            <p:nvSpPr>
              <p:cNvPr id="61455" name="Text Box 15"/>
              <p:cNvSpPr txBox="1">
                <a:spLocks noChangeArrowheads="1"/>
              </p:cNvSpPr>
              <p:nvPr/>
            </p:nvSpPr>
            <p:spPr bwMode="auto">
              <a:xfrm>
                <a:off x="2663" y="1657"/>
                <a:ext cx="27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kumimoji="1" sz="2400">
                    <a:solidFill>
                      <a:schemeClr val="tx1"/>
                    </a:solidFill>
                    <a:latin typeface="Times New Roman" charset="0"/>
                    <a:ea typeface="宋体" charset="0"/>
                  </a:defRPr>
                </a:lvl1pPr>
                <a:lvl2pPr marL="571500" defTabSz="762000">
                  <a:defRPr kumimoji="1" sz="2400">
                    <a:solidFill>
                      <a:schemeClr val="tx1"/>
                    </a:solidFill>
                    <a:latin typeface="Times New Roman" charset="0"/>
                    <a:ea typeface="宋体" charset="0"/>
                  </a:defRPr>
                </a:lvl2pPr>
                <a:lvl3pPr marL="1143000" defTabSz="762000">
                  <a:defRPr kumimoji="1" sz="2400">
                    <a:solidFill>
                      <a:schemeClr val="tx1"/>
                    </a:solidFill>
                    <a:latin typeface="Times New Roman" charset="0"/>
                    <a:ea typeface="宋体" charset="0"/>
                  </a:defRPr>
                </a:lvl3pPr>
                <a:lvl4pPr marL="1714500" defTabSz="762000">
                  <a:defRPr kumimoji="1" sz="2400">
                    <a:solidFill>
                      <a:schemeClr val="tx1"/>
                    </a:solidFill>
                    <a:latin typeface="Times New Roman" charset="0"/>
                    <a:ea typeface="宋体" charset="0"/>
                  </a:defRPr>
                </a:lvl4pPr>
                <a:lvl5pPr marL="2286000" defTabSz="762000">
                  <a:defRPr kumimoji="1" sz="2400">
                    <a:solidFill>
                      <a:schemeClr val="tx1"/>
                    </a:solidFill>
                    <a:latin typeface="Times New Roman" charset="0"/>
                    <a:ea typeface="宋体" charset="0"/>
                  </a:defRPr>
                </a:lvl5pPr>
                <a:lvl6pPr marL="2743200" defTabSz="762000" fontAlgn="base">
                  <a:spcBef>
                    <a:spcPct val="0"/>
                  </a:spcBef>
                  <a:spcAft>
                    <a:spcPct val="0"/>
                  </a:spcAft>
                  <a:defRPr kumimoji="1" sz="2400">
                    <a:solidFill>
                      <a:schemeClr val="tx1"/>
                    </a:solidFill>
                    <a:latin typeface="Times New Roman" charset="0"/>
                    <a:ea typeface="宋体" charset="0"/>
                  </a:defRPr>
                </a:lvl6pPr>
                <a:lvl7pPr marL="3200400" defTabSz="762000" fontAlgn="base">
                  <a:spcBef>
                    <a:spcPct val="0"/>
                  </a:spcBef>
                  <a:spcAft>
                    <a:spcPct val="0"/>
                  </a:spcAft>
                  <a:defRPr kumimoji="1" sz="2400">
                    <a:solidFill>
                      <a:schemeClr val="tx1"/>
                    </a:solidFill>
                    <a:latin typeface="Times New Roman" charset="0"/>
                    <a:ea typeface="宋体" charset="0"/>
                  </a:defRPr>
                </a:lvl7pPr>
                <a:lvl8pPr marL="3657600" defTabSz="762000" fontAlgn="base">
                  <a:spcBef>
                    <a:spcPct val="0"/>
                  </a:spcBef>
                  <a:spcAft>
                    <a:spcPct val="0"/>
                  </a:spcAft>
                  <a:defRPr kumimoji="1" sz="2400">
                    <a:solidFill>
                      <a:schemeClr val="tx1"/>
                    </a:solidFill>
                    <a:latin typeface="Times New Roman" charset="0"/>
                    <a:ea typeface="宋体" charset="0"/>
                  </a:defRPr>
                </a:lvl8pPr>
                <a:lvl9pPr marL="4114800" defTabSz="762000" fontAlgn="base">
                  <a:spcBef>
                    <a:spcPct val="0"/>
                  </a:spcBef>
                  <a:spcAft>
                    <a:spcPct val="0"/>
                  </a:spcAft>
                  <a:defRPr kumimoji="1" sz="2400">
                    <a:solidFill>
                      <a:schemeClr val="tx1"/>
                    </a:solidFill>
                    <a:latin typeface="Times New Roman" charset="0"/>
                    <a:ea typeface="宋体" charset="0"/>
                  </a:defRPr>
                </a:lvl9pPr>
              </a:lstStyle>
              <a:p>
                <a:pPr eaLnBrk="0" fontAlgn="base" hangingPunct="0">
                  <a:spcBef>
                    <a:spcPct val="50000"/>
                  </a:spcBef>
                  <a:spcAft>
                    <a:spcPct val="0"/>
                  </a:spcAft>
                </a:pPr>
                <a:r>
                  <a:rPr kumimoji="0" lang="en-US" altLang="zh-CN" sz="1200">
                    <a:solidFill>
                      <a:srgbClr val="000000"/>
                    </a:solidFill>
                    <a:latin typeface="Cassia" charset="0"/>
                  </a:rPr>
                  <a:t>use</a:t>
                </a:r>
                <a:endParaRPr kumimoji="0" lang="fr-FR" altLang="zh-CN" sz="1200">
                  <a:solidFill>
                    <a:srgbClr val="000000"/>
                  </a:solidFill>
                  <a:latin typeface="Cassia" charset="0"/>
                </a:endParaRPr>
              </a:p>
            </p:txBody>
          </p:sp>
          <p:sp>
            <p:nvSpPr>
              <p:cNvPr id="61456" name="Text Box 16"/>
              <p:cNvSpPr txBox="1">
                <a:spLocks noChangeArrowheads="1"/>
              </p:cNvSpPr>
              <p:nvPr/>
            </p:nvSpPr>
            <p:spPr bwMode="auto">
              <a:xfrm>
                <a:off x="2592" y="2112"/>
                <a:ext cx="27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kumimoji="1" sz="2400">
                    <a:solidFill>
                      <a:schemeClr val="tx1"/>
                    </a:solidFill>
                    <a:latin typeface="Times New Roman" charset="0"/>
                    <a:ea typeface="宋体" charset="0"/>
                  </a:defRPr>
                </a:lvl1pPr>
                <a:lvl2pPr marL="571500" defTabSz="762000">
                  <a:defRPr kumimoji="1" sz="2400">
                    <a:solidFill>
                      <a:schemeClr val="tx1"/>
                    </a:solidFill>
                    <a:latin typeface="Times New Roman" charset="0"/>
                    <a:ea typeface="宋体" charset="0"/>
                  </a:defRPr>
                </a:lvl2pPr>
                <a:lvl3pPr marL="1143000" defTabSz="762000">
                  <a:defRPr kumimoji="1" sz="2400">
                    <a:solidFill>
                      <a:schemeClr val="tx1"/>
                    </a:solidFill>
                    <a:latin typeface="Times New Roman" charset="0"/>
                    <a:ea typeface="宋体" charset="0"/>
                  </a:defRPr>
                </a:lvl3pPr>
                <a:lvl4pPr marL="1714500" defTabSz="762000">
                  <a:defRPr kumimoji="1" sz="2400">
                    <a:solidFill>
                      <a:schemeClr val="tx1"/>
                    </a:solidFill>
                    <a:latin typeface="Times New Roman" charset="0"/>
                    <a:ea typeface="宋体" charset="0"/>
                  </a:defRPr>
                </a:lvl4pPr>
                <a:lvl5pPr marL="2286000" defTabSz="762000">
                  <a:defRPr kumimoji="1" sz="2400">
                    <a:solidFill>
                      <a:schemeClr val="tx1"/>
                    </a:solidFill>
                    <a:latin typeface="Times New Roman" charset="0"/>
                    <a:ea typeface="宋体" charset="0"/>
                  </a:defRPr>
                </a:lvl5pPr>
                <a:lvl6pPr marL="2743200" defTabSz="762000" fontAlgn="base">
                  <a:spcBef>
                    <a:spcPct val="0"/>
                  </a:spcBef>
                  <a:spcAft>
                    <a:spcPct val="0"/>
                  </a:spcAft>
                  <a:defRPr kumimoji="1" sz="2400">
                    <a:solidFill>
                      <a:schemeClr val="tx1"/>
                    </a:solidFill>
                    <a:latin typeface="Times New Roman" charset="0"/>
                    <a:ea typeface="宋体" charset="0"/>
                  </a:defRPr>
                </a:lvl6pPr>
                <a:lvl7pPr marL="3200400" defTabSz="762000" fontAlgn="base">
                  <a:spcBef>
                    <a:spcPct val="0"/>
                  </a:spcBef>
                  <a:spcAft>
                    <a:spcPct val="0"/>
                  </a:spcAft>
                  <a:defRPr kumimoji="1" sz="2400">
                    <a:solidFill>
                      <a:schemeClr val="tx1"/>
                    </a:solidFill>
                    <a:latin typeface="Times New Roman" charset="0"/>
                    <a:ea typeface="宋体" charset="0"/>
                  </a:defRPr>
                </a:lvl7pPr>
                <a:lvl8pPr marL="3657600" defTabSz="762000" fontAlgn="base">
                  <a:spcBef>
                    <a:spcPct val="0"/>
                  </a:spcBef>
                  <a:spcAft>
                    <a:spcPct val="0"/>
                  </a:spcAft>
                  <a:defRPr kumimoji="1" sz="2400">
                    <a:solidFill>
                      <a:schemeClr val="tx1"/>
                    </a:solidFill>
                    <a:latin typeface="Times New Roman" charset="0"/>
                    <a:ea typeface="宋体" charset="0"/>
                  </a:defRPr>
                </a:lvl8pPr>
                <a:lvl9pPr marL="4114800" defTabSz="762000" fontAlgn="base">
                  <a:spcBef>
                    <a:spcPct val="0"/>
                  </a:spcBef>
                  <a:spcAft>
                    <a:spcPct val="0"/>
                  </a:spcAft>
                  <a:defRPr kumimoji="1" sz="2400">
                    <a:solidFill>
                      <a:schemeClr val="tx1"/>
                    </a:solidFill>
                    <a:latin typeface="Times New Roman" charset="0"/>
                    <a:ea typeface="宋体" charset="0"/>
                  </a:defRPr>
                </a:lvl9pPr>
              </a:lstStyle>
              <a:p>
                <a:pPr eaLnBrk="0" fontAlgn="base" hangingPunct="0">
                  <a:spcBef>
                    <a:spcPct val="50000"/>
                  </a:spcBef>
                  <a:spcAft>
                    <a:spcPct val="0"/>
                  </a:spcAft>
                </a:pPr>
                <a:r>
                  <a:rPr kumimoji="0" lang="en-US" altLang="zh-CN" sz="1200">
                    <a:solidFill>
                      <a:srgbClr val="000000"/>
                    </a:solidFill>
                    <a:latin typeface="Cassia" charset="0"/>
                  </a:rPr>
                  <a:t>use</a:t>
                </a:r>
                <a:endParaRPr kumimoji="0" lang="fr-FR" altLang="zh-CN" sz="1200">
                  <a:solidFill>
                    <a:srgbClr val="000000"/>
                  </a:solidFill>
                  <a:latin typeface="Cassia" charset="0"/>
                </a:endParaRPr>
              </a:p>
            </p:txBody>
          </p:sp>
          <p:sp>
            <p:nvSpPr>
              <p:cNvPr id="61457" name="Text Box 17"/>
              <p:cNvSpPr txBox="1">
                <a:spLocks noChangeArrowheads="1"/>
              </p:cNvSpPr>
              <p:nvPr/>
            </p:nvSpPr>
            <p:spPr bwMode="auto">
              <a:xfrm>
                <a:off x="4106" y="2149"/>
                <a:ext cx="27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kumimoji="1" sz="2400">
                    <a:solidFill>
                      <a:schemeClr val="tx1"/>
                    </a:solidFill>
                    <a:latin typeface="Times New Roman" charset="0"/>
                    <a:ea typeface="宋体" charset="0"/>
                  </a:defRPr>
                </a:lvl1pPr>
                <a:lvl2pPr marL="571500" defTabSz="762000">
                  <a:defRPr kumimoji="1" sz="2400">
                    <a:solidFill>
                      <a:schemeClr val="tx1"/>
                    </a:solidFill>
                    <a:latin typeface="Times New Roman" charset="0"/>
                    <a:ea typeface="宋体" charset="0"/>
                  </a:defRPr>
                </a:lvl2pPr>
                <a:lvl3pPr marL="1143000" defTabSz="762000">
                  <a:defRPr kumimoji="1" sz="2400">
                    <a:solidFill>
                      <a:schemeClr val="tx1"/>
                    </a:solidFill>
                    <a:latin typeface="Times New Roman" charset="0"/>
                    <a:ea typeface="宋体" charset="0"/>
                  </a:defRPr>
                </a:lvl3pPr>
                <a:lvl4pPr marL="1714500" defTabSz="762000">
                  <a:defRPr kumimoji="1" sz="2400">
                    <a:solidFill>
                      <a:schemeClr val="tx1"/>
                    </a:solidFill>
                    <a:latin typeface="Times New Roman" charset="0"/>
                    <a:ea typeface="宋体" charset="0"/>
                  </a:defRPr>
                </a:lvl4pPr>
                <a:lvl5pPr marL="2286000" defTabSz="762000">
                  <a:defRPr kumimoji="1" sz="2400">
                    <a:solidFill>
                      <a:schemeClr val="tx1"/>
                    </a:solidFill>
                    <a:latin typeface="Times New Roman" charset="0"/>
                    <a:ea typeface="宋体" charset="0"/>
                  </a:defRPr>
                </a:lvl5pPr>
                <a:lvl6pPr marL="2743200" defTabSz="762000" fontAlgn="base">
                  <a:spcBef>
                    <a:spcPct val="0"/>
                  </a:spcBef>
                  <a:spcAft>
                    <a:spcPct val="0"/>
                  </a:spcAft>
                  <a:defRPr kumimoji="1" sz="2400">
                    <a:solidFill>
                      <a:schemeClr val="tx1"/>
                    </a:solidFill>
                    <a:latin typeface="Times New Roman" charset="0"/>
                    <a:ea typeface="宋体" charset="0"/>
                  </a:defRPr>
                </a:lvl6pPr>
                <a:lvl7pPr marL="3200400" defTabSz="762000" fontAlgn="base">
                  <a:spcBef>
                    <a:spcPct val="0"/>
                  </a:spcBef>
                  <a:spcAft>
                    <a:spcPct val="0"/>
                  </a:spcAft>
                  <a:defRPr kumimoji="1" sz="2400">
                    <a:solidFill>
                      <a:schemeClr val="tx1"/>
                    </a:solidFill>
                    <a:latin typeface="Times New Roman" charset="0"/>
                    <a:ea typeface="宋体" charset="0"/>
                  </a:defRPr>
                </a:lvl7pPr>
                <a:lvl8pPr marL="3657600" defTabSz="762000" fontAlgn="base">
                  <a:spcBef>
                    <a:spcPct val="0"/>
                  </a:spcBef>
                  <a:spcAft>
                    <a:spcPct val="0"/>
                  </a:spcAft>
                  <a:defRPr kumimoji="1" sz="2400">
                    <a:solidFill>
                      <a:schemeClr val="tx1"/>
                    </a:solidFill>
                    <a:latin typeface="Times New Roman" charset="0"/>
                    <a:ea typeface="宋体" charset="0"/>
                  </a:defRPr>
                </a:lvl8pPr>
                <a:lvl9pPr marL="4114800" defTabSz="762000" fontAlgn="base">
                  <a:spcBef>
                    <a:spcPct val="0"/>
                  </a:spcBef>
                  <a:spcAft>
                    <a:spcPct val="0"/>
                  </a:spcAft>
                  <a:defRPr kumimoji="1" sz="2400">
                    <a:solidFill>
                      <a:schemeClr val="tx1"/>
                    </a:solidFill>
                    <a:latin typeface="Times New Roman" charset="0"/>
                    <a:ea typeface="宋体" charset="0"/>
                  </a:defRPr>
                </a:lvl9pPr>
              </a:lstStyle>
              <a:p>
                <a:pPr eaLnBrk="0" fontAlgn="base" hangingPunct="0">
                  <a:spcBef>
                    <a:spcPct val="50000"/>
                  </a:spcBef>
                  <a:spcAft>
                    <a:spcPct val="0"/>
                  </a:spcAft>
                </a:pPr>
                <a:r>
                  <a:rPr kumimoji="0" lang="en-US" altLang="zh-CN" sz="1200">
                    <a:solidFill>
                      <a:srgbClr val="000000"/>
                    </a:solidFill>
                    <a:latin typeface="Cassia" charset="0"/>
                  </a:rPr>
                  <a:t>use</a:t>
                </a:r>
                <a:endParaRPr kumimoji="0" lang="fr-FR" altLang="zh-CN" sz="1200">
                  <a:solidFill>
                    <a:srgbClr val="000000"/>
                  </a:solidFill>
                  <a:latin typeface="Cassia" charset="0"/>
                </a:endParaRPr>
              </a:p>
            </p:txBody>
          </p:sp>
          <p:sp>
            <p:nvSpPr>
              <p:cNvPr id="61458" name="Text Box 18"/>
              <p:cNvSpPr txBox="1">
                <a:spLocks noChangeArrowheads="1"/>
              </p:cNvSpPr>
              <p:nvPr/>
            </p:nvSpPr>
            <p:spPr bwMode="auto">
              <a:xfrm>
                <a:off x="717" y="2355"/>
                <a:ext cx="1298" cy="2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kumimoji="1" sz="2400">
                    <a:solidFill>
                      <a:schemeClr val="tx1"/>
                    </a:solidFill>
                    <a:latin typeface="Times New Roman" charset="0"/>
                    <a:ea typeface="宋体" charset="0"/>
                  </a:defRPr>
                </a:lvl1pPr>
                <a:lvl2pPr marL="571500" defTabSz="762000">
                  <a:defRPr kumimoji="1" sz="2400">
                    <a:solidFill>
                      <a:schemeClr val="tx1"/>
                    </a:solidFill>
                    <a:latin typeface="Times New Roman" charset="0"/>
                    <a:ea typeface="宋体" charset="0"/>
                  </a:defRPr>
                </a:lvl2pPr>
                <a:lvl3pPr marL="1143000" defTabSz="762000">
                  <a:defRPr kumimoji="1" sz="2400">
                    <a:solidFill>
                      <a:schemeClr val="tx1"/>
                    </a:solidFill>
                    <a:latin typeface="Times New Roman" charset="0"/>
                    <a:ea typeface="宋体" charset="0"/>
                  </a:defRPr>
                </a:lvl3pPr>
                <a:lvl4pPr marL="1714500" defTabSz="762000">
                  <a:defRPr kumimoji="1" sz="2400">
                    <a:solidFill>
                      <a:schemeClr val="tx1"/>
                    </a:solidFill>
                    <a:latin typeface="Times New Roman" charset="0"/>
                    <a:ea typeface="宋体" charset="0"/>
                  </a:defRPr>
                </a:lvl4pPr>
                <a:lvl5pPr marL="2286000" defTabSz="762000">
                  <a:defRPr kumimoji="1" sz="2400">
                    <a:solidFill>
                      <a:schemeClr val="tx1"/>
                    </a:solidFill>
                    <a:latin typeface="Times New Roman" charset="0"/>
                    <a:ea typeface="宋体" charset="0"/>
                  </a:defRPr>
                </a:lvl5pPr>
                <a:lvl6pPr marL="2743200" defTabSz="762000" fontAlgn="base">
                  <a:spcBef>
                    <a:spcPct val="0"/>
                  </a:spcBef>
                  <a:spcAft>
                    <a:spcPct val="0"/>
                  </a:spcAft>
                  <a:defRPr kumimoji="1" sz="2400">
                    <a:solidFill>
                      <a:schemeClr val="tx1"/>
                    </a:solidFill>
                    <a:latin typeface="Times New Roman" charset="0"/>
                    <a:ea typeface="宋体" charset="0"/>
                  </a:defRPr>
                </a:lvl6pPr>
                <a:lvl7pPr marL="3200400" defTabSz="762000" fontAlgn="base">
                  <a:spcBef>
                    <a:spcPct val="0"/>
                  </a:spcBef>
                  <a:spcAft>
                    <a:spcPct val="0"/>
                  </a:spcAft>
                  <a:defRPr kumimoji="1" sz="2400">
                    <a:solidFill>
                      <a:schemeClr val="tx1"/>
                    </a:solidFill>
                    <a:latin typeface="Times New Roman" charset="0"/>
                    <a:ea typeface="宋体" charset="0"/>
                  </a:defRPr>
                </a:lvl7pPr>
                <a:lvl8pPr marL="3657600" defTabSz="762000" fontAlgn="base">
                  <a:spcBef>
                    <a:spcPct val="0"/>
                  </a:spcBef>
                  <a:spcAft>
                    <a:spcPct val="0"/>
                  </a:spcAft>
                  <a:defRPr kumimoji="1" sz="2400">
                    <a:solidFill>
                      <a:schemeClr val="tx1"/>
                    </a:solidFill>
                    <a:latin typeface="Times New Roman" charset="0"/>
                    <a:ea typeface="宋体" charset="0"/>
                  </a:defRPr>
                </a:lvl8pPr>
                <a:lvl9pPr marL="4114800" defTabSz="762000" fontAlgn="base">
                  <a:spcBef>
                    <a:spcPct val="0"/>
                  </a:spcBef>
                  <a:spcAft>
                    <a:spcPct val="0"/>
                  </a:spcAft>
                  <a:defRPr kumimoji="1" sz="2400">
                    <a:solidFill>
                      <a:schemeClr val="tx1"/>
                    </a:solidFill>
                    <a:latin typeface="Times New Roman" charset="0"/>
                    <a:ea typeface="宋体" charset="0"/>
                  </a:defRPr>
                </a:lvl9pPr>
              </a:lstStyle>
              <a:p>
                <a:pPr algn="ctr" eaLnBrk="0" fontAlgn="base" hangingPunct="0">
                  <a:spcBef>
                    <a:spcPct val="50000"/>
                  </a:spcBef>
                  <a:spcAft>
                    <a:spcPct val="0"/>
                  </a:spcAft>
                </a:pPr>
                <a:r>
                  <a:rPr kumimoji="0" lang="en-US" altLang="zh-CN" b="1">
                    <a:solidFill>
                      <a:srgbClr val="FF0000"/>
                    </a:solidFill>
                    <a:latin typeface="Cassia" charset="0"/>
                  </a:rPr>
                  <a:t>Release area</a:t>
                </a:r>
                <a:endParaRPr kumimoji="0" lang="fr-FR" altLang="zh-CN" b="1">
                  <a:solidFill>
                    <a:srgbClr val="FF0000"/>
                  </a:solidFill>
                  <a:latin typeface="Cassia" charset="0"/>
                </a:endParaRPr>
              </a:p>
            </p:txBody>
          </p:sp>
          <p:sp>
            <p:nvSpPr>
              <p:cNvPr id="61459" name="Text Box 19"/>
              <p:cNvSpPr txBox="1">
                <a:spLocks noChangeArrowheads="1"/>
              </p:cNvSpPr>
              <p:nvPr/>
            </p:nvSpPr>
            <p:spPr bwMode="auto">
              <a:xfrm>
                <a:off x="735" y="3693"/>
                <a:ext cx="1238" cy="2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kumimoji="1" sz="2400">
                    <a:solidFill>
                      <a:schemeClr val="tx1"/>
                    </a:solidFill>
                    <a:latin typeface="Times New Roman" charset="0"/>
                    <a:ea typeface="宋体" charset="0"/>
                  </a:defRPr>
                </a:lvl1pPr>
                <a:lvl2pPr marL="571500" defTabSz="762000">
                  <a:defRPr kumimoji="1" sz="2400">
                    <a:solidFill>
                      <a:schemeClr val="tx1"/>
                    </a:solidFill>
                    <a:latin typeface="Times New Roman" charset="0"/>
                    <a:ea typeface="宋体" charset="0"/>
                  </a:defRPr>
                </a:lvl2pPr>
                <a:lvl3pPr marL="1143000" defTabSz="762000">
                  <a:defRPr kumimoji="1" sz="2400">
                    <a:solidFill>
                      <a:schemeClr val="tx1"/>
                    </a:solidFill>
                    <a:latin typeface="Times New Roman" charset="0"/>
                    <a:ea typeface="宋体" charset="0"/>
                  </a:defRPr>
                </a:lvl3pPr>
                <a:lvl4pPr marL="1714500" defTabSz="762000">
                  <a:defRPr kumimoji="1" sz="2400">
                    <a:solidFill>
                      <a:schemeClr val="tx1"/>
                    </a:solidFill>
                    <a:latin typeface="Times New Roman" charset="0"/>
                    <a:ea typeface="宋体" charset="0"/>
                  </a:defRPr>
                </a:lvl4pPr>
                <a:lvl5pPr marL="2286000" defTabSz="762000">
                  <a:defRPr kumimoji="1" sz="2400">
                    <a:solidFill>
                      <a:schemeClr val="tx1"/>
                    </a:solidFill>
                    <a:latin typeface="Times New Roman" charset="0"/>
                    <a:ea typeface="宋体" charset="0"/>
                  </a:defRPr>
                </a:lvl5pPr>
                <a:lvl6pPr marL="2743200" defTabSz="762000" fontAlgn="base">
                  <a:spcBef>
                    <a:spcPct val="0"/>
                  </a:spcBef>
                  <a:spcAft>
                    <a:spcPct val="0"/>
                  </a:spcAft>
                  <a:defRPr kumimoji="1" sz="2400">
                    <a:solidFill>
                      <a:schemeClr val="tx1"/>
                    </a:solidFill>
                    <a:latin typeface="Times New Roman" charset="0"/>
                    <a:ea typeface="宋体" charset="0"/>
                  </a:defRPr>
                </a:lvl6pPr>
                <a:lvl7pPr marL="3200400" defTabSz="762000" fontAlgn="base">
                  <a:spcBef>
                    <a:spcPct val="0"/>
                  </a:spcBef>
                  <a:spcAft>
                    <a:spcPct val="0"/>
                  </a:spcAft>
                  <a:defRPr kumimoji="1" sz="2400">
                    <a:solidFill>
                      <a:schemeClr val="tx1"/>
                    </a:solidFill>
                    <a:latin typeface="Times New Roman" charset="0"/>
                    <a:ea typeface="宋体" charset="0"/>
                  </a:defRPr>
                </a:lvl7pPr>
                <a:lvl8pPr marL="3657600" defTabSz="762000" fontAlgn="base">
                  <a:spcBef>
                    <a:spcPct val="0"/>
                  </a:spcBef>
                  <a:spcAft>
                    <a:spcPct val="0"/>
                  </a:spcAft>
                  <a:defRPr kumimoji="1" sz="2400">
                    <a:solidFill>
                      <a:schemeClr val="tx1"/>
                    </a:solidFill>
                    <a:latin typeface="Times New Roman" charset="0"/>
                    <a:ea typeface="宋体" charset="0"/>
                  </a:defRPr>
                </a:lvl8pPr>
                <a:lvl9pPr marL="4114800" defTabSz="762000" fontAlgn="base">
                  <a:spcBef>
                    <a:spcPct val="0"/>
                  </a:spcBef>
                  <a:spcAft>
                    <a:spcPct val="0"/>
                  </a:spcAft>
                  <a:defRPr kumimoji="1" sz="2400">
                    <a:solidFill>
                      <a:schemeClr val="tx1"/>
                    </a:solidFill>
                    <a:latin typeface="Times New Roman" charset="0"/>
                    <a:ea typeface="宋体" charset="0"/>
                  </a:defRPr>
                </a:lvl9pPr>
              </a:lstStyle>
              <a:p>
                <a:pPr algn="ctr" eaLnBrk="0" fontAlgn="base" hangingPunct="0">
                  <a:spcBef>
                    <a:spcPct val="50000"/>
                  </a:spcBef>
                  <a:spcAft>
                    <a:spcPct val="0"/>
                  </a:spcAft>
                </a:pPr>
                <a:r>
                  <a:rPr kumimoji="0" lang="en-US" altLang="zh-CN" b="1">
                    <a:solidFill>
                      <a:srgbClr val="FF0000"/>
                    </a:solidFill>
                    <a:latin typeface="Cassia" charset="0"/>
                  </a:rPr>
                  <a:t>User area</a:t>
                </a:r>
                <a:endParaRPr kumimoji="0" lang="fr-FR" altLang="zh-CN" b="1">
                  <a:solidFill>
                    <a:srgbClr val="FF0000"/>
                  </a:solidFill>
                  <a:latin typeface="Cassia" charset="0"/>
                </a:endParaRPr>
              </a:p>
            </p:txBody>
          </p:sp>
          <p:sp>
            <p:nvSpPr>
              <p:cNvPr id="61460" name="Oval 20"/>
              <p:cNvSpPr>
                <a:spLocks noChangeArrowheads="1"/>
              </p:cNvSpPr>
              <p:nvPr/>
            </p:nvSpPr>
            <p:spPr bwMode="auto">
              <a:xfrm>
                <a:off x="2456" y="3593"/>
                <a:ext cx="1109" cy="541"/>
              </a:xfrm>
              <a:prstGeom prst="ellipse">
                <a:avLst/>
              </a:prstGeom>
              <a:noFill/>
              <a:ln w="9525">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defTabSz="762000">
                  <a:defRPr kumimoji="1" sz="2400">
                    <a:solidFill>
                      <a:schemeClr val="tx1"/>
                    </a:solidFill>
                    <a:latin typeface="Times New Roman" charset="0"/>
                    <a:ea typeface="宋体" charset="0"/>
                  </a:defRPr>
                </a:lvl1pPr>
                <a:lvl2pPr marL="571500" defTabSz="762000">
                  <a:defRPr kumimoji="1" sz="2400">
                    <a:solidFill>
                      <a:schemeClr val="tx1"/>
                    </a:solidFill>
                    <a:latin typeface="Times New Roman" charset="0"/>
                    <a:ea typeface="宋体" charset="0"/>
                  </a:defRPr>
                </a:lvl2pPr>
                <a:lvl3pPr marL="1143000" defTabSz="762000">
                  <a:defRPr kumimoji="1" sz="2400">
                    <a:solidFill>
                      <a:schemeClr val="tx1"/>
                    </a:solidFill>
                    <a:latin typeface="Times New Roman" charset="0"/>
                    <a:ea typeface="宋体" charset="0"/>
                  </a:defRPr>
                </a:lvl3pPr>
                <a:lvl4pPr marL="1714500" defTabSz="762000">
                  <a:defRPr kumimoji="1" sz="2400">
                    <a:solidFill>
                      <a:schemeClr val="tx1"/>
                    </a:solidFill>
                    <a:latin typeface="Times New Roman" charset="0"/>
                    <a:ea typeface="宋体" charset="0"/>
                  </a:defRPr>
                </a:lvl4pPr>
                <a:lvl5pPr marL="2286000" defTabSz="762000">
                  <a:defRPr kumimoji="1" sz="2400">
                    <a:solidFill>
                      <a:schemeClr val="tx1"/>
                    </a:solidFill>
                    <a:latin typeface="Times New Roman" charset="0"/>
                    <a:ea typeface="宋体" charset="0"/>
                  </a:defRPr>
                </a:lvl5pPr>
                <a:lvl6pPr marL="2743200" defTabSz="762000" fontAlgn="base">
                  <a:spcBef>
                    <a:spcPct val="0"/>
                  </a:spcBef>
                  <a:spcAft>
                    <a:spcPct val="0"/>
                  </a:spcAft>
                  <a:defRPr kumimoji="1" sz="2400">
                    <a:solidFill>
                      <a:schemeClr val="tx1"/>
                    </a:solidFill>
                    <a:latin typeface="Times New Roman" charset="0"/>
                    <a:ea typeface="宋体" charset="0"/>
                  </a:defRPr>
                </a:lvl6pPr>
                <a:lvl7pPr marL="3200400" defTabSz="762000" fontAlgn="base">
                  <a:spcBef>
                    <a:spcPct val="0"/>
                  </a:spcBef>
                  <a:spcAft>
                    <a:spcPct val="0"/>
                  </a:spcAft>
                  <a:defRPr kumimoji="1" sz="2400">
                    <a:solidFill>
                      <a:schemeClr val="tx1"/>
                    </a:solidFill>
                    <a:latin typeface="Times New Roman" charset="0"/>
                    <a:ea typeface="宋体" charset="0"/>
                  </a:defRPr>
                </a:lvl7pPr>
                <a:lvl8pPr marL="3657600" defTabSz="762000" fontAlgn="base">
                  <a:spcBef>
                    <a:spcPct val="0"/>
                  </a:spcBef>
                  <a:spcAft>
                    <a:spcPct val="0"/>
                  </a:spcAft>
                  <a:defRPr kumimoji="1" sz="2400">
                    <a:solidFill>
                      <a:schemeClr val="tx1"/>
                    </a:solidFill>
                    <a:latin typeface="Times New Roman" charset="0"/>
                    <a:ea typeface="宋体" charset="0"/>
                  </a:defRPr>
                </a:lvl8pPr>
                <a:lvl9pPr marL="4114800" defTabSz="762000" fontAlgn="base">
                  <a:spcBef>
                    <a:spcPct val="0"/>
                  </a:spcBef>
                  <a:spcAft>
                    <a:spcPct val="0"/>
                  </a:spcAft>
                  <a:defRPr kumimoji="1" sz="2400">
                    <a:solidFill>
                      <a:schemeClr val="tx1"/>
                    </a:solidFill>
                    <a:latin typeface="Times New Roman" charset="0"/>
                    <a:ea typeface="宋体" charset="0"/>
                  </a:defRPr>
                </a:lvl9pPr>
              </a:lstStyle>
              <a:p>
                <a:pPr algn="ctr" eaLnBrk="0" fontAlgn="base" hangingPunct="0">
                  <a:spcBef>
                    <a:spcPct val="0"/>
                  </a:spcBef>
                  <a:spcAft>
                    <a:spcPct val="0"/>
                  </a:spcAft>
                </a:pPr>
                <a:r>
                  <a:rPr kumimoji="0" lang="fr-FR" altLang="zh-CN" sz="1600">
                    <a:solidFill>
                      <a:srgbClr val="000000"/>
                    </a:solidFill>
                  </a:rPr>
                  <a:t>MDCGeomSvc</a:t>
                </a:r>
              </a:p>
              <a:p>
                <a:pPr algn="ctr" eaLnBrk="0" fontAlgn="base" hangingPunct="0">
                  <a:spcBef>
                    <a:spcPct val="0"/>
                  </a:spcBef>
                  <a:spcAft>
                    <a:spcPct val="0"/>
                  </a:spcAft>
                </a:pPr>
                <a:r>
                  <a:rPr kumimoji="0" lang="fr-FR" altLang="zh-CN" sz="1200">
                    <a:solidFill>
                      <a:srgbClr val="000000"/>
                    </a:solidFill>
                  </a:rPr>
                  <a:t>MDCGeomSvc-01-00-01</a:t>
                </a:r>
                <a:endParaRPr kumimoji="0" lang="fr-FR" altLang="zh-CN" sz="1600">
                  <a:solidFill>
                    <a:srgbClr val="000000"/>
                  </a:solidFill>
                </a:endParaRPr>
              </a:p>
            </p:txBody>
          </p:sp>
          <p:sp>
            <p:nvSpPr>
              <p:cNvPr id="61461" name="Oval 21"/>
              <p:cNvSpPr>
                <a:spLocks noChangeArrowheads="1"/>
              </p:cNvSpPr>
              <p:nvPr/>
            </p:nvSpPr>
            <p:spPr bwMode="auto">
              <a:xfrm>
                <a:off x="288" y="1200"/>
                <a:ext cx="1253" cy="541"/>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defTabSz="762000">
                  <a:defRPr kumimoji="1" sz="2400">
                    <a:solidFill>
                      <a:schemeClr val="tx1"/>
                    </a:solidFill>
                    <a:latin typeface="Times New Roman" charset="0"/>
                    <a:ea typeface="宋体" charset="0"/>
                  </a:defRPr>
                </a:lvl1pPr>
                <a:lvl2pPr marL="571500" defTabSz="762000">
                  <a:defRPr kumimoji="1" sz="2400">
                    <a:solidFill>
                      <a:schemeClr val="tx1"/>
                    </a:solidFill>
                    <a:latin typeface="Times New Roman" charset="0"/>
                    <a:ea typeface="宋体" charset="0"/>
                  </a:defRPr>
                </a:lvl2pPr>
                <a:lvl3pPr marL="1143000" defTabSz="762000">
                  <a:defRPr kumimoji="1" sz="2400">
                    <a:solidFill>
                      <a:schemeClr val="tx1"/>
                    </a:solidFill>
                    <a:latin typeface="Times New Roman" charset="0"/>
                    <a:ea typeface="宋体" charset="0"/>
                  </a:defRPr>
                </a:lvl3pPr>
                <a:lvl4pPr marL="1714500" defTabSz="762000">
                  <a:defRPr kumimoji="1" sz="2400">
                    <a:solidFill>
                      <a:schemeClr val="tx1"/>
                    </a:solidFill>
                    <a:latin typeface="Times New Roman" charset="0"/>
                    <a:ea typeface="宋体" charset="0"/>
                  </a:defRPr>
                </a:lvl4pPr>
                <a:lvl5pPr marL="2286000" defTabSz="762000">
                  <a:defRPr kumimoji="1" sz="2400">
                    <a:solidFill>
                      <a:schemeClr val="tx1"/>
                    </a:solidFill>
                    <a:latin typeface="Times New Roman" charset="0"/>
                    <a:ea typeface="宋体" charset="0"/>
                  </a:defRPr>
                </a:lvl5pPr>
                <a:lvl6pPr marL="2743200" defTabSz="762000" fontAlgn="base">
                  <a:spcBef>
                    <a:spcPct val="0"/>
                  </a:spcBef>
                  <a:spcAft>
                    <a:spcPct val="0"/>
                  </a:spcAft>
                  <a:defRPr kumimoji="1" sz="2400">
                    <a:solidFill>
                      <a:schemeClr val="tx1"/>
                    </a:solidFill>
                    <a:latin typeface="Times New Roman" charset="0"/>
                    <a:ea typeface="宋体" charset="0"/>
                  </a:defRPr>
                </a:lvl6pPr>
                <a:lvl7pPr marL="3200400" defTabSz="762000" fontAlgn="base">
                  <a:spcBef>
                    <a:spcPct val="0"/>
                  </a:spcBef>
                  <a:spcAft>
                    <a:spcPct val="0"/>
                  </a:spcAft>
                  <a:defRPr kumimoji="1" sz="2400">
                    <a:solidFill>
                      <a:schemeClr val="tx1"/>
                    </a:solidFill>
                    <a:latin typeface="Times New Roman" charset="0"/>
                    <a:ea typeface="宋体" charset="0"/>
                  </a:defRPr>
                </a:lvl7pPr>
                <a:lvl8pPr marL="3657600" defTabSz="762000" fontAlgn="base">
                  <a:spcBef>
                    <a:spcPct val="0"/>
                  </a:spcBef>
                  <a:spcAft>
                    <a:spcPct val="0"/>
                  </a:spcAft>
                  <a:defRPr kumimoji="1" sz="2400">
                    <a:solidFill>
                      <a:schemeClr val="tx1"/>
                    </a:solidFill>
                    <a:latin typeface="Times New Roman" charset="0"/>
                    <a:ea typeface="宋体" charset="0"/>
                  </a:defRPr>
                </a:lvl8pPr>
                <a:lvl9pPr marL="4114800" defTabSz="762000" fontAlgn="base">
                  <a:spcBef>
                    <a:spcPct val="0"/>
                  </a:spcBef>
                  <a:spcAft>
                    <a:spcPct val="0"/>
                  </a:spcAft>
                  <a:defRPr kumimoji="1" sz="2400">
                    <a:solidFill>
                      <a:schemeClr val="tx1"/>
                    </a:solidFill>
                    <a:latin typeface="Times New Roman" charset="0"/>
                    <a:ea typeface="宋体" charset="0"/>
                  </a:defRPr>
                </a:lvl9pPr>
              </a:lstStyle>
              <a:p>
                <a:pPr algn="ctr" eaLnBrk="0" fontAlgn="base" hangingPunct="0">
                  <a:spcBef>
                    <a:spcPct val="0"/>
                  </a:spcBef>
                  <a:spcAft>
                    <a:spcPct val="0"/>
                  </a:spcAft>
                </a:pPr>
                <a:r>
                  <a:rPr kumimoji="0" lang="en-US" altLang="zh-CN" sz="1600">
                    <a:solidFill>
                      <a:srgbClr val="000000"/>
                    </a:solidFill>
                  </a:rPr>
                  <a:t>BesRelease</a:t>
                </a:r>
              </a:p>
              <a:p>
                <a:pPr algn="ctr" eaLnBrk="0" fontAlgn="base" hangingPunct="0">
                  <a:spcBef>
                    <a:spcPct val="0"/>
                  </a:spcBef>
                  <a:spcAft>
                    <a:spcPct val="0"/>
                  </a:spcAft>
                </a:pPr>
                <a:r>
                  <a:rPr kumimoji="0" lang="en-US" altLang="zh-CN" sz="1600">
                    <a:solidFill>
                      <a:srgbClr val="000000"/>
                    </a:solidFill>
                  </a:rPr>
                  <a:t>BesRelease-00-00-01</a:t>
                </a:r>
                <a:endParaRPr kumimoji="0" lang="fr-FR" altLang="zh-CN" sz="1600">
                  <a:solidFill>
                    <a:srgbClr val="000000"/>
                  </a:solidFill>
                </a:endParaRPr>
              </a:p>
            </p:txBody>
          </p:sp>
          <p:sp>
            <p:nvSpPr>
              <p:cNvPr id="61462" name="Line 22"/>
              <p:cNvSpPr>
                <a:spLocks noChangeShapeType="1"/>
              </p:cNvSpPr>
              <p:nvPr/>
            </p:nvSpPr>
            <p:spPr bwMode="auto">
              <a:xfrm>
                <a:off x="1543" y="1478"/>
                <a:ext cx="255" cy="14"/>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kumimoji="1" lang="zh-CN" altLang="en-US" sz="2400">
                  <a:solidFill>
                    <a:srgbClr val="000000"/>
                  </a:solidFill>
                </a:endParaRPr>
              </a:p>
            </p:txBody>
          </p:sp>
          <p:sp>
            <p:nvSpPr>
              <p:cNvPr id="61463" name="Line 23"/>
              <p:cNvSpPr>
                <a:spLocks noChangeShapeType="1"/>
              </p:cNvSpPr>
              <p:nvPr/>
            </p:nvSpPr>
            <p:spPr bwMode="auto">
              <a:xfrm>
                <a:off x="678" y="3039"/>
                <a:ext cx="3397" cy="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kumimoji="1" lang="zh-CN" altLang="en-US" sz="2400">
                  <a:solidFill>
                    <a:srgbClr val="000000"/>
                  </a:solidFill>
                </a:endParaRPr>
              </a:p>
            </p:txBody>
          </p:sp>
          <p:sp>
            <p:nvSpPr>
              <p:cNvPr id="61464" name="Oval 24"/>
              <p:cNvSpPr>
                <a:spLocks noChangeArrowheads="1"/>
              </p:cNvSpPr>
              <p:nvPr/>
            </p:nvSpPr>
            <p:spPr bwMode="auto">
              <a:xfrm>
                <a:off x="1528" y="1632"/>
                <a:ext cx="1064" cy="480"/>
              </a:xfrm>
              <a:prstGeom prst="ellipse">
                <a:avLst/>
              </a:prstGeom>
              <a:noFill/>
              <a:ln w="952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defTabSz="762000">
                  <a:defRPr kumimoji="1" sz="2400">
                    <a:solidFill>
                      <a:schemeClr val="tx1"/>
                    </a:solidFill>
                    <a:latin typeface="Times New Roman" charset="0"/>
                    <a:ea typeface="宋体" charset="0"/>
                  </a:defRPr>
                </a:lvl1pPr>
                <a:lvl2pPr marL="571500" defTabSz="762000">
                  <a:defRPr kumimoji="1" sz="2400">
                    <a:solidFill>
                      <a:schemeClr val="tx1"/>
                    </a:solidFill>
                    <a:latin typeface="Times New Roman" charset="0"/>
                    <a:ea typeface="宋体" charset="0"/>
                  </a:defRPr>
                </a:lvl2pPr>
                <a:lvl3pPr marL="1143000" defTabSz="762000">
                  <a:defRPr kumimoji="1" sz="2400">
                    <a:solidFill>
                      <a:schemeClr val="tx1"/>
                    </a:solidFill>
                    <a:latin typeface="Times New Roman" charset="0"/>
                    <a:ea typeface="宋体" charset="0"/>
                  </a:defRPr>
                </a:lvl3pPr>
                <a:lvl4pPr marL="1714500" defTabSz="762000">
                  <a:defRPr kumimoji="1" sz="2400">
                    <a:solidFill>
                      <a:schemeClr val="tx1"/>
                    </a:solidFill>
                    <a:latin typeface="Times New Roman" charset="0"/>
                    <a:ea typeface="宋体" charset="0"/>
                  </a:defRPr>
                </a:lvl4pPr>
                <a:lvl5pPr marL="2286000" defTabSz="762000">
                  <a:defRPr kumimoji="1" sz="2400">
                    <a:solidFill>
                      <a:schemeClr val="tx1"/>
                    </a:solidFill>
                    <a:latin typeface="Times New Roman" charset="0"/>
                    <a:ea typeface="宋体" charset="0"/>
                  </a:defRPr>
                </a:lvl5pPr>
                <a:lvl6pPr marL="2743200" defTabSz="762000" fontAlgn="base">
                  <a:spcBef>
                    <a:spcPct val="0"/>
                  </a:spcBef>
                  <a:spcAft>
                    <a:spcPct val="0"/>
                  </a:spcAft>
                  <a:defRPr kumimoji="1" sz="2400">
                    <a:solidFill>
                      <a:schemeClr val="tx1"/>
                    </a:solidFill>
                    <a:latin typeface="Times New Roman" charset="0"/>
                    <a:ea typeface="宋体" charset="0"/>
                  </a:defRPr>
                </a:lvl6pPr>
                <a:lvl7pPr marL="3200400" defTabSz="762000" fontAlgn="base">
                  <a:spcBef>
                    <a:spcPct val="0"/>
                  </a:spcBef>
                  <a:spcAft>
                    <a:spcPct val="0"/>
                  </a:spcAft>
                  <a:defRPr kumimoji="1" sz="2400">
                    <a:solidFill>
                      <a:schemeClr val="tx1"/>
                    </a:solidFill>
                    <a:latin typeface="Times New Roman" charset="0"/>
                    <a:ea typeface="宋体" charset="0"/>
                  </a:defRPr>
                </a:lvl7pPr>
                <a:lvl8pPr marL="3657600" defTabSz="762000" fontAlgn="base">
                  <a:spcBef>
                    <a:spcPct val="0"/>
                  </a:spcBef>
                  <a:spcAft>
                    <a:spcPct val="0"/>
                  </a:spcAft>
                  <a:defRPr kumimoji="1" sz="2400">
                    <a:solidFill>
                      <a:schemeClr val="tx1"/>
                    </a:solidFill>
                    <a:latin typeface="Times New Roman" charset="0"/>
                    <a:ea typeface="宋体" charset="0"/>
                  </a:defRPr>
                </a:lvl8pPr>
                <a:lvl9pPr marL="4114800" defTabSz="762000" fontAlgn="base">
                  <a:spcBef>
                    <a:spcPct val="0"/>
                  </a:spcBef>
                  <a:spcAft>
                    <a:spcPct val="0"/>
                  </a:spcAft>
                  <a:defRPr kumimoji="1" sz="2400">
                    <a:solidFill>
                      <a:schemeClr val="tx1"/>
                    </a:solidFill>
                    <a:latin typeface="Times New Roman" charset="0"/>
                    <a:ea typeface="宋体" charset="0"/>
                  </a:defRPr>
                </a:lvl9pPr>
              </a:lstStyle>
              <a:p>
                <a:pPr algn="ctr" eaLnBrk="0" fontAlgn="base" hangingPunct="0">
                  <a:spcBef>
                    <a:spcPct val="0"/>
                  </a:spcBef>
                  <a:spcAft>
                    <a:spcPct val="0"/>
                  </a:spcAft>
                </a:pPr>
                <a:r>
                  <a:rPr kumimoji="0" lang="fr-FR" altLang="zh-CN" sz="1600">
                    <a:solidFill>
                      <a:srgbClr val="000000"/>
                    </a:solidFill>
                  </a:rPr>
                  <a:t>MDCGeomSvc</a:t>
                </a:r>
              </a:p>
              <a:p>
                <a:pPr algn="ctr" eaLnBrk="0" fontAlgn="base" hangingPunct="0">
                  <a:spcBef>
                    <a:spcPct val="0"/>
                  </a:spcBef>
                  <a:spcAft>
                    <a:spcPct val="0"/>
                  </a:spcAft>
                </a:pPr>
                <a:r>
                  <a:rPr kumimoji="0" lang="fr-FR" altLang="zh-CN" sz="1200">
                    <a:solidFill>
                      <a:srgbClr val="000000"/>
                    </a:solidFill>
                  </a:rPr>
                  <a:t>MDCGeomSvc-00-00-01</a:t>
                </a:r>
              </a:p>
            </p:txBody>
          </p:sp>
          <p:sp>
            <p:nvSpPr>
              <p:cNvPr id="61465" name="Rectangle 25"/>
              <p:cNvSpPr>
                <a:spLocks noChangeArrowheads="1"/>
              </p:cNvSpPr>
              <p:nvPr/>
            </p:nvSpPr>
            <p:spPr bwMode="auto">
              <a:xfrm>
                <a:off x="2946" y="1152"/>
                <a:ext cx="1076" cy="37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defTabSz="762000">
                  <a:defRPr kumimoji="1" sz="2400">
                    <a:solidFill>
                      <a:schemeClr val="tx1"/>
                    </a:solidFill>
                    <a:latin typeface="Times New Roman" charset="0"/>
                    <a:ea typeface="宋体" charset="0"/>
                  </a:defRPr>
                </a:lvl1pPr>
                <a:lvl2pPr marL="571500" defTabSz="762000">
                  <a:defRPr kumimoji="1" sz="2400">
                    <a:solidFill>
                      <a:schemeClr val="tx1"/>
                    </a:solidFill>
                    <a:latin typeface="Times New Roman" charset="0"/>
                    <a:ea typeface="宋体" charset="0"/>
                  </a:defRPr>
                </a:lvl2pPr>
                <a:lvl3pPr marL="1143000" defTabSz="762000">
                  <a:defRPr kumimoji="1" sz="2400">
                    <a:solidFill>
                      <a:schemeClr val="tx1"/>
                    </a:solidFill>
                    <a:latin typeface="Times New Roman" charset="0"/>
                    <a:ea typeface="宋体" charset="0"/>
                  </a:defRPr>
                </a:lvl3pPr>
                <a:lvl4pPr marL="1714500" defTabSz="762000">
                  <a:defRPr kumimoji="1" sz="2400">
                    <a:solidFill>
                      <a:schemeClr val="tx1"/>
                    </a:solidFill>
                    <a:latin typeface="Times New Roman" charset="0"/>
                    <a:ea typeface="宋体" charset="0"/>
                  </a:defRPr>
                </a:lvl4pPr>
                <a:lvl5pPr marL="2286000" defTabSz="762000">
                  <a:defRPr kumimoji="1" sz="2400">
                    <a:solidFill>
                      <a:schemeClr val="tx1"/>
                    </a:solidFill>
                    <a:latin typeface="Times New Roman" charset="0"/>
                    <a:ea typeface="宋体" charset="0"/>
                  </a:defRPr>
                </a:lvl5pPr>
                <a:lvl6pPr marL="2743200" defTabSz="762000" fontAlgn="base">
                  <a:spcBef>
                    <a:spcPct val="0"/>
                  </a:spcBef>
                  <a:spcAft>
                    <a:spcPct val="0"/>
                  </a:spcAft>
                  <a:defRPr kumimoji="1" sz="2400">
                    <a:solidFill>
                      <a:schemeClr val="tx1"/>
                    </a:solidFill>
                    <a:latin typeface="Times New Roman" charset="0"/>
                    <a:ea typeface="宋体" charset="0"/>
                  </a:defRPr>
                </a:lvl6pPr>
                <a:lvl7pPr marL="3200400" defTabSz="762000" fontAlgn="base">
                  <a:spcBef>
                    <a:spcPct val="0"/>
                  </a:spcBef>
                  <a:spcAft>
                    <a:spcPct val="0"/>
                  </a:spcAft>
                  <a:defRPr kumimoji="1" sz="2400">
                    <a:solidFill>
                      <a:schemeClr val="tx1"/>
                    </a:solidFill>
                    <a:latin typeface="Times New Roman" charset="0"/>
                    <a:ea typeface="宋体" charset="0"/>
                  </a:defRPr>
                </a:lvl7pPr>
                <a:lvl8pPr marL="3657600" defTabSz="762000" fontAlgn="base">
                  <a:spcBef>
                    <a:spcPct val="0"/>
                  </a:spcBef>
                  <a:spcAft>
                    <a:spcPct val="0"/>
                  </a:spcAft>
                  <a:defRPr kumimoji="1" sz="2400">
                    <a:solidFill>
                      <a:schemeClr val="tx1"/>
                    </a:solidFill>
                    <a:latin typeface="Times New Roman" charset="0"/>
                    <a:ea typeface="宋体" charset="0"/>
                  </a:defRPr>
                </a:lvl8pPr>
                <a:lvl9pPr marL="4114800" defTabSz="762000" fontAlgn="base">
                  <a:spcBef>
                    <a:spcPct val="0"/>
                  </a:spcBef>
                  <a:spcAft>
                    <a:spcPct val="0"/>
                  </a:spcAft>
                  <a:defRPr kumimoji="1" sz="2400">
                    <a:solidFill>
                      <a:schemeClr val="tx1"/>
                    </a:solidFill>
                    <a:latin typeface="Times New Roman" charset="0"/>
                    <a:ea typeface="宋体" charset="0"/>
                  </a:defRPr>
                </a:lvl9pPr>
              </a:lstStyle>
              <a:p>
                <a:pPr algn="ctr" fontAlgn="base">
                  <a:spcBef>
                    <a:spcPct val="0"/>
                  </a:spcBef>
                  <a:spcAft>
                    <a:spcPct val="0"/>
                  </a:spcAft>
                </a:pPr>
                <a:r>
                  <a:rPr lang="en-US" altLang="zh-CN" sz="1600">
                    <a:solidFill>
                      <a:srgbClr val="000000"/>
                    </a:solidFill>
                    <a:latin typeface="Tahoma" charset="0"/>
                  </a:rPr>
                  <a:t>BesGeoMdc </a:t>
                </a:r>
              </a:p>
              <a:p>
                <a:pPr algn="ctr" fontAlgn="base">
                  <a:spcBef>
                    <a:spcPct val="0"/>
                  </a:spcBef>
                  <a:spcAft>
                    <a:spcPct val="0"/>
                  </a:spcAft>
                </a:pPr>
                <a:r>
                  <a:rPr lang="en-US" altLang="zh-CN" sz="1600">
                    <a:solidFill>
                      <a:srgbClr val="000000"/>
                    </a:solidFill>
                    <a:latin typeface="Tahoma" charset="0"/>
                  </a:rPr>
                  <a:t>BesGeoMdc-00-*</a:t>
                </a:r>
                <a:endParaRPr lang="fr-FR" altLang="zh-CN" sz="1600">
                  <a:solidFill>
                    <a:srgbClr val="000000"/>
                  </a:solidFill>
                  <a:latin typeface="Tahoma" charset="0"/>
                </a:endParaRPr>
              </a:p>
            </p:txBody>
          </p:sp>
          <p:sp>
            <p:nvSpPr>
              <p:cNvPr id="61466" name="Rectangle 26"/>
              <p:cNvSpPr>
                <a:spLocks noChangeArrowheads="1"/>
              </p:cNvSpPr>
              <p:nvPr/>
            </p:nvSpPr>
            <p:spPr bwMode="auto">
              <a:xfrm>
                <a:off x="3024" y="2064"/>
                <a:ext cx="997" cy="37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defTabSz="762000">
                  <a:defRPr kumimoji="1" sz="2400">
                    <a:solidFill>
                      <a:schemeClr val="tx1"/>
                    </a:solidFill>
                    <a:latin typeface="Times New Roman" charset="0"/>
                    <a:ea typeface="宋体" charset="0"/>
                  </a:defRPr>
                </a:lvl1pPr>
                <a:lvl2pPr marL="571500" defTabSz="762000">
                  <a:defRPr kumimoji="1" sz="2400">
                    <a:solidFill>
                      <a:schemeClr val="tx1"/>
                    </a:solidFill>
                    <a:latin typeface="Times New Roman" charset="0"/>
                    <a:ea typeface="宋体" charset="0"/>
                  </a:defRPr>
                </a:lvl2pPr>
                <a:lvl3pPr marL="1143000" defTabSz="762000">
                  <a:defRPr kumimoji="1" sz="2400">
                    <a:solidFill>
                      <a:schemeClr val="tx1"/>
                    </a:solidFill>
                    <a:latin typeface="Times New Roman" charset="0"/>
                    <a:ea typeface="宋体" charset="0"/>
                  </a:defRPr>
                </a:lvl3pPr>
                <a:lvl4pPr marL="1714500" defTabSz="762000">
                  <a:defRPr kumimoji="1" sz="2400">
                    <a:solidFill>
                      <a:schemeClr val="tx1"/>
                    </a:solidFill>
                    <a:latin typeface="Times New Roman" charset="0"/>
                    <a:ea typeface="宋体" charset="0"/>
                  </a:defRPr>
                </a:lvl4pPr>
                <a:lvl5pPr marL="2286000" defTabSz="762000">
                  <a:defRPr kumimoji="1" sz="2400">
                    <a:solidFill>
                      <a:schemeClr val="tx1"/>
                    </a:solidFill>
                    <a:latin typeface="Times New Roman" charset="0"/>
                    <a:ea typeface="宋体" charset="0"/>
                  </a:defRPr>
                </a:lvl5pPr>
                <a:lvl6pPr marL="2743200" defTabSz="762000" fontAlgn="base">
                  <a:spcBef>
                    <a:spcPct val="0"/>
                  </a:spcBef>
                  <a:spcAft>
                    <a:spcPct val="0"/>
                  </a:spcAft>
                  <a:defRPr kumimoji="1" sz="2400">
                    <a:solidFill>
                      <a:schemeClr val="tx1"/>
                    </a:solidFill>
                    <a:latin typeface="Times New Roman" charset="0"/>
                    <a:ea typeface="宋体" charset="0"/>
                  </a:defRPr>
                </a:lvl6pPr>
                <a:lvl7pPr marL="3200400" defTabSz="762000" fontAlgn="base">
                  <a:spcBef>
                    <a:spcPct val="0"/>
                  </a:spcBef>
                  <a:spcAft>
                    <a:spcPct val="0"/>
                  </a:spcAft>
                  <a:defRPr kumimoji="1" sz="2400">
                    <a:solidFill>
                      <a:schemeClr val="tx1"/>
                    </a:solidFill>
                    <a:latin typeface="Times New Roman" charset="0"/>
                    <a:ea typeface="宋体" charset="0"/>
                  </a:defRPr>
                </a:lvl7pPr>
                <a:lvl8pPr marL="3657600" defTabSz="762000" fontAlgn="base">
                  <a:spcBef>
                    <a:spcPct val="0"/>
                  </a:spcBef>
                  <a:spcAft>
                    <a:spcPct val="0"/>
                  </a:spcAft>
                  <a:defRPr kumimoji="1" sz="2400">
                    <a:solidFill>
                      <a:schemeClr val="tx1"/>
                    </a:solidFill>
                    <a:latin typeface="Times New Roman" charset="0"/>
                    <a:ea typeface="宋体" charset="0"/>
                  </a:defRPr>
                </a:lvl8pPr>
                <a:lvl9pPr marL="4114800" defTabSz="762000" fontAlgn="base">
                  <a:spcBef>
                    <a:spcPct val="0"/>
                  </a:spcBef>
                  <a:spcAft>
                    <a:spcPct val="0"/>
                  </a:spcAft>
                  <a:defRPr kumimoji="1" sz="2400">
                    <a:solidFill>
                      <a:schemeClr val="tx1"/>
                    </a:solidFill>
                    <a:latin typeface="Times New Roman" charset="0"/>
                    <a:ea typeface="宋体" charset="0"/>
                  </a:defRPr>
                </a:lvl9pPr>
              </a:lstStyle>
              <a:p>
                <a:pPr algn="ctr" eaLnBrk="0" fontAlgn="base" hangingPunct="0">
                  <a:spcBef>
                    <a:spcPct val="0"/>
                  </a:spcBef>
                  <a:spcAft>
                    <a:spcPct val="0"/>
                  </a:spcAft>
                </a:pPr>
                <a:r>
                  <a:rPr kumimoji="0" lang="en-US" altLang="zh-CN" sz="1600">
                    <a:solidFill>
                      <a:srgbClr val="000000"/>
                    </a:solidFill>
                  </a:rPr>
                  <a:t>External/CLHEP</a:t>
                </a:r>
              </a:p>
              <a:p>
                <a:pPr algn="ctr" eaLnBrk="0" fontAlgn="base" hangingPunct="0">
                  <a:spcBef>
                    <a:spcPct val="0"/>
                  </a:spcBef>
                  <a:spcAft>
                    <a:spcPct val="0"/>
                  </a:spcAft>
                </a:pPr>
                <a:r>
                  <a:rPr kumimoji="0" lang="fr-FR" altLang="zh-CN" sz="1600">
                    <a:solidFill>
                      <a:srgbClr val="000000"/>
                    </a:solidFill>
                  </a:rPr>
                  <a:t>CLHEP-00-01-*</a:t>
                </a:r>
              </a:p>
            </p:txBody>
          </p:sp>
          <p:sp>
            <p:nvSpPr>
              <p:cNvPr id="61467" name="Rectangle 27"/>
              <p:cNvSpPr>
                <a:spLocks noChangeArrowheads="1"/>
              </p:cNvSpPr>
              <p:nvPr/>
            </p:nvSpPr>
            <p:spPr bwMode="auto">
              <a:xfrm>
                <a:off x="4704" y="1584"/>
                <a:ext cx="920" cy="37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defTabSz="762000">
                  <a:defRPr kumimoji="1" sz="2400">
                    <a:solidFill>
                      <a:schemeClr val="tx1"/>
                    </a:solidFill>
                    <a:latin typeface="Times New Roman" charset="0"/>
                    <a:ea typeface="宋体" charset="0"/>
                  </a:defRPr>
                </a:lvl1pPr>
                <a:lvl2pPr marL="571500" defTabSz="762000">
                  <a:defRPr kumimoji="1" sz="2400">
                    <a:solidFill>
                      <a:schemeClr val="tx1"/>
                    </a:solidFill>
                    <a:latin typeface="Times New Roman" charset="0"/>
                    <a:ea typeface="宋体" charset="0"/>
                  </a:defRPr>
                </a:lvl2pPr>
                <a:lvl3pPr marL="1143000" defTabSz="762000">
                  <a:defRPr kumimoji="1" sz="2400">
                    <a:solidFill>
                      <a:schemeClr val="tx1"/>
                    </a:solidFill>
                    <a:latin typeface="Times New Roman" charset="0"/>
                    <a:ea typeface="宋体" charset="0"/>
                  </a:defRPr>
                </a:lvl3pPr>
                <a:lvl4pPr marL="1714500" defTabSz="762000">
                  <a:defRPr kumimoji="1" sz="2400">
                    <a:solidFill>
                      <a:schemeClr val="tx1"/>
                    </a:solidFill>
                    <a:latin typeface="Times New Roman" charset="0"/>
                    <a:ea typeface="宋体" charset="0"/>
                  </a:defRPr>
                </a:lvl4pPr>
                <a:lvl5pPr marL="2286000" defTabSz="762000">
                  <a:defRPr kumimoji="1" sz="2400">
                    <a:solidFill>
                      <a:schemeClr val="tx1"/>
                    </a:solidFill>
                    <a:latin typeface="Times New Roman" charset="0"/>
                    <a:ea typeface="宋体" charset="0"/>
                  </a:defRPr>
                </a:lvl5pPr>
                <a:lvl6pPr marL="2743200" defTabSz="762000" fontAlgn="base">
                  <a:spcBef>
                    <a:spcPct val="0"/>
                  </a:spcBef>
                  <a:spcAft>
                    <a:spcPct val="0"/>
                  </a:spcAft>
                  <a:defRPr kumimoji="1" sz="2400">
                    <a:solidFill>
                      <a:schemeClr val="tx1"/>
                    </a:solidFill>
                    <a:latin typeface="Times New Roman" charset="0"/>
                    <a:ea typeface="宋体" charset="0"/>
                  </a:defRPr>
                </a:lvl6pPr>
                <a:lvl7pPr marL="3200400" defTabSz="762000" fontAlgn="base">
                  <a:spcBef>
                    <a:spcPct val="0"/>
                  </a:spcBef>
                  <a:spcAft>
                    <a:spcPct val="0"/>
                  </a:spcAft>
                  <a:defRPr kumimoji="1" sz="2400">
                    <a:solidFill>
                      <a:schemeClr val="tx1"/>
                    </a:solidFill>
                    <a:latin typeface="Times New Roman" charset="0"/>
                    <a:ea typeface="宋体" charset="0"/>
                  </a:defRPr>
                </a:lvl7pPr>
                <a:lvl8pPr marL="3657600" defTabSz="762000" fontAlgn="base">
                  <a:spcBef>
                    <a:spcPct val="0"/>
                  </a:spcBef>
                  <a:spcAft>
                    <a:spcPct val="0"/>
                  </a:spcAft>
                  <a:defRPr kumimoji="1" sz="2400">
                    <a:solidFill>
                      <a:schemeClr val="tx1"/>
                    </a:solidFill>
                    <a:latin typeface="Times New Roman" charset="0"/>
                    <a:ea typeface="宋体" charset="0"/>
                  </a:defRPr>
                </a:lvl8pPr>
                <a:lvl9pPr marL="4114800" defTabSz="762000" fontAlgn="base">
                  <a:spcBef>
                    <a:spcPct val="0"/>
                  </a:spcBef>
                  <a:spcAft>
                    <a:spcPct val="0"/>
                  </a:spcAft>
                  <a:defRPr kumimoji="1" sz="2400">
                    <a:solidFill>
                      <a:schemeClr val="tx1"/>
                    </a:solidFill>
                    <a:latin typeface="Times New Roman" charset="0"/>
                    <a:ea typeface="宋体" charset="0"/>
                  </a:defRPr>
                </a:lvl9pPr>
              </a:lstStyle>
              <a:p>
                <a:pPr algn="ctr" eaLnBrk="0" fontAlgn="base" hangingPunct="0">
                  <a:spcBef>
                    <a:spcPct val="0"/>
                  </a:spcBef>
                  <a:spcAft>
                    <a:spcPct val="0"/>
                  </a:spcAft>
                </a:pPr>
                <a:r>
                  <a:rPr kumimoji="0" lang="en-US" altLang="zh-CN" sz="1600">
                    <a:solidFill>
                      <a:srgbClr val="000000"/>
                    </a:solidFill>
                  </a:rPr>
                  <a:t>BesPolicy</a:t>
                </a:r>
              </a:p>
              <a:p>
                <a:pPr algn="ctr" eaLnBrk="0" fontAlgn="base" hangingPunct="0">
                  <a:spcBef>
                    <a:spcPct val="0"/>
                  </a:spcBef>
                  <a:spcAft>
                    <a:spcPct val="0"/>
                  </a:spcAft>
                </a:pPr>
                <a:r>
                  <a:rPr kumimoji="0" lang="en-US" altLang="zh-CN" sz="1600">
                    <a:solidFill>
                      <a:srgbClr val="000000"/>
                    </a:solidFill>
                  </a:rPr>
                  <a:t>BesPolicy-01-*</a:t>
                </a:r>
                <a:endParaRPr kumimoji="0" lang="fr-FR" altLang="zh-CN" sz="1600">
                  <a:solidFill>
                    <a:srgbClr val="000000"/>
                  </a:solidFill>
                </a:endParaRPr>
              </a:p>
            </p:txBody>
          </p:sp>
          <p:sp>
            <p:nvSpPr>
              <p:cNvPr id="61468" name="Line 28"/>
              <p:cNvSpPr>
                <a:spLocks noChangeShapeType="1"/>
              </p:cNvSpPr>
              <p:nvPr/>
            </p:nvSpPr>
            <p:spPr bwMode="auto">
              <a:xfrm flipV="1">
                <a:off x="3338" y="1872"/>
                <a:ext cx="1366" cy="177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kumimoji="1" lang="zh-CN" altLang="en-US" sz="2400">
                  <a:solidFill>
                    <a:srgbClr val="000000"/>
                  </a:solidFill>
                </a:endParaRPr>
              </a:p>
            </p:txBody>
          </p:sp>
          <p:sp>
            <p:nvSpPr>
              <p:cNvPr id="61469" name="Line 29"/>
              <p:cNvSpPr>
                <a:spLocks noChangeShapeType="1"/>
              </p:cNvSpPr>
              <p:nvPr/>
            </p:nvSpPr>
            <p:spPr bwMode="auto">
              <a:xfrm>
                <a:off x="2592" y="1824"/>
                <a:ext cx="2064" cy="0"/>
              </a:xfrm>
              <a:prstGeom prst="line">
                <a:avLst/>
              </a:prstGeom>
              <a:noFill/>
              <a:ln w="952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kumimoji="1" lang="zh-CN" altLang="en-US" sz="2400">
                  <a:solidFill>
                    <a:srgbClr val="000000"/>
                  </a:solidFill>
                </a:endParaRPr>
              </a:p>
            </p:txBody>
          </p:sp>
          <p:sp>
            <p:nvSpPr>
              <p:cNvPr id="61470" name="Line 30"/>
              <p:cNvSpPr>
                <a:spLocks noChangeShapeType="1"/>
              </p:cNvSpPr>
              <p:nvPr/>
            </p:nvSpPr>
            <p:spPr bwMode="auto">
              <a:xfrm>
                <a:off x="4080" y="2928"/>
                <a:ext cx="0" cy="13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kumimoji="1" lang="zh-CN" altLang="en-US" sz="2400">
                  <a:solidFill>
                    <a:srgbClr val="000000"/>
                  </a:solidFill>
                </a:endParaRPr>
              </a:p>
            </p:txBody>
          </p:sp>
          <p:sp>
            <p:nvSpPr>
              <p:cNvPr id="61471" name="Line 31"/>
              <p:cNvSpPr>
                <a:spLocks noChangeShapeType="1"/>
              </p:cNvSpPr>
              <p:nvPr/>
            </p:nvSpPr>
            <p:spPr bwMode="auto">
              <a:xfrm>
                <a:off x="4080" y="2928"/>
                <a:ext cx="1680"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kumimoji="1" lang="zh-CN" altLang="en-US" sz="2400">
                  <a:solidFill>
                    <a:srgbClr val="000000"/>
                  </a:solidFill>
                </a:endParaRPr>
              </a:p>
            </p:txBody>
          </p:sp>
          <p:sp>
            <p:nvSpPr>
              <p:cNvPr id="61472" name="Rectangle 32"/>
              <p:cNvSpPr>
                <a:spLocks noChangeArrowheads="1"/>
              </p:cNvSpPr>
              <p:nvPr/>
            </p:nvSpPr>
            <p:spPr bwMode="auto">
              <a:xfrm>
                <a:off x="4368" y="3312"/>
                <a:ext cx="1013" cy="218"/>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defTabSz="762000">
                  <a:defRPr kumimoji="1" sz="2400">
                    <a:solidFill>
                      <a:schemeClr val="tx1"/>
                    </a:solidFill>
                    <a:latin typeface="Times New Roman" charset="0"/>
                    <a:ea typeface="宋体" charset="0"/>
                  </a:defRPr>
                </a:lvl1pPr>
                <a:lvl2pPr marL="571500" defTabSz="762000">
                  <a:defRPr kumimoji="1" sz="2400">
                    <a:solidFill>
                      <a:schemeClr val="tx1"/>
                    </a:solidFill>
                    <a:latin typeface="Times New Roman" charset="0"/>
                    <a:ea typeface="宋体" charset="0"/>
                  </a:defRPr>
                </a:lvl2pPr>
                <a:lvl3pPr marL="1143000" defTabSz="762000">
                  <a:defRPr kumimoji="1" sz="2400">
                    <a:solidFill>
                      <a:schemeClr val="tx1"/>
                    </a:solidFill>
                    <a:latin typeface="Times New Roman" charset="0"/>
                    <a:ea typeface="宋体" charset="0"/>
                  </a:defRPr>
                </a:lvl3pPr>
                <a:lvl4pPr marL="1714500" defTabSz="762000">
                  <a:defRPr kumimoji="1" sz="2400">
                    <a:solidFill>
                      <a:schemeClr val="tx1"/>
                    </a:solidFill>
                    <a:latin typeface="Times New Roman" charset="0"/>
                    <a:ea typeface="宋体" charset="0"/>
                  </a:defRPr>
                </a:lvl4pPr>
                <a:lvl5pPr marL="2286000" defTabSz="762000">
                  <a:defRPr kumimoji="1" sz="2400">
                    <a:solidFill>
                      <a:schemeClr val="tx1"/>
                    </a:solidFill>
                    <a:latin typeface="Times New Roman" charset="0"/>
                    <a:ea typeface="宋体" charset="0"/>
                  </a:defRPr>
                </a:lvl5pPr>
                <a:lvl6pPr marL="2743200" defTabSz="762000" fontAlgn="base">
                  <a:spcBef>
                    <a:spcPct val="0"/>
                  </a:spcBef>
                  <a:spcAft>
                    <a:spcPct val="0"/>
                  </a:spcAft>
                  <a:defRPr kumimoji="1" sz="2400">
                    <a:solidFill>
                      <a:schemeClr val="tx1"/>
                    </a:solidFill>
                    <a:latin typeface="Times New Roman" charset="0"/>
                    <a:ea typeface="宋体" charset="0"/>
                  </a:defRPr>
                </a:lvl6pPr>
                <a:lvl7pPr marL="3200400" defTabSz="762000" fontAlgn="base">
                  <a:spcBef>
                    <a:spcPct val="0"/>
                  </a:spcBef>
                  <a:spcAft>
                    <a:spcPct val="0"/>
                  </a:spcAft>
                  <a:defRPr kumimoji="1" sz="2400">
                    <a:solidFill>
                      <a:schemeClr val="tx1"/>
                    </a:solidFill>
                    <a:latin typeface="Times New Roman" charset="0"/>
                    <a:ea typeface="宋体" charset="0"/>
                  </a:defRPr>
                </a:lvl7pPr>
                <a:lvl8pPr marL="3657600" defTabSz="762000" fontAlgn="base">
                  <a:spcBef>
                    <a:spcPct val="0"/>
                  </a:spcBef>
                  <a:spcAft>
                    <a:spcPct val="0"/>
                  </a:spcAft>
                  <a:defRPr kumimoji="1" sz="2400">
                    <a:solidFill>
                      <a:schemeClr val="tx1"/>
                    </a:solidFill>
                    <a:latin typeface="Times New Roman" charset="0"/>
                    <a:ea typeface="宋体" charset="0"/>
                  </a:defRPr>
                </a:lvl8pPr>
                <a:lvl9pPr marL="4114800" defTabSz="762000" fontAlgn="base">
                  <a:spcBef>
                    <a:spcPct val="0"/>
                  </a:spcBef>
                  <a:spcAft>
                    <a:spcPct val="0"/>
                  </a:spcAft>
                  <a:defRPr kumimoji="1" sz="2400">
                    <a:solidFill>
                      <a:schemeClr val="tx1"/>
                    </a:solidFill>
                    <a:latin typeface="Times New Roman" charset="0"/>
                    <a:ea typeface="宋体" charset="0"/>
                  </a:defRPr>
                </a:lvl9pPr>
              </a:lstStyle>
              <a:p>
                <a:pPr algn="ctr" eaLnBrk="0" fontAlgn="base" hangingPunct="0">
                  <a:spcBef>
                    <a:spcPct val="0"/>
                  </a:spcBef>
                  <a:spcAft>
                    <a:spcPct val="0"/>
                  </a:spcAft>
                </a:pPr>
                <a:r>
                  <a:rPr kumimoji="0" lang="en-US" altLang="zh-CN" sz="1600">
                    <a:solidFill>
                      <a:srgbClr val="000000"/>
                    </a:solidFill>
                  </a:rPr>
                  <a:t>CLHEP</a:t>
                </a:r>
                <a:endParaRPr kumimoji="0" lang="fr-FR" altLang="zh-CN" sz="1600">
                  <a:solidFill>
                    <a:srgbClr val="000000"/>
                  </a:solidFill>
                </a:endParaRPr>
              </a:p>
            </p:txBody>
          </p:sp>
          <p:sp>
            <p:nvSpPr>
              <p:cNvPr id="61473" name="Text Box 33"/>
              <p:cNvSpPr txBox="1">
                <a:spLocks noChangeArrowheads="1"/>
              </p:cNvSpPr>
              <p:nvPr/>
            </p:nvSpPr>
            <p:spPr bwMode="auto">
              <a:xfrm>
                <a:off x="4176" y="3648"/>
                <a:ext cx="1410" cy="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kumimoji="1" sz="2400">
                    <a:solidFill>
                      <a:schemeClr val="tx1"/>
                    </a:solidFill>
                    <a:latin typeface="Times New Roman" charset="0"/>
                    <a:ea typeface="宋体" charset="0"/>
                  </a:defRPr>
                </a:lvl1pPr>
                <a:lvl2pPr marL="571500" defTabSz="762000">
                  <a:defRPr kumimoji="1" sz="2400">
                    <a:solidFill>
                      <a:schemeClr val="tx1"/>
                    </a:solidFill>
                    <a:latin typeface="Times New Roman" charset="0"/>
                    <a:ea typeface="宋体" charset="0"/>
                  </a:defRPr>
                </a:lvl2pPr>
                <a:lvl3pPr marL="1143000" defTabSz="762000">
                  <a:defRPr kumimoji="1" sz="2400">
                    <a:solidFill>
                      <a:schemeClr val="tx1"/>
                    </a:solidFill>
                    <a:latin typeface="Times New Roman" charset="0"/>
                    <a:ea typeface="宋体" charset="0"/>
                  </a:defRPr>
                </a:lvl3pPr>
                <a:lvl4pPr marL="1714500" defTabSz="762000">
                  <a:defRPr kumimoji="1" sz="2400">
                    <a:solidFill>
                      <a:schemeClr val="tx1"/>
                    </a:solidFill>
                    <a:latin typeface="Times New Roman" charset="0"/>
                    <a:ea typeface="宋体" charset="0"/>
                  </a:defRPr>
                </a:lvl4pPr>
                <a:lvl5pPr marL="2286000" defTabSz="762000">
                  <a:defRPr kumimoji="1" sz="2400">
                    <a:solidFill>
                      <a:schemeClr val="tx1"/>
                    </a:solidFill>
                    <a:latin typeface="Times New Roman" charset="0"/>
                    <a:ea typeface="宋体" charset="0"/>
                  </a:defRPr>
                </a:lvl5pPr>
                <a:lvl6pPr marL="2743200" defTabSz="762000" fontAlgn="base">
                  <a:spcBef>
                    <a:spcPct val="0"/>
                  </a:spcBef>
                  <a:spcAft>
                    <a:spcPct val="0"/>
                  </a:spcAft>
                  <a:defRPr kumimoji="1" sz="2400">
                    <a:solidFill>
                      <a:schemeClr val="tx1"/>
                    </a:solidFill>
                    <a:latin typeface="Times New Roman" charset="0"/>
                    <a:ea typeface="宋体" charset="0"/>
                  </a:defRPr>
                </a:lvl6pPr>
                <a:lvl7pPr marL="3200400" defTabSz="762000" fontAlgn="base">
                  <a:spcBef>
                    <a:spcPct val="0"/>
                  </a:spcBef>
                  <a:spcAft>
                    <a:spcPct val="0"/>
                  </a:spcAft>
                  <a:defRPr kumimoji="1" sz="2400">
                    <a:solidFill>
                      <a:schemeClr val="tx1"/>
                    </a:solidFill>
                    <a:latin typeface="Times New Roman" charset="0"/>
                    <a:ea typeface="宋体" charset="0"/>
                  </a:defRPr>
                </a:lvl7pPr>
                <a:lvl8pPr marL="3657600" defTabSz="762000" fontAlgn="base">
                  <a:spcBef>
                    <a:spcPct val="0"/>
                  </a:spcBef>
                  <a:spcAft>
                    <a:spcPct val="0"/>
                  </a:spcAft>
                  <a:defRPr kumimoji="1" sz="2400">
                    <a:solidFill>
                      <a:schemeClr val="tx1"/>
                    </a:solidFill>
                    <a:latin typeface="Times New Roman" charset="0"/>
                    <a:ea typeface="宋体" charset="0"/>
                  </a:defRPr>
                </a:lvl8pPr>
                <a:lvl9pPr marL="4114800" defTabSz="762000" fontAlgn="base">
                  <a:spcBef>
                    <a:spcPct val="0"/>
                  </a:spcBef>
                  <a:spcAft>
                    <a:spcPct val="0"/>
                  </a:spcAft>
                  <a:defRPr kumimoji="1" sz="2400">
                    <a:solidFill>
                      <a:schemeClr val="tx1"/>
                    </a:solidFill>
                    <a:latin typeface="Times New Roman" charset="0"/>
                    <a:ea typeface="宋体" charset="0"/>
                  </a:defRPr>
                </a:lvl9pPr>
              </a:lstStyle>
              <a:p>
                <a:pPr algn="ctr" eaLnBrk="0" fontAlgn="base" hangingPunct="0">
                  <a:spcBef>
                    <a:spcPct val="50000"/>
                  </a:spcBef>
                  <a:spcAft>
                    <a:spcPct val="0"/>
                  </a:spcAft>
                </a:pPr>
                <a:r>
                  <a:rPr kumimoji="0" lang="fr-FR" altLang="zh-CN" sz="1800" b="1">
                    <a:solidFill>
                      <a:srgbClr val="FF0000"/>
                    </a:solidFill>
                    <a:latin typeface="Cassia" charset="0"/>
                  </a:rPr>
                  <a:t>External </a:t>
                </a:r>
                <a:r>
                  <a:rPr kumimoji="0" lang="en-US" altLang="zh-CN" sz="1800" b="1">
                    <a:solidFill>
                      <a:srgbClr val="FF0000"/>
                    </a:solidFill>
                    <a:latin typeface="Cassia" charset="0"/>
                  </a:rPr>
                  <a:t>area</a:t>
                </a:r>
                <a:endParaRPr kumimoji="0" lang="fr-FR" altLang="zh-CN" sz="1800" b="1">
                  <a:solidFill>
                    <a:srgbClr val="FF0000"/>
                  </a:solidFill>
                  <a:latin typeface="Cassia" charset="0"/>
                </a:endParaRPr>
              </a:p>
            </p:txBody>
          </p:sp>
          <p:sp>
            <p:nvSpPr>
              <p:cNvPr id="61474" name="Line 34"/>
              <p:cNvSpPr>
                <a:spLocks noChangeShapeType="1"/>
              </p:cNvSpPr>
              <p:nvPr/>
            </p:nvSpPr>
            <p:spPr bwMode="auto">
              <a:xfrm flipV="1">
                <a:off x="2448" y="1392"/>
                <a:ext cx="480" cy="288"/>
              </a:xfrm>
              <a:prstGeom prst="line">
                <a:avLst/>
              </a:prstGeom>
              <a:noFill/>
              <a:ln w="952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kumimoji="1" lang="zh-CN" altLang="en-US" sz="2400">
                  <a:solidFill>
                    <a:srgbClr val="000000"/>
                  </a:solidFill>
                </a:endParaRPr>
              </a:p>
            </p:txBody>
          </p:sp>
          <p:sp>
            <p:nvSpPr>
              <p:cNvPr id="61475" name="Text Box 35"/>
              <p:cNvSpPr txBox="1">
                <a:spLocks noChangeArrowheads="1"/>
              </p:cNvSpPr>
              <p:nvPr/>
            </p:nvSpPr>
            <p:spPr bwMode="auto">
              <a:xfrm>
                <a:off x="4080" y="2784"/>
                <a:ext cx="270"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defTabSz="762000">
                  <a:defRPr kumimoji="1" sz="2400">
                    <a:solidFill>
                      <a:schemeClr val="tx1"/>
                    </a:solidFill>
                    <a:latin typeface="Times New Roman" charset="0"/>
                    <a:ea typeface="宋体" charset="0"/>
                  </a:defRPr>
                </a:lvl1pPr>
                <a:lvl2pPr marL="571500" defTabSz="762000">
                  <a:defRPr kumimoji="1" sz="2400">
                    <a:solidFill>
                      <a:schemeClr val="tx1"/>
                    </a:solidFill>
                    <a:latin typeface="Times New Roman" charset="0"/>
                    <a:ea typeface="宋体" charset="0"/>
                  </a:defRPr>
                </a:lvl2pPr>
                <a:lvl3pPr marL="1143000" defTabSz="762000">
                  <a:defRPr kumimoji="1" sz="2400">
                    <a:solidFill>
                      <a:schemeClr val="tx1"/>
                    </a:solidFill>
                    <a:latin typeface="Times New Roman" charset="0"/>
                    <a:ea typeface="宋体" charset="0"/>
                  </a:defRPr>
                </a:lvl3pPr>
                <a:lvl4pPr marL="1714500" defTabSz="762000">
                  <a:defRPr kumimoji="1" sz="2400">
                    <a:solidFill>
                      <a:schemeClr val="tx1"/>
                    </a:solidFill>
                    <a:latin typeface="Times New Roman" charset="0"/>
                    <a:ea typeface="宋体" charset="0"/>
                  </a:defRPr>
                </a:lvl4pPr>
                <a:lvl5pPr marL="2286000" defTabSz="762000">
                  <a:defRPr kumimoji="1" sz="2400">
                    <a:solidFill>
                      <a:schemeClr val="tx1"/>
                    </a:solidFill>
                    <a:latin typeface="Times New Roman" charset="0"/>
                    <a:ea typeface="宋体" charset="0"/>
                  </a:defRPr>
                </a:lvl5pPr>
                <a:lvl6pPr marL="2743200" defTabSz="762000" fontAlgn="base">
                  <a:spcBef>
                    <a:spcPct val="0"/>
                  </a:spcBef>
                  <a:spcAft>
                    <a:spcPct val="0"/>
                  </a:spcAft>
                  <a:defRPr kumimoji="1" sz="2400">
                    <a:solidFill>
                      <a:schemeClr val="tx1"/>
                    </a:solidFill>
                    <a:latin typeface="Times New Roman" charset="0"/>
                    <a:ea typeface="宋体" charset="0"/>
                  </a:defRPr>
                </a:lvl6pPr>
                <a:lvl7pPr marL="3200400" defTabSz="762000" fontAlgn="base">
                  <a:spcBef>
                    <a:spcPct val="0"/>
                  </a:spcBef>
                  <a:spcAft>
                    <a:spcPct val="0"/>
                  </a:spcAft>
                  <a:defRPr kumimoji="1" sz="2400">
                    <a:solidFill>
                      <a:schemeClr val="tx1"/>
                    </a:solidFill>
                    <a:latin typeface="Times New Roman" charset="0"/>
                    <a:ea typeface="宋体" charset="0"/>
                  </a:defRPr>
                </a:lvl7pPr>
                <a:lvl8pPr marL="3657600" defTabSz="762000" fontAlgn="base">
                  <a:spcBef>
                    <a:spcPct val="0"/>
                  </a:spcBef>
                  <a:spcAft>
                    <a:spcPct val="0"/>
                  </a:spcAft>
                  <a:defRPr kumimoji="1" sz="2400">
                    <a:solidFill>
                      <a:schemeClr val="tx1"/>
                    </a:solidFill>
                    <a:latin typeface="Times New Roman" charset="0"/>
                    <a:ea typeface="宋体" charset="0"/>
                  </a:defRPr>
                </a:lvl8pPr>
                <a:lvl9pPr marL="4114800" defTabSz="762000" fontAlgn="base">
                  <a:spcBef>
                    <a:spcPct val="0"/>
                  </a:spcBef>
                  <a:spcAft>
                    <a:spcPct val="0"/>
                  </a:spcAft>
                  <a:defRPr kumimoji="1" sz="2400">
                    <a:solidFill>
                      <a:schemeClr val="tx1"/>
                    </a:solidFill>
                    <a:latin typeface="Times New Roman" charset="0"/>
                    <a:ea typeface="宋体" charset="0"/>
                  </a:defRPr>
                </a:lvl9pPr>
              </a:lstStyle>
              <a:p>
                <a:pPr eaLnBrk="0" fontAlgn="base" hangingPunct="0">
                  <a:spcBef>
                    <a:spcPct val="50000"/>
                  </a:spcBef>
                  <a:spcAft>
                    <a:spcPct val="0"/>
                  </a:spcAft>
                </a:pPr>
                <a:r>
                  <a:rPr kumimoji="0" lang="en-US" altLang="zh-CN" sz="1200">
                    <a:solidFill>
                      <a:srgbClr val="000000"/>
                    </a:solidFill>
                    <a:latin typeface="Cassia" charset="0"/>
                  </a:rPr>
                  <a:t>use</a:t>
                </a:r>
                <a:endParaRPr kumimoji="0" lang="fr-FR" altLang="zh-CN" sz="1200">
                  <a:solidFill>
                    <a:srgbClr val="000000"/>
                  </a:solidFill>
                  <a:latin typeface="Cassia" charset="0"/>
                </a:endParaRPr>
              </a:p>
            </p:txBody>
          </p:sp>
          <p:sp>
            <p:nvSpPr>
              <p:cNvPr id="61476" name="Line 36"/>
              <p:cNvSpPr>
                <a:spLocks noChangeShapeType="1"/>
              </p:cNvSpPr>
              <p:nvPr/>
            </p:nvSpPr>
            <p:spPr bwMode="auto">
              <a:xfrm>
                <a:off x="2496" y="2016"/>
                <a:ext cx="480" cy="240"/>
              </a:xfrm>
              <a:prstGeom prst="line">
                <a:avLst/>
              </a:prstGeom>
              <a:noFill/>
              <a:ln w="952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kumimoji="1" lang="zh-CN" altLang="en-US" sz="2400">
                  <a:solidFill>
                    <a:srgbClr val="000000"/>
                  </a:solidFill>
                </a:endParaRPr>
              </a:p>
            </p:txBody>
          </p:sp>
          <p:sp>
            <p:nvSpPr>
              <p:cNvPr id="61477" name="Line 37"/>
              <p:cNvSpPr>
                <a:spLocks noChangeShapeType="1"/>
              </p:cNvSpPr>
              <p:nvPr/>
            </p:nvSpPr>
            <p:spPr bwMode="auto">
              <a:xfrm>
                <a:off x="4032" y="1248"/>
                <a:ext cx="672" cy="43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kumimoji="1" lang="zh-CN" altLang="en-US" sz="2400">
                  <a:solidFill>
                    <a:srgbClr val="000000"/>
                  </a:solidFill>
                </a:endParaRPr>
              </a:p>
            </p:txBody>
          </p:sp>
          <p:sp>
            <p:nvSpPr>
              <p:cNvPr id="61478" name="Line 38"/>
              <p:cNvSpPr>
                <a:spLocks noChangeShapeType="1"/>
              </p:cNvSpPr>
              <p:nvPr/>
            </p:nvSpPr>
            <p:spPr bwMode="auto">
              <a:xfrm>
                <a:off x="3792" y="2448"/>
                <a:ext cx="720" cy="86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kumimoji="1" lang="zh-CN" altLang="en-US" sz="2400">
                  <a:solidFill>
                    <a:srgbClr val="000000"/>
                  </a:solidFill>
                </a:endParaRPr>
              </a:p>
            </p:txBody>
          </p:sp>
        </p:grpSp>
      </p:grpSp>
      <p:sp>
        <p:nvSpPr>
          <p:cNvPr id="61479" name="Line 39"/>
          <p:cNvSpPr>
            <a:spLocks noChangeShapeType="1"/>
          </p:cNvSpPr>
          <p:nvPr/>
        </p:nvSpPr>
        <p:spPr bwMode="auto">
          <a:xfrm flipV="1">
            <a:off x="4648200" y="3398168"/>
            <a:ext cx="762000" cy="182880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kumimoji="1" lang="zh-CN" altLang="en-US" sz="2400">
              <a:solidFill>
                <a:srgbClr val="000000"/>
              </a:solidFill>
            </a:endParaRPr>
          </a:p>
        </p:txBody>
      </p:sp>
      <p:sp>
        <p:nvSpPr>
          <p:cNvPr id="2" name="标题 1">
            <a:extLst>
              <a:ext uri="{FF2B5EF4-FFF2-40B4-BE49-F238E27FC236}">
                <a16:creationId xmlns:a16="http://schemas.microsoft.com/office/drawing/2014/main" id="{84C971F0-78CC-86AE-09A5-F7334579CEBE}"/>
              </a:ext>
            </a:extLst>
          </p:cNvPr>
          <p:cNvSpPr>
            <a:spLocks noGrp="1"/>
          </p:cNvSpPr>
          <p:nvPr>
            <p:ph type="title"/>
          </p:nvPr>
        </p:nvSpPr>
        <p:spPr/>
        <p:txBody>
          <a:bodyPr/>
          <a:lstStyle/>
          <a:p>
            <a:r>
              <a:rPr lang="en-US" altLang="zh-CN" dirty="0">
                <a:latin typeface="宋体" panose="02010600030101010101" pitchFamily="2" charset="-122"/>
                <a:ea typeface="宋体" panose="02010600030101010101" pitchFamily="2" charset="-122"/>
              </a:rPr>
              <a:t>Component Manager Tool</a:t>
            </a:r>
            <a:endParaRPr lang="zh-CN" altLang="en-US" dirty="0">
              <a:latin typeface="宋体" panose="02010600030101010101" pitchFamily="2" charset="-122"/>
              <a:ea typeface="宋体" panose="02010600030101010101" pitchFamily="2" charset="-122"/>
            </a:endParaRPr>
          </a:p>
        </p:txBody>
      </p:sp>
      <p:sp>
        <p:nvSpPr>
          <p:cNvPr id="3" name="灯片编号占位符 2"/>
          <p:cNvSpPr>
            <a:spLocks noGrp="1"/>
          </p:cNvSpPr>
          <p:nvPr>
            <p:ph type="sldNum" sz="quarter" idx="12"/>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zh-CN"/>
            </a:defPPr>
            <a:lvl1pPr marL="0" algn="r" defTabSz="914400" rtl="0" eaLnBrk="1" latinLnBrk="0" hangingPunct="1">
              <a:defRPr sz="14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BF4337-2B4C-4010-8469-BC2E416156B4}" type="slidenum">
              <a:rPr lang="en-US" altLang="zh-CN" smtClean="0">
                <a:solidFill>
                  <a:srgbClr val="000000"/>
                </a:solidFill>
              </a:rPr>
              <a:pPr/>
              <a:t>73</a:t>
            </a:fld>
            <a:endParaRPr lang="en-US" altLang="zh-CN">
              <a:solidFill>
                <a:srgbClr val="000000"/>
              </a:solidFill>
            </a:endParaRPr>
          </a:p>
        </p:txBody>
      </p:sp>
    </p:spTree>
    <p:extLst>
      <p:ext uri="{BB962C8B-B14F-4D97-AF65-F5344CB8AC3E}">
        <p14:creationId xmlns:p14="http://schemas.microsoft.com/office/powerpoint/2010/main" val="14849009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A52651-79F7-8E96-3A95-A368F3226AD4}"/>
              </a:ext>
            </a:extLst>
          </p:cNvPr>
          <p:cNvSpPr>
            <a:spLocks noGrp="1"/>
          </p:cNvSpPr>
          <p:nvPr>
            <p:ph type="title"/>
          </p:nvPr>
        </p:nvSpPr>
        <p:spPr/>
        <p:txBody>
          <a:bodyPr/>
          <a:lstStyle/>
          <a:p>
            <a:r>
              <a:rPr lang="zh-CN" altLang="en-US" dirty="0"/>
              <a:t>软件包的组织顺序</a:t>
            </a:r>
          </a:p>
        </p:txBody>
      </p:sp>
      <p:sp>
        <p:nvSpPr>
          <p:cNvPr id="3" name="灯片编号占位符 2">
            <a:extLst>
              <a:ext uri="{FF2B5EF4-FFF2-40B4-BE49-F238E27FC236}">
                <a16:creationId xmlns:a16="http://schemas.microsoft.com/office/drawing/2014/main" id="{77DA2838-236E-2FFD-0213-084C1E4F7F6D}"/>
              </a:ext>
            </a:extLst>
          </p:cNvPr>
          <p:cNvSpPr>
            <a:spLocks noGrp="1"/>
          </p:cNvSpPr>
          <p:nvPr>
            <p:ph type="sldNum" sz="quarter" idx="12"/>
          </p:nvPr>
        </p:nvSpPr>
        <p:spPr/>
        <p:txBody>
          <a:bodyPr/>
          <a:lstStyle/>
          <a:p>
            <a:fld id="{CEB3D730-6AE3-3343-A2B4-B33EBC1E2267}" type="slidenum">
              <a:rPr lang="zh-CN" altLang="en-US" smtClean="0">
                <a:solidFill>
                  <a:srgbClr val="000000"/>
                </a:solidFill>
              </a:rPr>
              <a:pPr/>
              <a:t>74</a:t>
            </a:fld>
            <a:endParaRPr lang="en-US" altLang="zh-CN">
              <a:solidFill>
                <a:srgbClr val="000000"/>
              </a:solidFill>
            </a:endParaRPr>
          </a:p>
        </p:txBody>
      </p:sp>
      <p:sp>
        <p:nvSpPr>
          <p:cNvPr id="5" name="文本框 4">
            <a:extLst>
              <a:ext uri="{FF2B5EF4-FFF2-40B4-BE49-F238E27FC236}">
                <a16:creationId xmlns:a16="http://schemas.microsoft.com/office/drawing/2014/main" id="{81B3E0B1-228E-0F45-1A46-44A79BD66799}"/>
              </a:ext>
            </a:extLst>
          </p:cNvPr>
          <p:cNvSpPr txBox="1"/>
          <p:nvPr/>
        </p:nvSpPr>
        <p:spPr>
          <a:xfrm>
            <a:off x="251520" y="1412776"/>
            <a:ext cx="9073008" cy="1477328"/>
          </a:xfrm>
          <a:prstGeom prst="rect">
            <a:avLst/>
          </a:prstGeom>
          <a:noFill/>
        </p:spPr>
        <p:txBody>
          <a:bodyPr wrap="square">
            <a:spAutoFit/>
          </a:bodyPr>
          <a:lstStyle/>
          <a:p>
            <a:r>
              <a:rPr lang="en-US" altLang="zh-CN" dirty="0">
                <a:solidFill>
                  <a:srgbClr val="C00000"/>
                </a:solidFill>
              </a:rPr>
              <a:t>$CMTPATH</a:t>
            </a:r>
          </a:p>
          <a:p>
            <a:r>
              <a:rPr lang="zh-CN" altLang="en-US" dirty="0"/>
              <a:t>/workfs2/bes/hujf/bes3/7031</a:t>
            </a:r>
            <a:endParaRPr lang="en-US" altLang="zh-CN" dirty="0"/>
          </a:p>
          <a:p>
            <a:r>
              <a:rPr lang="zh-CN" altLang="en-US" dirty="0"/>
              <a:t>:/cvmfs/bes3.ihep.ac.cn/bes3sw/Boss/7.0.3.p01</a:t>
            </a:r>
            <a:endParaRPr lang="en-US" altLang="zh-CN" dirty="0"/>
          </a:p>
          <a:p>
            <a:r>
              <a:rPr lang="zh-CN" altLang="en-US" dirty="0"/>
              <a:t>:/cvmfs/bes3.ihep.ac.cn/bes3sw/ExternalLib/SLC6/ExternalLib/gaudi/GAUDI_v23r9</a:t>
            </a:r>
            <a:endParaRPr lang="en-US" altLang="zh-CN" dirty="0"/>
          </a:p>
          <a:p>
            <a:r>
              <a:rPr lang="zh-CN" altLang="en-US" dirty="0"/>
              <a:t>:/cvmfs/bes3.ihep.ac.cn/bes3sw/ExternalLib/SLC6/ExternalLib/LCGCMT/LCGCMT_65a</a:t>
            </a:r>
          </a:p>
        </p:txBody>
      </p:sp>
      <p:grpSp>
        <p:nvGrpSpPr>
          <p:cNvPr id="11" name="组合 10">
            <a:extLst>
              <a:ext uri="{FF2B5EF4-FFF2-40B4-BE49-F238E27FC236}">
                <a16:creationId xmlns:a16="http://schemas.microsoft.com/office/drawing/2014/main" id="{85E19CE6-94FA-8381-E042-F06FF7069F45}"/>
              </a:ext>
            </a:extLst>
          </p:cNvPr>
          <p:cNvGrpSpPr/>
          <p:nvPr/>
        </p:nvGrpSpPr>
        <p:grpSpPr>
          <a:xfrm>
            <a:off x="2051720" y="2998941"/>
            <a:ext cx="4613160" cy="1963980"/>
            <a:chOff x="2051720" y="2998941"/>
            <a:chExt cx="4613160" cy="1963980"/>
          </a:xfrm>
        </p:grpSpPr>
        <p:graphicFrame>
          <p:nvGraphicFramePr>
            <p:cNvPr id="7" name="图示 6">
              <a:extLst>
                <a:ext uri="{FF2B5EF4-FFF2-40B4-BE49-F238E27FC236}">
                  <a16:creationId xmlns:a16="http://schemas.microsoft.com/office/drawing/2014/main" id="{BD2A40EE-DCAE-7369-05B4-D6EA0120B05C}"/>
                </a:ext>
              </a:extLst>
            </p:cNvPr>
            <p:cNvGraphicFramePr/>
            <p:nvPr>
              <p:extLst>
                <p:ext uri="{D42A27DB-BD31-4B8C-83A1-F6EECF244321}">
                  <p14:modId xmlns:p14="http://schemas.microsoft.com/office/powerpoint/2010/main" val="3583488728"/>
                </p:ext>
              </p:extLst>
            </p:nvPr>
          </p:nvGraphicFramePr>
          <p:xfrm>
            <a:off x="2051720" y="2998941"/>
            <a:ext cx="4104456" cy="763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文本框 7">
              <a:extLst>
                <a:ext uri="{FF2B5EF4-FFF2-40B4-BE49-F238E27FC236}">
                  <a16:creationId xmlns:a16="http://schemas.microsoft.com/office/drawing/2014/main" id="{9E54EB9B-DAD1-EBC4-F5CA-C37E093E9A7C}"/>
                </a:ext>
              </a:extLst>
            </p:cNvPr>
            <p:cNvSpPr txBox="1"/>
            <p:nvPr/>
          </p:nvSpPr>
          <p:spPr>
            <a:xfrm>
              <a:off x="2479119" y="3762592"/>
              <a:ext cx="4185761" cy="1200329"/>
            </a:xfrm>
            <a:prstGeom prst="rect">
              <a:avLst/>
            </a:prstGeom>
            <a:noFill/>
          </p:spPr>
          <p:txBody>
            <a:bodyPr wrap="none" rtlCol="0">
              <a:spAutoFit/>
            </a:bodyPr>
            <a:lstStyle/>
            <a:p>
              <a:r>
                <a:rPr lang="zh-CN" altLang="en-US" sz="2400" dirty="0"/>
                <a:t>软件包搜索次序</a:t>
              </a:r>
              <a:endParaRPr lang="en-US" altLang="zh-CN" sz="2400" dirty="0"/>
            </a:p>
            <a:p>
              <a:r>
                <a:rPr lang="zh-CN" altLang="en-US" sz="2400" dirty="0"/>
                <a:t>或者说 </a:t>
              </a:r>
              <a:r>
                <a:rPr lang="en-US" altLang="zh-CN" sz="2400" dirty="0">
                  <a:solidFill>
                    <a:srgbClr val="C00000"/>
                  </a:solidFill>
                </a:rPr>
                <a:t>so</a:t>
              </a:r>
              <a:r>
                <a:rPr lang="en-US" altLang="zh-CN" sz="2400" dirty="0"/>
                <a:t> </a:t>
              </a:r>
              <a:r>
                <a:rPr lang="zh-CN" altLang="en-US" sz="2400" dirty="0"/>
                <a:t>文件搜索次序</a:t>
              </a:r>
              <a:endParaRPr lang="en-US" altLang="zh-CN" sz="2400" dirty="0"/>
            </a:p>
            <a:p>
              <a:r>
                <a:rPr lang="zh-CN" altLang="en-US" sz="2400" dirty="0">
                  <a:solidFill>
                    <a:srgbClr val="C00000"/>
                  </a:solidFill>
                </a:rPr>
                <a:t>操作系统的搜索顺序也很重要</a:t>
              </a:r>
              <a:endParaRPr lang="en-US" altLang="zh-CN" sz="2400" dirty="0">
                <a:solidFill>
                  <a:srgbClr val="C00000"/>
                </a:solidFill>
              </a:endParaRPr>
            </a:p>
          </p:txBody>
        </p:sp>
      </p:grpSp>
      <p:sp>
        <p:nvSpPr>
          <p:cNvPr id="10" name="文本框 9">
            <a:extLst>
              <a:ext uri="{FF2B5EF4-FFF2-40B4-BE49-F238E27FC236}">
                <a16:creationId xmlns:a16="http://schemas.microsoft.com/office/drawing/2014/main" id="{E49A417F-0574-FF6A-A6BF-3569F2317964}"/>
              </a:ext>
            </a:extLst>
          </p:cNvPr>
          <p:cNvSpPr txBox="1"/>
          <p:nvPr/>
        </p:nvSpPr>
        <p:spPr>
          <a:xfrm>
            <a:off x="337096" y="4972400"/>
            <a:ext cx="8776010" cy="1754326"/>
          </a:xfrm>
          <a:prstGeom prst="rect">
            <a:avLst/>
          </a:prstGeom>
          <a:noFill/>
        </p:spPr>
        <p:txBody>
          <a:bodyPr wrap="square">
            <a:spAutoFit/>
          </a:bodyPr>
          <a:lstStyle/>
          <a:p>
            <a:r>
              <a:rPr lang="en-US" altLang="zh-CN" dirty="0">
                <a:solidFill>
                  <a:srgbClr val="C00000"/>
                </a:solidFill>
              </a:rPr>
              <a:t>$LD_LIBRARY_PATH</a:t>
            </a:r>
          </a:p>
          <a:p>
            <a:r>
              <a:rPr lang="zh-CN" altLang="en-US" dirty="0"/>
              <a:t>/workfs2/bes/hujf/bes3/703-1/InstallArea/x86_64-slc6-gcc46-opt/lib</a:t>
            </a:r>
            <a:endParaRPr lang="en-US" altLang="zh-CN" dirty="0"/>
          </a:p>
          <a:p>
            <a:r>
              <a:rPr lang="zh-CN" altLang="en-US" dirty="0"/>
              <a:t>:/cvmfs/bes3.ihep.ac.cn/bes3sw/Boss/7.0.3.p01/InstallArea/x86_64-slc6-gcc46-opt/lib</a:t>
            </a:r>
            <a:endParaRPr lang="en-US" altLang="zh-CN" dirty="0"/>
          </a:p>
          <a:p>
            <a:r>
              <a:rPr lang="zh-CN" altLang="en-US" dirty="0"/>
              <a:t>:/cvmfs/bes3.ihep.ac.cn/bes3sw/ExternalLib/SLC6/ExternalLib/gaudi/GAUDI_v23r9/InstallArea/x86_64-slc6-gcc46-opt/lib</a:t>
            </a:r>
            <a:endParaRPr lang="en-US" altLang="zh-CN" dirty="0"/>
          </a:p>
          <a:p>
            <a:r>
              <a:rPr lang="zh-CN" altLang="en-US" dirty="0"/>
              <a:t>:</a:t>
            </a:r>
            <a:r>
              <a:rPr lang="en-US" altLang="zh-CN" dirty="0"/>
              <a:t>...</a:t>
            </a:r>
            <a:endParaRPr lang="zh-CN" altLang="en-US" dirty="0"/>
          </a:p>
        </p:txBody>
      </p:sp>
    </p:spTree>
    <p:extLst>
      <p:ext uri="{BB962C8B-B14F-4D97-AF65-F5344CB8AC3E}">
        <p14:creationId xmlns:p14="http://schemas.microsoft.com/office/powerpoint/2010/main" val="292908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a:extLst>
              <a:ext uri="{FF2B5EF4-FFF2-40B4-BE49-F238E27FC236}">
                <a16:creationId xmlns:a16="http://schemas.microsoft.com/office/drawing/2014/main" id="{AEF827E6-F915-A55F-4F74-4CEFCADA3BCA}"/>
              </a:ext>
            </a:extLst>
          </p:cNvPr>
          <p:cNvSpPr>
            <a:spLocks noGrp="1"/>
          </p:cNvSpPr>
          <p:nvPr>
            <p:ph type="title"/>
          </p:nvPr>
        </p:nvSpPr>
        <p:spPr/>
        <p:txBody>
          <a:bodyPr/>
          <a:lstStyle/>
          <a:p>
            <a:r>
              <a:rPr lang="zh-CN" altLang="en-US" dirty="0"/>
              <a:t>例子：面向效率、面向模拟</a:t>
            </a:r>
          </a:p>
        </p:txBody>
      </p:sp>
      <p:sp>
        <p:nvSpPr>
          <p:cNvPr id="3" name="灯片编号占位符 2">
            <a:extLst>
              <a:ext uri="{FF2B5EF4-FFF2-40B4-BE49-F238E27FC236}">
                <a16:creationId xmlns:a16="http://schemas.microsoft.com/office/drawing/2014/main" id="{29BFE835-5EA2-DCB9-6437-B9A7D2739315}"/>
              </a:ext>
            </a:extLst>
          </p:cNvPr>
          <p:cNvSpPr>
            <a:spLocks noGrp="1"/>
          </p:cNvSpPr>
          <p:nvPr>
            <p:ph type="sldNum" sz="quarter" idx="12"/>
          </p:nvPr>
        </p:nvSpPr>
        <p:spPr/>
        <p:txBody>
          <a:bodyPr/>
          <a:lstStyle/>
          <a:p>
            <a:fld id="{A4F1253D-0517-4E3C-AD12-A9ABE88082A3}" type="slidenum">
              <a:rPr lang="en-US" altLang="zh-CN" smtClean="0">
                <a:solidFill>
                  <a:srgbClr val="000000"/>
                </a:solidFill>
              </a:rPr>
              <a:pPr/>
              <a:t>75</a:t>
            </a:fld>
            <a:endParaRPr lang="en-US" altLang="zh-CN">
              <a:solidFill>
                <a:srgbClr val="000000"/>
              </a:solidFill>
            </a:endParaRPr>
          </a:p>
        </p:txBody>
      </p:sp>
      <p:sp>
        <p:nvSpPr>
          <p:cNvPr id="4" name="文本框 3">
            <a:extLst>
              <a:ext uri="{FF2B5EF4-FFF2-40B4-BE49-F238E27FC236}">
                <a16:creationId xmlns:a16="http://schemas.microsoft.com/office/drawing/2014/main" id="{E3FFCE5C-43AF-8AE2-4AA2-CE74681DF56B}"/>
              </a:ext>
            </a:extLst>
          </p:cNvPr>
          <p:cNvSpPr txBox="1"/>
          <p:nvPr/>
        </p:nvSpPr>
        <p:spPr>
          <a:xfrm>
            <a:off x="2055926" y="2780928"/>
            <a:ext cx="5032147" cy="923330"/>
          </a:xfrm>
          <a:prstGeom prst="rect">
            <a:avLst/>
          </a:prstGeom>
          <a:noFill/>
        </p:spPr>
        <p:txBody>
          <a:bodyPr wrap="none" rtlCol="0">
            <a:spAutoFit/>
          </a:bodyPr>
          <a:lstStyle/>
          <a:p>
            <a:r>
              <a:rPr lang="zh-CN" altLang="en-US" sz="5400" dirty="0"/>
              <a:t>如何评估效率？</a:t>
            </a:r>
          </a:p>
        </p:txBody>
      </p:sp>
      <p:sp>
        <p:nvSpPr>
          <p:cNvPr id="6" name="文本框 5">
            <a:extLst>
              <a:ext uri="{FF2B5EF4-FFF2-40B4-BE49-F238E27FC236}">
                <a16:creationId xmlns:a16="http://schemas.microsoft.com/office/drawing/2014/main" id="{C5585860-87E7-8C06-AED4-9280A5B5EA2A}"/>
              </a:ext>
            </a:extLst>
          </p:cNvPr>
          <p:cNvSpPr txBox="1"/>
          <p:nvPr/>
        </p:nvSpPr>
        <p:spPr>
          <a:xfrm>
            <a:off x="2870251" y="4022221"/>
            <a:ext cx="3403496" cy="954107"/>
          </a:xfrm>
          <a:prstGeom prst="rect">
            <a:avLst/>
          </a:prstGeom>
          <a:noFill/>
        </p:spPr>
        <p:txBody>
          <a:bodyPr wrap="none" rtlCol="0">
            <a:spAutoFit/>
          </a:bodyPr>
          <a:lstStyle/>
          <a:p>
            <a:pPr marL="342900" indent="-342900">
              <a:buAutoNum type="arabicPeriod"/>
            </a:pPr>
            <a:r>
              <a:rPr lang="zh-CN" altLang="en-US" sz="2800" dirty="0"/>
              <a:t>用模拟的方法</a:t>
            </a:r>
            <a:endParaRPr lang="en-US" altLang="zh-CN" sz="2800" dirty="0"/>
          </a:p>
          <a:p>
            <a:pPr marL="342900" indent="-342900">
              <a:buAutoNum type="arabicPeriod"/>
            </a:pPr>
            <a:r>
              <a:rPr lang="zh-CN" altLang="en-US" sz="2800" dirty="0"/>
              <a:t>用分析数据的方法</a:t>
            </a: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7AE63121-765B-706B-B499-083F3A429238}"/>
                  </a:ext>
                </a:extLst>
              </p:cNvPr>
              <p:cNvSpPr txBox="1"/>
              <p:nvPr/>
            </p:nvSpPr>
            <p:spPr>
              <a:xfrm>
                <a:off x="1816015" y="4998025"/>
                <a:ext cx="5760641" cy="1140056"/>
              </a:xfrm>
              <a:prstGeom prst="rect">
                <a:avLst/>
              </a:prstGeom>
              <a:noFill/>
            </p:spPr>
            <p:txBody>
              <a:bodyPr wrap="square">
                <a:spAutoFit/>
              </a:bodyPr>
              <a:lstStyle/>
              <a:p>
                <a:endParaRPr lang="en-US" altLang="zh-CN" sz="1800" dirty="0"/>
              </a:p>
              <a:p>
                <a:pPr/>
                <a14:m>
                  <m:oMathPara xmlns:m="http://schemas.openxmlformats.org/officeDocument/2006/math">
                    <m:oMathParaPr>
                      <m:jc m:val="centerGroup"/>
                    </m:oMathParaPr>
                    <m:oMath xmlns:m="http://schemas.openxmlformats.org/officeDocument/2006/math">
                      <m:r>
                        <a:rPr lang="en-US" altLang="zh-CN" sz="4800" i="1" smtClean="0">
                          <a:solidFill>
                            <a:schemeClr val="tx1"/>
                          </a:solidFill>
                          <a:latin typeface="Cambria Math" panose="02040503050406030204" pitchFamily="18" charset="0"/>
                          <a:ea typeface="Cambria Math" panose="02040503050406030204" pitchFamily="18" charset="0"/>
                        </a:rPr>
                        <m:t>𝑑</m:t>
                      </m:r>
                      <m:sSup>
                        <m:sSupPr>
                          <m:ctrlPr>
                            <a:rPr lang="en-US" altLang="zh-CN" sz="4800" i="1" smtClean="0">
                              <a:solidFill>
                                <a:schemeClr val="tx1"/>
                              </a:solidFill>
                              <a:latin typeface="Cambria Math" panose="02040503050406030204" pitchFamily="18" charset="0"/>
                              <a:ea typeface="Cambria Math" panose="02040503050406030204" pitchFamily="18" charset="0"/>
                            </a:rPr>
                          </m:ctrlPr>
                        </m:sSupPr>
                        <m:e>
                          <m:r>
                            <a:rPr lang="en-US" altLang="zh-CN" sz="4800" i="1">
                              <a:solidFill>
                                <a:schemeClr val="tx1"/>
                              </a:solidFill>
                              <a:latin typeface="Cambria Math" panose="02040503050406030204" pitchFamily="18" charset="0"/>
                              <a:ea typeface="Cambria Math" panose="02040503050406030204" pitchFamily="18" charset="0"/>
                            </a:rPr>
                            <m:t>𝑁</m:t>
                          </m:r>
                        </m:e>
                        <m:sup>
                          <m:r>
                            <a:rPr lang="en-US" altLang="zh-CN" sz="4800" i="1">
                              <a:solidFill>
                                <a:schemeClr val="tx1"/>
                              </a:solidFill>
                              <a:latin typeface="Cambria Math" panose="02040503050406030204" pitchFamily="18" charset="0"/>
                              <a:ea typeface="Cambria Math" panose="02040503050406030204" pitchFamily="18" charset="0"/>
                            </a:rPr>
                            <m:t>𝑜𝑏𝑠</m:t>
                          </m:r>
                        </m:sup>
                      </m:sSup>
                      <m:r>
                        <a:rPr lang="en-US" altLang="zh-CN" sz="4800" i="1">
                          <a:latin typeface="Cambria Math" panose="02040503050406030204" pitchFamily="18" charset="0"/>
                          <a:ea typeface="Cambria Math" panose="02040503050406030204" pitchFamily="18" charset="0"/>
                        </a:rPr>
                        <m:t>∝</m:t>
                      </m:r>
                      <m:r>
                        <a:rPr lang="en-US" altLang="zh-CN" sz="4800" i="1">
                          <a:latin typeface="Cambria Math" panose="02040503050406030204" pitchFamily="18" charset="0"/>
                          <a:ea typeface="Cambria Math" panose="02040503050406030204" pitchFamily="18" charset="0"/>
                        </a:rPr>
                        <m:t>𝐿</m:t>
                      </m:r>
                      <m:r>
                        <a:rPr lang="en-US" altLang="zh-CN" sz="4800" i="1">
                          <a:latin typeface="Cambria Math" panose="02040503050406030204" pitchFamily="18" charset="0"/>
                          <a:ea typeface="Cambria Math" panose="02040503050406030204" pitchFamily="18" charset="0"/>
                        </a:rPr>
                        <m:t> </m:t>
                      </m:r>
                      <m:r>
                        <a:rPr lang="en-US" altLang="zh-CN" sz="4800" i="1">
                          <a:latin typeface="Cambria Math" panose="02040503050406030204" pitchFamily="18" charset="0"/>
                          <a:ea typeface="Cambria Math" panose="02040503050406030204" pitchFamily="18" charset="0"/>
                        </a:rPr>
                        <m:t>𝑑</m:t>
                      </m:r>
                      <m:r>
                        <a:rPr lang="el-GR" altLang="zh-CN" sz="4800" i="1">
                          <a:latin typeface="Cambria Math" panose="02040503050406030204" pitchFamily="18" charset="0"/>
                          <a:ea typeface="Cambria Math" panose="02040503050406030204" pitchFamily="18" charset="0"/>
                        </a:rPr>
                        <m:t>𝜎</m:t>
                      </m:r>
                      <m:r>
                        <a:rPr lang="en-US" altLang="zh-CN" sz="4800" i="1">
                          <a:latin typeface="Cambria Math" panose="02040503050406030204" pitchFamily="18" charset="0"/>
                          <a:ea typeface="Cambria Math" panose="02040503050406030204" pitchFamily="18" charset="0"/>
                        </a:rPr>
                        <m:t>∗</m:t>
                      </m:r>
                      <m:r>
                        <a:rPr lang="zh-CN" altLang="en-US" sz="4800" i="1" smtClean="0">
                          <a:solidFill>
                            <a:srgbClr val="C00000"/>
                          </a:solidFill>
                          <a:latin typeface="Cambria Math" panose="02040503050406030204" pitchFamily="18" charset="0"/>
                          <a:ea typeface="Cambria Math" panose="02040503050406030204" pitchFamily="18" charset="0"/>
                        </a:rPr>
                        <m:t>𝜀</m:t>
                      </m:r>
                    </m:oMath>
                  </m:oMathPara>
                </a14:m>
                <a:endParaRPr lang="en-US" altLang="zh-CN" sz="4800" i="1" dirty="0">
                  <a:latin typeface="Cambria Math" panose="02040503050406030204" pitchFamily="18" charset="0"/>
                  <a:ea typeface="Cambria Math" panose="02040503050406030204" pitchFamily="18" charset="0"/>
                </a:endParaRPr>
              </a:p>
            </p:txBody>
          </p:sp>
        </mc:Choice>
        <mc:Fallback xmlns="">
          <p:sp>
            <p:nvSpPr>
              <p:cNvPr id="7" name="文本框 6">
                <a:extLst>
                  <a:ext uri="{FF2B5EF4-FFF2-40B4-BE49-F238E27FC236}">
                    <a16:creationId xmlns:a16="http://schemas.microsoft.com/office/drawing/2014/main" id="{7AE63121-765B-706B-B499-083F3A429238}"/>
                  </a:ext>
                </a:extLst>
              </p:cNvPr>
              <p:cNvSpPr txBox="1">
                <a:spLocks noRot="1" noChangeAspect="1" noMove="1" noResize="1" noEditPoints="1" noAdjustHandles="1" noChangeArrowheads="1" noChangeShapeType="1" noTextEdit="1"/>
              </p:cNvSpPr>
              <p:nvPr/>
            </p:nvSpPr>
            <p:spPr>
              <a:xfrm>
                <a:off x="1816015" y="4998025"/>
                <a:ext cx="5760641" cy="1140056"/>
              </a:xfrm>
              <a:prstGeom prst="rect">
                <a:avLst/>
              </a:prstGeom>
              <a:blipFill>
                <a:blip r:embed="rId2"/>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3041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solidFill>
            <a:schemeClr val="hlink"/>
          </a:solidFill>
        </p:spPr>
        <p:txBody>
          <a:bodyPr/>
          <a:lstStyle/>
          <a:p>
            <a:r>
              <a:rPr lang="zh-CN" altLang="en-US" sz="3200" b="1" dirty="0"/>
              <a:t>模拟步骤和方法</a:t>
            </a:r>
            <a:endParaRPr lang="en-US" altLang="zh-CN" sz="3200" b="1" dirty="0"/>
          </a:p>
        </p:txBody>
      </p:sp>
      <p:sp>
        <p:nvSpPr>
          <p:cNvPr id="3" name="灯片编号占位符 2"/>
          <p:cNvSpPr>
            <a:spLocks noGrp="1"/>
          </p:cNvSpPr>
          <p:nvPr>
            <p:ph type="sldNum" sz="quarter" idx="12"/>
          </p:nvPr>
        </p:nvSpPr>
        <p:spPr/>
        <p:txBody>
          <a:bodyPr/>
          <a:lstStyle/>
          <a:p>
            <a:fld id="{FFBF4337-2B4C-4010-8469-BC2E416156B4}" type="slidenum">
              <a:rPr lang="en-US" altLang="zh-CN" smtClean="0">
                <a:solidFill>
                  <a:srgbClr val="000000"/>
                </a:solidFill>
              </a:rPr>
              <a:pPr/>
              <a:t>76</a:t>
            </a:fld>
            <a:endParaRPr lang="en-US" altLang="zh-CN">
              <a:solidFill>
                <a:srgbClr val="000000"/>
              </a:solidFill>
            </a:endParaRPr>
          </a:p>
        </p:txBody>
      </p:sp>
      <p:graphicFrame>
        <p:nvGraphicFramePr>
          <p:cNvPr id="4" name="图示 3">
            <a:extLst>
              <a:ext uri="{FF2B5EF4-FFF2-40B4-BE49-F238E27FC236}">
                <a16:creationId xmlns:a16="http://schemas.microsoft.com/office/drawing/2014/main" id="{755404DD-EDB9-3D67-7497-5F01C407FB41}"/>
              </a:ext>
            </a:extLst>
          </p:cNvPr>
          <p:cNvGraphicFramePr/>
          <p:nvPr>
            <p:extLst>
              <p:ext uri="{D42A27DB-BD31-4B8C-83A1-F6EECF244321}">
                <p14:modId xmlns:p14="http://schemas.microsoft.com/office/powerpoint/2010/main" val="2900153005"/>
              </p:ext>
            </p:extLst>
          </p:nvPr>
        </p:nvGraphicFramePr>
        <p:xfrm>
          <a:off x="609600" y="1676400"/>
          <a:ext cx="79248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04258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p:cNvSpPr>
          <p:nvPr>
            <p:ph type="title"/>
          </p:nvPr>
        </p:nvSpPr>
        <p:spPr/>
        <p:txBody>
          <a:bodyPr/>
          <a:lstStyle/>
          <a:p>
            <a:r>
              <a:rPr lang="en-US" altLang="zh-CN">
                <a:ea typeface="宋体" pitchFamily="2" charset="-122"/>
              </a:rPr>
              <a:t>BESIII Simulation</a:t>
            </a:r>
            <a:endParaRPr lang="zh-CN" altLang="en-US">
              <a:ea typeface="宋体" pitchFamily="2" charset="-122"/>
            </a:endParaRPr>
          </a:p>
        </p:txBody>
      </p:sp>
      <p:sp>
        <p:nvSpPr>
          <p:cNvPr id="3" name="灯片编号占位符 2"/>
          <p:cNvSpPr>
            <a:spLocks noGrp="1"/>
          </p:cNvSpPr>
          <p:nvPr>
            <p:ph type="sldNum" sz="quarter" idx="12"/>
          </p:nvPr>
        </p:nvSpPr>
        <p:spPr/>
        <p:txBody>
          <a:bodyPr/>
          <a:lstStyle/>
          <a:p>
            <a:pPr>
              <a:defRPr/>
            </a:pPr>
            <a:fld id="{94B7A668-4F43-459C-A1CC-BDB477195D8B}" type="slidenum">
              <a:rPr lang="en-US" altLang="zh-CN" smtClean="0">
                <a:solidFill>
                  <a:srgbClr val="424456"/>
                </a:solidFill>
              </a:rPr>
              <a:pPr>
                <a:defRPr/>
              </a:pPr>
              <a:t>77</a:t>
            </a:fld>
            <a:endParaRPr lang="en-US" altLang="zh-CN">
              <a:solidFill>
                <a:srgbClr val="424456"/>
              </a:solidFill>
            </a:endParaRP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552" y="1124744"/>
            <a:ext cx="8234362"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4581"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288" y="4504531"/>
            <a:ext cx="8580437"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5463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p:cNvSpPr>
          <p:nvPr>
            <p:ph type="title"/>
          </p:nvPr>
        </p:nvSpPr>
        <p:spPr/>
        <p:txBody>
          <a:bodyPr/>
          <a:lstStyle/>
          <a:p>
            <a:r>
              <a:rPr lang="zh-CN" altLang="en-US" dirty="0">
                <a:ea typeface="宋体" pitchFamily="2" charset="-122"/>
              </a:rPr>
              <a:t>数据流、数据对象</a:t>
            </a:r>
            <a:endParaRPr lang="en-US" altLang="zh-CN" dirty="0">
              <a:ea typeface="宋体" pitchFamily="2" charset="-122"/>
            </a:endParaRPr>
          </a:p>
        </p:txBody>
      </p:sp>
      <p:sp>
        <p:nvSpPr>
          <p:cNvPr id="3" name="灯片编号占位符 2"/>
          <p:cNvSpPr>
            <a:spLocks noGrp="1"/>
          </p:cNvSpPr>
          <p:nvPr>
            <p:ph type="sldNum" sz="quarter" idx="12"/>
          </p:nvPr>
        </p:nvSpPr>
        <p:spPr/>
        <p:txBody>
          <a:bodyPr/>
          <a:lstStyle/>
          <a:p>
            <a:pPr>
              <a:defRPr/>
            </a:pPr>
            <a:fld id="{94B7A668-4F43-459C-A1CC-BDB477195D8B}" type="slidenum">
              <a:rPr lang="en-US" altLang="zh-CN" smtClean="0">
                <a:solidFill>
                  <a:srgbClr val="424456"/>
                </a:solidFill>
              </a:rPr>
              <a:pPr>
                <a:defRPr/>
              </a:pPr>
              <a:t>78</a:t>
            </a:fld>
            <a:endParaRPr lang="en-US" altLang="zh-CN">
              <a:solidFill>
                <a:srgbClr val="424456"/>
              </a:solidFill>
            </a:endParaRPr>
          </a:p>
        </p:txBody>
      </p:sp>
      <p:sp useBgFill="1">
        <p:nvSpPr>
          <p:cNvPr id="23555" name="Rectangle 20"/>
          <p:cNvSpPr>
            <a:spLocks noGrp="1" noChangeArrowheads="1"/>
          </p:cNvSpPr>
          <p:nvPr>
            <p:ph type="body" idx="4294967295"/>
          </p:nvPr>
        </p:nvSpPr>
        <p:spPr>
          <a:xfrm>
            <a:off x="3911600" y="981075"/>
            <a:ext cx="4980880" cy="5761038"/>
          </a:xfrm>
        </p:spPr>
        <p:txBody>
          <a:bodyPr/>
          <a:lstStyle/>
          <a:p>
            <a:pPr>
              <a:lnSpc>
                <a:spcPct val="80000"/>
              </a:lnSpc>
            </a:pPr>
            <a:r>
              <a:rPr lang="en-US" altLang="zh-CN" sz="2400" dirty="0" err="1">
                <a:ea typeface="宋体" pitchFamily="2" charset="-122"/>
              </a:rPr>
              <a:t>HEPEVT</a:t>
            </a:r>
            <a:r>
              <a:rPr lang="en-US" altLang="zh-CN" sz="2400" dirty="0">
                <a:ea typeface="宋体" pitchFamily="2" charset="-122"/>
              </a:rPr>
              <a:t> Data</a:t>
            </a:r>
          </a:p>
          <a:p>
            <a:pPr lvl="1">
              <a:lnSpc>
                <a:spcPct val="80000"/>
              </a:lnSpc>
            </a:pPr>
            <a:r>
              <a:rPr lang="en-US" altLang="zh-CN" sz="2400" dirty="0">
                <a:ea typeface="宋体" pitchFamily="2" charset="-122"/>
              </a:rPr>
              <a:t>Kinematics information only</a:t>
            </a:r>
          </a:p>
          <a:p>
            <a:pPr>
              <a:lnSpc>
                <a:spcPct val="80000"/>
              </a:lnSpc>
            </a:pPr>
            <a:r>
              <a:rPr lang="en-US" altLang="zh-CN" sz="2400" dirty="0">
                <a:ea typeface="宋体" pitchFamily="2" charset="-122"/>
              </a:rPr>
              <a:t>RAW Data </a:t>
            </a:r>
          </a:p>
          <a:p>
            <a:pPr lvl="1">
              <a:lnSpc>
                <a:spcPct val="80000"/>
              </a:lnSpc>
            </a:pPr>
            <a:r>
              <a:rPr lang="en-US" altLang="zh-CN" sz="2400" dirty="0">
                <a:ea typeface="宋体" pitchFamily="2" charset="-122"/>
              </a:rPr>
              <a:t>DAQ for reconstruction</a:t>
            </a:r>
          </a:p>
          <a:p>
            <a:pPr lvl="1">
              <a:lnSpc>
                <a:spcPct val="80000"/>
              </a:lnSpc>
            </a:pPr>
            <a:r>
              <a:rPr lang="en-US" altLang="zh-CN" sz="2400" dirty="0">
                <a:ea typeface="宋体" pitchFamily="2" charset="-122"/>
              </a:rPr>
              <a:t>Byte stream format </a:t>
            </a:r>
          </a:p>
          <a:p>
            <a:pPr>
              <a:lnSpc>
                <a:spcPct val="80000"/>
              </a:lnSpc>
            </a:pPr>
            <a:r>
              <a:rPr lang="en-US" altLang="zh-CN" sz="2400" dirty="0">
                <a:ea typeface="宋体" pitchFamily="2" charset="-122"/>
              </a:rPr>
              <a:t>Simulated Event Data </a:t>
            </a:r>
          </a:p>
          <a:p>
            <a:pPr lvl="1">
              <a:lnSpc>
                <a:spcPct val="80000"/>
              </a:lnSpc>
            </a:pPr>
            <a:r>
              <a:rPr lang="en-US" altLang="zh-CN" sz="2400" dirty="0">
                <a:ea typeface="宋体" pitchFamily="2" charset="-122"/>
              </a:rPr>
              <a:t>digits, hits</a:t>
            </a:r>
            <a:r>
              <a:rPr lang="zh-CN" altLang="en-US" sz="2400" dirty="0">
                <a:ea typeface="宋体" pitchFamily="2" charset="-122"/>
              </a:rPr>
              <a:t>、</a:t>
            </a:r>
            <a:r>
              <a:rPr lang="en-US" altLang="zh-CN" sz="2400" dirty="0">
                <a:ea typeface="宋体" pitchFamily="2" charset="-122"/>
              </a:rPr>
              <a:t>MC truth </a:t>
            </a:r>
          </a:p>
          <a:p>
            <a:pPr lvl="1">
              <a:lnSpc>
                <a:spcPct val="80000"/>
              </a:lnSpc>
            </a:pPr>
            <a:r>
              <a:rPr lang="en-US" altLang="zh-CN" sz="2400" dirty="0">
                <a:ea typeface="宋体" pitchFamily="2" charset="-122"/>
              </a:rPr>
              <a:t>Root format/byte stream format  </a:t>
            </a:r>
          </a:p>
          <a:p>
            <a:pPr>
              <a:lnSpc>
                <a:spcPct val="80000"/>
              </a:lnSpc>
            </a:pPr>
            <a:r>
              <a:rPr lang="en-US" altLang="zh-CN" sz="2400" dirty="0">
                <a:ea typeface="宋体" pitchFamily="2" charset="-122"/>
              </a:rPr>
              <a:t>REC &amp; DST Data</a:t>
            </a:r>
          </a:p>
          <a:p>
            <a:pPr lvl="1">
              <a:lnSpc>
                <a:spcPct val="80000"/>
              </a:lnSpc>
            </a:pPr>
            <a:r>
              <a:rPr lang="en-US" altLang="zh-CN" sz="2400" dirty="0">
                <a:ea typeface="宋体" pitchFamily="2" charset="-122"/>
              </a:rPr>
              <a:t>Tracks, showers, particles, vertices</a:t>
            </a:r>
          </a:p>
          <a:p>
            <a:pPr lvl="1">
              <a:lnSpc>
                <a:spcPct val="80000"/>
              </a:lnSpc>
            </a:pPr>
            <a:r>
              <a:rPr lang="en-US" altLang="zh-CN" sz="2400" dirty="0">
                <a:ea typeface="宋体" pitchFamily="2" charset="-122"/>
              </a:rPr>
              <a:t>DST Data</a:t>
            </a:r>
          </a:p>
          <a:p>
            <a:pPr lvl="1">
              <a:lnSpc>
                <a:spcPct val="80000"/>
              </a:lnSpc>
            </a:pPr>
            <a:r>
              <a:rPr lang="en-US" altLang="zh-CN" sz="2400" dirty="0">
                <a:ea typeface="宋体" pitchFamily="2" charset="-122"/>
              </a:rPr>
              <a:t>Both in ROOT format</a:t>
            </a:r>
          </a:p>
        </p:txBody>
      </p:sp>
      <p:grpSp>
        <p:nvGrpSpPr>
          <p:cNvPr id="23557" name="Group 19"/>
          <p:cNvGrpSpPr>
            <a:grpSpLocks/>
          </p:cNvGrpSpPr>
          <p:nvPr/>
        </p:nvGrpSpPr>
        <p:grpSpPr bwMode="auto">
          <a:xfrm>
            <a:off x="181620" y="1196752"/>
            <a:ext cx="3670300" cy="5232400"/>
            <a:chOff x="152" y="996"/>
            <a:chExt cx="2312" cy="3296"/>
          </a:xfrm>
        </p:grpSpPr>
        <p:sp>
          <p:nvSpPr>
            <p:cNvPr id="1569797" name="AutoShape 5"/>
            <p:cNvSpPr>
              <a:spLocks noChangeArrowheads="1"/>
            </p:cNvSpPr>
            <p:nvPr/>
          </p:nvSpPr>
          <p:spPr bwMode="auto">
            <a:xfrm>
              <a:off x="152" y="2670"/>
              <a:ext cx="904" cy="488"/>
            </a:xfrm>
            <a:prstGeom prst="roundRect">
              <a:avLst>
                <a:gd name="adj" fmla="val 16667"/>
              </a:avLst>
            </a:prstGeom>
            <a:solidFill>
              <a:srgbClr val="CCCCFF"/>
            </a:solidFill>
            <a:ln w="15875">
              <a:solidFill>
                <a:schemeClr val="tx1"/>
              </a:solidFill>
              <a:round/>
              <a:headEnd/>
              <a:tailEnd/>
            </a:ln>
            <a:effectLst/>
          </p:spPr>
          <p:txBody>
            <a:bodyPr wrap="none" lIns="90000" tIns="46800" rIns="90000" bIns="46800" anchor="ctr"/>
            <a:lstStyle/>
            <a:p>
              <a:pPr algn="ctr" eaLnBrk="0" fontAlgn="base" hangingPunct="0">
                <a:spcBef>
                  <a:spcPct val="0"/>
                </a:spcBef>
                <a:spcAft>
                  <a:spcPct val="0"/>
                </a:spcAft>
                <a:defRPr/>
              </a:pPr>
              <a:r>
                <a:rPr lang="en-US" altLang="zh-CN" sz="2000" b="1">
                  <a:solidFill>
                    <a:srgbClr val="FF0000"/>
                  </a:solidFill>
                  <a:effectLst>
                    <a:outerShdw blurRad="38100" dist="38100" dir="2700000" algn="tl">
                      <a:srgbClr val="000000"/>
                    </a:outerShdw>
                  </a:effectLst>
                  <a:latin typeface="Arial" charset="0"/>
                  <a:ea typeface="宋体" pitchFamily="2" charset="-122"/>
                </a:rPr>
                <a:t>RAW Data</a:t>
              </a:r>
            </a:p>
          </p:txBody>
        </p:sp>
        <p:sp>
          <p:nvSpPr>
            <p:cNvPr id="1569798" name="AutoShape 6"/>
            <p:cNvSpPr>
              <a:spLocks noChangeArrowheads="1"/>
            </p:cNvSpPr>
            <p:nvPr/>
          </p:nvSpPr>
          <p:spPr bwMode="auto">
            <a:xfrm>
              <a:off x="1224" y="2670"/>
              <a:ext cx="1240" cy="472"/>
            </a:xfrm>
            <a:prstGeom prst="roundRect">
              <a:avLst>
                <a:gd name="adj" fmla="val 16667"/>
              </a:avLst>
            </a:prstGeom>
            <a:solidFill>
              <a:srgbClr val="CCCCFF"/>
            </a:solidFill>
            <a:ln w="15875">
              <a:solidFill>
                <a:schemeClr val="tx1"/>
              </a:solidFill>
              <a:round/>
              <a:headEnd/>
              <a:tailEnd/>
            </a:ln>
            <a:effectLst/>
          </p:spPr>
          <p:txBody>
            <a:bodyPr wrap="none" lIns="90000" tIns="46800" rIns="90000" bIns="46800" anchor="ctr"/>
            <a:lstStyle/>
            <a:p>
              <a:pPr algn="ctr" eaLnBrk="0" fontAlgn="base" hangingPunct="0">
                <a:spcBef>
                  <a:spcPct val="0"/>
                </a:spcBef>
                <a:spcAft>
                  <a:spcPct val="0"/>
                </a:spcAft>
                <a:defRPr/>
              </a:pPr>
              <a:r>
                <a:rPr lang="en-US" altLang="zh-CN" sz="2000" b="1">
                  <a:solidFill>
                    <a:srgbClr val="FF0000"/>
                  </a:solidFill>
                  <a:effectLst>
                    <a:outerShdw blurRad="38100" dist="38100" dir="2700000" algn="tl">
                      <a:srgbClr val="000000"/>
                    </a:outerShdw>
                  </a:effectLst>
                  <a:latin typeface="Arial" charset="0"/>
                  <a:ea typeface="宋体" pitchFamily="2" charset="-122"/>
                </a:rPr>
                <a:t>Simulated</a:t>
              </a:r>
            </a:p>
            <a:p>
              <a:pPr algn="ctr" eaLnBrk="0" fontAlgn="base" hangingPunct="0">
                <a:spcBef>
                  <a:spcPct val="0"/>
                </a:spcBef>
                <a:spcAft>
                  <a:spcPct val="0"/>
                </a:spcAft>
                <a:defRPr/>
              </a:pPr>
              <a:r>
                <a:rPr lang="en-US" altLang="zh-CN" sz="2000" b="1">
                  <a:solidFill>
                    <a:srgbClr val="FF0000"/>
                  </a:solidFill>
                  <a:effectLst>
                    <a:outerShdw blurRad="38100" dist="38100" dir="2700000" algn="tl">
                      <a:srgbClr val="000000"/>
                    </a:outerShdw>
                  </a:effectLst>
                  <a:latin typeface="Arial" charset="0"/>
                  <a:ea typeface="宋体" pitchFamily="2" charset="-122"/>
                </a:rPr>
                <a:t> Event Data</a:t>
              </a:r>
            </a:p>
          </p:txBody>
        </p:sp>
        <p:sp>
          <p:nvSpPr>
            <p:cNvPr id="23561" name="AutoShape 7"/>
            <p:cNvSpPr>
              <a:spLocks noChangeArrowheads="1"/>
            </p:cNvSpPr>
            <p:nvPr/>
          </p:nvSpPr>
          <p:spPr bwMode="auto">
            <a:xfrm>
              <a:off x="984" y="1973"/>
              <a:ext cx="328" cy="181"/>
            </a:xfrm>
            <a:prstGeom prst="downArrow">
              <a:avLst>
                <a:gd name="adj1" fmla="val 50000"/>
                <a:gd name="adj2" fmla="val 25000"/>
              </a:avLst>
            </a:prstGeom>
            <a:solidFill>
              <a:srgbClr val="99CC00"/>
            </a:solidFill>
            <a:ln w="15875">
              <a:solidFill>
                <a:srgbClr val="99CC00"/>
              </a:solidFill>
              <a:miter lim="800000"/>
              <a:headEnd/>
              <a:tailEnd/>
            </a:ln>
          </p:spPr>
          <p:txBody>
            <a:bodyPr wrap="none" lIns="90000" tIns="46800" rIns="90000" bIns="46800" anchor="ctr"/>
            <a:lstStyle/>
            <a:p>
              <a:pPr fontAlgn="base">
                <a:spcBef>
                  <a:spcPct val="0"/>
                </a:spcBef>
                <a:spcAft>
                  <a:spcPct val="0"/>
                </a:spcAft>
              </a:pPr>
              <a:endParaRPr lang="zh-CN" altLang="en-US" sz="1700" b="1">
                <a:solidFill>
                  <a:prstClr val="black"/>
                </a:solidFill>
                <a:latin typeface="Verdana" pitchFamily="34" charset="0"/>
                <a:ea typeface="宋体" pitchFamily="2" charset="-122"/>
              </a:endParaRPr>
            </a:p>
          </p:txBody>
        </p:sp>
        <p:sp>
          <p:nvSpPr>
            <p:cNvPr id="23562" name="AutoShape 8"/>
            <p:cNvSpPr>
              <a:spLocks noChangeArrowheads="1"/>
            </p:cNvSpPr>
            <p:nvPr/>
          </p:nvSpPr>
          <p:spPr bwMode="auto">
            <a:xfrm>
              <a:off x="952" y="1225"/>
              <a:ext cx="328" cy="203"/>
            </a:xfrm>
            <a:prstGeom prst="downArrow">
              <a:avLst>
                <a:gd name="adj1" fmla="val 50000"/>
                <a:gd name="adj2" fmla="val 25000"/>
              </a:avLst>
            </a:prstGeom>
            <a:solidFill>
              <a:srgbClr val="99CC00"/>
            </a:solidFill>
            <a:ln w="15875">
              <a:solidFill>
                <a:srgbClr val="99CC00"/>
              </a:solidFill>
              <a:miter lim="800000"/>
              <a:headEnd/>
              <a:tailEnd/>
            </a:ln>
          </p:spPr>
          <p:txBody>
            <a:bodyPr wrap="none" lIns="90000" tIns="46800" rIns="90000" bIns="46800" anchor="ctr"/>
            <a:lstStyle/>
            <a:p>
              <a:pPr fontAlgn="base">
                <a:spcBef>
                  <a:spcPct val="0"/>
                </a:spcBef>
                <a:spcAft>
                  <a:spcPct val="0"/>
                </a:spcAft>
              </a:pPr>
              <a:endParaRPr lang="zh-CN" altLang="en-US" sz="1700" b="1">
                <a:solidFill>
                  <a:prstClr val="black"/>
                </a:solidFill>
                <a:latin typeface="Verdana" pitchFamily="34" charset="0"/>
                <a:ea typeface="宋体" pitchFamily="2" charset="-122"/>
              </a:endParaRPr>
            </a:p>
          </p:txBody>
        </p:sp>
        <p:sp>
          <p:nvSpPr>
            <p:cNvPr id="1569801" name="Text Box 9"/>
            <p:cNvSpPr txBox="1">
              <a:spLocks noChangeArrowheads="1"/>
            </p:cNvSpPr>
            <p:nvPr/>
          </p:nvSpPr>
          <p:spPr bwMode="auto">
            <a:xfrm>
              <a:off x="713" y="996"/>
              <a:ext cx="878" cy="250"/>
            </a:xfrm>
            <a:prstGeom prst="rect">
              <a:avLst/>
            </a:prstGeom>
            <a:noFill/>
            <a:ln w="15875">
              <a:noFill/>
              <a:miter lim="800000"/>
              <a:headEnd/>
              <a:tailEnd/>
            </a:ln>
            <a:effectLst/>
          </p:spPr>
          <p:txBody>
            <a:bodyPr wrap="none" lIns="90000" tIns="46800" rIns="90000" bIns="46800">
              <a:spAutoFit/>
            </a:bodyPr>
            <a:lstStyle/>
            <a:p>
              <a:pPr algn="ctr" eaLnBrk="0" fontAlgn="base" hangingPunct="0">
                <a:spcBef>
                  <a:spcPct val="0"/>
                </a:spcBef>
                <a:spcAft>
                  <a:spcPct val="0"/>
                </a:spcAft>
                <a:defRPr/>
              </a:pPr>
              <a:r>
                <a:rPr lang="en-US" altLang="zh-CN" sz="2000" b="1">
                  <a:solidFill>
                    <a:prstClr val="black"/>
                  </a:solidFill>
                  <a:effectLst>
                    <a:outerShdw blurRad="38100" dist="38100" dir="2700000" algn="tl">
                      <a:srgbClr val="C0C0C0"/>
                    </a:outerShdw>
                  </a:effectLst>
                  <a:latin typeface="Arial" charset="0"/>
                  <a:ea typeface="宋体" pitchFamily="2" charset="-122"/>
                </a:rPr>
                <a:t>Generator</a:t>
              </a:r>
            </a:p>
          </p:txBody>
        </p:sp>
        <p:sp>
          <p:nvSpPr>
            <p:cNvPr id="1569802" name="AutoShape 10"/>
            <p:cNvSpPr>
              <a:spLocks noChangeArrowheads="1"/>
            </p:cNvSpPr>
            <p:nvPr/>
          </p:nvSpPr>
          <p:spPr bwMode="auto">
            <a:xfrm>
              <a:off x="600" y="1455"/>
              <a:ext cx="1040" cy="472"/>
            </a:xfrm>
            <a:prstGeom prst="roundRect">
              <a:avLst>
                <a:gd name="adj" fmla="val 16667"/>
              </a:avLst>
            </a:prstGeom>
            <a:solidFill>
              <a:srgbClr val="6699FF"/>
            </a:solidFill>
            <a:ln w="15875">
              <a:solidFill>
                <a:srgbClr val="6699FF"/>
              </a:solidFill>
              <a:round/>
              <a:headEnd/>
              <a:tailEnd/>
            </a:ln>
            <a:effectLst/>
          </p:spPr>
          <p:txBody>
            <a:bodyPr wrap="none" lIns="90000" tIns="46800" rIns="90000" bIns="46800" anchor="ctr"/>
            <a:lstStyle/>
            <a:p>
              <a:pPr algn="ctr" eaLnBrk="0" fontAlgn="base" hangingPunct="0">
                <a:spcBef>
                  <a:spcPct val="0"/>
                </a:spcBef>
                <a:spcAft>
                  <a:spcPct val="0"/>
                </a:spcAft>
                <a:defRPr/>
              </a:pPr>
              <a:r>
                <a:rPr lang="en-US" altLang="zh-CN" sz="2000" b="1">
                  <a:solidFill>
                    <a:srgbClr val="FF0000"/>
                  </a:solidFill>
                  <a:effectLst>
                    <a:outerShdw blurRad="38100" dist="38100" dir="2700000" algn="tl">
                      <a:srgbClr val="000000"/>
                    </a:outerShdw>
                  </a:effectLst>
                  <a:latin typeface="Arial" charset="0"/>
                  <a:ea typeface="宋体" pitchFamily="2" charset="-122"/>
                </a:rPr>
                <a:t>HEPEVT</a:t>
              </a:r>
            </a:p>
            <a:p>
              <a:pPr algn="ctr" eaLnBrk="0" fontAlgn="base" hangingPunct="0">
                <a:spcBef>
                  <a:spcPct val="0"/>
                </a:spcBef>
                <a:spcAft>
                  <a:spcPct val="0"/>
                </a:spcAft>
                <a:defRPr/>
              </a:pPr>
              <a:r>
                <a:rPr lang="en-US" altLang="zh-CN" sz="2000" b="1">
                  <a:solidFill>
                    <a:srgbClr val="FF0000"/>
                  </a:solidFill>
                  <a:effectLst>
                    <a:outerShdw blurRad="38100" dist="38100" dir="2700000" algn="tl">
                      <a:srgbClr val="000000"/>
                    </a:outerShdw>
                  </a:effectLst>
                  <a:latin typeface="Arial" charset="0"/>
                  <a:ea typeface="宋体" pitchFamily="2" charset="-122"/>
                </a:rPr>
                <a:t> Data</a:t>
              </a:r>
            </a:p>
          </p:txBody>
        </p:sp>
        <p:sp>
          <p:nvSpPr>
            <p:cNvPr id="1569803" name="Text Box 11"/>
            <p:cNvSpPr txBox="1">
              <a:spLocks noChangeArrowheads="1"/>
            </p:cNvSpPr>
            <p:nvPr/>
          </p:nvSpPr>
          <p:spPr bwMode="auto">
            <a:xfrm>
              <a:off x="574" y="2091"/>
              <a:ext cx="1188" cy="250"/>
            </a:xfrm>
            <a:prstGeom prst="rect">
              <a:avLst/>
            </a:prstGeom>
            <a:noFill/>
            <a:ln w="15875">
              <a:noFill/>
              <a:miter lim="800000"/>
              <a:headEnd/>
              <a:tailEnd/>
            </a:ln>
            <a:effectLst/>
          </p:spPr>
          <p:txBody>
            <a:bodyPr wrap="none" lIns="90000" tIns="46800" rIns="90000" bIns="46800">
              <a:spAutoFit/>
            </a:bodyPr>
            <a:lstStyle/>
            <a:p>
              <a:pPr algn="ctr" eaLnBrk="0" fontAlgn="base" hangingPunct="0">
                <a:spcBef>
                  <a:spcPct val="0"/>
                </a:spcBef>
                <a:spcAft>
                  <a:spcPct val="0"/>
                </a:spcAft>
                <a:defRPr/>
              </a:pPr>
              <a:r>
                <a:rPr lang="en-US" altLang="zh-CN" sz="2000" b="1">
                  <a:solidFill>
                    <a:prstClr val="black"/>
                  </a:solidFill>
                  <a:effectLst>
                    <a:outerShdw blurRad="38100" dist="38100" dir="2700000" algn="tl">
                      <a:srgbClr val="C0C0C0"/>
                    </a:outerShdw>
                  </a:effectLst>
                  <a:latin typeface="Arial" charset="0"/>
                  <a:ea typeface="宋体" pitchFamily="2" charset="-122"/>
                </a:rPr>
                <a:t>G4 Simulation</a:t>
              </a:r>
            </a:p>
          </p:txBody>
        </p:sp>
        <p:sp>
          <p:nvSpPr>
            <p:cNvPr id="23567" name="AutoShape 13"/>
            <p:cNvSpPr>
              <a:spLocks noChangeArrowheads="1"/>
            </p:cNvSpPr>
            <p:nvPr/>
          </p:nvSpPr>
          <p:spPr bwMode="auto">
            <a:xfrm rot="-1880754">
              <a:off x="1334" y="2353"/>
              <a:ext cx="328" cy="235"/>
            </a:xfrm>
            <a:prstGeom prst="downArrow">
              <a:avLst>
                <a:gd name="adj1" fmla="val 50000"/>
                <a:gd name="adj2" fmla="val 25000"/>
              </a:avLst>
            </a:prstGeom>
            <a:solidFill>
              <a:srgbClr val="99CC00"/>
            </a:solidFill>
            <a:ln w="15875">
              <a:solidFill>
                <a:srgbClr val="99CC00"/>
              </a:solidFill>
              <a:miter lim="800000"/>
              <a:headEnd/>
              <a:tailEnd/>
            </a:ln>
          </p:spPr>
          <p:txBody>
            <a:bodyPr wrap="none" lIns="90000" tIns="46800" rIns="90000" bIns="46800" anchor="ctr"/>
            <a:lstStyle/>
            <a:p>
              <a:pPr fontAlgn="base">
                <a:spcBef>
                  <a:spcPct val="0"/>
                </a:spcBef>
                <a:spcAft>
                  <a:spcPct val="0"/>
                </a:spcAft>
              </a:pPr>
              <a:endParaRPr lang="zh-CN" altLang="en-US" sz="1700" b="1">
                <a:solidFill>
                  <a:prstClr val="black"/>
                </a:solidFill>
                <a:latin typeface="Verdana" pitchFamily="34" charset="0"/>
                <a:ea typeface="宋体" pitchFamily="2" charset="-122"/>
              </a:endParaRPr>
            </a:p>
          </p:txBody>
        </p:sp>
        <p:sp>
          <p:nvSpPr>
            <p:cNvPr id="1569806" name="Text Box 14"/>
            <p:cNvSpPr txBox="1">
              <a:spLocks noChangeArrowheads="1"/>
            </p:cNvSpPr>
            <p:nvPr/>
          </p:nvSpPr>
          <p:spPr bwMode="auto">
            <a:xfrm>
              <a:off x="597" y="3362"/>
              <a:ext cx="1288" cy="250"/>
            </a:xfrm>
            <a:prstGeom prst="rect">
              <a:avLst/>
            </a:prstGeom>
            <a:noFill/>
            <a:ln w="15875">
              <a:noFill/>
              <a:miter lim="800000"/>
              <a:headEnd/>
              <a:tailEnd/>
            </a:ln>
            <a:effectLst/>
          </p:spPr>
          <p:txBody>
            <a:bodyPr wrap="none" lIns="90000" tIns="46800" rIns="90000" bIns="46800">
              <a:spAutoFit/>
            </a:bodyPr>
            <a:lstStyle/>
            <a:p>
              <a:pPr algn="ctr" eaLnBrk="0" fontAlgn="base" hangingPunct="0">
                <a:spcBef>
                  <a:spcPct val="0"/>
                </a:spcBef>
                <a:spcAft>
                  <a:spcPct val="0"/>
                </a:spcAft>
                <a:defRPr/>
              </a:pPr>
              <a:r>
                <a:rPr lang="en-US" altLang="zh-CN" sz="2000" b="1">
                  <a:solidFill>
                    <a:prstClr val="black"/>
                  </a:solidFill>
                  <a:effectLst>
                    <a:outerShdw blurRad="38100" dist="38100" dir="2700000" algn="tl">
                      <a:srgbClr val="C0C0C0"/>
                    </a:outerShdw>
                  </a:effectLst>
                  <a:latin typeface="Arial" charset="0"/>
                  <a:ea typeface="宋体" pitchFamily="2" charset="-122"/>
                </a:rPr>
                <a:t>Reconstruction</a:t>
              </a:r>
            </a:p>
          </p:txBody>
        </p:sp>
        <p:sp>
          <p:nvSpPr>
            <p:cNvPr id="1569807" name="AutoShape 15"/>
            <p:cNvSpPr>
              <a:spLocks noChangeArrowheads="1"/>
            </p:cNvSpPr>
            <p:nvPr/>
          </p:nvSpPr>
          <p:spPr bwMode="auto">
            <a:xfrm rot="1591774">
              <a:off x="1315" y="3196"/>
              <a:ext cx="328" cy="183"/>
            </a:xfrm>
            <a:prstGeom prst="downArrow">
              <a:avLst>
                <a:gd name="adj1" fmla="val 50000"/>
                <a:gd name="adj2" fmla="val 25000"/>
              </a:avLst>
            </a:prstGeom>
            <a:solidFill>
              <a:srgbClr val="99CC00"/>
            </a:solidFill>
            <a:ln w="15875">
              <a:solidFill>
                <a:srgbClr val="99CC00"/>
              </a:solidFill>
              <a:miter lim="800000"/>
              <a:headEnd/>
              <a:tailEnd/>
            </a:ln>
            <a:effectLst/>
          </p:spPr>
          <p:txBody>
            <a:bodyPr wrap="none" lIns="90000" tIns="46800" rIns="90000" bIns="46800" anchor="ctr"/>
            <a:lstStyle/>
            <a:p>
              <a:pPr algn="ctr" eaLnBrk="0" fontAlgn="base" hangingPunct="0">
                <a:spcBef>
                  <a:spcPct val="0"/>
                </a:spcBef>
                <a:spcAft>
                  <a:spcPct val="0"/>
                </a:spcAft>
                <a:defRPr/>
              </a:pPr>
              <a:endParaRPr lang="zh-CN" altLang="en-US" sz="3600" b="1">
                <a:solidFill>
                  <a:prstClr val="black"/>
                </a:solidFill>
                <a:effectLst>
                  <a:outerShdw blurRad="38100" dist="38100" dir="2700000" algn="tl">
                    <a:srgbClr val="FFFFFF"/>
                  </a:outerShdw>
                </a:effectLst>
                <a:latin typeface="Arial" charset="0"/>
                <a:ea typeface="宋体" pitchFamily="2" charset="-122"/>
              </a:endParaRPr>
            </a:p>
          </p:txBody>
        </p:sp>
        <p:sp>
          <p:nvSpPr>
            <p:cNvPr id="23570" name="AutoShape 16"/>
            <p:cNvSpPr>
              <a:spLocks noChangeArrowheads="1"/>
            </p:cNvSpPr>
            <p:nvPr/>
          </p:nvSpPr>
          <p:spPr bwMode="auto">
            <a:xfrm rot="-1880754">
              <a:off x="742" y="3193"/>
              <a:ext cx="328" cy="173"/>
            </a:xfrm>
            <a:prstGeom prst="downArrow">
              <a:avLst>
                <a:gd name="adj1" fmla="val 50000"/>
                <a:gd name="adj2" fmla="val 25000"/>
              </a:avLst>
            </a:prstGeom>
            <a:solidFill>
              <a:srgbClr val="99CC00"/>
            </a:solidFill>
            <a:ln w="15875">
              <a:solidFill>
                <a:srgbClr val="99CC00"/>
              </a:solidFill>
              <a:miter lim="800000"/>
              <a:headEnd/>
              <a:tailEnd/>
            </a:ln>
          </p:spPr>
          <p:txBody>
            <a:bodyPr wrap="none" lIns="90000" tIns="46800" rIns="90000" bIns="46800" anchor="ctr"/>
            <a:lstStyle/>
            <a:p>
              <a:pPr fontAlgn="base">
                <a:spcBef>
                  <a:spcPct val="0"/>
                </a:spcBef>
                <a:spcAft>
                  <a:spcPct val="0"/>
                </a:spcAft>
              </a:pPr>
              <a:endParaRPr lang="zh-CN" altLang="en-US" sz="1700" b="1">
                <a:solidFill>
                  <a:prstClr val="black"/>
                </a:solidFill>
                <a:latin typeface="Verdana" pitchFamily="34" charset="0"/>
                <a:ea typeface="宋体" pitchFamily="2" charset="-122"/>
              </a:endParaRPr>
            </a:p>
          </p:txBody>
        </p:sp>
        <p:sp>
          <p:nvSpPr>
            <p:cNvPr id="1569809" name="AutoShape 17"/>
            <p:cNvSpPr>
              <a:spLocks noChangeArrowheads="1"/>
            </p:cNvSpPr>
            <p:nvPr/>
          </p:nvSpPr>
          <p:spPr bwMode="auto">
            <a:xfrm>
              <a:off x="576" y="3820"/>
              <a:ext cx="1240" cy="472"/>
            </a:xfrm>
            <a:prstGeom prst="roundRect">
              <a:avLst>
                <a:gd name="adj" fmla="val 16667"/>
              </a:avLst>
            </a:prstGeom>
            <a:solidFill>
              <a:srgbClr val="FF99CC"/>
            </a:solidFill>
            <a:ln w="15875">
              <a:solidFill>
                <a:schemeClr val="tx1"/>
              </a:solidFill>
              <a:round/>
              <a:headEnd/>
              <a:tailEnd/>
            </a:ln>
            <a:effectLst/>
          </p:spPr>
          <p:txBody>
            <a:bodyPr wrap="none" lIns="90000" tIns="46800" rIns="90000" bIns="46800" anchor="ctr"/>
            <a:lstStyle/>
            <a:p>
              <a:pPr algn="ctr" eaLnBrk="0" fontAlgn="base" hangingPunct="0">
                <a:spcBef>
                  <a:spcPct val="0"/>
                </a:spcBef>
                <a:spcAft>
                  <a:spcPct val="0"/>
                </a:spcAft>
                <a:defRPr/>
              </a:pPr>
              <a:r>
                <a:rPr lang="en-US" altLang="zh-CN" sz="2000" b="1">
                  <a:solidFill>
                    <a:srgbClr val="FF0000"/>
                  </a:solidFill>
                  <a:effectLst>
                    <a:outerShdw blurRad="38100" dist="38100" dir="2700000" algn="tl">
                      <a:srgbClr val="000000"/>
                    </a:outerShdw>
                  </a:effectLst>
                  <a:latin typeface="Arial" charset="0"/>
                  <a:ea typeface="宋体" pitchFamily="2" charset="-122"/>
                </a:rPr>
                <a:t>REC &amp; DST</a:t>
              </a:r>
            </a:p>
            <a:p>
              <a:pPr algn="ctr" eaLnBrk="0" fontAlgn="base" hangingPunct="0">
                <a:spcBef>
                  <a:spcPct val="0"/>
                </a:spcBef>
                <a:spcAft>
                  <a:spcPct val="0"/>
                </a:spcAft>
                <a:defRPr/>
              </a:pPr>
              <a:r>
                <a:rPr lang="en-US" altLang="zh-CN" sz="2000" b="1">
                  <a:solidFill>
                    <a:srgbClr val="FF0000"/>
                  </a:solidFill>
                  <a:effectLst>
                    <a:outerShdw blurRad="38100" dist="38100" dir="2700000" algn="tl">
                      <a:srgbClr val="000000"/>
                    </a:outerShdw>
                  </a:effectLst>
                  <a:latin typeface="Arial" charset="0"/>
                  <a:ea typeface="宋体" pitchFamily="2" charset="-122"/>
                </a:rPr>
                <a:t> Data</a:t>
              </a:r>
            </a:p>
          </p:txBody>
        </p:sp>
        <p:sp>
          <p:nvSpPr>
            <p:cNvPr id="23572" name="AutoShape 18"/>
            <p:cNvSpPr>
              <a:spLocks noChangeArrowheads="1"/>
            </p:cNvSpPr>
            <p:nvPr/>
          </p:nvSpPr>
          <p:spPr bwMode="auto">
            <a:xfrm>
              <a:off x="1032" y="3612"/>
              <a:ext cx="328" cy="192"/>
            </a:xfrm>
            <a:prstGeom prst="downArrow">
              <a:avLst>
                <a:gd name="adj1" fmla="val 50000"/>
                <a:gd name="adj2" fmla="val 25000"/>
              </a:avLst>
            </a:prstGeom>
            <a:solidFill>
              <a:srgbClr val="99CC00"/>
            </a:solidFill>
            <a:ln w="15875">
              <a:solidFill>
                <a:srgbClr val="99CC00"/>
              </a:solidFill>
              <a:miter lim="800000"/>
              <a:headEnd/>
              <a:tailEnd/>
            </a:ln>
          </p:spPr>
          <p:txBody>
            <a:bodyPr wrap="none" lIns="90000" tIns="46800" rIns="90000" bIns="46800" anchor="ctr"/>
            <a:lstStyle/>
            <a:p>
              <a:pPr fontAlgn="base">
                <a:spcBef>
                  <a:spcPct val="0"/>
                </a:spcBef>
                <a:spcAft>
                  <a:spcPct val="0"/>
                </a:spcAft>
              </a:pPr>
              <a:endParaRPr lang="zh-CN" altLang="en-US" sz="1700" b="1">
                <a:solidFill>
                  <a:prstClr val="black"/>
                </a:solidFill>
                <a:latin typeface="Verdana" pitchFamily="34" charset="0"/>
                <a:ea typeface="宋体" pitchFamily="2" charset="-122"/>
              </a:endParaRPr>
            </a:p>
          </p:txBody>
        </p:sp>
      </p:grpSp>
    </p:spTree>
    <p:extLst>
      <p:ext uri="{BB962C8B-B14F-4D97-AF65-F5344CB8AC3E}">
        <p14:creationId xmlns:p14="http://schemas.microsoft.com/office/powerpoint/2010/main" val="39705633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2" name="Rectangle 2"/>
          <p:cNvSpPr>
            <a:spLocks noGrp="1" noChangeArrowheads="1"/>
          </p:cNvSpPr>
          <p:nvPr>
            <p:ph type="title"/>
          </p:nvPr>
        </p:nvSpPr>
        <p:spPr/>
        <p:txBody>
          <a:bodyPr/>
          <a:lstStyle/>
          <a:p>
            <a:r>
              <a:rPr lang="en-US" altLang="zh-CN" dirty="0">
                <a:ea typeface="宋体" charset="0"/>
              </a:rPr>
              <a:t>BESIII</a:t>
            </a:r>
            <a:r>
              <a:rPr lang="zh-CN" altLang="en-US" dirty="0">
                <a:ea typeface="宋体" charset="0"/>
              </a:rPr>
              <a:t> </a:t>
            </a:r>
            <a:r>
              <a:rPr lang="en-US" altLang="zh-CN" dirty="0">
                <a:ea typeface="宋体" charset="0"/>
              </a:rPr>
              <a:t>Event Data Model</a:t>
            </a:r>
          </a:p>
        </p:txBody>
      </p:sp>
      <p:sp>
        <p:nvSpPr>
          <p:cNvPr id="6" name="幻灯片编号占位符 5"/>
          <p:cNvSpPr>
            <a:spLocks noGrp="1"/>
          </p:cNvSpPr>
          <p:nvPr>
            <p:ph type="sldNum" sz="quarter" idx="12"/>
          </p:nvPr>
        </p:nvSpPr>
        <p:spPr/>
        <p:txBody>
          <a:bodyPr/>
          <a:lstStyle/>
          <a:p>
            <a:fld id="{3C314BDB-5CFD-5A4A-9B32-F44FD969F2FF}" type="slidenum">
              <a:rPr lang="zh-CN" altLang="en-US"/>
              <a:pPr/>
              <a:t>79</a:t>
            </a:fld>
            <a:endParaRPr lang="en-US" altLang="zh-CN"/>
          </a:p>
        </p:txBody>
      </p:sp>
      <p:sp>
        <p:nvSpPr>
          <p:cNvPr id="778243" name="Rectangle 3"/>
          <p:cNvSpPr>
            <a:spLocks noGrp="1" noChangeArrowheads="1"/>
          </p:cNvSpPr>
          <p:nvPr>
            <p:ph type="body" idx="4294967295"/>
          </p:nvPr>
        </p:nvSpPr>
        <p:spPr>
          <a:xfrm>
            <a:off x="0" y="1371600"/>
            <a:ext cx="5051425" cy="4724400"/>
          </a:xfrm>
        </p:spPr>
        <p:txBody>
          <a:bodyPr/>
          <a:lstStyle/>
          <a:p>
            <a:pPr>
              <a:lnSpc>
                <a:spcPct val="90000"/>
              </a:lnSpc>
            </a:pPr>
            <a:r>
              <a:rPr lang="en-US" altLang="zh-CN" dirty="0" err="1">
                <a:ea typeface="宋体" charset="0"/>
              </a:rPr>
              <a:t>Dst</a:t>
            </a:r>
            <a:r>
              <a:rPr lang="en-US" altLang="zh-CN" dirty="0">
                <a:ea typeface="宋体" charset="0"/>
              </a:rPr>
              <a:t> Event Data Model </a:t>
            </a:r>
          </a:p>
          <a:p>
            <a:pPr lvl="1">
              <a:lnSpc>
                <a:spcPct val="90000"/>
              </a:lnSpc>
            </a:pPr>
            <a:r>
              <a:rPr lang="en-US" altLang="zh-CN" dirty="0">
                <a:ea typeface="宋体" charset="0"/>
              </a:rPr>
              <a:t>From Reconstruction</a:t>
            </a:r>
          </a:p>
          <a:p>
            <a:pPr>
              <a:lnSpc>
                <a:spcPct val="90000"/>
              </a:lnSpc>
            </a:pPr>
            <a:r>
              <a:rPr lang="en-US" altLang="zh-CN" dirty="0" err="1">
                <a:ea typeface="宋体" charset="0"/>
              </a:rPr>
              <a:t>Dst</a:t>
            </a:r>
            <a:r>
              <a:rPr lang="en-US" altLang="zh-CN" dirty="0">
                <a:ea typeface="宋体" charset="0"/>
              </a:rPr>
              <a:t> Track List</a:t>
            </a:r>
          </a:p>
          <a:p>
            <a:pPr lvl="1">
              <a:lnSpc>
                <a:spcPct val="90000"/>
              </a:lnSpc>
            </a:pPr>
            <a:r>
              <a:rPr lang="en-US" altLang="zh-CN" dirty="0">
                <a:ea typeface="宋体" charset="0"/>
              </a:rPr>
              <a:t>Global Link and </a:t>
            </a:r>
            <a:r>
              <a:rPr lang="en-US" altLang="zh-CN" dirty="0" err="1">
                <a:ea typeface="宋体" charset="0"/>
              </a:rPr>
              <a:t>Dst</a:t>
            </a:r>
            <a:r>
              <a:rPr lang="en-US" altLang="zh-CN" dirty="0">
                <a:ea typeface="宋体" charset="0"/>
              </a:rPr>
              <a:t> Event Assembly</a:t>
            </a:r>
          </a:p>
        </p:txBody>
      </p:sp>
      <p:sp>
        <p:nvSpPr>
          <p:cNvPr id="2" name="Footer Placeholder 1"/>
          <p:cNvSpPr>
            <a:spLocks noGrp="1"/>
          </p:cNvSpPr>
          <p:nvPr>
            <p:ph type="ftr" sz="quarter" idx="4294967295"/>
          </p:nvPr>
        </p:nvSpPr>
        <p:spPr>
          <a:xfrm>
            <a:off x="0" y="6248400"/>
            <a:ext cx="2895600" cy="457200"/>
          </a:xfrm>
          <a:prstGeom prst="rect">
            <a:avLst/>
          </a:prstGeom>
        </p:spPr>
        <p:txBody>
          <a:bodyPr/>
          <a:lstStyle/>
          <a:p>
            <a:r>
              <a:rPr lang="zh-CN" altLang="en-US" dirty="0"/>
              <a:t>科创</a:t>
            </a:r>
            <a:r>
              <a:rPr lang="en-US" altLang="zh-CN" dirty="0"/>
              <a:t>2022</a:t>
            </a:r>
          </a:p>
        </p:txBody>
      </p:sp>
      <p:graphicFrame>
        <p:nvGraphicFramePr>
          <p:cNvPr id="8" name="内容占位符 7"/>
          <p:cNvGraphicFramePr>
            <a:graphicFrameLocks noChangeAspect="1"/>
          </p:cNvGraphicFramePr>
          <p:nvPr>
            <p:extLst>
              <p:ext uri="{D42A27DB-BD31-4B8C-83A1-F6EECF244321}">
                <p14:modId xmlns:p14="http://schemas.microsoft.com/office/powerpoint/2010/main" val="1470332231"/>
              </p:ext>
            </p:extLst>
          </p:nvPr>
        </p:nvGraphicFramePr>
        <p:xfrm>
          <a:off x="5206478" y="711200"/>
          <a:ext cx="3387725" cy="6032500"/>
        </p:xfrm>
        <a:graphic>
          <a:graphicData uri="http://schemas.openxmlformats.org/presentationml/2006/ole">
            <mc:AlternateContent xmlns:mc="http://schemas.openxmlformats.org/markup-compatibility/2006">
              <mc:Choice xmlns:v="urn:schemas-microsoft-com:vml" Requires="v">
                <p:oleObj name="Visio" r:id="rId2" imgW="3280782" imgH="5841775" progId="Visio.Drawing.11">
                  <p:embed/>
                </p:oleObj>
              </mc:Choice>
              <mc:Fallback>
                <p:oleObj name="Visio" r:id="rId2" imgW="3280782" imgH="5841775" progId="Visio.Drawing.11">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6478" y="711200"/>
                        <a:ext cx="3387725" cy="603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065311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DA0D6553-9183-4CA7-B94C-FEA5C5A4BBB1}"/>
              </a:ext>
            </a:extLst>
          </p:cNvPr>
          <p:cNvSpPr>
            <a:spLocks noGrp="1"/>
          </p:cNvSpPr>
          <p:nvPr>
            <p:ph type="title"/>
          </p:nvPr>
        </p:nvSpPr>
        <p:spPr/>
        <p:txBody>
          <a:bodyPr/>
          <a:lstStyle/>
          <a:p>
            <a:r>
              <a:rPr lang="en-US" altLang="zh-CN" dirty="0"/>
              <a:t>X</a:t>
            </a:r>
            <a:r>
              <a:rPr lang="zh-CN" altLang="en-US" dirty="0"/>
              <a:t>射线的探测</a:t>
            </a:r>
          </a:p>
        </p:txBody>
      </p:sp>
      <p:pic>
        <p:nvPicPr>
          <p:cNvPr id="16386" name="Picture 2">
            <a:extLst>
              <a:ext uri="{FF2B5EF4-FFF2-40B4-BE49-F238E27FC236}">
                <a16:creationId xmlns:a16="http://schemas.microsoft.com/office/drawing/2014/main" id="{5176841D-D29C-4E5B-BBBC-7807447CF036}"/>
              </a:ext>
            </a:extLst>
          </p:cNvPr>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bwMode="auto">
          <a:xfrm>
            <a:off x="611560" y="1947433"/>
            <a:ext cx="2355850" cy="332422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6D4449EF-2E73-4216-842E-9C0740EB9F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7349" y="1949330"/>
            <a:ext cx="2269302" cy="3324527"/>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a16="http://schemas.microsoft.com/office/drawing/2014/main" id="{67BC6F3A-03C3-4032-9AE0-B986374E6A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546480" y="2612718"/>
            <a:ext cx="3326423" cy="1995854"/>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DB472E79-E77A-43ED-8BC9-C930EEED3299}"/>
              </a:ext>
            </a:extLst>
          </p:cNvPr>
          <p:cNvSpPr txBox="1"/>
          <p:nvPr/>
        </p:nvSpPr>
        <p:spPr>
          <a:xfrm>
            <a:off x="3759811" y="6165034"/>
            <a:ext cx="1946840" cy="369332"/>
          </a:xfrm>
          <a:prstGeom prst="rect">
            <a:avLst/>
          </a:prstGeom>
          <a:noFill/>
        </p:spPr>
        <p:txBody>
          <a:bodyPr wrap="square">
            <a:spAutoFit/>
          </a:bodyPr>
          <a:lstStyle/>
          <a:p>
            <a:r>
              <a:rPr lang="en-US" altLang="zh-CN" dirty="0">
                <a:hlinkClick r:id="rId5"/>
              </a:rPr>
              <a:t>X-ray - Wikipedia</a:t>
            </a:r>
            <a:endParaRPr lang="zh-CN" altLang="en-US" dirty="0"/>
          </a:p>
        </p:txBody>
      </p:sp>
      <p:sp>
        <p:nvSpPr>
          <p:cNvPr id="5" name="文本框 4">
            <a:extLst>
              <a:ext uri="{FF2B5EF4-FFF2-40B4-BE49-F238E27FC236}">
                <a16:creationId xmlns:a16="http://schemas.microsoft.com/office/drawing/2014/main" id="{3966C323-98B6-48AA-8BE3-68D75A8386A3}"/>
              </a:ext>
            </a:extLst>
          </p:cNvPr>
          <p:cNvSpPr txBox="1"/>
          <p:nvPr/>
        </p:nvSpPr>
        <p:spPr>
          <a:xfrm>
            <a:off x="1691011" y="1189614"/>
            <a:ext cx="4934364" cy="369332"/>
          </a:xfrm>
          <a:prstGeom prst="rect">
            <a:avLst/>
          </a:prstGeom>
          <a:noFill/>
        </p:spPr>
        <p:txBody>
          <a:bodyPr wrap="none" rtlCol="0">
            <a:spAutoFit/>
          </a:bodyPr>
          <a:lstStyle/>
          <a:p>
            <a:r>
              <a:rPr lang="zh-CN" altLang="en-US" sz="1800" dirty="0">
                <a:solidFill>
                  <a:schemeClr val="bg1"/>
                </a:solidFill>
              </a:rPr>
              <a:t>伦琴：</a:t>
            </a:r>
            <a:r>
              <a:rPr lang="en-US" altLang="zh-CN" sz="1800" dirty="0">
                <a:solidFill>
                  <a:schemeClr val="bg1"/>
                </a:solidFill>
              </a:rPr>
              <a:t>1895</a:t>
            </a:r>
            <a:r>
              <a:rPr lang="zh-CN" altLang="en-US" sz="1800" dirty="0">
                <a:solidFill>
                  <a:schemeClr val="bg1"/>
                </a:solidFill>
              </a:rPr>
              <a:t>年发现</a:t>
            </a:r>
            <a:r>
              <a:rPr lang="en-US" altLang="zh-CN" sz="1800" dirty="0">
                <a:solidFill>
                  <a:schemeClr val="bg1"/>
                </a:solidFill>
              </a:rPr>
              <a:t>X</a:t>
            </a:r>
            <a:r>
              <a:rPr lang="zh-CN" altLang="en-US" sz="1800" dirty="0">
                <a:solidFill>
                  <a:schemeClr val="bg1"/>
                </a:solidFill>
              </a:rPr>
              <a:t>射线，</a:t>
            </a:r>
            <a:r>
              <a:rPr lang="en-US" altLang="zh-CN" sz="1800" dirty="0">
                <a:solidFill>
                  <a:schemeClr val="bg1"/>
                </a:solidFill>
              </a:rPr>
              <a:t>1901</a:t>
            </a:r>
            <a:r>
              <a:rPr lang="zh-CN" altLang="en-US" sz="1800" dirty="0">
                <a:solidFill>
                  <a:schemeClr val="bg1"/>
                </a:solidFill>
              </a:rPr>
              <a:t>年诺贝尔物理奖</a:t>
            </a:r>
          </a:p>
        </p:txBody>
      </p:sp>
      <p:sp>
        <p:nvSpPr>
          <p:cNvPr id="2" name="文本框 1">
            <a:extLst>
              <a:ext uri="{FF2B5EF4-FFF2-40B4-BE49-F238E27FC236}">
                <a16:creationId xmlns:a16="http://schemas.microsoft.com/office/drawing/2014/main" id="{A5B7BFA4-7503-4CE0-A9E8-6ECC384D3111}"/>
              </a:ext>
            </a:extLst>
          </p:cNvPr>
          <p:cNvSpPr txBox="1"/>
          <p:nvPr/>
        </p:nvSpPr>
        <p:spPr>
          <a:xfrm>
            <a:off x="6084170" y="5477678"/>
            <a:ext cx="2262158" cy="369332"/>
          </a:xfrm>
          <a:prstGeom prst="rect">
            <a:avLst/>
          </a:prstGeom>
          <a:noFill/>
        </p:spPr>
        <p:txBody>
          <a:bodyPr wrap="none" rtlCol="0">
            <a:spAutoFit/>
          </a:bodyPr>
          <a:lstStyle/>
          <a:p>
            <a:r>
              <a:rPr lang="zh-CN" altLang="en-US" dirty="0"/>
              <a:t>最早的医疗诊断图片</a:t>
            </a:r>
          </a:p>
        </p:txBody>
      </p:sp>
      <p:sp>
        <p:nvSpPr>
          <p:cNvPr id="4" name="文本框 3">
            <a:extLst>
              <a:ext uri="{FF2B5EF4-FFF2-40B4-BE49-F238E27FC236}">
                <a16:creationId xmlns:a16="http://schemas.microsoft.com/office/drawing/2014/main" id="{245F4812-4991-204B-029B-498954765DDB}"/>
              </a:ext>
            </a:extLst>
          </p:cNvPr>
          <p:cNvSpPr txBox="1"/>
          <p:nvPr/>
        </p:nvSpPr>
        <p:spPr>
          <a:xfrm>
            <a:off x="395536" y="5467154"/>
            <a:ext cx="2664296" cy="646331"/>
          </a:xfrm>
          <a:prstGeom prst="rect">
            <a:avLst/>
          </a:prstGeom>
          <a:noFill/>
        </p:spPr>
        <p:txBody>
          <a:bodyPr wrap="square" rtlCol="0">
            <a:spAutoFit/>
          </a:bodyPr>
          <a:lstStyle/>
          <a:p>
            <a:r>
              <a:rPr lang="zh-CN" altLang="en-US" sz="1800" dirty="0"/>
              <a:t>伦琴：</a:t>
            </a:r>
            <a:r>
              <a:rPr lang="en-US" altLang="zh-CN" sz="1800" dirty="0"/>
              <a:t>1895</a:t>
            </a:r>
            <a:r>
              <a:rPr lang="zh-CN" altLang="en-US" sz="1800" dirty="0"/>
              <a:t>年发现</a:t>
            </a:r>
            <a:r>
              <a:rPr lang="en-US" altLang="zh-CN" sz="1800" dirty="0"/>
              <a:t>X</a:t>
            </a:r>
            <a:r>
              <a:rPr lang="zh-CN" altLang="en-US" sz="1800" dirty="0"/>
              <a:t>射线，</a:t>
            </a:r>
            <a:r>
              <a:rPr lang="en-US" altLang="zh-CN" sz="1800" dirty="0"/>
              <a:t>1901</a:t>
            </a:r>
            <a:r>
              <a:rPr lang="zh-CN" altLang="en-US" sz="1800" dirty="0"/>
              <a:t>年诺贝尔物理奖</a:t>
            </a:r>
          </a:p>
        </p:txBody>
      </p:sp>
    </p:spTree>
    <p:extLst>
      <p:ext uri="{BB962C8B-B14F-4D97-AF65-F5344CB8AC3E}">
        <p14:creationId xmlns:p14="http://schemas.microsoft.com/office/powerpoint/2010/main" val="271313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388"/>
                                        </p:tgtEl>
                                        <p:attrNameLst>
                                          <p:attrName>style.visibility</p:attrName>
                                        </p:attrNameLst>
                                      </p:cBhvr>
                                      <p:to>
                                        <p:strVal val="visible"/>
                                      </p:to>
                                    </p:set>
                                    <p:anim calcmode="lin" valueType="num">
                                      <p:cBhvr additive="base">
                                        <p:cTn id="13" dur="500" fill="hold"/>
                                        <p:tgtEl>
                                          <p:spTgt spid="16388"/>
                                        </p:tgtEl>
                                        <p:attrNameLst>
                                          <p:attrName>ppt_x</p:attrName>
                                        </p:attrNameLst>
                                      </p:cBhvr>
                                      <p:tavLst>
                                        <p:tav tm="0">
                                          <p:val>
                                            <p:strVal val="#ppt_x"/>
                                          </p:val>
                                        </p:tav>
                                        <p:tav tm="100000">
                                          <p:val>
                                            <p:strVal val="#ppt_x"/>
                                          </p:val>
                                        </p:tav>
                                      </p:tavLst>
                                    </p:anim>
                                    <p:anim calcmode="lin" valueType="num">
                                      <p:cBhvr additive="base">
                                        <p:cTn id="14"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390"/>
                                        </p:tgtEl>
                                        <p:attrNameLst>
                                          <p:attrName>style.visibility</p:attrName>
                                        </p:attrNameLst>
                                      </p:cBhvr>
                                      <p:to>
                                        <p:strVal val="visible"/>
                                      </p:to>
                                    </p:set>
                                    <p:anim calcmode="lin" valueType="num">
                                      <p:cBhvr additive="base">
                                        <p:cTn id="19" dur="500" fill="hold"/>
                                        <p:tgtEl>
                                          <p:spTgt spid="16390"/>
                                        </p:tgtEl>
                                        <p:attrNameLst>
                                          <p:attrName>ppt_x</p:attrName>
                                        </p:attrNameLst>
                                      </p:cBhvr>
                                      <p:tavLst>
                                        <p:tav tm="0">
                                          <p:val>
                                            <p:strVal val="#ppt_x"/>
                                          </p:val>
                                        </p:tav>
                                        <p:tav tm="100000">
                                          <p:val>
                                            <p:strVal val="#ppt_x"/>
                                          </p:val>
                                        </p:tav>
                                      </p:tavLst>
                                    </p:anim>
                                    <p:anim calcmode="lin" valueType="num">
                                      <p:cBhvr additive="base">
                                        <p:cTn id="20" dur="500" fill="hold"/>
                                        <p:tgtEl>
                                          <p:spTgt spid="1639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dirty="0"/>
              <a:t>查找</a:t>
            </a:r>
            <a:r>
              <a:rPr kumimoji="1" lang="en-US" altLang="zh-CN" dirty="0" err="1"/>
              <a:t>Dst</a:t>
            </a:r>
            <a:r>
              <a:rPr kumimoji="1" lang="zh-CN" altLang="en-US" dirty="0"/>
              <a:t> </a:t>
            </a:r>
            <a:r>
              <a:rPr kumimoji="1" lang="en-US" altLang="zh-CN" dirty="0"/>
              <a:t>Event</a:t>
            </a:r>
            <a:r>
              <a:rPr kumimoji="1" lang="zh-CN" altLang="en-US" dirty="0"/>
              <a:t>数据结构</a:t>
            </a:r>
          </a:p>
        </p:txBody>
      </p:sp>
      <p:sp>
        <p:nvSpPr>
          <p:cNvPr id="5" name="幻灯片编号占位符 4"/>
          <p:cNvSpPr>
            <a:spLocks noGrp="1"/>
          </p:cNvSpPr>
          <p:nvPr>
            <p:ph type="sldNum" sz="quarter" idx="12"/>
          </p:nvPr>
        </p:nvSpPr>
        <p:spPr/>
        <p:txBody>
          <a:bodyPr/>
          <a:lstStyle/>
          <a:p>
            <a:fld id="{AFEB9E47-3436-FD48-9168-9455A6F7251B}" type="slidenum">
              <a:rPr lang="zh-CN" altLang="en-US" smtClean="0"/>
              <a:pPr/>
              <a:t>80</a:t>
            </a:fld>
            <a:endParaRPr lang="en-US" altLang="zh-CN"/>
          </a:p>
        </p:txBody>
      </p:sp>
      <p:sp>
        <p:nvSpPr>
          <p:cNvPr id="3" name="内容占位符 2"/>
          <p:cNvSpPr>
            <a:spLocks noGrp="1"/>
          </p:cNvSpPr>
          <p:nvPr>
            <p:ph idx="4294967295"/>
          </p:nvPr>
        </p:nvSpPr>
        <p:spPr>
          <a:xfrm>
            <a:off x="407988" y="1052513"/>
            <a:ext cx="8736012" cy="720725"/>
          </a:xfrm>
        </p:spPr>
        <p:txBody>
          <a:bodyPr/>
          <a:lstStyle/>
          <a:p>
            <a:pPr marL="0" indent="0">
              <a:buNone/>
            </a:pPr>
            <a:r>
              <a:rPr kumimoji="1" lang="en-US" altLang="zh-CN" sz="2000" b="0" dirty="0"/>
              <a:t>http://docbes3.ihep.ac.cn/</a:t>
            </a:r>
            <a:r>
              <a:rPr kumimoji="1" lang="en-US" altLang="zh-CN" sz="2000" b="0" dirty="0" err="1"/>
              <a:t>viewvc</a:t>
            </a:r>
            <a:r>
              <a:rPr kumimoji="1" lang="en-US" altLang="zh-CN" sz="2000" b="0" dirty="0"/>
              <a:t>/</a:t>
            </a:r>
            <a:r>
              <a:rPr kumimoji="1" lang="en-US" altLang="zh-CN" sz="2000" b="0" dirty="0" err="1"/>
              <a:t>cgi</a:t>
            </a:r>
            <a:r>
              <a:rPr kumimoji="1" lang="en-US" altLang="zh-CN" sz="2000" b="0" dirty="0"/>
              <a:t>-bin/</a:t>
            </a:r>
            <a:r>
              <a:rPr kumimoji="1" lang="en-US" altLang="zh-CN" sz="2000" b="0" dirty="0" err="1"/>
              <a:t>viewvc.cgi</a:t>
            </a:r>
            <a:r>
              <a:rPr kumimoji="1" lang="en-US" altLang="zh-CN" sz="2000" b="0" dirty="0"/>
              <a:t>/BESIII/</a:t>
            </a:r>
            <a:r>
              <a:rPr kumimoji="1" lang="en-US" altLang="zh-CN" sz="2000" b="0" dirty="0" err="1"/>
              <a:t>BossCvs</a:t>
            </a:r>
            <a:r>
              <a:rPr kumimoji="1" lang="en-US" altLang="zh-CN" sz="2000" b="0" dirty="0"/>
              <a:t>/Event/</a:t>
            </a:r>
            <a:r>
              <a:rPr kumimoji="1" lang="en-US" altLang="zh-CN" sz="2000" b="0" dirty="0" err="1"/>
              <a:t>DstEvent</a:t>
            </a:r>
            <a:r>
              <a:rPr kumimoji="1" lang="en-US" altLang="zh-CN" sz="2000" b="0" dirty="0"/>
              <a:t>/</a:t>
            </a:r>
            <a:r>
              <a:rPr kumimoji="1" lang="en-US" altLang="zh-CN" sz="2000" b="0" dirty="0" err="1"/>
              <a:t>DstEvent</a:t>
            </a:r>
            <a:r>
              <a:rPr kumimoji="1" lang="en-US" altLang="zh-CN" sz="2000" b="0" dirty="0"/>
              <a:t>/</a:t>
            </a:r>
            <a:endParaRPr kumimoji="1" lang="zh-CN" altLang="en-US" sz="2000" b="0" dirty="0"/>
          </a:p>
        </p:txBody>
      </p:sp>
      <p:sp>
        <p:nvSpPr>
          <p:cNvPr id="6" name="Footer Placeholder 5"/>
          <p:cNvSpPr>
            <a:spLocks noGrp="1"/>
          </p:cNvSpPr>
          <p:nvPr>
            <p:ph type="ftr" sz="quarter" idx="4294967295"/>
          </p:nvPr>
        </p:nvSpPr>
        <p:spPr>
          <a:xfrm>
            <a:off x="0" y="6248400"/>
            <a:ext cx="2895600" cy="457200"/>
          </a:xfrm>
          <a:prstGeom prst="rect">
            <a:avLst/>
          </a:prstGeom>
        </p:spPr>
        <p:txBody>
          <a:bodyPr/>
          <a:lstStyle/>
          <a:p>
            <a:r>
              <a:rPr lang="zh-CN" altLang="en-US" dirty="0"/>
              <a:t>科创</a:t>
            </a:r>
            <a:r>
              <a:rPr lang="en-US" altLang="zh-CN" dirty="0"/>
              <a:t>2022</a:t>
            </a: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04864"/>
            <a:ext cx="9144000" cy="3459504"/>
          </a:xfrm>
          <a:prstGeom prst="rect">
            <a:avLst/>
          </a:prstGeom>
        </p:spPr>
      </p:pic>
      <p:sp>
        <p:nvSpPr>
          <p:cNvPr id="8" name="文本框 7"/>
          <p:cNvSpPr txBox="1"/>
          <p:nvPr/>
        </p:nvSpPr>
        <p:spPr>
          <a:xfrm>
            <a:off x="736848" y="5939988"/>
            <a:ext cx="7939608"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zh-CN" altLang="en-US" dirty="0"/>
              <a:t>学习运行：</a:t>
            </a:r>
            <a:r>
              <a:rPr kumimoji="1" lang="en-US" altLang="zh-CN" dirty="0"/>
              <a:t> $RHOPIALGROOT</a:t>
            </a:r>
            <a:r>
              <a:rPr kumimoji="1" lang="zh-CN" altLang="en-US" dirty="0"/>
              <a:t> 这个算法，里面有各种读出数据内容的例子。</a:t>
            </a:r>
          </a:p>
        </p:txBody>
      </p:sp>
    </p:spTree>
    <p:extLst>
      <p:ext uri="{BB962C8B-B14F-4D97-AF65-F5344CB8AC3E}">
        <p14:creationId xmlns:p14="http://schemas.microsoft.com/office/powerpoint/2010/main" val="16233805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BBF793-AF79-C547-3213-499365F47412}"/>
              </a:ext>
            </a:extLst>
          </p:cNvPr>
          <p:cNvSpPr>
            <a:spLocks noGrp="1"/>
          </p:cNvSpPr>
          <p:nvPr>
            <p:ph type="title"/>
          </p:nvPr>
        </p:nvSpPr>
        <p:spPr/>
        <p:txBody>
          <a:bodyPr/>
          <a:lstStyle/>
          <a:p>
            <a:r>
              <a:rPr lang="en-US" altLang="zh-CN" dirty="0"/>
              <a:t>Data objects + Algorithms</a:t>
            </a:r>
            <a:endParaRPr lang="zh-CN" altLang="en-US" dirty="0"/>
          </a:p>
        </p:txBody>
      </p:sp>
      <p:sp>
        <p:nvSpPr>
          <p:cNvPr id="3" name="灯片编号占位符 2">
            <a:extLst>
              <a:ext uri="{FF2B5EF4-FFF2-40B4-BE49-F238E27FC236}">
                <a16:creationId xmlns:a16="http://schemas.microsoft.com/office/drawing/2014/main" id="{800C979D-1DE5-9C52-1D95-2907EA713613}"/>
              </a:ext>
            </a:extLst>
          </p:cNvPr>
          <p:cNvSpPr>
            <a:spLocks noGrp="1"/>
          </p:cNvSpPr>
          <p:nvPr>
            <p:ph type="sldNum" sz="quarter" idx="12"/>
          </p:nvPr>
        </p:nvSpPr>
        <p:spPr/>
        <p:txBody>
          <a:bodyPr/>
          <a:lstStyle/>
          <a:p>
            <a:fld id="{A4F1253D-0517-4E3C-AD12-A9ABE88082A3}" type="slidenum">
              <a:rPr lang="en-US" altLang="zh-CN" smtClean="0">
                <a:solidFill>
                  <a:srgbClr val="000000"/>
                </a:solidFill>
              </a:rPr>
              <a:pPr/>
              <a:t>81</a:t>
            </a:fld>
            <a:endParaRPr lang="en-US" altLang="zh-CN">
              <a:solidFill>
                <a:srgbClr val="000000"/>
              </a:solidFill>
            </a:endParaRPr>
          </a:p>
        </p:txBody>
      </p:sp>
      <p:grpSp>
        <p:nvGrpSpPr>
          <p:cNvPr id="4" name="Group 19">
            <a:extLst>
              <a:ext uri="{FF2B5EF4-FFF2-40B4-BE49-F238E27FC236}">
                <a16:creationId xmlns:a16="http://schemas.microsoft.com/office/drawing/2014/main" id="{904CBE49-5135-039E-3440-24E158C55621}"/>
              </a:ext>
            </a:extLst>
          </p:cNvPr>
          <p:cNvGrpSpPr>
            <a:grpSpLocks/>
          </p:cNvGrpSpPr>
          <p:nvPr/>
        </p:nvGrpSpPr>
        <p:grpSpPr bwMode="auto">
          <a:xfrm>
            <a:off x="323528" y="1268760"/>
            <a:ext cx="3670300" cy="5232400"/>
            <a:chOff x="152" y="996"/>
            <a:chExt cx="2312" cy="3296"/>
          </a:xfrm>
        </p:grpSpPr>
        <p:sp>
          <p:nvSpPr>
            <p:cNvPr id="5" name="AutoShape 5">
              <a:extLst>
                <a:ext uri="{FF2B5EF4-FFF2-40B4-BE49-F238E27FC236}">
                  <a16:creationId xmlns:a16="http://schemas.microsoft.com/office/drawing/2014/main" id="{CB5A74E5-90E2-E0B4-D1B4-4A1F9BE27D29}"/>
                </a:ext>
              </a:extLst>
            </p:cNvPr>
            <p:cNvSpPr>
              <a:spLocks noChangeArrowheads="1"/>
            </p:cNvSpPr>
            <p:nvPr/>
          </p:nvSpPr>
          <p:spPr bwMode="auto">
            <a:xfrm>
              <a:off x="152" y="2670"/>
              <a:ext cx="904" cy="488"/>
            </a:xfrm>
            <a:prstGeom prst="roundRect">
              <a:avLst>
                <a:gd name="adj" fmla="val 16667"/>
              </a:avLst>
            </a:prstGeom>
            <a:solidFill>
              <a:srgbClr val="CCCCFF"/>
            </a:solidFill>
            <a:ln w="15875">
              <a:solidFill>
                <a:schemeClr val="tx1"/>
              </a:solidFill>
              <a:round/>
              <a:headEnd/>
              <a:tailEnd/>
            </a:ln>
            <a:effectLst/>
          </p:spPr>
          <p:txBody>
            <a:bodyPr wrap="none" lIns="90000" tIns="46800" rIns="90000" bIns="46800" anchor="ctr"/>
            <a:lstStyle/>
            <a:p>
              <a:pPr algn="ctr" eaLnBrk="0" fontAlgn="base" hangingPunct="0">
                <a:spcBef>
                  <a:spcPct val="0"/>
                </a:spcBef>
                <a:spcAft>
                  <a:spcPct val="0"/>
                </a:spcAft>
                <a:defRPr/>
              </a:pPr>
              <a:r>
                <a:rPr lang="en-US" altLang="zh-CN" sz="2000" b="1">
                  <a:solidFill>
                    <a:srgbClr val="FF0000"/>
                  </a:solidFill>
                  <a:effectLst>
                    <a:outerShdw blurRad="38100" dist="38100" dir="2700000" algn="tl">
                      <a:srgbClr val="000000"/>
                    </a:outerShdw>
                  </a:effectLst>
                  <a:latin typeface="Arial" charset="0"/>
                  <a:ea typeface="宋体" pitchFamily="2" charset="-122"/>
                </a:rPr>
                <a:t>RAW Data</a:t>
              </a:r>
            </a:p>
          </p:txBody>
        </p:sp>
        <p:sp>
          <p:nvSpPr>
            <p:cNvPr id="6" name="AutoShape 6">
              <a:extLst>
                <a:ext uri="{FF2B5EF4-FFF2-40B4-BE49-F238E27FC236}">
                  <a16:creationId xmlns:a16="http://schemas.microsoft.com/office/drawing/2014/main" id="{AD9B8884-2948-183E-11DD-01D8249FC344}"/>
                </a:ext>
              </a:extLst>
            </p:cNvPr>
            <p:cNvSpPr>
              <a:spLocks noChangeArrowheads="1"/>
            </p:cNvSpPr>
            <p:nvPr/>
          </p:nvSpPr>
          <p:spPr bwMode="auto">
            <a:xfrm>
              <a:off x="1224" y="2670"/>
              <a:ext cx="1240" cy="472"/>
            </a:xfrm>
            <a:prstGeom prst="roundRect">
              <a:avLst>
                <a:gd name="adj" fmla="val 16667"/>
              </a:avLst>
            </a:prstGeom>
            <a:solidFill>
              <a:srgbClr val="CCCCFF"/>
            </a:solidFill>
            <a:ln w="15875">
              <a:solidFill>
                <a:schemeClr val="tx1"/>
              </a:solidFill>
              <a:round/>
              <a:headEnd/>
              <a:tailEnd/>
            </a:ln>
            <a:effectLst/>
          </p:spPr>
          <p:txBody>
            <a:bodyPr wrap="none" lIns="90000" tIns="46800" rIns="90000" bIns="46800" anchor="ctr"/>
            <a:lstStyle/>
            <a:p>
              <a:pPr algn="ctr" eaLnBrk="0" fontAlgn="base" hangingPunct="0">
                <a:spcBef>
                  <a:spcPct val="0"/>
                </a:spcBef>
                <a:spcAft>
                  <a:spcPct val="0"/>
                </a:spcAft>
                <a:defRPr/>
              </a:pPr>
              <a:r>
                <a:rPr lang="en-US" altLang="zh-CN" sz="2000" b="1">
                  <a:solidFill>
                    <a:srgbClr val="FF0000"/>
                  </a:solidFill>
                  <a:effectLst>
                    <a:outerShdw blurRad="38100" dist="38100" dir="2700000" algn="tl">
                      <a:srgbClr val="000000"/>
                    </a:outerShdw>
                  </a:effectLst>
                  <a:latin typeface="Arial" charset="0"/>
                  <a:ea typeface="宋体" pitchFamily="2" charset="-122"/>
                </a:rPr>
                <a:t>Simulated</a:t>
              </a:r>
            </a:p>
            <a:p>
              <a:pPr algn="ctr" eaLnBrk="0" fontAlgn="base" hangingPunct="0">
                <a:spcBef>
                  <a:spcPct val="0"/>
                </a:spcBef>
                <a:spcAft>
                  <a:spcPct val="0"/>
                </a:spcAft>
                <a:defRPr/>
              </a:pPr>
              <a:r>
                <a:rPr lang="en-US" altLang="zh-CN" sz="2000" b="1">
                  <a:solidFill>
                    <a:srgbClr val="FF0000"/>
                  </a:solidFill>
                  <a:effectLst>
                    <a:outerShdw blurRad="38100" dist="38100" dir="2700000" algn="tl">
                      <a:srgbClr val="000000"/>
                    </a:outerShdw>
                  </a:effectLst>
                  <a:latin typeface="Arial" charset="0"/>
                  <a:ea typeface="宋体" pitchFamily="2" charset="-122"/>
                </a:rPr>
                <a:t> Event Data</a:t>
              </a:r>
            </a:p>
          </p:txBody>
        </p:sp>
        <p:sp>
          <p:nvSpPr>
            <p:cNvPr id="7" name="AutoShape 7">
              <a:extLst>
                <a:ext uri="{FF2B5EF4-FFF2-40B4-BE49-F238E27FC236}">
                  <a16:creationId xmlns:a16="http://schemas.microsoft.com/office/drawing/2014/main" id="{61712F32-8B26-27A6-BA00-1225490C250B}"/>
                </a:ext>
              </a:extLst>
            </p:cNvPr>
            <p:cNvSpPr>
              <a:spLocks noChangeArrowheads="1"/>
            </p:cNvSpPr>
            <p:nvPr/>
          </p:nvSpPr>
          <p:spPr bwMode="auto">
            <a:xfrm>
              <a:off x="984" y="1973"/>
              <a:ext cx="328" cy="181"/>
            </a:xfrm>
            <a:prstGeom prst="downArrow">
              <a:avLst>
                <a:gd name="adj1" fmla="val 50000"/>
                <a:gd name="adj2" fmla="val 25000"/>
              </a:avLst>
            </a:prstGeom>
            <a:solidFill>
              <a:srgbClr val="99CC00"/>
            </a:solidFill>
            <a:ln w="15875">
              <a:solidFill>
                <a:srgbClr val="99CC00"/>
              </a:solidFill>
              <a:miter lim="800000"/>
              <a:headEnd/>
              <a:tailEnd/>
            </a:ln>
          </p:spPr>
          <p:txBody>
            <a:bodyPr wrap="none" lIns="90000" tIns="46800" rIns="90000" bIns="46800" anchor="ctr"/>
            <a:lstStyle/>
            <a:p>
              <a:pPr fontAlgn="base">
                <a:spcBef>
                  <a:spcPct val="0"/>
                </a:spcBef>
                <a:spcAft>
                  <a:spcPct val="0"/>
                </a:spcAft>
              </a:pPr>
              <a:endParaRPr lang="zh-CN" altLang="en-US" sz="1700" b="1">
                <a:solidFill>
                  <a:prstClr val="black"/>
                </a:solidFill>
                <a:latin typeface="Verdana" pitchFamily="34" charset="0"/>
                <a:ea typeface="宋体" pitchFamily="2" charset="-122"/>
              </a:endParaRPr>
            </a:p>
          </p:txBody>
        </p:sp>
        <p:sp>
          <p:nvSpPr>
            <p:cNvPr id="8" name="AutoShape 8">
              <a:extLst>
                <a:ext uri="{FF2B5EF4-FFF2-40B4-BE49-F238E27FC236}">
                  <a16:creationId xmlns:a16="http://schemas.microsoft.com/office/drawing/2014/main" id="{B157CA9A-BF0D-7EA5-6BAE-CC8EAEE1C676}"/>
                </a:ext>
              </a:extLst>
            </p:cNvPr>
            <p:cNvSpPr>
              <a:spLocks noChangeArrowheads="1"/>
            </p:cNvSpPr>
            <p:nvPr/>
          </p:nvSpPr>
          <p:spPr bwMode="auto">
            <a:xfrm>
              <a:off x="952" y="1225"/>
              <a:ext cx="328" cy="203"/>
            </a:xfrm>
            <a:prstGeom prst="downArrow">
              <a:avLst>
                <a:gd name="adj1" fmla="val 50000"/>
                <a:gd name="adj2" fmla="val 25000"/>
              </a:avLst>
            </a:prstGeom>
            <a:solidFill>
              <a:srgbClr val="99CC00"/>
            </a:solidFill>
            <a:ln w="15875">
              <a:solidFill>
                <a:srgbClr val="99CC00"/>
              </a:solidFill>
              <a:miter lim="800000"/>
              <a:headEnd/>
              <a:tailEnd/>
            </a:ln>
          </p:spPr>
          <p:txBody>
            <a:bodyPr wrap="none" lIns="90000" tIns="46800" rIns="90000" bIns="46800" anchor="ctr"/>
            <a:lstStyle/>
            <a:p>
              <a:pPr fontAlgn="base">
                <a:spcBef>
                  <a:spcPct val="0"/>
                </a:spcBef>
                <a:spcAft>
                  <a:spcPct val="0"/>
                </a:spcAft>
              </a:pPr>
              <a:endParaRPr lang="zh-CN" altLang="en-US" sz="1700" b="1">
                <a:solidFill>
                  <a:prstClr val="black"/>
                </a:solidFill>
                <a:latin typeface="Verdana" pitchFamily="34" charset="0"/>
                <a:ea typeface="宋体" pitchFamily="2" charset="-122"/>
              </a:endParaRPr>
            </a:p>
          </p:txBody>
        </p:sp>
        <p:sp>
          <p:nvSpPr>
            <p:cNvPr id="9" name="Text Box 9">
              <a:extLst>
                <a:ext uri="{FF2B5EF4-FFF2-40B4-BE49-F238E27FC236}">
                  <a16:creationId xmlns:a16="http://schemas.microsoft.com/office/drawing/2014/main" id="{9A800ACE-16D4-4140-F708-6482DF2CBE60}"/>
                </a:ext>
              </a:extLst>
            </p:cNvPr>
            <p:cNvSpPr txBox="1">
              <a:spLocks noChangeArrowheads="1"/>
            </p:cNvSpPr>
            <p:nvPr/>
          </p:nvSpPr>
          <p:spPr bwMode="auto">
            <a:xfrm>
              <a:off x="713" y="996"/>
              <a:ext cx="878" cy="250"/>
            </a:xfrm>
            <a:prstGeom prst="rect">
              <a:avLst/>
            </a:prstGeom>
            <a:noFill/>
            <a:ln w="15875">
              <a:noFill/>
              <a:miter lim="800000"/>
              <a:headEnd/>
              <a:tailEnd/>
            </a:ln>
            <a:effectLst/>
          </p:spPr>
          <p:txBody>
            <a:bodyPr wrap="none" lIns="90000" tIns="46800" rIns="90000" bIns="46800">
              <a:spAutoFit/>
            </a:bodyPr>
            <a:lstStyle/>
            <a:p>
              <a:pPr algn="ctr" eaLnBrk="0" fontAlgn="base" hangingPunct="0">
                <a:spcBef>
                  <a:spcPct val="0"/>
                </a:spcBef>
                <a:spcAft>
                  <a:spcPct val="0"/>
                </a:spcAft>
                <a:defRPr/>
              </a:pPr>
              <a:r>
                <a:rPr lang="en-US" altLang="zh-CN" sz="2000" b="1">
                  <a:solidFill>
                    <a:prstClr val="black"/>
                  </a:solidFill>
                  <a:effectLst>
                    <a:outerShdw blurRad="38100" dist="38100" dir="2700000" algn="tl">
                      <a:srgbClr val="C0C0C0"/>
                    </a:outerShdw>
                  </a:effectLst>
                  <a:latin typeface="Arial" charset="0"/>
                  <a:ea typeface="宋体" pitchFamily="2" charset="-122"/>
                </a:rPr>
                <a:t>Generator</a:t>
              </a:r>
            </a:p>
          </p:txBody>
        </p:sp>
        <p:sp>
          <p:nvSpPr>
            <p:cNvPr id="10" name="AutoShape 10">
              <a:extLst>
                <a:ext uri="{FF2B5EF4-FFF2-40B4-BE49-F238E27FC236}">
                  <a16:creationId xmlns:a16="http://schemas.microsoft.com/office/drawing/2014/main" id="{C6147828-1A78-E260-823D-38F64B6FFC4F}"/>
                </a:ext>
              </a:extLst>
            </p:cNvPr>
            <p:cNvSpPr>
              <a:spLocks noChangeArrowheads="1"/>
            </p:cNvSpPr>
            <p:nvPr/>
          </p:nvSpPr>
          <p:spPr bwMode="auto">
            <a:xfrm>
              <a:off x="600" y="1455"/>
              <a:ext cx="1040" cy="472"/>
            </a:xfrm>
            <a:prstGeom prst="roundRect">
              <a:avLst>
                <a:gd name="adj" fmla="val 16667"/>
              </a:avLst>
            </a:prstGeom>
            <a:solidFill>
              <a:srgbClr val="6699FF"/>
            </a:solidFill>
            <a:ln w="15875">
              <a:solidFill>
                <a:srgbClr val="6699FF"/>
              </a:solidFill>
              <a:round/>
              <a:headEnd/>
              <a:tailEnd/>
            </a:ln>
            <a:effectLst/>
          </p:spPr>
          <p:txBody>
            <a:bodyPr wrap="none" lIns="90000" tIns="46800" rIns="90000" bIns="46800" anchor="ctr"/>
            <a:lstStyle/>
            <a:p>
              <a:pPr algn="ctr" eaLnBrk="0" fontAlgn="base" hangingPunct="0">
                <a:spcBef>
                  <a:spcPct val="0"/>
                </a:spcBef>
                <a:spcAft>
                  <a:spcPct val="0"/>
                </a:spcAft>
                <a:defRPr/>
              </a:pPr>
              <a:r>
                <a:rPr lang="en-US" altLang="zh-CN" sz="2000" b="1">
                  <a:solidFill>
                    <a:srgbClr val="FF0000"/>
                  </a:solidFill>
                  <a:effectLst>
                    <a:outerShdw blurRad="38100" dist="38100" dir="2700000" algn="tl">
                      <a:srgbClr val="000000"/>
                    </a:outerShdw>
                  </a:effectLst>
                  <a:latin typeface="Arial" charset="0"/>
                  <a:ea typeface="宋体" pitchFamily="2" charset="-122"/>
                </a:rPr>
                <a:t>HEPEVT</a:t>
              </a:r>
            </a:p>
            <a:p>
              <a:pPr algn="ctr" eaLnBrk="0" fontAlgn="base" hangingPunct="0">
                <a:spcBef>
                  <a:spcPct val="0"/>
                </a:spcBef>
                <a:spcAft>
                  <a:spcPct val="0"/>
                </a:spcAft>
                <a:defRPr/>
              </a:pPr>
              <a:r>
                <a:rPr lang="en-US" altLang="zh-CN" sz="2000" b="1">
                  <a:solidFill>
                    <a:srgbClr val="FF0000"/>
                  </a:solidFill>
                  <a:effectLst>
                    <a:outerShdw blurRad="38100" dist="38100" dir="2700000" algn="tl">
                      <a:srgbClr val="000000"/>
                    </a:outerShdw>
                  </a:effectLst>
                  <a:latin typeface="Arial" charset="0"/>
                  <a:ea typeface="宋体" pitchFamily="2" charset="-122"/>
                </a:rPr>
                <a:t> Data</a:t>
              </a:r>
            </a:p>
          </p:txBody>
        </p:sp>
        <p:sp>
          <p:nvSpPr>
            <p:cNvPr id="11" name="Text Box 11">
              <a:extLst>
                <a:ext uri="{FF2B5EF4-FFF2-40B4-BE49-F238E27FC236}">
                  <a16:creationId xmlns:a16="http://schemas.microsoft.com/office/drawing/2014/main" id="{3BC4C92A-4CA3-304C-9B4E-F00BEFEF708D}"/>
                </a:ext>
              </a:extLst>
            </p:cNvPr>
            <p:cNvSpPr txBox="1">
              <a:spLocks noChangeArrowheads="1"/>
            </p:cNvSpPr>
            <p:nvPr/>
          </p:nvSpPr>
          <p:spPr bwMode="auto">
            <a:xfrm>
              <a:off x="574" y="2091"/>
              <a:ext cx="1188" cy="250"/>
            </a:xfrm>
            <a:prstGeom prst="rect">
              <a:avLst/>
            </a:prstGeom>
            <a:noFill/>
            <a:ln w="15875">
              <a:noFill/>
              <a:miter lim="800000"/>
              <a:headEnd/>
              <a:tailEnd/>
            </a:ln>
            <a:effectLst/>
          </p:spPr>
          <p:txBody>
            <a:bodyPr wrap="none" lIns="90000" tIns="46800" rIns="90000" bIns="46800">
              <a:spAutoFit/>
            </a:bodyPr>
            <a:lstStyle/>
            <a:p>
              <a:pPr algn="ctr" eaLnBrk="0" fontAlgn="base" hangingPunct="0">
                <a:spcBef>
                  <a:spcPct val="0"/>
                </a:spcBef>
                <a:spcAft>
                  <a:spcPct val="0"/>
                </a:spcAft>
                <a:defRPr/>
              </a:pPr>
              <a:r>
                <a:rPr lang="en-US" altLang="zh-CN" sz="2000" b="1" dirty="0">
                  <a:solidFill>
                    <a:prstClr val="black"/>
                  </a:solidFill>
                  <a:effectLst>
                    <a:outerShdw blurRad="38100" dist="38100" dir="2700000" algn="tl">
                      <a:srgbClr val="C0C0C0"/>
                    </a:outerShdw>
                  </a:effectLst>
                  <a:latin typeface="Arial" charset="0"/>
                  <a:ea typeface="宋体" pitchFamily="2" charset="-122"/>
                </a:rPr>
                <a:t>G4 Simulation</a:t>
              </a:r>
            </a:p>
          </p:txBody>
        </p:sp>
        <p:sp>
          <p:nvSpPr>
            <p:cNvPr id="12" name="AutoShape 13">
              <a:extLst>
                <a:ext uri="{FF2B5EF4-FFF2-40B4-BE49-F238E27FC236}">
                  <a16:creationId xmlns:a16="http://schemas.microsoft.com/office/drawing/2014/main" id="{4E9C5244-0C8C-9C4D-A7EC-229A19803491}"/>
                </a:ext>
              </a:extLst>
            </p:cNvPr>
            <p:cNvSpPr>
              <a:spLocks noChangeArrowheads="1"/>
            </p:cNvSpPr>
            <p:nvPr/>
          </p:nvSpPr>
          <p:spPr bwMode="auto">
            <a:xfrm rot="-1880754">
              <a:off x="1334" y="2353"/>
              <a:ext cx="328" cy="235"/>
            </a:xfrm>
            <a:prstGeom prst="downArrow">
              <a:avLst>
                <a:gd name="adj1" fmla="val 50000"/>
                <a:gd name="adj2" fmla="val 25000"/>
              </a:avLst>
            </a:prstGeom>
            <a:solidFill>
              <a:srgbClr val="99CC00"/>
            </a:solidFill>
            <a:ln w="15875">
              <a:solidFill>
                <a:srgbClr val="99CC00"/>
              </a:solidFill>
              <a:miter lim="800000"/>
              <a:headEnd/>
              <a:tailEnd/>
            </a:ln>
          </p:spPr>
          <p:txBody>
            <a:bodyPr wrap="none" lIns="90000" tIns="46800" rIns="90000" bIns="46800" anchor="ctr"/>
            <a:lstStyle/>
            <a:p>
              <a:pPr fontAlgn="base">
                <a:spcBef>
                  <a:spcPct val="0"/>
                </a:spcBef>
                <a:spcAft>
                  <a:spcPct val="0"/>
                </a:spcAft>
              </a:pPr>
              <a:endParaRPr lang="zh-CN" altLang="en-US" sz="1700" b="1">
                <a:solidFill>
                  <a:prstClr val="black"/>
                </a:solidFill>
                <a:latin typeface="Verdana" pitchFamily="34" charset="0"/>
                <a:ea typeface="宋体" pitchFamily="2" charset="-122"/>
              </a:endParaRPr>
            </a:p>
          </p:txBody>
        </p:sp>
        <p:sp>
          <p:nvSpPr>
            <p:cNvPr id="13" name="Text Box 14">
              <a:extLst>
                <a:ext uri="{FF2B5EF4-FFF2-40B4-BE49-F238E27FC236}">
                  <a16:creationId xmlns:a16="http://schemas.microsoft.com/office/drawing/2014/main" id="{3007D938-F0D1-D7B3-7248-64B650AD70D1}"/>
                </a:ext>
              </a:extLst>
            </p:cNvPr>
            <p:cNvSpPr txBox="1">
              <a:spLocks noChangeArrowheads="1"/>
            </p:cNvSpPr>
            <p:nvPr/>
          </p:nvSpPr>
          <p:spPr bwMode="auto">
            <a:xfrm>
              <a:off x="597" y="3362"/>
              <a:ext cx="1288" cy="250"/>
            </a:xfrm>
            <a:prstGeom prst="rect">
              <a:avLst/>
            </a:prstGeom>
            <a:noFill/>
            <a:ln w="15875">
              <a:noFill/>
              <a:miter lim="800000"/>
              <a:headEnd/>
              <a:tailEnd/>
            </a:ln>
            <a:effectLst/>
          </p:spPr>
          <p:txBody>
            <a:bodyPr wrap="none" lIns="90000" tIns="46800" rIns="90000" bIns="46800">
              <a:spAutoFit/>
            </a:bodyPr>
            <a:lstStyle/>
            <a:p>
              <a:pPr algn="ctr" eaLnBrk="0" fontAlgn="base" hangingPunct="0">
                <a:spcBef>
                  <a:spcPct val="0"/>
                </a:spcBef>
                <a:spcAft>
                  <a:spcPct val="0"/>
                </a:spcAft>
                <a:defRPr/>
              </a:pPr>
              <a:r>
                <a:rPr lang="en-US" altLang="zh-CN" sz="2000" b="1">
                  <a:solidFill>
                    <a:prstClr val="black"/>
                  </a:solidFill>
                  <a:effectLst>
                    <a:outerShdw blurRad="38100" dist="38100" dir="2700000" algn="tl">
                      <a:srgbClr val="C0C0C0"/>
                    </a:outerShdw>
                  </a:effectLst>
                  <a:latin typeface="Arial" charset="0"/>
                  <a:ea typeface="宋体" pitchFamily="2" charset="-122"/>
                </a:rPr>
                <a:t>Reconstruction</a:t>
              </a:r>
            </a:p>
          </p:txBody>
        </p:sp>
        <p:sp>
          <p:nvSpPr>
            <p:cNvPr id="14" name="AutoShape 15">
              <a:extLst>
                <a:ext uri="{FF2B5EF4-FFF2-40B4-BE49-F238E27FC236}">
                  <a16:creationId xmlns:a16="http://schemas.microsoft.com/office/drawing/2014/main" id="{5AE868FF-A6A6-93E6-6E23-090C70AF98FD}"/>
                </a:ext>
              </a:extLst>
            </p:cNvPr>
            <p:cNvSpPr>
              <a:spLocks noChangeArrowheads="1"/>
            </p:cNvSpPr>
            <p:nvPr/>
          </p:nvSpPr>
          <p:spPr bwMode="auto">
            <a:xfrm rot="1591774">
              <a:off x="1315" y="3196"/>
              <a:ext cx="328" cy="183"/>
            </a:xfrm>
            <a:prstGeom prst="downArrow">
              <a:avLst>
                <a:gd name="adj1" fmla="val 50000"/>
                <a:gd name="adj2" fmla="val 25000"/>
              </a:avLst>
            </a:prstGeom>
            <a:solidFill>
              <a:srgbClr val="99CC00"/>
            </a:solidFill>
            <a:ln w="15875">
              <a:solidFill>
                <a:srgbClr val="99CC00"/>
              </a:solidFill>
              <a:miter lim="800000"/>
              <a:headEnd/>
              <a:tailEnd/>
            </a:ln>
            <a:effectLst/>
          </p:spPr>
          <p:txBody>
            <a:bodyPr wrap="none" lIns="90000" tIns="46800" rIns="90000" bIns="46800" anchor="ctr"/>
            <a:lstStyle/>
            <a:p>
              <a:pPr algn="ctr" eaLnBrk="0" fontAlgn="base" hangingPunct="0">
                <a:spcBef>
                  <a:spcPct val="0"/>
                </a:spcBef>
                <a:spcAft>
                  <a:spcPct val="0"/>
                </a:spcAft>
                <a:defRPr/>
              </a:pPr>
              <a:endParaRPr lang="zh-CN" altLang="en-US" sz="3600" b="1">
                <a:solidFill>
                  <a:prstClr val="black"/>
                </a:solidFill>
                <a:effectLst>
                  <a:outerShdw blurRad="38100" dist="38100" dir="2700000" algn="tl">
                    <a:srgbClr val="FFFFFF"/>
                  </a:outerShdw>
                </a:effectLst>
                <a:latin typeface="Arial" charset="0"/>
                <a:ea typeface="宋体" pitchFamily="2" charset="-122"/>
              </a:endParaRPr>
            </a:p>
          </p:txBody>
        </p:sp>
        <p:sp>
          <p:nvSpPr>
            <p:cNvPr id="15" name="AutoShape 16">
              <a:extLst>
                <a:ext uri="{FF2B5EF4-FFF2-40B4-BE49-F238E27FC236}">
                  <a16:creationId xmlns:a16="http://schemas.microsoft.com/office/drawing/2014/main" id="{EC619EE4-1C1B-A630-04C2-6DA98094BAB1}"/>
                </a:ext>
              </a:extLst>
            </p:cNvPr>
            <p:cNvSpPr>
              <a:spLocks noChangeArrowheads="1"/>
            </p:cNvSpPr>
            <p:nvPr/>
          </p:nvSpPr>
          <p:spPr bwMode="auto">
            <a:xfrm rot="-1880754">
              <a:off x="742" y="3193"/>
              <a:ext cx="328" cy="173"/>
            </a:xfrm>
            <a:prstGeom prst="downArrow">
              <a:avLst>
                <a:gd name="adj1" fmla="val 50000"/>
                <a:gd name="adj2" fmla="val 25000"/>
              </a:avLst>
            </a:prstGeom>
            <a:solidFill>
              <a:srgbClr val="99CC00"/>
            </a:solidFill>
            <a:ln w="15875">
              <a:solidFill>
                <a:srgbClr val="99CC00"/>
              </a:solidFill>
              <a:miter lim="800000"/>
              <a:headEnd/>
              <a:tailEnd/>
            </a:ln>
          </p:spPr>
          <p:txBody>
            <a:bodyPr wrap="none" lIns="90000" tIns="46800" rIns="90000" bIns="46800" anchor="ctr"/>
            <a:lstStyle/>
            <a:p>
              <a:pPr fontAlgn="base">
                <a:spcBef>
                  <a:spcPct val="0"/>
                </a:spcBef>
                <a:spcAft>
                  <a:spcPct val="0"/>
                </a:spcAft>
              </a:pPr>
              <a:endParaRPr lang="zh-CN" altLang="en-US" sz="1700" b="1">
                <a:solidFill>
                  <a:prstClr val="black"/>
                </a:solidFill>
                <a:latin typeface="Verdana" pitchFamily="34" charset="0"/>
                <a:ea typeface="宋体" pitchFamily="2" charset="-122"/>
              </a:endParaRPr>
            </a:p>
          </p:txBody>
        </p:sp>
        <p:sp>
          <p:nvSpPr>
            <p:cNvPr id="16" name="AutoShape 17">
              <a:extLst>
                <a:ext uri="{FF2B5EF4-FFF2-40B4-BE49-F238E27FC236}">
                  <a16:creationId xmlns:a16="http://schemas.microsoft.com/office/drawing/2014/main" id="{08038D78-84F3-DDD0-7A00-4587318866A5}"/>
                </a:ext>
              </a:extLst>
            </p:cNvPr>
            <p:cNvSpPr>
              <a:spLocks noChangeArrowheads="1"/>
            </p:cNvSpPr>
            <p:nvPr/>
          </p:nvSpPr>
          <p:spPr bwMode="auto">
            <a:xfrm>
              <a:off x="576" y="3820"/>
              <a:ext cx="1240" cy="472"/>
            </a:xfrm>
            <a:prstGeom prst="roundRect">
              <a:avLst>
                <a:gd name="adj" fmla="val 16667"/>
              </a:avLst>
            </a:prstGeom>
            <a:solidFill>
              <a:srgbClr val="FF99CC"/>
            </a:solidFill>
            <a:ln w="15875">
              <a:solidFill>
                <a:schemeClr val="tx1"/>
              </a:solidFill>
              <a:round/>
              <a:headEnd/>
              <a:tailEnd/>
            </a:ln>
            <a:effectLst/>
          </p:spPr>
          <p:txBody>
            <a:bodyPr wrap="none" lIns="90000" tIns="46800" rIns="90000" bIns="46800" anchor="ctr"/>
            <a:lstStyle/>
            <a:p>
              <a:pPr algn="ctr" eaLnBrk="0" fontAlgn="base" hangingPunct="0">
                <a:spcBef>
                  <a:spcPct val="0"/>
                </a:spcBef>
                <a:spcAft>
                  <a:spcPct val="0"/>
                </a:spcAft>
                <a:defRPr/>
              </a:pPr>
              <a:r>
                <a:rPr lang="en-US" altLang="zh-CN" sz="2000" b="1">
                  <a:solidFill>
                    <a:srgbClr val="FF0000"/>
                  </a:solidFill>
                  <a:effectLst>
                    <a:outerShdw blurRad="38100" dist="38100" dir="2700000" algn="tl">
                      <a:srgbClr val="000000"/>
                    </a:outerShdw>
                  </a:effectLst>
                  <a:latin typeface="Arial" charset="0"/>
                  <a:ea typeface="宋体" pitchFamily="2" charset="-122"/>
                </a:rPr>
                <a:t>REC &amp; DST</a:t>
              </a:r>
            </a:p>
            <a:p>
              <a:pPr algn="ctr" eaLnBrk="0" fontAlgn="base" hangingPunct="0">
                <a:spcBef>
                  <a:spcPct val="0"/>
                </a:spcBef>
                <a:spcAft>
                  <a:spcPct val="0"/>
                </a:spcAft>
                <a:defRPr/>
              </a:pPr>
              <a:r>
                <a:rPr lang="en-US" altLang="zh-CN" sz="2000" b="1">
                  <a:solidFill>
                    <a:srgbClr val="FF0000"/>
                  </a:solidFill>
                  <a:effectLst>
                    <a:outerShdw blurRad="38100" dist="38100" dir="2700000" algn="tl">
                      <a:srgbClr val="000000"/>
                    </a:outerShdw>
                  </a:effectLst>
                  <a:latin typeface="Arial" charset="0"/>
                  <a:ea typeface="宋体" pitchFamily="2" charset="-122"/>
                </a:rPr>
                <a:t> Data</a:t>
              </a:r>
            </a:p>
          </p:txBody>
        </p:sp>
        <p:sp>
          <p:nvSpPr>
            <p:cNvPr id="17" name="AutoShape 18">
              <a:extLst>
                <a:ext uri="{FF2B5EF4-FFF2-40B4-BE49-F238E27FC236}">
                  <a16:creationId xmlns:a16="http://schemas.microsoft.com/office/drawing/2014/main" id="{3641D430-FD1D-799C-E05F-19DCD4A0B00A}"/>
                </a:ext>
              </a:extLst>
            </p:cNvPr>
            <p:cNvSpPr>
              <a:spLocks noChangeArrowheads="1"/>
            </p:cNvSpPr>
            <p:nvPr/>
          </p:nvSpPr>
          <p:spPr bwMode="auto">
            <a:xfrm>
              <a:off x="1032" y="3612"/>
              <a:ext cx="328" cy="192"/>
            </a:xfrm>
            <a:prstGeom prst="downArrow">
              <a:avLst>
                <a:gd name="adj1" fmla="val 50000"/>
                <a:gd name="adj2" fmla="val 25000"/>
              </a:avLst>
            </a:prstGeom>
            <a:solidFill>
              <a:srgbClr val="99CC00"/>
            </a:solidFill>
            <a:ln w="15875">
              <a:solidFill>
                <a:srgbClr val="99CC00"/>
              </a:solidFill>
              <a:miter lim="800000"/>
              <a:headEnd/>
              <a:tailEnd/>
            </a:ln>
          </p:spPr>
          <p:txBody>
            <a:bodyPr wrap="none" lIns="90000" tIns="46800" rIns="90000" bIns="46800" anchor="ctr"/>
            <a:lstStyle/>
            <a:p>
              <a:pPr fontAlgn="base">
                <a:spcBef>
                  <a:spcPct val="0"/>
                </a:spcBef>
                <a:spcAft>
                  <a:spcPct val="0"/>
                </a:spcAft>
              </a:pPr>
              <a:endParaRPr lang="zh-CN" altLang="en-US" sz="1700" b="1">
                <a:solidFill>
                  <a:prstClr val="black"/>
                </a:solidFill>
                <a:latin typeface="Verdana" pitchFamily="34" charset="0"/>
                <a:ea typeface="宋体" pitchFamily="2" charset="-122"/>
              </a:endParaRPr>
            </a:p>
          </p:txBody>
        </p:sp>
      </p:grpSp>
      <p:sp>
        <p:nvSpPr>
          <p:cNvPr id="18" name="矩形 17">
            <a:extLst>
              <a:ext uri="{FF2B5EF4-FFF2-40B4-BE49-F238E27FC236}">
                <a16:creationId xmlns:a16="http://schemas.microsoft.com/office/drawing/2014/main" id="{CB6CDE53-ED54-EB2F-E045-AF197B87DE26}"/>
              </a:ext>
            </a:extLst>
          </p:cNvPr>
          <p:cNvSpPr/>
          <p:nvPr/>
        </p:nvSpPr>
        <p:spPr bwMode="auto">
          <a:xfrm>
            <a:off x="5220072" y="1632298"/>
            <a:ext cx="2592288" cy="93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zh-CN" sz="3600" b="1" i="0" u="none" strike="noStrike" cap="none" normalizeH="0" baseline="0" dirty="0">
                <a:ln>
                  <a:noFill/>
                </a:ln>
                <a:solidFill>
                  <a:srgbClr val="FF0000"/>
                </a:solidFill>
                <a:effectLst/>
                <a:latin typeface="Times New Roman" pitchFamily="18" charset="0"/>
                <a:ea typeface="宋体" pitchFamily="2" charset="-122"/>
              </a:rPr>
              <a:t>Algorithm 1</a:t>
            </a:r>
            <a:endParaRPr kumimoji="1" lang="zh-CN" altLang="en-US" sz="3600" b="1" i="0" u="none" strike="noStrike" cap="none" normalizeH="0" baseline="0" dirty="0">
              <a:ln>
                <a:noFill/>
              </a:ln>
              <a:solidFill>
                <a:srgbClr val="FF0000"/>
              </a:solidFill>
              <a:effectLst/>
              <a:latin typeface="Times New Roman" pitchFamily="18" charset="0"/>
              <a:ea typeface="宋体" pitchFamily="2" charset="-122"/>
            </a:endParaRPr>
          </a:p>
        </p:txBody>
      </p:sp>
      <p:sp>
        <p:nvSpPr>
          <p:cNvPr id="19" name="矩形 18">
            <a:extLst>
              <a:ext uri="{FF2B5EF4-FFF2-40B4-BE49-F238E27FC236}">
                <a16:creationId xmlns:a16="http://schemas.microsoft.com/office/drawing/2014/main" id="{31B6E8EC-83D8-11D5-4723-1AFAF2FCA9E3}"/>
              </a:ext>
            </a:extLst>
          </p:cNvPr>
          <p:cNvSpPr/>
          <p:nvPr/>
        </p:nvSpPr>
        <p:spPr bwMode="auto">
          <a:xfrm>
            <a:off x="5220072" y="2382182"/>
            <a:ext cx="2592288" cy="93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zh-CN" sz="3600" b="1" i="0" u="none" strike="noStrike" cap="none" normalizeH="0" baseline="0" dirty="0">
                <a:ln>
                  <a:noFill/>
                </a:ln>
                <a:solidFill>
                  <a:srgbClr val="FF0000"/>
                </a:solidFill>
                <a:effectLst/>
                <a:latin typeface="Times New Roman" pitchFamily="18" charset="0"/>
                <a:ea typeface="宋体" pitchFamily="2" charset="-122"/>
              </a:rPr>
              <a:t>Algorithm 2</a:t>
            </a:r>
            <a:endParaRPr kumimoji="1" lang="zh-CN" altLang="en-US" sz="3600" b="1" i="0" u="none" strike="noStrike" cap="none" normalizeH="0" baseline="0" dirty="0">
              <a:ln>
                <a:noFill/>
              </a:ln>
              <a:solidFill>
                <a:srgbClr val="FF0000"/>
              </a:solidFill>
              <a:effectLst/>
              <a:latin typeface="Times New Roman" pitchFamily="18" charset="0"/>
              <a:ea typeface="宋体" pitchFamily="2" charset="-122"/>
            </a:endParaRPr>
          </a:p>
        </p:txBody>
      </p:sp>
      <p:sp>
        <p:nvSpPr>
          <p:cNvPr id="23" name="矩形 22">
            <a:extLst>
              <a:ext uri="{FF2B5EF4-FFF2-40B4-BE49-F238E27FC236}">
                <a16:creationId xmlns:a16="http://schemas.microsoft.com/office/drawing/2014/main" id="{7972CE7F-F11C-10AD-FB92-A3BA92FF4CD7}"/>
              </a:ext>
            </a:extLst>
          </p:cNvPr>
          <p:cNvSpPr/>
          <p:nvPr/>
        </p:nvSpPr>
        <p:spPr bwMode="auto">
          <a:xfrm>
            <a:off x="5220072" y="3255180"/>
            <a:ext cx="2592288" cy="93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zh-CN" sz="3600" b="1" i="0" u="none" strike="noStrike" cap="none" normalizeH="0" baseline="0" dirty="0">
                <a:ln>
                  <a:noFill/>
                </a:ln>
                <a:solidFill>
                  <a:srgbClr val="FF0000"/>
                </a:solidFill>
                <a:effectLst/>
                <a:latin typeface="Times New Roman" pitchFamily="18" charset="0"/>
                <a:ea typeface="宋体" pitchFamily="2" charset="-122"/>
              </a:rPr>
              <a:t>Algorithm 3</a:t>
            </a:r>
            <a:endParaRPr kumimoji="1" lang="zh-CN" altLang="en-US" sz="3600" b="1" i="0" u="none" strike="noStrike" cap="none" normalizeH="0" baseline="0" dirty="0">
              <a:ln>
                <a:noFill/>
              </a:ln>
              <a:solidFill>
                <a:srgbClr val="FF0000"/>
              </a:solidFill>
              <a:effectLst/>
              <a:latin typeface="Times New Roman" pitchFamily="18" charset="0"/>
              <a:ea typeface="宋体" pitchFamily="2" charset="-122"/>
            </a:endParaRPr>
          </a:p>
        </p:txBody>
      </p:sp>
      <p:sp>
        <p:nvSpPr>
          <p:cNvPr id="24" name="矩形 23">
            <a:extLst>
              <a:ext uri="{FF2B5EF4-FFF2-40B4-BE49-F238E27FC236}">
                <a16:creationId xmlns:a16="http://schemas.microsoft.com/office/drawing/2014/main" id="{0D8967F7-2561-49FF-82C0-14F93ADC8E5D}"/>
              </a:ext>
            </a:extLst>
          </p:cNvPr>
          <p:cNvSpPr/>
          <p:nvPr/>
        </p:nvSpPr>
        <p:spPr bwMode="auto">
          <a:xfrm>
            <a:off x="5220072" y="4005064"/>
            <a:ext cx="2592288" cy="93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zh-CN" sz="3600" b="1" i="0" u="none" strike="noStrike" cap="none" normalizeH="0" baseline="0" dirty="0">
                <a:ln>
                  <a:noFill/>
                </a:ln>
                <a:solidFill>
                  <a:srgbClr val="FF0000"/>
                </a:solidFill>
                <a:effectLst/>
                <a:latin typeface="Times New Roman" pitchFamily="18" charset="0"/>
                <a:ea typeface="宋体" pitchFamily="2" charset="-122"/>
              </a:rPr>
              <a:t>Algorithm 4</a:t>
            </a:r>
            <a:endParaRPr kumimoji="1" lang="zh-CN" altLang="en-US" sz="3600" b="1" i="0" u="none" strike="noStrike" cap="none" normalizeH="0" baseline="0" dirty="0">
              <a:ln>
                <a:noFill/>
              </a:ln>
              <a:solidFill>
                <a:srgbClr val="FF0000"/>
              </a:solidFill>
              <a:effectLst/>
              <a:latin typeface="Times New Roman" pitchFamily="18" charset="0"/>
              <a:ea typeface="宋体" pitchFamily="2" charset="-122"/>
            </a:endParaRPr>
          </a:p>
        </p:txBody>
      </p:sp>
      <p:sp>
        <p:nvSpPr>
          <p:cNvPr id="25" name="矩形 24">
            <a:extLst>
              <a:ext uri="{FF2B5EF4-FFF2-40B4-BE49-F238E27FC236}">
                <a16:creationId xmlns:a16="http://schemas.microsoft.com/office/drawing/2014/main" id="{71A3BFAB-56B7-1A1C-483A-5794EA42B65E}"/>
              </a:ext>
            </a:extLst>
          </p:cNvPr>
          <p:cNvSpPr/>
          <p:nvPr/>
        </p:nvSpPr>
        <p:spPr bwMode="auto">
          <a:xfrm>
            <a:off x="5226626" y="4937670"/>
            <a:ext cx="2592288" cy="932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zh-CN" sz="3600" b="1" i="0" u="none" strike="noStrike" cap="none" normalizeH="0" baseline="0" dirty="0">
                <a:ln>
                  <a:noFill/>
                </a:ln>
                <a:solidFill>
                  <a:srgbClr val="FF0000"/>
                </a:solidFill>
                <a:effectLst/>
                <a:latin typeface="Times New Roman" pitchFamily="18" charset="0"/>
                <a:ea typeface="宋体" pitchFamily="2" charset="-122"/>
              </a:rPr>
              <a:t>...</a:t>
            </a:r>
            <a:endParaRPr kumimoji="1" lang="zh-CN" altLang="en-US" sz="3600" b="1" i="0" u="none" strike="noStrike" cap="none" normalizeH="0" baseline="0" dirty="0">
              <a:ln>
                <a:noFill/>
              </a:ln>
              <a:solidFill>
                <a:srgbClr val="FF0000"/>
              </a:solidFill>
              <a:effectLst/>
              <a:latin typeface="Times New Roman" pitchFamily="18" charset="0"/>
              <a:ea typeface="宋体" pitchFamily="2" charset="-122"/>
            </a:endParaRPr>
          </a:p>
        </p:txBody>
      </p:sp>
      <p:sp>
        <p:nvSpPr>
          <p:cNvPr id="26" name="AutoShape 7">
            <a:extLst>
              <a:ext uri="{FF2B5EF4-FFF2-40B4-BE49-F238E27FC236}">
                <a16:creationId xmlns:a16="http://schemas.microsoft.com/office/drawing/2014/main" id="{0E482405-DF6C-EEC1-4A15-9EB08940E2F3}"/>
              </a:ext>
            </a:extLst>
          </p:cNvPr>
          <p:cNvSpPr>
            <a:spLocks noChangeArrowheads="1"/>
          </p:cNvSpPr>
          <p:nvPr/>
        </p:nvSpPr>
        <p:spPr bwMode="auto">
          <a:xfrm rot="2018507">
            <a:off x="1123628" y="3494621"/>
            <a:ext cx="520700" cy="287338"/>
          </a:xfrm>
          <a:prstGeom prst="downArrow">
            <a:avLst>
              <a:gd name="adj1" fmla="val 50000"/>
              <a:gd name="adj2" fmla="val 25000"/>
            </a:avLst>
          </a:prstGeom>
          <a:solidFill>
            <a:srgbClr val="99CC00"/>
          </a:solidFill>
          <a:ln w="15875">
            <a:solidFill>
              <a:srgbClr val="99CC00"/>
            </a:solidFill>
            <a:miter lim="800000"/>
            <a:headEnd/>
            <a:tailEnd/>
          </a:ln>
        </p:spPr>
        <p:txBody>
          <a:bodyPr wrap="none" lIns="90000" tIns="46800" rIns="90000" bIns="46800" anchor="ctr"/>
          <a:lstStyle/>
          <a:p>
            <a:pPr fontAlgn="base">
              <a:spcBef>
                <a:spcPct val="0"/>
              </a:spcBef>
              <a:spcAft>
                <a:spcPct val="0"/>
              </a:spcAft>
            </a:pPr>
            <a:endParaRPr lang="zh-CN" altLang="en-US" sz="1700" b="1">
              <a:solidFill>
                <a:prstClr val="black"/>
              </a:solidFill>
              <a:latin typeface="Verdana" pitchFamily="34" charset="0"/>
              <a:ea typeface="宋体" pitchFamily="2" charset="-122"/>
            </a:endParaRPr>
          </a:p>
        </p:txBody>
      </p:sp>
    </p:spTree>
    <p:extLst>
      <p:ext uri="{BB962C8B-B14F-4D97-AF65-F5344CB8AC3E}">
        <p14:creationId xmlns:p14="http://schemas.microsoft.com/office/powerpoint/2010/main" val="39789081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矩形 109"/>
          <p:cNvSpPr>
            <a:spLocks noChangeArrowheads="1"/>
          </p:cNvSpPr>
          <p:nvPr/>
        </p:nvSpPr>
        <p:spPr bwMode="auto">
          <a:xfrm>
            <a:off x="4802188" y="3500438"/>
            <a:ext cx="1928812" cy="1500187"/>
          </a:xfrm>
          <a:prstGeom prst="rect">
            <a:avLst/>
          </a:prstGeom>
          <a:solidFill>
            <a:srgbClr val="00B050"/>
          </a:solidFill>
          <a:ln w="12700" algn="ctr">
            <a:solidFill>
              <a:srgbClr val="003366"/>
            </a:solidFill>
            <a:round/>
            <a:headEnd/>
            <a:tailEnd/>
          </a:ln>
        </p:spPr>
        <p:txBody>
          <a:bodyPr wrap="none" anchor="b"/>
          <a:lstStyle/>
          <a:p>
            <a:pPr algn="ctr" eaLnBrk="0" fontAlgn="base" hangingPunct="0">
              <a:spcBef>
                <a:spcPct val="0"/>
              </a:spcBef>
              <a:spcAft>
                <a:spcPct val="0"/>
              </a:spcAft>
            </a:pPr>
            <a:endParaRPr lang="en-US" altLang="zh-CN" sz="1600">
              <a:solidFill>
                <a:srgbClr val="000000"/>
              </a:solidFill>
            </a:endParaRPr>
          </a:p>
          <a:p>
            <a:pPr algn="ctr" eaLnBrk="0" fontAlgn="base" hangingPunct="0">
              <a:spcBef>
                <a:spcPct val="0"/>
              </a:spcBef>
              <a:spcAft>
                <a:spcPct val="0"/>
              </a:spcAft>
            </a:pPr>
            <a:endParaRPr lang="en-US" altLang="zh-CN" sz="1600">
              <a:solidFill>
                <a:srgbClr val="000000"/>
              </a:solidFill>
            </a:endParaRPr>
          </a:p>
          <a:p>
            <a:pPr algn="ctr" eaLnBrk="0" fontAlgn="base" hangingPunct="0">
              <a:spcBef>
                <a:spcPct val="0"/>
              </a:spcBef>
              <a:spcAft>
                <a:spcPct val="0"/>
              </a:spcAft>
            </a:pPr>
            <a:endParaRPr lang="en-US" altLang="zh-CN" sz="1600">
              <a:solidFill>
                <a:srgbClr val="000000"/>
              </a:solidFill>
            </a:endParaRPr>
          </a:p>
          <a:p>
            <a:pPr algn="ctr" eaLnBrk="0" fontAlgn="base" hangingPunct="0">
              <a:spcBef>
                <a:spcPct val="0"/>
              </a:spcBef>
              <a:spcAft>
                <a:spcPct val="0"/>
              </a:spcAft>
            </a:pPr>
            <a:endParaRPr lang="en-US" altLang="zh-CN" sz="1600">
              <a:solidFill>
                <a:srgbClr val="000000"/>
              </a:solidFill>
            </a:endParaRPr>
          </a:p>
          <a:p>
            <a:pPr algn="ctr" eaLnBrk="0" fontAlgn="base" hangingPunct="0">
              <a:spcBef>
                <a:spcPct val="0"/>
              </a:spcBef>
              <a:spcAft>
                <a:spcPct val="0"/>
              </a:spcAft>
            </a:pPr>
            <a:endParaRPr lang="en-US" altLang="zh-CN" sz="1600">
              <a:solidFill>
                <a:srgbClr val="000000"/>
              </a:solidFill>
            </a:endParaRPr>
          </a:p>
          <a:p>
            <a:pPr algn="ctr" eaLnBrk="0" fontAlgn="base" hangingPunct="0">
              <a:spcBef>
                <a:spcPct val="0"/>
              </a:spcBef>
              <a:spcAft>
                <a:spcPct val="0"/>
              </a:spcAft>
            </a:pPr>
            <a:r>
              <a:rPr lang="en-US" altLang="zh-CN">
                <a:solidFill>
                  <a:srgbClr val="000000"/>
                </a:solidFill>
              </a:rPr>
              <a:t>Realization </a:t>
            </a:r>
          </a:p>
          <a:p>
            <a:pPr algn="ctr" eaLnBrk="0" fontAlgn="base" hangingPunct="0">
              <a:spcBef>
                <a:spcPct val="0"/>
              </a:spcBef>
              <a:spcAft>
                <a:spcPct val="0"/>
              </a:spcAft>
            </a:pPr>
            <a:r>
              <a:rPr lang="en-US" altLang="zh-CN">
                <a:solidFill>
                  <a:srgbClr val="000000"/>
                </a:solidFill>
              </a:rPr>
              <a:t>Framework</a:t>
            </a:r>
          </a:p>
        </p:txBody>
      </p:sp>
      <p:sp>
        <p:nvSpPr>
          <p:cNvPr id="221187" name="标题 1"/>
          <p:cNvSpPr>
            <a:spLocks noGrp="1"/>
          </p:cNvSpPr>
          <p:nvPr>
            <p:ph type="title"/>
          </p:nvPr>
        </p:nvSpPr>
        <p:spPr>
          <a:solidFill>
            <a:schemeClr val="hlink"/>
          </a:solidFill>
        </p:spPr>
        <p:txBody>
          <a:bodyPr/>
          <a:lstStyle/>
          <a:p>
            <a:r>
              <a:rPr lang="en-US" altLang="zh-CN" sz="3200"/>
              <a:t>Flow Chart of Real Simulation</a:t>
            </a:r>
            <a:endParaRPr lang="en-US" altLang="zh-CN" sz="2800">
              <a:solidFill>
                <a:srgbClr val="000099"/>
              </a:solidFill>
            </a:endParaRPr>
          </a:p>
        </p:txBody>
      </p:sp>
      <p:sp>
        <p:nvSpPr>
          <p:cNvPr id="3" name="灯片编号占位符 2"/>
          <p:cNvSpPr>
            <a:spLocks noGrp="1"/>
          </p:cNvSpPr>
          <p:nvPr>
            <p:ph type="sldNum" sz="quarter" idx="12"/>
          </p:nvPr>
        </p:nvSpPr>
        <p:spPr/>
        <p:txBody>
          <a:bodyPr/>
          <a:lstStyle/>
          <a:p>
            <a:fld id="{655B4020-4205-40BF-AA9A-356774E64F12}" type="slidenum">
              <a:rPr lang="en-US" altLang="zh-CN" smtClean="0">
                <a:solidFill>
                  <a:srgbClr val="000000"/>
                </a:solidFill>
              </a:rPr>
              <a:pPr/>
              <a:t>82</a:t>
            </a:fld>
            <a:endParaRPr lang="en-US" altLang="zh-CN">
              <a:solidFill>
                <a:srgbClr val="000000"/>
              </a:solidFill>
            </a:endParaRPr>
          </a:p>
        </p:txBody>
      </p:sp>
      <p:sp>
        <p:nvSpPr>
          <p:cNvPr id="221188" name="矩形 3"/>
          <p:cNvSpPr>
            <a:spLocks noChangeArrowheads="1"/>
          </p:cNvSpPr>
          <p:nvPr/>
        </p:nvSpPr>
        <p:spPr bwMode="auto">
          <a:xfrm>
            <a:off x="1444625" y="857250"/>
            <a:ext cx="1571625" cy="785813"/>
          </a:xfrm>
          <a:prstGeom prst="rect">
            <a:avLst/>
          </a:prstGeom>
          <a:solidFill>
            <a:srgbClr val="FFCC66"/>
          </a:solidFill>
          <a:ln w="12700" algn="ctr">
            <a:solidFill>
              <a:srgbClr val="003366"/>
            </a:solidFill>
            <a:round/>
            <a:headEnd/>
            <a:tailEnd/>
          </a:ln>
        </p:spPr>
        <p:txBody>
          <a:bodyPr wrap="none" anchor="ctr"/>
          <a:lstStyle/>
          <a:p>
            <a:pPr algn="ctr" eaLnBrk="0" fontAlgn="base" hangingPunct="0">
              <a:spcBef>
                <a:spcPct val="0"/>
              </a:spcBef>
              <a:spcAft>
                <a:spcPct val="0"/>
              </a:spcAft>
            </a:pPr>
            <a:r>
              <a:rPr lang="en-US" altLang="zh-CN" sz="1600" b="1">
                <a:solidFill>
                  <a:srgbClr val="0070C0"/>
                </a:solidFill>
              </a:rPr>
              <a:t>Initialize</a:t>
            </a:r>
          </a:p>
        </p:txBody>
      </p:sp>
      <p:sp>
        <p:nvSpPr>
          <p:cNvPr id="221189" name="矩形 4"/>
          <p:cNvSpPr>
            <a:spLocks noChangeArrowheads="1"/>
          </p:cNvSpPr>
          <p:nvPr/>
        </p:nvSpPr>
        <p:spPr bwMode="auto">
          <a:xfrm>
            <a:off x="1444625" y="2786063"/>
            <a:ext cx="1571625" cy="642937"/>
          </a:xfrm>
          <a:prstGeom prst="rect">
            <a:avLst/>
          </a:prstGeom>
          <a:solidFill>
            <a:srgbClr val="FFCC66"/>
          </a:solidFill>
          <a:ln w="12700" algn="ctr">
            <a:solidFill>
              <a:srgbClr val="003366"/>
            </a:solidFill>
            <a:round/>
            <a:headEnd/>
            <a:tailEnd/>
          </a:ln>
        </p:spPr>
        <p:txBody>
          <a:bodyPr wrap="none" anchor="ctr"/>
          <a:lstStyle/>
          <a:p>
            <a:pPr algn="ctr" eaLnBrk="0" fontAlgn="base" hangingPunct="0">
              <a:spcBef>
                <a:spcPct val="0"/>
              </a:spcBef>
              <a:spcAft>
                <a:spcPct val="0"/>
              </a:spcAft>
            </a:pPr>
            <a:r>
              <a:rPr lang="en-US" altLang="zh-CN" sz="1600" b="1">
                <a:solidFill>
                  <a:srgbClr val="0070C0"/>
                </a:solidFill>
              </a:rPr>
              <a:t>EventLoopMgr</a:t>
            </a:r>
          </a:p>
          <a:p>
            <a:pPr algn="ctr" eaLnBrk="0" fontAlgn="base" hangingPunct="0">
              <a:spcBef>
                <a:spcPct val="0"/>
              </a:spcBef>
              <a:spcAft>
                <a:spcPct val="0"/>
              </a:spcAft>
            </a:pPr>
            <a:r>
              <a:rPr lang="en-US" altLang="zh-CN" sz="1600" b="1">
                <a:solidFill>
                  <a:srgbClr val="FF0000"/>
                </a:solidFill>
              </a:rPr>
              <a:t>New Run?</a:t>
            </a:r>
          </a:p>
        </p:txBody>
      </p:sp>
      <p:sp>
        <p:nvSpPr>
          <p:cNvPr id="221190" name="矩形 5"/>
          <p:cNvSpPr>
            <a:spLocks noChangeArrowheads="1"/>
          </p:cNvSpPr>
          <p:nvPr/>
        </p:nvSpPr>
        <p:spPr bwMode="auto">
          <a:xfrm>
            <a:off x="1444625" y="5857875"/>
            <a:ext cx="1571625" cy="785813"/>
          </a:xfrm>
          <a:prstGeom prst="rect">
            <a:avLst/>
          </a:prstGeom>
          <a:solidFill>
            <a:srgbClr val="FFCC66"/>
          </a:solidFill>
          <a:ln w="12700" algn="ctr">
            <a:solidFill>
              <a:srgbClr val="003366"/>
            </a:solidFill>
            <a:round/>
            <a:headEnd/>
            <a:tailEnd/>
          </a:ln>
        </p:spPr>
        <p:txBody>
          <a:bodyPr wrap="none" anchor="ctr"/>
          <a:lstStyle/>
          <a:p>
            <a:pPr algn="ctr" eaLnBrk="0" fontAlgn="base" hangingPunct="0">
              <a:spcBef>
                <a:spcPct val="0"/>
              </a:spcBef>
              <a:spcAft>
                <a:spcPct val="0"/>
              </a:spcAft>
            </a:pPr>
            <a:r>
              <a:rPr lang="en-US" altLang="zh-CN" sz="1600" b="1">
                <a:solidFill>
                  <a:srgbClr val="0070C0"/>
                </a:solidFill>
              </a:rPr>
              <a:t>Finalize</a:t>
            </a:r>
          </a:p>
        </p:txBody>
      </p:sp>
      <p:sp>
        <p:nvSpPr>
          <p:cNvPr id="221191" name="圆柱形 14"/>
          <p:cNvSpPr>
            <a:spLocks noChangeArrowheads="1"/>
          </p:cNvSpPr>
          <p:nvPr/>
        </p:nvSpPr>
        <p:spPr bwMode="auto">
          <a:xfrm>
            <a:off x="8088313" y="3714750"/>
            <a:ext cx="928687" cy="1214438"/>
          </a:xfrm>
          <a:prstGeom prst="can">
            <a:avLst>
              <a:gd name="adj" fmla="val 24998"/>
            </a:avLst>
          </a:prstGeom>
          <a:solidFill>
            <a:srgbClr val="FFCC66"/>
          </a:solidFill>
          <a:ln w="12700" algn="ctr">
            <a:solidFill>
              <a:srgbClr val="003366"/>
            </a:solidFill>
            <a:round/>
            <a:headEnd/>
            <a:tailEnd/>
          </a:ln>
        </p:spPr>
        <p:txBody>
          <a:bodyPr wrap="none" anchor="ctr"/>
          <a:lstStyle/>
          <a:p>
            <a:pPr algn="ctr" eaLnBrk="0" fontAlgn="base" hangingPunct="0">
              <a:spcBef>
                <a:spcPct val="0"/>
              </a:spcBef>
              <a:spcAft>
                <a:spcPct val="0"/>
              </a:spcAft>
            </a:pPr>
            <a:r>
              <a:rPr lang="en-US" altLang="zh-CN" sz="1600" b="1">
                <a:solidFill>
                  <a:srgbClr val="0070C0"/>
                </a:solidFill>
              </a:rPr>
              <a:t>DataBase</a:t>
            </a:r>
          </a:p>
        </p:txBody>
      </p:sp>
      <p:cxnSp>
        <p:nvCxnSpPr>
          <p:cNvPr id="221192" name="直接箭头连接符 16"/>
          <p:cNvCxnSpPr>
            <a:cxnSpLocks noChangeShapeType="1"/>
          </p:cNvCxnSpPr>
          <p:nvPr/>
        </p:nvCxnSpPr>
        <p:spPr bwMode="auto">
          <a:xfrm>
            <a:off x="6731000" y="4071938"/>
            <a:ext cx="1357313" cy="1587"/>
          </a:xfrm>
          <a:prstGeom prst="straightConnector1">
            <a:avLst/>
          </a:prstGeom>
          <a:noFill/>
          <a:ln w="22225" algn="ctr">
            <a:solidFill>
              <a:srgbClr val="003366"/>
            </a:solidFill>
            <a:round/>
            <a:headEnd/>
            <a:tailEnd type="arrow" w="med" len="med"/>
          </a:ln>
        </p:spPr>
      </p:cxnSp>
      <p:cxnSp>
        <p:nvCxnSpPr>
          <p:cNvPr id="221193" name="直接箭头连接符 18"/>
          <p:cNvCxnSpPr>
            <a:cxnSpLocks noChangeShapeType="1"/>
          </p:cNvCxnSpPr>
          <p:nvPr/>
        </p:nvCxnSpPr>
        <p:spPr bwMode="auto">
          <a:xfrm rot="10800000" flipV="1">
            <a:off x="6731000" y="4643438"/>
            <a:ext cx="1357313" cy="0"/>
          </a:xfrm>
          <a:prstGeom prst="straightConnector1">
            <a:avLst/>
          </a:prstGeom>
          <a:noFill/>
          <a:ln w="22225" algn="ctr">
            <a:solidFill>
              <a:srgbClr val="003366"/>
            </a:solidFill>
            <a:round/>
            <a:headEnd/>
            <a:tailEnd type="arrow" w="med" len="med"/>
          </a:ln>
        </p:spPr>
      </p:cxnSp>
      <p:sp>
        <p:nvSpPr>
          <p:cNvPr id="221194" name="TextBox 28"/>
          <p:cNvSpPr txBox="1">
            <a:spLocks noChangeArrowheads="1"/>
          </p:cNvSpPr>
          <p:nvPr/>
        </p:nvSpPr>
        <p:spPr bwMode="auto">
          <a:xfrm>
            <a:off x="6945313" y="3702050"/>
            <a:ext cx="928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宋体" pitchFamily="2" charset="-122"/>
              </a:defRPr>
            </a:lvl1pPr>
            <a:lvl2pPr marL="742950" indent="-285750" algn="l">
              <a:defRPr kumimoji="1" sz="2400">
                <a:solidFill>
                  <a:schemeClr val="tx1"/>
                </a:solidFill>
                <a:latin typeface="Times New Roman" pitchFamily="18" charset="0"/>
                <a:ea typeface="宋体" pitchFamily="2" charset="-122"/>
              </a:defRPr>
            </a:lvl2pPr>
            <a:lvl3pPr marL="1143000" indent="-228600" algn="l">
              <a:defRPr kumimoji="1" sz="2400">
                <a:solidFill>
                  <a:schemeClr val="tx1"/>
                </a:solidFill>
                <a:latin typeface="Times New Roman" pitchFamily="18" charset="0"/>
                <a:ea typeface="宋体" pitchFamily="2" charset="-122"/>
              </a:defRPr>
            </a:lvl3pPr>
            <a:lvl4pPr marL="1600200" indent="-228600" algn="l">
              <a:defRPr kumimoji="1" sz="2400">
                <a:solidFill>
                  <a:schemeClr val="tx1"/>
                </a:solidFill>
                <a:latin typeface="Times New Roman" pitchFamily="18" charset="0"/>
                <a:ea typeface="宋体" pitchFamily="2" charset="-122"/>
              </a:defRPr>
            </a:lvl4pPr>
            <a:lvl5pPr marL="2057400" indent="-228600" algn="l">
              <a:defRPr kumimoji="1" sz="2400">
                <a:solidFill>
                  <a:schemeClr val="tx1"/>
                </a:solidFill>
                <a:latin typeface="Times New Roman" pitchFamily="18" charset="0"/>
                <a:ea typeface="宋体" pitchFamily="2" charset="-122"/>
              </a:defRPr>
            </a:lvl5pPr>
            <a:lvl6pPr marL="2514600" indent="-228600" fontAlgn="base">
              <a:spcBef>
                <a:spcPct val="0"/>
              </a:spcBef>
              <a:spcAft>
                <a:spcPct val="0"/>
              </a:spcAft>
              <a:defRPr kumimoji="1" sz="2400">
                <a:solidFill>
                  <a:schemeClr val="tx1"/>
                </a:solidFill>
                <a:latin typeface="Times New Roman" pitchFamily="18" charset="0"/>
                <a:ea typeface="宋体" pitchFamily="2" charset="-122"/>
              </a:defRPr>
            </a:lvl6pPr>
            <a:lvl7pPr marL="2971800" indent="-228600" fontAlgn="base">
              <a:spcBef>
                <a:spcPct val="0"/>
              </a:spcBef>
              <a:spcAft>
                <a:spcPct val="0"/>
              </a:spcAft>
              <a:defRPr kumimoji="1" sz="2400">
                <a:solidFill>
                  <a:schemeClr val="tx1"/>
                </a:solidFill>
                <a:latin typeface="Times New Roman" pitchFamily="18" charset="0"/>
                <a:ea typeface="宋体" pitchFamily="2" charset="-122"/>
              </a:defRPr>
            </a:lvl7pPr>
            <a:lvl8pPr marL="3429000" indent="-228600" fontAlgn="base">
              <a:spcBef>
                <a:spcPct val="0"/>
              </a:spcBef>
              <a:spcAft>
                <a:spcPct val="0"/>
              </a:spcAft>
              <a:defRPr kumimoji="1" sz="2400">
                <a:solidFill>
                  <a:schemeClr val="tx1"/>
                </a:solidFill>
                <a:latin typeface="Times New Roman" pitchFamily="18" charset="0"/>
                <a:ea typeface="宋体" pitchFamily="2" charset="-122"/>
              </a:defRPr>
            </a:lvl8pPr>
            <a:lvl9pPr marL="3886200" indent="-228600" fontAlgn="base">
              <a:spcBef>
                <a:spcPct val="0"/>
              </a:spcBef>
              <a:spcAft>
                <a:spcPct val="0"/>
              </a:spcAft>
              <a:defRPr kumimoji="1" sz="2400">
                <a:solidFill>
                  <a:schemeClr val="tx1"/>
                </a:solidFill>
                <a:latin typeface="Times New Roman" pitchFamily="18" charset="0"/>
                <a:ea typeface="宋体" pitchFamily="2" charset="-122"/>
              </a:defRPr>
            </a:lvl9pPr>
          </a:lstStyle>
          <a:p>
            <a:pPr fontAlgn="base">
              <a:spcBef>
                <a:spcPct val="0"/>
              </a:spcBef>
              <a:spcAft>
                <a:spcPct val="0"/>
              </a:spcAft>
            </a:pPr>
            <a:r>
              <a:rPr kumimoji="0" lang="en-US" altLang="zh-CN" sz="2000" b="1">
                <a:solidFill>
                  <a:srgbClr val="0070C0"/>
                </a:solidFill>
                <a:latin typeface="Calibri" pitchFamily="34" charset="0"/>
              </a:rPr>
              <a:t>Run Id</a:t>
            </a:r>
          </a:p>
        </p:txBody>
      </p:sp>
      <p:sp>
        <p:nvSpPr>
          <p:cNvPr id="221195" name="TextBox 29"/>
          <p:cNvSpPr txBox="1">
            <a:spLocks noChangeArrowheads="1"/>
          </p:cNvSpPr>
          <p:nvPr/>
        </p:nvSpPr>
        <p:spPr bwMode="auto">
          <a:xfrm>
            <a:off x="6731000" y="4286250"/>
            <a:ext cx="1428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宋体" pitchFamily="2" charset="-122"/>
              </a:defRPr>
            </a:lvl1pPr>
            <a:lvl2pPr marL="742950" indent="-285750" algn="l">
              <a:defRPr kumimoji="1" sz="2400">
                <a:solidFill>
                  <a:schemeClr val="tx1"/>
                </a:solidFill>
                <a:latin typeface="Times New Roman" pitchFamily="18" charset="0"/>
                <a:ea typeface="宋体" pitchFamily="2" charset="-122"/>
              </a:defRPr>
            </a:lvl2pPr>
            <a:lvl3pPr marL="1143000" indent="-228600" algn="l">
              <a:defRPr kumimoji="1" sz="2400">
                <a:solidFill>
                  <a:schemeClr val="tx1"/>
                </a:solidFill>
                <a:latin typeface="Times New Roman" pitchFamily="18" charset="0"/>
                <a:ea typeface="宋体" pitchFamily="2" charset="-122"/>
              </a:defRPr>
            </a:lvl3pPr>
            <a:lvl4pPr marL="1600200" indent="-228600" algn="l">
              <a:defRPr kumimoji="1" sz="2400">
                <a:solidFill>
                  <a:schemeClr val="tx1"/>
                </a:solidFill>
                <a:latin typeface="Times New Roman" pitchFamily="18" charset="0"/>
                <a:ea typeface="宋体" pitchFamily="2" charset="-122"/>
              </a:defRPr>
            </a:lvl4pPr>
            <a:lvl5pPr marL="2057400" indent="-228600" algn="l">
              <a:defRPr kumimoji="1" sz="2400">
                <a:solidFill>
                  <a:schemeClr val="tx1"/>
                </a:solidFill>
                <a:latin typeface="Times New Roman" pitchFamily="18" charset="0"/>
                <a:ea typeface="宋体" pitchFamily="2" charset="-122"/>
              </a:defRPr>
            </a:lvl5pPr>
            <a:lvl6pPr marL="2514600" indent="-228600" fontAlgn="base">
              <a:spcBef>
                <a:spcPct val="0"/>
              </a:spcBef>
              <a:spcAft>
                <a:spcPct val="0"/>
              </a:spcAft>
              <a:defRPr kumimoji="1" sz="2400">
                <a:solidFill>
                  <a:schemeClr val="tx1"/>
                </a:solidFill>
                <a:latin typeface="Times New Roman" pitchFamily="18" charset="0"/>
                <a:ea typeface="宋体" pitchFamily="2" charset="-122"/>
              </a:defRPr>
            </a:lvl6pPr>
            <a:lvl7pPr marL="2971800" indent="-228600" fontAlgn="base">
              <a:spcBef>
                <a:spcPct val="0"/>
              </a:spcBef>
              <a:spcAft>
                <a:spcPct val="0"/>
              </a:spcAft>
              <a:defRPr kumimoji="1" sz="2400">
                <a:solidFill>
                  <a:schemeClr val="tx1"/>
                </a:solidFill>
                <a:latin typeface="Times New Roman" pitchFamily="18" charset="0"/>
                <a:ea typeface="宋体" pitchFamily="2" charset="-122"/>
              </a:defRPr>
            </a:lvl7pPr>
            <a:lvl8pPr marL="3429000" indent="-228600" fontAlgn="base">
              <a:spcBef>
                <a:spcPct val="0"/>
              </a:spcBef>
              <a:spcAft>
                <a:spcPct val="0"/>
              </a:spcAft>
              <a:defRPr kumimoji="1" sz="2400">
                <a:solidFill>
                  <a:schemeClr val="tx1"/>
                </a:solidFill>
                <a:latin typeface="Times New Roman" pitchFamily="18" charset="0"/>
                <a:ea typeface="宋体" pitchFamily="2" charset="-122"/>
              </a:defRPr>
            </a:lvl8pPr>
            <a:lvl9pPr marL="3886200" indent="-228600" fontAlgn="base">
              <a:spcBef>
                <a:spcPct val="0"/>
              </a:spcBef>
              <a:spcAft>
                <a:spcPct val="0"/>
              </a:spcAft>
              <a:defRPr kumimoji="1" sz="2400">
                <a:solidFill>
                  <a:schemeClr val="tx1"/>
                </a:solidFill>
                <a:latin typeface="Times New Roman" pitchFamily="18" charset="0"/>
                <a:ea typeface="宋体" pitchFamily="2" charset="-122"/>
              </a:defRPr>
            </a:lvl9pPr>
          </a:lstStyle>
          <a:p>
            <a:pPr fontAlgn="base">
              <a:spcBef>
                <a:spcPct val="0"/>
              </a:spcBef>
              <a:spcAft>
                <a:spcPct val="0"/>
              </a:spcAft>
            </a:pPr>
            <a:r>
              <a:rPr kumimoji="0" lang="en-US" altLang="zh-CN" sz="2000" b="1">
                <a:solidFill>
                  <a:srgbClr val="0070C0"/>
                </a:solidFill>
                <a:latin typeface="Calibri" pitchFamily="34" charset="0"/>
              </a:rPr>
              <a:t>Parameters</a:t>
            </a:r>
          </a:p>
        </p:txBody>
      </p:sp>
      <p:sp>
        <p:nvSpPr>
          <p:cNvPr id="221196" name="矩形 39"/>
          <p:cNvSpPr>
            <a:spLocks noChangeArrowheads="1"/>
          </p:cNvSpPr>
          <p:nvPr/>
        </p:nvSpPr>
        <p:spPr bwMode="auto">
          <a:xfrm>
            <a:off x="6873875" y="642938"/>
            <a:ext cx="1698625" cy="1071562"/>
          </a:xfrm>
          <a:prstGeom prst="rect">
            <a:avLst/>
          </a:prstGeom>
          <a:solidFill>
            <a:srgbClr val="FFFF00"/>
          </a:solidFill>
          <a:ln w="38100" algn="ctr">
            <a:solidFill>
              <a:srgbClr val="003366"/>
            </a:solidFill>
            <a:round/>
            <a:headEnd/>
            <a:tailEnd/>
          </a:ln>
        </p:spPr>
        <p:txBody>
          <a:bodyPr wrap="none" anchor="ctr"/>
          <a:lstStyle/>
          <a:p>
            <a:pPr algn="ctr" eaLnBrk="0" fontAlgn="base" hangingPunct="0">
              <a:spcBef>
                <a:spcPct val="0"/>
              </a:spcBef>
              <a:spcAft>
                <a:spcPct val="0"/>
              </a:spcAft>
            </a:pPr>
            <a:endParaRPr lang="en-US" altLang="zh-CN" sz="1600" b="1">
              <a:solidFill>
                <a:srgbClr val="FFFFFF"/>
              </a:solidFill>
            </a:endParaRPr>
          </a:p>
          <a:p>
            <a:pPr algn="ctr" eaLnBrk="0" fontAlgn="base" hangingPunct="0">
              <a:spcBef>
                <a:spcPct val="0"/>
              </a:spcBef>
              <a:spcAft>
                <a:spcPct val="0"/>
              </a:spcAft>
            </a:pPr>
            <a:endParaRPr lang="en-US" altLang="zh-CN" sz="1600" b="1">
              <a:solidFill>
                <a:srgbClr val="FFFFFF"/>
              </a:solidFill>
            </a:endParaRPr>
          </a:p>
          <a:p>
            <a:pPr algn="ctr" eaLnBrk="0" fontAlgn="base" hangingPunct="0">
              <a:spcBef>
                <a:spcPct val="0"/>
              </a:spcBef>
              <a:spcAft>
                <a:spcPct val="0"/>
              </a:spcAft>
            </a:pPr>
            <a:endParaRPr lang="en-US" altLang="zh-CN" sz="1600" b="1">
              <a:solidFill>
                <a:srgbClr val="FFFFFF"/>
              </a:solidFill>
            </a:endParaRPr>
          </a:p>
          <a:p>
            <a:pPr algn="ctr" eaLnBrk="0" fontAlgn="base" hangingPunct="0">
              <a:spcBef>
                <a:spcPct val="0"/>
              </a:spcBef>
              <a:spcAft>
                <a:spcPct val="0"/>
              </a:spcAft>
            </a:pPr>
            <a:r>
              <a:rPr lang="en-US" altLang="zh-CN" sz="1600" b="1">
                <a:solidFill>
                  <a:srgbClr val="0070C0"/>
                </a:solidFill>
              </a:rPr>
              <a:t>User</a:t>
            </a:r>
          </a:p>
        </p:txBody>
      </p:sp>
      <p:sp>
        <p:nvSpPr>
          <p:cNvPr id="221197" name="矩形 40"/>
          <p:cNvSpPr>
            <a:spLocks noChangeArrowheads="1"/>
          </p:cNvSpPr>
          <p:nvPr/>
        </p:nvSpPr>
        <p:spPr bwMode="auto">
          <a:xfrm>
            <a:off x="1444625" y="3714750"/>
            <a:ext cx="1571625" cy="500063"/>
          </a:xfrm>
          <a:prstGeom prst="rect">
            <a:avLst/>
          </a:prstGeom>
          <a:solidFill>
            <a:srgbClr val="FFCC66"/>
          </a:solidFill>
          <a:ln w="12700" algn="ctr">
            <a:solidFill>
              <a:srgbClr val="003366"/>
            </a:solidFill>
            <a:round/>
            <a:headEnd/>
            <a:tailEnd/>
          </a:ln>
        </p:spPr>
        <p:txBody>
          <a:bodyPr wrap="none" anchor="ctr"/>
          <a:lstStyle/>
          <a:p>
            <a:pPr algn="ctr" eaLnBrk="0" fontAlgn="base" hangingPunct="0">
              <a:spcBef>
                <a:spcPct val="0"/>
              </a:spcBef>
              <a:spcAft>
                <a:spcPct val="0"/>
              </a:spcAft>
            </a:pPr>
            <a:r>
              <a:rPr lang="en-US" altLang="zh-CN" sz="1600" b="1">
                <a:solidFill>
                  <a:srgbClr val="0070C0"/>
                </a:solidFill>
              </a:rPr>
              <a:t>BesSim</a:t>
            </a:r>
          </a:p>
        </p:txBody>
      </p:sp>
      <p:cxnSp>
        <p:nvCxnSpPr>
          <p:cNvPr id="221198" name="直接箭头连接符 43"/>
          <p:cNvCxnSpPr>
            <a:cxnSpLocks noChangeShapeType="1"/>
            <a:stCxn id="221188" idx="2"/>
            <a:endCxn id="221217" idx="0"/>
          </p:cNvCxnSpPr>
          <p:nvPr/>
        </p:nvCxnSpPr>
        <p:spPr bwMode="auto">
          <a:xfrm rot="5400000">
            <a:off x="2051050" y="1820863"/>
            <a:ext cx="357187" cy="1588"/>
          </a:xfrm>
          <a:prstGeom prst="straightConnector1">
            <a:avLst/>
          </a:prstGeom>
          <a:noFill/>
          <a:ln w="22225" algn="ctr">
            <a:solidFill>
              <a:srgbClr val="003366"/>
            </a:solidFill>
            <a:round/>
            <a:headEnd/>
            <a:tailEnd type="arrow" w="med" len="med"/>
          </a:ln>
        </p:spPr>
      </p:cxnSp>
      <p:cxnSp>
        <p:nvCxnSpPr>
          <p:cNvPr id="221199" name="直接箭头连接符 45"/>
          <p:cNvCxnSpPr>
            <a:cxnSpLocks noChangeShapeType="1"/>
            <a:stCxn id="221189" idx="2"/>
            <a:endCxn id="221197" idx="0"/>
          </p:cNvCxnSpPr>
          <p:nvPr/>
        </p:nvCxnSpPr>
        <p:spPr bwMode="auto">
          <a:xfrm rot="5400000">
            <a:off x="2086769" y="3572669"/>
            <a:ext cx="285750" cy="1588"/>
          </a:xfrm>
          <a:prstGeom prst="straightConnector1">
            <a:avLst/>
          </a:prstGeom>
          <a:noFill/>
          <a:ln w="22225" algn="ctr">
            <a:solidFill>
              <a:srgbClr val="003366"/>
            </a:solidFill>
            <a:round/>
            <a:headEnd/>
            <a:tailEnd type="arrow" w="med" len="med"/>
          </a:ln>
        </p:spPr>
      </p:cxnSp>
      <p:cxnSp>
        <p:nvCxnSpPr>
          <p:cNvPr id="221200" name="直接箭头连接符 47"/>
          <p:cNvCxnSpPr>
            <a:cxnSpLocks noChangeShapeType="1"/>
            <a:endCxn id="221190" idx="0"/>
          </p:cNvCxnSpPr>
          <p:nvPr/>
        </p:nvCxnSpPr>
        <p:spPr bwMode="auto">
          <a:xfrm rot="5400000">
            <a:off x="2051050" y="5680075"/>
            <a:ext cx="357188" cy="1588"/>
          </a:xfrm>
          <a:prstGeom prst="straightConnector1">
            <a:avLst/>
          </a:prstGeom>
          <a:noFill/>
          <a:ln w="22225" algn="ctr">
            <a:solidFill>
              <a:srgbClr val="003366"/>
            </a:solidFill>
            <a:round/>
            <a:headEnd/>
            <a:tailEnd type="arrow" w="med" len="med"/>
          </a:ln>
        </p:spPr>
      </p:cxnSp>
      <p:cxnSp>
        <p:nvCxnSpPr>
          <p:cNvPr id="221201" name="形状 53"/>
          <p:cNvCxnSpPr>
            <a:cxnSpLocks noChangeShapeType="1"/>
          </p:cNvCxnSpPr>
          <p:nvPr/>
        </p:nvCxnSpPr>
        <p:spPr bwMode="auto">
          <a:xfrm rot="16200000" flipV="1">
            <a:off x="-519906" y="2750344"/>
            <a:ext cx="3714750" cy="1785938"/>
          </a:xfrm>
          <a:prstGeom prst="bentConnector3">
            <a:avLst>
              <a:gd name="adj1" fmla="val -2852"/>
            </a:avLst>
          </a:prstGeom>
          <a:noFill/>
          <a:ln w="22225" algn="ctr">
            <a:solidFill>
              <a:srgbClr val="003366"/>
            </a:solidFill>
            <a:round/>
            <a:headEnd/>
            <a:tailEnd/>
          </a:ln>
        </p:spPr>
      </p:cxnSp>
      <p:cxnSp>
        <p:nvCxnSpPr>
          <p:cNvPr id="221202" name="直接箭头连接符 55"/>
          <p:cNvCxnSpPr>
            <a:cxnSpLocks noChangeShapeType="1"/>
          </p:cNvCxnSpPr>
          <p:nvPr/>
        </p:nvCxnSpPr>
        <p:spPr bwMode="auto">
          <a:xfrm>
            <a:off x="444500" y="1785938"/>
            <a:ext cx="1785938" cy="1587"/>
          </a:xfrm>
          <a:prstGeom prst="straightConnector1">
            <a:avLst/>
          </a:prstGeom>
          <a:noFill/>
          <a:ln w="22225" algn="ctr">
            <a:solidFill>
              <a:srgbClr val="003366"/>
            </a:solidFill>
            <a:round/>
            <a:headEnd/>
            <a:tailEnd type="arrow" w="med" len="med"/>
          </a:ln>
        </p:spPr>
      </p:cxnSp>
      <p:cxnSp>
        <p:nvCxnSpPr>
          <p:cNvPr id="221203" name="直接箭头连接符 61"/>
          <p:cNvCxnSpPr>
            <a:cxnSpLocks noChangeShapeType="1"/>
          </p:cNvCxnSpPr>
          <p:nvPr/>
        </p:nvCxnSpPr>
        <p:spPr bwMode="auto">
          <a:xfrm rot="10800000" flipV="1">
            <a:off x="3016250" y="3941763"/>
            <a:ext cx="1785938" cy="11112"/>
          </a:xfrm>
          <a:prstGeom prst="straightConnector1">
            <a:avLst/>
          </a:prstGeom>
          <a:noFill/>
          <a:ln w="22225" algn="ctr">
            <a:solidFill>
              <a:srgbClr val="003366"/>
            </a:solidFill>
            <a:round/>
            <a:headEnd/>
            <a:tailEnd type="arrow" w="med" len="med"/>
          </a:ln>
        </p:spPr>
      </p:cxnSp>
      <p:sp>
        <p:nvSpPr>
          <p:cNvPr id="221204" name="TextBox 62"/>
          <p:cNvSpPr txBox="1">
            <a:spLocks noChangeArrowheads="1"/>
          </p:cNvSpPr>
          <p:nvPr/>
        </p:nvSpPr>
        <p:spPr bwMode="auto">
          <a:xfrm>
            <a:off x="3230563" y="36433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宋体" pitchFamily="2" charset="-122"/>
              </a:defRPr>
            </a:lvl1pPr>
            <a:lvl2pPr marL="742950" indent="-285750" algn="l">
              <a:defRPr kumimoji="1" sz="2400">
                <a:solidFill>
                  <a:schemeClr val="tx1"/>
                </a:solidFill>
                <a:latin typeface="Times New Roman" pitchFamily="18" charset="0"/>
                <a:ea typeface="宋体" pitchFamily="2" charset="-122"/>
              </a:defRPr>
            </a:lvl2pPr>
            <a:lvl3pPr marL="1143000" indent="-228600" algn="l">
              <a:defRPr kumimoji="1" sz="2400">
                <a:solidFill>
                  <a:schemeClr val="tx1"/>
                </a:solidFill>
                <a:latin typeface="Times New Roman" pitchFamily="18" charset="0"/>
                <a:ea typeface="宋体" pitchFamily="2" charset="-122"/>
              </a:defRPr>
            </a:lvl3pPr>
            <a:lvl4pPr marL="1600200" indent="-228600" algn="l">
              <a:defRPr kumimoji="1" sz="2400">
                <a:solidFill>
                  <a:schemeClr val="tx1"/>
                </a:solidFill>
                <a:latin typeface="Times New Roman" pitchFamily="18" charset="0"/>
                <a:ea typeface="宋体" pitchFamily="2" charset="-122"/>
              </a:defRPr>
            </a:lvl4pPr>
            <a:lvl5pPr marL="2057400" indent="-228600" algn="l">
              <a:defRPr kumimoji="1" sz="2400">
                <a:solidFill>
                  <a:schemeClr val="tx1"/>
                </a:solidFill>
                <a:latin typeface="Times New Roman" pitchFamily="18" charset="0"/>
                <a:ea typeface="宋体" pitchFamily="2" charset="-122"/>
              </a:defRPr>
            </a:lvl5pPr>
            <a:lvl6pPr marL="2514600" indent="-228600" fontAlgn="base">
              <a:spcBef>
                <a:spcPct val="0"/>
              </a:spcBef>
              <a:spcAft>
                <a:spcPct val="0"/>
              </a:spcAft>
              <a:defRPr kumimoji="1" sz="2400">
                <a:solidFill>
                  <a:schemeClr val="tx1"/>
                </a:solidFill>
                <a:latin typeface="Times New Roman" pitchFamily="18" charset="0"/>
                <a:ea typeface="宋体" pitchFamily="2" charset="-122"/>
              </a:defRPr>
            </a:lvl6pPr>
            <a:lvl7pPr marL="2971800" indent="-228600" fontAlgn="base">
              <a:spcBef>
                <a:spcPct val="0"/>
              </a:spcBef>
              <a:spcAft>
                <a:spcPct val="0"/>
              </a:spcAft>
              <a:defRPr kumimoji="1" sz="2400">
                <a:solidFill>
                  <a:schemeClr val="tx1"/>
                </a:solidFill>
                <a:latin typeface="Times New Roman" pitchFamily="18" charset="0"/>
                <a:ea typeface="宋体" pitchFamily="2" charset="-122"/>
              </a:defRPr>
            </a:lvl7pPr>
            <a:lvl8pPr marL="3429000" indent="-228600" fontAlgn="base">
              <a:spcBef>
                <a:spcPct val="0"/>
              </a:spcBef>
              <a:spcAft>
                <a:spcPct val="0"/>
              </a:spcAft>
              <a:defRPr kumimoji="1" sz="2400">
                <a:solidFill>
                  <a:schemeClr val="tx1"/>
                </a:solidFill>
                <a:latin typeface="Times New Roman" pitchFamily="18" charset="0"/>
                <a:ea typeface="宋体" pitchFamily="2" charset="-122"/>
              </a:defRPr>
            </a:lvl8pPr>
            <a:lvl9pPr marL="3886200" indent="-228600" fontAlgn="base">
              <a:spcBef>
                <a:spcPct val="0"/>
              </a:spcBef>
              <a:spcAft>
                <a:spcPct val="0"/>
              </a:spcAft>
              <a:defRPr kumimoji="1" sz="2400">
                <a:solidFill>
                  <a:schemeClr val="tx1"/>
                </a:solidFill>
                <a:latin typeface="Times New Roman" pitchFamily="18" charset="0"/>
                <a:ea typeface="宋体" pitchFamily="2" charset="-122"/>
              </a:defRPr>
            </a:lvl9pPr>
          </a:lstStyle>
          <a:p>
            <a:pPr fontAlgn="base">
              <a:spcBef>
                <a:spcPct val="0"/>
              </a:spcBef>
              <a:spcAft>
                <a:spcPct val="0"/>
              </a:spcAft>
            </a:pPr>
            <a:r>
              <a:rPr kumimoji="0" lang="en-US" altLang="zh-CN" sz="1800" b="1">
                <a:solidFill>
                  <a:srgbClr val="0070C0"/>
                </a:solidFill>
                <a:latin typeface="Calibri" pitchFamily="34" charset="0"/>
              </a:rPr>
              <a:t>Parameters</a:t>
            </a:r>
          </a:p>
        </p:txBody>
      </p:sp>
      <p:sp>
        <p:nvSpPr>
          <p:cNvPr id="221205" name="TextBox 95"/>
          <p:cNvSpPr txBox="1">
            <a:spLocks noChangeArrowheads="1"/>
          </p:cNvSpPr>
          <p:nvPr/>
        </p:nvSpPr>
        <p:spPr bwMode="auto">
          <a:xfrm>
            <a:off x="3016250" y="2814638"/>
            <a:ext cx="1785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宋体" pitchFamily="2" charset="-122"/>
              </a:defRPr>
            </a:lvl1pPr>
            <a:lvl2pPr marL="742950" indent="-285750" algn="l">
              <a:defRPr kumimoji="1" sz="2400">
                <a:solidFill>
                  <a:schemeClr val="tx1"/>
                </a:solidFill>
                <a:latin typeface="Times New Roman" pitchFamily="18" charset="0"/>
                <a:ea typeface="宋体" pitchFamily="2" charset="-122"/>
              </a:defRPr>
            </a:lvl2pPr>
            <a:lvl3pPr marL="1143000" indent="-228600" algn="l">
              <a:defRPr kumimoji="1" sz="2400">
                <a:solidFill>
                  <a:schemeClr val="tx1"/>
                </a:solidFill>
                <a:latin typeface="Times New Roman" pitchFamily="18" charset="0"/>
                <a:ea typeface="宋体" pitchFamily="2" charset="-122"/>
              </a:defRPr>
            </a:lvl3pPr>
            <a:lvl4pPr marL="1600200" indent="-228600" algn="l">
              <a:defRPr kumimoji="1" sz="2400">
                <a:solidFill>
                  <a:schemeClr val="tx1"/>
                </a:solidFill>
                <a:latin typeface="Times New Roman" pitchFamily="18" charset="0"/>
                <a:ea typeface="宋体" pitchFamily="2" charset="-122"/>
              </a:defRPr>
            </a:lvl4pPr>
            <a:lvl5pPr marL="2057400" indent="-228600" algn="l">
              <a:defRPr kumimoji="1" sz="2400">
                <a:solidFill>
                  <a:schemeClr val="tx1"/>
                </a:solidFill>
                <a:latin typeface="Times New Roman" pitchFamily="18" charset="0"/>
                <a:ea typeface="宋体" pitchFamily="2" charset="-122"/>
              </a:defRPr>
            </a:lvl5pPr>
            <a:lvl6pPr marL="2514600" indent="-228600" fontAlgn="base">
              <a:spcBef>
                <a:spcPct val="0"/>
              </a:spcBef>
              <a:spcAft>
                <a:spcPct val="0"/>
              </a:spcAft>
              <a:defRPr kumimoji="1" sz="2400">
                <a:solidFill>
                  <a:schemeClr val="tx1"/>
                </a:solidFill>
                <a:latin typeface="Times New Roman" pitchFamily="18" charset="0"/>
                <a:ea typeface="宋体" pitchFamily="2" charset="-122"/>
              </a:defRPr>
            </a:lvl6pPr>
            <a:lvl7pPr marL="2971800" indent="-228600" fontAlgn="base">
              <a:spcBef>
                <a:spcPct val="0"/>
              </a:spcBef>
              <a:spcAft>
                <a:spcPct val="0"/>
              </a:spcAft>
              <a:defRPr kumimoji="1" sz="2400">
                <a:solidFill>
                  <a:schemeClr val="tx1"/>
                </a:solidFill>
                <a:latin typeface="Times New Roman" pitchFamily="18" charset="0"/>
                <a:ea typeface="宋体" pitchFamily="2" charset="-122"/>
              </a:defRPr>
            </a:lvl7pPr>
            <a:lvl8pPr marL="3429000" indent="-228600" fontAlgn="base">
              <a:spcBef>
                <a:spcPct val="0"/>
              </a:spcBef>
              <a:spcAft>
                <a:spcPct val="0"/>
              </a:spcAft>
              <a:defRPr kumimoji="1" sz="2400">
                <a:solidFill>
                  <a:schemeClr val="tx1"/>
                </a:solidFill>
                <a:latin typeface="Times New Roman" pitchFamily="18" charset="0"/>
                <a:ea typeface="宋体" pitchFamily="2" charset="-122"/>
              </a:defRPr>
            </a:lvl8pPr>
            <a:lvl9pPr marL="3886200" indent="-228600" fontAlgn="base">
              <a:spcBef>
                <a:spcPct val="0"/>
              </a:spcBef>
              <a:spcAft>
                <a:spcPct val="0"/>
              </a:spcAft>
              <a:defRPr kumimoji="1" sz="2400">
                <a:solidFill>
                  <a:schemeClr val="tx1"/>
                </a:solidFill>
                <a:latin typeface="Times New Roman" pitchFamily="18" charset="0"/>
                <a:ea typeface="宋体" pitchFamily="2" charset="-122"/>
              </a:defRPr>
            </a:lvl9pPr>
          </a:lstStyle>
          <a:p>
            <a:pPr fontAlgn="base">
              <a:spcBef>
                <a:spcPct val="0"/>
              </a:spcBef>
              <a:spcAft>
                <a:spcPct val="0"/>
              </a:spcAft>
            </a:pPr>
            <a:r>
              <a:rPr kumimoji="0" lang="en-US" altLang="zh-CN" sz="2000" b="1">
                <a:solidFill>
                  <a:srgbClr val="0070C0"/>
                </a:solidFill>
                <a:latin typeface="Calibri" pitchFamily="34" charset="0"/>
              </a:rPr>
              <a:t>Y</a:t>
            </a:r>
            <a:r>
              <a:rPr kumimoji="0" lang="en-US" altLang="zh-CN" sz="1800" b="1">
                <a:solidFill>
                  <a:srgbClr val="0070C0"/>
                </a:solidFill>
                <a:latin typeface="Calibri" pitchFamily="34" charset="0"/>
              </a:rPr>
              <a:t> </a:t>
            </a:r>
            <a:r>
              <a:rPr kumimoji="0" lang="en-US" altLang="zh-CN" sz="1600" b="1">
                <a:solidFill>
                  <a:srgbClr val="0070C0"/>
                </a:solidFill>
                <a:latin typeface="Calibri" pitchFamily="34" charset="0"/>
              </a:rPr>
              <a:t>Fire “</a:t>
            </a:r>
            <a:r>
              <a:rPr kumimoji="0" lang="en-US" altLang="zh-CN" sz="1600" b="1">
                <a:solidFill>
                  <a:srgbClr val="FF0000"/>
                </a:solidFill>
                <a:latin typeface="Calibri" pitchFamily="34" charset="0"/>
              </a:rPr>
              <a:t>NewRun</a:t>
            </a:r>
            <a:r>
              <a:rPr kumimoji="0" lang="en-US" altLang="zh-CN" sz="1600" b="1">
                <a:solidFill>
                  <a:srgbClr val="0070C0"/>
                </a:solidFill>
                <a:latin typeface="Calibri" pitchFamily="34" charset="0"/>
              </a:rPr>
              <a:t>”</a:t>
            </a:r>
          </a:p>
        </p:txBody>
      </p:sp>
      <p:sp>
        <p:nvSpPr>
          <p:cNvPr id="221207" name="矩形 123"/>
          <p:cNvSpPr>
            <a:spLocks noChangeArrowheads="1"/>
          </p:cNvSpPr>
          <p:nvPr/>
        </p:nvSpPr>
        <p:spPr bwMode="auto">
          <a:xfrm>
            <a:off x="5087938" y="3714750"/>
            <a:ext cx="1285875" cy="571500"/>
          </a:xfrm>
          <a:prstGeom prst="rect">
            <a:avLst/>
          </a:prstGeom>
          <a:solidFill>
            <a:srgbClr val="FFCC66"/>
          </a:solidFill>
          <a:ln w="12700" algn="ctr">
            <a:solidFill>
              <a:srgbClr val="003366"/>
            </a:solidFill>
            <a:round/>
            <a:headEnd/>
            <a:tailEnd/>
          </a:ln>
        </p:spPr>
        <p:txBody>
          <a:bodyPr wrap="none"/>
          <a:lstStyle/>
          <a:p>
            <a:pPr eaLnBrk="0" fontAlgn="base" hangingPunct="0">
              <a:spcBef>
                <a:spcPct val="0"/>
              </a:spcBef>
              <a:spcAft>
                <a:spcPct val="0"/>
              </a:spcAft>
            </a:pPr>
            <a:r>
              <a:rPr lang="en-US" altLang="zh-CN" sz="1600" b="1">
                <a:solidFill>
                  <a:srgbClr val="0070C0"/>
                </a:solidFill>
              </a:rPr>
              <a:t>“</a:t>
            </a:r>
            <a:r>
              <a:rPr lang="en-US" altLang="zh-CN" sz="1600" b="1">
                <a:solidFill>
                  <a:srgbClr val="FF0000"/>
                </a:solidFill>
              </a:rPr>
              <a:t>NewRun</a:t>
            </a:r>
            <a:r>
              <a:rPr lang="en-US" altLang="zh-CN" sz="1600" b="1">
                <a:solidFill>
                  <a:srgbClr val="0070C0"/>
                </a:solidFill>
              </a:rPr>
              <a:t>”</a:t>
            </a:r>
          </a:p>
          <a:p>
            <a:pPr eaLnBrk="0" fontAlgn="base" hangingPunct="0">
              <a:spcBef>
                <a:spcPct val="0"/>
              </a:spcBef>
              <a:spcAft>
                <a:spcPct val="0"/>
              </a:spcAft>
            </a:pPr>
            <a:r>
              <a:rPr lang="en-US" altLang="zh-CN" sz="1600" b="1">
                <a:solidFill>
                  <a:srgbClr val="0070C0"/>
                </a:solidFill>
              </a:rPr>
              <a:t> listener</a:t>
            </a:r>
          </a:p>
          <a:p>
            <a:pPr eaLnBrk="0" fontAlgn="base" hangingPunct="0">
              <a:spcBef>
                <a:spcPct val="0"/>
              </a:spcBef>
              <a:spcAft>
                <a:spcPct val="0"/>
              </a:spcAft>
            </a:pPr>
            <a:endParaRPr lang="en-US" altLang="zh-CN" sz="1600">
              <a:solidFill>
                <a:srgbClr val="000000"/>
              </a:solidFill>
            </a:endParaRPr>
          </a:p>
        </p:txBody>
      </p:sp>
      <p:sp>
        <p:nvSpPr>
          <p:cNvPr id="221208" name="TextBox 124"/>
          <p:cNvSpPr txBox="1">
            <a:spLocks noChangeArrowheads="1"/>
          </p:cNvSpPr>
          <p:nvPr/>
        </p:nvSpPr>
        <p:spPr bwMode="auto">
          <a:xfrm rot="-5400000">
            <a:off x="-371475" y="3371851"/>
            <a:ext cx="1285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宋体" pitchFamily="2" charset="-122"/>
              </a:defRPr>
            </a:lvl1pPr>
            <a:lvl2pPr marL="742950" indent="-285750" algn="l">
              <a:defRPr kumimoji="1" sz="2400">
                <a:solidFill>
                  <a:schemeClr val="tx1"/>
                </a:solidFill>
                <a:latin typeface="Times New Roman" pitchFamily="18" charset="0"/>
                <a:ea typeface="宋体" pitchFamily="2" charset="-122"/>
              </a:defRPr>
            </a:lvl2pPr>
            <a:lvl3pPr marL="1143000" indent="-228600" algn="l">
              <a:defRPr kumimoji="1" sz="2400">
                <a:solidFill>
                  <a:schemeClr val="tx1"/>
                </a:solidFill>
                <a:latin typeface="Times New Roman" pitchFamily="18" charset="0"/>
                <a:ea typeface="宋体" pitchFamily="2" charset="-122"/>
              </a:defRPr>
            </a:lvl3pPr>
            <a:lvl4pPr marL="1600200" indent="-228600" algn="l">
              <a:defRPr kumimoji="1" sz="2400">
                <a:solidFill>
                  <a:schemeClr val="tx1"/>
                </a:solidFill>
                <a:latin typeface="Times New Roman" pitchFamily="18" charset="0"/>
                <a:ea typeface="宋体" pitchFamily="2" charset="-122"/>
              </a:defRPr>
            </a:lvl4pPr>
            <a:lvl5pPr marL="2057400" indent="-228600" algn="l">
              <a:defRPr kumimoji="1" sz="2400">
                <a:solidFill>
                  <a:schemeClr val="tx1"/>
                </a:solidFill>
                <a:latin typeface="Times New Roman" pitchFamily="18" charset="0"/>
                <a:ea typeface="宋体" pitchFamily="2" charset="-122"/>
              </a:defRPr>
            </a:lvl5pPr>
            <a:lvl6pPr marL="2514600" indent="-228600" fontAlgn="base">
              <a:spcBef>
                <a:spcPct val="0"/>
              </a:spcBef>
              <a:spcAft>
                <a:spcPct val="0"/>
              </a:spcAft>
              <a:defRPr kumimoji="1" sz="2400">
                <a:solidFill>
                  <a:schemeClr val="tx1"/>
                </a:solidFill>
                <a:latin typeface="Times New Roman" pitchFamily="18" charset="0"/>
                <a:ea typeface="宋体" pitchFamily="2" charset="-122"/>
              </a:defRPr>
            </a:lvl6pPr>
            <a:lvl7pPr marL="2971800" indent="-228600" fontAlgn="base">
              <a:spcBef>
                <a:spcPct val="0"/>
              </a:spcBef>
              <a:spcAft>
                <a:spcPct val="0"/>
              </a:spcAft>
              <a:defRPr kumimoji="1" sz="2400">
                <a:solidFill>
                  <a:schemeClr val="tx1"/>
                </a:solidFill>
                <a:latin typeface="Times New Roman" pitchFamily="18" charset="0"/>
                <a:ea typeface="宋体" pitchFamily="2" charset="-122"/>
              </a:defRPr>
            </a:lvl7pPr>
            <a:lvl8pPr marL="3429000" indent="-228600" fontAlgn="base">
              <a:spcBef>
                <a:spcPct val="0"/>
              </a:spcBef>
              <a:spcAft>
                <a:spcPct val="0"/>
              </a:spcAft>
              <a:defRPr kumimoji="1" sz="2400">
                <a:solidFill>
                  <a:schemeClr val="tx1"/>
                </a:solidFill>
                <a:latin typeface="Times New Roman" pitchFamily="18" charset="0"/>
                <a:ea typeface="宋体" pitchFamily="2" charset="-122"/>
              </a:defRPr>
            </a:lvl8pPr>
            <a:lvl9pPr marL="3886200" indent="-228600" fontAlgn="base">
              <a:spcBef>
                <a:spcPct val="0"/>
              </a:spcBef>
              <a:spcAft>
                <a:spcPct val="0"/>
              </a:spcAft>
              <a:defRPr kumimoji="1" sz="2400">
                <a:solidFill>
                  <a:schemeClr val="tx1"/>
                </a:solidFill>
                <a:latin typeface="Times New Roman" pitchFamily="18" charset="0"/>
                <a:ea typeface="宋体" pitchFamily="2" charset="-122"/>
              </a:defRPr>
            </a:lvl9pPr>
          </a:lstStyle>
          <a:p>
            <a:pPr fontAlgn="base">
              <a:spcBef>
                <a:spcPct val="0"/>
              </a:spcBef>
              <a:spcAft>
                <a:spcPct val="0"/>
              </a:spcAft>
            </a:pPr>
            <a:r>
              <a:rPr kumimoji="0" lang="en-US" altLang="zh-CN" sz="2000" b="1">
                <a:solidFill>
                  <a:srgbClr val="0070C0"/>
                </a:solidFill>
                <a:latin typeface="Calibri" pitchFamily="34" charset="0"/>
              </a:rPr>
              <a:t>Execute</a:t>
            </a:r>
          </a:p>
        </p:txBody>
      </p:sp>
      <p:cxnSp>
        <p:nvCxnSpPr>
          <p:cNvPr id="221209" name="直接箭头连接符 145"/>
          <p:cNvCxnSpPr>
            <a:cxnSpLocks noChangeShapeType="1"/>
          </p:cNvCxnSpPr>
          <p:nvPr/>
        </p:nvCxnSpPr>
        <p:spPr bwMode="auto">
          <a:xfrm rot="10800000">
            <a:off x="3016250" y="1071563"/>
            <a:ext cx="3857625" cy="1587"/>
          </a:xfrm>
          <a:prstGeom prst="straightConnector1">
            <a:avLst/>
          </a:prstGeom>
          <a:noFill/>
          <a:ln w="22225" algn="ctr">
            <a:solidFill>
              <a:srgbClr val="003366"/>
            </a:solidFill>
            <a:round/>
            <a:headEnd/>
            <a:tailEnd type="arrow" w="med" len="med"/>
          </a:ln>
        </p:spPr>
      </p:cxnSp>
      <p:cxnSp>
        <p:nvCxnSpPr>
          <p:cNvPr id="221210" name="肘形连接符 148"/>
          <p:cNvCxnSpPr>
            <a:cxnSpLocks noChangeShapeType="1"/>
          </p:cNvCxnSpPr>
          <p:nvPr/>
        </p:nvCxnSpPr>
        <p:spPr bwMode="auto">
          <a:xfrm rot="10800000">
            <a:off x="3016250" y="1285875"/>
            <a:ext cx="3286125" cy="2214563"/>
          </a:xfrm>
          <a:prstGeom prst="bentConnector3">
            <a:avLst>
              <a:gd name="adj1" fmla="val 12764"/>
            </a:avLst>
          </a:prstGeom>
          <a:noFill/>
          <a:ln w="22225" algn="ctr">
            <a:solidFill>
              <a:srgbClr val="003366"/>
            </a:solidFill>
            <a:round/>
            <a:headEnd/>
            <a:tailEnd type="arrow" w="med" len="med"/>
          </a:ln>
        </p:spPr>
      </p:cxnSp>
      <p:sp>
        <p:nvSpPr>
          <p:cNvPr id="221211" name="TextBox 151"/>
          <p:cNvSpPr txBox="1">
            <a:spLocks noChangeArrowheads="1"/>
          </p:cNvSpPr>
          <p:nvPr/>
        </p:nvSpPr>
        <p:spPr bwMode="auto">
          <a:xfrm rot="5400000">
            <a:off x="5343525" y="2228850"/>
            <a:ext cx="1428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宋体" pitchFamily="2" charset="-122"/>
              </a:defRPr>
            </a:lvl1pPr>
            <a:lvl2pPr marL="742950" indent="-285750" algn="l">
              <a:defRPr kumimoji="1" sz="2400">
                <a:solidFill>
                  <a:schemeClr val="tx1"/>
                </a:solidFill>
                <a:latin typeface="Times New Roman" pitchFamily="18" charset="0"/>
                <a:ea typeface="宋体" pitchFamily="2" charset="-122"/>
              </a:defRPr>
            </a:lvl2pPr>
            <a:lvl3pPr marL="1143000" indent="-228600" algn="l">
              <a:defRPr kumimoji="1" sz="2400">
                <a:solidFill>
                  <a:schemeClr val="tx1"/>
                </a:solidFill>
                <a:latin typeface="Times New Roman" pitchFamily="18" charset="0"/>
                <a:ea typeface="宋体" pitchFamily="2" charset="-122"/>
              </a:defRPr>
            </a:lvl3pPr>
            <a:lvl4pPr marL="1600200" indent="-228600" algn="l">
              <a:defRPr kumimoji="1" sz="2400">
                <a:solidFill>
                  <a:schemeClr val="tx1"/>
                </a:solidFill>
                <a:latin typeface="Times New Roman" pitchFamily="18" charset="0"/>
                <a:ea typeface="宋体" pitchFamily="2" charset="-122"/>
              </a:defRPr>
            </a:lvl4pPr>
            <a:lvl5pPr marL="2057400" indent="-228600" algn="l">
              <a:defRPr kumimoji="1" sz="2400">
                <a:solidFill>
                  <a:schemeClr val="tx1"/>
                </a:solidFill>
                <a:latin typeface="Times New Roman" pitchFamily="18" charset="0"/>
                <a:ea typeface="宋体" pitchFamily="2" charset="-122"/>
              </a:defRPr>
            </a:lvl5pPr>
            <a:lvl6pPr marL="2514600" indent="-228600" fontAlgn="base">
              <a:spcBef>
                <a:spcPct val="0"/>
              </a:spcBef>
              <a:spcAft>
                <a:spcPct val="0"/>
              </a:spcAft>
              <a:defRPr kumimoji="1" sz="2400">
                <a:solidFill>
                  <a:schemeClr val="tx1"/>
                </a:solidFill>
                <a:latin typeface="Times New Roman" pitchFamily="18" charset="0"/>
                <a:ea typeface="宋体" pitchFamily="2" charset="-122"/>
              </a:defRPr>
            </a:lvl6pPr>
            <a:lvl7pPr marL="2971800" indent="-228600" fontAlgn="base">
              <a:spcBef>
                <a:spcPct val="0"/>
              </a:spcBef>
              <a:spcAft>
                <a:spcPct val="0"/>
              </a:spcAft>
              <a:defRPr kumimoji="1" sz="2400">
                <a:solidFill>
                  <a:schemeClr val="tx1"/>
                </a:solidFill>
                <a:latin typeface="Times New Roman" pitchFamily="18" charset="0"/>
                <a:ea typeface="宋体" pitchFamily="2" charset="-122"/>
              </a:defRPr>
            </a:lvl7pPr>
            <a:lvl8pPr marL="3429000" indent="-228600" fontAlgn="base">
              <a:spcBef>
                <a:spcPct val="0"/>
              </a:spcBef>
              <a:spcAft>
                <a:spcPct val="0"/>
              </a:spcAft>
              <a:defRPr kumimoji="1" sz="2400">
                <a:solidFill>
                  <a:schemeClr val="tx1"/>
                </a:solidFill>
                <a:latin typeface="Times New Roman" pitchFamily="18" charset="0"/>
                <a:ea typeface="宋体" pitchFamily="2" charset="-122"/>
              </a:defRPr>
            </a:lvl8pPr>
            <a:lvl9pPr marL="3886200" indent="-228600" fontAlgn="base">
              <a:spcBef>
                <a:spcPct val="0"/>
              </a:spcBef>
              <a:spcAft>
                <a:spcPct val="0"/>
              </a:spcAft>
              <a:defRPr kumimoji="1" sz="2400">
                <a:solidFill>
                  <a:schemeClr val="tx1"/>
                </a:solidFill>
                <a:latin typeface="Times New Roman" pitchFamily="18" charset="0"/>
                <a:ea typeface="宋体" pitchFamily="2" charset="-122"/>
              </a:defRPr>
            </a:lvl9pPr>
          </a:lstStyle>
          <a:p>
            <a:pPr fontAlgn="base">
              <a:spcBef>
                <a:spcPct val="0"/>
              </a:spcBef>
              <a:spcAft>
                <a:spcPct val="0"/>
              </a:spcAft>
            </a:pPr>
            <a:r>
              <a:rPr kumimoji="0" lang="en-US" altLang="zh-CN" sz="2000" b="1">
                <a:solidFill>
                  <a:srgbClr val="0070C0"/>
                </a:solidFill>
                <a:latin typeface="Calibri" pitchFamily="34" charset="0"/>
              </a:rPr>
              <a:t>Luminosity</a:t>
            </a:r>
            <a:r>
              <a:rPr kumimoji="0" lang="en-US" altLang="zh-CN" sz="1800" b="1">
                <a:solidFill>
                  <a:srgbClr val="0070C0"/>
                </a:solidFill>
                <a:latin typeface="Calibri" pitchFamily="34" charset="0"/>
              </a:rPr>
              <a:t> </a:t>
            </a:r>
          </a:p>
        </p:txBody>
      </p:sp>
      <p:sp>
        <p:nvSpPr>
          <p:cNvPr id="221212" name="TextBox 152"/>
          <p:cNvSpPr txBox="1">
            <a:spLocks noChangeArrowheads="1"/>
          </p:cNvSpPr>
          <p:nvPr/>
        </p:nvSpPr>
        <p:spPr bwMode="auto">
          <a:xfrm>
            <a:off x="5730875" y="5140082"/>
            <a:ext cx="928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宋体" pitchFamily="2" charset="-122"/>
              </a:defRPr>
            </a:lvl1pPr>
            <a:lvl2pPr marL="742950" indent="-285750" algn="l">
              <a:defRPr kumimoji="1" sz="2400">
                <a:solidFill>
                  <a:schemeClr val="tx1"/>
                </a:solidFill>
                <a:latin typeface="Times New Roman" pitchFamily="18" charset="0"/>
                <a:ea typeface="宋体" pitchFamily="2" charset="-122"/>
              </a:defRPr>
            </a:lvl2pPr>
            <a:lvl3pPr marL="1143000" indent="-228600" algn="l">
              <a:defRPr kumimoji="1" sz="2400">
                <a:solidFill>
                  <a:schemeClr val="tx1"/>
                </a:solidFill>
                <a:latin typeface="Times New Roman" pitchFamily="18" charset="0"/>
                <a:ea typeface="宋体" pitchFamily="2" charset="-122"/>
              </a:defRPr>
            </a:lvl3pPr>
            <a:lvl4pPr marL="1600200" indent="-228600" algn="l">
              <a:defRPr kumimoji="1" sz="2400">
                <a:solidFill>
                  <a:schemeClr val="tx1"/>
                </a:solidFill>
                <a:latin typeface="Times New Roman" pitchFamily="18" charset="0"/>
                <a:ea typeface="宋体" pitchFamily="2" charset="-122"/>
              </a:defRPr>
            </a:lvl4pPr>
            <a:lvl5pPr marL="2057400" indent="-228600" algn="l">
              <a:defRPr kumimoji="1" sz="2400">
                <a:solidFill>
                  <a:schemeClr val="tx1"/>
                </a:solidFill>
                <a:latin typeface="Times New Roman" pitchFamily="18" charset="0"/>
                <a:ea typeface="宋体" pitchFamily="2" charset="-122"/>
              </a:defRPr>
            </a:lvl5pPr>
            <a:lvl6pPr marL="2514600" indent="-228600" fontAlgn="base">
              <a:spcBef>
                <a:spcPct val="0"/>
              </a:spcBef>
              <a:spcAft>
                <a:spcPct val="0"/>
              </a:spcAft>
              <a:defRPr kumimoji="1" sz="2400">
                <a:solidFill>
                  <a:schemeClr val="tx1"/>
                </a:solidFill>
                <a:latin typeface="Times New Roman" pitchFamily="18" charset="0"/>
                <a:ea typeface="宋体" pitchFamily="2" charset="-122"/>
              </a:defRPr>
            </a:lvl6pPr>
            <a:lvl7pPr marL="2971800" indent="-228600" fontAlgn="base">
              <a:spcBef>
                <a:spcPct val="0"/>
              </a:spcBef>
              <a:spcAft>
                <a:spcPct val="0"/>
              </a:spcAft>
              <a:defRPr kumimoji="1" sz="2400">
                <a:solidFill>
                  <a:schemeClr val="tx1"/>
                </a:solidFill>
                <a:latin typeface="Times New Roman" pitchFamily="18" charset="0"/>
                <a:ea typeface="宋体" pitchFamily="2" charset="-122"/>
              </a:defRPr>
            </a:lvl7pPr>
            <a:lvl8pPr marL="3429000" indent="-228600" fontAlgn="base">
              <a:spcBef>
                <a:spcPct val="0"/>
              </a:spcBef>
              <a:spcAft>
                <a:spcPct val="0"/>
              </a:spcAft>
              <a:defRPr kumimoji="1" sz="2400">
                <a:solidFill>
                  <a:schemeClr val="tx1"/>
                </a:solidFill>
                <a:latin typeface="Times New Roman" pitchFamily="18" charset="0"/>
                <a:ea typeface="宋体" pitchFamily="2" charset="-122"/>
              </a:defRPr>
            </a:lvl8pPr>
            <a:lvl9pPr marL="3886200" indent="-228600" fontAlgn="base">
              <a:spcBef>
                <a:spcPct val="0"/>
              </a:spcBef>
              <a:spcAft>
                <a:spcPct val="0"/>
              </a:spcAft>
              <a:defRPr kumimoji="1" sz="2400">
                <a:solidFill>
                  <a:schemeClr val="tx1"/>
                </a:solidFill>
                <a:latin typeface="Times New Roman" pitchFamily="18" charset="0"/>
                <a:ea typeface="宋体" pitchFamily="2" charset="-122"/>
              </a:defRPr>
            </a:lvl9pPr>
          </a:lstStyle>
          <a:p>
            <a:pPr fontAlgn="base">
              <a:spcBef>
                <a:spcPct val="0"/>
              </a:spcBef>
              <a:spcAft>
                <a:spcPct val="0"/>
              </a:spcAft>
            </a:pPr>
            <a:r>
              <a:rPr kumimoji="0" lang="en-US" altLang="zh-CN" sz="1800" b="1">
                <a:solidFill>
                  <a:srgbClr val="0070C0"/>
                </a:solidFill>
                <a:latin typeface="Calibri" pitchFamily="34" charset="0"/>
              </a:rPr>
              <a:t>update</a:t>
            </a:r>
          </a:p>
        </p:txBody>
      </p:sp>
      <p:sp>
        <p:nvSpPr>
          <p:cNvPr id="221213" name="矩形 44"/>
          <p:cNvSpPr>
            <a:spLocks noChangeArrowheads="1"/>
          </p:cNvSpPr>
          <p:nvPr/>
        </p:nvSpPr>
        <p:spPr bwMode="auto">
          <a:xfrm>
            <a:off x="1444625" y="4500563"/>
            <a:ext cx="1571625" cy="571500"/>
          </a:xfrm>
          <a:prstGeom prst="rect">
            <a:avLst/>
          </a:prstGeom>
          <a:solidFill>
            <a:srgbClr val="FFCC66"/>
          </a:solidFill>
          <a:ln w="12700" algn="ctr">
            <a:solidFill>
              <a:srgbClr val="003366"/>
            </a:solidFill>
            <a:round/>
            <a:headEnd/>
            <a:tailEnd/>
          </a:ln>
        </p:spPr>
        <p:txBody>
          <a:bodyPr wrap="none" anchor="ctr"/>
          <a:lstStyle/>
          <a:p>
            <a:pPr algn="ctr" eaLnBrk="0" fontAlgn="base" hangingPunct="0">
              <a:spcBef>
                <a:spcPct val="0"/>
              </a:spcBef>
              <a:spcAft>
                <a:spcPct val="0"/>
              </a:spcAft>
            </a:pPr>
            <a:r>
              <a:rPr lang="en-US" altLang="zh-CN" sz="1600" b="1">
                <a:solidFill>
                  <a:srgbClr val="0070C0"/>
                </a:solidFill>
              </a:rPr>
              <a:t>Event Mixer</a:t>
            </a:r>
          </a:p>
        </p:txBody>
      </p:sp>
      <p:cxnSp>
        <p:nvCxnSpPr>
          <p:cNvPr id="221214" name="直接箭头连接符 48"/>
          <p:cNvCxnSpPr>
            <a:cxnSpLocks noChangeShapeType="1"/>
            <a:stCxn id="221197" idx="2"/>
          </p:cNvCxnSpPr>
          <p:nvPr/>
        </p:nvCxnSpPr>
        <p:spPr bwMode="auto">
          <a:xfrm rot="5400000">
            <a:off x="2086769" y="4358481"/>
            <a:ext cx="285750" cy="1588"/>
          </a:xfrm>
          <a:prstGeom prst="straightConnector1">
            <a:avLst/>
          </a:prstGeom>
          <a:noFill/>
          <a:ln w="22225" algn="ctr">
            <a:solidFill>
              <a:srgbClr val="003366"/>
            </a:solidFill>
            <a:round/>
            <a:headEnd/>
            <a:tailEnd type="arrow" w="med" len="med"/>
          </a:ln>
        </p:spPr>
      </p:cxnSp>
      <p:cxnSp>
        <p:nvCxnSpPr>
          <p:cNvPr id="221215" name="直接箭头连接符 49"/>
          <p:cNvCxnSpPr>
            <a:cxnSpLocks noChangeShapeType="1"/>
          </p:cNvCxnSpPr>
          <p:nvPr/>
        </p:nvCxnSpPr>
        <p:spPr bwMode="auto">
          <a:xfrm rot="10800000" flipV="1">
            <a:off x="3016250" y="4773613"/>
            <a:ext cx="1785938" cy="12700"/>
          </a:xfrm>
          <a:prstGeom prst="straightConnector1">
            <a:avLst/>
          </a:prstGeom>
          <a:noFill/>
          <a:ln w="22225" algn="ctr">
            <a:solidFill>
              <a:srgbClr val="003366"/>
            </a:solidFill>
            <a:round/>
            <a:headEnd/>
            <a:tailEnd type="arrow" w="med" len="med"/>
          </a:ln>
        </p:spPr>
      </p:cxnSp>
      <p:sp>
        <p:nvSpPr>
          <p:cNvPr id="221216" name="TextBox 50"/>
          <p:cNvSpPr txBox="1">
            <a:spLocks noChangeArrowheads="1"/>
          </p:cNvSpPr>
          <p:nvPr/>
        </p:nvSpPr>
        <p:spPr bwMode="auto">
          <a:xfrm>
            <a:off x="3087688" y="4416425"/>
            <a:ext cx="157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宋体" pitchFamily="2" charset="-122"/>
              </a:defRPr>
            </a:lvl1pPr>
            <a:lvl2pPr marL="742950" indent="-285750" algn="l">
              <a:defRPr kumimoji="1" sz="2400">
                <a:solidFill>
                  <a:schemeClr val="tx1"/>
                </a:solidFill>
                <a:latin typeface="Times New Roman" pitchFamily="18" charset="0"/>
                <a:ea typeface="宋体" pitchFamily="2" charset="-122"/>
              </a:defRPr>
            </a:lvl2pPr>
            <a:lvl3pPr marL="1143000" indent="-228600" algn="l">
              <a:defRPr kumimoji="1" sz="2400">
                <a:solidFill>
                  <a:schemeClr val="tx1"/>
                </a:solidFill>
                <a:latin typeface="Times New Roman" pitchFamily="18" charset="0"/>
                <a:ea typeface="宋体" pitchFamily="2" charset="-122"/>
              </a:defRPr>
            </a:lvl3pPr>
            <a:lvl4pPr marL="1600200" indent="-228600" algn="l">
              <a:defRPr kumimoji="1" sz="2400">
                <a:solidFill>
                  <a:schemeClr val="tx1"/>
                </a:solidFill>
                <a:latin typeface="Times New Roman" pitchFamily="18" charset="0"/>
                <a:ea typeface="宋体" pitchFamily="2" charset="-122"/>
              </a:defRPr>
            </a:lvl4pPr>
            <a:lvl5pPr marL="2057400" indent="-228600" algn="l">
              <a:defRPr kumimoji="1" sz="2400">
                <a:solidFill>
                  <a:schemeClr val="tx1"/>
                </a:solidFill>
                <a:latin typeface="Times New Roman" pitchFamily="18" charset="0"/>
                <a:ea typeface="宋体" pitchFamily="2" charset="-122"/>
              </a:defRPr>
            </a:lvl5pPr>
            <a:lvl6pPr marL="2514600" indent="-228600" fontAlgn="base">
              <a:spcBef>
                <a:spcPct val="0"/>
              </a:spcBef>
              <a:spcAft>
                <a:spcPct val="0"/>
              </a:spcAft>
              <a:defRPr kumimoji="1" sz="2400">
                <a:solidFill>
                  <a:schemeClr val="tx1"/>
                </a:solidFill>
                <a:latin typeface="Times New Roman" pitchFamily="18" charset="0"/>
                <a:ea typeface="宋体" pitchFamily="2" charset="-122"/>
              </a:defRPr>
            </a:lvl6pPr>
            <a:lvl7pPr marL="2971800" indent="-228600" fontAlgn="base">
              <a:spcBef>
                <a:spcPct val="0"/>
              </a:spcBef>
              <a:spcAft>
                <a:spcPct val="0"/>
              </a:spcAft>
              <a:defRPr kumimoji="1" sz="2400">
                <a:solidFill>
                  <a:schemeClr val="tx1"/>
                </a:solidFill>
                <a:latin typeface="Times New Roman" pitchFamily="18" charset="0"/>
                <a:ea typeface="宋体" pitchFamily="2" charset="-122"/>
              </a:defRPr>
            </a:lvl7pPr>
            <a:lvl8pPr marL="3429000" indent="-228600" fontAlgn="base">
              <a:spcBef>
                <a:spcPct val="0"/>
              </a:spcBef>
              <a:spcAft>
                <a:spcPct val="0"/>
              </a:spcAft>
              <a:defRPr kumimoji="1" sz="2400">
                <a:solidFill>
                  <a:schemeClr val="tx1"/>
                </a:solidFill>
                <a:latin typeface="Times New Roman" pitchFamily="18" charset="0"/>
                <a:ea typeface="宋体" pitchFamily="2" charset="-122"/>
              </a:defRPr>
            </a:lvl8pPr>
            <a:lvl9pPr marL="3886200" indent="-228600" fontAlgn="base">
              <a:spcBef>
                <a:spcPct val="0"/>
              </a:spcBef>
              <a:spcAft>
                <a:spcPct val="0"/>
              </a:spcAft>
              <a:defRPr kumimoji="1" sz="2400">
                <a:solidFill>
                  <a:schemeClr val="tx1"/>
                </a:solidFill>
                <a:latin typeface="Times New Roman" pitchFamily="18" charset="0"/>
                <a:ea typeface="宋体" pitchFamily="2" charset="-122"/>
              </a:defRPr>
            </a:lvl9pPr>
          </a:lstStyle>
          <a:p>
            <a:pPr fontAlgn="base">
              <a:spcBef>
                <a:spcPct val="0"/>
              </a:spcBef>
              <a:spcAft>
                <a:spcPct val="0"/>
              </a:spcAft>
            </a:pPr>
            <a:r>
              <a:rPr kumimoji="0" lang="en-US" altLang="zh-CN" sz="1800" b="1" dirty="0" err="1">
                <a:solidFill>
                  <a:srgbClr val="0070C0"/>
                </a:solidFill>
                <a:latin typeface="Calibri" pitchFamily="34" charset="0"/>
              </a:rPr>
              <a:t>Bkg</a:t>
            </a:r>
            <a:r>
              <a:rPr kumimoji="0" lang="en-US" altLang="zh-CN" sz="1800" b="1" dirty="0">
                <a:solidFill>
                  <a:srgbClr val="0070C0"/>
                </a:solidFill>
                <a:latin typeface="Calibri" pitchFamily="34" charset="0"/>
              </a:rPr>
              <a:t> filenames</a:t>
            </a:r>
          </a:p>
        </p:txBody>
      </p:sp>
      <p:sp>
        <p:nvSpPr>
          <p:cNvPr id="221217" name="矩形 70"/>
          <p:cNvSpPr>
            <a:spLocks noChangeArrowheads="1"/>
          </p:cNvSpPr>
          <p:nvPr/>
        </p:nvSpPr>
        <p:spPr bwMode="auto">
          <a:xfrm>
            <a:off x="1444625" y="2000250"/>
            <a:ext cx="1571625" cy="500063"/>
          </a:xfrm>
          <a:prstGeom prst="rect">
            <a:avLst/>
          </a:prstGeom>
          <a:solidFill>
            <a:srgbClr val="FFCC66"/>
          </a:solidFill>
          <a:ln w="12700" algn="ctr">
            <a:solidFill>
              <a:srgbClr val="003366"/>
            </a:solidFill>
            <a:round/>
            <a:headEnd/>
            <a:tailEnd/>
          </a:ln>
        </p:spPr>
        <p:txBody>
          <a:bodyPr wrap="none" anchor="ctr"/>
          <a:lstStyle/>
          <a:p>
            <a:pPr algn="ctr" eaLnBrk="0" fontAlgn="base" hangingPunct="0">
              <a:spcBef>
                <a:spcPct val="0"/>
              </a:spcBef>
              <a:spcAft>
                <a:spcPct val="0"/>
              </a:spcAft>
            </a:pPr>
            <a:r>
              <a:rPr lang="en-US" altLang="zh-CN" sz="1600" b="1">
                <a:solidFill>
                  <a:srgbClr val="0070C0"/>
                </a:solidFill>
              </a:rPr>
              <a:t>McEvtSel</a:t>
            </a:r>
          </a:p>
        </p:txBody>
      </p:sp>
      <p:cxnSp>
        <p:nvCxnSpPr>
          <p:cNvPr id="221218" name="直接箭头连接符 76"/>
          <p:cNvCxnSpPr>
            <a:cxnSpLocks noChangeShapeType="1"/>
          </p:cNvCxnSpPr>
          <p:nvPr/>
        </p:nvCxnSpPr>
        <p:spPr bwMode="auto">
          <a:xfrm rot="5400000">
            <a:off x="2088357" y="2642394"/>
            <a:ext cx="285750" cy="1587"/>
          </a:xfrm>
          <a:prstGeom prst="straightConnector1">
            <a:avLst/>
          </a:prstGeom>
          <a:noFill/>
          <a:ln w="22225" algn="ctr">
            <a:solidFill>
              <a:srgbClr val="003366"/>
            </a:solidFill>
            <a:round/>
            <a:headEnd/>
            <a:tailEnd type="arrow" w="med" len="med"/>
          </a:ln>
        </p:spPr>
      </p:cxnSp>
      <p:cxnSp>
        <p:nvCxnSpPr>
          <p:cNvPr id="221219" name="直接箭头连接符 77"/>
          <p:cNvCxnSpPr>
            <a:cxnSpLocks noChangeShapeType="1"/>
            <a:stCxn id="221186" idx="2"/>
            <a:endCxn id="221206" idx="0"/>
          </p:cNvCxnSpPr>
          <p:nvPr/>
        </p:nvCxnSpPr>
        <p:spPr bwMode="auto">
          <a:xfrm rot="5400000">
            <a:off x="5373688" y="5394325"/>
            <a:ext cx="785812" cy="1588"/>
          </a:xfrm>
          <a:prstGeom prst="straightConnector1">
            <a:avLst/>
          </a:prstGeom>
          <a:noFill/>
          <a:ln w="22225" algn="ctr">
            <a:solidFill>
              <a:srgbClr val="003366"/>
            </a:solidFill>
            <a:round/>
            <a:headEnd/>
            <a:tailEnd type="arrow" w="med" len="med"/>
          </a:ln>
        </p:spPr>
      </p:cxnSp>
      <p:pic>
        <p:nvPicPr>
          <p:cNvPr id="84" name="图片 83" descr="Snap1.jpg"/>
          <p:cNvPicPr>
            <a:picLocks noChangeAspect="1"/>
          </p:cNvPicPr>
          <p:nvPr/>
        </p:nvPicPr>
        <p:blipFill>
          <a:blip r:embed="rId2">
            <a:duotone>
              <a:prstClr val="black"/>
              <a:schemeClr val="accent6">
                <a:tint val="45000"/>
                <a:satMod val="400000"/>
              </a:schemeClr>
            </a:duotone>
          </a:blip>
          <a:stretch>
            <a:fillRect/>
          </a:stretch>
        </p:blipFill>
        <p:spPr>
          <a:xfrm>
            <a:off x="4787253" y="2928935"/>
            <a:ext cx="371640" cy="428628"/>
          </a:xfrm>
          <a:prstGeom prst="rect">
            <a:avLst/>
          </a:prstGeom>
          <a:solidFill>
            <a:srgbClr val="FFCC66"/>
          </a:solidFill>
        </p:spPr>
      </p:pic>
      <p:cxnSp>
        <p:nvCxnSpPr>
          <p:cNvPr id="221221" name="直接箭头连接符 87"/>
          <p:cNvCxnSpPr>
            <a:cxnSpLocks noChangeShapeType="1"/>
          </p:cNvCxnSpPr>
          <p:nvPr/>
        </p:nvCxnSpPr>
        <p:spPr bwMode="auto">
          <a:xfrm>
            <a:off x="3016250" y="2227263"/>
            <a:ext cx="1214438" cy="1587"/>
          </a:xfrm>
          <a:prstGeom prst="straightConnector1">
            <a:avLst/>
          </a:prstGeom>
          <a:noFill/>
          <a:ln w="22225" algn="ctr">
            <a:solidFill>
              <a:srgbClr val="003366"/>
            </a:solidFill>
            <a:round/>
            <a:headEnd/>
            <a:tailEnd type="arrow" w="med" len="med"/>
          </a:ln>
        </p:spPr>
      </p:cxnSp>
      <p:sp>
        <p:nvSpPr>
          <p:cNvPr id="90" name="云形 89"/>
          <p:cNvSpPr/>
          <p:nvPr/>
        </p:nvSpPr>
        <p:spPr bwMode="auto">
          <a:xfrm>
            <a:off x="4230688" y="2000250"/>
            <a:ext cx="714375" cy="500063"/>
          </a:xfrm>
          <a:prstGeom prst="cloud">
            <a:avLst/>
          </a:prstGeom>
          <a:solidFill>
            <a:srgbClr val="92D050"/>
          </a:solidFill>
          <a:ln w="12700" cap="flat" cmpd="sng" algn="ctr">
            <a:solidFill>
              <a:srgbClr val="003366"/>
            </a:solidFill>
            <a:prstDash val="solid"/>
            <a:round/>
            <a:headEnd type="none" w="med" len="med"/>
            <a:tailEnd type="none" w="med" len="med"/>
          </a:ln>
          <a:effectLst/>
        </p:spPr>
        <p:txBody>
          <a:bodyPr wrap="none"/>
          <a:lstStyle/>
          <a:p>
            <a:pPr eaLnBrk="0" fontAlgn="base" hangingPunct="0">
              <a:spcBef>
                <a:spcPct val="0"/>
              </a:spcBef>
              <a:spcAft>
                <a:spcPct val="0"/>
              </a:spcAft>
            </a:pPr>
            <a:r>
              <a:rPr lang="en-US" altLang="zh-CN" sz="1600" b="1">
                <a:solidFill>
                  <a:srgbClr val="C00000"/>
                </a:solidFill>
              </a:rPr>
              <a:t>TDS</a:t>
            </a:r>
          </a:p>
        </p:txBody>
      </p:sp>
      <p:sp>
        <p:nvSpPr>
          <p:cNvPr id="221223" name="TextBox 91"/>
          <p:cNvSpPr txBox="1">
            <a:spLocks noChangeArrowheads="1"/>
          </p:cNvSpPr>
          <p:nvPr/>
        </p:nvSpPr>
        <p:spPr bwMode="auto">
          <a:xfrm>
            <a:off x="3016250" y="1928813"/>
            <a:ext cx="1285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宋体" pitchFamily="2" charset="-122"/>
              </a:defRPr>
            </a:lvl1pPr>
            <a:lvl2pPr marL="742950" indent="-285750" algn="l">
              <a:defRPr kumimoji="1" sz="2400">
                <a:solidFill>
                  <a:schemeClr val="tx1"/>
                </a:solidFill>
                <a:latin typeface="Times New Roman" pitchFamily="18" charset="0"/>
                <a:ea typeface="宋体" pitchFamily="2" charset="-122"/>
              </a:defRPr>
            </a:lvl2pPr>
            <a:lvl3pPr marL="1143000" indent="-228600" algn="l">
              <a:defRPr kumimoji="1" sz="2400">
                <a:solidFill>
                  <a:schemeClr val="tx1"/>
                </a:solidFill>
                <a:latin typeface="Times New Roman" pitchFamily="18" charset="0"/>
                <a:ea typeface="宋体" pitchFamily="2" charset="-122"/>
              </a:defRPr>
            </a:lvl3pPr>
            <a:lvl4pPr marL="1600200" indent="-228600" algn="l">
              <a:defRPr kumimoji="1" sz="2400">
                <a:solidFill>
                  <a:schemeClr val="tx1"/>
                </a:solidFill>
                <a:latin typeface="Times New Roman" pitchFamily="18" charset="0"/>
                <a:ea typeface="宋体" pitchFamily="2" charset="-122"/>
              </a:defRPr>
            </a:lvl4pPr>
            <a:lvl5pPr marL="2057400" indent="-228600" algn="l">
              <a:defRPr kumimoji="1" sz="2400">
                <a:solidFill>
                  <a:schemeClr val="tx1"/>
                </a:solidFill>
                <a:latin typeface="Times New Roman" pitchFamily="18" charset="0"/>
                <a:ea typeface="宋体" pitchFamily="2" charset="-122"/>
              </a:defRPr>
            </a:lvl5pPr>
            <a:lvl6pPr marL="2514600" indent="-228600" fontAlgn="base">
              <a:spcBef>
                <a:spcPct val="0"/>
              </a:spcBef>
              <a:spcAft>
                <a:spcPct val="0"/>
              </a:spcAft>
              <a:defRPr kumimoji="1" sz="2400">
                <a:solidFill>
                  <a:schemeClr val="tx1"/>
                </a:solidFill>
                <a:latin typeface="Times New Roman" pitchFamily="18" charset="0"/>
                <a:ea typeface="宋体" pitchFamily="2" charset="-122"/>
              </a:defRPr>
            </a:lvl6pPr>
            <a:lvl7pPr marL="2971800" indent="-228600" fontAlgn="base">
              <a:spcBef>
                <a:spcPct val="0"/>
              </a:spcBef>
              <a:spcAft>
                <a:spcPct val="0"/>
              </a:spcAft>
              <a:defRPr kumimoji="1" sz="2400">
                <a:solidFill>
                  <a:schemeClr val="tx1"/>
                </a:solidFill>
                <a:latin typeface="Times New Roman" pitchFamily="18" charset="0"/>
                <a:ea typeface="宋体" pitchFamily="2" charset="-122"/>
              </a:defRPr>
            </a:lvl7pPr>
            <a:lvl8pPr marL="3429000" indent="-228600" fontAlgn="base">
              <a:spcBef>
                <a:spcPct val="0"/>
              </a:spcBef>
              <a:spcAft>
                <a:spcPct val="0"/>
              </a:spcAft>
              <a:defRPr kumimoji="1" sz="2400">
                <a:solidFill>
                  <a:schemeClr val="tx1"/>
                </a:solidFill>
                <a:latin typeface="Times New Roman" pitchFamily="18" charset="0"/>
                <a:ea typeface="宋体" pitchFamily="2" charset="-122"/>
              </a:defRPr>
            </a:lvl8pPr>
            <a:lvl9pPr marL="3886200" indent="-228600" fontAlgn="base">
              <a:spcBef>
                <a:spcPct val="0"/>
              </a:spcBef>
              <a:spcAft>
                <a:spcPct val="0"/>
              </a:spcAft>
              <a:defRPr kumimoji="1" sz="2400">
                <a:solidFill>
                  <a:schemeClr val="tx1"/>
                </a:solidFill>
                <a:latin typeface="Times New Roman" pitchFamily="18" charset="0"/>
                <a:ea typeface="宋体" pitchFamily="2" charset="-122"/>
              </a:defRPr>
            </a:lvl9pPr>
          </a:lstStyle>
          <a:p>
            <a:pPr fontAlgn="base">
              <a:spcBef>
                <a:spcPct val="0"/>
              </a:spcBef>
              <a:spcAft>
                <a:spcPct val="0"/>
              </a:spcAft>
            </a:pPr>
            <a:r>
              <a:rPr kumimoji="0" lang="en-US" altLang="zh-CN" sz="1800" b="1">
                <a:solidFill>
                  <a:srgbClr val="0070C0"/>
                </a:solidFill>
                <a:latin typeface="Calibri" pitchFamily="34" charset="0"/>
              </a:rPr>
              <a:t>RunId,EvtId</a:t>
            </a:r>
          </a:p>
        </p:txBody>
      </p:sp>
      <p:cxnSp>
        <p:nvCxnSpPr>
          <p:cNvPr id="221224" name="直接箭头连接符 99"/>
          <p:cNvCxnSpPr>
            <a:cxnSpLocks noChangeShapeType="1"/>
          </p:cNvCxnSpPr>
          <p:nvPr/>
        </p:nvCxnSpPr>
        <p:spPr bwMode="auto">
          <a:xfrm rot="10800000">
            <a:off x="3016250" y="1500188"/>
            <a:ext cx="2270125" cy="1587"/>
          </a:xfrm>
          <a:prstGeom prst="straightConnector1">
            <a:avLst/>
          </a:prstGeom>
          <a:noFill/>
          <a:ln w="22225" algn="ctr">
            <a:solidFill>
              <a:srgbClr val="003366"/>
            </a:solidFill>
            <a:round/>
            <a:headEnd/>
            <a:tailEnd type="arrow" w="med" len="med"/>
          </a:ln>
        </p:spPr>
      </p:cxnSp>
      <p:cxnSp>
        <p:nvCxnSpPr>
          <p:cNvPr id="221225" name="直接连接符 103"/>
          <p:cNvCxnSpPr>
            <a:cxnSpLocks noChangeShapeType="1"/>
          </p:cNvCxnSpPr>
          <p:nvPr/>
        </p:nvCxnSpPr>
        <p:spPr bwMode="auto">
          <a:xfrm rot="5400000">
            <a:off x="4286250" y="2500313"/>
            <a:ext cx="2001837" cy="1588"/>
          </a:xfrm>
          <a:prstGeom prst="line">
            <a:avLst/>
          </a:prstGeom>
          <a:noFill/>
          <a:ln w="22225" algn="ctr">
            <a:solidFill>
              <a:srgbClr val="003366"/>
            </a:solidFill>
            <a:round/>
            <a:headEnd/>
            <a:tailEnd/>
          </a:ln>
        </p:spPr>
      </p:cxnSp>
      <p:sp>
        <p:nvSpPr>
          <p:cNvPr id="221226" name="TextBox 106"/>
          <p:cNvSpPr txBox="1">
            <a:spLocks noChangeArrowheads="1"/>
          </p:cNvSpPr>
          <p:nvPr/>
        </p:nvSpPr>
        <p:spPr bwMode="auto">
          <a:xfrm rot="5400000">
            <a:off x="4950618" y="2336007"/>
            <a:ext cx="1071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宋体" pitchFamily="2" charset="-122"/>
              </a:defRPr>
            </a:lvl1pPr>
            <a:lvl2pPr marL="742950" indent="-285750" algn="l">
              <a:defRPr kumimoji="1" sz="2400">
                <a:solidFill>
                  <a:schemeClr val="tx1"/>
                </a:solidFill>
                <a:latin typeface="Times New Roman" pitchFamily="18" charset="0"/>
                <a:ea typeface="宋体" pitchFamily="2" charset="-122"/>
              </a:defRPr>
            </a:lvl2pPr>
            <a:lvl3pPr marL="1143000" indent="-228600" algn="l">
              <a:defRPr kumimoji="1" sz="2400">
                <a:solidFill>
                  <a:schemeClr val="tx1"/>
                </a:solidFill>
                <a:latin typeface="Times New Roman" pitchFamily="18" charset="0"/>
                <a:ea typeface="宋体" pitchFamily="2" charset="-122"/>
              </a:defRPr>
            </a:lvl3pPr>
            <a:lvl4pPr marL="1600200" indent="-228600" algn="l">
              <a:defRPr kumimoji="1" sz="2400">
                <a:solidFill>
                  <a:schemeClr val="tx1"/>
                </a:solidFill>
                <a:latin typeface="Times New Roman" pitchFamily="18" charset="0"/>
                <a:ea typeface="宋体" pitchFamily="2" charset="-122"/>
              </a:defRPr>
            </a:lvl4pPr>
            <a:lvl5pPr marL="2057400" indent="-228600" algn="l">
              <a:defRPr kumimoji="1" sz="2400">
                <a:solidFill>
                  <a:schemeClr val="tx1"/>
                </a:solidFill>
                <a:latin typeface="Times New Roman" pitchFamily="18" charset="0"/>
                <a:ea typeface="宋体" pitchFamily="2" charset="-122"/>
              </a:defRPr>
            </a:lvl5pPr>
            <a:lvl6pPr marL="2514600" indent="-228600" fontAlgn="base">
              <a:spcBef>
                <a:spcPct val="0"/>
              </a:spcBef>
              <a:spcAft>
                <a:spcPct val="0"/>
              </a:spcAft>
              <a:defRPr kumimoji="1" sz="2400">
                <a:solidFill>
                  <a:schemeClr val="tx1"/>
                </a:solidFill>
                <a:latin typeface="Times New Roman" pitchFamily="18" charset="0"/>
                <a:ea typeface="宋体" pitchFamily="2" charset="-122"/>
              </a:defRPr>
            </a:lvl6pPr>
            <a:lvl7pPr marL="2971800" indent="-228600" fontAlgn="base">
              <a:spcBef>
                <a:spcPct val="0"/>
              </a:spcBef>
              <a:spcAft>
                <a:spcPct val="0"/>
              </a:spcAft>
              <a:defRPr kumimoji="1" sz="2400">
                <a:solidFill>
                  <a:schemeClr val="tx1"/>
                </a:solidFill>
                <a:latin typeface="Times New Roman" pitchFamily="18" charset="0"/>
                <a:ea typeface="宋体" pitchFamily="2" charset="-122"/>
              </a:defRPr>
            </a:lvl7pPr>
            <a:lvl8pPr marL="3429000" indent="-228600" fontAlgn="base">
              <a:spcBef>
                <a:spcPct val="0"/>
              </a:spcBef>
              <a:spcAft>
                <a:spcPct val="0"/>
              </a:spcAft>
              <a:defRPr kumimoji="1" sz="2400">
                <a:solidFill>
                  <a:schemeClr val="tx1"/>
                </a:solidFill>
                <a:latin typeface="Times New Roman" pitchFamily="18" charset="0"/>
                <a:ea typeface="宋体" pitchFamily="2" charset="-122"/>
              </a:defRPr>
            </a:lvl8pPr>
            <a:lvl9pPr marL="3886200" indent="-228600" fontAlgn="base">
              <a:spcBef>
                <a:spcPct val="0"/>
              </a:spcBef>
              <a:spcAft>
                <a:spcPct val="0"/>
              </a:spcAft>
              <a:defRPr kumimoji="1" sz="2400">
                <a:solidFill>
                  <a:schemeClr val="tx1"/>
                </a:solidFill>
                <a:latin typeface="Times New Roman" pitchFamily="18" charset="0"/>
                <a:ea typeface="宋体" pitchFamily="2" charset="-122"/>
              </a:defRPr>
            </a:lvl9pPr>
          </a:lstStyle>
          <a:p>
            <a:pPr fontAlgn="base">
              <a:spcBef>
                <a:spcPct val="0"/>
              </a:spcBef>
              <a:spcAft>
                <a:spcPct val="0"/>
              </a:spcAft>
            </a:pPr>
            <a:r>
              <a:rPr kumimoji="0" lang="en-US" altLang="zh-CN" sz="2000" b="1">
                <a:solidFill>
                  <a:srgbClr val="0070C0"/>
                </a:solidFill>
                <a:latin typeface="Calibri" pitchFamily="34" charset="0"/>
              </a:rPr>
              <a:t>Run List</a:t>
            </a:r>
          </a:p>
        </p:txBody>
      </p:sp>
      <p:cxnSp>
        <p:nvCxnSpPr>
          <p:cNvPr id="221227" name="直接连接符 108"/>
          <p:cNvCxnSpPr>
            <a:cxnSpLocks noChangeShapeType="1"/>
          </p:cNvCxnSpPr>
          <p:nvPr/>
        </p:nvCxnSpPr>
        <p:spPr bwMode="auto">
          <a:xfrm>
            <a:off x="3016250" y="3143250"/>
            <a:ext cx="1776413" cy="0"/>
          </a:xfrm>
          <a:prstGeom prst="line">
            <a:avLst/>
          </a:prstGeom>
          <a:noFill/>
          <a:ln w="22225" algn="ctr">
            <a:solidFill>
              <a:srgbClr val="003366"/>
            </a:solidFill>
            <a:round/>
            <a:headEnd/>
            <a:tailEnd/>
          </a:ln>
        </p:spPr>
      </p:cxnSp>
      <p:cxnSp>
        <p:nvCxnSpPr>
          <p:cNvPr id="221228" name="直接连接符 114"/>
          <p:cNvCxnSpPr>
            <a:cxnSpLocks noChangeShapeType="1"/>
          </p:cNvCxnSpPr>
          <p:nvPr/>
        </p:nvCxnSpPr>
        <p:spPr bwMode="auto">
          <a:xfrm rot="5400000">
            <a:off x="2122488" y="5321300"/>
            <a:ext cx="214312" cy="1588"/>
          </a:xfrm>
          <a:prstGeom prst="line">
            <a:avLst/>
          </a:prstGeom>
          <a:noFill/>
          <a:ln w="22225" algn="ctr">
            <a:solidFill>
              <a:srgbClr val="003366"/>
            </a:solidFill>
            <a:prstDash val="sysDot"/>
            <a:round/>
            <a:headEnd/>
            <a:tailEnd/>
          </a:ln>
        </p:spPr>
      </p:cxnSp>
      <p:sp>
        <p:nvSpPr>
          <p:cNvPr id="221229" name="TextBox 133"/>
          <p:cNvSpPr txBox="1">
            <a:spLocks noChangeArrowheads="1"/>
          </p:cNvSpPr>
          <p:nvPr/>
        </p:nvSpPr>
        <p:spPr bwMode="auto">
          <a:xfrm>
            <a:off x="7072313" y="714375"/>
            <a:ext cx="1285875" cy="738188"/>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宋体" pitchFamily="2" charset="-122"/>
              </a:defRPr>
            </a:lvl1pPr>
            <a:lvl2pPr marL="742950" indent="-285750" algn="l">
              <a:defRPr kumimoji="1" sz="2400">
                <a:solidFill>
                  <a:schemeClr val="tx1"/>
                </a:solidFill>
                <a:latin typeface="Times New Roman" pitchFamily="18" charset="0"/>
                <a:ea typeface="宋体" pitchFamily="2" charset="-122"/>
              </a:defRPr>
            </a:lvl2pPr>
            <a:lvl3pPr marL="1143000" indent="-228600" algn="l">
              <a:defRPr kumimoji="1" sz="2400">
                <a:solidFill>
                  <a:schemeClr val="tx1"/>
                </a:solidFill>
                <a:latin typeface="Times New Roman" pitchFamily="18" charset="0"/>
                <a:ea typeface="宋体" pitchFamily="2" charset="-122"/>
              </a:defRPr>
            </a:lvl3pPr>
            <a:lvl4pPr marL="1600200" indent="-228600" algn="l">
              <a:defRPr kumimoji="1" sz="2400">
                <a:solidFill>
                  <a:schemeClr val="tx1"/>
                </a:solidFill>
                <a:latin typeface="Times New Roman" pitchFamily="18" charset="0"/>
                <a:ea typeface="宋体" pitchFamily="2" charset="-122"/>
              </a:defRPr>
            </a:lvl4pPr>
            <a:lvl5pPr marL="2057400" indent="-228600" algn="l">
              <a:defRPr kumimoji="1" sz="2400">
                <a:solidFill>
                  <a:schemeClr val="tx1"/>
                </a:solidFill>
                <a:latin typeface="Times New Roman" pitchFamily="18" charset="0"/>
                <a:ea typeface="宋体" pitchFamily="2" charset="-122"/>
              </a:defRPr>
            </a:lvl5pPr>
            <a:lvl6pPr marL="2514600" indent="-228600" fontAlgn="base">
              <a:spcBef>
                <a:spcPct val="0"/>
              </a:spcBef>
              <a:spcAft>
                <a:spcPct val="0"/>
              </a:spcAft>
              <a:defRPr kumimoji="1" sz="2400">
                <a:solidFill>
                  <a:schemeClr val="tx1"/>
                </a:solidFill>
                <a:latin typeface="Times New Roman" pitchFamily="18" charset="0"/>
                <a:ea typeface="宋体" pitchFamily="2" charset="-122"/>
              </a:defRPr>
            </a:lvl6pPr>
            <a:lvl7pPr marL="2971800" indent="-228600" fontAlgn="base">
              <a:spcBef>
                <a:spcPct val="0"/>
              </a:spcBef>
              <a:spcAft>
                <a:spcPct val="0"/>
              </a:spcAft>
              <a:defRPr kumimoji="1" sz="2400">
                <a:solidFill>
                  <a:schemeClr val="tx1"/>
                </a:solidFill>
                <a:latin typeface="Times New Roman" pitchFamily="18" charset="0"/>
                <a:ea typeface="宋体" pitchFamily="2" charset="-122"/>
              </a:defRPr>
            </a:lvl7pPr>
            <a:lvl8pPr marL="3429000" indent="-228600" fontAlgn="base">
              <a:spcBef>
                <a:spcPct val="0"/>
              </a:spcBef>
              <a:spcAft>
                <a:spcPct val="0"/>
              </a:spcAft>
              <a:defRPr kumimoji="1" sz="2400">
                <a:solidFill>
                  <a:schemeClr val="tx1"/>
                </a:solidFill>
                <a:latin typeface="Times New Roman" pitchFamily="18" charset="0"/>
                <a:ea typeface="宋体" pitchFamily="2" charset="-122"/>
              </a:defRPr>
            </a:lvl8pPr>
            <a:lvl9pPr marL="3886200" indent="-228600" fontAlgn="base">
              <a:spcBef>
                <a:spcPct val="0"/>
              </a:spcBef>
              <a:spcAft>
                <a:spcPct val="0"/>
              </a:spcAft>
              <a:defRPr kumimoji="1" sz="2400">
                <a:solidFill>
                  <a:schemeClr val="tx1"/>
                </a:solidFill>
                <a:latin typeface="Times New Roman" pitchFamily="18" charset="0"/>
                <a:ea typeface="宋体" pitchFamily="2" charset="-122"/>
              </a:defRPr>
            </a:lvl9pPr>
          </a:lstStyle>
          <a:p>
            <a:pPr algn="ctr" eaLnBrk="0" fontAlgn="base" hangingPunct="0">
              <a:spcBef>
                <a:spcPct val="0"/>
              </a:spcBef>
              <a:spcAft>
                <a:spcPct val="0"/>
              </a:spcAft>
            </a:pPr>
            <a:r>
              <a:rPr kumimoji="0" lang="en-US" altLang="zh-CN" sz="1400" b="1">
                <a:solidFill>
                  <a:srgbClr val="FF0000"/>
                </a:solidFill>
              </a:rPr>
              <a:t>Run Id list</a:t>
            </a:r>
          </a:p>
          <a:p>
            <a:pPr algn="ctr" eaLnBrk="0" fontAlgn="base" hangingPunct="0">
              <a:spcBef>
                <a:spcPct val="0"/>
              </a:spcBef>
              <a:spcAft>
                <a:spcPct val="0"/>
              </a:spcAft>
            </a:pPr>
            <a:r>
              <a:rPr kumimoji="0" lang="en-US" altLang="zh-CN" sz="1400" b="1">
                <a:solidFill>
                  <a:srgbClr val="FF0000"/>
                </a:solidFill>
              </a:rPr>
              <a:t>EvtMax</a:t>
            </a:r>
          </a:p>
          <a:p>
            <a:pPr algn="ctr" eaLnBrk="0" fontAlgn="base" hangingPunct="0">
              <a:spcBef>
                <a:spcPct val="0"/>
              </a:spcBef>
              <a:spcAft>
                <a:spcPct val="0"/>
              </a:spcAft>
            </a:pPr>
            <a:r>
              <a:rPr kumimoji="0" lang="en-US" altLang="zh-CN" sz="1400" b="1">
                <a:solidFill>
                  <a:srgbClr val="FF0000"/>
                </a:solidFill>
              </a:rPr>
              <a:t>MC file name</a:t>
            </a:r>
            <a:endParaRPr kumimoji="0" lang="en-US" altLang="zh-CN" sz="1800" b="1">
              <a:solidFill>
                <a:srgbClr val="FF0000"/>
              </a:solidFill>
              <a:latin typeface="Calibri" pitchFamily="34" charset="0"/>
            </a:endParaRPr>
          </a:p>
        </p:txBody>
      </p:sp>
      <p:cxnSp>
        <p:nvCxnSpPr>
          <p:cNvPr id="221231" name="直接箭头连接符 63"/>
          <p:cNvCxnSpPr>
            <a:cxnSpLocks noChangeShapeType="1"/>
            <a:stCxn id="221191" idx="3"/>
          </p:cNvCxnSpPr>
          <p:nvPr/>
        </p:nvCxnSpPr>
        <p:spPr bwMode="auto">
          <a:xfrm rot="5400000">
            <a:off x="7847807" y="5082381"/>
            <a:ext cx="857250" cy="550863"/>
          </a:xfrm>
          <a:prstGeom prst="straightConnector1">
            <a:avLst/>
          </a:prstGeom>
          <a:noFill/>
          <a:ln w="22225" algn="ctr">
            <a:solidFill>
              <a:srgbClr val="003366"/>
            </a:solidFill>
            <a:round/>
            <a:headEnd/>
            <a:tailEnd type="arrow" w="med" len="med"/>
          </a:ln>
        </p:spPr>
      </p:cxnSp>
      <p:sp>
        <p:nvSpPr>
          <p:cNvPr id="221232" name="TextBox 65"/>
          <p:cNvSpPr txBox="1">
            <a:spLocks noChangeArrowheads="1"/>
          </p:cNvSpPr>
          <p:nvPr/>
        </p:nvSpPr>
        <p:spPr bwMode="auto">
          <a:xfrm>
            <a:off x="7445375" y="5072063"/>
            <a:ext cx="928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宋体" pitchFamily="2" charset="-122"/>
              </a:defRPr>
            </a:lvl1pPr>
            <a:lvl2pPr marL="742950" indent="-285750" algn="l">
              <a:defRPr kumimoji="1" sz="2400">
                <a:solidFill>
                  <a:schemeClr val="tx1"/>
                </a:solidFill>
                <a:latin typeface="Times New Roman" pitchFamily="18" charset="0"/>
                <a:ea typeface="宋体" pitchFamily="2" charset="-122"/>
              </a:defRPr>
            </a:lvl2pPr>
            <a:lvl3pPr marL="1143000" indent="-228600" algn="l">
              <a:defRPr kumimoji="1" sz="2400">
                <a:solidFill>
                  <a:schemeClr val="tx1"/>
                </a:solidFill>
                <a:latin typeface="Times New Roman" pitchFamily="18" charset="0"/>
                <a:ea typeface="宋体" pitchFamily="2" charset="-122"/>
              </a:defRPr>
            </a:lvl3pPr>
            <a:lvl4pPr marL="1600200" indent="-228600" algn="l">
              <a:defRPr kumimoji="1" sz="2400">
                <a:solidFill>
                  <a:schemeClr val="tx1"/>
                </a:solidFill>
                <a:latin typeface="Times New Roman" pitchFamily="18" charset="0"/>
                <a:ea typeface="宋体" pitchFamily="2" charset="-122"/>
              </a:defRPr>
            </a:lvl4pPr>
            <a:lvl5pPr marL="2057400" indent="-228600" algn="l">
              <a:defRPr kumimoji="1" sz="2400">
                <a:solidFill>
                  <a:schemeClr val="tx1"/>
                </a:solidFill>
                <a:latin typeface="Times New Roman" pitchFamily="18" charset="0"/>
                <a:ea typeface="宋体" pitchFamily="2" charset="-122"/>
              </a:defRPr>
            </a:lvl5pPr>
            <a:lvl6pPr marL="2514600" indent="-228600" fontAlgn="base">
              <a:spcBef>
                <a:spcPct val="0"/>
              </a:spcBef>
              <a:spcAft>
                <a:spcPct val="0"/>
              </a:spcAft>
              <a:defRPr kumimoji="1" sz="2400">
                <a:solidFill>
                  <a:schemeClr val="tx1"/>
                </a:solidFill>
                <a:latin typeface="Times New Roman" pitchFamily="18" charset="0"/>
                <a:ea typeface="宋体" pitchFamily="2" charset="-122"/>
              </a:defRPr>
            </a:lvl6pPr>
            <a:lvl7pPr marL="2971800" indent="-228600" fontAlgn="base">
              <a:spcBef>
                <a:spcPct val="0"/>
              </a:spcBef>
              <a:spcAft>
                <a:spcPct val="0"/>
              </a:spcAft>
              <a:defRPr kumimoji="1" sz="2400">
                <a:solidFill>
                  <a:schemeClr val="tx1"/>
                </a:solidFill>
                <a:latin typeface="Times New Roman" pitchFamily="18" charset="0"/>
                <a:ea typeface="宋体" pitchFamily="2" charset="-122"/>
              </a:defRPr>
            </a:lvl7pPr>
            <a:lvl8pPr marL="3429000" indent="-228600" fontAlgn="base">
              <a:spcBef>
                <a:spcPct val="0"/>
              </a:spcBef>
              <a:spcAft>
                <a:spcPct val="0"/>
              </a:spcAft>
              <a:defRPr kumimoji="1" sz="2400">
                <a:solidFill>
                  <a:schemeClr val="tx1"/>
                </a:solidFill>
                <a:latin typeface="Times New Roman" pitchFamily="18" charset="0"/>
                <a:ea typeface="宋体" pitchFamily="2" charset="-122"/>
              </a:defRPr>
            </a:lvl8pPr>
            <a:lvl9pPr marL="3886200" indent="-228600" fontAlgn="base">
              <a:spcBef>
                <a:spcPct val="0"/>
              </a:spcBef>
              <a:spcAft>
                <a:spcPct val="0"/>
              </a:spcAft>
              <a:defRPr kumimoji="1" sz="2400">
                <a:solidFill>
                  <a:schemeClr val="tx1"/>
                </a:solidFill>
                <a:latin typeface="Times New Roman" pitchFamily="18" charset="0"/>
                <a:ea typeface="宋体" pitchFamily="2" charset="-122"/>
              </a:defRPr>
            </a:lvl9pPr>
          </a:lstStyle>
          <a:p>
            <a:pPr fontAlgn="base">
              <a:spcBef>
                <a:spcPct val="0"/>
              </a:spcBef>
              <a:spcAft>
                <a:spcPct val="0"/>
              </a:spcAft>
            </a:pPr>
            <a:r>
              <a:rPr kumimoji="0" lang="en-US" altLang="zh-CN" sz="1800" b="1" dirty="0">
                <a:solidFill>
                  <a:srgbClr val="0070C0"/>
                </a:solidFill>
                <a:latin typeface="Calibri" pitchFamily="34" charset="0"/>
              </a:rPr>
              <a:t>update</a:t>
            </a:r>
          </a:p>
        </p:txBody>
      </p:sp>
      <p:cxnSp>
        <p:nvCxnSpPr>
          <p:cNvPr id="57" name="直接箭头连接符 56"/>
          <p:cNvCxnSpPr>
            <a:stCxn id="221196" idx="2"/>
          </p:cNvCxnSpPr>
          <p:nvPr/>
        </p:nvCxnSpPr>
        <p:spPr>
          <a:xfrm rot="5400000">
            <a:off x="6111875" y="1889125"/>
            <a:ext cx="1785938" cy="1436688"/>
          </a:xfrm>
          <a:prstGeom prst="straightConnector1">
            <a:avLst/>
          </a:prstGeom>
          <a:ln w="22225">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221234" name="TextBox 57"/>
          <p:cNvSpPr txBox="1">
            <a:spLocks noChangeArrowheads="1"/>
          </p:cNvSpPr>
          <p:nvPr/>
        </p:nvSpPr>
        <p:spPr bwMode="auto">
          <a:xfrm rot="-3119645">
            <a:off x="6334918" y="2345532"/>
            <a:ext cx="1071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宋体" pitchFamily="2" charset="-122"/>
              </a:defRPr>
            </a:lvl1pPr>
            <a:lvl2pPr marL="742950" indent="-285750" algn="l">
              <a:defRPr kumimoji="1" sz="2400">
                <a:solidFill>
                  <a:schemeClr val="tx1"/>
                </a:solidFill>
                <a:latin typeface="Times New Roman" pitchFamily="18" charset="0"/>
                <a:ea typeface="宋体" pitchFamily="2" charset="-122"/>
              </a:defRPr>
            </a:lvl2pPr>
            <a:lvl3pPr marL="1143000" indent="-228600" algn="l">
              <a:defRPr kumimoji="1" sz="2400">
                <a:solidFill>
                  <a:schemeClr val="tx1"/>
                </a:solidFill>
                <a:latin typeface="Times New Roman" pitchFamily="18" charset="0"/>
                <a:ea typeface="宋体" pitchFamily="2" charset="-122"/>
              </a:defRPr>
            </a:lvl3pPr>
            <a:lvl4pPr marL="1600200" indent="-228600" algn="l">
              <a:defRPr kumimoji="1" sz="2400">
                <a:solidFill>
                  <a:schemeClr val="tx1"/>
                </a:solidFill>
                <a:latin typeface="Times New Roman" pitchFamily="18" charset="0"/>
                <a:ea typeface="宋体" pitchFamily="2" charset="-122"/>
              </a:defRPr>
            </a:lvl4pPr>
            <a:lvl5pPr marL="2057400" indent="-228600" algn="l">
              <a:defRPr kumimoji="1" sz="2400">
                <a:solidFill>
                  <a:schemeClr val="tx1"/>
                </a:solidFill>
                <a:latin typeface="Times New Roman" pitchFamily="18" charset="0"/>
                <a:ea typeface="宋体" pitchFamily="2" charset="-122"/>
              </a:defRPr>
            </a:lvl5pPr>
            <a:lvl6pPr marL="2514600" indent="-228600" fontAlgn="base">
              <a:spcBef>
                <a:spcPct val="0"/>
              </a:spcBef>
              <a:spcAft>
                <a:spcPct val="0"/>
              </a:spcAft>
              <a:defRPr kumimoji="1" sz="2400">
                <a:solidFill>
                  <a:schemeClr val="tx1"/>
                </a:solidFill>
                <a:latin typeface="Times New Roman" pitchFamily="18" charset="0"/>
                <a:ea typeface="宋体" pitchFamily="2" charset="-122"/>
              </a:defRPr>
            </a:lvl6pPr>
            <a:lvl7pPr marL="2971800" indent="-228600" fontAlgn="base">
              <a:spcBef>
                <a:spcPct val="0"/>
              </a:spcBef>
              <a:spcAft>
                <a:spcPct val="0"/>
              </a:spcAft>
              <a:defRPr kumimoji="1" sz="2400">
                <a:solidFill>
                  <a:schemeClr val="tx1"/>
                </a:solidFill>
                <a:latin typeface="Times New Roman" pitchFamily="18" charset="0"/>
                <a:ea typeface="宋体" pitchFamily="2" charset="-122"/>
              </a:defRPr>
            </a:lvl7pPr>
            <a:lvl8pPr marL="3429000" indent="-228600" fontAlgn="base">
              <a:spcBef>
                <a:spcPct val="0"/>
              </a:spcBef>
              <a:spcAft>
                <a:spcPct val="0"/>
              </a:spcAft>
              <a:defRPr kumimoji="1" sz="2400">
                <a:solidFill>
                  <a:schemeClr val="tx1"/>
                </a:solidFill>
                <a:latin typeface="Times New Roman" pitchFamily="18" charset="0"/>
                <a:ea typeface="宋体" pitchFamily="2" charset="-122"/>
              </a:defRPr>
            </a:lvl8pPr>
            <a:lvl9pPr marL="3886200" indent="-228600" fontAlgn="base">
              <a:spcBef>
                <a:spcPct val="0"/>
              </a:spcBef>
              <a:spcAft>
                <a:spcPct val="0"/>
              </a:spcAft>
              <a:defRPr kumimoji="1" sz="2400">
                <a:solidFill>
                  <a:schemeClr val="tx1"/>
                </a:solidFill>
                <a:latin typeface="Times New Roman" pitchFamily="18" charset="0"/>
                <a:ea typeface="宋体" pitchFamily="2" charset="-122"/>
              </a:defRPr>
            </a:lvl9pPr>
          </a:lstStyle>
          <a:p>
            <a:pPr fontAlgn="base">
              <a:spcBef>
                <a:spcPct val="0"/>
              </a:spcBef>
              <a:spcAft>
                <a:spcPct val="0"/>
              </a:spcAft>
            </a:pPr>
            <a:r>
              <a:rPr kumimoji="0" lang="en-US" altLang="zh-CN" sz="2000" b="1">
                <a:solidFill>
                  <a:srgbClr val="0070C0"/>
                </a:solidFill>
                <a:latin typeface="Calibri" pitchFamily="34" charset="0"/>
              </a:rPr>
              <a:t>Run List</a:t>
            </a:r>
          </a:p>
        </p:txBody>
      </p:sp>
      <p:sp>
        <p:nvSpPr>
          <p:cNvPr id="221235" name="TextBox 58"/>
          <p:cNvSpPr txBox="1">
            <a:spLocks noChangeArrowheads="1"/>
          </p:cNvSpPr>
          <p:nvPr/>
        </p:nvSpPr>
        <p:spPr bwMode="auto">
          <a:xfrm>
            <a:off x="3786188" y="714375"/>
            <a:ext cx="2571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kumimoji="1" sz="2400">
                <a:solidFill>
                  <a:schemeClr val="tx1"/>
                </a:solidFill>
                <a:latin typeface="Times New Roman" pitchFamily="18" charset="0"/>
                <a:ea typeface="宋体" pitchFamily="2" charset="-122"/>
              </a:defRPr>
            </a:lvl1pPr>
            <a:lvl2pPr marL="742950" indent="-285750" algn="l">
              <a:defRPr kumimoji="1" sz="2400">
                <a:solidFill>
                  <a:schemeClr val="tx1"/>
                </a:solidFill>
                <a:latin typeface="Times New Roman" pitchFamily="18" charset="0"/>
                <a:ea typeface="宋体" pitchFamily="2" charset="-122"/>
              </a:defRPr>
            </a:lvl2pPr>
            <a:lvl3pPr marL="1143000" indent="-228600" algn="l">
              <a:defRPr kumimoji="1" sz="2400">
                <a:solidFill>
                  <a:schemeClr val="tx1"/>
                </a:solidFill>
                <a:latin typeface="Times New Roman" pitchFamily="18" charset="0"/>
                <a:ea typeface="宋体" pitchFamily="2" charset="-122"/>
              </a:defRPr>
            </a:lvl3pPr>
            <a:lvl4pPr marL="1600200" indent="-228600" algn="l">
              <a:defRPr kumimoji="1" sz="2400">
                <a:solidFill>
                  <a:schemeClr val="tx1"/>
                </a:solidFill>
                <a:latin typeface="Times New Roman" pitchFamily="18" charset="0"/>
                <a:ea typeface="宋体" pitchFamily="2" charset="-122"/>
              </a:defRPr>
            </a:lvl4pPr>
            <a:lvl5pPr marL="2057400" indent="-228600" algn="l">
              <a:defRPr kumimoji="1" sz="2400">
                <a:solidFill>
                  <a:schemeClr val="tx1"/>
                </a:solidFill>
                <a:latin typeface="Times New Roman" pitchFamily="18" charset="0"/>
                <a:ea typeface="宋体" pitchFamily="2" charset="-122"/>
              </a:defRPr>
            </a:lvl5pPr>
            <a:lvl6pPr marL="2514600" indent="-228600" fontAlgn="base">
              <a:spcBef>
                <a:spcPct val="0"/>
              </a:spcBef>
              <a:spcAft>
                <a:spcPct val="0"/>
              </a:spcAft>
              <a:defRPr kumimoji="1" sz="2400">
                <a:solidFill>
                  <a:schemeClr val="tx1"/>
                </a:solidFill>
                <a:latin typeface="Times New Roman" pitchFamily="18" charset="0"/>
                <a:ea typeface="宋体" pitchFamily="2" charset="-122"/>
              </a:defRPr>
            </a:lvl6pPr>
            <a:lvl7pPr marL="2971800" indent="-228600" fontAlgn="base">
              <a:spcBef>
                <a:spcPct val="0"/>
              </a:spcBef>
              <a:spcAft>
                <a:spcPct val="0"/>
              </a:spcAft>
              <a:defRPr kumimoji="1" sz="2400">
                <a:solidFill>
                  <a:schemeClr val="tx1"/>
                </a:solidFill>
                <a:latin typeface="Times New Roman" pitchFamily="18" charset="0"/>
                <a:ea typeface="宋体" pitchFamily="2" charset="-122"/>
              </a:defRPr>
            </a:lvl7pPr>
            <a:lvl8pPr marL="3429000" indent="-228600" fontAlgn="base">
              <a:spcBef>
                <a:spcPct val="0"/>
              </a:spcBef>
              <a:spcAft>
                <a:spcPct val="0"/>
              </a:spcAft>
              <a:defRPr kumimoji="1" sz="2400">
                <a:solidFill>
                  <a:schemeClr val="tx1"/>
                </a:solidFill>
                <a:latin typeface="Times New Roman" pitchFamily="18" charset="0"/>
                <a:ea typeface="宋体" pitchFamily="2" charset="-122"/>
              </a:defRPr>
            </a:lvl8pPr>
            <a:lvl9pPr marL="3886200" indent="-228600" fontAlgn="base">
              <a:spcBef>
                <a:spcPct val="0"/>
              </a:spcBef>
              <a:spcAft>
                <a:spcPct val="0"/>
              </a:spcAft>
              <a:defRPr kumimoji="1" sz="2400">
                <a:solidFill>
                  <a:schemeClr val="tx1"/>
                </a:solidFill>
                <a:latin typeface="Times New Roman" pitchFamily="18" charset="0"/>
                <a:ea typeface="宋体" pitchFamily="2" charset="-122"/>
              </a:defRPr>
            </a:lvl9pPr>
          </a:lstStyle>
          <a:p>
            <a:pPr fontAlgn="base">
              <a:spcBef>
                <a:spcPct val="0"/>
              </a:spcBef>
              <a:spcAft>
                <a:spcPct val="0"/>
              </a:spcAft>
            </a:pPr>
            <a:r>
              <a:rPr kumimoji="0" lang="en-US" altLang="zh-CN" sz="2000" b="1">
                <a:solidFill>
                  <a:srgbClr val="0070C0"/>
                </a:solidFill>
                <a:latin typeface="Calibri" pitchFamily="34" charset="0"/>
              </a:rPr>
              <a:t>EvtMax, MC file name</a:t>
            </a:r>
          </a:p>
        </p:txBody>
      </p:sp>
      <p:cxnSp>
        <p:nvCxnSpPr>
          <p:cNvPr id="65" name="直接箭头连接符 64"/>
          <p:cNvCxnSpPr/>
          <p:nvPr/>
        </p:nvCxnSpPr>
        <p:spPr>
          <a:xfrm rot="10800000" flipV="1">
            <a:off x="3000375" y="2428875"/>
            <a:ext cx="1285875" cy="428625"/>
          </a:xfrm>
          <a:prstGeom prst="straightConnector1">
            <a:avLst/>
          </a:prstGeom>
          <a:ln w="22225">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221206" name="矩形 122"/>
          <p:cNvSpPr>
            <a:spLocks noChangeArrowheads="1"/>
          </p:cNvSpPr>
          <p:nvPr/>
        </p:nvSpPr>
        <p:spPr bwMode="auto">
          <a:xfrm>
            <a:off x="4873625" y="5786438"/>
            <a:ext cx="1785938" cy="857250"/>
          </a:xfrm>
          <a:prstGeom prst="rect">
            <a:avLst/>
          </a:prstGeom>
          <a:solidFill>
            <a:srgbClr val="FFCC66"/>
          </a:solidFill>
          <a:ln w="12700" algn="ctr">
            <a:solidFill>
              <a:srgbClr val="003366"/>
            </a:solidFill>
            <a:round/>
            <a:headEnd/>
            <a:tailEnd/>
          </a:ln>
        </p:spPr>
        <p:txBody>
          <a:bodyPr wrap="none" anchor="ctr"/>
          <a:lstStyle/>
          <a:p>
            <a:pPr algn="ctr" eaLnBrk="0" fontAlgn="base" hangingPunct="0">
              <a:spcBef>
                <a:spcPct val="0"/>
              </a:spcBef>
              <a:spcAft>
                <a:spcPct val="0"/>
              </a:spcAft>
            </a:pPr>
            <a:r>
              <a:rPr lang="en-US" altLang="zh-CN" sz="1600" b="1">
                <a:solidFill>
                  <a:srgbClr val="0070C0"/>
                </a:solidFill>
              </a:rPr>
              <a:t>Trigger</a:t>
            </a:r>
          </a:p>
          <a:p>
            <a:pPr algn="ctr" eaLnBrk="0" fontAlgn="base" hangingPunct="0">
              <a:spcBef>
                <a:spcPct val="0"/>
              </a:spcBef>
              <a:spcAft>
                <a:spcPct val="0"/>
              </a:spcAft>
            </a:pPr>
            <a:r>
              <a:rPr lang="en-US" altLang="zh-CN" sz="1600" b="1">
                <a:solidFill>
                  <a:srgbClr val="0070C0"/>
                </a:solidFill>
              </a:rPr>
              <a:t>“</a:t>
            </a:r>
            <a:r>
              <a:rPr lang="en-US" altLang="zh-CN" sz="1600" b="1">
                <a:solidFill>
                  <a:srgbClr val="FF0000"/>
                </a:solidFill>
              </a:rPr>
              <a:t>NewRun</a:t>
            </a:r>
            <a:r>
              <a:rPr lang="en-US" altLang="zh-CN" sz="1600" b="1">
                <a:solidFill>
                  <a:srgbClr val="0070C0"/>
                </a:solidFill>
              </a:rPr>
              <a:t>” listener</a:t>
            </a:r>
          </a:p>
        </p:txBody>
      </p:sp>
      <p:sp>
        <p:nvSpPr>
          <p:cNvPr id="221230" name="矩形 60"/>
          <p:cNvSpPr>
            <a:spLocks noChangeArrowheads="1"/>
          </p:cNvSpPr>
          <p:nvPr/>
        </p:nvSpPr>
        <p:spPr bwMode="auto">
          <a:xfrm>
            <a:off x="7143750" y="5786438"/>
            <a:ext cx="1785938" cy="857250"/>
          </a:xfrm>
          <a:prstGeom prst="rect">
            <a:avLst/>
          </a:prstGeom>
          <a:solidFill>
            <a:srgbClr val="FFCC66"/>
          </a:solidFill>
          <a:ln w="12700" algn="ctr">
            <a:solidFill>
              <a:srgbClr val="003366"/>
            </a:solidFill>
            <a:round/>
            <a:headEnd/>
            <a:tailEnd/>
          </a:ln>
        </p:spPr>
        <p:txBody>
          <a:bodyPr wrap="none" anchor="ctr"/>
          <a:lstStyle/>
          <a:p>
            <a:pPr algn="ctr" eaLnBrk="0" fontAlgn="base" hangingPunct="0">
              <a:spcBef>
                <a:spcPct val="0"/>
              </a:spcBef>
              <a:spcAft>
                <a:spcPct val="0"/>
              </a:spcAft>
            </a:pPr>
            <a:r>
              <a:rPr lang="en-US" altLang="zh-CN" sz="1600" b="1">
                <a:solidFill>
                  <a:srgbClr val="0070C0"/>
                </a:solidFill>
              </a:rPr>
              <a:t>Magnetic field</a:t>
            </a:r>
          </a:p>
          <a:p>
            <a:pPr algn="ctr" eaLnBrk="0" fontAlgn="base" hangingPunct="0">
              <a:spcBef>
                <a:spcPct val="0"/>
              </a:spcBef>
              <a:spcAft>
                <a:spcPct val="0"/>
              </a:spcAft>
            </a:pPr>
            <a:r>
              <a:rPr lang="en-US" altLang="zh-CN" sz="1600" b="1">
                <a:solidFill>
                  <a:srgbClr val="0070C0"/>
                </a:solidFill>
              </a:rPr>
              <a:t>“</a:t>
            </a:r>
            <a:r>
              <a:rPr lang="en-US" altLang="zh-CN" sz="1600" b="1">
                <a:solidFill>
                  <a:srgbClr val="FF0000"/>
                </a:solidFill>
              </a:rPr>
              <a:t>NewRun</a:t>
            </a:r>
            <a:r>
              <a:rPr lang="en-US" altLang="zh-CN" sz="1600" b="1">
                <a:solidFill>
                  <a:srgbClr val="0070C0"/>
                </a:solidFill>
              </a:rPr>
              <a:t>” listener</a:t>
            </a:r>
          </a:p>
        </p:txBody>
      </p:sp>
      <p:sp>
        <p:nvSpPr>
          <p:cNvPr id="5" name="五角星 4"/>
          <p:cNvSpPr/>
          <p:nvPr/>
        </p:nvSpPr>
        <p:spPr bwMode="auto">
          <a:xfrm>
            <a:off x="8316416" y="451195"/>
            <a:ext cx="454522" cy="457525"/>
          </a:xfrm>
          <a:prstGeom prst="star5">
            <a:avLst/>
          </a:prstGeom>
          <a:solidFill>
            <a:srgbClr val="C00000"/>
          </a:solidFill>
          <a:ln>
            <a:no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3600" b="1" i="0" u="none" strike="noStrike" cap="none" normalizeH="0" baseline="0">
              <a:ln>
                <a:noFill/>
              </a:ln>
              <a:solidFill>
                <a:srgbClr val="FF0000"/>
              </a:solidFill>
              <a:effectLst/>
              <a:latin typeface="Times New Roman" pitchFamily="18" charset="0"/>
              <a:ea typeface="宋体" pitchFamily="2" charset="-122"/>
            </a:endParaRPr>
          </a:p>
        </p:txBody>
      </p:sp>
    </p:spTree>
    <p:extLst>
      <p:ext uri="{BB962C8B-B14F-4D97-AF65-F5344CB8AC3E}">
        <p14:creationId xmlns:p14="http://schemas.microsoft.com/office/powerpoint/2010/main" val="2046442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8416" y="1274171"/>
            <a:ext cx="8646072" cy="525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6867" name="Title 1"/>
          <p:cNvSpPr>
            <a:spLocks noGrp="1"/>
          </p:cNvSpPr>
          <p:nvPr>
            <p:ph type="title"/>
          </p:nvPr>
        </p:nvSpPr>
        <p:spPr/>
        <p:txBody>
          <a:bodyPr/>
          <a:lstStyle/>
          <a:p>
            <a:r>
              <a:rPr lang="en-US" altLang="zh-CN"/>
              <a:t>BESIII Event Generator</a:t>
            </a:r>
            <a:endParaRPr lang="zh-CN" altLang="en-US"/>
          </a:p>
        </p:txBody>
      </p:sp>
      <p:sp>
        <p:nvSpPr>
          <p:cNvPr id="3" name="灯片编号占位符 2"/>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83</a:t>
            </a:fld>
            <a:endParaRPr lang="zh-CN" altLang="en-US">
              <a:solidFill>
                <a:prstClr val="black">
                  <a:tint val="75000"/>
                </a:prstClr>
              </a:solidFill>
            </a:endParaRPr>
          </a:p>
        </p:txBody>
      </p:sp>
    </p:spTree>
    <p:extLst>
      <p:ext uri="{BB962C8B-B14F-4D97-AF65-F5344CB8AC3E}">
        <p14:creationId xmlns:p14="http://schemas.microsoft.com/office/powerpoint/2010/main" val="16811068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p:cNvSpPr>
          <p:nvPr>
            <p:ph type="title"/>
          </p:nvPr>
        </p:nvSpPr>
        <p:spPr/>
        <p:txBody>
          <a:bodyPr/>
          <a:lstStyle/>
          <a:p>
            <a:r>
              <a:rPr lang="en-US" altLang="zh-CN">
                <a:ea typeface="宋体" pitchFamily="2" charset="-122"/>
              </a:rPr>
              <a:t>Event Generator at BESIII</a:t>
            </a:r>
          </a:p>
        </p:txBody>
      </p:sp>
      <p:sp>
        <p:nvSpPr>
          <p:cNvPr id="3" name="灯片编号占位符 2"/>
          <p:cNvSpPr>
            <a:spLocks noGrp="1"/>
          </p:cNvSpPr>
          <p:nvPr>
            <p:ph type="sldNum" sz="quarter" idx="12"/>
          </p:nvPr>
        </p:nvSpPr>
        <p:spPr/>
        <p:txBody>
          <a:bodyPr/>
          <a:lstStyle/>
          <a:p>
            <a:fld id="{0C913308-F349-4B6D-A68A-DD1791B4A57B}" type="slidenum">
              <a:rPr lang="zh-CN" altLang="en-US" smtClean="0"/>
              <a:t>84</a:t>
            </a:fld>
            <a:endParaRPr lang="zh-CN" altLang="en-US"/>
          </a:p>
        </p:txBody>
      </p:sp>
      <p:sp>
        <p:nvSpPr>
          <p:cNvPr id="24580" name="Text Box 3"/>
          <p:cNvSpPr txBox="1">
            <a:spLocks noChangeArrowheads="1"/>
          </p:cNvSpPr>
          <p:nvPr/>
        </p:nvSpPr>
        <p:spPr bwMode="auto">
          <a:xfrm>
            <a:off x="838200" y="1765300"/>
            <a:ext cx="2743200" cy="757238"/>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1700" b="1">
                <a:solidFill>
                  <a:schemeClr val="tx1"/>
                </a:solidFill>
                <a:latin typeface="Verdana" pitchFamily="34" charset="0"/>
                <a:ea typeface="宋体" pitchFamily="2" charset="-122"/>
              </a:defRPr>
            </a:lvl1pPr>
            <a:lvl2pPr marL="742950" indent="-285750" eaLnBrk="0" hangingPunct="0">
              <a:defRPr sz="1700" b="1">
                <a:solidFill>
                  <a:schemeClr val="tx1"/>
                </a:solidFill>
                <a:latin typeface="Verdana" pitchFamily="34" charset="0"/>
                <a:ea typeface="宋体" pitchFamily="2" charset="-122"/>
              </a:defRPr>
            </a:lvl2pPr>
            <a:lvl3pPr marL="1143000" indent="-228600" eaLnBrk="0" hangingPunct="0">
              <a:defRPr sz="1700" b="1">
                <a:solidFill>
                  <a:schemeClr val="tx1"/>
                </a:solidFill>
                <a:latin typeface="Verdana" pitchFamily="34" charset="0"/>
                <a:ea typeface="宋体" pitchFamily="2" charset="-122"/>
              </a:defRPr>
            </a:lvl3pPr>
            <a:lvl4pPr marL="1600200" indent="-228600" eaLnBrk="0" hangingPunct="0">
              <a:defRPr sz="1700" b="1">
                <a:solidFill>
                  <a:schemeClr val="tx1"/>
                </a:solidFill>
                <a:latin typeface="Verdana" pitchFamily="34" charset="0"/>
                <a:ea typeface="宋体" pitchFamily="2" charset="-122"/>
              </a:defRPr>
            </a:lvl4pPr>
            <a:lvl5pPr marL="2057400" indent="-228600" eaLnBrk="0" hangingPunct="0">
              <a:defRPr sz="1700" b="1">
                <a:solidFill>
                  <a:schemeClr val="tx1"/>
                </a:solidFill>
                <a:latin typeface="Verdana" pitchFamily="34" charset="0"/>
                <a:ea typeface="宋体" pitchFamily="2" charset="-122"/>
              </a:defRPr>
            </a:lvl5pPr>
            <a:lvl6pPr marL="2514600" indent="-228600" eaLnBrk="0" fontAlgn="base" hangingPunct="0">
              <a:spcBef>
                <a:spcPct val="0"/>
              </a:spcBef>
              <a:spcAft>
                <a:spcPct val="0"/>
              </a:spcAft>
              <a:defRPr sz="1700" b="1">
                <a:solidFill>
                  <a:schemeClr val="tx1"/>
                </a:solidFill>
                <a:latin typeface="Verdana" pitchFamily="34" charset="0"/>
                <a:ea typeface="宋体" pitchFamily="2" charset="-122"/>
              </a:defRPr>
            </a:lvl6pPr>
            <a:lvl7pPr marL="2971800" indent="-228600" eaLnBrk="0" fontAlgn="base" hangingPunct="0">
              <a:spcBef>
                <a:spcPct val="0"/>
              </a:spcBef>
              <a:spcAft>
                <a:spcPct val="0"/>
              </a:spcAft>
              <a:defRPr sz="1700" b="1">
                <a:solidFill>
                  <a:schemeClr val="tx1"/>
                </a:solidFill>
                <a:latin typeface="Verdana" pitchFamily="34" charset="0"/>
                <a:ea typeface="宋体" pitchFamily="2" charset="-122"/>
              </a:defRPr>
            </a:lvl7pPr>
            <a:lvl8pPr marL="3429000" indent="-228600" eaLnBrk="0" fontAlgn="base" hangingPunct="0">
              <a:spcBef>
                <a:spcPct val="0"/>
              </a:spcBef>
              <a:spcAft>
                <a:spcPct val="0"/>
              </a:spcAft>
              <a:defRPr sz="1700" b="1">
                <a:solidFill>
                  <a:schemeClr val="tx1"/>
                </a:solidFill>
                <a:latin typeface="Verdana" pitchFamily="34" charset="0"/>
                <a:ea typeface="宋体" pitchFamily="2" charset="-122"/>
              </a:defRPr>
            </a:lvl8pPr>
            <a:lvl9pPr marL="3886200" indent="-228600" eaLnBrk="0" fontAlgn="base" hangingPunct="0">
              <a:spcBef>
                <a:spcPct val="0"/>
              </a:spcBef>
              <a:spcAft>
                <a:spcPct val="0"/>
              </a:spcAft>
              <a:defRPr sz="1700" b="1">
                <a:solidFill>
                  <a:schemeClr val="tx1"/>
                </a:solidFill>
                <a:latin typeface="Verdana" pitchFamily="34" charset="0"/>
                <a:ea typeface="宋体" pitchFamily="2" charset="-122"/>
              </a:defRPr>
            </a:lvl9pPr>
          </a:lstStyle>
          <a:p>
            <a:pPr algn="ctr" fontAlgn="base">
              <a:lnSpc>
                <a:spcPct val="90000"/>
              </a:lnSpc>
              <a:spcBef>
                <a:spcPct val="50000"/>
              </a:spcBef>
              <a:spcAft>
                <a:spcPct val="0"/>
              </a:spcAft>
            </a:pPr>
            <a:r>
              <a:rPr lang="en-GB" altLang="zh-CN" sz="2400">
                <a:solidFill>
                  <a:prstClr val="black"/>
                </a:solidFill>
                <a:latin typeface="Arial" pitchFamily="34" charset="0"/>
              </a:rPr>
              <a:t>Beam Collision (KKMC)</a:t>
            </a:r>
          </a:p>
        </p:txBody>
      </p:sp>
      <p:sp>
        <p:nvSpPr>
          <p:cNvPr id="24581" name="AutoShape 4"/>
          <p:cNvSpPr>
            <a:spLocks noChangeArrowheads="1"/>
          </p:cNvSpPr>
          <p:nvPr/>
        </p:nvSpPr>
        <p:spPr bwMode="auto">
          <a:xfrm>
            <a:off x="3581400" y="1724025"/>
            <a:ext cx="1828800" cy="838200"/>
          </a:xfrm>
          <a:prstGeom prst="rightArrow">
            <a:avLst>
              <a:gd name="adj1" fmla="val 50000"/>
              <a:gd name="adj2" fmla="val 54545"/>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fontAlgn="base">
              <a:spcBef>
                <a:spcPct val="0"/>
              </a:spcBef>
              <a:spcAft>
                <a:spcPct val="0"/>
              </a:spcAft>
            </a:pPr>
            <a:endParaRPr lang="zh-CN" altLang="en-US" sz="1700" b="1">
              <a:solidFill>
                <a:prstClr val="black"/>
              </a:solidFill>
              <a:latin typeface="Verdana" pitchFamily="34" charset="0"/>
              <a:ea typeface="宋体" pitchFamily="2" charset="-122"/>
            </a:endParaRPr>
          </a:p>
        </p:txBody>
      </p:sp>
      <p:sp>
        <p:nvSpPr>
          <p:cNvPr id="24582" name="AutoShape 5"/>
          <p:cNvSpPr>
            <a:spLocks noChangeArrowheads="1"/>
          </p:cNvSpPr>
          <p:nvPr/>
        </p:nvSpPr>
        <p:spPr bwMode="auto">
          <a:xfrm>
            <a:off x="6553200" y="2514600"/>
            <a:ext cx="381000" cy="338138"/>
          </a:xfrm>
          <a:prstGeom prst="downArrow">
            <a:avLst>
              <a:gd name="adj1" fmla="val 50000"/>
              <a:gd name="adj2" fmla="val 25000"/>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fontAlgn="base">
              <a:spcBef>
                <a:spcPct val="0"/>
              </a:spcBef>
              <a:spcAft>
                <a:spcPct val="0"/>
              </a:spcAft>
            </a:pPr>
            <a:endParaRPr lang="zh-CN" altLang="en-US" sz="1700" b="1">
              <a:solidFill>
                <a:prstClr val="black"/>
              </a:solidFill>
              <a:latin typeface="Verdana" pitchFamily="34" charset="0"/>
              <a:ea typeface="宋体" pitchFamily="2" charset="-122"/>
            </a:endParaRPr>
          </a:p>
        </p:txBody>
      </p:sp>
      <p:sp>
        <p:nvSpPr>
          <p:cNvPr id="24583" name="Text Box 6"/>
          <p:cNvSpPr txBox="1">
            <a:spLocks noChangeArrowheads="1"/>
          </p:cNvSpPr>
          <p:nvPr/>
        </p:nvSpPr>
        <p:spPr bwMode="auto">
          <a:xfrm>
            <a:off x="3505200" y="1833563"/>
            <a:ext cx="16764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1700" b="1">
                <a:solidFill>
                  <a:schemeClr val="tx1"/>
                </a:solidFill>
                <a:latin typeface="Verdana" pitchFamily="34" charset="0"/>
                <a:ea typeface="宋体" pitchFamily="2" charset="-122"/>
              </a:defRPr>
            </a:lvl1pPr>
            <a:lvl2pPr marL="742950" indent="-285750" eaLnBrk="0" hangingPunct="0">
              <a:defRPr sz="1700" b="1">
                <a:solidFill>
                  <a:schemeClr val="tx1"/>
                </a:solidFill>
                <a:latin typeface="Verdana" pitchFamily="34" charset="0"/>
                <a:ea typeface="宋体" pitchFamily="2" charset="-122"/>
              </a:defRPr>
            </a:lvl2pPr>
            <a:lvl3pPr marL="1143000" indent="-228600" eaLnBrk="0" hangingPunct="0">
              <a:defRPr sz="1700" b="1">
                <a:solidFill>
                  <a:schemeClr val="tx1"/>
                </a:solidFill>
                <a:latin typeface="Verdana" pitchFamily="34" charset="0"/>
                <a:ea typeface="宋体" pitchFamily="2" charset="-122"/>
              </a:defRPr>
            </a:lvl3pPr>
            <a:lvl4pPr marL="1600200" indent="-228600" eaLnBrk="0" hangingPunct="0">
              <a:defRPr sz="1700" b="1">
                <a:solidFill>
                  <a:schemeClr val="tx1"/>
                </a:solidFill>
                <a:latin typeface="Verdana" pitchFamily="34" charset="0"/>
                <a:ea typeface="宋体" pitchFamily="2" charset="-122"/>
              </a:defRPr>
            </a:lvl4pPr>
            <a:lvl5pPr marL="2057400" indent="-228600" eaLnBrk="0" hangingPunct="0">
              <a:defRPr sz="1700" b="1">
                <a:solidFill>
                  <a:schemeClr val="tx1"/>
                </a:solidFill>
                <a:latin typeface="Verdana" pitchFamily="34" charset="0"/>
                <a:ea typeface="宋体" pitchFamily="2" charset="-122"/>
              </a:defRPr>
            </a:lvl5pPr>
            <a:lvl6pPr marL="2514600" indent="-228600" eaLnBrk="0" fontAlgn="base" hangingPunct="0">
              <a:spcBef>
                <a:spcPct val="0"/>
              </a:spcBef>
              <a:spcAft>
                <a:spcPct val="0"/>
              </a:spcAft>
              <a:defRPr sz="1700" b="1">
                <a:solidFill>
                  <a:schemeClr val="tx1"/>
                </a:solidFill>
                <a:latin typeface="Verdana" pitchFamily="34" charset="0"/>
                <a:ea typeface="宋体" pitchFamily="2" charset="-122"/>
              </a:defRPr>
            </a:lvl6pPr>
            <a:lvl7pPr marL="2971800" indent="-228600" eaLnBrk="0" fontAlgn="base" hangingPunct="0">
              <a:spcBef>
                <a:spcPct val="0"/>
              </a:spcBef>
              <a:spcAft>
                <a:spcPct val="0"/>
              </a:spcAft>
              <a:defRPr sz="1700" b="1">
                <a:solidFill>
                  <a:schemeClr val="tx1"/>
                </a:solidFill>
                <a:latin typeface="Verdana" pitchFamily="34" charset="0"/>
                <a:ea typeface="宋体" pitchFamily="2" charset="-122"/>
              </a:defRPr>
            </a:lvl7pPr>
            <a:lvl8pPr marL="3429000" indent="-228600" eaLnBrk="0" fontAlgn="base" hangingPunct="0">
              <a:spcBef>
                <a:spcPct val="0"/>
              </a:spcBef>
              <a:spcAft>
                <a:spcPct val="0"/>
              </a:spcAft>
              <a:defRPr sz="1700" b="1">
                <a:solidFill>
                  <a:schemeClr val="tx1"/>
                </a:solidFill>
                <a:latin typeface="Verdana" pitchFamily="34" charset="0"/>
                <a:ea typeface="宋体" pitchFamily="2" charset="-122"/>
              </a:defRPr>
            </a:lvl8pPr>
            <a:lvl9pPr marL="3886200" indent="-228600" eaLnBrk="0" fontAlgn="base" hangingPunct="0">
              <a:spcBef>
                <a:spcPct val="0"/>
              </a:spcBef>
              <a:spcAft>
                <a:spcPct val="0"/>
              </a:spcAft>
              <a:defRPr sz="1700" b="1">
                <a:solidFill>
                  <a:schemeClr val="tx1"/>
                </a:solidFill>
                <a:latin typeface="Verdana" pitchFamily="34" charset="0"/>
                <a:ea typeface="宋体" pitchFamily="2" charset="-122"/>
              </a:defRPr>
            </a:lvl9pPr>
          </a:lstStyle>
          <a:p>
            <a:pPr algn="ctr" fontAlgn="base">
              <a:lnSpc>
                <a:spcPct val="90000"/>
              </a:lnSpc>
              <a:spcBef>
                <a:spcPct val="50000"/>
              </a:spcBef>
              <a:spcAft>
                <a:spcPct val="0"/>
              </a:spcAft>
            </a:pPr>
            <a:r>
              <a:rPr lang="en-GB" altLang="zh-CN" sz="1800" b="0">
                <a:solidFill>
                  <a:prstClr val="black"/>
                </a:solidFill>
                <a:latin typeface="Arial" pitchFamily="34" charset="0"/>
              </a:rPr>
              <a:t>charm-meson generation</a:t>
            </a:r>
          </a:p>
        </p:txBody>
      </p:sp>
      <p:grpSp>
        <p:nvGrpSpPr>
          <p:cNvPr id="24584" name="Group 7"/>
          <p:cNvGrpSpPr>
            <a:grpSpLocks/>
          </p:cNvGrpSpPr>
          <p:nvPr/>
        </p:nvGrpSpPr>
        <p:grpSpPr bwMode="auto">
          <a:xfrm>
            <a:off x="2895600" y="2849563"/>
            <a:ext cx="1676400" cy="457200"/>
            <a:chOff x="1824" y="2064"/>
            <a:chExt cx="1056" cy="288"/>
          </a:xfrm>
        </p:grpSpPr>
        <p:sp>
          <p:nvSpPr>
            <p:cNvPr id="24598" name="Oval 8"/>
            <p:cNvSpPr>
              <a:spLocks noChangeArrowheads="1"/>
            </p:cNvSpPr>
            <p:nvPr/>
          </p:nvSpPr>
          <p:spPr bwMode="auto">
            <a:xfrm>
              <a:off x="1920" y="2064"/>
              <a:ext cx="864" cy="288"/>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lIns="92075" tIns="46038" rIns="92075" bIns="46038" anchor="ctr"/>
            <a:lstStyle/>
            <a:p>
              <a:pPr fontAlgn="base">
                <a:spcBef>
                  <a:spcPct val="0"/>
                </a:spcBef>
                <a:spcAft>
                  <a:spcPct val="0"/>
                </a:spcAft>
              </a:pPr>
              <a:endParaRPr lang="zh-CN" altLang="en-US" sz="1700" b="1">
                <a:solidFill>
                  <a:prstClr val="black"/>
                </a:solidFill>
                <a:latin typeface="Verdana" pitchFamily="34" charset="0"/>
                <a:ea typeface="宋体" pitchFamily="2" charset="-122"/>
              </a:endParaRPr>
            </a:p>
          </p:txBody>
        </p:sp>
        <p:sp>
          <p:nvSpPr>
            <p:cNvPr id="24599" name="Text Box 9"/>
            <p:cNvSpPr txBox="1">
              <a:spLocks noChangeArrowheads="1"/>
            </p:cNvSpPr>
            <p:nvPr/>
          </p:nvSpPr>
          <p:spPr bwMode="auto">
            <a:xfrm>
              <a:off x="1824" y="2112"/>
              <a:ext cx="1056"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1700" b="1">
                  <a:solidFill>
                    <a:schemeClr val="tx1"/>
                  </a:solidFill>
                  <a:latin typeface="Verdana" pitchFamily="34" charset="0"/>
                  <a:ea typeface="宋体" pitchFamily="2" charset="-122"/>
                </a:defRPr>
              </a:lvl1pPr>
              <a:lvl2pPr marL="742950" indent="-285750" eaLnBrk="0" hangingPunct="0">
                <a:defRPr sz="1700" b="1">
                  <a:solidFill>
                    <a:schemeClr val="tx1"/>
                  </a:solidFill>
                  <a:latin typeface="Verdana" pitchFamily="34" charset="0"/>
                  <a:ea typeface="宋体" pitchFamily="2" charset="-122"/>
                </a:defRPr>
              </a:lvl2pPr>
              <a:lvl3pPr marL="1143000" indent="-228600" eaLnBrk="0" hangingPunct="0">
                <a:defRPr sz="1700" b="1">
                  <a:solidFill>
                    <a:schemeClr val="tx1"/>
                  </a:solidFill>
                  <a:latin typeface="Verdana" pitchFamily="34" charset="0"/>
                  <a:ea typeface="宋体" pitchFamily="2" charset="-122"/>
                </a:defRPr>
              </a:lvl3pPr>
              <a:lvl4pPr marL="1600200" indent="-228600" eaLnBrk="0" hangingPunct="0">
                <a:defRPr sz="1700" b="1">
                  <a:solidFill>
                    <a:schemeClr val="tx1"/>
                  </a:solidFill>
                  <a:latin typeface="Verdana" pitchFamily="34" charset="0"/>
                  <a:ea typeface="宋体" pitchFamily="2" charset="-122"/>
                </a:defRPr>
              </a:lvl4pPr>
              <a:lvl5pPr marL="2057400" indent="-228600" eaLnBrk="0" hangingPunct="0">
                <a:defRPr sz="1700" b="1">
                  <a:solidFill>
                    <a:schemeClr val="tx1"/>
                  </a:solidFill>
                  <a:latin typeface="Verdana" pitchFamily="34" charset="0"/>
                  <a:ea typeface="宋体" pitchFamily="2" charset="-122"/>
                </a:defRPr>
              </a:lvl5pPr>
              <a:lvl6pPr marL="2514600" indent="-228600" eaLnBrk="0" fontAlgn="base" hangingPunct="0">
                <a:spcBef>
                  <a:spcPct val="0"/>
                </a:spcBef>
                <a:spcAft>
                  <a:spcPct val="0"/>
                </a:spcAft>
                <a:defRPr sz="1700" b="1">
                  <a:solidFill>
                    <a:schemeClr val="tx1"/>
                  </a:solidFill>
                  <a:latin typeface="Verdana" pitchFamily="34" charset="0"/>
                  <a:ea typeface="宋体" pitchFamily="2" charset="-122"/>
                </a:defRPr>
              </a:lvl6pPr>
              <a:lvl7pPr marL="2971800" indent="-228600" eaLnBrk="0" fontAlgn="base" hangingPunct="0">
                <a:spcBef>
                  <a:spcPct val="0"/>
                </a:spcBef>
                <a:spcAft>
                  <a:spcPct val="0"/>
                </a:spcAft>
                <a:defRPr sz="1700" b="1">
                  <a:solidFill>
                    <a:schemeClr val="tx1"/>
                  </a:solidFill>
                  <a:latin typeface="Verdana" pitchFamily="34" charset="0"/>
                  <a:ea typeface="宋体" pitchFamily="2" charset="-122"/>
                </a:defRPr>
              </a:lvl7pPr>
              <a:lvl8pPr marL="3429000" indent="-228600" eaLnBrk="0" fontAlgn="base" hangingPunct="0">
                <a:spcBef>
                  <a:spcPct val="0"/>
                </a:spcBef>
                <a:spcAft>
                  <a:spcPct val="0"/>
                </a:spcAft>
                <a:defRPr sz="1700" b="1">
                  <a:solidFill>
                    <a:schemeClr val="tx1"/>
                  </a:solidFill>
                  <a:latin typeface="Verdana" pitchFamily="34" charset="0"/>
                  <a:ea typeface="宋体" pitchFamily="2" charset="-122"/>
                </a:defRPr>
              </a:lvl8pPr>
              <a:lvl9pPr marL="3886200" indent="-228600" eaLnBrk="0" fontAlgn="base" hangingPunct="0">
                <a:spcBef>
                  <a:spcPct val="0"/>
                </a:spcBef>
                <a:spcAft>
                  <a:spcPct val="0"/>
                </a:spcAft>
                <a:defRPr sz="1700" b="1">
                  <a:solidFill>
                    <a:schemeClr val="tx1"/>
                  </a:solidFill>
                  <a:latin typeface="Verdana" pitchFamily="34" charset="0"/>
                  <a:ea typeface="宋体" pitchFamily="2" charset="-122"/>
                </a:defRPr>
              </a:lvl9pPr>
            </a:lstStyle>
            <a:p>
              <a:pPr algn="ctr" fontAlgn="base">
                <a:lnSpc>
                  <a:spcPct val="90000"/>
                </a:lnSpc>
                <a:spcBef>
                  <a:spcPct val="50000"/>
                </a:spcBef>
                <a:spcAft>
                  <a:spcPct val="0"/>
                </a:spcAft>
              </a:pPr>
              <a:r>
                <a:rPr lang="en-GB" altLang="zh-CN" sz="1800" b="0">
                  <a:solidFill>
                    <a:prstClr val="black"/>
                  </a:solidFill>
                  <a:latin typeface="Arial" pitchFamily="34" charset="0"/>
                </a:rPr>
                <a:t>PDG</a:t>
              </a:r>
            </a:p>
          </p:txBody>
        </p:sp>
      </p:grpSp>
      <p:sp>
        <p:nvSpPr>
          <p:cNvPr id="24585" name="Line 10"/>
          <p:cNvSpPr>
            <a:spLocks noChangeShapeType="1"/>
          </p:cNvSpPr>
          <p:nvPr/>
        </p:nvSpPr>
        <p:spPr bwMode="auto">
          <a:xfrm>
            <a:off x="4419600" y="3078163"/>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zh-CN" altLang="en-US" sz="1700" b="1">
              <a:solidFill>
                <a:prstClr val="black"/>
              </a:solidFill>
              <a:latin typeface="Verdana" pitchFamily="34" charset="0"/>
              <a:ea typeface="宋体" pitchFamily="2" charset="-122"/>
            </a:endParaRPr>
          </a:p>
        </p:txBody>
      </p:sp>
      <p:sp>
        <p:nvSpPr>
          <p:cNvPr id="24586" name="Oval 11"/>
          <p:cNvSpPr>
            <a:spLocks noChangeArrowheads="1"/>
          </p:cNvSpPr>
          <p:nvPr/>
        </p:nvSpPr>
        <p:spPr bwMode="auto">
          <a:xfrm>
            <a:off x="3048000" y="3425825"/>
            <a:ext cx="1371600" cy="45720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lIns="92075" tIns="46038" rIns="92075" bIns="46038" anchor="ctr"/>
          <a:lstStyle/>
          <a:p>
            <a:pPr fontAlgn="base">
              <a:spcBef>
                <a:spcPct val="0"/>
              </a:spcBef>
              <a:spcAft>
                <a:spcPct val="0"/>
              </a:spcAft>
            </a:pPr>
            <a:endParaRPr lang="zh-CN" altLang="en-US" sz="1700" b="1">
              <a:solidFill>
                <a:prstClr val="black"/>
              </a:solidFill>
              <a:latin typeface="Verdana" pitchFamily="34" charset="0"/>
              <a:ea typeface="宋体" pitchFamily="2" charset="-122"/>
            </a:endParaRPr>
          </a:p>
        </p:txBody>
      </p:sp>
      <p:sp>
        <p:nvSpPr>
          <p:cNvPr id="24587" name="Text Box 12"/>
          <p:cNvSpPr txBox="1">
            <a:spLocks noChangeArrowheads="1"/>
          </p:cNvSpPr>
          <p:nvPr/>
        </p:nvSpPr>
        <p:spPr bwMode="auto">
          <a:xfrm>
            <a:off x="2895600" y="3527425"/>
            <a:ext cx="1676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1700" b="1">
                <a:solidFill>
                  <a:schemeClr val="tx1"/>
                </a:solidFill>
                <a:latin typeface="Verdana" pitchFamily="34" charset="0"/>
                <a:ea typeface="宋体" pitchFamily="2" charset="-122"/>
              </a:defRPr>
            </a:lvl1pPr>
            <a:lvl2pPr marL="742950" indent="-285750" eaLnBrk="0" hangingPunct="0">
              <a:defRPr sz="1700" b="1">
                <a:solidFill>
                  <a:schemeClr val="tx1"/>
                </a:solidFill>
                <a:latin typeface="Verdana" pitchFamily="34" charset="0"/>
                <a:ea typeface="宋体" pitchFamily="2" charset="-122"/>
              </a:defRPr>
            </a:lvl2pPr>
            <a:lvl3pPr marL="1143000" indent="-228600" eaLnBrk="0" hangingPunct="0">
              <a:defRPr sz="1700" b="1">
                <a:solidFill>
                  <a:schemeClr val="tx1"/>
                </a:solidFill>
                <a:latin typeface="Verdana" pitchFamily="34" charset="0"/>
                <a:ea typeface="宋体" pitchFamily="2" charset="-122"/>
              </a:defRPr>
            </a:lvl3pPr>
            <a:lvl4pPr marL="1600200" indent="-228600" eaLnBrk="0" hangingPunct="0">
              <a:defRPr sz="1700" b="1">
                <a:solidFill>
                  <a:schemeClr val="tx1"/>
                </a:solidFill>
                <a:latin typeface="Verdana" pitchFamily="34" charset="0"/>
                <a:ea typeface="宋体" pitchFamily="2" charset="-122"/>
              </a:defRPr>
            </a:lvl4pPr>
            <a:lvl5pPr marL="2057400" indent="-228600" eaLnBrk="0" hangingPunct="0">
              <a:defRPr sz="1700" b="1">
                <a:solidFill>
                  <a:schemeClr val="tx1"/>
                </a:solidFill>
                <a:latin typeface="Verdana" pitchFamily="34" charset="0"/>
                <a:ea typeface="宋体" pitchFamily="2" charset="-122"/>
              </a:defRPr>
            </a:lvl5pPr>
            <a:lvl6pPr marL="2514600" indent="-228600" eaLnBrk="0" fontAlgn="base" hangingPunct="0">
              <a:spcBef>
                <a:spcPct val="0"/>
              </a:spcBef>
              <a:spcAft>
                <a:spcPct val="0"/>
              </a:spcAft>
              <a:defRPr sz="1700" b="1">
                <a:solidFill>
                  <a:schemeClr val="tx1"/>
                </a:solidFill>
                <a:latin typeface="Verdana" pitchFamily="34" charset="0"/>
                <a:ea typeface="宋体" pitchFamily="2" charset="-122"/>
              </a:defRPr>
            </a:lvl6pPr>
            <a:lvl7pPr marL="2971800" indent="-228600" eaLnBrk="0" fontAlgn="base" hangingPunct="0">
              <a:spcBef>
                <a:spcPct val="0"/>
              </a:spcBef>
              <a:spcAft>
                <a:spcPct val="0"/>
              </a:spcAft>
              <a:defRPr sz="1700" b="1">
                <a:solidFill>
                  <a:schemeClr val="tx1"/>
                </a:solidFill>
                <a:latin typeface="Verdana" pitchFamily="34" charset="0"/>
                <a:ea typeface="宋体" pitchFamily="2" charset="-122"/>
              </a:defRPr>
            </a:lvl7pPr>
            <a:lvl8pPr marL="3429000" indent="-228600" eaLnBrk="0" fontAlgn="base" hangingPunct="0">
              <a:spcBef>
                <a:spcPct val="0"/>
              </a:spcBef>
              <a:spcAft>
                <a:spcPct val="0"/>
              </a:spcAft>
              <a:defRPr sz="1700" b="1">
                <a:solidFill>
                  <a:schemeClr val="tx1"/>
                </a:solidFill>
                <a:latin typeface="Verdana" pitchFamily="34" charset="0"/>
                <a:ea typeface="宋体" pitchFamily="2" charset="-122"/>
              </a:defRPr>
            </a:lvl8pPr>
            <a:lvl9pPr marL="3886200" indent="-228600" eaLnBrk="0" fontAlgn="base" hangingPunct="0">
              <a:spcBef>
                <a:spcPct val="0"/>
              </a:spcBef>
              <a:spcAft>
                <a:spcPct val="0"/>
              </a:spcAft>
              <a:defRPr sz="1700" b="1">
                <a:solidFill>
                  <a:schemeClr val="tx1"/>
                </a:solidFill>
                <a:latin typeface="Verdana" pitchFamily="34" charset="0"/>
                <a:ea typeface="宋体" pitchFamily="2" charset="-122"/>
              </a:defRPr>
            </a:lvl9pPr>
          </a:lstStyle>
          <a:p>
            <a:pPr algn="ctr" fontAlgn="base">
              <a:lnSpc>
                <a:spcPct val="90000"/>
              </a:lnSpc>
              <a:spcBef>
                <a:spcPct val="50000"/>
              </a:spcBef>
              <a:spcAft>
                <a:spcPct val="0"/>
              </a:spcAft>
            </a:pPr>
            <a:r>
              <a:rPr lang="en-GB" altLang="zh-CN" sz="1800" b="0">
                <a:solidFill>
                  <a:prstClr val="black"/>
                </a:solidFill>
                <a:latin typeface="Arial" pitchFamily="34" charset="0"/>
              </a:rPr>
              <a:t>Decay files</a:t>
            </a:r>
          </a:p>
        </p:txBody>
      </p:sp>
      <p:sp>
        <p:nvSpPr>
          <p:cNvPr id="24588" name="Line 13"/>
          <p:cNvSpPr>
            <a:spLocks noChangeShapeType="1"/>
          </p:cNvSpPr>
          <p:nvPr/>
        </p:nvSpPr>
        <p:spPr bwMode="auto">
          <a:xfrm>
            <a:off x="4419600" y="3679825"/>
            <a:ext cx="990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zh-CN" altLang="en-US" sz="1700" b="1">
              <a:solidFill>
                <a:prstClr val="black"/>
              </a:solidFill>
              <a:latin typeface="Verdana" pitchFamily="34" charset="0"/>
              <a:ea typeface="宋体" pitchFamily="2" charset="-122"/>
            </a:endParaRPr>
          </a:p>
        </p:txBody>
      </p:sp>
      <p:pic>
        <p:nvPicPr>
          <p:cNvPr id="24589" name="Picture 14" descr="as02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994025"/>
            <a:ext cx="13192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0" name="Line 15"/>
          <p:cNvSpPr>
            <a:spLocks noChangeShapeType="1"/>
          </p:cNvSpPr>
          <p:nvPr/>
        </p:nvSpPr>
        <p:spPr bwMode="auto">
          <a:xfrm>
            <a:off x="1524000" y="3654425"/>
            <a:ext cx="1524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zh-CN" altLang="en-US" sz="1700" b="1">
              <a:solidFill>
                <a:prstClr val="black"/>
              </a:solidFill>
              <a:latin typeface="Verdana" pitchFamily="34" charset="0"/>
              <a:ea typeface="宋体" pitchFamily="2" charset="-122"/>
            </a:endParaRPr>
          </a:p>
        </p:txBody>
      </p:sp>
      <p:sp>
        <p:nvSpPr>
          <p:cNvPr id="24591" name="AutoShape 16"/>
          <p:cNvSpPr>
            <a:spLocks noChangeArrowheads="1"/>
          </p:cNvSpPr>
          <p:nvPr/>
        </p:nvSpPr>
        <p:spPr bwMode="auto">
          <a:xfrm>
            <a:off x="6553200" y="3932238"/>
            <a:ext cx="381000" cy="288925"/>
          </a:xfrm>
          <a:prstGeom prst="downArrow">
            <a:avLst>
              <a:gd name="adj1" fmla="val 50000"/>
              <a:gd name="adj2" fmla="val 25000"/>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p>
            <a:pPr fontAlgn="base">
              <a:spcBef>
                <a:spcPct val="0"/>
              </a:spcBef>
              <a:spcAft>
                <a:spcPct val="0"/>
              </a:spcAft>
            </a:pPr>
            <a:endParaRPr lang="zh-CN" altLang="en-US" sz="1700" b="1">
              <a:solidFill>
                <a:prstClr val="black"/>
              </a:solidFill>
              <a:latin typeface="Verdana" pitchFamily="34" charset="0"/>
              <a:ea typeface="宋体" pitchFamily="2" charset="-122"/>
            </a:endParaRPr>
          </a:p>
        </p:txBody>
      </p:sp>
      <p:sp>
        <p:nvSpPr>
          <p:cNvPr id="24592" name="Text Box 17"/>
          <p:cNvSpPr txBox="1">
            <a:spLocks noChangeArrowheads="1"/>
          </p:cNvSpPr>
          <p:nvPr/>
        </p:nvSpPr>
        <p:spPr bwMode="auto">
          <a:xfrm>
            <a:off x="5410200" y="4221163"/>
            <a:ext cx="2743200" cy="749300"/>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1700" b="1">
                <a:solidFill>
                  <a:schemeClr val="tx1"/>
                </a:solidFill>
                <a:latin typeface="Verdana" pitchFamily="34" charset="0"/>
                <a:ea typeface="宋体" pitchFamily="2" charset="-122"/>
              </a:defRPr>
            </a:lvl1pPr>
            <a:lvl2pPr marL="742950" indent="-285750" eaLnBrk="0" hangingPunct="0">
              <a:defRPr sz="1700" b="1">
                <a:solidFill>
                  <a:schemeClr val="tx1"/>
                </a:solidFill>
                <a:latin typeface="Verdana" pitchFamily="34" charset="0"/>
                <a:ea typeface="宋体" pitchFamily="2" charset="-122"/>
              </a:defRPr>
            </a:lvl2pPr>
            <a:lvl3pPr marL="1143000" indent="-228600" eaLnBrk="0" hangingPunct="0">
              <a:defRPr sz="1700" b="1">
                <a:solidFill>
                  <a:schemeClr val="tx1"/>
                </a:solidFill>
                <a:latin typeface="Verdana" pitchFamily="34" charset="0"/>
                <a:ea typeface="宋体" pitchFamily="2" charset="-122"/>
              </a:defRPr>
            </a:lvl3pPr>
            <a:lvl4pPr marL="1600200" indent="-228600" eaLnBrk="0" hangingPunct="0">
              <a:defRPr sz="1700" b="1">
                <a:solidFill>
                  <a:schemeClr val="tx1"/>
                </a:solidFill>
                <a:latin typeface="Verdana" pitchFamily="34" charset="0"/>
                <a:ea typeface="宋体" pitchFamily="2" charset="-122"/>
              </a:defRPr>
            </a:lvl4pPr>
            <a:lvl5pPr marL="2057400" indent="-228600" eaLnBrk="0" hangingPunct="0">
              <a:defRPr sz="1700" b="1">
                <a:solidFill>
                  <a:schemeClr val="tx1"/>
                </a:solidFill>
                <a:latin typeface="Verdana" pitchFamily="34" charset="0"/>
                <a:ea typeface="宋体" pitchFamily="2" charset="-122"/>
              </a:defRPr>
            </a:lvl5pPr>
            <a:lvl6pPr marL="2514600" indent="-228600" eaLnBrk="0" fontAlgn="base" hangingPunct="0">
              <a:spcBef>
                <a:spcPct val="0"/>
              </a:spcBef>
              <a:spcAft>
                <a:spcPct val="0"/>
              </a:spcAft>
              <a:defRPr sz="1700" b="1">
                <a:solidFill>
                  <a:schemeClr val="tx1"/>
                </a:solidFill>
                <a:latin typeface="Verdana" pitchFamily="34" charset="0"/>
                <a:ea typeface="宋体" pitchFamily="2" charset="-122"/>
              </a:defRPr>
            </a:lvl6pPr>
            <a:lvl7pPr marL="2971800" indent="-228600" eaLnBrk="0" fontAlgn="base" hangingPunct="0">
              <a:spcBef>
                <a:spcPct val="0"/>
              </a:spcBef>
              <a:spcAft>
                <a:spcPct val="0"/>
              </a:spcAft>
              <a:defRPr sz="1700" b="1">
                <a:solidFill>
                  <a:schemeClr val="tx1"/>
                </a:solidFill>
                <a:latin typeface="Verdana" pitchFamily="34" charset="0"/>
                <a:ea typeface="宋体" pitchFamily="2" charset="-122"/>
              </a:defRPr>
            </a:lvl7pPr>
            <a:lvl8pPr marL="3429000" indent="-228600" eaLnBrk="0" fontAlgn="base" hangingPunct="0">
              <a:spcBef>
                <a:spcPct val="0"/>
              </a:spcBef>
              <a:spcAft>
                <a:spcPct val="0"/>
              </a:spcAft>
              <a:defRPr sz="1700" b="1">
                <a:solidFill>
                  <a:schemeClr val="tx1"/>
                </a:solidFill>
                <a:latin typeface="Verdana" pitchFamily="34" charset="0"/>
                <a:ea typeface="宋体" pitchFamily="2" charset="-122"/>
              </a:defRPr>
            </a:lvl8pPr>
            <a:lvl9pPr marL="3886200" indent="-228600" eaLnBrk="0" fontAlgn="base" hangingPunct="0">
              <a:spcBef>
                <a:spcPct val="0"/>
              </a:spcBef>
              <a:spcAft>
                <a:spcPct val="0"/>
              </a:spcAft>
              <a:defRPr sz="1700" b="1">
                <a:solidFill>
                  <a:schemeClr val="tx1"/>
                </a:solidFill>
                <a:latin typeface="Verdana" pitchFamily="34" charset="0"/>
                <a:ea typeface="宋体" pitchFamily="2" charset="-122"/>
              </a:defRPr>
            </a:lvl9pPr>
          </a:lstStyle>
          <a:p>
            <a:pPr algn="ctr" fontAlgn="base">
              <a:lnSpc>
                <a:spcPct val="90000"/>
              </a:lnSpc>
              <a:spcBef>
                <a:spcPct val="50000"/>
              </a:spcBef>
              <a:spcAft>
                <a:spcPct val="0"/>
              </a:spcAft>
            </a:pPr>
            <a:r>
              <a:rPr lang="en-GB" altLang="zh-CN" sz="2400">
                <a:solidFill>
                  <a:prstClr val="black"/>
                </a:solidFill>
                <a:latin typeface="Arial" pitchFamily="34" charset="0"/>
              </a:rPr>
              <a:t>Full Event Record</a:t>
            </a:r>
          </a:p>
        </p:txBody>
      </p:sp>
      <p:sp>
        <p:nvSpPr>
          <p:cNvPr id="24593" name="Text Box 18"/>
          <p:cNvSpPr txBox="1">
            <a:spLocks noChangeArrowheads="1"/>
          </p:cNvSpPr>
          <p:nvPr/>
        </p:nvSpPr>
        <p:spPr bwMode="auto">
          <a:xfrm>
            <a:off x="1476375" y="3355975"/>
            <a:ext cx="1676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1700" b="1">
                <a:solidFill>
                  <a:schemeClr val="tx1"/>
                </a:solidFill>
                <a:latin typeface="Verdana" pitchFamily="34" charset="0"/>
                <a:ea typeface="宋体" pitchFamily="2" charset="-122"/>
              </a:defRPr>
            </a:lvl1pPr>
            <a:lvl2pPr marL="742950" indent="-285750" eaLnBrk="0" hangingPunct="0">
              <a:defRPr sz="1700" b="1">
                <a:solidFill>
                  <a:schemeClr val="tx1"/>
                </a:solidFill>
                <a:latin typeface="Verdana" pitchFamily="34" charset="0"/>
                <a:ea typeface="宋体" pitchFamily="2" charset="-122"/>
              </a:defRPr>
            </a:lvl2pPr>
            <a:lvl3pPr marL="1143000" indent="-228600" eaLnBrk="0" hangingPunct="0">
              <a:defRPr sz="1700" b="1">
                <a:solidFill>
                  <a:schemeClr val="tx1"/>
                </a:solidFill>
                <a:latin typeface="Verdana" pitchFamily="34" charset="0"/>
                <a:ea typeface="宋体" pitchFamily="2" charset="-122"/>
              </a:defRPr>
            </a:lvl3pPr>
            <a:lvl4pPr marL="1600200" indent="-228600" eaLnBrk="0" hangingPunct="0">
              <a:defRPr sz="1700" b="1">
                <a:solidFill>
                  <a:schemeClr val="tx1"/>
                </a:solidFill>
                <a:latin typeface="Verdana" pitchFamily="34" charset="0"/>
                <a:ea typeface="宋体" pitchFamily="2" charset="-122"/>
              </a:defRPr>
            </a:lvl4pPr>
            <a:lvl5pPr marL="2057400" indent="-228600" eaLnBrk="0" hangingPunct="0">
              <a:defRPr sz="1700" b="1">
                <a:solidFill>
                  <a:schemeClr val="tx1"/>
                </a:solidFill>
                <a:latin typeface="Verdana" pitchFamily="34" charset="0"/>
                <a:ea typeface="宋体" pitchFamily="2" charset="-122"/>
              </a:defRPr>
            </a:lvl5pPr>
            <a:lvl6pPr marL="2514600" indent="-228600" eaLnBrk="0" fontAlgn="base" hangingPunct="0">
              <a:spcBef>
                <a:spcPct val="0"/>
              </a:spcBef>
              <a:spcAft>
                <a:spcPct val="0"/>
              </a:spcAft>
              <a:defRPr sz="1700" b="1">
                <a:solidFill>
                  <a:schemeClr val="tx1"/>
                </a:solidFill>
                <a:latin typeface="Verdana" pitchFamily="34" charset="0"/>
                <a:ea typeface="宋体" pitchFamily="2" charset="-122"/>
              </a:defRPr>
            </a:lvl6pPr>
            <a:lvl7pPr marL="2971800" indent="-228600" eaLnBrk="0" fontAlgn="base" hangingPunct="0">
              <a:spcBef>
                <a:spcPct val="0"/>
              </a:spcBef>
              <a:spcAft>
                <a:spcPct val="0"/>
              </a:spcAft>
              <a:defRPr sz="1700" b="1">
                <a:solidFill>
                  <a:schemeClr val="tx1"/>
                </a:solidFill>
                <a:latin typeface="Verdana" pitchFamily="34" charset="0"/>
                <a:ea typeface="宋体" pitchFamily="2" charset="-122"/>
              </a:defRPr>
            </a:lvl7pPr>
            <a:lvl8pPr marL="3429000" indent="-228600" eaLnBrk="0" fontAlgn="base" hangingPunct="0">
              <a:spcBef>
                <a:spcPct val="0"/>
              </a:spcBef>
              <a:spcAft>
                <a:spcPct val="0"/>
              </a:spcAft>
              <a:defRPr sz="1700" b="1">
                <a:solidFill>
                  <a:schemeClr val="tx1"/>
                </a:solidFill>
                <a:latin typeface="Verdana" pitchFamily="34" charset="0"/>
                <a:ea typeface="宋体" pitchFamily="2" charset="-122"/>
              </a:defRPr>
            </a:lvl8pPr>
            <a:lvl9pPr marL="3886200" indent="-228600" eaLnBrk="0" fontAlgn="base" hangingPunct="0">
              <a:spcBef>
                <a:spcPct val="0"/>
              </a:spcBef>
              <a:spcAft>
                <a:spcPct val="0"/>
              </a:spcAft>
              <a:defRPr sz="1700" b="1">
                <a:solidFill>
                  <a:schemeClr val="tx1"/>
                </a:solidFill>
                <a:latin typeface="Verdana" pitchFamily="34" charset="0"/>
                <a:ea typeface="宋体" pitchFamily="2" charset="-122"/>
              </a:defRPr>
            </a:lvl9pPr>
          </a:lstStyle>
          <a:p>
            <a:pPr algn="ctr" fontAlgn="base">
              <a:lnSpc>
                <a:spcPct val="90000"/>
              </a:lnSpc>
              <a:spcBef>
                <a:spcPct val="50000"/>
              </a:spcBef>
              <a:spcAft>
                <a:spcPct val="0"/>
              </a:spcAft>
            </a:pPr>
            <a:r>
              <a:rPr lang="en-GB" altLang="zh-CN" sz="1800" b="0">
                <a:solidFill>
                  <a:prstClr val="black"/>
                </a:solidFill>
                <a:latin typeface="Arial" pitchFamily="34" charset="0"/>
              </a:rPr>
              <a:t>User input</a:t>
            </a:r>
          </a:p>
        </p:txBody>
      </p:sp>
      <p:sp>
        <p:nvSpPr>
          <p:cNvPr id="24594" name="Text Box 20"/>
          <p:cNvSpPr txBox="1">
            <a:spLocks noChangeArrowheads="1"/>
          </p:cNvSpPr>
          <p:nvPr/>
        </p:nvSpPr>
        <p:spPr bwMode="auto">
          <a:xfrm>
            <a:off x="5364163" y="2857500"/>
            <a:ext cx="2922587" cy="942975"/>
          </a:xfrm>
          <a:prstGeom prst="rect">
            <a:avLst/>
          </a:prstGeom>
          <a:solidFill>
            <a:srgbClr val="CC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1700" b="1">
                <a:solidFill>
                  <a:schemeClr val="tx1"/>
                </a:solidFill>
                <a:latin typeface="Verdana" pitchFamily="34" charset="0"/>
                <a:ea typeface="宋体" pitchFamily="2" charset="-122"/>
              </a:defRPr>
            </a:lvl1pPr>
            <a:lvl2pPr marL="742950" indent="-285750" eaLnBrk="0" hangingPunct="0">
              <a:defRPr sz="1700" b="1">
                <a:solidFill>
                  <a:schemeClr val="tx1"/>
                </a:solidFill>
                <a:latin typeface="Verdana" pitchFamily="34" charset="0"/>
                <a:ea typeface="宋体" pitchFamily="2" charset="-122"/>
              </a:defRPr>
            </a:lvl2pPr>
            <a:lvl3pPr marL="1143000" indent="-228600" eaLnBrk="0" hangingPunct="0">
              <a:defRPr sz="1700" b="1">
                <a:solidFill>
                  <a:schemeClr val="tx1"/>
                </a:solidFill>
                <a:latin typeface="Verdana" pitchFamily="34" charset="0"/>
                <a:ea typeface="宋体" pitchFamily="2" charset="-122"/>
              </a:defRPr>
            </a:lvl3pPr>
            <a:lvl4pPr marL="1600200" indent="-228600" eaLnBrk="0" hangingPunct="0">
              <a:defRPr sz="1700" b="1">
                <a:solidFill>
                  <a:schemeClr val="tx1"/>
                </a:solidFill>
                <a:latin typeface="Verdana" pitchFamily="34" charset="0"/>
                <a:ea typeface="宋体" pitchFamily="2" charset="-122"/>
              </a:defRPr>
            </a:lvl4pPr>
            <a:lvl5pPr marL="2057400" indent="-228600" eaLnBrk="0" hangingPunct="0">
              <a:defRPr sz="1700" b="1">
                <a:solidFill>
                  <a:schemeClr val="tx1"/>
                </a:solidFill>
                <a:latin typeface="Verdana" pitchFamily="34" charset="0"/>
                <a:ea typeface="宋体" pitchFamily="2" charset="-122"/>
              </a:defRPr>
            </a:lvl5pPr>
            <a:lvl6pPr marL="2514600" indent="-228600" eaLnBrk="0" fontAlgn="base" hangingPunct="0">
              <a:spcBef>
                <a:spcPct val="0"/>
              </a:spcBef>
              <a:spcAft>
                <a:spcPct val="0"/>
              </a:spcAft>
              <a:defRPr sz="1700" b="1">
                <a:solidFill>
                  <a:schemeClr val="tx1"/>
                </a:solidFill>
                <a:latin typeface="Verdana" pitchFamily="34" charset="0"/>
                <a:ea typeface="宋体" pitchFamily="2" charset="-122"/>
              </a:defRPr>
            </a:lvl6pPr>
            <a:lvl7pPr marL="2971800" indent="-228600" eaLnBrk="0" fontAlgn="base" hangingPunct="0">
              <a:spcBef>
                <a:spcPct val="0"/>
              </a:spcBef>
              <a:spcAft>
                <a:spcPct val="0"/>
              </a:spcAft>
              <a:defRPr sz="1700" b="1">
                <a:solidFill>
                  <a:schemeClr val="tx1"/>
                </a:solidFill>
                <a:latin typeface="Verdana" pitchFamily="34" charset="0"/>
                <a:ea typeface="宋体" pitchFamily="2" charset="-122"/>
              </a:defRPr>
            </a:lvl7pPr>
            <a:lvl8pPr marL="3429000" indent="-228600" eaLnBrk="0" fontAlgn="base" hangingPunct="0">
              <a:spcBef>
                <a:spcPct val="0"/>
              </a:spcBef>
              <a:spcAft>
                <a:spcPct val="0"/>
              </a:spcAft>
              <a:defRPr sz="1700" b="1">
                <a:solidFill>
                  <a:schemeClr val="tx1"/>
                </a:solidFill>
                <a:latin typeface="Verdana" pitchFamily="34" charset="0"/>
                <a:ea typeface="宋体" pitchFamily="2" charset="-122"/>
              </a:defRPr>
            </a:lvl8pPr>
            <a:lvl9pPr marL="3886200" indent="-228600" eaLnBrk="0" fontAlgn="base" hangingPunct="0">
              <a:spcBef>
                <a:spcPct val="0"/>
              </a:spcBef>
              <a:spcAft>
                <a:spcPct val="0"/>
              </a:spcAft>
              <a:defRPr sz="1700" b="1">
                <a:solidFill>
                  <a:schemeClr val="tx1"/>
                </a:solidFill>
                <a:latin typeface="Verdana" pitchFamily="34" charset="0"/>
                <a:ea typeface="宋体" pitchFamily="2" charset="-122"/>
              </a:defRPr>
            </a:lvl9pPr>
          </a:lstStyle>
          <a:p>
            <a:pPr algn="ctr" fontAlgn="base">
              <a:lnSpc>
                <a:spcPct val="90000"/>
              </a:lnSpc>
              <a:spcBef>
                <a:spcPct val="50000"/>
              </a:spcBef>
              <a:spcAft>
                <a:spcPct val="0"/>
              </a:spcAft>
            </a:pPr>
            <a:r>
              <a:rPr lang="en-GB" altLang="zh-CN" sz="2400">
                <a:solidFill>
                  <a:prstClr val="black"/>
                </a:solidFill>
                <a:latin typeface="Arial" pitchFamily="34" charset="0"/>
              </a:rPr>
              <a:t>EvtGen</a:t>
            </a:r>
          </a:p>
          <a:p>
            <a:pPr algn="ctr" fontAlgn="base">
              <a:lnSpc>
                <a:spcPct val="90000"/>
              </a:lnSpc>
              <a:spcBef>
                <a:spcPct val="50000"/>
              </a:spcBef>
              <a:spcAft>
                <a:spcPct val="0"/>
              </a:spcAft>
            </a:pPr>
            <a:r>
              <a:rPr lang="en-GB" altLang="zh-CN" sz="2400">
                <a:solidFill>
                  <a:prstClr val="black"/>
                </a:solidFill>
                <a:latin typeface="Arial" pitchFamily="34" charset="0"/>
              </a:rPr>
              <a:t>Pythia/LundCharm</a:t>
            </a:r>
          </a:p>
        </p:txBody>
      </p:sp>
      <p:sp>
        <p:nvSpPr>
          <p:cNvPr id="24595" name="Text Box 21"/>
          <p:cNvSpPr txBox="1">
            <a:spLocks noChangeArrowheads="1"/>
          </p:cNvSpPr>
          <p:nvPr/>
        </p:nvSpPr>
        <p:spPr bwMode="auto">
          <a:xfrm>
            <a:off x="5410200" y="1765300"/>
            <a:ext cx="2743200" cy="757238"/>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sz="1700" b="1">
                <a:solidFill>
                  <a:schemeClr val="tx1"/>
                </a:solidFill>
                <a:latin typeface="Verdana" pitchFamily="34" charset="0"/>
                <a:ea typeface="宋体" pitchFamily="2" charset="-122"/>
              </a:defRPr>
            </a:lvl1pPr>
            <a:lvl2pPr marL="742950" indent="-285750" eaLnBrk="0" hangingPunct="0">
              <a:defRPr sz="1700" b="1">
                <a:solidFill>
                  <a:schemeClr val="tx1"/>
                </a:solidFill>
                <a:latin typeface="Verdana" pitchFamily="34" charset="0"/>
                <a:ea typeface="宋体" pitchFamily="2" charset="-122"/>
              </a:defRPr>
            </a:lvl2pPr>
            <a:lvl3pPr marL="1143000" indent="-228600" eaLnBrk="0" hangingPunct="0">
              <a:defRPr sz="1700" b="1">
                <a:solidFill>
                  <a:schemeClr val="tx1"/>
                </a:solidFill>
                <a:latin typeface="Verdana" pitchFamily="34" charset="0"/>
                <a:ea typeface="宋体" pitchFamily="2" charset="-122"/>
              </a:defRPr>
            </a:lvl3pPr>
            <a:lvl4pPr marL="1600200" indent="-228600" eaLnBrk="0" hangingPunct="0">
              <a:defRPr sz="1700" b="1">
                <a:solidFill>
                  <a:schemeClr val="tx1"/>
                </a:solidFill>
                <a:latin typeface="Verdana" pitchFamily="34" charset="0"/>
                <a:ea typeface="宋体" pitchFamily="2" charset="-122"/>
              </a:defRPr>
            </a:lvl4pPr>
            <a:lvl5pPr marL="2057400" indent="-228600" eaLnBrk="0" hangingPunct="0">
              <a:defRPr sz="1700" b="1">
                <a:solidFill>
                  <a:schemeClr val="tx1"/>
                </a:solidFill>
                <a:latin typeface="Verdana" pitchFamily="34" charset="0"/>
                <a:ea typeface="宋体" pitchFamily="2" charset="-122"/>
              </a:defRPr>
            </a:lvl5pPr>
            <a:lvl6pPr marL="2514600" indent="-228600" eaLnBrk="0" fontAlgn="base" hangingPunct="0">
              <a:spcBef>
                <a:spcPct val="0"/>
              </a:spcBef>
              <a:spcAft>
                <a:spcPct val="0"/>
              </a:spcAft>
              <a:defRPr sz="1700" b="1">
                <a:solidFill>
                  <a:schemeClr val="tx1"/>
                </a:solidFill>
                <a:latin typeface="Verdana" pitchFamily="34" charset="0"/>
                <a:ea typeface="宋体" pitchFamily="2" charset="-122"/>
              </a:defRPr>
            </a:lvl6pPr>
            <a:lvl7pPr marL="2971800" indent="-228600" eaLnBrk="0" fontAlgn="base" hangingPunct="0">
              <a:spcBef>
                <a:spcPct val="0"/>
              </a:spcBef>
              <a:spcAft>
                <a:spcPct val="0"/>
              </a:spcAft>
              <a:defRPr sz="1700" b="1">
                <a:solidFill>
                  <a:schemeClr val="tx1"/>
                </a:solidFill>
                <a:latin typeface="Verdana" pitchFamily="34" charset="0"/>
                <a:ea typeface="宋体" pitchFamily="2" charset="-122"/>
              </a:defRPr>
            </a:lvl7pPr>
            <a:lvl8pPr marL="3429000" indent="-228600" eaLnBrk="0" fontAlgn="base" hangingPunct="0">
              <a:spcBef>
                <a:spcPct val="0"/>
              </a:spcBef>
              <a:spcAft>
                <a:spcPct val="0"/>
              </a:spcAft>
              <a:defRPr sz="1700" b="1">
                <a:solidFill>
                  <a:schemeClr val="tx1"/>
                </a:solidFill>
                <a:latin typeface="Verdana" pitchFamily="34" charset="0"/>
                <a:ea typeface="宋体" pitchFamily="2" charset="-122"/>
              </a:defRPr>
            </a:lvl8pPr>
            <a:lvl9pPr marL="3886200" indent="-228600" eaLnBrk="0" fontAlgn="base" hangingPunct="0">
              <a:spcBef>
                <a:spcPct val="0"/>
              </a:spcBef>
              <a:spcAft>
                <a:spcPct val="0"/>
              </a:spcAft>
              <a:defRPr sz="1700" b="1">
                <a:solidFill>
                  <a:schemeClr val="tx1"/>
                </a:solidFill>
                <a:latin typeface="Verdana" pitchFamily="34" charset="0"/>
                <a:ea typeface="宋体" pitchFamily="2" charset="-122"/>
              </a:defRPr>
            </a:lvl9pPr>
          </a:lstStyle>
          <a:p>
            <a:pPr algn="ctr" fontAlgn="base">
              <a:lnSpc>
                <a:spcPct val="90000"/>
              </a:lnSpc>
              <a:spcBef>
                <a:spcPct val="50000"/>
              </a:spcBef>
              <a:spcAft>
                <a:spcPct val="0"/>
              </a:spcAft>
            </a:pPr>
            <a:r>
              <a:rPr lang="en-GB" altLang="zh-CN" sz="2400">
                <a:solidFill>
                  <a:prstClr val="black"/>
                </a:solidFill>
                <a:latin typeface="Arial" pitchFamily="34" charset="0"/>
              </a:rPr>
              <a:t>charm-meson resonance</a:t>
            </a:r>
          </a:p>
        </p:txBody>
      </p:sp>
      <p:sp>
        <p:nvSpPr>
          <p:cNvPr id="24596" name="Rectangle 22"/>
          <p:cNvSpPr>
            <a:spLocks noChangeArrowheads="1"/>
          </p:cNvSpPr>
          <p:nvPr/>
        </p:nvSpPr>
        <p:spPr bwMode="auto">
          <a:xfrm>
            <a:off x="466725" y="5013325"/>
            <a:ext cx="82089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fontAlgn="base">
              <a:spcBef>
                <a:spcPct val="0"/>
              </a:spcBef>
              <a:spcAft>
                <a:spcPct val="0"/>
              </a:spcAft>
            </a:pPr>
            <a:r>
              <a:rPr lang="en-US" altLang="zh-CN" sz="2400" b="1" i="1">
                <a:solidFill>
                  <a:prstClr val="black"/>
                </a:solidFill>
                <a:latin typeface="Times New Roman" pitchFamily="18" charset="0"/>
                <a:ea typeface="宋体" pitchFamily="2" charset="-122"/>
                <a:cs typeface="Times New Roman" pitchFamily="18" charset="0"/>
              </a:rPr>
              <a:t>evt.pdl </a:t>
            </a:r>
            <a:r>
              <a:rPr lang="en-US" altLang="zh-CN" sz="2100">
                <a:solidFill>
                  <a:prstClr val="black"/>
                </a:solidFill>
                <a:latin typeface="Verdana" pitchFamily="34" charset="0"/>
                <a:ea typeface="宋体" pitchFamily="2" charset="-122"/>
              </a:rPr>
              <a:t>: contains the list of particles and particle properties from PDG database</a:t>
            </a:r>
          </a:p>
          <a:p>
            <a:pPr fontAlgn="base">
              <a:spcBef>
                <a:spcPct val="0"/>
              </a:spcBef>
              <a:spcAft>
                <a:spcPct val="0"/>
              </a:spcAft>
            </a:pPr>
            <a:r>
              <a:rPr lang="en-US" altLang="zh-CN" sz="2400" b="1" i="1">
                <a:solidFill>
                  <a:prstClr val="black"/>
                </a:solidFill>
                <a:latin typeface="Times New Roman" pitchFamily="18" charset="0"/>
                <a:ea typeface="宋体" pitchFamily="2" charset="-122"/>
                <a:cs typeface="Times New Roman" pitchFamily="18" charset="0"/>
              </a:rPr>
              <a:t>DECAY.DEC</a:t>
            </a:r>
            <a:r>
              <a:rPr lang="en-US" altLang="zh-CN" sz="2100">
                <a:solidFill>
                  <a:prstClr val="black"/>
                </a:solidFill>
                <a:latin typeface="Verdana" pitchFamily="34" charset="0"/>
                <a:ea typeface="宋体" pitchFamily="2" charset="-122"/>
              </a:rPr>
              <a:t>: contains the default list of decay channels, including branching ratios</a:t>
            </a:r>
            <a:endParaRPr lang="zh-CN" altLang="en-US" sz="2100">
              <a:solidFill>
                <a:prstClr val="black"/>
              </a:solidFill>
              <a:latin typeface="Verdana" pitchFamily="34" charset="0"/>
              <a:ea typeface="宋体" pitchFamily="2" charset="-122"/>
            </a:endParaRPr>
          </a:p>
        </p:txBody>
      </p:sp>
    </p:spTree>
    <p:extLst>
      <p:ext uri="{BB962C8B-B14F-4D97-AF65-F5344CB8AC3E}">
        <p14:creationId xmlns:p14="http://schemas.microsoft.com/office/powerpoint/2010/main" val="38090463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p:cNvSpPr>
          <p:nvPr>
            <p:ph type="title"/>
          </p:nvPr>
        </p:nvSpPr>
        <p:spPr/>
        <p:txBody>
          <a:bodyPr/>
          <a:lstStyle/>
          <a:p>
            <a:r>
              <a:rPr lang="en-US" altLang="zh-CN" dirty="0">
                <a:ea typeface="宋体" pitchFamily="2" charset="-122"/>
              </a:rPr>
              <a:t>An Example of Decay File</a:t>
            </a:r>
          </a:p>
        </p:txBody>
      </p:sp>
      <p:sp>
        <p:nvSpPr>
          <p:cNvPr id="3" name="灯片编号占位符 2"/>
          <p:cNvSpPr>
            <a:spLocks noGrp="1"/>
          </p:cNvSpPr>
          <p:nvPr>
            <p:ph type="sldNum" sz="quarter" idx="12"/>
          </p:nvPr>
        </p:nvSpPr>
        <p:spPr/>
        <p:txBody>
          <a:bodyPr/>
          <a:lstStyle/>
          <a:p>
            <a:fld id="{0C913308-F349-4B6D-A68A-DD1791B4A57B}" type="slidenum">
              <a:rPr lang="zh-CN" altLang="en-US" smtClean="0"/>
              <a:t>85</a:t>
            </a:fld>
            <a:endParaRPr lang="zh-CN" altLang="en-US"/>
          </a:p>
        </p:txBody>
      </p:sp>
      <p:sp>
        <p:nvSpPr>
          <p:cNvPr id="37892" name="Rectangle 3"/>
          <p:cNvSpPr>
            <a:spLocks noChangeArrowheads="1"/>
          </p:cNvSpPr>
          <p:nvPr/>
        </p:nvSpPr>
        <p:spPr bwMode="auto">
          <a:xfrm>
            <a:off x="903815" y="1412776"/>
            <a:ext cx="7772400" cy="2209836"/>
          </a:xfrm>
          <a:prstGeom prst="rect">
            <a:avLst/>
          </a:prstGeom>
          <a:solidFill>
            <a:srgbClr val="CCFFCC"/>
          </a:solidFill>
          <a:ln w="9525" algn="ctr">
            <a:solidFill>
              <a:schemeClr val="tx1"/>
            </a:solidFill>
            <a:miter lim="800000"/>
            <a:headEnd/>
            <a:tailEnd/>
          </a:ln>
        </p:spPr>
        <p:txBody>
          <a:bodyPr>
            <a:spAutoFit/>
          </a:bodyPr>
          <a:lstStyle/>
          <a:p>
            <a:pPr marL="342900" indent="-342900" fontAlgn="base">
              <a:lnSpc>
                <a:spcPct val="90000"/>
              </a:lnSpc>
              <a:spcBef>
                <a:spcPct val="20000"/>
              </a:spcBef>
              <a:spcAft>
                <a:spcPct val="0"/>
              </a:spcAft>
              <a:buClr>
                <a:srgbClr val="FF3399"/>
              </a:buClr>
              <a:buFont typeface="Wingdings 2" pitchFamily="18" charset="2"/>
              <a:buNone/>
            </a:pPr>
            <a:r>
              <a:rPr lang="en-US" altLang="zh-CN" sz="1600" dirty="0">
                <a:solidFill>
                  <a:prstClr val="black"/>
                </a:solidFill>
                <a:latin typeface="Verdana" pitchFamily="34" charset="0"/>
                <a:ea typeface="PMingLiU" pitchFamily="18" charset="-120"/>
              </a:rPr>
              <a:t>Decay psi(2S)</a:t>
            </a:r>
          </a:p>
          <a:p>
            <a:pPr marL="342900" indent="-342900" fontAlgn="base">
              <a:lnSpc>
                <a:spcPct val="90000"/>
              </a:lnSpc>
              <a:spcBef>
                <a:spcPct val="20000"/>
              </a:spcBef>
              <a:spcAft>
                <a:spcPct val="0"/>
              </a:spcAft>
              <a:buClr>
                <a:srgbClr val="FF3399"/>
              </a:buClr>
              <a:buFont typeface="Wingdings 2" pitchFamily="18" charset="2"/>
              <a:buNone/>
            </a:pPr>
            <a:r>
              <a:rPr lang="en-US" altLang="zh-CN" sz="1600" dirty="0">
                <a:solidFill>
                  <a:prstClr val="black"/>
                </a:solidFill>
                <a:latin typeface="Verdana" pitchFamily="34" charset="0"/>
                <a:ea typeface="PMingLiU" pitchFamily="18" charset="-120"/>
              </a:rPr>
              <a:t>1.000</a:t>
            </a:r>
            <a:r>
              <a:rPr lang="mr-IN" altLang="zh-CN" sz="1600" dirty="0">
                <a:solidFill>
                  <a:prstClr val="black"/>
                </a:solidFill>
                <a:latin typeface="Verdana" pitchFamily="34" charset="0"/>
                <a:ea typeface="PMingLiU" pitchFamily="18" charset="-120"/>
              </a:rPr>
              <a:t>    </a:t>
            </a:r>
            <a:r>
              <a:rPr lang="mr-IN" altLang="zh-CN" sz="1600" dirty="0" err="1">
                <a:solidFill>
                  <a:prstClr val="black"/>
                </a:solidFill>
                <a:latin typeface="Verdana" pitchFamily="34" charset="0"/>
                <a:ea typeface="PMingLiU" pitchFamily="18" charset="-120"/>
              </a:rPr>
              <a:t>J</a:t>
            </a:r>
            <a:r>
              <a:rPr lang="mr-IN" altLang="zh-CN" sz="1600" dirty="0">
                <a:solidFill>
                  <a:prstClr val="black"/>
                </a:solidFill>
                <a:latin typeface="Verdana" pitchFamily="34" charset="0"/>
                <a:ea typeface="PMingLiU" pitchFamily="18" charset="-120"/>
              </a:rPr>
              <a:t>/</a:t>
            </a:r>
            <a:r>
              <a:rPr lang="mr-IN" altLang="zh-CN" sz="1600" dirty="0" err="1">
                <a:solidFill>
                  <a:prstClr val="black"/>
                </a:solidFill>
                <a:latin typeface="Verdana" pitchFamily="34" charset="0"/>
                <a:ea typeface="PMingLiU" pitchFamily="18" charset="-120"/>
              </a:rPr>
              <a:t>psi</a:t>
            </a:r>
            <a:r>
              <a:rPr lang="mr-IN" altLang="zh-CN" sz="1600" dirty="0">
                <a:solidFill>
                  <a:prstClr val="black"/>
                </a:solidFill>
                <a:latin typeface="Verdana" pitchFamily="34" charset="0"/>
                <a:ea typeface="PMingLiU" pitchFamily="18" charset="-120"/>
              </a:rPr>
              <a:t>  </a:t>
            </a:r>
            <a:r>
              <a:rPr lang="mr-IN" altLang="zh-CN" sz="1600" dirty="0" err="1">
                <a:solidFill>
                  <a:prstClr val="black"/>
                </a:solidFill>
                <a:latin typeface="Verdana" pitchFamily="34" charset="0"/>
                <a:ea typeface="PMingLiU" pitchFamily="18" charset="-120"/>
              </a:rPr>
              <a:t>pi</a:t>
            </a:r>
            <a:r>
              <a:rPr lang="mr-IN" altLang="zh-CN" sz="1600" dirty="0">
                <a:solidFill>
                  <a:prstClr val="black"/>
                </a:solidFill>
                <a:latin typeface="Verdana" pitchFamily="34" charset="0"/>
                <a:ea typeface="PMingLiU" pitchFamily="18" charset="-120"/>
              </a:rPr>
              <a:t>+ </a:t>
            </a:r>
            <a:r>
              <a:rPr lang="mr-IN" altLang="zh-CN" sz="1600" dirty="0" err="1">
                <a:solidFill>
                  <a:prstClr val="black"/>
                </a:solidFill>
                <a:latin typeface="Verdana" pitchFamily="34" charset="0"/>
                <a:ea typeface="PMingLiU" pitchFamily="18" charset="-120"/>
              </a:rPr>
              <a:t>pi</a:t>
            </a:r>
            <a:r>
              <a:rPr lang="mr-IN" altLang="zh-CN" sz="1600" dirty="0">
                <a:solidFill>
                  <a:prstClr val="black"/>
                </a:solidFill>
                <a:latin typeface="Verdana" pitchFamily="34" charset="0"/>
                <a:ea typeface="PMingLiU" pitchFamily="18" charset="-120"/>
              </a:rPr>
              <a:t>-                 JPIPI</a:t>
            </a:r>
            <a:r>
              <a:rPr lang="en-US" altLang="zh-CN" sz="1600" dirty="0">
                <a:solidFill>
                  <a:prstClr val="black"/>
                </a:solidFill>
                <a:latin typeface="Verdana" pitchFamily="34" charset="0"/>
                <a:ea typeface="PMingLiU" pitchFamily="18" charset="-120"/>
              </a:rPr>
              <a:t>;</a:t>
            </a:r>
          </a:p>
          <a:p>
            <a:pPr marL="342900" indent="-342900" fontAlgn="base">
              <a:lnSpc>
                <a:spcPct val="90000"/>
              </a:lnSpc>
              <a:spcBef>
                <a:spcPct val="20000"/>
              </a:spcBef>
              <a:spcAft>
                <a:spcPct val="0"/>
              </a:spcAft>
              <a:buClr>
                <a:srgbClr val="FF3399"/>
              </a:buClr>
              <a:buFont typeface="Wingdings 2" pitchFamily="18" charset="2"/>
              <a:buNone/>
            </a:pPr>
            <a:r>
              <a:rPr lang="en-US" altLang="zh-CN" sz="1600" dirty="0" err="1">
                <a:solidFill>
                  <a:prstClr val="black"/>
                </a:solidFill>
                <a:latin typeface="Verdana" pitchFamily="34" charset="0"/>
                <a:ea typeface="PMingLiU" pitchFamily="18" charset="-120"/>
              </a:rPr>
              <a:t>Enddecay</a:t>
            </a:r>
            <a:endParaRPr lang="en-US" altLang="zh-CN" sz="1600" dirty="0">
              <a:solidFill>
                <a:prstClr val="black"/>
              </a:solidFill>
              <a:latin typeface="Verdana" pitchFamily="34" charset="0"/>
              <a:ea typeface="PMingLiU" pitchFamily="18" charset="-120"/>
            </a:endParaRPr>
          </a:p>
          <a:p>
            <a:pPr marL="342900" indent="-342900" fontAlgn="base">
              <a:lnSpc>
                <a:spcPct val="90000"/>
              </a:lnSpc>
              <a:spcBef>
                <a:spcPct val="20000"/>
              </a:spcBef>
              <a:spcAft>
                <a:spcPct val="0"/>
              </a:spcAft>
              <a:buClr>
                <a:srgbClr val="FF3399"/>
              </a:buClr>
              <a:buFont typeface="Wingdings 2" pitchFamily="18" charset="2"/>
              <a:buNone/>
            </a:pPr>
            <a:r>
              <a:rPr lang="en-US" altLang="zh-CN" sz="1600" dirty="0">
                <a:solidFill>
                  <a:prstClr val="black"/>
                </a:solidFill>
                <a:latin typeface="Verdana" pitchFamily="34" charset="0"/>
                <a:ea typeface="PMingLiU" pitchFamily="18" charset="-120"/>
              </a:rPr>
              <a:t>#</a:t>
            </a:r>
          </a:p>
          <a:p>
            <a:pPr marL="342900" indent="-342900" fontAlgn="base">
              <a:lnSpc>
                <a:spcPct val="90000"/>
              </a:lnSpc>
              <a:spcBef>
                <a:spcPct val="20000"/>
              </a:spcBef>
              <a:spcAft>
                <a:spcPct val="0"/>
              </a:spcAft>
              <a:buClr>
                <a:srgbClr val="FF3399"/>
              </a:buClr>
              <a:buFont typeface="Wingdings 2" pitchFamily="18" charset="2"/>
              <a:buNone/>
            </a:pPr>
            <a:r>
              <a:rPr lang="en-US" altLang="zh-CN" sz="1600" dirty="0">
                <a:solidFill>
                  <a:prstClr val="black"/>
                </a:solidFill>
                <a:latin typeface="Verdana" pitchFamily="34" charset="0"/>
                <a:ea typeface="PMingLiU" pitchFamily="18" charset="-120"/>
              </a:rPr>
              <a:t>Decay J/psi</a:t>
            </a:r>
          </a:p>
          <a:p>
            <a:pPr marL="342900" indent="-342900" fontAlgn="base">
              <a:lnSpc>
                <a:spcPct val="90000"/>
              </a:lnSpc>
              <a:spcBef>
                <a:spcPct val="20000"/>
              </a:spcBef>
              <a:spcAft>
                <a:spcPct val="0"/>
              </a:spcAft>
              <a:buClr>
                <a:srgbClr val="FF3399"/>
              </a:buClr>
              <a:buFont typeface="Wingdings 2" pitchFamily="18" charset="2"/>
              <a:buNone/>
            </a:pPr>
            <a:r>
              <a:rPr lang="en-US" altLang="zh-CN" sz="1600" dirty="0">
                <a:solidFill>
                  <a:prstClr val="black"/>
                </a:solidFill>
                <a:latin typeface="Verdana" pitchFamily="34" charset="0"/>
                <a:ea typeface="PMingLiU" pitchFamily="18" charset="-120"/>
              </a:rPr>
              <a:t>1.000 mu+  mu-        VLL;</a:t>
            </a:r>
          </a:p>
          <a:p>
            <a:pPr marL="342900" indent="-342900" fontAlgn="base">
              <a:lnSpc>
                <a:spcPct val="90000"/>
              </a:lnSpc>
              <a:spcBef>
                <a:spcPct val="20000"/>
              </a:spcBef>
              <a:spcAft>
                <a:spcPct val="0"/>
              </a:spcAft>
              <a:buClr>
                <a:srgbClr val="FF3399"/>
              </a:buClr>
              <a:buFont typeface="Wingdings 2" pitchFamily="18" charset="2"/>
              <a:buNone/>
            </a:pPr>
            <a:r>
              <a:rPr lang="en-US" altLang="zh-CN" sz="1600" dirty="0" err="1">
                <a:solidFill>
                  <a:prstClr val="black"/>
                </a:solidFill>
                <a:latin typeface="Verdana" pitchFamily="34" charset="0"/>
                <a:ea typeface="PMingLiU" pitchFamily="18" charset="-120"/>
              </a:rPr>
              <a:t>Enddecay</a:t>
            </a:r>
            <a:endParaRPr lang="en-US" altLang="zh-CN" sz="1600" dirty="0">
              <a:solidFill>
                <a:prstClr val="black"/>
              </a:solidFill>
              <a:latin typeface="Verdana" pitchFamily="34" charset="0"/>
              <a:ea typeface="PMingLiU" pitchFamily="18" charset="-120"/>
            </a:endParaRPr>
          </a:p>
          <a:p>
            <a:pPr marL="342900" indent="-342900" fontAlgn="base">
              <a:lnSpc>
                <a:spcPct val="90000"/>
              </a:lnSpc>
              <a:spcBef>
                <a:spcPct val="20000"/>
              </a:spcBef>
              <a:spcAft>
                <a:spcPct val="0"/>
              </a:spcAft>
              <a:buClr>
                <a:srgbClr val="FF3399"/>
              </a:buClr>
              <a:buFont typeface="Wingdings 2" pitchFamily="18" charset="2"/>
              <a:buNone/>
            </a:pPr>
            <a:r>
              <a:rPr lang="en-US" altLang="zh-CN" sz="1600" dirty="0">
                <a:solidFill>
                  <a:prstClr val="black"/>
                </a:solidFill>
                <a:latin typeface="Verdana" pitchFamily="34" charset="0"/>
                <a:ea typeface="PMingLiU" pitchFamily="18" charset="-120"/>
              </a:rPr>
              <a:t>#</a:t>
            </a:r>
          </a:p>
        </p:txBody>
      </p:sp>
      <p:graphicFrame>
        <p:nvGraphicFramePr>
          <p:cNvPr id="7" name="Object 5"/>
          <p:cNvGraphicFramePr>
            <a:graphicFrameLocks noChangeAspect="1"/>
          </p:cNvGraphicFramePr>
          <p:nvPr>
            <p:extLst>
              <p:ext uri="{D42A27DB-BD31-4B8C-83A1-F6EECF244321}">
                <p14:modId xmlns:p14="http://schemas.microsoft.com/office/powerpoint/2010/main" val="2030648975"/>
              </p:ext>
            </p:extLst>
          </p:nvPr>
        </p:nvGraphicFramePr>
        <p:xfrm>
          <a:off x="940327" y="5725451"/>
          <a:ext cx="7699375" cy="636588"/>
        </p:xfrm>
        <a:graphic>
          <a:graphicData uri="http://schemas.openxmlformats.org/presentationml/2006/ole">
            <mc:AlternateContent xmlns:mc="http://schemas.openxmlformats.org/markup-compatibility/2006">
              <mc:Choice xmlns:v="urn:schemas-microsoft-com:vml" Requires="v">
                <p:oleObj name="Equation" r:id="rId3" imgW="2768400" imgH="228600" progId="Equation.DSMT4">
                  <p:embed/>
                </p:oleObj>
              </mc:Choice>
              <mc:Fallback>
                <p:oleObj name="Equation" r:id="rId3" imgW="2768400" imgH="228600" progId="Equation.DSMT4">
                  <p:embed/>
                  <p:pic>
                    <p:nvPicPr>
                      <p:cNvPr id="0" name=""/>
                      <p:cNvPicPr>
                        <a:picLocks noChangeAspect="1" noChangeArrowheads="1"/>
                      </p:cNvPicPr>
                      <p:nvPr/>
                    </p:nvPicPr>
                    <p:blipFill>
                      <a:blip r:embed="rId4"/>
                      <a:srcRect/>
                      <a:stretch>
                        <a:fillRect/>
                      </a:stretch>
                    </p:blipFill>
                    <p:spPr bwMode="auto">
                      <a:xfrm>
                        <a:off x="940327" y="5725451"/>
                        <a:ext cx="7699375" cy="636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8" name="Picture 7" descr="psi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74822" y="3078554"/>
            <a:ext cx="3011978" cy="225229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588ECA8E-A6B7-8A26-C904-25941E0F6666}"/>
              </a:ext>
            </a:extLst>
          </p:cNvPr>
          <p:cNvSpPr txBox="1"/>
          <p:nvPr/>
        </p:nvSpPr>
        <p:spPr>
          <a:xfrm>
            <a:off x="827584" y="4581128"/>
            <a:ext cx="3700628" cy="461665"/>
          </a:xfrm>
          <a:prstGeom prst="rect">
            <a:avLst/>
          </a:prstGeom>
          <a:noFill/>
        </p:spPr>
        <p:txBody>
          <a:bodyPr wrap="none" rtlCol="0">
            <a:spAutoFit/>
          </a:bodyPr>
          <a:lstStyle/>
          <a:p>
            <a:r>
              <a:rPr lang="en-US" altLang="zh-CN" sz="2400" dirty="0">
                <a:solidFill>
                  <a:srgbClr val="C00000"/>
                </a:solidFill>
              </a:rPr>
              <a:t>vi $BESEVTGENROOT/share/</a:t>
            </a:r>
            <a:endParaRPr lang="zh-CN" altLang="en-US" sz="2400" dirty="0">
              <a:solidFill>
                <a:srgbClr val="C00000"/>
              </a:solidFill>
            </a:endParaRPr>
          </a:p>
        </p:txBody>
      </p:sp>
    </p:spTree>
    <p:extLst>
      <p:ext uri="{BB962C8B-B14F-4D97-AF65-F5344CB8AC3E}">
        <p14:creationId xmlns:p14="http://schemas.microsoft.com/office/powerpoint/2010/main" val="9839728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6" name="Rectangle 6"/>
          <p:cNvSpPr>
            <a:spLocks noGrp="1" noChangeArrowheads="1"/>
          </p:cNvSpPr>
          <p:nvPr>
            <p:ph type="title"/>
          </p:nvPr>
        </p:nvSpPr>
        <p:spPr>
          <a:solidFill>
            <a:schemeClr val="hlink"/>
          </a:solidFill>
        </p:spPr>
        <p:txBody>
          <a:bodyPr/>
          <a:lstStyle/>
          <a:p>
            <a:r>
              <a:rPr lang="zh-CN" altLang="en-US" sz="3200" b="1" dirty="0"/>
              <a:t>事例：物理反应经探测器后的记录 </a:t>
            </a:r>
            <a:endParaRPr lang="en-US" altLang="zh-CN" sz="3200" b="1" dirty="0"/>
          </a:p>
        </p:txBody>
      </p:sp>
      <p:sp>
        <p:nvSpPr>
          <p:cNvPr id="5" name="灯片编号占位符 4"/>
          <p:cNvSpPr>
            <a:spLocks noGrp="1"/>
          </p:cNvSpPr>
          <p:nvPr>
            <p:ph type="sldNum" sz="quarter" idx="12"/>
          </p:nvPr>
        </p:nvSpPr>
        <p:spPr/>
        <p:txBody>
          <a:bodyPr/>
          <a:lstStyle/>
          <a:p>
            <a:fld id="{FFBF4337-2B4C-4010-8469-BC2E416156B4}" type="slidenum">
              <a:rPr lang="en-US" altLang="zh-CN" smtClean="0">
                <a:solidFill>
                  <a:srgbClr val="000000"/>
                </a:solidFill>
              </a:rPr>
              <a:pPr/>
              <a:t>86</a:t>
            </a:fld>
            <a:endParaRPr lang="en-US" altLang="zh-CN">
              <a:solidFill>
                <a:srgbClr val="000000"/>
              </a:solidFill>
            </a:endParaRPr>
          </a:p>
        </p:txBody>
      </p:sp>
      <p:graphicFrame>
        <p:nvGraphicFramePr>
          <p:cNvPr id="66564" name="Object 4"/>
          <p:cNvGraphicFramePr>
            <a:graphicFrameLocks noGrp="1" noChangeAspect="1"/>
          </p:cNvGraphicFramePr>
          <p:nvPr>
            <p:ph type="tbl" idx="4294967295"/>
            <p:extLst>
              <p:ext uri="{D42A27DB-BD31-4B8C-83A1-F6EECF244321}">
                <p14:modId xmlns:p14="http://schemas.microsoft.com/office/powerpoint/2010/main" val="3486800789"/>
              </p:ext>
            </p:extLst>
          </p:nvPr>
        </p:nvGraphicFramePr>
        <p:xfrm>
          <a:off x="395536" y="2425824"/>
          <a:ext cx="3328772" cy="3307432"/>
        </p:xfrm>
        <a:graphic>
          <a:graphicData uri="http://schemas.openxmlformats.org/presentationml/2006/ole">
            <mc:AlternateContent xmlns:mc="http://schemas.openxmlformats.org/markup-compatibility/2006">
              <mc:Choice xmlns:v="urn:schemas-microsoft-com:vml" Requires="v">
                <p:oleObj r:id="rId2" imgW="1239012" imgH="1229868" progId="Word.Picture.8">
                  <p:embed/>
                </p:oleObj>
              </mc:Choice>
              <mc:Fallback>
                <p:oleObj r:id="rId2" imgW="1239012" imgH="1229868" progId="Word.Picture.8">
                  <p:embed/>
                  <p:pic>
                    <p:nvPicPr>
                      <p:cNvPr id="66564"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425824"/>
                        <a:ext cx="3328772" cy="3307432"/>
                      </a:xfrm>
                      <a:prstGeom prst="rect">
                        <a:avLst/>
                      </a:prstGeom>
                      <a:noFill/>
                      <a:ln>
                        <a:noFill/>
                      </a:ln>
                      <a:effectLst/>
                    </p:spPr>
                  </p:pic>
                </p:oleObj>
              </mc:Fallback>
            </mc:AlternateContent>
          </a:graphicData>
        </a:graphic>
      </p:graphicFrame>
      <p:graphicFrame>
        <p:nvGraphicFramePr>
          <p:cNvPr id="66565" name="Object 5"/>
          <p:cNvGraphicFramePr>
            <a:graphicFrameLocks noChangeAspect="1"/>
          </p:cNvGraphicFramePr>
          <p:nvPr/>
        </p:nvGraphicFramePr>
        <p:xfrm>
          <a:off x="568325" y="1600200"/>
          <a:ext cx="7699375" cy="636588"/>
        </p:xfrm>
        <a:graphic>
          <a:graphicData uri="http://schemas.openxmlformats.org/presentationml/2006/ole">
            <mc:AlternateContent xmlns:mc="http://schemas.openxmlformats.org/markup-compatibility/2006">
              <mc:Choice xmlns:v="urn:schemas-microsoft-com:vml" Requires="v">
                <p:oleObj name="Equation" r:id="rId4" imgW="2768400" imgH="228600" progId="Equation.DSMT4">
                  <p:embed/>
                </p:oleObj>
              </mc:Choice>
              <mc:Fallback>
                <p:oleObj name="Equation" r:id="rId4" imgW="2768400" imgH="228600" progId="Equation.DSMT4">
                  <p:embed/>
                  <p:pic>
                    <p:nvPicPr>
                      <p:cNvPr id="66565" name="Object 5"/>
                      <p:cNvPicPr>
                        <a:picLocks noChangeAspect="1" noChangeArrowheads="1"/>
                      </p:cNvPicPr>
                      <p:nvPr/>
                    </p:nvPicPr>
                    <p:blipFill>
                      <a:blip r:embed="rId5"/>
                      <a:srcRect/>
                      <a:stretch>
                        <a:fillRect/>
                      </a:stretch>
                    </p:blipFill>
                    <p:spPr bwMode="auto">
                      <a:xfrm>
                        <a:off x="568325" y="1600200"/>
                        <a:ext cx="7699375" cy="636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567"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name="Equation" r:id="rId6" imgW="114120" imgH="215640" progId="Equation.3">
                  <p:embed/>
                </p:oleObj>
              </mc:Choice>
              <mc:Fallback>
                <p:oleObj name="Equation" r:id="rId6" imgW="114120" imgH="215640" progId="Equation.3">
                  <p:embed/>
                  <p:pic>
                    <p:nvPicPr>
                      <p:cNvPr id="66567"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矩形 2"/>
          <p:cNvSpPr/>
          <p:nvPr/>
        </p:nvSpPr>
        <p:spPr>
          <a:xfrm>
            <a:off x="1547664" y="5733256"/>
            <a:ext cx="782587" cy="523220"/>
          </a:xfrm>
          <a:prstGeom prst="rect">
            <a:avLst/>
          </a:prstGeom>
        </p:spPr>
        <p:txBody>
          <a:bodyPr wrap="none">
            <a:spAutoFit/>
          </a:bodyPr>
          <a:lstStyle/>
          <a:p>
            <a:r>
              <a:rPr lang="en-US" altLang="zh-CN" sz="2800" b="1" dirty="0"/>
              <a:t>MC</a:t>
            </a:r>
            <a:endParaRPr lang="zh-CN" altLang="en-US" sz="2800" b="1" dirty="0"/>
          </a:p>
        </p:txBody>
      </p:sp>
      <p:pic>
        <p:nvPicPr>
          <p:cNvPr id="9" name="Picture 7" descr="psip"/>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127089" y="2425824"/>
            <a:ext cx="4423015" cy="330743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371740" y="5810200"/>
            <a:ext cx="864339" cy="523220"/>
          </a:xfrm>
          <a:prstGeom prst="rect">
            <a:avLst/>
          </a:prstGeom>
        </p:spPr>
        <p:txBody>
          <a:bodyPr wrap="none">
            <a:spAutoFit/>
          </a:bodyPr>
          <a:lstStyle/>
          <a:p>
            <a:r>
              <a:rPr lang="en-US" altLang="zh-CN" sz="2800" b="1" dirty="0"/>
              <a:t>data</a:t>
            </a:r>
            <a:endParaRPr lang="zh-CN" altLang="en-US" sz="2800" dirty="0"/>
          </a:p>
        </p:txBody>
      </p:sp>
    </p:spTree>
    <p:extLst>
      <p:ext uri="{BB962C8B-B14F-4D97-AF65-F5344CB8AC3E}">
        <p14:creationId xmlns:p14="http://schemas.microsoft.com/office/powerpoint/2010/main" val="8577360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solidFill>
            <a:schemeClr val="hlink"/>
          </a:solidFill>
        </p:spPr>
        <p:txBody>
          <a:bodyPr/>
          <a:lstStyle/>
          <a:p>
            <a:r>
              <a:rPr lang="en-US" altLang="zh-CN" sz="3600" b="1" dirty="0">
                <a:solidFill>
                  <a:srgbClr val="FF0000"/>
                </a:solidFill>
              </a:rPr>
              <a:t>An MC event at </a:t>
            </a:r>
            <a:r>
              <a:rPr lang="en-US" altLang="zh-CN" sz="3600" b="1" dirty="0" err="1">
                <a:solidFill>
                  <a:srgbClr val="FF0000"/>
                </a:solidFill>
              </a:rPr>
              <a:t>BESIII</a:t>
            </a:r>
            <a:endParaRPr lang="en-US" altLang="zh-CN" sz="3600" b="1" dirty="0">
              <a:solidFill>
                <a:srgbClr val="FF0000"/>
              </a:solidFill>
            </a:endParaRPr>
          </a:p>
        </p:txBody>
      </p:sp>
      <p:sp>
        <p:nvSpPr>
          <p:cNvPr id="3" name="灯片编号占位符 2"/>
          <p:cNvSpPr>
            <a:spLocks noGrp="1"/>
          </p:cNvSpPr>
          <p:nvPr>
            <p:ph type="sldNum" sz="quarter" idx="12"/>
          </p:nvPr>
        </p:nvSpPr>
        <p:spPr/>
        <p:txBody>
          <a:bodyPr/>
          <a:lstStyle/>
          <a:p>
            <a:fld id="{A4F1253D-0517-4E3C-AD12-A9ABE88082A3}" type="slidenum">
              <a:rPr lang="en-US" altLang="zh-CN" smtClean="0">
                <a:solidFill>
                  <a:srgbClr val="000000"/>
                </a:solidFill>
              </a:rPr>
              <a:pPr/>
              <a:t>87</a:t>
            </a:fld>
            <a:endParaRPr lang="en-US" altLang="zh-CN">
              <a:solidFill>
                <a:srgbClr val="000000"/>
              </a:solidFill>
            </a:endParaRPr>
          </a:p>
        </p:txBody>
      </p:sp>
      <p:graphicFrame>
        <p:nvGraphicFramePr>
          <p:cNvPr id="160771" name="Object 3"/>
          <p:cNvGraphicFramePr>
            <a:graphicFrameLocks noGrp="1" noChangeAspect="1"/>
          </p:cNvGraphicFramePr>
          <p:nvPr>
            <p:ph type="tbl" idx="4294967295"/>
            <p:extLst>
              <p:ext uri="{D42A27DB-BD31-4B8C-83A1-F6EECF244321}">
                <p14:modId xmlns:p14="http://schemas.microsoft.com/office/powerpoint/2010/main" val="24430816"/>
              </p:ext>
            </p:extLst>
          </p:nvPr>
        </p:nvGraphicFramePr>
        <p:xfrm>
          <a:off x="2562145" y="1798638"/>
          <a:ext cx="4241800" cy="4125913"/>
        </p:xfrm>
        <a:graphic>
          <a:graphicData uri="http://schemas.openxmlformats.org/presentationml/2006/ole">
            <mc:AlternateContent xmlns:mc="http://schemas.openxmlformats.org/markup-compatibility/2006">
              <mc:Choice xmlns:v="urn:schemas-microsoft-com:vml" Requires="v">
                <p:oleObj name="位图图像" r:id="rId3" imgW="4458086" imgH="4336156" progId="Paint.Picture">
                  <p:embed/>
                </p:oleObj>
              </mc:Choice>
              <mc:Fallback>
                <p:oleObj name="位图图像" r:id="rId3" imgW="4458086" imgH="4336156" progId="Paint.Picture">
                  <p:embed/>
                  <p:pic>
                    <p:nvPicPr>
                      <p:cNvPr id="160771"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145" y="1798638"/>
                        <a:ext cx="4241800" cy="412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0772" name="Rectangle 4"/>
          <p:cNvSpPr>
            <a:spLocks noChangeArrowheads="1"/>
          </p:cNvSpPr>
          <p:nvPr/>
        </p:nvSpPr>
        <p:spPr bwMode="auto">
          <a:xfrm>
            <a:off x="2971800" y="1219200"/>
            <a:ext cx="3687763" cy="579438"/>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50000"/>
              </a:spcBef>
              <a:spcAft>
                <a:spcPct val="0"/>
              </a:spcAft>
            </a:pPr>
            <a:r>
              <a:rPr kumimoji="1" lang="en-US" altLang="zh-CN" sz="3200">
                <a:solidFill>
                  <a:srgbClr val="0000FF"/>
                </a:solidFill>
              </a:rPr>
              <a:t>J/</a:t>
            </a:r>
            <a:r>
              <a:rPr kumimoji="1" lang="el-GR" altLang="zh-CN" sz="3200">
                <a:solidFill>
                  <a:srgbClr val="0000FF"/>
                </a:solidFill>
              </a:rPr>
              <a:t>ψ</a:t>
            </a:r>
            <a:r>
              <a:rPr kumimoji="1" lang="en-US" altLang="zh-CN" sz="3200">
                <a:solidFill>
                  <a:srgbClr val="0000FF"/>
                </a:solidFill>
                <a:sym typeface="Wingdings" pitchFamily="2" charset="2"/>
              </a:rPr>
              <a:t></a:t>
            </a:r>
            <a:r>
              <a:rPr kumimoji="1" lang="el-GR" altLang="zh-CN" sz="3200">
                <a:solidFill>
                  <a:srgbClr val="0000FF"/>
                </a:solidFill>
                <a:cs typeface="Times New Roman" pitchFamily="18" charset="0"/>
              </a:rPr>
              <a:t>ρ</a:t>
            </a:r>
            <a:r>
              <a:rPr kumimoji="1" lang="en-US" altLang="zh-CN" sz="3200" baseline="30000">
                <a:solidFill>
                  <a:srgbClr val="0000FF"/>
                </a:solidFill>
                <a:cs typeface="Times New Roman" pitchFamily="18" charset="0"/>
              </a:rPr>
              <a:t>0</a:t>
            </a:r>
            <a:r>
              <a:rPr kumimoji="1" lang="el-GR" altLang="zh-CN" sz="3200">
                <a:solidFill>
                  <a:srgbClr val="0000FF"/>
                </a:solidFill>
                <a:cs typeface="Times New Roman" pitchFamily="18" charset="0"/>
              </a:rPr>
              <a:t>π</a:t>
            </a:r>
            <a:r>
              <a:rPr kumimoji="1" lang="en-US" altLang="zh-CN" sz="3200" baseline="30000">
                <a:solidFill>
                  <a:srgbClr val="0000FF"/>
                </a:solidFill>
                <a:cs typeface="Times New Roman" pitchFamily="18" charset="0"/>
              </a:rPr>
              <a:t>0</a:t>
            </a:r>
            <a:r>
              <a:rPr kumimoji="1" lang="en-US" altLang="zh-CN" sz="3200">
                <a:solidFill>
                  <a:srgbClr val="0000FF"/>
                </a:solidFill>
                <a:cs typeface="Times New Roman" pitchFamily="18" charset="0"/>
                <a:sym typeface="Wingdings" pitchFamily="2" charset="2"/>
              </a:rPr>
              <a:t> </a:t>
            </a:r>
            <a:r>
              <a:rPr kumimoji="1" lang="el-GR" altLang="zh-CN" sz="3200">
                <a:solidFill>
                  <a:srgbClr val="0000FF"/>
                </a:solidFill>
                <a:cs typeface="Times New Roman" pitchFamily="18" charset="0"/>
                <a:sym typeface="Symbol" pitchFamily="18" charset="2"/>
              </a:rPr>
              <a:t>π</a:t>
            </a:r>
            <a:r>
              <a:rPr kumimoji="1" lang="en-US" altLang="zh-CN" sz="3200" baseline="30000">
                <a:solidFill>
                  <a:srgbClr val="0000FF"/>
                </a:solidFill>
                <a:cs typeface="Times New Roman" pitchFamily="18" charset="0"/>
                <a:sym typeface="Symbol" pitchFamily="18" charset="2"/>
              </a:rPr>
              <a:t>+</a:t>
            </a:r>
            <a:r>
              <a:rPr kumimoji="1" lang="el-GR" altLang="zh-CN" sz="3200">
                <a:solidFill>
                  <a:srgbClr val="0000FF"/>
                </a:solidFill>
                <a:cs typeface="Times New Roman" pitchFamily="18" charset="0"/>
                <a:sym typeface="Symbol" pitchFamily="18" charset="2"/>
              </a:rPr>
              <a:t>π</a:t>
            </a:r>
            <a:r>
              <a:rPr kumimoji="1" lang="en-US" altLang="zh-CN" sz="3200" baseline="30000">
                <a:solidFill>
                  <a:srgbClr val="0000FF"/>
                </a:solidFill>
                <a:cs typeface="Times New Roman" pitchFamily="18" charset="0"/>
                <a:sym typeface="Symbol" pitchFamily="18" charset="2"/>
              </a:rPr>
              <a:t>- </a:t>
            </a:r>
            <a:r>
              <a:rPr kumimoji="1" lang="en-US" altLang="zh-CN" sz="3200">
                <a:solidFill>
                  <a:srgbClr val="0000FF"/>
                </a:solidFill>
                <a:sym typeface="Symbol" pitchFamily="18" charset="2"/>
              </a:rPr>
              <a:t>  </a:t>
            </a:r>
            <a:endParaRPr kumimoji="1" lang="el-GR" altLang="zh-CN" sz="3200">
              <a:solidFill>
                <a:srgbClr val="FF3300"/>
              </a:solidFill>
              <a:sym typeface="Symbol" pitchFamily="18" charset="2"/>
            </a:endParaRPr>
          </a:p>
        </p:txBody>
      </p:sp>
      <p:sp>
        <p:nvSpPr>
          <p:cNvPr id="160773" name="Text Box 5"/>
          <p:cNvSpPr txBox="1">
            <a:spLocks noChangeArrowheads="1"/>
          </p:cNvSpPr>
          <p:nvPr/>
        </p:nvSpPr>
        <p:spPr bwMode="auto">
          <a:xfrm>
            <a:off x="228600" y="3352800"/>
            <a:ext cx="24923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kumimoji="1" lang="en-US" altLang="zh-CN" sz="2000" b="1" dirty="0">
                <a:solidFill>
                  <a:srgbClr val="0000FF"/>
                </a:solidFill>
              </a:rPr>
              <a:t>Hits in barrel MUC</a:t>
            </a:r>
          </a:p>
          <a:p>
            <a:pPr algn="ctr" fontAlgn="base">
              <a:spcBef>
                <a:spcPct val="0"/>
              </a:spcBef>
              <a:spcAft>
                <a:spcPct val="0"/>
              </a:spcAft>
            </a:pPr>
            <a:r>
              <a:rPr kumimoji="1" lang="en-US" altLang="zh-CN" sz="2000" dirty="0">
                <a:solidFill>
                  <a:srgbClr val="0000FF"/>
                </a:solidFill>
                <a:sym typeface="Symbol" pitchFamily="18" charset="2"/>
              </a:rPr>
              <a:t>(</a:t>
            </a:r>
            <a:r>
              <a:rPr kumimoji="1" lang="el-GR" altLang="zh-CN" sz="2000" dirty="0">
                <a:solidFill>
                  <a:srgbClr val="0000FF"/>
                </a:solidFill>
                <a:sym typeface="Symbol" pitchFamily="18" charset="2"/>
              </a:rPr>
              <a:t>π</a:t>
            </a:r>
            <a:r>
              <a:rPr kumimoji="1" lang="en-US" altLang="zh-CN" sz="2000" dirty="0">
                <a:solidFill>
                  <a:srgbClr val="0000FF"/>
                </a:solidFill>
                <a:sym typeface="Symbol" pitchFamily="18" charset="2"/>
              </a:rPr>
              <a:t>- punch through)</a:t>
            </a:r>
          </a:p>
        </p:txBody>
      </p:sp>
      <p:sp>
        <p:nvSpPr>
          <p:cNvPr id="160774" name="Line 6"/>
          <p:cNvSpPr>
            <a:spLocks noChangeShapeType="1"/>
          </p:cNvSpPr>
          <p:nvPr/>
        </p:nvSpPr>
        <p:spPr bwMode="auto">
          <a:xfrm flipH="1">
            <a:off x="1676400" y="2590800"/>
            <a:ext cx="2057400" cy="62230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endParaRPr kumimoji="1" lang="zh-CN" altLang="en-US" sz="3600" b="1">
              <a:solidFill>
                <a:srgbClr val="FF0000"/>
              </a:solidFill>
            </a:endParaRPr>
          </a:p>
        </p:txBody>
      </p:sp>
      <p:sp>
        <p:nvSpPr>
          <p:cNvPr id="160775" name="Text Box 7"/>
          <p:cNvSpPr txBox="1">
            <a:spLocks noChangeArrowheads="1"/>
          </p:cNvSpPr>
          <p:nvPr/>
        </p:nvSpPr>
        <p:spPr bwMode="auto">
          <a:xfrm>
            <a:off x="6858000" y="5181600"/>
            <a:ext cx="19351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kumimoji="1" lang="en-US" altLang="zh-CN" sz="2000" b="1">
                <a:solidFill>
                  <a:srgbClr val="00FF00"/>
                </a:solidFill>
              </a:rPr>
              <a:t>Shower in EMC</a:t>
            </a:r>
          </a:p>
          <a:p>
            <a:pPr algn="ctr" fontAlgn="base">
              <a:spcBef>
                <a:spcPct val="0"/>
              </a:spcBef>
              <a:spcAft>
                <a:spcPct val="0"/>
              </a:spcAft>
            </a:pPr>
            <a:r>
              <a:rPr kumimoji="1" lang="en-US" altLang="zh-CN" sz="2000" b="1">
                <a:solidFill>
                  <a:srgbClr val="00FF00"/>
                </a:solidFill>
              </a:rPr>
              <a:t>(</a:t>
            </a:r>
            <a:r>
              <a:rPr kumimoji="1" lang="en-US" altLang="zh-CN" sz="2000">
                <a:solidFill>
                  <a:srgbClr val="00FF00"/>
                </a:solidFill>
              </a:rPr>
              <a:t>two gamms</a:t>
            </a:r>
            <a:r>
              <a:rPr kumimoji="1" lang="en-US" altLang="zh-CN" sz="2000" b="1">
                <a:solidFill>
                  <a:srgbClr val="00FF00"/>
                </a:solidFill>
              </a:rPr>
              <a:t>)</a:t>
            </a:r>
          </a:p>
        </p:txBody>
      </p:sp>
      <p:sp>
        <p:nvSpPr>
          <p:cNvPr id="160776" name="Line 8"/>
          <p:cNvSpPr>
            <a:spLocks noChangeShapeType="1"/>
          </p:cNvSpPr>
          <p:nvPr/>
        </p:nvSpPr>
        <p:spPr bwMode="auto">
          <a:xfrm>
            <a:off x="5334000" y="4953000"/>
            <a:ext cx="1447800" cy="533400"/>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endParaRPr kumimoji="1" lang="zh-CN" altLang="en-US" sz="3600" b="1">
              <a:solidFill>
                <a:srgbClr val="FF0000"/>
              </a:solidFill>
            </a:endParaRPr>
          </a:p>
        </p:txBody>
      </p:sp>
      <p:sp>
        <p:nvSpPr>
          <p:cNvPr id="160777" name="Rectangle 9"/>
          <p:cNvSpPr>
            <a:spLocks noChangeArrowheads="1"/>
          </p:cNvSpPr>
          <p:nvPr/>
        </p:nvSpPr>
        <p:spPr bwMode="auto">
          <a:xfrm>
            <a:off x="4419600" y="3048000"/>
            <a:ext cx="674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kumimoji="1" lang="el-GR" altLang="zh-CN" sz="2400">
                <a:solidFill>
                  <a:srgbClr val="FF0000"/>
                </a:solidFill>
                <a:cs typeface="Times New Roman" pitchFamily="18" charset="0"/>
                <a:sym typeface="Symbol" pitchFamily="18" charset="2"/>
              </a:rPr>
              <a:t>π</a:t>
            </a:r>
            <a:r>
              <a:rPr kumimoji="1" lang="en-US" altLang="zh-CN" sz="2400" baseline="30000">
                <a:solidFill>
                  <a:srgbClr val="FF0000"/>
                </a:solidFill>
                <a:cs typeface="Times New Roman" pitchFamily="18" charset="0"/>
                <a:sym typeface="Symbol" pitchFamily="18" charset="2"/>
              </a:rPr>
              <a:t>+</a:t>
            </a:r>
            <a:r>
              <a:rPr kumimoji="1" lang="el-GR" altLang="zh-CN" sz="2400">
                <a:solidFill>
                  <a:srgbClr val="FF0000"/>
                </a:solidFill>
                <a:cs typeface="Times New Roman" pitchFamily="18" charset="0"/>
                <a:sym typeface="Symbol" pitchFamily="18" charset="2"/>
              </a:rPr>
              <a:t>π</a:t>
            </a:r>
            <a:r>
              <a:rPr kumimoji="1" lang="en-US" altLang="zh-CN" sz="2400" baseline="30000">
                <a:solidFill>
                  <a:srgbClr val="FF0000"/>
                </a:solidFill>
                <a:cs typeface="Times New Roman" pitchFamily="18" charset="0"/>
                <a:sym typeface="Symbol" pitchFamily="18" charset="2"/>
              </a:rPr>
              <a:t>-</a:t>
            </a:r>
          </a:p>
        </p:txBody>
      </p:sp>
      <p:sp>
        <p:nvSpPr>
          <p:cNvPr id="160779" name="Line 11"/>
          <p:cNvSpPr>
            <a:spLocks noChangeShapeType="1"/>
          </p:cNvSpPr>
          <p:nvPr/>
        </p:nvSpPr>
        <p:spPr bwMode="auto">
          <a:xfrm flipV="1">
            <a:off x="4800600" y="2590800"/>
            <a:ext cx="2743200" cy="9906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endParaRPr kumimoji="1" lang="zh-CN" altLang="en-US" sz="3600" b="1">
              <a:solidFill>
                <a:srgbClr val="FF0000"/>
              </a:solidFill>
            </a:endParaRPr>
          </a:p>
        </p:txBody>
      </p:sp>
      <p:sp>
        <p:nvSpPr>
          <p:cNvPr id="160780" name="Text Box 12"/>
          <p:cNvSpPr txBox="1">
            <a:spLocks noChangeArrowheads="1"/>
          </p:cNvSpPr>
          <p:nvPr/>
        </p:nvSpPr>
        <p:spPr bwMode="auto">
          <a:xfrm>
            <a:off x="6407150" y="1889125"/>
            <a:ext cx="25844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kumimoji="1" lang="en-US" altLang="zh-CN" sz="2000" b="1" dirty="0">
                <a:solidFill>
                  <a:srgbClr val="FF0000"/>
                </a:solidFill>
              </a:rPr>
              <a:t>Hits in MDC</a:t>
            </a:r>
          </a:p>
          <a:p>
            <a:pPr algn="ctr" fontAlgn="base">
              <a:spcBef>
                <a:spcPct val="0"/>
              </a:spcBef>
              <a:spcAft>
                <a:spcPct val="0"/>
              </a:spcAft>
            </a:pPr>
            <a:r>
              <a:rPr kumimoji="1" lang="en-US" altLang="zh-CN" sz="2000" dirty="0">
                <a:solidFill>
                  <a:srgbClr val="FF0000"/>
                </a:solidFill>
                <a:sym typeface="Symbol" pitchFamily="18" charset="2"/>
              </a:rPr>
              <a:t>(two charged </a:t>
            </a:r>
            <a:r>
              <a:rPr kumimoji="1" lang="el-GR" altLang="zh-CN" sz="2000" dirty="0">
                <a:solidFill>
                  <a:srgbClr val="FF0000"/>
                </a:solidFill>
                <a:sym typeface="Symbol" pitchFamily="18" charset="2"/>
              </a:rPr>
              <a:t>π</a:t>
            </a:r>
            <a:r>
              <a:rPr kumimoji="1" lang="en-US" altLang="zh-CN" sz="2000" dirty="0">
                <a:solidFill>
                  <a:srgbClr val="FF0000"/>
                </a:solidFill>
                <a:sym typeface="Symbol" pitchFamily="18" charset="2"/>
              </a:rPr>
              <a:t> tracks) </a:t>
            </a:r>
          </a:p>
        </p:txBody>
      </p:sp>
    </p:spTree>
    <p:extLst>
      <p:ext uri="{BB962C8B-B14F-4D97-AF65-F5344CB8AC3E}">
        <p14:creationId xmlns:p14="http://schemas.microsoft.com/office/powerpoint/2010/main" val="9753564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4E269FEC-E55D-8B03-3B95-CBA0F6CF760D}"/>
              </a:ext>
            </a:extLst>
          </p:cNvPr>
          <p:cNvSpPr>
            <a:spLocks noGrp="1"/>
          </p:cNvSpPr>
          <p:nvPr>
            <p:ph type="sldNum" sz="quarter" idx="12"/>
          </p:nvPr>
        </p:nvSpPr>
        <p:spPr/>
        <p:txBody>
          <a:bodyPr/>
          <a:lstStyle/>
          <a:p>
            <a:fld id="{0C913308-F349-4B6D-A68A-DD1791B4A57B}" type="slidenum">
              <a:rPr lang="zh-CN" altLang="en-US" smtClean="0"/>
              <a:t>88</a:t>
            </a:fld>
            <a:endParaRPr lang="zh-CN" altLang="en-US"/>
          </a:p>
        </p:txBody>
      </p:sp>
      <p:pic>
        <p:nvPicPr>
          <p:cNvPr id="4" name="图片 3">
            <a:extLst>
              <a:ext uri="{FF2B5EF4-FFF2-40B4-BE49-F238E27FC236}">
                <a16:creationId xmlns:a16="http://schemas.microsoft.com/office/drawing/2014/main" id="{94852E85-BEA7-24F6-29CE-6F832F3DEBB3}"/>
              </a:ext>
            </a:extLst>
          </p:cNvPr>
          <p:cNvPicPr>
            <a:picLocks noChangeAspect="1"/>
          </p:cNvPicPr>
          <p:nvPr/>
        </p:nvPicPr>
        <p:blipFill>
          <a:blip r:embed="rId2"/>
          <a:stretch>
            <a:fillRect/>
          </a:stretch>
        </p:blipFill>
        <p:spPr>
          <a:xfrm>
            <a:off x="0" y="676120"/>
            <a:ext cx="9144000" cy="5582831"/>
          </a:xfrm>
          <a:prstGeom prst="rect">
            <a:avLst/>
          </a:prstGeom>
        </p:spPr>
      </p:pic>
      <p:sp>
        <p:nvSpPr>
          <p:cNvPr id="5" name="文本框 4">
            <a:extLst>
              <a:ext uri="{FF2B5EF4-FFF2-40B4-BE49-F238E27FC236}">
                <a16:creationId xmlns:a16="http://schemas.microsoft.com/office/drawing/2014/main" id="{17458B3D-A531-8A68-F930-A7CA1CD39097}"/>
              </a:ext>
            </a:extLst>
          </p:cNvPr>
          <p:cNvSpPr txBox="1"/>
          <p:nvPr/>
        </p:nvSpPr>
        <p:spPr>
          <a:xfrm>
            <a:off x="683568" y="136525"/>
            <a:ext cx="7445821" cy="523220"/>
          </a:xfrm>
          <a:prstGeom prst="rect">
            <a:avLst/>
          </a:prstGeom>
          <a:noFill/>
        </p:spPr>
        <p:txBody>
          <a:bodyPr wrap="none" rtlCol="0">
            <a:spAutoFit/>
          </a:bodyPr>
          <a:lstStyle/>
          <a:p>
            <a:r>
              <a:rPr lang="en-US" altLang="zh-CN" sz="2800" dirty="0"/>
              <a:t>$TESTRELEASEROOT/run/jobOptions_sim_psip.txt</a:t>
            </a:r>
            <a:endParaRPr lang="zh-CN" altLang="en-US" sz="2800" dirty="0"/>
          </a:p>
        </p:txBody>
      </p:sp>
      <p:sp>
        <p:nvSpPr>
          <p:cNvPr id="6" name="文本框 5">
            <a:extLst>
              <a:ext uri="{FF2B5EF4-FFF2-40B4-BE49-F238E27FC236}">
                <a16:creationId xmlns:a16="http://schemas.microsoft.com/office/drawing/2014/main" id="{94E7E723-7B7A-95A0-9727-C64418F49641}"/>
              </a:ext>
            </a:extLst>
          </p:cNvPr>
          <p:cNvSpPr txBox="1"/>
          <p:nvPr/>
        </p:nvSpPr>
        <p:spPr>
          <a:xfrm>
            <a:off x="1475656" y="6181880"/>
            <a:ext cx="5508239" cy="523220"/>
          </a:xfrm>
          <a:prstGeom prst="rect">
            <a:avLst/>
          </a:prstGeom>
          <a:noFill/>
        </p:spPr>
        <p:txBody>
          <a:bodyPr wrap="none" rtlCol="0">
            <a:spAutoFit/>
          </a:bodyPr>
          <a:lstStyle/>
          <a:p>
            <a:r>
              <a:rPr lang="en-US" altLang="zh-CN" sz="2800" dirty="0">
                <a:solidFill>
                  <a:srgbClr val="C00000"/>
                </a:solidFill>
              </a:rPr>
              <a:t>#&gt; boss.exe jobOptions_sim_psip.txt</a:t>
            </a:r>
            <a:endParaRPr lang="zh-CN" altLang="en-US" sz="2800" dirty="0">
              <a:solidFill>
                <a:srgbClr val="C00000"/>
              </a:solidFill>
            </a:endParaRPr>
          </a:p>
        </p:txBody>
      </p:sp>
    </p:spTree>
    <p:extLst>
      <p:ext uri="{BB962C8B-B14F-4D97-AF65-F5344CB8AC3E}">
        <p14:creationId xmlns:p14="http://schemas.microsoft.com/office/powerpoint/2010/main" val="1154247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2"/>
          <p:cNvSpPr>
            <a:spLocks noGrp="1"/>
          </p:cNvSpPr>
          <p:nvPr>
            <p:ph type="title"/>
          </p:nvPr>
        </p:nvSpPr>
        <p:spPr/>
        <p:txBody>
          <a:bodyPr/>
          <a:lstStyle/>
          <a:p>
            <a:r>
              <a:rPr lang="en-US" altLang="zh-CN">
                <a:ea typeface="宋体" pitchFamily="2" charset="-122"/>
              </a:rPr>
              <a:t>Event Display Tool: BesVis</a:t>
            </a:r>
            <a:endParaRPr lang="zh-CN" altLang="en-US">
              <a:ea typeface="宋体" pitchFamily="2" charset="-122"/>
            </a:endParaRPr>
          </a:p>
        </p:txBody>
      </p:sp>
      <p:sp>
        <p:nvSpPr>
          <p:cNvPr id="3" name="灯片编号占位符 2"/>
          <p:cNvSpPr>
            <a:spLocks noGrp="1"/>
          </p:cNvSpPr>
          <p:nvPr>
            <p:ph type="sldNum" sz="quarter" idx="12"/>
          </p:nvPr>
        </p:nvSpPr>
        <p:spPr/>
        <p:txBody>
          <a:bodyPr/>
          <a:lstStyle/>
          <a:p>
            <a:pPr>
              <a:defRPr/>
            </a:pPr>
            <a:fld id="{94B7A668-4F43-459C-A1CC-BDB477195D8B}" type="slidenum">
              <a:rPr lang="en-US" altLang="zh-CN" smtClean="0">
                <a:solidFill>
                  <a:srgbClr val="424456"/>
                </a:solidFill>
              </a:rPr>
              <a:pPr>
                <a:defRPr/>
              </a:pPr>
              <a:t>89</a:t>
            </a:fld>
            <a:endParaRPr lang="en-US" altLang="zh-CN">
              <a:solidFill>
                <a:srgbClr val="424456"/>
              </a:solidFill>
            </a:endParaRPr>
          </a:p>
        </p:txBody>
      </p:sp>
      <p:sp useBgFill="1">
        <p:nvSpPr>
          <p:cNvPr id="2055" name="Rectangle 10"/>
          <p:cNvSpPr>
            <a:spLocks noChangeArrowheads="1"/>
          </p:cNvSpPr>
          <p:nvPr/>
        </p:nvSpPr>
        <p:spPr bwMode="auto">
          <a:xfrm>
            <a:off x="3635375" y="5013325"/>
            <a:ext cx="4968875" cy="168910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19088" indent="-319088" eaLnBrk="0" fontAlgn="base" hangingPunct="0">
              <a:lnSpc>
                <a:spcPct val="90000"/>
              </a:lnSpc>
              <a:spcBef>
                <a:spcPts val="700"/>
              </a:spcBef>
              <a:spcAft>
                <a:spcPct val="0"/>
              </a:spcAft>
              <a:buClr>
                <a:srgbClr val="438086"/>
              </a:buClr>
              <a:buFont typeface="Wingdings" pitchFamily="2" charset="2"/>
              <a:buChar char=""/>
            </a:pPr>
            <a:r>
              <a:rPr lang="en-US" altLang="zh-CN" sz="1900" dirty="0">
                <a:solidFill>
                  <a:srgbClr val="000000"/>
                </a:solidFill>
                <a:ea typeface="宋体" pitchFamily="2" charset="-122"/>
              </a:rPr>
              <a:t>Based on</a:t>
            </a:r>
            <a:r>
              <a:rPr lang="en-US" altLang="zh-CN" sz="1900" dirty="0">
                <a:solidFill>
                  <a:srgbClr val="0000FF"/>
                </a:solidFill>
                <a:ea typeface="宋体" pitchFamily="2" charset="-122"/>
              </a:rPr>
              <a:t> </a:t>
            </a:r>
            <a:r>
              <a:rPr lang="en-US" altLang="zh-CN" sz="1900" dirty="0">
                <a:solidFill>
                  <a:srgbClr val="800000"/>
                </a:solidFill>
                <a:ea typeface="宋体" pitchFamily="2" charset="-122"/>
              </a:rPr>
              <a:t>ROOT</a:t>
            </a:r>
            <a:r>
              <a:rPr lang="en-US" altLang="zh-CN" sz="1900" dirty="0">
                <a:solidFill>
                  <a:srgbClr val="000000"/>
                </a:solidFill>
                <a:ea typeface="宋体" pitchFamily="2" charset="-122"/>
              </a:rPr>
              <a:t>, </a:t>
            </a:r>
            <a:r>
              <a:rPr lang="en-US" altLang="zh-CN" sz="1900" dirty="0">
                <a:solidFill>
                  <a:srgbClr val="800000"/>
                </a:solidFill>
                <a:ea typeface="宋体" pitchFamily="2" charset="-122"/>
              </a:rPr>
              <a:t>OpenGL</a:t>
            </a:r>
            <a:r>
              <a:rPr lang="en-US" altLang="zh-CN" sz="1900" dirty="0">
                <a:solidFill>
                  <a:srgbClr val="000000"/>
                </a:solidFill>
                <a:ea typeface="宋体" pitchFamily="2" charset="-122"/>
              </a:rPr>
              <a:t>, </a:t>
            </a:r>
            <a:r>
              <a:rPr lang="en-US" altLang="zh-CN" sz="1900" dirty="0" err="1">
                <a:solidFill>
                  <a:srgbClr val="800000"/>
                </a:solidFill>
                <a:ea typeface="宋体" pitchFamily="2" charset="-122"/>
              </a:rPr>
              <a:t>X3D</a:t>
            </a:r>
            <a:r>
              <a:rPr lang="en-US" altLang="zh-CN" sz="1900" dirty="0">
                <a:solidFill>
                  <a:srgbClr val="0000FF"/>
                </a:solidFill>
                <a:ea typeface="宋体" pitchFamily="2" charset="-122"/>
              </a:rPr>
              <a:t> </a:t>
            </a:r>
            <a:r>
              <a:rPr lang="en-US" altLang="zh-CN" sz="1900" dirty="0">
                <a:solidFill>
                  <a:srgbClr val="000000"/>
                </a:solidFill>
                <a:ea typeface="宋体" pitchFamily="2" charset="-122"/>
              </a:rPr>
              <a:t>and</a:t>
            </a:r>
            <a:r>
              <a:rPr lang="en-US" altLang="zh-CN" sz="1900" dirty="0">
                <a:solidFill>
                  <a:srgbClr val="0000FF"/>
                </a:solidFill>
                <a:ea typeface="宋体" pitchFamily="2" charset="-122"/>
              </a:rPr>
              <a:t> </a:t>
            </a:r>
            <a:r>
              <a:rPr lang="en-US" altLang="zh-CN" sz="1900" dirty="0">
                <a:solidFill>
                  <a:srgbClr val="800000"/>
                </a:solidFill>
                <a:ea typeface="宋体" pitchFamily="2" charset="-122"/>
              </a:rPr>
              <a:t>XML</a:t>
            </a:r>
          </a:p>
          <a:p>
            <a:pPr marL="319088" indent="-319088" eaLnBrk="0" fontAlgn="base" hangingPunct="0">
              <a:lnSpc>
                <a:spcPct val="90000"/>
              </a:lnSpc>
              <a:spcBef>
                <a:spcPts val="700"/>
              </a:spcBef>
              <a:spcAft>
                <a:spcPct val="0"/>
              </a:spcAft>
              <a:buClr>
                <a:srgbClr val="438086"/>
              </a:buClr>
              <a:buFont typeface="Wingdings" pitchFamily="2" charset="2"/>
              <a:buChar char=""/>
            </a:pPr>
            <a:r>
              <a:rPr lang="en-US" altLang="zh-CN" sz="1900" dirty="0">
                <a:solidFill>
                  <a:srgbClr val="000000"/>
                </a:solidFill>
                <a:ea typeface="宋体" pitchFamily="2" charset="-122"/>
              </a:rPr>
              <a:t>Support both </a:t>
            </a:r>
            <a:r>
              <a:rPr lang="en-US" altLang="zh-CN" sz="1900" dirty="0" err="1">
                <a:solidFill>
                  <a:srgbClr val="000000"/>
                </a:solidFill>
                <a:ea typeface="宋体" pitchFamily="2" charset="-122"/>
              </a:rPr>
              <a:t>2D</a:t>
            </a:r>
            <a:r>
              <a:rPr lang="en-US" altLang="zh-CN" sz="1900" dirty="0">
                <a:solidFill>
                  <a:srgbClr val="000000"/>
                </a:solidFill>
                <a:ea typeface="宋体" pitchFamily="2" charset="-122"/>
              </a:rPr>
              <a:t> and </a:t>
            </a:r>
            <a:r>
              <a:rPr lang="en-US" altLang="zh-CN" sz="1900" dirty="0" err="1">
                <a:solidFill>
                  <a:srgbClr val="000000"/>
                </a:solidFill>
                <a:ea typeface="宋体" pitchFamily="2" charset="-122"/>
              </a:rPr>
              <a:t>3D</a:t>
            </a:r>
            <a:r>
              <a:rPr lang="en-US" altLang="zh-CN" sz="1900" dirty="0">
                <a:solidFill>
                  <a:srgbClr val="000000"/>
                </a:solidFill>
                <a:ea typeface="宋体" pitchFamily="2" charset="-122"/>
              </a:rPr>
              <a:t> view</a:t>
            </a:r>
          </a:p>
          <a:p>
            <a:pPr marL="319088" indent="-319088" eaLnBrk="0" fontAlgn="base" hangingPunct="0">
              <a:lnSpc>
                <a:spcPct val="90000"/>
              </a:lnSpc>
              <a:spcBef>
                <a:spcPts val="700"/>
              </a:spcBef>
              <a:spcAft>
                <a:spcPct val="0"/>
              </a:spcAft>
              <a:buClr>
                <a:srgbClr val="438086"/>
              </a:buClr>
              <a:buFont typeface="Wingdings" pitchFamily="2" charset="2"/>
              <a:buChar char=""/>
            </a:pPr>
            <a:r>
              <a:rPr lang="en-US" altLang="zh-CN" sz="1900" dirty="0">
                <a:solidFill>
                  <a:srgbClr val="000000"/>
                </a:solidFill>
                <a:ea typeface="宋体" pitchFamily="2" charset="-122"/>
              </a:rPr>
              <a:t>Operations and controls available through  menu and toolbar items</a:t>
            </a:r>
            <a:endParaRPr lang="en-US" altLang="zh-CN" sz="1900" dirty="0">
              <a:solidFill>
                <a:srgbClr val="800000"/>
              </a:solidFill>
              <a:ea typeface="宋体" pitchFamily="2" charset="-122"/>
            </a:endParaRPr>
          </a:p>
          <a:p>
            <a:pPr marL="319088" indent="-319088" eaLnBrk="0" fontAlgn="base" hangingPunct="0">
              <a:lnSpc>
                <a:spcPct val="90000"/>
              </a:lnSpc>
              <a:spcBef>
                <a:spcPts val="700"/>
              </a:spcBef>
              <a:spcAft>
                <a:spcPct val="0"/>
              </a:spcAft>
              <a:buClr>
                <a:srgbClr val="438086"/>
              </a:buClr>
              <a:buFont typeface="Wingdings" pitchFamily="2" charset="2"/>
              <a:buChar char=""/>
            </a:pPr>
            <a:r>
              <a:rPr lang="en-US" altLang="zh-CN" sz="1900" dirty="0" err="1">
                <a:solidFill>
                  <a:srgbClr val="000000"/>
                </a:solidFill>
                <a:ea typeface="宋体" pitchFamily="2" charset="-122"/>
              </a:rPr>
              <a:t>MCTruth</a:t>
            </a:r>
            <a:r>
              <a:rPr lang="en-US" altLang="zh-CN" sz="1900" dirty="0">
                <a:solidFill>
                  <a:srgbClr val="000000"/>
                </a:solidFill>
                <a:ea typeface="宋体" pitchFamily="2" charset="-122"/>
              </a:rPr>
              <a:t> information added</a:t>
            </a:r>
          </a:p>
        </p:txBody>
      </p:sp>
      <p:graphicFrame>
        <p:nvGraphicFramePr>
          <p:cNvPr id="2050" name="Object 11"/>
          <p:cNvGraphicFramePr>
            <a:graphicFrameLocks noChangeAspect="1"/>
          </p:cNvGraphicFramePr>
          <p:nvPr/>
        </p:nvGraphicFramePr>
        <p:xfrm>
          <a:off x="3640138" y="1268413"/>
          <a:ext cx="4813300" cy="3538537"/>
        </p:xfrm>
        <a:graphic>
          <a:graphicData uri="http://schemas.openxmlformats.org/presentationml/2006/ole">
            <mc:AlternateContent xmlns:mc="http://schemas.openxmlformats.org/markup-compatibility/2006">
              <mc:Choice xmlns:v="urn:schemas-microsoft-com:vml" Requires="v">
                <p:oleObj name="Image" r:id="rId3" imgW="12850794" imgH="9447619" progId="Photoshop.Image.7">
                  <p:embed/>
                </p:oleObj>
              </mc:Choice>
              <mc:Fallback>
                <p:oleObj name="Image" r:id="rId3" imgW="12850794" imgH="9447619"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0138" y="1268413"/>
                        <a:ext cx="4813300" cy="3538537"/>
                      </a:xfrm>
                      <a:prstGeom prst="rect">
                        <a:avLst/>
                      </a:prstGeom>
                      <a:noFill/>
                      <a:ln>
                        <a:noFill/>
                      </a:ln>
                      <a:effectLst/>
                      <a:extLst>
                        <a:ext uri="{909E8E84-426E-40DD-AFC4-6F175D3DCCD1}">
                          <a14:hiddenFill xmlns:a14="http://schemas.microsoft.com/office/drawing/2010/main">
                            <a:gradFill rotWithShape="1">
                              <a:gsLst>
                                <a:gs pos="0">
                                  <a:srgbClr val="FF0000">
                                    <a:alpha val="50000"/>
                                  </a:srgbClr>
                                </a:gs>
                                <a:gs pos="100000">
                                  <a:srgbClr val="FF0000">
                                    <a:gamma/>
                                    <a:tint val="0"/>
                                    <a:invGamma/>
                                  </a:srgbClr>
                                </a:gs>
                              </a:gsLst>
                              <a:lin ang="5400000" scaled="1"/>
                            </a:gradFill>
                          </a14:hiddenFill>
                        </a:ext>
                        <a:ext uri="{91240B29-F687-4F45-9708-019B960494DF}">
                          <a14:hiddenLine xmlns:a14="http://schemas.microsoft.com/office/drawing/2010/main" w="127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2"/>
          <p:cNvGraphicFramePr>
            <a:graphicFrameLocks noChangeAspect="1"/>
          </p:cNvGraphicFramePr>
          <p:nvPr/>
        </p:nvGraphicFramePr>
        <p:xfrm>
          <a:off x="344488" y="3871913"/>
          <a:ext cx="2722562" cy="2887662"/>
        </p:xfrm>
        <a:graphic>
          <a:graphicData uri="http://schemas.openxmlformats.org/presentationml/2006/ole">
            <mc:AlternateContent xmlns:mc="http://schemas.openxmlformats.org/markup-compatibility/2006">
              <mc:Choice xmlns:v="urn:schemas-microsoft-com:vml" Requires="v">
                <p:oleObj name="Image" r:id="rId5" imgW="10184127" imgH="10793651" progId="Photoshop.Image.7">
                  <p:embed/>
                </p:oleObj>
              </mc:Choice>
              <mc:Fallback>
                <p:oleObj name="Image" r:id="rId5" imgW="10184127" imgH="10793651"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488" y="3871913"/>
                        <a:ext cx="2722562" cy="2887662"/>
                      </a:xfrm>
                      <a:prstGeom prst="rect">
                        <a:avLst/>
                      </a:prstGeom>
                      <a:noFill/>
                      <a:ln>
                        <a:noFill/>
                      </a:ln>
                      <a:effectLst/>
                      <a:extLst>
                        <a:ext uri="{909E8E84-426E-40DD-AFC4-6F175D3DCCD1}">
                          <a14:hiddenFill xmlns:a14="http://schemas.microsoft.com/office/drawing/2010/main">
                            <a:gradFill rotWithShape="1">
                              <a:gsLst>
                                <a:gs pos="0">
                                  <a:srgbClr val="FF0000">
                                    <a:alpha val="50000"/>
                                  </a:srgbClr>
                                </a:gs>
                                <a:gs pos="100000">
                                  <a:srgbClr val="FF0000">
                                    <a:gamma/>
                                    <a:tint val="0"/>
                                    <a:invGamma/>
                                  </a:srgbClr>
                                </a:gs>
                              </a:gsLst>
                              <a:lin ang="5400000" scaled="1"/>
                            </a:gradFill>
                          </a14:hiddenFill>
                        </a:ext>
                        <a:ext uri="{91240B29-F687-4F45-9708-019B960494DF}">
                          <a14:hiddenLine xmlns:a14="http://schemas.microsoft.com/office/drawing/2010/main" w="127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3"/>
          <p:cNvGraphicFramePr>
            <a:graphicFrameLocks noChangeAspect="1"/>
          </p:cNvGraphicFramePr>
          <p:nvPr/>
        </p:nvGraphicFramePr>
        <p:xfrm>
          <a:off x="250825" y="1484313"/>
          <a:ext cx="2792413" cy="2335212"/>
        </p:xfrm>
        <a:graphic>
          <a:graphicData uri="http://schemas.openxmlformats.org/presentationml/2006/ole">
            <mc:AlternateContent xmlns:mc="http://schemas.openxmlformats.org/markup-compatibility/2006">
              <mc:Choice xmlns:v="urn:schemas-microsoft-com:vml" Requires="v">
                <p:oleObj name="Image" r:id="rId7" imgW="14006349" imgH="11707937" progId="Photoshop.Image.7">
                  <p:embed/>
                </p:oleObj>
              </mc:Choice>
              <mc:Fallback>
                <p:oleObj name="Image" r:id="rId7" imgW="14006349" imgH="11707937"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1484313"/>
                        <a:ext cx="2792413" cy="2335212"/>
                      </a:xfrm>
                      <a:prstGeom prst="rect">
                        <a:avLst/>
                      </a:prstGeom>
                      <a:noFill/>
                      <a:ln>
                        <a:noFill/>
                      </a:ln>
                      <a:effectLst/>
                      <a:extLst>
                        <a:ext uri="{909E8E84-426E-40DD-AFC4-6F175D3DCCD1}">
                          <a14:hiddenFill xmlns:a14="http://schemas.microsoft.com/office/drawing/2010/main">
                            <a:gradFill rotWithShape="1">
                              <a:gsLst>
                                <a:gs pos="0">
                                  <a:srgbClr val="FF0000">
                                    <a:alpha val="50000"/>
                                  </a:srgbClr>
                                </a:gs>
                                <a:gs pos="100000">
                                  <a:srgbClr val="FF0000">
                                    <a:gamma/>
                                    <a:tint val="0"/>
                                    <a:invGamma/>
                                  </a:srgbClr>
                                </a:gs>
                              </a:gsLst>
                              <a:lin ang="5400000" scaled="1"/>
                            </a:gradFill>
                          </a14:hiddenFill>
                        </a:ext>
                        <a:ext uri="{91240B29-F687-4F45-9708-019B960494DF}">
                          <a14:hiddenLine xmlns:a14="http://schemas.microsoft.com/office/drawing/2010/main" w="127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6" name="AutoShape 14"/>
          <p:cNvSpPr>
            <a:spLocks noChangeArrowheads="1"/>
          </p:cNvSpPr>
          <p:nvPr/>
        </p:nvSpPr>
        <p:spPr bwMode="auto">
          <a:xfrm>
            <a:off x="344488" y="3890963"/>
            <a:ext cx="2722562" cy="2887662"/>
          </a:xfrm>
          <a:prstGeom prst="wedgeRectCallout">
            <a:avLst>
              <a:gd name="adj1" fmla="val 110644"/>
              <a:gd name="adj2" fmla="val -60282"/>
            </a:avLst>
          </a:prstGeom>
          <a:noFill/>
          <a:ln w="12700" algn="ctr">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lstStyle/>
          <a:p>
            <a:pPr algn="ctr" fontAlgn="base">
              <a:spcBef>
                <a:spcPct val="0"/>
              </a:spcBef>
              <a:spcAft>
                <a:spcPct val="0"/>
              </a:spcAft>
            </a:pPr>
            <a:endParaRPr lang="zh-CN" altLang="en-US" sz="3200">
              <a:solidFill>
                <a:srgbClr val="800000"/>
              </a:solidFill>
              <a:latin typeface="Comic Sans MS" pitchFamily="66" charset="0"/>
              <a:ea typeface="楷体_GB2312" pitchFamily="49" charset="-122"/>
            </a:endParaRPr>
          </a:p>
        </p:txBody>
      </p:sp>
    </p:spTree>
    <p:extLst>
      <p:ext uri="{BB962C8B-B14F-4D97-AF65-F5344CB8AC3E}">
        <p14:creationId xmlns:p14="http://schemas.microsoft.com/office/powerpoint/2010/main" val="507847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88B308-CEDC-9D98-AD06-9D78CAB45682}"/>
              </a:ext>
            </a:extLst>
          </p:cNvPr>
          <p:cNvSpPr>
            <a:spLocks noGrp="1"/>
          </p:cNvSpPr>
          <p:nvPr>
            <p:ph type="title"/>
          </p:nvPr>
        </p:nvSpPr>
        <p:spPr/>
        <p:txBody>
          <a:bodyPr/>
          <a:lstStyle/>
          <a:p>
            <a:r>
              <a:rPr lang="zh-CN" altLang="en-US" dirty="0"/>
              <a:t>卢瑟福散射实验</a:t>
            </a:r>
          </a:p>
        </p:txBody>
      </p:sp>
      <p:sp>
        <p:nvSpPr>
          <p:cNvPr id="3" name="灯片编号占位符 2">
            <a:extLst>
              <a:ext uri="{FF2B5EF4-FFF2-40B4-BE49-F238E27FC236}">
                <a16:creationId xmlns:a16="http://schemas.microsoft.com/office/drawing/2014/main" id="{A69B277A-763E-FE82-6BE6-E9BBDD1538FE}"/>
              </a:ext>
            </a:extLst>
          </p:cNvPr>
          <p:cNvSpPr>
            <a:spLocks noGrp="1"/>
          </p:cNvSpPr>
          <p:nvPr>
            <p:ph type="sldNum" sz="quarter" idx="12"/>
          </p:nvPr>
        </p:nvSpPr>
        <p:spPr/>
        <p:txBody>
          <a:bodyPr/>
          <a:lstStyle/>
          <a:p>
            <a:fld id="{CEB3D730-6AE3-3343-A2B4-B33EBC1E2267}" type="slidenum">
              <a:rPr lang="zh-CN" altLang="en-US" smtClean="0">
                <a:solidFill>
                  <a:srgbClr val="000000"/>
                </a:solidFill>
              </a:rPr>
              <a:pPr/>
              <a:t>9</a:t>
            </a:fld>
            <a:endParaRPr lang="en-US" altLang="zh-CN">
              <a:solidFill>
                <a:srgbClr val="000000"/>
              </a:solidFill>
            </a:endParaRPr>
          </a:p>
        </p:txBody>
      </p:sp>
      <p:pic>
        <p:nvPicPr>
          <p:cNvPr id="4" name="Picture 2">
            <a:extLst>
              <a:ext uri="{FF2B5EF4-FFF2-40B4-BE49-F238E27FC236}">
                <a16:creationId xmlns:a16="http://schemas.microsoft.com/office/drawing/2014/main" id="{A591CFBF-76B5-B29C-5FD6-7038E792BDE2}"/>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1700808"/>
            <a:ext cx="3106856"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pic>
      <p:sp>
        <p:nvSpPr>
          <p:cNvPr id="5" name="文本框 4">
            <a:extLst>
              <a:ext uri="{FF2B5EF4-FFF2-40B4-BE49-F238E27FC236}">
                <a16:creationId xmlns:a16="http://schemas.microsoft.com/office/drawing/2014/main" id="{F784349B-9081-2059-063F-171C8DEE0009}"/>
              </a:ext>
            </a:extLst>
          </p:cNvPr>
          <p:cNvSpPr txBox="1"/>
          <p:nvPr/>
        </p:nvSpPr>
        <p:spPr>
          <a:xfrm>
            <a:off x="1138485" y="5277314"/>
            <a:ext cx="1620957" cy="523220"/>
          </a:xfrm>
          <a:prstGeom prst="rect">
            <a:avLst/>
          </a:prstGeom>
          <a:noFill/>
        </p:spPr>
        <p:txBody>
          <a:bodyPr wrap="none" rtlCol="0">
            <a:spAutoFit/>
          </a:bodyPr>
          <a:lstStyle/>
          <a:p>
            <a:r>
              <a:rPr lang="zh-CN" altLang="en-US" sz="2800" dirty="0"/>
              <a:t>一百年前</a:t>
            </a:r>
          </a:p>
        </p:txBody>
      </p:sp>
      <p:sp>
        <p:nvSpPr>
          <p:cNvPr id="6" name="文本框 3">
            <a:extLst>
              <a:ext uri="{FF2B5EF4-FFF2-40B4-BE49-F238E27FC236}">
                <a16:creationId xmlns:a16="http://schemas.microsoft.com/office/drawing/2014/main" id="{82FF399A-C408-E4AF-5A0A-385056FB29B1}"/>
              </a:ext>
            </a:extLst>
          </p:cNvPr>
          <p:cNvSpPr txBox="1">
            <a:spLocks noChangeArrowheads="1"/>
          </p:cNvSpPr>
          <p:nvPr/>
        </p:nvSpPr>
        <p:spPr bwMode="auto">
          <a:xfrm>
            <a:off x="3851921" y="2029974"/>
            <a:ext cx="483487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just">
              <a:lnSpc>
                <a:spcPct val="100000"/>
              </a:lnSpc>
              <a:spcBef>
                <a:spcPct val="0"/>
              </a:spcBef>
              <a:buFontTx/>
              <a:buNone/>
            </a:pPr>
            <a:r>
              <a:rPr lang="en-US" altLang="zh-CN" sz="1800" dirty="0">
                <a:solidFill>
                  <a:srgbClr val="000000"/>
                </a:solidFill>
                <a:latin typeface="Roboto" panose="02000000000000000000" pitchFamily="2" charset="0"/>
                <a:ea typeface="宋体" panose="02010600030101010101" pitchFamily="2" charset="-122"/>
              </a:rPr>
              <a:t>1913</a:t>
            </a:r>
            <a:r>
              <a:rPr lang="zh-CN" altLang="en-US" sz="1800" dirty="0">
                <a:solidFill>
                  <a:srgbClr val="000000"/>
                </a:solidFill>
                <a:latin typeface="Roboto" panose="02000000000000000000" pitchFamily="2" charset="0"/>
                <a:ea typeface="宋体" panose="02010600030101010101" pitchFamily="2" charset="-122"/>
              </a:rPr>
              <a:t>年，盖格和马斯登设计了一种新装置。该装置由安装在转盘上的空心金属圆柱体组成。圆柱体内部是金属箔 </a:t>
            </a:r>
            <a:r>
              <a:rPr lang="en-US" altLang="zh-CN" sz="1800" dirty="0">
                <a:solidFill>
                  <a:srgbClr val="000000"/>
                </a:solidFill>
                <a:latin typeface="Roboto" panose="02000000000000000000" pitchFamily="2" charset="0"/>
                <a:ea typeface="宋体" panose="02010600030101010101" pitchFamily="2" charset="-122"/>
              </a:rPr>
              <a:t>(F) </a:t>
            </a:r>
            <a:r>
              <a:rPr lang="zh-CN" altLang="en-US" sz="1800" dirty="0">
                <a:solidFill>
                  <a:srgbClr val="000000"/>
                </a:solidFill>
                <a:latin typeface="Roboto" panose="02000000000000000000" pitchFamily="2" charset="0"/>
                <a:ea typeface="宋体" panose="02010600030101010101" pitchFamily="2" charset="-122"/>
              </a:rPr>
              <a:t>和含有氡 </a:t>
            </a:r>
            <a:r>
              <a:rPr lang="en-US" altLang="zh-CN" sz="1800" dirty="0">
                <a:solidFill>
                  <a:srgbClr val="000000"/>
                </a:solidFill>
                <a:latin typeface="Roboto" panose="02000000000000000000" pitchFamily="2" charset="0"/>
                <a:ea typeface="宋体" panose="02010600030101010101" pitchFamily="2" charset="-122"/>
              </a:rPr>
              <a:t>(R) </a:t>
            </a:r>
            <a:r>
              <a:rPr lang="zh-CN" altLang="en-US" sz="1800" dirty="0">
                <a:solidFill>
                  <a:srgbClr val="000000"/>
                </a:solidFill>
                <a:latin typeface="Roboto" panose="02000000000000000000" pitchFamily="2" charset="0"/>
                <a:ea typeface="宋体" panose="02010600030101010101" pitchFamily="2" charset="-122"/>
              </a:rPr>
              <a:t>的辐射源，安装在分离柱 </a:t>
            </a:r>
            <a:r>
              <a:rPr lang="en-US" altLang="zh-CN" sz="1800" dirty="0">
                <a:solidFill>
                  <a:srgbClr val="000000"/>
                </a:solidFill>
                <a:latin typeface="Roboto" panose="02000000000000000000" pitchFamily="2" charset="0"/>
                <a:ea typeface="宋体" panose="02010600030101010101" pitchFamily="2" charset="-122"/>
              </a:rPr>
              <a:t>(T) </a:t>
            </a:r>
            <a:r>
              <a:rPr lang="zh-CN" altLang="en-US" sz="1800" dirty="0">
                <a:solidFill>
                  <a:srgbClr val="000000"/>
                </a:solidFill>
                <a:latin typeface="Roboto" panose="02000000000000000000" pitchFamily="2" charset="0"/>
                <a:ea typeface="宋体" panose="02010600030101010101" pitchFamily="2" charset="-122"/>
              </a:rPr>
              <a:t>上，该柱体允许圆柱体独立旋转。柱子也是一个管子，空气通过它泵出气缸。其物镜被荧光硫化锌屏 </a:t>
            </a:r>
            <a:r>
              <a:rPr lang="en-US" altLang="zh-CN" sz="1800" dirty="0">
                <a:solidFill>
                  <a:srgbClr val="000000"/>
                </a:solidFill>
                <a:latin typeface="Roboto" panose="02000000000000000000" pitchFamily="2" charset="0"/>
                <a:ea typeface="宋体" panose="02010600030101010101" pitchFamily="2" charset="-122"/>
              </a:rPr>
              <a:t>(S) </a:t>
            </a:r>
            <a:r>
              <a:rPr lang="zh-CN" altLang="en-US" sz="1800" dirty="0">
                <a:solidFill>
                  <a:srgbClr val="000000"/>
                </a:solidFill>
                <a:latin typeface="Roboto" panose="02000000000000000000" pitchFamily="2" charset="0"/>
                <a:ea typeface="宋体" panose="02010600030101010101" pitchFamily="2" charset="-122"/>
              </a:rPr>
              <a:t>覆盖的显微镜 </a:t>
            </a:r>
            <a:r>
              <a:rPr lang="en-US" altLang="zh-CN" sz="1800" dirty="0">
                <a:solidFill>
                  <a:srgbClr val="000000"/>
                </a:solidFill>
                <a:latin typeface="Roboto" panose="02000000000000000000" pitchFamily="2" charset="0"/>
                <a:ea typeface="宋体" panose="02010600030101010101" pitchFamily="2" charset="-122"/>
              </a:rPr>
              <a:t>(M) </a:t>
            </a:r>
            <a:r>
              <a:rPr lang="zh-CN" altLang="en-US" sz="1800" dirty="0">
                <a:solidFill>
                  <a:srgbClr val="000000"/>
                </a:solidFill>
                <a:latin typeface="Roboto" panose="02000000000000000000" pitchFamily="2" charset="0"/>
                <a:ea typeface="宋体" panose="02010600030101010101" pitchFamily="2" charset="-122"/>
              </a:rPr>
              <a:t>穿透圆柱体的壁并指向金属箔。通过转动工作台，显微镜可以围绕箔片移动一整圈，从而能够观察和计算偏转高达 </a:t>
            </a:r>
            <a:r>
              <a:rPr lang="en-US" altLang="zh-CN" sz="1800" dirty="0">
                <a:solidFill>
                  <a:srgbClr val="000000"/>
                </a:solidFill>
                <a:latin typeface="Roboto" panose="02000000000000000000" pitchFamily="2" charset="0"/>
                <a:ea typeface="宋体" panose="02010600030101010101" pitchFamily="2" charset="-122"/>
              </a:rPr>
              <a:t>150°</a:t>
            </a:r>
            <a:r>
              <a:rPr lang="zh-CN" altLang="en-US" sz="1800" dirty="0">
                <a:solidFill>
                  <a:srgbClr val="000000"/>
                </a:solidFill>
                <a:latin typeface="Roboto" panose="02000000000000000000" pitchFamily="2" charset="0"/>
                <a:ea typeface="宋体" panose="02010600030101010101" pitchFamily="2" charset="-122"/>
              </a:rPr>
              <a:t>的 </a:t>
            </a:r>
            <a:r>
              <a:rPr lang="en-US" altLang="zh-CN" sz="1800" dirty="0">
                <a:solidFill>
                  <a:srgbClr val="000000"/>
                </a:solidFill>
                <a:latin typeface="Roboto" panose="02000000000000000000" pitchFamily="2" charset="0"/>
                <a:ea typeface="宋体" panose="02010600030101010101" pitchFamily="2" charset="-122"/>
              </a:rPr>
              <a:t>α </a:t>
            </a:r>
            <a:r>
              <a:rPr lang="zh-CN" altLang="en-US" sz="1800" dirty="0">
                <a:solidFill>
                  <a:srgbClr val="000000"/>
                </a:solidFill>
                <a:latin typeface="Roboto" panose="02000000000000000000" pitchFamily="2" charset="0"/>
                <a:ea typeface="宋体" panose="02010600030101010101" pitchFamily="2" charset="-122"/>
              </a:rPr>
              <a:t>粒子。</a:t>
            </a:r>
            <a:endParaRPr lang="en-US" altLang="zh-CN" sz="1800" dirty="0">
              <a:solidFill>
                <a:srgbClr val="000000"/>
              </a:solidFill>
              <a:latin typeface="Roboto" panose="02000000000000000000" pitchFamily="2" charset="0"/>
              <a:ea typeface="宋体" panose="02010600030101010101" pitchFamily="2" charset="-122"/>
            </a:endParaRPr>
          </a:p>
          <a:p>
            <a:pPr algn="just">
              <a:lnSpc>
                <a:spcPct val="100000"/>
              </a:lnSpc>
              <a:spcBef>
                <a:spcPct val="0"/>
              </a:spcBef>
              <a:buFontTx/>
              <a:buAutoNum type="arabicPeriod"/>
            </a:pPr>
            <a:endParaRPr lang="en-US" altLang="zh-CN" sz="1800" dirty="0">
              <a:solidFill>
                <a:srgbClr val="000000"/>
              </a:solidFill>
              <a:latin typeface="Roboto" panose="02000000000000000000" pitchFamily="2" charset="0"/>
              <a:ea typeface="宋体" panose="02010600030101010101" pitchFamily="2" charset="-122"/>
            </a:endParaRPr>
          </a:p>
          <a:p>
            <a:pPr algn="just">
              <a:lnSpc>
                <a:spcPct val="100000"/>
              </a:lnSpc>
              <a:spcBef>
                <a:spcPct val="0"/>
              </a:spcBef>
              <a:buFontTx/>
              <a:buAutoNum type="arabicPeriod"/>
            </a:pPr>
            <a:r>
              <a:rPr lang="zh-CN" altLang="en-US" sz="1800" dirty="0">
                <a:solidFill>
                  <a:srgbClr val="000000"/>
                </a:solidFill>
                <a:latin typeface="Roboto" panose="02000000000000000000" pitchFamily="2" charset="0"/>
                <a:ea typeface="宋体" panose="02010600030101010101" pitchFamily="2" charset="-122"/>
              </a:rPr>
              <a:t>测试散射如何随偏转角变化。</a:t>
            </a:r>
            <a:endParaRPr lang="en-US" altLang="zh-CN" sz="1800" dirty="0">
              <a:solidFill>
                <a:srgbClr val="000000"/>
              </a:solidFill>
              <a:latin typeface="Roboto" panose="02000000000000000000" pitchFamily="2" charset="0"/>
              <a:ea typeface="宋体" panose="02010600030101010101" pitchFamily="2" charset="-122"/>
            </a:endParaRPr>
          </a:p>
          <a:p>
            <a:pPr algn="just">
              <a:lnSpc>
                <a:spcPct val="100000"/>
              </a:lnSpc>
              <a:spcBef>
                <a:spcPct val="0"/>
              </a:spcBef>
              <a:buFontTx/>
              <a:buAutoNum type="arabicPeriod"/>
            </a:pPr>
            <a:r>
              <a:rPr lang="zh-CN" altLang="en-US" sz="1800" dirty="0">
                <a:solidFill>
                  <a:srgbClr val="000000"/>
                </a:solidFill>
                <a:latin typeface="Roboto" panose="02000000000000000000" pitchFamily="2" charset="0"/>
                <a:ea typeface="宋体" panose="02010600030101010101" pitchFamily="2" charset="-122"/>
              </a:rPr>
              <a:t>测试了散射如何随箔的厚度变化。</a:t>
            </a:r>
            <a:endParaRPr lang="en-US" altLang="zh-CN" sz="1800" dirty="0">
              <a:solidFill>
                <a:srgbClr val="000000"/>
              </a:solidFill>
              <a:latin typeface="Roboto" panose="02000000000000000000" pitchFamily="2" charset="0"/>
              <a:ea typeface="宋体" panose="02010600030101010101" pitchFamily="2" charset="-122"/>
            </a:endParaRPr>
          </a:p>
          <a:p>
            <a:pPr algn="just">
              <a:lnSpc>
                <a:spcPct val="100000"/>
              </a:lnSpc>
              <a:spcBef>
                <a:spcPct val="0"/>
              </a:spcBef>
              <a:buFontTx/>
              <a:buAutoNum type="arabicPeriod"/>
            </a:pPr>
            <a:r>
              <a:rPr lang="zh-CN" altLang="en-US" sz="1800" dirty="0">
                <a:solidFill>
                  <a:srgbClr val="000000"/>
                </a:solidFill>
                <a:latin typeface="Roboto" panose="02000000000000000000" pitchFamily="2" charset="0"/>
                <a:ea typeface="宋体" panose="02010600030101010101" pitchFamily="2" charset="-122"/>
              </a:rPr>
              <a:t>测量散射模式如何随核电荷的平方变化</a:t>
            </a:r>
            <a:endParaRPr lang="en-US" altLang="zh-CN" sz="1800" dirty="0">
              <a:solidFill>
                <a:srgbClr val="000000"/>
              </a:solidFill>
              <a:latin typeface="Roboto" panose="02000000000000000000" pitchFamily="2" charset="0"/>
              <a:ea typeface="宋体" panose="02010600030101010101" pitchFamily="2" charset="-122"/>
            </a:endParaRPr>
          </a:p>
          <a:p>
            <a:pPr algn="just">
              <a:lnSpc>
                <a:spcPct val="100000"/>
              </a:lnSpc>
              <a:spcBef>
                <a:spcPct val="0"/>
              </a:spcBef>
              <a:buFontTx/>
              <a:buAutoNum type="arabicPeriod"/>
            </a:pPr>
            <a:r>
              <a:rPr lang="zh-CN" altLang="en-US" sz="1800" dirty="0">
                <a:solidFill>
                  <a:srgbClr val="000000"/>
                </a:solidFill>
                <a:latin typeface="Roboto" panose="02000000000000000000" pitchFamily="2" charset="0"/>
                <a:ea typeface="宋体" panose="02010600030101010101" pitchFamily="2" charset="-122"/>
              </a:rPr>
              <a:t>最后测试了散射如何随 </a:t>
            </a:r>
            <a:r>
              <a:rPr lang="en-US" altLang="zh-CN" sz="1800" dirty="0">
                <a:solidFill>
                  <a:srgbClr val="000000"/>
                </a:solidFill>
                <a:latin typeface="Roboto" panose="02000000000000000000" pitchFamily="2" charset="0"/>
                <a:ea typeface="宋体" panose="02010600030101010101" pitchFamily="2" charset="-122"/>
              </a:rPr>
              <a:t>α </a:t>
            </a:r>
            <a:r>
              <a:rPr lang="zh-CN" altLang="en-US" sz="1800" dirty="0">
                <a:solidFill>
                  <a:srgbClr val="000000"/>
                </a:solidFill>
                <a:latin typeface="Roboto" panose="02000000000000000000" pitchFamily="2" charset="0"/>
                <a:ea typeface="宋体" panose="02010600030101010101" pitchFamily="2" charset="-122"/>
              </a:rPr>
              <a:t>粒子的速度变化。</a:t>
            </a:r>
            <a:endParaRPr lang="zh-CN" altLang="en-US" sz="1800" dirty="0">
              <a:solidFill>
                <a:schemeClr val="tx2"/>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4540695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solidFill>
            <a:schemeClr val="hlink"/>
          </a:solidFill>
        </p:spPr>
        <p:txBody>
          <a:bodyPr/>
          <a:lstStyle/>
          <a:p>
            <a:r>
              <a:rPr lang="en-US" altLang="zh-CN" sz="3600">
                <a:solidFill>
                  <a:srgbClr val="FF0000"/>
                </a:solidFill>
              </a:rPr>
              <a:t>The BEIII Detector</a:t>
            </a:r>
            <a:br>
              <a:rPr lang="en-US" altLang="zh-CN" sz="3600">
                <a:solidFill>
                  <a:srgbClr val="FF0000"/>
                </a:solidFill>
              </a:rPr>
            </a:br>
            <a:r>
              <a:rPr lang="en-US" altLang="zh-CN" sz="2800">
                <a:solidFill>
                  <a:srgbClr val="FF0000"/>
                </a:solidFill>
              </a:rPr>
              <a:t>(constructed by Geant4)</a:t>
            </a:r>
          </a:p>
        </p:txBody>
      </p:sp>
      <p:sp>
        <p:nvSpPr>
          <p:cNvPr id="3" name="灯片编号占位符 2"/>
          <p:cNvSpPr>
            <a:spLocks noGrp="1"/>
          </p:cNvSpPr>
          <p:nvPr>
            <p:ph type="sldNum" sz="quarter" idx="12"/>
          </p:nvPr>
        </p:nvSpPr>
        <p:spPr/>
        <p:txBody>
          <a:bodyPr/>
          <a:lstStyle/>
          <a:p>
            <a:fld id="{41DF4FAE-0FDD-485D-993A-73C63F43CB09}" type="slidenum">
              <a:rPr lang="en-US" altLang="zh-CN" smtClean="0">
                <a:solidFill>
                  <a:srgbClr val="000000"/>
                </a:solidFill>
              </a:rPr>
              <a:pPr/>
              <a:t>90</a:t>
            </a:fld>
            <a:endParaRPr lang="en-US" altLang="zh-CN">
              <a:solidFill>
                <a:srgbClr val="000000"/>
              </a:solidFill>
            </a:endParaRPr>
          </a:p>
        </p:txBody>
      </p:sp>
      <p:graphicFrame>
        <p:nvGraphicFramePr>
          <p:cNvPr id="146435" name="Object 3"/>
          <p:cNvGraphicFramePr>
            <a:graphicFrameLocks noGrp="1" noChangeAspect="1"/>
          </p:cNvGraphicFramePr>
          <p:nvPr>
            <p:ph type="tbl" idx="4294967295"/>
            <p:extLst>
              <p:ext uri="{D42A27DB-BD31-4B8C-83A1-F6EECF244321}">
                <p14:modId xmlns:p14="http://schemas.microsoft.com/office/powerpoint/2010/main" val="3122828865"/>
              </p:ext>
            </p:extLst>
          </p:nvPr>
        </p:nvGraphicFramePr>
        <p:xfrm>
          <a:off x="1763688" y="2219620"/>
          <a:ext cx="2335213" cy="2273300"/>
        </p:xfrm>
        <a:graphic>
          <a:graphicData uri="http://schemas.openxmlformats.org/presentationml/2006/ole">
            <mc:AlternateContent xmlns:mc="http://schemas.openxmlformats.org/markup-compatibility/2006">
              <mc:Choice xmlns:v="urn:schemas-microsoft-com:vml" Requires="v">
                <p:oleObj name="位图图像" r:id="rId3" imgW="2591025" imgH="2521905" progId="Paint.Picture">
                  <p:embed/>
                </p:oleObj>
              </mc:Choice>
              <mc:Fallback>
                <p:oleObj name="位图图像" r:id="rId3" imgW="2591025" imgH="2521905"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2219620"/>
                        <a:ext cx="2335213" cy="2273300"/>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6436" name="Object 4"/>
          <p:cNvGraphicFramePr>
            <a:graphicFrameLocks noGrp="1" noChangeAspect="1"/>
          </p:cNvGraphicFramePr>
          <p:nvPr>
            <p:ph sz="half" idx="4294967295"/>
            <p:extLst>
              <p:ext uri="{D42A27DB-BD31-4B8C-83A1-F6EECF244321}">
                <p14:modId xmlns:p14="http://schemas.microsoft.com/office/powerpoint/2010/main" val="2502393542"/>
              </p:ext>
            </p:extLst>
          </p:nvPr>
        </p:nvGraphicFramePr>
        <p:xfrm>
          <a:off x="5045101" y="2219620"/>
          <a:ext cx="2554287" cy="2259013"/>
        </p:xfrm>
        <a:graphic>
          <a:graphicData uri="http://schemas.openxmlformats.org/presentationml/2006/ole">
            <mc:AlternateContent xmlns:mc="http://schemas.openxmlformats.org/markup-compatibility/2006">
              <mc:Choice xmlns:v="urn:schemas-microsoft-com:vml" Requires="v">
                <p:oleObj name="位图图像" r:id="rId5" imgW="2704762" imgH="2507197" progId="Paint.Picture">
                  <p:embed/>
                </p:oleObj>
              </mc:Choice>
              <mc:Fallback>
                <p:oleObj name="位图图像" r:id="rId5" imgW="2704762" imgH="2507197"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5101" y="2219620"/>
                        <a:ext cx="2554287" cy="2259013"/>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cap="flat" cmpd="sng" algn="ctr">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6437" name="Text Box 5"/>
          <p:cNvSpPr txBox="1">
            <a:spLocks noChangeArrowheads="1"/>
          </p:cNvSpPr>
          <p:nvPr/>
        </p:nvSpPr>
        <p:spPr bwMode="auto">
          <a:xfrm>
            <a:off x="1981200" y="4724400"/>
            <a:ext cx="5105400" cy="1617663"/>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kumimoji="1" lang="en-US" altLang="zh-CN" sz="2800" b="1">
                <a:solidFill>
                  <a:srgbClr val="000000"/>
                </a:solidFill>
              </a:rPr>
              <a:t>Barrel</a:t>
            </a:r>
            <a:r>
              <a:rPr kumimoji="1" lang="en-US" altLang="zh-CN" sz="2400" b="1">
                <a:solidFill>
                  <a:srgbClr val="000000"/>
                </a:solidFill>
              </a:rPr>
              <a:t> (from inner to outer): </a:t>
            </a:r>
          </a:p>
          <a:p>
            <a:pPr fontAlgn="base">
              <a:spcBef>
                <a:spcPct val="50000"/>
              </a:spcBef>
              <a:spcAft>
                <a:spcPct val="0"/>
              </a:spcAft>
            </a:pPr>
            <a:r>
              <a:rPr kumimoji="1" lang="en-US" altLang="zh-CN" sz="2000" b="1">
                <a:solidFill>
                  <a:srgbClr val="000000"/>
                </a:solidFill>
              </a:rPr>
              <a:t>         BMP, </a:t>
            </a:r>
            <a:r>
              <a:rPr kumimoji="1" lang="en-US" altLang="zh-CN" sz="2000" b="1">
                <a:solidFill>
                  <a:srgbClr val="FF3300"/>
                </a:solidFill>
              </a:rPr>
              <a:t>MDC,</a:t>
            </a:r>
            <a:r>
              <a:rPr kumimoji="1" lang="en-US" altLang="zh-CN" sz="2000" b="1">
                <a:solidFill>
                  <a:srgbClr val="00FF00"/>
                </a:solidFill>
              </a:rPr>
              <a:t> TOF</a:t>
            </a:r>
            <a:r>
              <a:rPr kumimoji="1" lang="en-US" altLang="zh-CN" sz="2000" b="1">
                <a:solidFill>
                  <a:srgbClr val="00CC00"/>
                </a:solidFill>
              </a:rPr>
              <a:t>,  </a:t>
            </a:r>
            <a:r>
              <a:rPr kumimoji="1" lang="en-US" altLang="zh-CN" sz="2000" b="1">
                <a:solidFill>
                  <a:srgbClr val="0000FF"/>
                </a:solidFill>
              </a:rPr>
              <a:t>EMC,  </a:t>
            </a:r>
            <a:r>
              <a:rPr kumimoji="1" lang="en-US" altLang="zh-CN" sz="2000" b="1">
                <a:solidFill>
                  <a:srgbClr val="008080"/>
                </a:solidFill>
              </a:rPr>
              <a:t>SCM</a:t>
            </a:r>
            <a:r>
              <a:rPr kumimoji="1" lang="en-US" altLang="zh-CN" sz="2000" b="1">
                <a:solidFill>
                  <a:srgbClr val="009999"/>
                </a:solidFill>
              </a:rPr>
              <a:t>, </a:t>
            </a:r>
            <a:r>
              <a:rPr kumimoji="1" lang="en-US" altLang="zh-CN" sz="2000" b="1">
                <a:solidFill>
                  <a:srgbClr val="CC6600"/>
                </a:solidFill>
              </a:rPr>
              <a:t>MUC</a:t>
            </a:r>
          </a:p>
          <a:p>
            <a:pPr fontAlgn="base">
              <a:spcBef>
                <a:spcPct val="50000"/>
              </a:spcBef>
              <a:spcAft>
                <a:spcPct val="0"/>
              </a:spcAft>
            </a:pPr>
            <a:r>
              <a:rPr kumimoji="1" lang="en-US" altLang="zh-CN" sz="2800" b="1">
                <a:solidFill>
                  <a:srgbClr val="000000"/>
                </a:solidFill>
              </a:rPr>
              <a:t>End-cap:       </a:t>
            </a:r>
            <a:r>
              <a:rPr kumimoji="1" lang="en-US" altLang="zh-CN" sz="2000" b="1">
                <a:solidFill>
                  <a:srgbClr val="00FF00"/>
                </a:solidFill>
              </a:rPr>
              <a:t>TOF,  </a:t>
            </a:r>
            <a:r>
              <a:rPr kumimoji="1" lang="en-US" altLang="zh-CN" sz="2000" b="1">
                <a:solidFill>
                  <a:srgbClr val="9933FF"/>
                </a:solidFill>
              </a:rPr>
              <a:t>EMC</a:t>
            </a:r>
            <a:r>
              <a:rPr kumimoji="1" lang="en-US" altLang="zh-CN" sz="2000" b="1">
                <a:solidFill>
                  <a:srgbClr val="6600CC"/>
                </a:solidFill>
              </a:rPr>
              <a:t>,  </a:t>
            </a:r>
            <a:r>
              <a:rPr kumimoji="1" lang="en-US" altLang="zh-CN" sz="2000" b="1">
                <a:solidFill>
                  <a:srgbClr val="CC6600"/>
                </a:solidFill>
              </a:rPr>
              <a:t>MUC</a:t>
            </a:r>
          </a:p>
        </p:txBody>
      </p:sp>
    </p:spTree>
    <p:extLst>
      <p:ext uri="{BB962C8B-B14F-4D97-AF65-F5344CB8AC3E}">
        <p14:creationId xmlns:p14="http://schemas.microsoft.com/office/powerpoint/2010/main" val="30830442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solidFill>
            <a:schemeClr val="hlink"/>
          </a:solidFill>
        </p:spPr>
        <p:txBody>
          <a:bodyPr/>
          <a:lstStyle/>
          <a:p>
            <a:pPr algn="l"/>
            <a:r>
              <a:rPr lang="en-US" altLang="zh-CN" sz="3600"/>
              <a:t>MC tuning – data/MC agreement</a:t>
            </a:r>
          </a:p>
        </p:txBody>
      </p:sp>
      <p:sp>
        <p:nvSpPr>
          <p:cNvPr id="3" name="灯片编号占位符 2"/>
          <p:cNvSpPr>
            <a:spLocks noGrp="1"/>
          </p:cNvSpPr>
          <p:nvPr>
            <p:ph type="sldNum" sz="quarter" idx="12"/>
          </p:nvPr>
        </p:nvSpPr>
        <p:spPr/>
        <p:txBody>
          <a:bodyPr/>
          <a:lstStyle/>
          <a:p>
            <a:fld id="{FFBF4337-2B4C-4010-8469-BC2E416156B4}" type="slidenum">
              <a:rPr lang="en-US" altLang="zh-CN" smtClean="0">
                <a:solidFill>
                  <a:srgbClr val="000000"/>
                </a:solidFill>
              </a:rPr>
              <a:pPr/>
              <a:t>91</a:t>
            </a:fld>
            <a:endParaRPr lang="en-US" altLang="zh-CN">
              <a:solidFill>
                <a:srgbClr val="000000"/>
              </a:solidFill>
            </a:endParaRPr>
          </a:p>
        </p:txBody>
      </p:sp>
      <p:sp>
        <p:nvSpPr>
          <p:cNvPr id="140291" name="Rectangle 3"/>
          <p:cNvSpPr>
            <a:spLocks noGrp="1" noChangeArrowheads="1"/>
          </p:cNvSpPr>
          <p:nvPr>
            <p:ph idx="4294967295"/>
          </p:nvPr>
        </p:nvSpPr>
        <p:spPr>
          <a:xfrm>
            <a:off x="0" y="1524000"/>
            <a:ext cx="8305800" cy="4876800"/>
          </a:xfrm>
        </p:spPr>
        <p:txBody>
          <a:bodyPr/>
          <a:lstStyle/>
          <a:p>
            <a:r>
              <a:rPr lang="en-US" altLang="zh-CN" sz="2800" b="1">
                <a:solidFill>
                  <a:srgbClr val="FF0000"/>
                </a:solidFill>
              </a:rPr>
              <a:t>Parameters which cannot be obtained from data   </a:t>
            </a:r>
          </a:p>
          <a:p>
            <a:pPr>
              <a:buFontTx/>
              <a:buNone/>
            </a:pPr>
            <a:r>
              <a:rPr lang="en-US" altLang="zh-CN" sz="2400" b="1">
                <a:solidFill>
                  <a:schemeClr val="accent2"/>
                </a:solidFill>
              </a:rPr>
              <a:t>     MDC intrinsic wire space resolution, …</a:t>
            </a:r>
          </a:p>
          <a:p>
            <a:pPr>
              <a:buFontTx/>
              <a:buNone/>
            </a:pPr>
            <a:r>
              <a:rPr lang="en-US" altLang="zh-CN" sz="2400" b="1">
                <a:solidFill>
                  <a:schemeClr val="accent2"/>
                </a:solidFill>
              </a:rPr>
              <a:t>     Hadronic interaction packages</a:t>
            </a:r>
          </a:p>
          <a:p>
            <a:pPr>
              <a:buFontTx/>
              <a:buNone/>
            </a:pPr>
            <a:r>
              <a:rPr lang="en-US" altLang="zh-CN" sz="2400" b="1">
                <a:solidFill>
                  <a:schemeClr val="accent2"/>
                </a:solidFill>
              </a:rPr>
              <a:t>     Some parameters in digitization (TOF, EMC, …)</a:t>
            </a:r>
          </a:p>
          <a:p>
            <a:r>
              <a:rPr lang="en-US" altLang="zh-CN" sz="2800" b="1">
                <a:solidFill>
                  <a:srgbClr val="FF0000"/>
                </a:solidFill>
              </a:rPr>
              <a:t>Choose key physics quantities for comparison</a:t>
            </a:r>
            <a:r>
              <a:rPr lang="en-US" altLang="zh-CN" b="1">
                <a:solidFill>
                  <a:srgbClr val="FF0000"/>
                </a:solidFill>
              </a:rPr>
              <a:t>  </a:t>
            </a:r>
          </a:p>
          <a:p>
            <a:pPr>
              <a:buFontTx/>
              <a:buNone/>
            </a:pPr>
            <a:r>
              <a:rPr lang="en-US" altLang="zh-CN" sz="2400" b="1">
                <a:solidFill>
                  <a:schemeClr val="accent2"/>
                </a:solidFill>
              </a:rPr>
              <a:t>      What key physics quantities? All? Not realistic!</a:t>
            </a:r>
          </a:p>
          <a:p>
            <a:pPr>
              <a:buFontTx/>
              <a:buNone/>
            </a:pPr>
            <a:r>
              <a:rPr lang="en-US" altLang="zh-CN" sz="2400" b="1">
                <a:solidFill>
                  <a:schemeClr val="accent2"/>
                </a:solidFill>
              </a:rPr>
              <a:t>      Select pure physics channels </a:t>
            </a:r>
          </a:p>
          <a:p>
            <a:pPr>
              <a:buFontTx/>
              <a:buNone/>
            </a:pPr>
            <a:r>
              <a:rPr lang="en-US" altLang="zh-CN" sz="2400" b="1">
                <a:solidFill>
                  <a:schemeClr val="accent2"/>
                </a:solidFill>
              </a:rPr>
              <a:t>      Need cooperation with calibration/physics groups </a:t>
            </a:r>
          </a:p>
          <a:p>
            <a:r>
              <a:rPr lang="en-US" altLang="zh-CN" sz="2800" b="1">
                <a:solidFill>
                  <a:srgbClr val="FF0000"/>
                </a:solidFill>
              </a:rPr>
              <a:t>How good is ‘good enough’?</a:t>
            </a:r>
            <a:r>
              <a:rPr lang="en-US" altLang="zh-CN" sz="2400" b="1">
                <a:solidFill>
                  <a:srgbClr val="FF0000"/>
                </a:solidFill>
              </a:rPr>
              <a:t> </a:t>
            </a:r>
          </a:p>
          <a:p>
            <a:pPr>
              <a:buFontTx/>
              <a:buNone/>
            </a:pPr>
            <a:r>
              <a:rPr lang="en-US" altLang="zh-CN" sz="2400" b="1">
                <a:solidFill>
                  <a:schemeClr val="accent2"/>
                </a:solidFill>
              </a:rPr>
              <a:t>      No answer! How to evaluate it?</a:t>
            </a:r>
          </a:p>
        </p:txBody>
      </p:sp>
    </p:spTree>
    <p:extLst>
      <p:ext uri="{BB962C8B-B14F-4D97-AF65-F5344CB8AC3E}">
        <p14:creationId xmlns:p14="http://schemas.microsoft.com/office/powerpoint/2010/main" val="7373795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solidFill>
            <a:schemeClr val="hlink"/>
          </a:solidFill>
        </p:spPr>
        <p:txBody>
          <a:bodyPr/>
          <a:lstStyle/>
          <a:p>
            <a:pPr algn="l"/>
            <a:r>
              <a:rPr lang="en-US" altLang="zh-CN" sz="3600"/>
              <a:t>BESIII offline software</a:t>
            </a:r>
          </a:p>
        </p:txBody>
      </p:sp>
      <p:sp>
        <p:nvSpPr>
          <p:cNvPr id="3" name="灯片编号占位符 2"/>
          <p:cNvSpPr>
            <a:spLocks noGrp="1"/>
          </p:cNvSpPr>
          <p:nvPr>
            <p:ph type="sldNum" sz="quarter" idx="12"/>
          </p:nvPr>
        </p:nvSpPr>
        <p:spPr/>
        <p:txBody>
          <a:bodyPr/>
          <a:lstStyle/>
          <a:p>
            <a:fld id="{FFBF4337-2B4C-4010-8469-BC2E416156B4}" type="slidenum">
              <a:rPr lang="en-US" altLang="zh-CN" smtClean="0">
                <a:solidFill>
                  <a:srgbClr val="000000"/>
                </a:solidFill>
              </a:rPr>
              <a:pPr/>
              <a:t>92</a:t>
            </a:fld>
            <a:endParaRPr lang="en-US" altLang="zh-CN">
              <a:solidFill>
                <a:srgbClr val="000000"/>
              </a:solidFill>
            </a:endParaRPr>
          </a:p>
        </p:txBody>
      </p:sp>
      <p:sp>
        <p:nvSpPr>
          <p:cNvPr id="77827" name="Rectangle 3"/>
          <p:cNvSpPr>
            <a:spLocks noGrp="1" noChangeArrowheads="1"/>
          </p:cNvSpPr>
          <p:nvPr>
            <p:ph idx="4294967295"/>
          </p:nvPr>
        </p:nvSpPr>
        <p:spPr>
          <a:xfrm>
            <a:off x="685800" y="1600200"/>
            <a:ext cx="8458200" cy="4800600"/>
          </a:xfrm>
        </p:spPr>
        <p:txBody>
          <a:bodyPr/>
          <a:lstStyle/>
          <a:p>
            <a:r>
              <a:rPr lang="en-US" altLang="zh-CN" sz="2800" b="1">
                <a:solidFill>
                  <a:srgbClr val="FF0000"/>
                </a:solidFill>
              </a:rPr>
              <a:t>Simulation</a:t>
            </a:r>
            <a:r>
              <a:rPr lang="en-US" altLang="zh-CN" sz="2800"/>
              <a:t>: mimic experiment, as close as real</a:t>
            </a:r>
          </a:p>
          <a:p>
            <a:endParaRPr lang="en-US" altLang="zh-CN" sz="2800"/>
          </a:p>
          <a:p>
            <a:r>
              <a:rPr lang="en-US" altLang="zh-CN" sz="2800" b="1">
                <a:solidFill>
                  <a:srgbClr val="FF0000"/>
                </a:solidFill>
              </a:rPr>
              <a:t>Reconstruction</a:t>
            </a:r>
            <a:r>
              <a:rPr lang="en-US" altLang="zh-CN" sz="2800"/>
              <a:t>: retrieve physics quantities from data</a:t>
            </a:r>
          </a:p>
          <a:p>
            <a:pPr>
              <a:buFontTx/>
              <a:buNone/>
            </a:pPr>
            <a:r>
              <a:rPr lang="en-US" altLang="zh-CN" sz="2800"/>
              <a:t> </a:t>
            </a:r>
          </a:p>
          <a:p>
            <a:r>
              <a:rPr lang="en-US" altLang="zh-CN" sz="2800" b="1">
                <a:solidFill>
                  <a:srgbClr val="FF0000"/>
                </a:solidFill>
              </a:rPr>
              <a:t>Calibration</a:t>
            </a:r>
            <a:r>
              <a:rPr lang="en-US" altLang="zh-CN" sz="2800"/>
              <a:t>: make possible corrections to data</a:t>
            </a:r>
          </a:p>
          <a:p>
            <a:endParaRPr lang="en-US" altLang="zh-CN" sz="2800"/>
          </a:p>
          <a:p>
            <a:r>
              <a:rPr lang="en-US" altLang="zh-CN" sz="2800" b="1">
                <a:solidFill>
                  <a:srgbClr val="FF0000"/>
                </a:solidFill>
              </a:rPr>
              <a:t>Framework</a:t>
            </a:r>
            <a:r>
              <a:rPr lang="en-US" altLang="zh-CN" sz="2800"/>
              <a:t>: provide common services to all modules</a:t>
            </a:r>
          </a:p>
          <a:p>
            <a:endParaRPr lang="en-US" altLang="zh-CN"/>
          </a:p>
          <a:p>
            <a:r>
              <a:rPr lang="en-US" altLang="zh-CN" sz="2800" b="1">
                <a:solidFill>
                  <a:srgbClr val="FF0000"/>
                </a:solidFill>
              </a:rPr>
              <a:t>AnalysisTool</a:t>
            </a:r>
            <a:r>
              <a:rPr lang="en-US" altLang="zh-CN" sz="2800"/>
              <a:t>: make physics analysis easier</a:t>
            </a:r>
          </a:p>
        </p:txBody>
      </p:sp>
    </p:spTree>
    <p:extLst>
      <p:ext uri="{BB962C8B-B14F-4D97-AF65-F5344CB8AC3E}">
        <p14:creationId xmlns:p14="http://schemas.microsoft.com/office/powerpoint/2010/main" val="4361981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0E49BC-F583-9ACE-E63F-E4ABAA92E6DB}"/>
              </a:ext>
            </a:extLst>
          </p:cNvPr>
          <p:cNvSpPr>
            <a:spLocks noGrp="1"/>
          </p:cNvSpPr>
          <p:nvPr>
            <p:ph type="title"/>
          </p:nvPr>
        </p:nvSpPr>
        <p:spPr/>
        <p:txBody>
          <a:bodyPr/>
          <a:lstStyle/>
          <a:p>
            <a:r>
              <a:rPr lang="zh-CN" altLang="en-US" dirty="0"/>
              <a:t>粒子物理实验概念图</a:t>
            </a:r>
          </a:p>
        </p:txBody>
      </p:sp>
      <p:sp>
        <p:nvSpPr>
          <p:cNvPr id="4" name="灯片编号占位符 3">
            <a:extLst>
              <a:ext uri="{FF2B5EF4-FFF2-40B4-BE49-F238E27FC236}">
                <a16:creationId xmlns:a16="http://schemas.microsoft.com/office/drawing/2014/main" id="{EC704DA7-8107-45C0-5773-1A2675B553B3}"/>
              </a:ext>
            </a:extLst>
          </p:cNvPr>
          <p:cNvSpPr>
            <a:spLocks noGrp="1"/>
          </p:cNvSpPr>
          <p:nvPr>
            <p:ph type="sldNum" sz="quarter" idx="12"/>
          </p:nvPr>
        </p:nvSpPr>
        <p:spPr/>
        <p:txBody>
          <a:bodyPr/>
          <a:lstStyle/>
          <a:p>
            <a:fld id="{0C913308-F349-4B6D-A68A-DD1791B4A57B}" type="slidenum">
              <a:rPr lang="zh-CN" altLang="en-US" smtClean="0"/>
              <a:t>93</a:t>
            </a:fld>
            <a:endParaRPr lang="zh-CN" altLang="en-US"/>
          </a:p>
        </p:txBody>
      </p:sp>
      <p:sp>
        <p:nvSpPr>
          <p:cNvPr id="5" name="矩形 4">
            <a:extLst>
              <a:ext uri="{FF2B5EF4-FFF2-40B4-BE49-F238E27FC236}">
                <a16:creationId xmlns:a16="http://schemas.microsoft.com/office/drawing/2014/main" id="{9737629D-66FA-9849-0DA6-B88681FB500C}"/>
              </a:ext>
            </a:extLst>
          </p:cNvPr>
          <p:cNvSpPr/>
          <p:nvPr/>
        </p:nvSpPr>
        <p:spPr>
          <a:xfrm>
            <a:off x="3695632" y="6021288"/>
            <a:ext cx="1224136" cy="50405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zh-CN" altLang="en-US" dirty="0"/>
              <a:t>微观世界</a:t>
            </a:r>
            <a:endParaRPr lang="en-US" altLang="zh-CN" dirty="0"/>
          </a:p>
          <a:p>
            <a:pPr algn="ctr"/>
            <a:r>
              <a:rPr lang="en-US" altLang="zh-CN" dirty="0"/>
              <a:t>events</a:t>
            </a:r>
            <a:endParaRPr lang="zh-CN" altLang="en-US" dirty="0"/>
          </a:p>
        </p:txBody>
      </p:sp>
      <p:sp>
        <p:nvSpPr>
          <p:cNvPr id="6" name="矩形 5">
            <a:extLst>
              <a:ext uri="{FF2B5EF4-FFF2-40B4-BE49-F238E27FC236}">
                <a16:creationId xmlns:a16="http://schemas.microsoft.com/office/drawing/2014/main" id="{61F97498-5A5B-429C-FD9D-A139EAF5D83E}"/>
              </a:ext>
            </a:extLst>
          </p:cNvPr>
          <p:cNvSpPr/>
          <p:nvPr/>
        </p:nvSpPr>
        <p:spPr>
          <a:xfrm>
            <a:off x="3554689" y="4239823"/>
            <a:ext cx="1512168" cy="699992"/>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t>谱仪</a:t>
            </a:r>
            <a:endParaRPr lang="en-US" altLang="zh-CN" dirty="0"/>
          </a:p>
          <a:p>
            <a:pPr algn="ctr"/>
            <a:r>
              <a:rPr lang="en-US" altLang="zh-CN" dirty="0"/>
              <a:t>spectrometer</a:t>
            </a:r>
            <a:endParaRPr lang="zh-CN" altLang="en-US" dirty="0"/>
          </a:p>
        </p:txBody>
      </p:sp>
      <p:sp>
        <p:nvSpPr>
          <p:cNvPr id="7" name="矩形 6">
            <a:extLst>
              <a:ext uri="{FF2B5EF4-FFF2-40B4-BE49-F238E27FC236}">
                <a16:creationId xmlns:a16="http://schemas.microsoft.com/office/drawing/2014/main" id="{2531001E-AF22-24FE-00DC-2E5C54D9B6A2}"/>
              </a:ext>
            </a:extLst>
          </p:cNvPr>
          <p:cNvSpPr/>
          <p:nvPr/>
        </p:nvSpPr>
        <p:spPr>
          <a:xfrm>
            <a:off x="3119568" y="1413124"/>
            <a:ext cx="2376264" cy="584061"/>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dirty="0"/>
              <a:t>物理结果</a:t>
            </a:r>
            <a:endParaRPr lang="en-US" altLang="zh-CN" dirty="0"/>
          </a:p>
          <a:p>
            <a:pPr algn="ctr"/>
            <a:r>
              <a:rPr lang="en-US" altLang="zh-CN" dirty="0"/>
              <a:t>Physics outcomes</a:t>
            </a:r>
            <a:endParaRPr lang="zh-CN" altLang="en-US" dirty="0"/>
          </a:p>
        </p:txBody>
      </p:sp>
      <p:sp>
        <p:nvSpPr>
          <p:cNvPr id="8" name="矩形 7">
            <a:extLst>
              <a:ext uri="{FF2B5EF4-FFF2-40B4-BE49-F238E27FC236}">
                <a16:creationId xmlns:a16="http://schemas.microsoft.com/office/drawing/2014/main" id="{31CDD820-785A-6AC0-6DD5-2764718766AA}"/>
              </a:ext>
            </a:extLst>
          </p:cNvPr>
          <p:cNvSpPr/>
          <p:nvPr/>
        </p:nvSpPr>
        <p:spPr>
          <a:xfrm>
            <a:off x="1115830" y="4939815"/>
            <a:ext cx="1224136" cy="432048"/>
          </a:xfrm>
          <a:prstGeom prst="rect">
            <a:avLst/>
          </a:prstGeom>
          <a:solidFill>
            <a:srgbClr val="7030A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dirty="0"/>
              <a:t>EMC</a:t>
            </a:r>
            <a:endParaRPr lang="zh-CN" altLang="en-US" dirty="0"/>
          </a:p>
        </p:txBody>
      </p:sp>
      <p:sp>
        <p:nvSpPr>
          <p:cNvPr id="9" name="矩形 8">
            <a:extLst>
              <a:ext uri="{FF2B5EF4-FFF2-40B4-BE49-F238E27FC236}">
                <a16:creationId xmlns:a16="http://schemas.microsoft.com/office/drawing/2014/main" id="{624023F4-0587-9F9B-F665-F073D1EAB123}"/>
              </a:ext>
            </a:extLst>
          </p:cNvPr>
          <p:cNvSpPr/>
          <p:nvPr/>
        </p:nvSpPr>
        <p:spPr>
          <a:xfrm>
            <a:off x="698200" y="3810063"/>
            <a:ext cx="1224136" cy="432048"/>
          </a:xfrm>
          <a:prstGeom prst="rect">
            <a:avLst/>
          </a:prstGeom>
          <a:solidFill>
            <a:srgbClr val="7030A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dirty="0"/>
              <a:t>SC/MUC</a:t>
            </a:r>
            <a:endParaRPr lang="zh-CN" altLang="en-US" dirty="0"/>
          </a:p>
        </p:txBody>
      </p:sp>
      <p:sp>
        <p:nvSpPr>
          <p:cNvPr id="10" name="矩形 9">
            <a:extLst>
              <a:ext uri="{FF2B5EF4-FFF2-40B4-BE49-F238E27FC236}">
                <a16:creationId xmlns:a16="http://schemas.microsoft.com/office/drawing/2014/main" id="{D3335E5B-53C2-5122-B81D-11B8D200F9D6}"/>
              </a:ext>
            </a:extLst>
          </p:cNvPr>
          <p:cNvSpPr/>
          <p:nvPr/>
        </p:nvSpPr>
        <p:spPr>
          <a:xfrm>
            <a:off x="6798224" y="4287417"/>
            <a:ext cx="1224136" cy="51219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en-US" dirty="0"/>
              <a:t>吸收 </a:t>
            </a:r>
            <a:r>
              <a:rPr lang="en-US" altLang="zh-CN" dirty="0"/>
              <a:t>stopping </a:t>
            </a:r>
            <a:endParaRPr lang="zh-CN" altLang="en-US" dirty="0"/>
          </a:p>
        </p:txBody>
      </p:sp>
      <p:sp>
        <p:nvSpPr>
          <p:cNvPr id="11" name="矩形 10">
            <a:extLst>
              <a:ext uri="{FF2B5EF4-FFF2-40B4-BE49-F238E27FC236}">
                <a16:creationId xmlns:a16="http://schemas.microsoft.com/office/drawing/2014/main" id="{5FF2BCFA-B10B-0C19-7709-1575226A8B55}"/>
              </a:ext>
            </a:extLst>
          </p:cNvPr>
          <p:cNvSpPr/>
          <p:nvPr/>
        </p:nvSpPr>
        <p:spPr>
          <a:xfrm>
            <a:off x="6622697" y="4819874"/>
            <a:ext cx="1224136" cy="55198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en-US" dirty="0"/>
              <a:t>寻迹 </a:t>
            </a:r>
            <a:r>
              <a:rPr lang="en-US" altLang="zh-CN" dirty="0"/>
              <a:t>tracking</a:t>
            </a:r>
            <a:endParaRPr lang="zh-CN" altLang="en-US" dirty="0"/>
          </a:p>
        </p:txBody>
      </p:sp>
      <p:sp>
        <p:nvSpPr>
          <p:cNvPr id="12" name="矩形 11">
            <a:extLst>
              <a:ext uri="{FF2B5EF4-FFF2-40B4-BE49-F238E27FC236}">
                <a16:creationId xmlns:a16="http://schemas.microsoft.com/office/drawing/2014/main" id="{4494083F-06BB-C999-913A-AA22E8FC7BAB}"/>
              </a:ext>
            </a:extLst>
          </p:cNvPr>
          <p:cNvSpPr/>
          <p:nvPr/>
        </p:nvSpPr>
        <p:spPr>
          <a:xfrm>
            <a:off x="6156176" y="5417169"/>
            <a:ext cx="1440160" cy="55198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en-US" dirty="0"/>
              <a:t>鉴别 </a:t>
            </a:r>
            <a:r>
              <a:rPr lang="en-US" altLang="zh-CN" dirty="0"/>
              <a:t>identification</a:t>
            </a:r>
            <a:endParaRPr lang="zh-CN" altLang="en-US" dirty="0"/>
          </a:p>
        </p:txBody>
      </p:sp>
      <p:sp>
        <p:nvSpPr>
          <p:cNvPr id="13" name="矩形 12">
            <a:extLst>
              <a:ext uri="{FF2B5EF4-FFF2-40B4-BE49-F238E27FC236}">
                <a16:creationId xmlns:a16="http://schemas.microsoft.com/office/drawing/2014/main" id="{762118A6-4F18-7B44-1B6F-F850C1F78542}"/>
              </a:ext>
            </a:extLst>
          </p:cNvPr>
          <p:cNvSpPr/>
          <p:nvPr/>
        </p:nvSpPr>
        <p:spPr>
          <a:xfrm>
            <a:off x="2833233" y="3264824"/>
            <a:ext cx="1224136" cy="432048"/>
          </a:xfrm>
          <a:prstGeom prst="rect">
            <a:avLst/>
          </a:prstGeom>
          <a:solidFill>
            <a:srgbClr val="00B05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dirty="0"/>
              <a:t>数据流</a:t>
            </a:r>
          </a:p>
        </p:txBody>
      </p:sp>
      <p:sp>
        <p:nvSpPr>
          <p:cNvPr id="14" name="矩形 13">
            <a:extLst>
              <a:ext uri="{FF2B5EF4-FFF2-40B4-BE49-F238E27FC236}">
                <a16:creationId xmlns:a16="http://schemas.microsoft.com/office/drawing/2014/main" id="{18572647-5239-CAD8-3E32-1CF8C3DF9AB0}"/>
              </a:ext>
            </a:extLst>
          </p:cNvPr>
          <p:cNvSpPr/>
          <p:nvPr/>
        </p:nvSpPr>
        <p:spPr>
          <a:xfrm>
            <a:off x="1408642" y="5485054"/>
            <a:ext cx="1224136" cy="432048"/>
          </a:xfrm>
          <a:prstGeom prst="rect">
            <a:avLst/>
          </a:prstGeom>
          <a:solidFill>
            <a:srgbClr val="7030A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dirty="0"/>
              <a:t>TOF</a:t>
            </a:r>
            <a:endParaRPr lang="zh-CN" altLang="en-US" dirty="0"/>
          </a:p>
        </p:txBody>
      </p:sp>
      <p:sp>
        <p:nvSpPr>
          <p:cNvPr id="15" name="矩形 14">
            <a:extLst>
              <a:ext uri="{FF2B5EF4-FFF2-40B4-BE49-F238E27FC236}">
                <a16:creationId xmlns:a16="http://schemas.microsoft.com/office/drawing/2014/main" id="{5FF54017-F23C-9FF6-8D9B-831A0507C14D}"/>
              </a:ext>
            </a:extLst>
          </p:cNvPr>
          <p:cNvSpPr/>
          <p:nvPr/>
        </p:nvSpPr>
        <p:spPr>
          <a:xfrm>
            <a:off x="4387380" y="3259567"/>
            <a:ext cx="1336748" cy="432048"/>
          </a:xfrm>
          <a:prstGeom prst="rect">
            <a:avLst/>
          </a:prstGeom>
          <a:solidFill>
            <a:srgbClr val="00B050"/>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dirty="0"/>
              <a:t>模拟、校准</a:t>
            </a:r>
          </a:p>
        </p:txBody>
      </p:sp>
      <p:sp>
        <p:nvSpPr>
          <p:cNvPr id="16" name="矩形 15">
            <a:extLst>
              <a:ext uri="{FF2B5EF4-FFF2-40B4-BE49-F238E27FC236}">
                <a16:creationId xmlns:a16="http://schemas.microsoft.com/office/drawing/2014/main" id="{0022B61A-330B-68ED-13F5-E9F176B9AE9A}"/>
              </a:ext>
            </a:extLst>
          </p:cNvPr>
          <p:cNvSpPr/>
          <p:nvPr/>
        </p:nvSpPr>
        <p:spPr>
          <a:xfrm>
            <a:off x="3554689" y="2196192"/>
            <a:ext cx="1512168" cy="501286"/>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zh-CN" altLang="en-US" dirty="0"/>
              <a:t>数据分析 </a:t>
            </a:r>
            <a:r>
              <a:rPr lang="en-US" altLang="zh-CN" dirty="0"/>
              <a:t>data analysis</a:t>
            </a:r>
            <a:endParaRPr lang="zh-CN" altLang="en-US" dirty="0"/>
          </a:p>
        </p:txBody>
      </p:sp>
      <p:sp>
        <p:nvSpPr>
          <p:cNvPr id="17" name="矩形 16">
            <a:extLst>
              <a:ext uri="{FF2B5EF4-FFF2-40B4-BE49-F238E27FC236}">
                <a16:creationId xmlns:a16="http://schemas.microsoft.com/office/drawing/2014/main" id="{F36ADB3B-B11A-FF04-824A-C9560D91C5B4}"/>
              </a:ext>
            </a:extLst>
          </p:cNvPr>
          <p:cNvSpPr/>
          <p:nvPr/>
        </p:nvSpPr>
        <p:spPr>
          <a:xfrm>
            <a:off x="6856540" y="3736911"/>
            <a:ext cx="1459876" cy="505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zh-CN" altLang="en-US" dirty="0"/>
              <a:t>量能 </a:t>
            </a:r>
            <a:r>
              <a:rPr lang="en-US" altLang="zh-CN" dirty="0"/>
              <a:t>calorimeter</a:t>
            </a:r>
            <a:endParaRPr lang="zh-CN" altLang="en-US" dirty="0"/>
          </a:p>
        </p:txBody>
      </p:sp>
      <p:sp>
        <p:nvSpPr>
          <p:cNvPr id="18" name="矩形 17">
            <a:extLst>
              <a:ext uri="{FF2B5EF4-FFF2-40B4-BE49-F238E27FC236}">
                <a16:creationId xmlns:a16="http://schemas.microsoft.com/office/drawing/2014/main" id="{A6732A57-89AB-1DA6-4EC6-6FAFA0E115DB}"/>
              </a:ext>
            </a:extLst>
          </p:cNvPr>
          <p:cNvSpPr/>
          <p:nvPr/>
        </p:nvSpPr>
        <p:spPr>
          <a:xfrm>
            <a:off x="879314" y="4394576"/>
            <a:ext cx="1224136" cy="432048"/>
          </a:xfrm>
          <a:prstGeom prst="rect">
            <a:avLst/>
          </a:prstGeom>
          <a:solidFill>
            <a:srgbClr val="7030A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dirty="0"/>
              <a:t>MDC</a:t>
            </a:r>
            <a:endParaRPr lang="zh-CN" altLang="en-US" dirty="0"/>
          </a:p>
        </p:txBody>
      </p:sp>
      <p:cxnSp>
        <p:nvCxnSpPr>
          <p:cNvPr id="20" name="直接箭头连接符 19">
            <a:extLst>
              <a:ext uri="{FF2B5EF4-FFF2-40B4-BE49-F238E27FC236}">
                <a16:creationId xmlns:a16="http://schemas.microsoft.com/office/drawing/2014/main" id="{BD6DD8BE-7606-F754-D289-E0C3C4911A83}"/>
              </a:ext>
            </a:extLst>
          </p:cNvPr>
          <p:cNvCxnSpPr>
            <a:cxnSpLocks/>
            <a:stCxn id="5" idx="0"/>
            <a:endCxn id="6" idx="2"/>
          </p:cNvCxnSpPr>
          <p:nvPr/>
        </p:nvCxnSpPr>
        <p:spPr>
          <a:xfrm flipV="1">
            <a:off x="4307700" y="4939815"/>
            <a:ext cx="3073" cy="108147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2" name="直接箭头连接符 21">
            <a:extLst>
              <a:ext uri="{FF2B5EF4-FFF2-40B4-BE49-F238E27FC236}">
                <a16:creationId xmlns:a16="http://schemas.microsoft.com/office/drawing/2014/main" id="{77BA8372-42B6-7A5E-E990-CD1D3B2A535B}"/>
              </a:ext>
            </a:extLst>
          </p:cNvPr>
          <p:cNvCxnSpPr>
            <a:cxnSpLocks/>
            <a:stCxn id="6" idx="3"/>
            <a:endCxn id="11" idx="1"/>
          </p:cNvCxnSpPr>
          <p:nvPr/>
        </p:nvCxnSpPr>
        <p:spPr>
          <a:xfrm>
            <a:off x="5066857" y="4589819"/>
            <a:ext cx="1555840" cy="506050"/>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直接箭头连接符 27">
            <a:extLst>
              <a:ext uri="{FF2B5EF4-FFF2-40B4-BE49-F238E27FC236}">
                <a16:creationId xmlns:a16="http://schemas.microsoft.com/office/drawing/2014/main" id="{52CA5214-242A-2153-83B3-99BF5BEC421E}"/>
              </a:ext>
            </a:extLst>
          </p:cNvPr>
          <p:cNvCxnSpPr>
            <a:cxnSpLocks/>
            <a:stCxn id="6" idx="3"/>
            <a:endCxn id="12" idx="1"/>
          </p:cNvCxnSpPr>
          <p:nvPr/>
        </p:nvCxnSpPr>
        <p:spPr>
          <a:xfrm>
            <a:off x="5066857" y="4589819"/>
            <a:ext cx="1089319" cy="1103345"/>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直接箭头连接符 28">
            <a:extLst>
              <a:ext uri="{FF2B5EF4-FFF2-40B4-BE49-F238E27FC236}">
                <a16:creationId xmlns:a16="http://schemas.microsoft.com/office/drawing/2014/main" id="{0FE5F118-22CD-2484-80B6-BB9D1C48FE49}"/>
              </a:ext>
            </a:extLst>
          </p:cNvPr>
          <p:cNvCxnSpPr>
            <a:cxnSpLocks/>
            <a:stCxn id="6" idx="3"/>
            <a:endCxn id="17" idx="1"/>
          </p:cNvCxnSpPr>
          <p:nvPr/>
        </p:nvCxnSpPr>
        <p:spPr>
          <a:xfrm flipV="1">
            <a:off x="5066857" y="3989511"/>
            <a:ext cx="1789683" cy="600308"/>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直接箭头连接符 31">
            <a:extLst>
              <a:ext uri="{FF2B5EF4-FFF2-40B4-BE49-F238E27FC236}">
                <a16:creationId xmlns:a16="http://schemas.microsoft.com/office/drawing/2014/main" id="{8CFE9885-28D5-D2B3-6513-63EC7158C208}"/>
              </a:ext>
            </a:extLst>
          </p:cNvPr>
          <p:cNvCxnSpPr>
            <a:cxnSpLocks/>
            <a:stCxn id="6" idx="3"/>
            <a:endCxn id="10" idx="1"/>
          </p:cNvCxnSpPr>
          <p:nvPr/>
        </p:nvCxnSpPr>
        <p:spPr>
          <a:xfrm flipV="1">
            <a:off x="5066857" y="4543514"/>
            <a:ext cx="1731367" cy="46305"/>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53" name="直接箭头连接符 52">
            <a:extLst>
              <a:ext uri="{FF2B5EF4-FFF2-40B4-BE49-F238E27FC236}">
                <a16:creationId xmlns:a16="http://schemas.microsoft.com/office/drawing/2014/main" id="{1D692ACC-1250-FF82-77B5-63FDAB006606}"/>
              </a:ext>
            </a:extLst>
          </p:cNvPr>
          <p:cNvCxnSpPr>
            <a:cxnSpLocks/>
            <a:stCxn id="6" idx="0"/>
            <a:endCxn id="13" idx="2"/>
          </p:cNvCxnSpPr>
          <p:nvPr/>
        </p:nvCxnSpPr>
        <p:spPr>
          <a:xfrm flipH="1" flipV="1">
            <a:off x="3445301" y="3696872"/>
            <a:ext cx="865472" cy="54295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55" name="直接箭头连接符 54">
            <a:extLst>
              <a:ext uri="{FF2B5EF4-FFF2-40B4-BE49-F238E27FC236}">
                <a16:creationId xmlns:a16="http://schemas.microsoft.com/office/drawing/2014/main" id="{3565A5A0-7D37-FBA5-5D4F-574138C83726}"/>
              </a:ext>
            </a:extLst>
          </p:cNvPr>
          <p:cNvCxnSpPr>
            <a:cxnSpLocks/>
            <a:stCxn id="6" idx="0"/>
            <a:endCxn id="15" idx="2"/>
          </p:cNvCxnSpPr>
          <p:nvPr/>
        </p:nvCxnSpPr>
        <p:spPr>
          <a:xfrm flipV="1">
            <a:off x="4310773" y="3691615"/>
            <a:ext cx="744981" cy="54820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57" name="直接箭头连接符 56">
            <a:extLst>
              <a:ext uri="{FF2B5EF4-FFF2-40B4-BE49-F238E27FC236}">
                <a16:creationId xmlns:a16="http://schemas.microsoft.com/office/drawing/2014/main" id="{F1380D6C-29D5-27BB-11B7-69BB20DEEC59}"/>
              </a:ext>
            </a:extLst>
          </p:cNvPr>
          <p:cNvCxnSpPr>
            <a:cxnSpLocks/>
            <a:stCxn id="13" idx="0"/>
            <a:endCxn id="16" idx="2"/>
          </p:cNvCxnSpPr>
          <p:nvPr/>
        </p:nvCxnSpPr>
        <p:spPr>
          <a:xfrm flipV="1">
            <a:off x="3445301" y="2697478"/>
            <a:ext cx="865472" cy="56734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62" name="直接箭头连接符 61">
            <a:extLst>
              <a:ext uri="{FF2B5EF4-FFF2-40B4-BE49-F238E27FC236}">
                <a16:creationId xmlns:a16="http://schemas.microsoft.com/office/drawing/2014/main" id="{EC733B53-56F8-D845-B00A-6BF5AB0C83A6}"/>
              </a:ext>
            </a:extLst>
          </p:cNvPr>
          <p:cNvCxnSpPr>
            <a:cxnSpLocks/>
            <a:stCxn id="16" idx="0"/>
            <a:endCxn id="7" idx="2"/>
          </p:cNvCxnSpPr>
          <p:nvPr/>
        </p:nvCxnSpPr>
        <p:spPr>
          <a:xfrm flipH="1" flipV="1">
            <a:off x="4307700" y="1997185"/>
            <a:ext cx="3073" cy="199007"/>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11" name="直接箭头连接符 110">
            <a:extLst>
              <a:ext uri="{FF2B5EF4-FFF2-40B4-BE49-F238E27FC236}">
                <a16:creationId xmlns:a16="http://schemas.microsoft.com/office/drawing/2014/main" id="{D49EC8B1-6209-3768-2F05-D14760FB6870}"/>
              </a:ext>
            </a:extLst>
          </p:cNvPr>
          <p:cNvCxnSpPr>
            <a:cxnSpLocks/>
            <a:stCxn id="6" idx="1"/>
            <a:endCxn id="18" idx="3"/>
          </p:cNvCxnSpPr>
          <p:nvPr/>
        </p:nvCxnSpPr>
        <p:spPr>
          <a:xfrm flipH="1">
            <a:off x="2103450" y="4589819"/>
            <a:ext cx="1451239" cy="20781"/>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4" name="直接箭头连接符 113">
            <a:extLst>
              <a:ext uri="{FF2B5EF4-FFF2-40B4-BE49-F238E27FC236}">
                <a16:creationId xmlns:a16="http://schemas.microsoft.com/office/drawing/2014/main" id="{A174F4AC-6B4D-A152-9784-77DA30A2F858}"/>
              </a:ext>
            </a:extLst>
          </p:cNvPr>
          <p:cNvCxnSpPr>
            <a:cxnSpLocks/>
            <a:stCxn id="6" idx="1"/>
            <a:endCxn id="8" idx="3"/>
          </p:cNvCxnSpPr>
          <p:nvPr/>
        </p:nvCxnSpPr>
        <p:spPr>
          <a:xfrm flipH="1">
            <a:off x="2339966" y="4589819"/>
            <a:ext cx="1214723" cy="566020"/>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7" name="直接箭头连接符 116">
            <a:extLst>
              <a:ext uri="{FF2B5EF4-FFF2-40B4-BE49-F238E27FC236}">
                <a16:creationId xmlns:a16="http://schemas.microsoft.com/office/drawing/2014/main" id="{921643F6-AA4A-AE6F-00DA-15EF19B7D746}"/>
              </a:ext>
            </a:extLst>
          </p:cNvPr>
          <p:cNvCxnSpPr>
            <a:cxnSpLocks/>
            <a:stCxn id="6" idx="1"/>
            <a:endCxn id="14" idx="3"/>
          </p:cNvCxnSpPr>
          <p:nvPr/>
        </p:nvCxnSpPr>
        <p:spPr>
          <a:xfrm flipH="1">
            <a:off x="2632778" y="4589819"/>
            <a:ext cx="921911" cy="1111259"/>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23" name="直接箭头连接符 122">
            <a:extLst>
              <a:ext uri="{FF2B5EF4-FFF2-40B4-BE49-F238E27FC236}">
                <a16:creationId xmlns:a16="http://schemas.microsoft.com/office/drawing/2014/main" id="{66AB9EF0-399A-D097-AA1D-6E7E0CB6281D}"/>
              </a:ext>
            </a:extLst>
          </p:cNvPr>
          <p:cNvCxnSpPr>
            <a:cxnSpLocks/>
            <a:stCxn id="6" idx="1"/>
            <a:endCxn id="9" idx="3"/>
          </p:cNvCxnSpPr>
          <p:nvPr/>
        </p:nvCxnSpPr>
        <p:spPr>
          <a:xfrm flipH="1" flipV="1">
            <a:off x="1922336" y="4026087"/>
            <a:ext cx="1632353" cy="563732"/>
          </a:xfrm>
          <a:prstGeom prst="straightConnector1">
            <a:avLst/>
          </a:prstGeom>
          <a:ln w="9525" cap="flat" cmpd="sng" algn="ctr">
            <a:solidFill>
              <a:schemeClr val="accent4"/>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40" name="直接箭头连接符 139">
            <a:extLst>
              <a:ext uri="{FF2B5EF4-FFF2-40B4-BE49-F238E27FC236}">
                <a16:creationId xmlns:a16="http://schemas.microsoft.com/office/drawing/2014/main" id="{6E44BCD2-5D8B-4FE7-80DC-D607D93AB7C5}"/>
              </a:ext>
            </a:extLst>
          </p:cNvPr>
          <p:cNvCxnSpPr>
            <a:cxnSpLocks/>
            <a:stCxn id="15" idx="0"/>
            <a:endCxn id="16" idx="2"/>
          </p:cNvCxnSpPr>
          <p:nvPr/>
        </p:nvCxnSpPr>
        <p:spPr>
          <a:xfrm flipH="1" flipV="1">
            <a:off x="4310773" y="2697478"/>
            <a:ext cx="744981" cy="56208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28" name="连接符: 肘形 227">
            <a:extLst>
              <a:ext uri="{FF2B5EF4-FFF2-40B4-BE49-F238E27FC236}">
                <a16:creationId xmlns:a16="http://schemas.microsoft.com/office/drawing/2014/main" id="{DAF2F4F8-4307-A280-11C7-35119C1B3B97}"/>
              </a:ext>
            </a:extLst>
          </p:cNvPr>
          <p:cNvCxnSpPr>
            <a:cxnSpLocks/>
            <a:stCxn id="5" idx="1"/>
            <a:endCxn id="7" idx="1"/>
          </p:cNvCxnSpPr>
          <p:nvPr/>
        </p:nvCxnSpPr>
        <p:spPr>
          <a:xfrm rot="10800000">
            <a:off x="3119568" y="1705156"/>
            <a:ext cx="576064" cy="4568161"/>
          </a:xfrm>
          <a:prstGeom prst="bentConnector3">
            <a:avLst>
              <a:gd name="adj1" fmla="val 596332"/>
            </a:avLst>
          </a:prstGeom>
          <a:ln>
            <a:prstDash val="lgDash"/>
            <a:tailEnd type="triangle"/>
          </a:ln>
        </p:spPr>
        <p:style>
          <a:lnRef idx="1">
            <a:schemeClr val="accent4"/>
          </a:lnRef>
          <a:fillRef idx="0">
            <a:schemeClr val="accent4"/>
          </a:fillRef>
          <a:effectRef idx="0">
            <a:schemeClr val="accent4"/>
          </a:effectRef>
          <a:fontRef idx="minor">
            <a:schemeClr val="tx1"/>
          </a:fontRef>
        </p:style>
      </p:cxnSp>
      <p:sp>
        <p:nvSpPr>
          <p:cNvPr id="232" name="文本框 231">
            <a:extLst>
              <a:ext uri="{FF2B5EF4-FFF2-40B4-BE49-F238E27FC236}">
                <a16:creationId xmlns:a16="http://schemas.microsoft.com/office/drawing/2014/main" id="{6D4C505F-BC72-7E2B-62CA-AA26E68235E3}"/>
              </a:ext>
            </a:extLst>
          </p:cNvPr>
          <p:cNvSpPr txBox="1"/>
          <p:nvPr/>
        </p:nvSpPr>
        <p:spPr>
          <a:xfrm>
            <a:off x="756158" y="3443625"/>
            <a:ext cx="1114408" cy="369332"/>
          </a:xfrm>
          <a:prstGeom prst="rect">
            <a:avLst/>
          </a:prstGeom>
          <a:noFill/>
        </p:spPr>
        <p:txBody>
          <a:bodyPr wrap="none" rtlCol="0">
            <a:spAutoFit/>
          </a:bodyPr>
          <a:lstStyle/>
          <a:p>
            <a:r>
              <a:rPr lang="zh-CN" altLang="en-US" b="1" dirty="0"/>
              <a:t>硬件视图</a:t>
            </a:r>
          </a:p>
        </p:txBody>
      </p:sp>
      <p:sp>
        <p:nvSpPr>
          <p:cNvPr id="233" name="文本框 232">
            <a:extLst>
              <a:ext uri="{FF2B5EF4-FFF2-40B4-BE49-F238E27FC236}">
                <a16:creationId xmlns:a16="http://schemas.microsoft.com/office/drawing/2014/main" id="{F25F84A4-148F-8085-3D9D-CBF9D2F14F19}"/>
              </a:ext>
            </a:extLst>
          </p:cNvPr>
          <p:cNvSpPr txBox="1"/>
          <p:nvPr/>
        </p:nvSpPr>
        <p:spPr>
          <a:xfrm>
            <a:off x="7296032" y="3367579"/>
            <a:ext cx="1114408" cy="369332"/>
          </a:xfrm>
          <a:prstGeom prst="rect">
            <a:avLst/>
          </a:prstGeom>
          <a:noFill/>
        </p:spPr>
        <p:txBody>
          <a:bodyPr wrap="none" rtlCol="0">
            <a:spAutoFit/>
          </a:bodyPr>
          <a:lstStyle/>
          <a:p>
            <a:r>
              <a:rPr lang="zh-CN" altLang="en-US" b="1" dirty="0"/>
              <a:t>功能视图</a:t>
            </a:r>
          </a:p>
        </p:txBody>
      </p:sp>
      <p:sp>
        <p:nvSpPr>
          <p:cNvPr id="234" name="文本框 233">
            <a:extLst>
              <a:ext uri="{FF2B5EF4-FFF2-40B4-BE49-F238E27FC236}">
                <a16:creationId xmlns:a16="http://schemas.microsoft.com/office/drawing/2014/main" id="{7FE90CA2-394C-53EE-06BD-B2CD01DCEA66}"/>
              </a:ext>
            </a:extLst>
          </p:cNvPr>
          <p:cNvSpPr txBox="1"/>
          <p:nvPr/>
        </p:nvSpPr>
        <p:spPr>
          <a:xfrm>
            <a:off x="3716530" y="3553972"/>
            <a:ext cx="1114408" cy="369332"/>
          </a:xfrm>
          <a:prstGeom prst="rect">
            <a:avLst/>
          </a:prstGeom>
          <a:noFill/>
        </p:spPr>
        <p:txBody>
          <a:bodyPr wrap="none" rtlCol="0">
            <a:spAutoFit/>
          </a:bodyPr>
          <a:lstStyle/>
          <a:p>
            <a:r>
              <a:rPr lang="zh-CN" altLang="en-US" b="1" dirty="0"/>
              <a:t>数据视图</a:t>
            </a:r>
          </a:p>
        </p:txBody>
      </p:sp>
      <p:sp>
        <p:nvSpPr>
          <p:cNvPr id="235" name="文本框 234">
            <a:extLst>
              <a:ext uri="{FF2B5EF4-FFF2-40B4-BE49-F238E27FC236}">
                <a16:creationId xmlns:a16="http://schemas.microsoft.com/office/drawing/2014/main" id="{CA6FA089-CFA6-D990-697F-6FB71453E5D1}"/>
              </a:ext>
            </a:extLst>
          </p:cNvPr>
          <p:cNvSpPr txBox="1"/>
          <p:nvPr/>
        </p:nvSpPr>
        <p:spPr>
          <a:xfrm>
            <a:off x="5093922" y="1997185"/>
            <a:ext cx="1114408" cy="369332"/>
          </a:xfrm>
          <a:prstGeom prst="rect">
            <a:avLst/>
          </a:prstGeom>
          <a:noFill/>
        </p:spPr>
        <p:txBody>
          <a:bodyPr wrap="none" rtlCol="0">
            <a:spAutoFit/>
          </a:bodyPr>
          <a:lstStyle/>
          <a:p>
            <a:r>
              <a:rPr lang="zh-CN" altLang="en-US" b="1" dirty="0"/>
              <a:t>物理视图</a:t>
            </a:r>
          </a:p>
        </p:txBody>
      </p:sp>
    </p:spTree>
    <p:extLst>
      <p:ext uri="{BB962C8B-B14F-4D97-AF65-F5344CB8AC3E}">
        <p14:creationId xmlns:p14="http://schemas.microsoft.com/office/powerpoint/2010/main" val="3857891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659F8D-8E10-F3D2-F672-F11A9363343C}"/>
              </a:ext>
            </a:extLst>
          </p:cNvPr>
          <p:cNvSpPr>
            <a:spLocks noGrp="1"/>
          </p:cNvSpPr>
          <p:nvPr>
            <p:ph type="title"/>
          </p:nvPr>
        </p:nvSpPr>
        <p:spPr/>
        <p:txBody>
          <a:bodyPr/>
          <a:lstStyle/>
          <a:p>
            <a:endParaRPr lang="zh-CN" altLang="en-US"/>
          </a:p>
        </p:txBody>
      </p:sp>
      <p:sp>
        <p:nvSpPr>
          <p:cNvPr id="3" name="灯片编号占位符 2">
            <a:extLst>
              <a:ext uri="{FF2B5EF4-FFF2-40B4-BE49-F238E27FC236}">
                <a16:creationId xmlns:a16="http://schemas.microsoft.com/office/drawing/2014/main" id="{7915C6FA-05DD-AD5C-9F68-F5BEE1FFC74F}"/>
              </a:ext>
            </a:extLst>
          </p:cNvPr>
          <p:cNvSpPr>
            <a:spLocks noGrp="1"/>
          </p:cNvSpPr>
          <p:nvPr>
            <p:ph type="sldNum" sz="quarter" idx="12"/>
          </p:nvPr>
        </p:nvSpPr>
        <p:spPr/>
        <p:txBody>
          <a:bodyPr/>
          <a:lstStyle/>
          <a:p>
            <a:fld id="{A4F1253D-0517-4E3C-AD12-A9ABE88082A3}" type="slidenum">
              <a:rPr lang="en-US" altLang="zh-CN" smtClean="0">
                <a:solidFill>
                  <a:srgbClr val="000000"/>
                </a:solidFill>
              </a:rPr>
              <a:pPr/>
              <a:t>94</a:t>
            </a:fld>
            <a:endParaRPr lang="en-US" altLang="zh-CN">
              <a:solidFill>
                <a:srgbClr val="000000"/>
              </a:solidFill>
            </a:endParaRPr>
          </a:p>
        </p:txBody>
      </p:sp>
    </p:spTree>
    <p:extLst>
      <p:ext uri="{BB962C8B-B14F-4D97-AF65-F5344CB8AC3E}">
        <p14:creationId xmlns:p14="http://schemas.microsoft.com/office/powerpoint/2010/main" val="6384742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28650" y="365126"/>
            <a:ext cx="7886700" cy="1325563"/>
          </a:xfrm>
        </p:spPr>
        <p:txBody>
          <a:bodyPr/>
          <a:lstStyle/>
          <a:p>
            <a:r>
              <a:rPr lang="en-US" altLang="zh-CN"/>
              <a:t>MUON</a:t>
            </a:r>
            <a:r>
              <a:rPr lang="zh-CN" altLang="en-US"/>
              <a:t>计数器常用的探测器</a:t>
            </a:r>
          </a:p>
        </p:txBody>
      </p:sp>
      <p:sp>
        <p:nvSpPr>
          <p:cNvPr id="81923" name="Rectangle 3"/>
          <p:cNvSpPr>
            <a:spLocks noGrp="1" noChangeArrowheads="1"/>
          </p:cNvSpPr>
          <p:nvPr>
            <p:ph type="body" idx="1"/>
          </p:nvPr>
        </p:nvSpPr>
        <p:spPr/>
        <p:txBody>
          <a:bodyPr>
            <a:normAutofit fontScale="92500" lnSpcReduction="10000"/>
          </a:bodyPr>
          <a:lstStyle/>
          <a:p>
            <a:pPr>
              <a:lnSpc>
                <a:spcPct val="100000"/>
              </a:lnSpc>
              <a:buFontTx/>
              <a:buNone/>
            </a:pPr>
            <a:r>
              <a:rPr lang="zh-CN" altLang="en-US" sz="2800" dirty="0"/>
              <a:t>容易大面积制作，价格低廉，空间和时间分辨要求不高。</a:t>
            </a:r>
            <a:endParaRPr lang="en-US" altLang="zh-CN" sz="2800" dirty="0"/>
          </a:p>
          <a:p>
            <a:pPr>
              <a:lnSpc>
                <a:spcPct val="100000"/>
              </a:lnSpc>
            </a:pPr>
            <a:r>
              <a:rPr lang="zh-CN" altLang="en-US" sz="2800" dirty="0"/>
              <a:t>正比计数管</a:t>
            </a:r>
          </a:p>
          <a:p>
            <a:pPr>
              <a:lnSpc>
                <a:spcPct val="100000"/>
              </a:lnSpc>
            </a:pPr>
            <a:r>
              <a:rPr lang="zh-CN" altLang="en-US" sz="2800" dirty="0"/>
              <a:t>塑料流光管（</a:t>
            </a:r>
            <a:r>
              <a:rPr lang="en-US" altLang="zh-CN" sz="2800" dirty="0"/>
              <a:t>PST）</a:t>
            </a:r>
          </a:p>
          <a:p>
            <a:pPr>
              <a:lnSpc>
                <a:spcPct val="100000"/>
              </a:lnSpc>
            </a:pPr>
            <a:r>
              <a:rPr lang="zh-CN" altLang="en-US" sz="2800" dirty="0"/>
              <a:t>阴极条室（</a:t>
            </a:r>
            <a:r>
              <a:rPr lang="en-US" altLang="zh-CN" sz="2800" dirty="0"/>
              <a:t>CSC）</a:t>
            </a:r>
          </a:p>
          <a:p>
            <a:pPr>
              <a:lnSpc>
                <a:spcPct val="100000"/>
              </a:lnSpc>
            </a:pPr>
            <a:r>
              <a:rPr lang="zh-CN" altLang="en-US" sz="2800" dirty="0"/>
              <a:t>漂移管（</a:t>
            </a:r>
            <a:r>
              <a:rPr lang="en-US" altLang="zh-CN" sz="2800" dirty="0"/>
              <a:t>MDT）</a:t>
            </a:r>
          </a:p>
          <a:p>
            <a:pPr>
              <a:lnSpc>
                <a:spcPct val="100000"/>
              </a:lnSpc>
            </a:pPr>
            <a:r>
              <a:rPr lang="zh-CN" altLang="en-US" sz="2800" dirty="0">
                <a:solidFill>
                  <a:srgbClr val="7030A0"/>
                </a:solidFill>
              </a:rPr>
              <a:t>阻性板计数器（</a:t>
            </a:r>
            <a:r>
              <a:rPr lang="en-US" altLang="zh-CN" sz="2800" dirty="0">
                <a:solidFill>
                  <a:srgbClr val="7030A0"/>
                </a:solidFill>
              </a:rPr>
              <a:t>RPC）</a:t>
            </a:r>
          </a:p>
          <a:p>
            <a:pPr>
              <a:lnSpc>
                <a:spcPct val="100000"/>
              </a:lnSpc>
            </a:pPr>
            <a:r>
              <a:rPr lang="zh-CN" altLang="en-US" sz="2800" dirty="0"/>
              <a:t>小间隙室（</a:t>
            </a:r>
            <a:r>
              <a:rPr lang="en-US" altLang="zh-CN" sz="2800" dirty="0"/>
              <a:t>TGC）</a:t>
            </a:r>
          </a:p>
          <a:p>
            <a:pPr>
              <a:lnSpc>
                <a:spcPct val="100000"/>
              </a:lnSpc>
            </a:pPr>
            <a:r>
              <a:rPr lang="en-US" altLang="zh-CN" sz="2800" dirty="0"/>
              <a:t>。。。。。</a:t>
            </a:r>
          </a:p>
        </p:txBody>
      </p:sp>
      <p:sp>
        <p:nvSpPr>
          <p:cNvPr id="5" name="Rectangle 3"/>
          <p:cNvSpPr txBox="1">
            <a:spLocks noChangeArrowheads="1"/>
          </p:cNvSpPr>
          <p:nvPr/>
        </p:nvSpPr>
        <p:spPr>
          <a:xfrm>
            <a:off x="4449127" y="2464320"/>
            <a:ext cx="4156234" cy="4222230"/>
          </a:xfrm>
          <a:prstGeom prst="rect">
            <a:avLst/>
          </a:prstGeom>
          <a:blipFill>
            <a:blip r:embed="rId2"/>
            <a:tile tx="0" ty="0" sx="100000" sy="100000" flip="none" algn="tl"/>
          </a:blipFill>
        </p:spPr>
        <p:txBody>
          <a:bodyPr vert="horz" lIns="64294" tIns="32147" rIns="64294" bIns="32147" rtlCol="0">
            <a:noAutofit/>
          </a:bodyPr>
          <a:lstStyle>
            <a:lvl1pPr marL="243848" indent="-243848" algn="l" defTabSz="975390" rtl="0" eaLnBrk="1" latinLnBrk="0" hangingPunct="1">
              <a:lnSpc>
                <a:spcPct val="90000"/>
              </a:lnSpc>
              <a:spcBef>
                <a:spcPts val="1067"/>
              </a:spcBef>
              <a:buFont typeface="Arial"/>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a:buChar char="•"/>
              <a:defRPr sz="1920" kern="1200">
                <a:solidFill>
                  <a:schemeClr val="tx1"/>
                </a:solidFill>
                <a:latin typeface="+mn-lt"/>
                <a:ea typeface="+mn-ea"/>
                <a:cs typeface="+mn-cs"/>
              </a:defRPr>
            </a:lvl9pPr>
          </a:lstStyle>
          <a:p>
            <a:pPr>
              <a:lnSpc>
                <a:spcPct val="80000"/>
              </a:lnSpc>
              <a:buFontTx/>
              <a:buNone/>
            </a:pPr>
            <a:r>
              <a:rPr lang="zh-CN" altLang="en-US" sz="1969" dirty="0">
                <a:solidFill>
                  <a:srgbClr val="7030A0"/>
                </a:solidFill>
              </a:rPr>
              <a:t>阻性板计数器</a:t>
            </a:r>
            <a:r>
              <a:rPr lang="en-US" altLang="zh-CN" sz="1969" dirty="0"/>
              <a:t>(RPC)</a:t>
            </a:r>
            <a:r>
              <a:rPr lang="zh-CN" altLang="en-US" sz="1969" dirty="0"/>
              <a:t>有如下特点：</a:t>
            </a:r>
          </a:p>
          <a:p>
            <a:pPr>
              <a:lnSpc>
                <a:spcPct val="80000"/>
              </a:lnSpc>
            </a:pPr>
            <a:r>
              <a:rPr lang="zh-CN" altLang="en-US" sz="1969" dirty="0"/>
              <a:t>结构简单，坚固，而且制作探测器的主要材料电木板或玻璃为商用材料，成本低。</a:t>
            </a:r>
          </a:p>
          <a:p>
            <a:pPr>
              <a:lnSpc>
                <a:spcPct val="80000"/>
              </a:lnSpc>
            </a:pPr>
            <a:r>
              <a:rPr lang="zh-CN" altLang="en-US" sz="1969" dirty="0"/>
              <a:t>时间和空间性能优越：</a:t>
            </a:r>
          </a:p>
          <a:p>
            <a:pPr>
              <a:lnSpc>
                <a:spcPct val="80000"/>
              </a:lnSpc>
            </a:pPr>
            <a:r>
              <a:rPr lang="zh-CN" altLang="en-US" sz="1969" dirty="0"/>
              <a:t>探测效率高，死区小。</a:t>
            </a:r>
          </a:p>
          <a:p>
            <a:pPr>
              <a:lnSpc>
                <a:spcPct val="80000"/>
              </a:lnSpc>
            </a:pPr>
            <a:r>
              <a:rPr lang="zh-CN" altLang="en-US" sz="1969" dirty="0"/>
              <a:t>信号读出方式灵活。</a:t>
            </a:r>
          </a:p>
          <a:p>
            <a:pPr>
              <a:lnSpc>
                <a:spcPct val="80000"/>
              </a:lnSpc>
            </a:pPr>
            <a:r>
              <a:rPr lang="zh-CN" altLang="en-US" sz="1969" dirty="0"/>
              <a:t>占用空间小。</a:t>
            </a:r>
          </a:p>
          <a:p>
            <a:pPr>
              <a:lnSpc>
                <a:spcPct val="80000"/>
              </a:lnSpc>
            </a:pPr>
            <a:r>
              <a:rPr lang="zh-CN" altLang="en-US" sz="1969" dirty="0"/>
              <a:t>技术成熟。</a:t>
            </a:r>
          </a:p>
          <a:p>
            <a:pPr>
              <a:lnSpc>
                <a:spcPct val="80000"/>
              </a:lnSpc>
            </a:pPr>
            <a:r>
              <a:rPr lang="zh-CN" altLang="en-US" sz="1969" dirty="0"/>
              <a:t>抗辐照性能好。</a:t>
            </a:r>
          </a:p>
          <a:p>
            <a:pPr>
              <a:lnSpc>
                <a:spcPct val="80000"/>
              </a:lnSpc>
            </a:pPr>
            <a:r>
              <a:rPr lang="zh-CN" altLang="en-US" sz="1969" dirty="0"/>
              <a:t>便于管理维护。</a:t>
            </a:r>
          </a:p>
          <a:p>
            <a:pPr>
              <a:lnSpc>
                <a:spcPct val="80000"/>
              </a:lnSpc>
            </a:pPr>
            <a:r>
              <a:rPr lang="zh-CN" altLang="en-US" sz="1969" dirty="0"/>
              <a:t>信号大</a:t>
            </a:r>
          </a:p>
          <a:p>
            <a:pPr>
              <a:lnSpc>
                <a:spcPct val="80000"/>
              </a:lnSpc>
            </a:pPr>
            <a:r>
              <a:rPr lang="zh-CN" altLang="en-US" sz="1969" dirty="0"/>
              <a:t>寿命长。</a:t>
            </a:r>
          </a:p>
        </p:txBody>
      </p:sp>
      <p:sp>
        <p:nvSpPr>
          <p:cNvPr id="7" name="灯片编号占位符 6">
            <a:extLst>
              <a:ext uri="{FF2B5EF4-FFF2-40B4-BE49-F238E27FC236}">
                <a16:creationId xmlns:a16="http://schemas.microsoft.com/office/drawing/2014/main" id="{60E3F4EF-3841-4880-B185-CC3CBC5AFE5F}"/>
              </a:ext>
            </a:extLst>
          </p:cNvPr>
          <p:cNvSpPr>
            <a:spLocks noGrp="1"/>
          </p:cNvSpPr>
          <p:nvPr>
            <p:ph type="sldNum" sz="quarter" idx="12"/>
          </p:nvPr>
        </p:nvSpPr>
        <p:spPr/>
        <p:txBody>
          <a:bodyPr/>
          <a:lstStyle/>
          <a:p>
            <a:fld id="{86CB4B4D-7CA3-9044-876B-883B54F8677D}" type="slidenum">
              <a:rPr lang="en-US" altLang="zh-CN" smtClean="0">
                <a:solidFill>
                  <a:prstClr val="black">
                    <a:tint val="75000"/>
                  </a:prstClr>
                </a:solidFill>
              </a:rPr>
              <a:pPr/>
              <a:t>95</a:t>
            </a:fld>
            <a:endParaRPr lang="zh-CN" altLang="en-US">
              <a:solidFill>
                <a:prstClr val="black">
                  <a:tint val="75000"/>
                </a:prstClr>
              </a:solidFill>
            </a:endParaRPr>
          </a:p>
        </p:txBody>
      </p:sp>
    </p:spTree>
    <p:extLst>
      <p:ext uri="{BB962C8B-B14F-4D97-AF65-F5344CB8AC3E}">
        <p14:creationId xmlns:p14="http://schemas.microsoft.com/office/powerpoint/2010/main" val="30696459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4213" y="0"/>
            <a:ext cx="7772400" cy="1143000"/>
          </a:xfrm>
        </p:spPr>
        <p:txBody>
          <a:bodyPr/>
          <a:lstStyle/>
          <a:p>
            <a:r>
              <a:rPr lang="en-US" altLang="zh-CN">
                <a:ea typeface="黑体" charset="-122"/>
              </a:rPr>
              <a:t>RPC</a:t>
            </a:r>
            <a:r>
              <a:rPr lang="zh-CN" altLang="en-US">
                <a:ea typeface="黑体" charset="-122"/>
              </a:rPr>
              <a:t>结构</a:t>
            </a:r>
            <a:r>
              <a:rPr lang="zh-CN" altLang="en-US"/>
              <a:t> </a:t>
            </a:r>
          </a:p>
        </p:txBody>
      </p:sp>
      <p:sp>
        <p:nvSpPr>
          <p:cNvPr id="39939" name="Rectangle 3"/>
          <p:cNvSpPr>
            <a:spLocks noGrp="1" noChangeArrowheads="1"/>
          </p:cNvSpPr>
          <p:nvPr>
            <p:ph type="body" sz="half" idx="1"/>
          </p:nvPr>
        </p:nvSpPr>
        <p:spPr>
          <a:xfrm>
            <a:off x="323850" y="1341438"/>
            <a:ext cx="3886200" cy="4572000"/>
          </a:xfrm>
        </p:spPr>
        <p:txBody>
          <a:bodyPr/>
          <a:lstStyle/>
          <a:p>
            <a:r>
              <a:rPr lang="zh-CN" altLang="en-US" sz="2400">
                <a:latin typeface="宋体" charset="-122"/>
              </a:rPr>
              <a:t>由两层两毫米厚的平行电木板组成。两块板之间由两毫米厚的绝缘材料做成的圆形垫片分开。两板之间的间隙里通过一定比例的混合气体作为工作气体。周围由绝缘材料做成的垫片密封。两层吸收铁之间的两层</a:t>
            </a:r>
            <a:r>
              <a:rPr lang="en-US" altLang="zh-CN" sz="2400">
                <a:latin typeface="宋体" charset="-122"/>
              </a:rPr>
              <a:t>RPC</a:t>
            </a:r>
            <a:r>
              <a:rPr lang="zh-CN" altLang="en-US" sz="2400">
                <a:latin typeface="宋体" charset="-122"/>
              </a:rPr>
              <a:t>和一层读出条组成的夹层结构我们把它叫做一个探测器超层。 </a:t>
            </a:r>
            <a:r>
              <a:rPr lang="zh-CN" altLang="en-US" sz="2400"/>
              <a:t> </a:t>
            </a:r>
          </a:p>
        </p:txBody>
      </p:sp>
      <p:sp>
        <p:nvSpPr>
          <p:cNvPr id="39942" name="Rectangle 6"/>
          <p:cNvSpPr>
            <a:spLocks noChangeArrowheads="1"/>
          </p:cNvSpPr>
          <p:nvPr/>
        </p:nvSpPr>
        <p:spPr bwMode="auto">
          <a:xfrm>
            <a:off x="2587625" y="1509714"/>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sz="3600"/>
          </a:p>
        </p:txBody>
      </p:sp>
      <p:pic>
        <p:nvPicPr>
          <p:cNvPr id="39943" name="Picture 7" descr="superlaye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l="19502" t="7770" b="11728"/>
          <a:stretch>
            <a:fillRect/>
          </a:stretch>
        </p:blipFill>
        <p:spPr>
          <a:xfrm>
            <a:off x="4305300" y="1341438"/>
            <a:ext cx="4838700" cy="4679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 name="灯片编号占位符 5">
            <a:extLst>
              <a:ext uri="{FF2B5EF4-FFF2-40B4-BE49-F238E27FC236}">
                <a16:creationId xmlns:a16="http://schemas.microsoft.com/office/drawing/2014/main" id="{FED3A8BA-B8D5-430C-95D3-9177D28204E8}"/>
              </a:ext>
            </a:extLst>
          </p:cNvPr>
          <p:cNvSpPr>
            <a:spLocks noGrp="1"/>
          </p:cNvSpPr>
          <p:nvPr>
            <p:ph type="sldNum" sz="quarter" idx="12"/>
          </p:nvPr>
        </p:nvSpPr>
        <p:spPr/>
        <p:txBody>
          <a:bodyPr/>
          <a:lstStyle/>
          <a:p>
            <a:fld id="{86CB4B4D-7CA3-9044-876B-883B54F8677D}" type="slidenum">
              <a:rPr lang="en-US" altLang="zh-CN" smtClean="0">
                <a:solidFill>
                  <a:prstClr val="black">
                    <a:tint val="75000"/>
                  </a:prstClr>
                </a:solidFill>
              </a:rPr>
              <a:pPr/>
              <a:t>96</a:t>
            </a:fld>
            <a:endParaRPr lang="zh-CN" altLang="en-US">
              <a:solidFill>
                <a:prstClr val="black">
                  <a:tint val="75000"/>
                </a:prstClr>
              </a:solidFill>
            </a:endParaRPr>
          </a:p>
        </p:txBody>
      </p:sp>
    </p:spTree>
    <p:extLst>
      <p:ext uri="{BB962C8B-B14F-4D97-AF65-F5344CB8AC3E}">
        <p14:creationId xmlns:p14="http://schemas.microsoft.com/office/powerpoint/2010/main" val="9172693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zh-CN" altLang="en-US"/>
              <a:t>总体结构（1）</a:t>
            </a:r>
          </a:p>
        </p:txBody>
      </p:sp>
      <p:sp>
        <p:nvSpPr>
          <p:cNvPr id="37891" name="Rectangle 3"/>
          <p:cNvSpPr>
            <a:spLocks noGrp="1" noChangeArrowheads="1"/>
          </p:cNvSpPr>
          <p:nvPr>
            <p:ph type="body" sz="half" idx="1"/>
          </p:nvPr>
        </p:nvSpPr>
        <p:spPr>
          <a:xfrm>
            <a:off x="304800" y="1981201"/>
            <a:ext cx="3886200" cy="4495800"/>
          </a:xfrm>
        </p:spPr>
        <p:txBody>
          <a:bodyPr/>
          <a:lstStyle/>
          <a:p>
            <a:pPr>
              <a:lnSpc>
                <a:spcPct val="90000"/>
              </a:lnSpc>
            </a:pPr>
            <a:r>
              <a:rPr lang="zh-CN" altLang="en-US" sz="2400"/>
              <a:t>桶部：9层探测器，最里面一层为探测器，</a:t>
            </a:r>
            <a:r>
              <a:rPr lang="zh-CN" altLang="en-US" sz="2400">
                <a:latin typeface="宋体" charset="-122"/>
              </a:rPr>
              <a:t>再往外面都是吸收铁和</a:t>
            </a:r>
            <a:r>
              <a:rPr lang="en-US" altLang="zh-CN" sz="2400">
                <a:latin typeface="宋体" charset="-122"/>
              </a:rPr>
              <a:t>RPC</a:t>
            </a:r>
            <a:r>
              <a:rPr lang="zh-CN" altLang="en-US" sz="2400">
                <a:latin typeface="宋体" charset="-122"/>
              </a:rPr>
              <a:t>夹层结构，每两层铁之间留4</a:t>
            </a:r>
            <a:r>
              <a:rPr lang="en-US" altLang="zh-CN" sz="2400">
                <a:latin typeface="宋体" charset="-122"/>
              </a:rPr>
              <a:t>cm</a:t>
            </a:r>
            <a:r>
              <a:rPr lang="zh-CN" altLang="en-US" sz="2400">
                <a:latin typeface="宋体" charset="-122"/>
              </a:rPr>
              <a:t>缝隙，在缝隙中排列</a:t>
            </a:r>
            <a:r>
              <a:rPr lang="en-US" altLang="zh-CN" sz="2400">
                <a:latin typeface="宋体" charset="-122"/>
              </a:rPr>
              <a:t>RPC。</a:t>
            </a:r>
            <a:r>
              <a:rPr lang="zh-CN" altLang="en-US" sz="2400">
                <a:latin typeface="宋体" charset="-122"/>
              </a:rPr>
              <a:t>从内到外吸收铁的厚度为3-8</a:t>
            </a:r>
            <a:r>
              <a:rPr lang="en-US" altLang="zh-CN" sz="2400">
                <a:latin typeface="宋体" charset="-122"/>
              </a:rPr>
              <a:t>cm，</a:t>
            </a:r>
            <a:r>
              <a:rPr lang="zh-CN" altLang="en-US" sz="2400">
                <a:latin typeface="宋体" charset="-122"/>
              </a:rPr>
              <a:t>共8层吸收铁，每层铁的厚度分别为3、3、3、4、4、8、8、8</a:t>
            </a:r>
            <a:r>
              <a:rPr lang="en-US" altLang="zh-CN" sz="2400">
                <a:latin typeface="宋体" charset="-122"/>
              </a:rPr>
              <a:t>cm，</a:t>
            </a:r>
            <a:r>
              <a:rPr lang="zh-CN" altLang="en-US" sz="2400">
                <a:latin typeface="宋体" charset="-122"/>
              </a:rPr>
              <a:t>总的吸收铁厚度约41</a:t>
            </a:r>
            <a:r>
              <a:rPr lang="en-US" altLang="zh-CN" sz="2400">
                <a:latin typeface="宋体" charset="-122"/>
              </a:rPr>
              <a:t>cm，</a:t>
            </a:r>
            <a:r>
              <a:rPr lang="zh-CN" altLang="en-US" sz="2400">
                <a:latin typeface="宋体" charset="-122"/>
              </a:rPr>
              <a:t>最外层还有一层15</a:t>
            </a:r>
            <a:r>
              <a:rPr lang="en-US" altLang="zh-CN" sz="2400">
                <a:latin typeface="宋体" charset="-122"/>
              </a:rPr>
              <a:t>cm</a:t>
            </a:r>
            <a:r>
              <a:rPr lang="zh-CN" altLang="en-US" sz="2400">
                <a:latin typeface="宋体" charset="-122"/>
              </a:rPr>
              <a:t>厚的保护铁，读出条的宽度为</a:t>
            </a:r>
            <a:r>
              <a:rPr lang="en-US" altLang="zh-CN" sz="2400">
                <a:latin typeface="宋体" charset="-122"/>
              </a:rPr>
              <a:t>3-6cm。</a:t>
            </a:r>
            <a:r>
              <a:rPr lang="en-US" altLang="zh-CN" sz="2400"/>
              <a:t> </a:t>
            </a:r>
            <a:endParaRPr lang="zh-CN" altLang="en-US" sz="2400"/>
          </a:p>
        </p:txBody>
      </p:sp>
      <p:sp>
        <p:nvSpPr>
          <p:cNvPr id="37895" name="Rectangle 7"/>
          <p:cNvSpPr>
            <a:spLocks noChangeArrowheads="1"/>
          </p:cNvSpPr>
          <p:nvPr/>
        </p:nvSpPr>
        <p:spPr bwMode="auto">
          <a:xfrm>
            <a:off x="2000250" y="1719264"/>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sz="3600"/>
          </a:p>
        </p:txBody>
      </p:sp>
      <p:graphicFrame>
        <p:nvGraphicFramePr>
          <p:cNvPr id="37896" name="Object 8"/>
          <p:cNvGraphicFramePr>
            <a:graphicFrameLocks noGrp="1" noChangeAspect="1"/>
          </p:cNvGraphicFramePr>
          <p:nvPr>
            <p:ph type="clipArt" sz="half" idx="2"/>
          </p:nvPr>
        </p:nvGraphicFramePr>
        <p:xfrm>
          <a:off x="4229100" y="2667000"/>
          <a:ext cx="4914900" cy="3270250"/>
        </p:xfrm>
        <a:graphic>
          <a:graphicData uri="http://schemas.openxmlformats.org/presentationml/2006/ole">
            <mc:AlternateContent xmlns:mc="http://schemas.openxmlformats.org/markup-compatibility/2006">
              <mc:Choice xmlns:v="urn:schemas-microsoft-com:vml" Requires="v">
                <p:oleObj r:id="rId2" imgW="9174480" imgH="6103620" progId="AutoCAD.Drawing.15">
                  <p:embed/>
                </p:oleObj>
              </mc:Choice>
              <mc:Fallback>
                <p:oleObj r:id="rId2" imgW="9174480" imgH="6103620" progId="AutoCAD.Drawing.15">
                  <p:embed/>
                  <p:pic>
                    <p:nvPicPr>
                      <p:cNvPr id="37896" name="Object 8"/>
                      <p:cNvPicPr>
                        <a:picLocks noChangeAspect="1" noChangeArrowheads="1"/>
                      </p:cNvPicPr>
                      <p:nvPr/>
                    </p:nvPicPr>
                    <p:blipFill>
                      <a:blip r:embed="rId3">
                        <a:extLst>
                          <a:ext uri="{28A0092B-C50C-407E-A947-70E740481C1C}">
                            <a14:useLocalDpi xmlns:a14="http://schemas.microsoft.com/office/drawing/2010/main" val="0"/>
                          </a:ext>
                        </a:extLst>
                      </a:blip>
                      <a:srcRect l="25644" t="25491" r="25024" b="24745"/>
                      <a:stretch>
                        <a:fillRect/>
                      </a:stretch>
                    </p:blipFill>
                    <p:spPr bwMode="auto">
                      <a:xfrm>
                        <a:off x="4229100" y="2667000"/>
                        <a:ext cx="4914900" cy="327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6" name="灯片编号占位符 5">
            <a:extLst>
              <a:ext uri="{FF2B5EF4-FFF2-40B4-BE49-F238E27FC236}">
                <a16:creationId xmlns:a16="http://schemas.microsoft.com/office/drawing/2014/main" id="{1B09EBC1-2A57-4511-8F98-D84239F53410}"/>
              </a:ext>
            </a:extLst>
          </p:cNvPr>
          <p:cNvSpPr>
            <a:spLocks noGrp="1"/>
          </p:cNvSpPr>
          <p:nvPr>
            <p:ph type="sldNum" sz="quarter" idx="12"/>
          </p:nvPr>
        </p:nvSpPr>
        <p:spPr/>
        <p:txBody>
          <a:bodyPr/>
          <a:lstStyle/>
          <a:p>
            <a:fld id="{86CB4B4D-7CA3-9044-876B-883B54F8677D}" type="slidenum">
              <a:rPr lang="en-US" altLang="zh-CN" smtClean="0">
                <a:solidFill>
                  <a:prstClr val="black">
                    <a:tint val="75000"/>
                  </a:prstClr>
                </a:solidFill>
              </a:rPr>
              <a:pPr/>
              <a:t>97</a:t>
            </a:fld>
            <a:endParaRPr lang="zh-CN" altLang="en-US">
              <a:solidFill>
                <a:prstClr val="black">
                  <a:tint val="75000"/>
                </a:prstClr>
              </a:solidFill>
            </a:endParaRPr>
          </a:p>
        </p:txBody>
      </p:sp>
    </p:spTree>
    <p:extLst>
      <p:ext uri="{BB962C8B-B14F-4D97-AF65-F5344CB8AC3E}">
        <p14:creationId xmlns:p14="http://schemas.microsoft.com/office/powerpoint/2010/main" val="31243466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188913"/>
            <a:ext cx="7772400" cy="1008062"/>
          </a:xfrm>
        </p:spPr>
        <p:txBody>
          <a:bodyPr/>
          <a:lstStyle/>
          <a:p>
            <a:r>
              <a:rPr lang="zh-CN" altLang="en-US"/>
              <a:t>总体结构（2）</a:t>
            </a:r>
          </a:p>
        </p:txBody>
      </p:sp>
      <p:sp>
        <p:nvSpPr>
          <p:cNvPr id="38915" name="Rectangle 3"/>
          <p:cNvSpPr>
            <a:spLocks noGrp="1" noChangeArrowheads="1"/>
          </p:cNvSpPr>
          <p:nvPr>
            <p:ph type="body" sz="half" idx="1"/>
          </p:nvPr>
        </p:nvSpPr>
        <p:spPr>
          <a:xfrm>
            <a:off x="468313" y="1341438"/>
            <a:ext cx="4114800" cy="4572000"/>
          </a:xfrm>
        </p:spPr>
        <p:txBody>
          <a:bodyPr/>
          <a:lstStyle/>
          <a:p>
            <a:pPr>
              <a:lnSpc>
                <a:spcPct val="90000"/>
              </a:lnSpc>
            </a:pPr>
            <a:r>
              <a:rPr lang="zh-CN" altLang="en-US" sz="2400"/>
              <a:t>端盖：</a:t>
            </a:r>
            <a:r>
              <a:rPr lang="zh-CN" altLang="en-US" sz="2400">
                <a:latin typeface="宋体" charset="-122"/>
              </a:rPr>
              <a:t>由于受谱仪整体尺寸的限制，端盖部分只能采用8层吸收铁和8层</a:t>
            </a:r>
            <a:r>
              <a:rPr lang="en-US" altLang="zh-CN" sz="2400">
                <a:latin typeface="宋体" charset="-122"/>
              </a:rPr>
              <a:t>RPC</a:t>
            </a:r>
            <a:r>
              <a:rPr lang="zh-CN" altLang="en-US" sz="2400">
                <a:latin typeface="宋体" charset="-122"/>
              </a:rPr>
              <a:t>的夹层结构</a:t>
            </a:r>
            <a:r>
              <a:rPr lang="zh-CN" altLang="en-US" sz="2400"/>
              <a:t> ，</a:t>
            </a:r>
            <a:r>
              <a:rPr lang="zh-CN" altLang="en-US" sz="2400">
                <a:latin typeface="宋体" charset="-122"/>
              </a:rPr>
              <a:t>这样端盖部分探测器将比桶部减少一层</a:t>
            </a:r>
            <a:r>
              <a:rPr lang="en-US" altLang="zh-CN" sz="2400">
                <a:latin typeface="宋体" charset="-122"/>
              </a:rPr>
              <a:t>RPC。</a:t>
            </a:r>
            <a:r>
              <a:rPr lang="zh-CN" altLang="en-US" sz="2400">
                <a:latin typeface="宋体" charset="-122"/>
              </a:rPr>
              <a:t>从内到外每层吸收铁的厚度分别为4、4、3、3、3、5、8、8</a:t>
            </a:r>
            <a:r>
              <a:rPr lang="en-US" altLang="zh-CN" sz="2400">
                <a:latin typeface="宋体" charset="-122"/>
              </a:rPr>
              <a:t>cm。</a:t>
            </a:r>
            <a:r>
              <a:rPr lang="zh-CN" altLang="en-US" sz="2400">
                <a:latin typeface="宋体" charset="-122"/>
              </a:rPr>
              <a:t>铁的总厚度为38厘米，最外面有一层5厘米的铁作为保护层。每两层铁之间和桶部一样，留4</a:t>
            </a:r>
            <a:r>
              <a:rPr lang="en-US" altLang="zh-CN" sz="2400">
                <a:latin typeface="宋体" charset="-122"/>
              </a:rPr>
              <a:t>cm</a:t>
            </a:r>
            <a:r>
              <a:rPr lang="zh-CN" altLang="en-US" sz="2400">
                <a:latin typeface="宋体" charset="-122"/>
              </a:rPr>
              <a:t>缝隙，在缝隙中排列</a:t>
            </a:r>
            <a:r>
              <a:rPr lang="en-US" altLang="zh-CN" sz="2400">
                <a:latin typeface="宋体" charset="-122"/>
              </a:rPr>
              <a:t>RPC</a:t>
            </a:r>
            <a:r>
              <a:rPr lang="zh-CN" altLang="en-US" sz="2400">
                <a:latin typeface="宋体" charset="-122"/>
              </a:rPr>
              <a:t>的排列方式</a:t>
            </a:r>
            <a:r>
              <a:rPr lang="zh-CN" altLang="en-US" sz="2400"/>
              <a:t> 。</a:t>
            </a:r>
          </a:p>
        </p:txBody>
      </p:sp>
      <p:sp>
        <p:nvSpPr>
          <p:cNvPr id="38918" name="Rectangle 6"/>
          <p:cNvSpPr>
            <a:spLocks noChangeArrowheads="1"/>
          </p:cNvSpPr>
          <p:nvPr/>
        </p:nvSpPr>
        <p:spPr bwMode="auto">
          <a:xfrm>
            <a:off x="2160588" y="1839914"/>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sz="3600"/>
          </a:p>
        </p:txBody>
      </p:sp>
      <p:pic>
        <p:nvPicPr>
          <p:cNvPr id="38919" name="Picture 7" descr="abcd"/>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381500" y="2971800"/>
            <a:ext cx="4762500" cy="3138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 name="灯片编号占位符 5">
            <a:extLst>
              <a:ext uri="{FF2B5EF4-FFF2-40B4-BE49-F238E27FC236}">
                <a16:creationId xmlns:a16="http://schemas.microsoft.com/office/drawing/2014/main" id="{AF26967E-0DD0-4ADC-9C59-2F533036CF1B}"/>
              </a:ext>
            </a:extLst>
          </p:cNvPr>
          <p:cNvSpPr>
            <a:spLocks noGrp="1"/>
          </p:cNvSpPr>
          <p:nvPr>
            <p:ph type="sldNum" sz="quarter" idx="12"/>
          </p:nvPr>
        </p:nvSpPr>
        <p:spPr/>
        <p:txBody>
          <a:bodyPr/>
          <a:lstStyle/>
          <a:p>
            <a:fld id="{86CB4B4D-7CA3-9044-876B-883B54F8677D}" type="slidenum">
              <a:rPr lang="en-US" altLang="zh-CN" smtClean="0">
                <a:solidFill>
                  <a:prstClr val="black">
                    <a:tint val="75000"/>
                  </a:prstClr>
                </a:solidFill>
              </a:rPr>
              <a:pPr/>
              <a:t>98</a:t>
            </a:fld>
            <a:endParaRPr lang="zh-CN" altLang="en-US">
              <a:solidFill>
                <a:prstClr val="black">
                  <a:tint val="75000"/>
                </a:prstClr>
              </a:solidFill>
            </a:endParaRPr>
          </a:p>
        </p:txBody>
      </p:sp>
    </p:spTree>
    <p:extLst>
      <p:ext uri="{BB962C8B-B14F-4D97-AF65-F5344CB8AC3E}">
        <p14:creationId xmlns:p14="http://schemas.microsoft.com/office/powerpoint/2010/main" val="22524547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a:xfrm>
            <a:off x="684213" y="260350"/>
            <a:ext cx="7772400" cy="1143000"/>
          </a:xfrm>
        </p:spPr>
        <p:txBody>
          <a:bodyPr/>
          <a:lstStyle/>
          <a:p>
            <a:r>
              <a:rPr lang="en-US" altLang="zh-CN">
                <a:solidFill>
                  <a:srgbClr val="FF0000"/>
                </a:solidFill>
              </a:rPr>
              <a:t>BESIII</a:t>
            </a:r>
            <a:r>
              <a:rPr lang="zh-CN" altLang="en-US">
                <a:solidFill>
                  <a:srgbClr val="FF0000"/>
                </a:solidFill>
              </a:rPr>
              <a:t>漂移室</a:t>
            </a:r>
          </a:p>
        </p:txBody>
      </p:sp>
      <p:sp>
        <p:nvSpPr>
          <p:cNvPr id="89091" name="Rectangle 1027"/>
          <p:cNvSpPr>
            <a:spLocks noGrp="1" noChangeArrowheads="1"/>
          </p:cNvSpPr>
          <p:nvPr>
            <p:ph type="body" idx="1"/>
          </p:nvPr>
        </p:nvSpPr>
        <p:spPr>
          <a:xfrm>
            <a:off x="685800" y="1125538"/>
            <a:ext cx="7772400" cy="4970462"/>
          </a:xfrm>
        </p:spPr>
        <p:txBody>
          <a:bodyPr/>
          <a:lstStyle/>
          <a:p>
            <a:pPr>
              <a:lnSpc>
                <a:spcPct val="90000"/>
              </a:lnSpc>
            </a:pPr>
            <a:r>
              <a:rPr lang="zh-CN" altLang="en-US" sz="2000" dirty="0">
                <a:latin typeface="+mn-ea"/>
              </a:rPr>
              <a:t>漂移室是一种被普遍使用的气体径迹探测器。它依靠电离电子在工作气体中的漂移进行工作。带电粒子在漂移室内的飞行中与工作气体相互作用，在飞行径迹上产生电子离子对，电离电子在漂移室单元内的电场作用下产生宏观漂移运动。测量出电子的漂移时间并结合漂移时间与距离的关系就能得到电子漂移距离进而得到带电粒子的位置信息。</a:t>
            </a:r>
          </a:p>
          <a:p>
            <a:pPr>
              <a:lnSpc>
                <a:spcPct val="90000"/>
              </a:lnSpc>
            </a:pPr>
            <a:r>
              <a:rPr lang="zh-CN" altLang="en-US" sz="2000" dirty="0">
                <a:latin typeface="+mn-ea"/>
              </a:rPr>
              <a:t>漂移室在实验中主要有三个方面的应用：</a:t>
            </a:r>
          </a:p>
          <a:p>
            <a:pPr>
              <a:lnSpc>
                <a:spcPct val="90000"/>
              </a:lnSpc>
            </a:pPr>
            <a:r>
              <a:rPr lang="zh-CN" altLang="en-US" sz="2000" dirty="0">
                <a:latin typeface="+mn-ea"/>
              </a:rPr>
              <a:t>测量带电粒子径迹并由此测定反应</a:t>
            </a:r>
            <a:r>
              <a:rPr lang="en-US" altLang="zh-CN" sz="2000" dirty="0">
                <a:latin typeface="+mn-ea"/>
              </a:rPr>
              <a:t>(</a:t>
            </a:r>
            <a:r>
              <a:rPr lang="zh-CN" altLang="en-US" sz="2000" dirty="0">
                <a:latin typeface="+mn-ea"/>
              </a:rPr>
              <a:t>或衰变</a:t>
            </a:r>
            <a:r>
              <a:rPr lang="en-US" altLang="zh-CN" sz="2000" dirty="0">
                <a:latin typeface="+mn-ea"/>
              </a:rPr>
              <a:t>)</a:t>
            </a:r>
            <a:r>
              <a:rPr lang="zh-CN" altLang="en-US" sz="2000" dirty="0">
                <a:latin typeface="+mn-ea"/>
              </a:rPr>
              <a:t>顶点。</a:t>
            </a:r>
          </a:p>
          <a:p>
            <a:pPr>
              <a:lnSpc>
                <a:spcPct val="90000"/>
              </a:lnSpc>
            </a:pPr>
            <a:r>
              <a:rPr lang="zh-CN" altLang="en-US" sz="2000" dirty="0">
                <a:latin typeface="+mn-ea"/>
              </a:rPr>
              <a:t>测量带电粒子在磁场中的偏转，从而确定粒子动量。 </a:t>
            </a:r>
          </a:p>
          <a:p>
            <a:pPr>
              <a:lnSpc>
                <a:spcPct val="90000"/>
              </a:lnSpc>
            </a:pPr>
            <a:r>
              <a:rPr lang="zh-CN" altLang="en-US" sz="2000" dirty="0">
                <a:latin typeface="+mn-ea"/>
              </a:rPr>
              <a:t>测量带电粒子在气体中的电离能量损失</a:t>
            </a:r>
            <a:r>
              <a:rPr lang="en-US" altLang="zh-CN" sz="2000" dirty="0">
                <a:latin typeface="+mn-ea"/>
              </a:rPr>
              <a:t>(</a:t>
            </a:r>
            <a:r>
              <a:rPr lang="en-US" altLang="zh-CN" sz="2000" dirty="0" err="1">
                <a:latin typeface="+mn-ea"/>
              </a:rPr>
              <a:t>dE</a:t>
            </a:r>
            <a:r>
              <a:rPr lang="en-US" altLang="zh-CN" sz="2000" dirty="0">
                <a:latin typeface="+mn-ea"/>
              </a:rPr>
              <a:t>/dx)</a:t>
            </a:r>
            <a:r>
              <a:rPr lang="zh-CN" altLang="en-US" sz="2000" dirty="0">
                <a:latin typeface="+mn-ea"/>
              </a:rPr>
              <a:t>，进而鉴别带电粒子。</a:t>
            </a:r>
          </a:p>
        </p:txBody>
      </p:sp>
      <p:sp>
        <p:nvSpPr>
          <p:cNvPr id="89093" name="Rectangle 1029"/>
          <p:cNvSpPr>
            <a:spLocks noChangeArrowheads="1"/>
          </p:cNvSpPr>
          <p:nvPr/>
        </p:nvSpPr>
        <p:spPr bwMode="auto">
          <a:xfrm>
            <a:off x="2057400" y="2276476"/>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en-US" sz="3600"/>
          </a:p>
        </p:txBody>
      </p:sp>
      <p:pic>
        <p:nvPicPr>
          <p:cNvPr id="89094" name="Picture 1030" descr="path_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313" y="4365626"/>
            <a:ext cx="3371850" cy="2212975"/>
          </a:xfrm>
          <a:prstGeom prst="rect">
            <a:avLst/>
          </a:prstGeom>
          <a:noFill/>
          <a:extLst>
            <a:ext uri="{909E8E84-426E-40DD-AFC4-6F175D3DCCD1}">
              <a14:hiddenFill xmlns:a14="http://schemas.microsoft.com/office/drawing/2010/main">
                <a:solidFill>
                  <a:srgbClr val="FFFFFF"/>
                </a:solidFill>
              </a14:hiddenFill>
            </a:ext>
          </a:extLst>
        </p:spPr>
      </p:pic>
      <p:sp>
        <p:nvSpPr>
          <p:cNvPr id="6" name="灯片编号占位符 5">
            <a:extLst>
              <a:ext uri="{FF2B5EF4-FFF2-40B4-BE49-F238E27FC236}">
                <a16:creationId xmlns:a16="http://schemas.microsoft.com/office/drawing/2014/main" id="{0EBB5504-A015-4425-A650-9A1503555C2B}"/>
              </a:ext>
            </a:extLst>
          </p:cNvPr>
          <p:cNvSpPr>
            <a:spLocks noGrp="1"/>
          </p:cNvSpPr>
          <p:nvPr>
            <p:ph type="sldNum" sz="quarter" idx="12"/>
          </p:nvPr>
        </p:nvSpPr>
        <p:spPr/>
        <p:txBody>
          <a:bodyPr/>
          <a:lstStyle/>
          <a:p>
            <a:fld id="{86CB4B4D-7CA3-9044-876B-883B54F8677D}" type="slidenum">
              <a:rPr lang="en-US" altLang="zh-CN" smtClean="0">
                <a:solidFill>
                  <a:prstClr val="black">
                    <a:tint val="75000"/>
                  </a:prstClr>
                </a:solidFill>
              </a:rPr>
              <a:pPr/>
              <a:t>99</a:t>
            </a:fld>
            <a:endParaRPr lang="zh-CN" altLang="en-US">
              <a:solidFill>
                <a:prstClr val="black">
                  <a:tint val="75000"/>
                </a:prstClr>
              </a:solidFill>
            </a:endParaRPr>
          </a:p>
        </p:txBody>
      </p:sp>
    </p:spTree>
    <p:extLst>
      <p:ext uri="{BB962C8B-B14F-4D97-AF65-F5344CB8AC3E}">
        <p14:creationId xmlns:p14="http://schemas.microsoft.com/office/powerpoint/2010/main" val="178619717"/>
      </p:ext>
    </p:extLst>
  </p:cSld>
  <p:clrMapOvr>
    <a:masterClrMapping/>
  </p:clrMapOvr>
</p:sld>
</file>

<file path=ppt/theme/theme1.xml><?xml version="1.0" encoding="utf-8"?>
<a:theme xmlns:a="http://schemas.openxmlformats.org/drawingml/2006/main" name="1_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CN" altLang="en-US" sz="3600" b="1" i="0" u="none" strike="noStrike" cap="none" normalizeH="0" baseline="0" smtClean="0">
            <a:ln>
              <a:noFill/>
            </a:ln>
            <a:solidFill>
              <a:srgbClr val="FF0000"/>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CN" altLang="en-US" sz="3600" b="1" i="0" u="none" strike="noStrike" cap="none" normalizeH="0" baseline="0" smtClean="0">
            <a:ln>
              <a:noFill/>
            </a:ln>
            <a:solidFill>
              <a:srgbClr val="FF0000"/>
            </a:solidFill>
            <a:effectLst/>
            <a:latin typeface="Times New Roman" pitchFamily="18" charset="0"/>
            <a:ea typeface="宋体" pitchFamily="2"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zyh-uh">
  <a:themeElements>
    <a:clrScheme name="1_zyh-uh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fontScheme name="1_zyh-uh">
      <a:majorFont>
        <a:latin typeface="华文行楷"/>
        <a:ea typeface="华文行楷"/>
        <a:cs typeface=""/>
      </a:majorFont>
      <a:minorFont>
        <a:latin typeface="华文新魏"/>
        <a:ea typeface="华文新魏"/>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2075" tIns="46038" rIns="92075" bIns="46038" numCol="1" anchor="t" anchorCtr="0" compatLnSpc="1">
        <a:prstTxWarp prst="textNoShape">
          <a:avLst/>
        </a:prstTxWarp>
      </a:bodyPr>
      <a:lstStyle>
        <a:defPPr marL="342900" marR="0" indent="-342900" algn="r" defTabSz="914400" rtl="0" eaLnBrk="1" fontAlgn="base" latinLnBrk="0" hangingPunct="1">
          <a:lnSpc>
            <a:spcPct val="100000"/>
          </a:lnSpc>
          <a:spcBef>
            <a:spcPct val="20000"/>
          </a:spcBef>
          <a:spcAft>
            <a:spcPct val="0"/>
          </a:spcAft>
          <a:buClr>
            <a:srgbClr val="FF3399"/>
          </a:buClr>
          <a:buSzTx/>
          <a:buFont typeface="Wingdings 2" charset="2"/>
          <a:buChar char="è"/>
          <a:tabLst/>
          <a:defRPr kumimoji="1" lang="en-US" altLang="zh-CN" sz="3200" b="1" i="0" u="none" strike="noStrike" cap="none" normalizeH="0" baseline="0">
            <a:ln>
              <a:noFill/>
            </a:ln>
            <a:solidFill>
              <a:schemeClr val="hlink"/>
            </a:solidFill>
            <a:effectLst/>
            <a:latin typeface="Arial" charset="0"/>
            <a:ea typeface="MS PGothic" charset="-128"/>
            <a:sym typeface="Symbol" charset="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2075" tIns="46038" rIns="92075" bIns="46038" numCol="1" anchor="t" anchorCtr="0" compatLnSpc="1">
        <a:prstTxWarp prst="textNoShape">
          <a:avLst/>
        </a:prstTxWarp>
      </a:bodyPr>
      <a:lstStyle>
        <a:defPPr marL="342900" marR="0" indent="-342900" algn="r" defTabSz="914400" rtl="0" eaLnBrk="1" fontAlgn="base" latinLnBrk="0" hangingPunct="1">
          <a:lnSpc>
            <a:spcPct val="100000"/>
          </a:lnSpc>
          <a:spcBef>
            <a:spcPct val="20000"/>
          </a:spcBef>
          <a:spcAft>
            <a:spcPct val="0"/>
          </a:spcAft>
          <a:buClr>
            <a:srgbClr val="FF3399"/>
          </a:buClr>
          <a:buSzTx/>
          <a:buFont typeface="Wingdings 2" charset="2"/>
          <a:buChar char="è"/>
          <a:tabLst/>
          <a:defRPr kumimoji="1" lang="en-US" altLang="zh-CN" sz="3200" b="1" i="0" u="none" strike="noStrike" cap="none" normalizeH="0" baseline="0">
            <a:ln>
              <a:noFill/>
            </a:ln>
            <a:solidFill>
              <a:schemeClr val="hlink"/>
            </a:solidFill>
            <a:effectLst/>
            <a:latin typeface="Arial" charset="0"/>
            <a:ea typeface="MS PGothic" charset="-128"/>
            <a:sym typeface="Symbol" charset="2"/>
          </a:defRPr>
        </a:defPPr>
      </a:lstStyle>
    </a:lnDef>
  </a:objectDefaults>
  <a:extraClrSchemeLst>
    <a:extraClrScheme>
      <a:clrScheme name="1_zyh-uh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1_zyh-uh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1_zyh-uh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1_zyh-uh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themeOverride>
</file>

<file path=docProps/app.xml><?xml version="1.0" encoding="utf-8"?>
<Properties xmlns="http://schemas.openxmlformats.org/officeDocument/2006/extended-properties" xmlns:vt="http://schemas.openxmlformats.org/officeDocument/2006/docPropsVTypes">
  <TotalTime>1844</TotalTime>
  <Words>5247</Words>
  <Application>Microsoft Office PowerPoint</Application>
  <PresentationFormat>全屏显示(4:3)</PresentationFormat>
  <Paragraphs>1131</Paragraphs>
  <Slides>103</Slides>
  <Notes>19</Notes>
  <HiddenSlides>0</HiddenSlides>
  <MMClips>0</MMClips>
  <ScaleCrop>false</ScaleCrop>
  <HeadingPairs>
    <vt:vector size="8" baseType="variant">
      <vt:variant>
        <vt:lpstr>已用的字体</vt:lpstr>
      </vt:variant>
      <vt:variant>
        <vt:i4>20</vt:i4>
      </vt:variant>
      <vt:variant>
        <vt:lpstr>主题</vt:lpstr>
      </vt:variant>
      <vt:variant>
        <vt:i4>2</vt:i4>
      </vt:variant>
      <vt:variant>
        <vt:lpstr>嵌入 OLE 服务器</vt:lpstr>
      </vt:variant>
      <vt:variant>
        <vt:i4>7</vt:i4>
      </vt:variant>
      <vt:variant>
        <vt:lpstr>幻灯片标题</vt:lpstr>
      </vt:variant>
      <vt:variant>
        <vt:i4>103</vt:i4>
      </vt:variant>
    </vt:vector>
  </HeadingPairs>
  <TitlesOfParts>
    <vt:vector size="132" baseType="lpstr">
      <vt:lpstr>Cassia</vt:lpstr>
      <vt:lpstr>方正舒体</vt:lpstr>
      <vt:lpstr>黑体</vt:lpstr>
      <vt:lpstr>华文新魏</vt:lpstr>
      <vt:lpstr>华文行楷</vt:lpstr>
      <vt:lpstr>隶书</vt:lpstr>
      <vt:lpstr>宋体</vt:lpstr>
      <vt:lpstr>微软雅黑</vt:lpstr>
      <vt:lpstr>Arial</vt:lpstr>
      <vt:lpstr>Calibri</vt:lpstr>
      <vt:lpstr>Cambria Math</vt:lpstr>
      <vt:lpstr>Comic Sans MS</vt:lpstr>
      <vt:lpstr>Garamond</vt:lpstr>
      <vt:lpstr>Roboto</vt:lpstr>
      <vt:lpstr>Symbol</vt:lpstr>
      <vt:lpstr>Tahoma</vt:lpstr>
      <vt:lpstr>Times New Roman</vt:lpstr>
      <vt:lpstr>Verdana</vt:lpstr>
      <vt:lpstr>Wingdings</vt:lpstr>
      <vt:lpstr>Wingdings 2</vt:lpstr>
      <vt:lpstr>1_默认设计模板</vt:lpstr>
      <vt:lpstr>1_zyh-uh</vt:lpstr>
      <vt:lpstr>Equation</vt:lpstr>
      <vt:lpstr>Slide</vt:lpstr>
      <vt:lpstr>位图图像</vt:lpstr>
      <vt:lpstr>AutoCAD.Drawing.15</vt:lpstr>
      <vt:lpstr>Visio</vt:lpstr>
      <vt:lpstr>Microsoft Word Picture</vt:lpstr>
      <vt:lpstr>Image</vt:lpstr>
      <vt:lpstr>BESIII物理模拟与分析软件框架</vt:lpstr>
      <vt:lpstr>粒子物理实验概念图</vt:lpstr>
      <vt:lpstr>粒子物理实验概念图</vt:lpstr>
      <vt:lpstr>贝塔射线和阿尔法射线的发现</vt:lpstr>
      <vt:lpstr>放电装置</vt:lpstr>
      <vt:lpstr>微观世界的表象</vt:lpstr>
      <vt:lpstr>最早的光谱</vt:lpstr>
      <vt:lpstr>X射线的探测</vt:lpstr>
      <vt:lpstr>卢瑟福散射实验</vt:lpstr>
      <vt:lpstr>两点</vt:lpstr>
      <vt:lpstr>当今</vt:lpstr>
      <vt:lpstr>正负电子湮灭</vt:lpstr>
      <vt:lpstr>正负电子湮灭</vt:lpstr>
      <vt:lpstr>我们在做什么？</vt:lpstr>
      <vt:lpstr>粒子物理实验概念图</vt:lpstr>
      <vt:lpstr>要考虑的要素</vt:lpstr>
      <vt:lpstr>典型的磁谱仪子探测器的功能</vt:lpstr>
      <vt:lpstr>粒子物理实验概念图</vt:lpstr>
      <vt:lpstr>BESIII探测器</vt:lpstr>
      <vt:lpstr>多丝漂移室</vt:lpstr>
      <vt:lpstr>BESIII漂移室设计</vt:lpstr>
      <vt:lpstr>飞行时间探测器(TOF)</vt:lpstr>
      <vt:lpstr>CsI(Tl)晶体电磁量能器(EMC)</vt:lpstr>
      <vt:lpstr>Muon探测器</vt:lpstr>
      <vt:lpstr>PowerPoint 演示文稿</vt:lpstr>
      <vt:lpstr>Installation</vt:lpstr>
      <vt:lpstr>Installation</vt:lpstr>
      <vt:lpstr>Installation</vt:lpstr>
      <vt:lpstr>Installation</vt:lpstr>
      <vt:lpstr>Support Structure of EMC Barrel</vt:lpstr>
      <vt:lpstr>Assembling of EMC barrel</vt:lpstr>
      <vt:lpstr>Installation</vt:lpstr>
      <vt:lpstr>Installation of  Draft Chamber &amp; TOF</vt:lpstr>
      <vt:lpstr>Installation</vt:lpstr>
      <vt:lpstr>Endcap of EMC and TOF are ready</vt:lpstr>
      <vt:lpstr>Beryllium beam pipe </vt:lpstr>
      <vt:lpstr>Installation</vt:lpstr>
      <vt:lpstr>The BESIII Detector</vt:lpstr>
      <vt:lpstr>粒子物理实验概念图</vt:lpstr>
      <vt:lpstr>A bit history of simulation</vt:lpstr>
      <vt:lpstr>A bit history of simulation</vt:lpstr>
      <vt:lpstr>Simulation of a card game</vt:lpstr>
      <vt:lpstr>方案A：随机猜测</vt:lpstr>
      <vt:lpstr>方案B：二分猜测</vt:lpstr>
      <vt:lpstr>方案A：部分稳赢猜测</vt:lpstr>
      <vt:lpstr>四种方案的比较</vt:lpstr>
      <vt:lpstr>Random number generator</vt:lpstr>
      <vt:lpstr>What is Geant4</vt:lpstr>
      <vt:lpstr>Simulation of pp collision</vt:lpstr>
      <vt:lpstr>Simulation of electron in matter</vt:lpstr>
      <vt:lpstr>Simulation of photon in matter</vt:lpstr>
      <vt:lpstr>Simulation of xCT</vt:lpstr>
      <vt:lpstr>Detector Setup</vt:lpstr>
      <vt:lpstr>照射</vt:lpstr>
      <vt:lpstr>Reconstruction</vt:lpstr>
      <vt:lpstr>Example 2: μCT</vt:lpstr>
      <vt:lpstr>Detector Setup</vt:lpstr>
      <vt:lpstr>密度成像</vt:lpstr>
      <vt:lpstr>Why we use simulation</vt:lpstr>
      <vt:lpstr>校准—典型的机器学习</vt:lpstr>
      <vt:lpstr>One example</vt:lpstr>
      <vt:lpstr>粒子物理实验概念图</vt:lpstr>
      <vt:lpstr>粒子物理实验概念图</vt:lpstr>
      <vt:lpstr>PowerPoint 演示文稿</vt:lpstr>
      <vt:lpstr>原始数据 (RAW)</vt:lpstr>
      <vt:lpstr>A snapshot of cross-section view</vt:lpstr>
      <vt:lpstr>基本概念</vt:lpstr>
      <vt:lpstr>面向对象、功能的设计方法</vt:lpstr>
      <vt:lpstr>面向对象的组件库</vt:lpstr>
      <vt:lpstr>BESIII Offline Software System</vt:lpstr>
      <vt:lpstr>怎么管理这些软件包呢？</vt:lpstr>
      <vt:lpstr>怎么管理这些软件包呢？</vt:lpstr>
      <vt:lpstr>Component Manager Tool</vt:lpstr>
      <vt:lpstr>软件包的组织顺序</vt:lpstr>
      <vt:lpstr>例子：面向效率、面向模拟</vt:lpstr>
      <vt:lpstr>模拟步骤和方法</vt:lpstr>
      <vt:lpstr>BESIII Simulation</vt:lpstr>
      <vt:lpstr>数据流、数据对象</vt:lpstr>
      <vt:lpstr>BESIII Event Data Model</vt:lpstr>
      <vt:lpstr>查找Dst Event数据结构</vt:lpstr>
      <vt:lpstr>Data objects + Algorithms</vt:lpstr>
      <vt:lpstr>Flow Chart of Real Simulation</vt:lpstr>
      <vt:lpstr>BESIII Event Generator</vt:lpstr>
      <vt:lpstr>Event Generator at BESIII</vt:lpstr>
      <vt:lpstr>An Example of Decay File</vt:lpstr>
      <vt:lpstr>事例：物理反应经探测器后的记录 </vt:lpstr>
      <vt:lpstr>An MC event at BESIII</vt:lpstr>
      <vt:lpstr>PowerPoint 演示文稿</vt:lpstr>
      <vt:lpstr>Event Display Tool: BesVis</vt:lpstr>
      <vt:lpstr>The BEIII Detector (constructed by Geant4)</vt:lpstr>
      <vt:lpstr>MC tuning – data/MC agreement</vt:lpstr>
      <vt:lpstr>BESIII offline software</vt:lpstr>
      <vt:lpstr>粒子物理实验概念图</vt:lpstr>
      <vt:lpstr>PowerPoint 演示文稿</vt:lpstr>
      <vt:lpstr>MUON计数器常用的探测器</vt:lpstr>
      <vt:lpstr>RPC结构 </vt:lpstr>
      <vt:lpstr>总体结构（1）</vt:lpstr>
      <vt:lpstr>总体结构（2）</vt:lpstr>
      <vt:lpstr>BESIII漂移室</vt:lpstr>
      <vt:lpstr>BESIII漂移室设计 </vt:lpstr>
      <vt:lpstr>飞行时间探测器技术</vt:lpstr>
      <vt:lpstr>飞行时间探测器(TOF)原理</vt:lpstr>
      <vt:lpstr>K/粒子鉴别能量比较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2：粒子物理实验模拟</dc:title>
  <cp:lastModifiedBy>biden joe</cp:lastModifiedBy>
  <cp:revision>557</cp:revision>
  <dcterms:modified xsi:type="dcterms:W3CDTF">2023-07-31T05:21:31Z</dcterms:modified>
</cp:coreProperties>
</file>