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"/>
  </p:notesMasterIdLst>
  <p:sldIdLst>
    <p:sldId id="1388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5EB"/>
    <a:srgbClr val="FD7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88" autoAdjust="0"/>
  </p:normalViewPr>
  <p:slideViewPr>
    <p:cSldViewPr snapToGrid="0">
      <p:cViewPr varScale="1">
        <p:scale>
          <a:sx n="85" d="100"/>
          <a:sy n="85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2F0AE-B02D-4DC7-9FE5-05FD00A11BD6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EDB26-641D-4949-B9A8-3C036E840A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79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77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04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54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3738"/>
            <a:ext cx="10515600" cy="761397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7030A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93590"/>
            <a:ext cx="10515600" cy="4983373"/>
          </a:xfrm>
        </p:spPr>
        <p:txBody>
          <a:bodyPr/>
          <a:lstStyle>
            <a:lvl1pPr>
              <a:defRPr baseline="0">
                <a:solidFill>
                  <a:srgbClr val="0A05EB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Connecteur droit 7"/>
          <p:cNvCxnSpPr/>
          <p:nvPr userDrawn="1"/>
        </p:nvCxnSpPr>
        <p:spPr>
          <a:xfrm>
            <a:off x="838200" y="968778"/>
            <a:ext cx="105156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7"/>
          <p:cNvCxnSpPr/>
          <p:nvPr userDrawn="1"/>
        </p:nvCxnSpPr>
        <p:spPr>
          <a:xfrm>
            <a:off x="838200" y="6305757"/>
            <a:ext cx="105156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82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46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01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6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72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63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2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2019/08/29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172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C4885-7399-4D11-A190-343255A6962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05" y="27187"/>
            <a:ext cx="956395" cy="79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05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A05E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D81788-3EBC-4E32-9C7D-BF09902D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93" y="86914"/>
            <a:ext cx="10830894" cy="761397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An installation video of the truss, acrylic, PMTs …</a:t>
            </a:r>
            <a:endParaRPr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528DF6-FF69-456C-BAFA-66E9DFD83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3312D8-0625-4846-B05D-28443D9B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50713-7A47-4E93-A126-06C7E376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4885-7399-4D11-A190-343255A6962F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6" name="Video of JUNO detector growing -30S">
            <a:hlinkClick r:id="" action="ppaction://media"/>
            <a:extLst>
              <a:ext uri="{FF2B5EF4-FFF2-40B4-BE49-F238E27FC236}">
                <a16:creationId xmlns:a16="http://schemas.microsoft.com/office/drawing/2014/main" id="{B9110BD5-972C-404E-B6CB-BA720A13C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553" y="765624"/>
            <a:ext cx="10830893" cy="60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紫红色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12504</TotalTime>
  <Words>12</Words>
  <Application>Microsoft Office PowerPoint</Application>
  <PresentationFormat>宽屏</PresentationFormat>
  <Paragraphs>2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黑体</vt:lpstr>
      <vt:lpstr>宋体</vt:lpstr>
      <vt:lpstr>Arial</vt:lpstr>
      <vt:lpstr>Calibri</vt:lpstr>
      <vt:lpstr>Times New Roman</vt:lpstr>
      <vt:lpstr>Office 主题</vt:lpstr>
      <vt:lpstr>An installation video of the truss, acrylic, PMTs …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AXON Cable test</dc:title>
  <dc:creator>unknown</dc:creator>
  <cp:lastModifiedBy>Jilei Xu</cp:lastModifiedBy>
  <cp:revision>1437</cp:revision>
  <dcterms:created xsi:type="dcterms:W3CDTF">2019-06-09T02:10:33Z</dcterms:created>
  <dcterms:modified xsi:type="dcterms:W3CDTF">2023-11-06T17:58:43Z</dcterms:modified>
</cp:coreProperties>
</file>