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5" r:id="rId2"/>
    <p:sldId id="297" r:id="rId3"/>
    <p:sldId id="357" r:id="rId4"/>
    <p:sldId id="381" r:id="rId5"/>
    <p:sldId id="367" r:id="rId6"/>
    <p:sldId id="380" r:id="rId7"/>
    <p:sldId id="368" r:id="rId8"/>
    <p:sldId id="369" r:id="rId9"/>
    <p:sldId id="372" r:id="rId10"/>
    <p:sldId id="373" r:id="rId11"/>
    <p:sldId id="379" r:id="rId12"/>
    <p:sldId id="375" r:id="rId13"/>
    <p:sldId id="377" r:id="rId14"/>
    <p:sldId id="376" r:id="rId15"/>
    <p:sldId id="378" r:id="rId16"/>
    <p:sldId id="382" r:id="rId17"/>
    <p:sldId id="34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D7BB047-0103-46D9-81C9-B6F0C145FD55}">
          <p14:sldIdLst>
            <p14:sldId id="295"/>
            <p14:sldId id="297"/>
            <p14:sldId id="357"/>
            <p14:sldId id="381"/>
            <p14:sldId id="367"/>
            <p14:sldId id="380"/>
            <p14:sldId id="368"/>
            <p14:sldId id="369"/>
            <p14:sldId id="372"/>
            <p14:sldId id="373"/>
            <p14:sldId id="379"/>
            <p14:sldId id="375"/>
            <p14:sldId id="377"/>
            <p14:sldId id="376"/>
            <p14:sldId id="378"/>
            <p14:sldId id="382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1" initials="8" lastIdx="6" clrIdx="0">
    <p:extLst>
      <p:ext uri="{19B8F6BF-5375-455C-9EA6-DF929625EA0E}">
        <p15:presenceInfo xmlns:p15="http://schemas.microsoft.com/office/powerpoint/2012/main" userId="8613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F96C"/>
    <a:srgbClr val="F2DA4B"/>
    <a:srgbClr val="7F7F7F"/>
    <a:srgbClr val="A6A6A6"/>
    <a:srgbClr val="D2DDF1"/>
    <a:srgbClr val="D3DEF1"/>
    <a:srgbClr val="F2F5FB"/>
    <a:srgbClr val="FFFFFF"/>
    <a:srgbClr val="000000"/>
    <a:srgbClr val="3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1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F7E4F-FE32-4AC2-A81C-10583EB6A5B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28375-E7BB-48B0-A8A2-BD2653793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48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8375-E7BB-48B0-A8A2-BD26537933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2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28375-E7BB-48B0-A8A2-BD26537933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7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526DF-C544-415F-A952-701A04935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131391-955A-4917-9BBD-DB93E97B7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BEBAE5-3C2F-45F7-B966-C181FE63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FFDF96-650E-40BF-94C8-AAD30359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D2A9C4-DBDF-4972-B29F-1C1577CD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27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CC6E15-9ECD-480A-A622-F0DC6162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AC1187-C85E-4749-939E-2CF16AAA7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3A3CD0-2B3B-4468-89EB-CC11BC6A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F16649-D531-4B24-9F70-E3C0419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B6744-CCB3-4700-9F22-989E7DA5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2AF56B-FCC3-495D-BC6B-E5EA78EE6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1189A3-D987-4695-A7C6-6AD87453B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F29B8-7263-4B42-836A-B8811F41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C78905-FED3-4EB3-96FB-2B52DFC0E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6A52CB-C0B0-49A2-989C-201681FE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6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B9CC4-F4A2-44DE-AD44-7023CB47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39743B-0258-4AF7-86CC-C15674430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DB655F-6CF4-4766-A04E-C73F5766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06FE07-7364-4ECD-B6EB-E1882141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8B1E00-B211-40AC-B84F-F7E68368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0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05ED9-54CB-44BB-8335-8B832E09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D38D88-C466-4FC0-B5D6-11A64B3C1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48017C-CD15-436A-AC4C-F1E97657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286B91-917D-4248-B4AE-824FB378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6FCF4-305E-4CA7-A632-1E5E0CD8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8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E16D17-334C-4626-ACB0-0E2D952C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4E0FCA-198F-4599-A616-E760F7AC7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E8ADA1-4A1E-49E0-8A85-3456559E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945C56-D487-4277-AB40-45260E0F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926C80-2A80-4A40-B7B1-9C545C67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7AC3E0-FCFC-431A-8A31-B9B73E0D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28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94E8A-F151-4C16-AF54-011A7B1D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714697-35C5-4184-8F42-9D50A745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7766A8-7E60-42F5-B064-BBEEDFB79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8DC7E5-D306-4977-8518-6294583BB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84AE9-F346-4A89-B1AB-DE53C0D92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C7D536-56B2-4C7D-9ACB-DDAD68B2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4B894D-30AA-4581-8FC2-129259DF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671CBC-DD85-47E5-B461-91E5AF0A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5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088BF-DA87-4AA6-B8FB-3BEEA726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955A68-2EAA-4E42-85F5-8C515D85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1A964F-2DC1-4487-8868-98F4F449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2D1532-980F-4150-AFA9-C6098FCB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70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E9D5FF-99AB-43D8-8151-4A96C77D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6F7AE4-95AD-4DC7-924C-BF2C6CF6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E915CA-60D3-4FBD-B71B-C025E0CA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45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4683D-C17C-4FDB-AD85-0EA9BBB5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127B6-2F99-44D6-869D-67F00D0C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B4782C-FFFC-4467-8117-00F150DAB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9DEBF5-BE9D-4D70-9E2D-BD25183C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2E5A4A-3531-4B6B-803C-F155E634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A948D1-EE42-402C-BB5A-A54AB630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4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83CBD9-1195-4B74-8C1D-45338379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3E5FA6-1138-47FB-A178-D2477C0AF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B38656-CF8B-4120-B2B1-22F72E3E0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972F3C-733C-4AB9-ADE5-210CC95C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5497F8-549B-44B9-AABC-A1E93421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CF84B-07E0-4FB4-AA4C-00D57293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0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7E9213-EB73-45F7-BDC4-7B58024F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3C55E1-FF29-4206-B8C4-E912EF57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D8123-23D8-40FA-A357-B4236D1A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4E9C-8B33-4930-A2A1-61C5481692CB}" type="datetimeFigureOut">
              <a:rPr lang="zh-CN" altLang="en-US" smtClean="0"/>
              <a:t>2023/12/3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394A14-E06A-40A7-BC92-6DBDC702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ADD15-5E84-4271-9561-8F634D00C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05774-876D-4593-ABF1-060CB6C3A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>
            <a:extLst>
              <a:ext uri="{FF2B5EF4-FFF2-40B4-BE49-F238E27FC236}">
                <a16:creationId xmlns:a16="http://schemas.microsoft.com/office/drawing/2014/main" id="{5BBE2784-753A-4FA5-BA47-7061554093EA}"/>
              </a:ext>
            </a:extLst>
          </p:cNvPr>
          <p:cNvSpPr txBox="1">
            <a:spLocks/>
          </p:cNvSpPr>
          <p:nvPr/>
        </p:nvSpPr>
        <p:spPr>
          <a:xfrm>
            <a:off x="1036074" y="4612344"/>
            <a:ext cx="10119851" cy="175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Based on </a:t>
            </a:r>
            <a:r>
              <a:rPr lang="en-US" altLang="zh-CN" sz="2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arXiv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2309.13304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Collaborate with: 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张震宇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郭敏勇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陈斌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2023.12.03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C4E4F6C-6BEA-403A-B04E-59B8013BBEEA}"/>
              </a:ext>
            </a:extLst>
          </p:cNvPr>
          <p:cNvSpPr/>
          <p:nvPr/>
        </p:nvSpPr>
        <p:spPr>
          <a:xfrm>
            <a:off x="4496844" y="4047464"/>
            <a:ext cx="3198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侯业辉  北京大学物理学院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579441-E0F1-4533-A939-CEE65E1883EB}"/>
              </a:ext>
            </a:extLst>
          </p:cNvPr>
          <p:cNvSpPr/>
          <p:nvPr/>
        </p:nvSpPr>
        <p:spPr>
          <a:xfrm>
            <a:off x="1241611" y="1926723"/>
            <a:ext cx="9708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 new analytical model of magnetofluids surrounding </a:t>
            </a:r>
          </a:p>
          <a:p>
            <a:pPr algn="ctr"/>
            <a:r>
              <a:rPr lang="en-US" altLang="zh-CN" sz="3600" b="1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rotating black holes</a:t>
            </a:r>
          </a:p>
        </p:txBody>
      </p:sp>
    </p:spTree>
    <p:extLst>
      <p:ext uri="{BB962C8B-B14F-4D97-AF65-F5344CB8AC3E}">
        <p14:creationId xmlns:p14="http://schemas.microsoft.com/office/powerpoint/2010/main" val="28075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96"/>
    </mc:Choice>
    <mc:Fallback xmlns="">
      <p:transition spd="slow" advTm="277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113B83-4978-4832-948B-666EC49979C4}"/>
                  </a:ext>
                </a:extLst>
              </p:cNvPr>
              <p:cNvSpPr/>
              <p:nvPr/>
            </p:nvSpPr>
            <p:spPr>
              <a:xfrm>
                <a:off x="1344953" y="2782288"/>
                <a:ext cx="6927231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dirty="0"/>
                  <a:t>  </a:t>
                </a:r>
                <a:r>
                  <a:rPr lang="zh-CN" altLang="en-US" b="1" dirty="0"/>
                  <a:t>①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000" b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2000" b="1">
                        <a:latin typeface="Cambria Math" panose="02040503050406030204" pitchFamily="18" charset="0"/>
                      </a:rPr>
                      <m:t>≈0,  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en-US" altLang="zh-CN" sz="2000" b="1" i="0" smtClean="0"/>
                      <m:t> </m:t>
                    </m:r>
                    <m:r>
                      <m:rPr>
                        <m:nor/>
                      </m:rPr>
                      <a:rPr lang="en-US" altLang="zh-CN" sz="2000" b="1"/>
                      <m:t>.</m:t>
                    </m:r>
                  </m:oMath>
                </a14:m>
                <a:r>
                  <a:rPr lang="en-US" altLang="zh-CN" sz="2000" dirty="0"/>
                  <a:t>   </a:t>
                </a:r>
                <a:r>
                  <a:rPr lang="zh-CN" altLang="en-US" b="1" dirty="0"/>
                  <a:t>②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altLang="zh-CN" sz="2000" b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(Conical)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113B83-4978-4832-948B-666EC4997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953" y="2782288"/>
                <a:ext cx="6927231" cy="579967"/>
              </a:xfrm>
              <a:prstGeom prst="rect">
                <a:avLst/>
              </a:prstGeom>
              <a:blipFill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DEEC98A-E72B-4C2C-BCBC-FCE55DE4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77" y="1976479"/>
            <a:ext cx="1674139" cy="5953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57ABC4-DB36-4900-8B06-BDF77CF5F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445" y="1371269"/>
            <a:ext cx="1554523" cy="4372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839EDE-6653-4C2D-B901-0B93E8E1D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722" y="1353988"/>
            <a:ext cx="1569706" cy="4341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DD5F63-0B7C-4C56-A7F0-40E44C2F6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243" y="4701099"/>
            <a:ext cx="6891645" cy="16251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D89C4A-699B-4584-A873-0F50C2120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7410" y="3549465"/>
            <a:ext cx="4088527" cy="91639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E8FED60-03E6-4EB8-9677-BDF03633DBEF}"/>
              </a:ext>
            </a:extLst>
          </p:cNvPr>
          <p:cNvGrpSpPr/>
          <p:nvPr/>
        </p:nvGrpSpPr>
        <p:grpSpPr>
          <a:xfrm>
            <a:off x="8154761" y="-59075"/>
            <a:ext cx="5370383" cy="4994232"/>
            <a:chOff x="8314491" y="735738"/>
            <a:chExt cx="4206320" cy="3911702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55FCA47-A851-4EAB-ABA6-C45AC71DEA97}"/>
                </a:ext>
              </a:extLst>
            </p:cNvPr>
            <p:cNvGrpSpPr/>
            <p:nvPr/>
          </p:nvGrpSpPr>
          <p:grpSpPr>
            <a:xfrm>
              <a:off x="8314491" y="735738"/>
              <a:ext cx="4206320" cy="3911702"/>
              <a:chOff x="525770" y="1752078"/>
              <a:chExt cx="4206320" cy="3911702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37478993-124E-489F-B155-91AF0140CCC6}"/>
                  </a:ext>
                </a:extLst>
              </p:cNvPr>
              <p:cNvGrpSpPr/>
              <p:nvPr/>
            </p:nvGrpSpPr>
            <p:grpSpPr>
              <a:xfrm>
                <a:off x="525770" y="1752078"/>
                <a:ext cx="4206320" cy="3911702"/>
                <a:chOff x="411470" y="2203039"/>
                <a:chExt cx="3414976" cy="3175785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FA3B9BEC-F016-4C2F-A573-1C5A5D4EE22C}"/>
                    </a:ext>
                  </a:extLst>
                </p:cNvPr>
                <p:cNvGrpSpPr/>
                <p:nvPr/>
              </p:nvGrpSpPr>
              <p:grpSpPr>
                <a:xfrm flipV="1">
                  <a:off x="927071" y="3837032"/>
                  <a:ext cx="2899375" cy="1541792"/>
                  <a:chOff x="927071" y="1808628"/>
                  <a:chExt cx="3526467" cy="1959797"/>
                </a:xfrm>
              </p:grpSpPr>
              <p:sp>
                <p:nvSpPr>
                  <p:cNvPr id="28" name="任意多边形: 形状 27">
                    <a:extLst>
                      <a:ext uri="{FF2B5EF4-FFF2-40B4-BE49-F238E27FC236}">
                        <a16:creationId xmlns:a16="http://schemas.microsoft.com/office/drawing/2014/main" id="{D788669C-34A8-413A-9E45-D0FDEF8CDC97}"/>
                      </a:ext>
                    </a:extLst>
                  </p:cNvPr>
                  <p:cNvSpPr/>
                  <p:nvPr/>
                </p:nvSpPr>
                <p:spPr>
                  <a:xfrm flipV="1">
                    <a:off x="1213328" y="2830606"/>
                    <a:ext cx="3240210" cy="937819"/>
                  </a:xfrm>
                  <a:custGeom>
                    <a:avLst/>
                    <a:gdLst>
                      <a:gd name="connsiteX0" fmla="*/ 0 w 929216"/>
                      <a:gd name="connsiteY0" fmla="*/ 0 h 1473200"/>
                      <a:gd name="connsiteX1" fmla="*/ 69850 w 929216"/>
                      <a:gd name="connsiteY1" fmla="*/ 16933 h 1473200"/>
                      <a:gd name="connsiteX2" fmla="*/ 150283 w 929216"/>
                      <a:gd name="connsiteY2" fmla="*/ 63500 h 1473200"/>
                      <a:gd name="connsiteX3" fmla="*/ 209550 w 929216"/>
                      <a:gd name="connsiteY3" fmla="*/ 120650 h 1473200"/>
                      <a:gd name="connsiteX4" fmla="*/ 251883 w 929216"/>
                      <a:gd name="connsiteY4" fmla="*/ 162983 h 1473200"/>
                      <a:gd name="connsiteX5" fmla="*/ 325966 w 929216"/>
                      <a:gd name="connsiteY5" fmla="*/ 249767 h 1473200"/>
                      <a:gd name="connsiteX6" fmla="*/ 387350 w 929216"/>
                      <a:gd name="connsiteY6" fmla="*/ 334433 h 1473200"/>
                      <a:gd name="connsiteX7" fmla="*/ 446616 w 929216"/>
                      <a:gd name="connsiteY7" fmla="*/ 425450 h 1473200"/>
                      <a:gd name="connsiteX8" fmla="*/ 469900 w 929216"/>
                      <a:gd name="connsiteY8" fmla="*/ 463550 h 1473200"/>
                      <a:gd name="connsiteX9" fmla="*/ 584200 w 929216"/>
                      <a:gd name="connsiteY9" fmla="*/ 670983 h 1473200"/>
                      <a:gd name="connsiteX10" fmla="*/ 721783 w 929216"/>
                      <a:gd name="connsiteY10" fmla="*/ 963083 h 1473200"/>
                      <a:gd name="connsiteX11" fmla="*/ 929216 w 929216"/>
                      <a:gd name="connsiteY11" fmla="*/ 1473200 h 147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9216" h="1473200">
                        <a:moveTo>
                          <a:pt x="0" y="0"/>
                        </a:moveTo>
                        <a:cubicBezTo>
                          <a:pt x="22401" y="3175"/>
                          <a:pt x="44803" y="6350"/>
                          <a:pt x="69850" y="16933"/>
                        </a:cubicBezTo>
                        <a:cubicBezTo>
                          <a:pt x="94897" y="27516"/>
                          <a:pt x="127000" y="46214"/>
                          <a:pt x="150283" y="63500"/>
                        </a:cubicBezTo>
                        <a:cubicBezTo>
                          <a:pt x="173566" y="80786"/>
                          <a:pt x="192617" y="104070"/>
                          <a:pt x="209550" y="120650"/>
                        </a:cubicBezTo>
                        <a:cubicBezTo>
                          <a:pt x="226483" y="137230"/>
                          <a:pt x="232480" y="141464"/>
                          <a:pt x="251883" y="162983"/>
                        </a:cubicBezTo>
                        <a:cubicBezTo>
                          <a:pt x="271286" y="184503"/>
                          <a:pt x="303388" y="221192"/>
                          <a:pt x="325966" y="249767"/>
                        </a:cubicBezTo>
                        <a:cubicBezTo>
                          <a:pt x="348544" y="278342"/>
                          <a:pt x="367242" y="305153"/>
                          <a:pt x="387350" y="334433"/>
                        </a:cubicBezTo>
                        <a:cubicBezTo>
                          <a:pt x="407458" y="363713"/>
                          <a:pt x="432858" y="403931"/>
                          <a:pt x="446616" y="425450"/>
                        </a:cubicBezTo>
                        <a:cubicBezTo>
                          <a:pt x="460374" y="446970"/>
                          <a:pt x="446969" y="422628"/>
                          <a:pt x="469900" y="463550"/>
                        </a:cubicBezTo>
                        <a:cubicBezTo>
                          <a:pt x="492831" y="504472"/>
                          <a:pt x="542219" y="587727"/>
                          <a:pt x="584200" y="670983"/>
                        </a:cubicBezTo>
                        <a:cubicBezTo>
                          <a:pt x="626181" y="754239"/>
                          <a:pt x="664280" y="829380"/>
                          <a:pt x="721783" y="963083"/>
                        </a:cubicBezTo>
                        <a:cubicBezTo>
                          <a:pt x="779286" y="1096786"/>
                          <a:pt x="853722" y="1270706"/>
                          <a:pt x="929216" y="1473200"/>
                        </a:cubicBezTo>
                      </a:path>
                    </a:pathLst>
                  </a:custGeom>
                  <a:noFill/>
                  <a:ln w="19050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b="1"/>
                  </a:p>
                </p:txBody>
              </p:sp>
              <p:sp>
                <p:nvSpPr>
                  <p:cNvPr id="29" name="任意多边形: 形状 28">
                    <a:extLst>
                      <a:ext uri="{FF2B5EF4-FFF2-40B4-BE49-F238E27FC236}">
                        <a16:creationId xmlns:a16="http://schemas.microsoft.com/office/drawing/2014/main" id="{8641380D-F31D-44E5-96F7-C9940281E44E}"/>
                      </a:ext>
                    </a:extLst>
                  </p:cNvPr>
                  <p:cNvSpPr/>
                  <p:nvPr/>
                </p:nvSpPr>
                <p:spPr>
                  <a:xfrm flipV="1">
                    <a:off x="927071" y="1808628"/>
                    <a:ext cx="2481758" cy="1835450"/>
                  </a:xfrm>
                  <a:custGeom>
                    <a:avLst/>
                    <a:gdLst>
                      <a:gd name="connsiteX0" fmla="*/ 0 w 929216"/>
                      <a:gd name="connsiteY0" fmla="*/ 0 h 1473200"/>
                      <a:gd name="connsiteX1" fmla="*/ 69850 w 929216"/>
                      <a:gd name="connsiteY1" fmla="*/ 16933 h 1473200"/>
                      <a:gd name="connsiteX2" fmla="*/ 150283 w 929216"/>
                      <a:gd name="connsiteY2" fmla="*/ 63500 h 1473200"/>
                      <a:gd name="connsiteX3" fmla="*/ 209550 w 929216"/>
                      <a:gd name="connsiteY3" fmla="*/ 120650 h 1473200"/>
                      <a:gd name="connsiteX4" fmla="*/ 251883 w 929216"/>
                      <a:gd name="connsiteY4" fmla="*/ 162983 h 1473200"/>
                      <a:gd name="connsiteX5" fmla="*/ 325966 w 929216"/>
                      <a:gd name="connsiteY5" fmla="*/ 249767 h 1473200"/>
                      <a:gd name="connsiteX6" fmla="*/ 387350 w 929216"/>
                      <a:gd name="connsiteY6" fmla="*/ 334433 h 1473200"/>
                      <a:gd name="connsiteX7" fmla="*/ 446616 w 929216"/>
                      <a:gd name="connsiteY7" fmla="*/ 425450 h 1473200"/>
                      <a:gd name="connsiteX8" fmla="*/ 469900 w 929216"/>
                      <a:gd name="connsiteY8" fmla="*/ 463550 h 1473200"/>
                      <a:gd name="connsiteX9" fmla="*/ 584200 w 929216"/>
                      <a:gd name="connsiteY9" fmla="*/ 670983 h 1473200"/>
                      <a:gd name="connsiteX10" fmla="*/ 721783 w 929216"/>
                      <a:gd name="connsiteY10" fmla="*/ 963083 h 1473200"/>
                      <a:gd name="connsiteX11" fmla="*/ 929216 w 929216"/>
                      <a:gd name="connsiteY11" fmla="*/ 1473200 h 147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9216" h="1473200">
                        <a:moveTo>
                          <a:pt x="0" y="0"/>
                        </a:moveTo>
                        <a:cubicBezTo>
                          <a:pt x="22401" y="3175"/>
                          <a:pt x="44803" y="6350"/>
                          <a:pt x="69850" y="16933"/>
                        </a:cubicBezTo>
                        <a:cubicBezTo>
                          <a:pt x="94897" y="27516"/>
                          <a:pt x="127000" y="46214"/>
                          <a:pt x="150283" y="63500"/>
                        </a:cubicBezTo>
                        <a:cubicBezTo>
                          <a:pt x="173566" y="80786"/>
                          <a:pt x="192617" y="104070"/>
                          <a:pt x="209550" y="120650"/>
                        </a:cubicBezTo>
                        <a:cubicBezTo>
                          <a:pt x="226483" y="137230"/>
                          <a:pt x="232480" y="141464"/>
                          <a:pt x="251883" y="162983"/>
                        </a:cubicBezTo>
                        <a:cubicBezTo>
                          <a:pt x="271286" y="184503"/>
                          <a:pt x="303388" y="221192"/>
                          <a:pt x="325966" y="249767"/>
                        </a:cubicBezTo>
                        <a:cubicBezTo>
                          <a:pt x="348544" y="278342"/>
                          <a:pt x="367242" y="305153"/>
                          <a:pt x="387350" y="334433"/>
                        </a:cubicBezTo>
                        <a:cubicBezTo>
                          <a:pt x="407458" y="363713"/>
                          <a:pt x="432858" y="403931"/>
                          <a:pt x="446616" y="425450"/>
                        </a:cubicBezTo>
                        <a:cubicBezTo>
                          <a:pt x="460374" y="446970"/>
                          <a:pt x="446969" y="422628"/>
                          <a:pt x="469900" y="463550"/>
                        </a:cubicBezTo>
                        <a:cubicBezTo>
                          <a:pt x="492831" y="504472"/>
                          <a:pt x="542219" y="587727"/>
                          <a:pt x="584200" y="670983"/>
                        </a:cubicBezTo>
                        <a:cubicBezTo>
                          <a:pt x="626181" y="754239"/>
                          <a:pt x="664280" y="829380"/>
                          <a:pt x="721783" y="963083"/>
                        </a:cubicBezTo>
                        <a:cubicBezTo>
                          <a:pt x="779286" y="1096786"/>
                          <a:pt x="853722" y="1270706"/>
                          <a:pt x="929216" y="1473200"/>
                        </a:cubicBezTo>
                      </a:path>
                    </a:pathLst>
                  </a:custGeom>
                  <a:noFill/>
                  <a:ln w="19050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b="1" dirty="0"/>
                  </a:p>
                </p:txBody>
              </p:sp>
              <p:sp>
                <p:nvSpPr>
                  <p:cNvPr id="30" name="任意多边形: 形状 29">
                    <a:extLst>
                      <a:ext uri="{FF2B5EF4-FFF2-40B4-BE49-F238E27FC236}">
                        <a16:creationId xmlns:a16="http://schemas.microsoft.com/office/drawing/2014/main" id="{11731F1C-FDA5-4510-876A-42ABA9C88B50}"/>
                      </a:ext>
                    </a:extLst>
                  </p:cNvPr>
                  <p:cNvSpPr/>
                  <p:nvPr/>
                </p:nvSpPr>
                <p:spPr>
                  <a:xfrm flipV="1">
                    <a:off x="1179708" y="2212040"/>
                    <a:ext cx="2840846" cy="1431319"/>
                  </a:xfrm>
                  <a:custGeom>
                    <a:avLst/>
                    <a:gdLst>
                      <a:gd name="connsiteX0" fmla="*/ 0 w 929216"/>
                      <a:gd name="connsiteY0" fmla="*/ 0 h 1473200"/>
                      <a:gd name="connsiteX1" fmla="*/ 69850 w 929216"/>
                      <a:gd name="connsiteY1" fmla="*/ 16933 h 1473200"/>
                      <a:gd name="connsiteX2" fmla="*/ 150283 w 929216"/>
                      <a:gd name="connsiteY2" fmla="*/ 63500 h 1473200"/>
                      <a:gd name="connsiteX3" fmla="*/ 209550 w 929216"/>
                      <a:gd name="connsiteY3" fmla="*/ 120650 h 1473200"/>
                      <a:gd name="connsiteX4" fmla="*/ 251883 w 929216"/>
                      <a:gd name="connsiteY4" fmla="*/ 162983 h 1473200"/>
                      <a:gd name="connsiteX5" fmla="*/ 325966 w 929216"/>
                      <a:gd name="connsiteY5" fmla="*/ 249767 h 1473200"/>
                      <a:gd name="connsiteX6" fmla="*/ 387350 w 929216"/>
                      <a:gd name="connsiteY6" fmla="*/ 334433 h 1473200"/>
                      <a:gd name="connsiteX7" fmla="*/ 446616 w 929216"/>
                      <a:gd name="connsiteY7" fmla="*/ 425450 h 1473200"/>
                      <a:gd name="connsiteX8" fmla="*/ 469900 w 929216"/>
                      <a:gd name="connsiteY8" fmla="*/ 463550 h 1473200"/>
                      <a:gd name="connsiteX9" fmla="*/ 584200 w 929216"/>
                      <a:gd name="connsiteY9" fmla="*/ 670983 h 1473200"/>
                      <a:gd name="connsiteX10" fmla="*/ 721783 w 929216"/>
                      <a:gd name="connsiteY10" fmla="*/ 963083 h 1473200"/>
                      <a:gd name="connsiteX11" fmla="*/ 929216 w 929216"/>
                      <a:gd name="connsiteY11" fmla="*/ 1473200 h 147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9216" h="1473200">
                        <a:moveTo>
                          <a:pt x="0" y="0"/>
                        </a:moveTo>
                        <a:cubicBezTo>
                          <a:pt x="22401" y="3175"/>
                          <a:pt x="44803" y="6350"/>
                          <a:pt x="69850" y="16933"/>
                        </a:cubicBezTo>
                        <a:cubicBezTo>
                          <a:pt x="94897" y="27516"/>
                          <a:pt x="127000" y="46214"/>
                          <a:pt x="150283" y="63500"/>
                        </a:cubicBezTo>
                        <a:cubicBezTo>
                          <a:pt x="173566" y="80786"/>
                          <a:pt x="192617" y="104070"/>
                          <a:pt x="209550" y="120650"/>
                        </a:cubicBezTo>
                        <a:cubicBezTo>
                          <a:pt x="226483" y="137230"/>
                          <a:pt x="232480" y="141464"/>
                          <a:pt x="251883" y="162983"/>
                        </a:cubicBezTo>
                        <a:cubicBezTo>
                          <a:pt x="271286" y="184503"/>
                          <a:pt x="303388" y="221192"/>
                          <a:pt x="325966" y="249767"/>
                        </a:cubicBezTo>
                        <a:cubicBezTo>
                          <a:pt x="348544" y="278342"/>
                          <a:pt x="367242" y="305153"/>
                          <a:pt x="387350" y="334433"/>
                        </a:cubicBezTo>
                        <a:cubicBezTo>
                          <a:pt x="407458" y="363713"/>
                          <a:pt x="432858" y="403931"/>
                          <a:pt x="446616" y="425450"/>
                        </a:cubicBezTo>
                        <a:cubicBezTo>
                          <a:pt x="460374" y="446970"/>
                          <a:pt x="446969" y="422628"/>
                          <a:pt x="469900" y="463550"/>
                        </a:cubicBezTo>
                        <a:cubicBezTo>
                          <a:pt x="492831" y="504472"/>
                          <a:pt x="542219" y="587727"/>
                          <a:pt x="584200" y="670983"/>
                        </a:cubicBezTo>
                        <a:cubicBezTo>
                          <a:pt x="626181" y="754239"/>
                          <a:pt x="664280" y="829380"/>
                          <a:pt x="721783" y="963083"/>
                        </a:cubicBezTo>
                        <a:cubicBezTo>
                          <a:pt x="779286" y="1096786"/>
                          <a:pt x="853722" y="1270706"/>
                          <a:pt x="929216" y="1473200"/>
                        </a:cubicBezTo>
                      </a:path>
                    </a:pathLst>
                  </a:custGeom>
                  <a:noFill/>
                  <a:ln w="19050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b="1"/>
                  </a:p>
                </p:txBody>
              </p:sp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E8460926-A311-47FF-A8D4-CAC27643CA23}"/>
                    </a:ext>
                  </a:extLst>
                </p:cNvPr>
                <p:cNvGrpSpPr/>
                <p:nvPr/>
              </p:nvGrpSpPr>
              <p:grpSpPr>
                <a:xfrm>
                  <a:off x="927072" y="2203039"/>
                  <a:ext cx="2842374" cy="1525042"/>
                  <a:chOff x="927071" y="1808628"/>
                  <a:chExt cx="3526467" cy="1959797"/>
                </a:xfrm>
              </p:grpSpPr>
              <p:sp>
                <p:nvSpPr>
                  <p:cNvPr id="25" name="任意多边形: 形状 24">
                    <a:extLst>
                      <a:ext uri="{FF2B5EF4-FFF2-40B4-BE49-F238E27FC236}">
                        <a16:creationId xmlns:a16="http://schemas.microsoft.com/office/drawing/2014/main" id="{2C1BF896-46D3-4BED-8B0E-67C6B16D6001}"/>
                      </a:ext>
                    </a:extLst>
                  </p:cNvPr>
                  <p:cNvSpPr/>
                  <p:nvPr/>
                </p:nvSpPr>
                <p:spPr>
                  <a:xfrm flipV="1">
                    <a:off x="1213328" y="2830606"/>
                    <a:ext cx="3240210" cy="937819"/>
                  </a:xfrm>
                  <a:custGeom>
                    <a:avLst/>
                    <a:gdLst>
                      <a:gd name="connsiteX0" fmla="*/ 0 w 929216"/>
                      <a:gd name="connsiteY0" fmla="*/ 0 h 1473200"/>
                      <a:gd name="connsiteX1" fmla="*/ 69850 w 929216"/>
                      <a:gd name="connsiteY1" fmla="*/ 16933 h 1473200"/>
                      <a:gd name="connsiteX2" fmla="*/ 150283 w 929216"/>
                      <a:gd name="connsiteY2" fmla="*/ 63500 h 1473200"/>
                      <a:gd name="connsiteX3" fmla="*/ 209550 w 929216"/>
                      <a:gd name="connsiteY3" fmla="*/ 120650 h 1473200"/>
                      <a:gd name="connsiteX4" fmla="*/ 251883 w 929216"/>
                      <a:gd name="connsiteY4" fmla="*/ 162983 h 1473200"/>
                      <a:gd name="connsiteX5" fmla="*/ 325966 w 929216"/>
                      <a:gd name="connsiteY5" fmla="*/ 249767 h 1473200"/>
                      <a:gd name="connsiteX6" fmla="*/ 387350 w 929216"/>
                      <a:gd name="connsiteY6" fmla="*/ 334433 h 1473200"/>
                      <a:gd name="connsiteX7" fmla="*/ 446616 w 929216"/>
                      <a:gd name="connsiteY7" fmla="*/ 425450 h 1473200"/>
                      <a:gd name="connsiteX8" fmla="*/ 469900 w 929216"/>
                      <a:gd name="connsiteY8" fmla="*/ 463550 h 1473200"/>
                      <a:gd name="connsiteX9" fmla="*/ 584200 w 929216"/>
                      <a:gd name="connsiteY9" fmla="*/ 670983 h 1473200"/>
                      <a:gd name="connsiteX10" fmla="*/ 721783 w 929216"/>
                      <a:gd name="connsiteY10" fmla="*/ 963083 h 1473200"/>
                      <a:gd name="connsiteX11" fmla="*/ 929216 w 929216"/>
                      <a:gd name="connsiteY11" fmla="*/ 1473200 h 147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9216" h="1473200">
                        <a:moveTo>
                          <a:pt x="0" y="0"/>
                        </a:moveTo>
                        <a:cubicBezTo>
                          <a:pt x="22401" y="3175"/>
                          <a:pt x="44803" y="6350"/>
                          <a:pt x="69850" y="16933"/>
                        </a:cubicBezTo>
                        <a:cubicBezTo>
                          <a:pt x="94897" y="27516"/>
                          <a:pt x="127000" y="46214"/>
                          <a:pt x="150283" y="63500"/>
                        </a:cubicBezTo>
                        <a:cubicBezTo>
                          <a:pt x="173566" y="80786"/>
                          <a:pt x="192617" y="104070"/>
                          <a:pt x="209550" y="120650"/>
                        </a:cubicBezTo>
                        <a:cubicBezTo>
                          <a:pt x="226483" y="137230"/>
                          <a:pt x="232480" y="141464"/>
                          <a:pt x="251883" y="162983"/>
                        </a:cubicBezTo>
                        <a:cubicBezTo>
                          <a:pt x="271286" y="184503"/>
                          <a:pt x="303388" y="221192"/>
                          <a:pt x="325966" y="249767"/>
                        </a:cubicBezTo>
                        <a:cubicBezTo>
                          <a:pt x="348544" y="278342"/>
                          <a:pt x="367242" y="305153"/>
                          <a:pt x="387350" y="334433"/>
                        </a:cubicBezTo>
                        <a:cubicBezTo>
                          <a:pt x="407458" y="363713"/>
                          <a:pt x="432858" y="403931"/>
                          <a:pt x="446616" y="425450"/>
                        </a:cubicBezTo>
                        <a:cubicBezTo>
                          <a:pt x="460374" y="446970"/>
                          <a:pt x="446969" y="422628"/>
                          <a:pt x="469900" y="463550"/>
                        </a:cubicBezTo>
                        <a:cubicBezTo>
                          <a:pt x="492831" y="504472"/>
                          <a:pt x="542219" y="587727"/>
                          <a:pt x="584200" y="670983"/>
                        </a:cubicBezTo>
                        <a:cubicBezTo>
                          <a:pt x="626181" y="754239"/>
                          <a:pt x="664280" y="829380"/>
                          <a:pt x="721783" y="963083"/>
                        </a:cubicBezTo>
                        <a:cubicBezTo>
                          <a:pt x="779286" y="1096786"/>
                          <a:pt x="853722" y="1270706"/>
                          <a:pt x="929216" y="147320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b="1"/>
                  </a:p>
                </p:txBody>
              </p:sp>
              <p:sp>
                <p:nvSpPr>
                  <p:cNvPr id="26" name="任意多边形: 形状 25">
                    <a:extLst>
                      <a:ext uri="{FF2B5EF4-FFF2-40B4-BE49-F238E27FC236}">
                        <a16:creationId xmlns:a16="http://schemas.microsoft.com/office/drawing/2014/main" id="{0CDE9E32-EFD2-4986-AEA3-F990E4E32520}"/>
                      </a:ext>
                    </a:extLst>
                  </p:cNvPr>
                  <p:cNvSpPr/>
                  <p:nvPr/>
                </p:nvSpPr>
                <p:spPr>
                  <a:xfrm flipV="1">
                    <a:off x="927071" y="1808628"/>
                    <a:ext cx="2481758" cy="1835450"/>
                  </a:xfrm>
                  <a:custGeom>
                    <a:avLst/>
                    <a:gdLst>
                      <a:gd name="connsiteX0" fmla="*/ 0 w 929216"/>
                      <a:gd name="connsiteY0" fmla="*/ 0 h 1473200"/>
                      <a:gd name="connsiteX1" fmla="*/ 69850 w 929216"/>
                      <a:gd name="connsiteY1" fmla="*/ 16933 h 1473200"/>
                      <a:gd name="connsiteX2" fmla="*/ 150283 w 929216"/>
                      <a:gd name="connsiteY2" fmla="*/ 63500 h 1473200"/>
                      <a:gd name="connsiteX3" fmla="*/ 209550 w 929216"/>
                      <a:gd name="connsiteY3" fmla="*/ 120650 h 1473200"/>
                      <a:gd name="connsiteX4" fmla="*/ 251883 w 929216"/>
                      <a:gd name="connsiteY4" fmla="*/ 162983 h 1473200"/>
                      <a:gd name="connsiteX5" fmla="*/ 325966 w 929216"/>
                      <a:gd name="connsiteY5" fmla="*/ 249767 h 1473200"/>
                      <a:gd name="connsiteX6" fmla="*/ 387350 w 929216"/>
                      <a:gd name="connsiteY6" fmla="*/ 334433 h 1473200"/>
                      <a:gd name="connsiteX7" fmla="*/ 446616 w 929216"/>
                      <a:gd name="connsiteY7" fmla="*/ 425450 h 1473200"/>
                      <a:gd name="connsiteX8" fmla="*/ 469900 w 929216"/>
                      <a:gd name="connsiteY8" fmla="*/ 463550 h 1473200"/>
                      <a:gd name="connsiteX9" fmla="*/ 584200 w 929216"/>
                      <a:gd name="connsiteY9" fmla="*/ 670983 h 1473200"/>
                      <a:gd name="connsiteX10" fmla="*/ 721783 w 929216"/>
                      <a:gd name="connsiteY10" fmla="*/ 963083 h 1473200"/>
                      <a:gd name="connsiteX11" fmla="*/ 929216 w 929216"/>
                      <a:gd name="connsiteY11" fmla="*/ 1473200 h 147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9216" h="1473200">
                        <a:moveTo>
                          <a:pt x="0" y="0"/>
                        </a:moveTo>
                        <a:cubicBezTo>
                          <a:pt x="22401" y="3175"/>
                          <a:pt x="44803" y="6350"/>
                          <a:pt x="69850" y="16933"/>
                        </a:cubicBezTo>
                        <a:cubicBezTo>
                          <a:pt x="94897" y="27516"/>
                          <a:pt x="127000" y="46214"/>
                          <a:pt x="150283" y="63500"/>
                        </a:cubicBezTo>
                        <a:cubicBezTo>
                          <a:pt x="173566" y="80786"/>
                          <a:pt x="192617" y="104070"/>
                          <a:pt x="209550" y="120650"/>
                        </a:cubicBezTo>
                        <a:cubicBezTo>
                          <a:pt x="226483" y="137230"/>
                          <a:pt x="232480" y="141464"/>
                          <a:pt x="251883" y="162983"/>
                        </a:cubicBezTo>
                        <a:cubicBezTo>
                          <a:pt x="271286" y="184503"/>
                          <a:pt x="303388" y="221192"/>
                          <a:pt x="325966" y="249767"/>
                        </a:cubicBezTo>
                        <a:cubicBezTo>
                          <a:pt x="348544" y="278342"/>
                          <a:pt x="367242" y="305153"/>
                          <a:pt x="387350" y="334433"/>
                        </a:cubicBezTo>
                        <a:cubicBezTo>
                          <a:pt x="407458" y="363713"/>
                          <a:pt x="432858" y="403931"/>
                          <a:pt x="446616" y="425450"/>
                        </a:cubicBezTo>
                        <a:cubicBezTo>
                          <a:pt x="460374" y="446970"/>
                          <a:pt x="446969" y="422628"/>
                          <a:pt x="469900" y="463550"/>
                        </a:cubicBezTo>
                        <a:cubicBezTo>
                          <a:pt x="492831" y="504472"/>
                          <a:pt x="542219" y="587727"/>
                          <a:pt x="584200" y="670983"/>
                        </a:cubicBezTo>
                        <a:cubicBezTo>
                          <a:pt x="626181" y="754239"/>
                          <a:pt x="664280" y="829380"/>
                          <a:pt x="721783" y="963083"/>
                        </a:cubicBezTo>
                        <a:cubicBezTo>
                          <a:pt x="779286" y="1096786"/>
                          <a:pt x="853722" y="1270706"/>
                          <a:pt x="929216" y="147320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b="1" dirty="0"/>
                  </a:p>
                </p:txBody>
              </p:sp>
              <p:sp>
                <p:nvSpPr>
                  <p:cNvPr id="27" name="任意多边形: 形状 26">
                    <a:extLst>
                      <a:ext uri="{FF2B5EF4-FFF2-40B4-BE49-F238E27FC236}">
                        <a16:creationId xmlns:a16="http://schemas.microsoft.com/office/drawing/2014/main" id="{B1270C4B-40BE-446D-A8C4-6E403CAD0EB0}"/>
                      </a:ext>
                    </a:extLst>
                  </p:cNvPr>
                  <p:cNvSpPr/>
                  <p:nvPr/>
                </p:nvSpPr>
                <p:spPr>
                  <a:xfrm flipV="1">
                    <a:off x="1179708" y="2212040"/>
                    <a:ext cx="2840846" cy="1431319"/>
                  </a:xfrm>
                  <a:custGeom>
                    <a:avLst/>
                    <a:gdLst>
                      <a:gd name="connsiteX0" fmla="*/ 0 w 929216"/>
                      <a:gd name="connsiteY0" fmla="*/ 0 h 1473200"/>
                      <a:gd name="connsiteX1" fmla="*/ 69850 w 929216"/>
                      <a:gd name="connsiteY1" fmla="*/ 16933 h 1473200"/>
                      <a:gd name="connsiteX2" fmla="*/ 150283 w 929216"/>
                      <a:gd name="connsiteY2" fmla="*/ 63500 h 1473200"/>
                      <a:gd name="connsiteX3" fmla="*/ 209550 w 929216"/>
                      <a:gd name="connsiteY3" fmla="*/ 120650 h 1473200"/>
                      <a:gd name="connsiteX4" fmla="*/ 251883 w 929216"/>
                      <a:gd name="connsiteY4" fmla="*/ 162983 h 1473200"/>
                      <a:gd name="connsiteX5" fmla="*/ 325966 w 929216"/>
                      <a:gd name="connsiteY5" fmla="*/ 249767 h 1473200"/>
                      <a:gd name="connsiteX6" fmla="*/ 387350 w 929216"/>
                      <a:gd name="connsiteY6" fmla="*/ 334433 h 1473200"/>
                      <a:gd name="connsiteX7" fmla="*/ 446616 w 929216"/>
                      <a:gd name="connsiteY7" fmla="*/ 425450 h 1473200"/>
                      <a:gd name="connsiteX8" fmla="*/ 469900 w 929216"/>
                      <a:gd name="connsiteY8" fmla="*/ 463550 h 1473200"/>
                      <a:gd name="connsiteX9" fmla="*/ 584200 w 929216"/>
                      <a:gd name="connsiteY9" fmla="*/ 670983 h 1473200"/>
                      <a:gd name="connsiteX10" fmla="*/ 721783 w 929216"/>
                      <a:gd name="connsiteY10" fmla="*/ 963083 h 1473200"/>
                      <a:gd name="connsiteX11" fmla="*/ 929216 w 929216"/>
                      <a:gd name="connsiteY11" fmla="*/ 1473200 h 147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29216" h="1473200">
                        <a:moveTo>
                          <a:pt x="0" y="0"/>
                        </a:moveTo>
                        <a:cubicBezTo>
                          <a:pt x="22401" y="3175"/>
                          <a:pt x="44803" y="6350"/>
                          <a:pt x="69850" y="16933"/>
                        </a:cubicBezTo>
                        <a:cubicBezTo>
                          <a:pt x="94897" y="27516"/>
                          <a:pt x="127000" y="46214"/>
                          <a:pt x="150283" y="63500"/>
                        </a:cubicBezTo>
                        <a:cubicBezTo>
                          <a:pt x="173566" y="80786"/>
                          <a:pt x="192617" y="104070"/>
                          <a:pt x="209550" y="120650"/>
                        </a:cubicBezTo>
                        <a:cubicBezTo>
                          <a:pt x="226483" y="137230"/>
                          <a:pt x="232480" y="141464"/>
                          <a:pt x="251883" y="162983"/>
                        </a:cubicBezTo>
                        <a:cubicBezTo>
                          <a:pt x="271286" y="184503"/>
                          <a:pt x="303388" y="221192"/>
                          <a:pt x="325966" y="249767"/>
                        </a:cubicBezTo>
                        <a:cubicBezTo>
                          <a:pt x="348544" y="278342"/>
                          <a:pt x="367242" y="305153"/>
                          <a:pt x="387350" y="334433"/>
                        </a:cubicBezTo>
                        <a:cubicBezTo>
                          <a:pt x="407458" y="363713"/>
                          <a:pt x="432858" y="403931"/>
                          <a:pt x="446616" y="425450"/>
                        </a:cubicBezTo>
                        <a:cubicBezTo>
                          <a:pt x="460374" y="446970"/>
                          <a:pt x="446969" y="422628"/>
                          <a:pt x="469900" y="463550"/>
                        </a:cubicBezTo>
                        <a:cubicBezTo>
                          <a:pt x="492831" y="504472"/>
                          <a:pt x="542219" y="587727"/>
                          <a:pt x="584200" y="670983"/>
                        </a:cubicBezTo>
                        <a:cubicBezTo>
                          <a:pt x="626181" y="754239"/>
                          <a:pt x="664280" y="829380"/>
                          <a:pt x="721783" y="963083"/>
                        </a:cubicBezTo>
                        <a:cubicBezTo>
                          <a:pt x="779286" y="1096786"/>
                          <a:pt x="853722" y="1270706"/>
                          <a:pt x="929216" y="147320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b="1"/>
                  </a:p>
                </p:txBody>
              </p:sp>
            </p:grp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E55E25B3-3D39-4A48-83DF-6FC267967927}"/>
                    </a:ext>
                  </a:extLst>
                </p:cNvPr>
                <p:cNvSpPr/>
                <p:nvPr/>
              </p:nvSpPr>
              <p:spPr>
                <a:xfrm>
                  <a:off x="411470" y="3157162"/>
                  <a:ext cx="1267539" cy="1267539"/>
                </a:xfrm>
                <a:prstGeom prst="ellipse">
                  <a:avLst/>
                </a:prstGeom>
                <a:gradFill flip="none" rotWithShape="1">
                  <a:gsLst>
                    <a:gs pos="23000">
                      <a:srgbClr val="C0C0C0"/>
                    </a:gs>
                    <a:gs pos="13000">
                      <a:srgbClr val="A8A8A8"/>
                    </a:gs>
                    <a:gs pos="43000">
                      <a:srgbClr val="E2E2E2"/>
                    </a:gs>
                    <a:gs pos="0">
                      <a:schemeClr val="bg1">
                        <a:lumMod val="95000"/>
                        <a:shade val="30000"/>
                        <a:satMod val="115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0FA3B4C0-D986-4087-85BE-316EEC5DC21E}"/>
                      </a:ext>
                    </a:extLst>
                  </p:cNvPr>
                  <p:cNvSpPr txBox="1"/>
                  <p:nvPr/>
                </p:nvSpPr>
                <p:spPr>
                  <a:xfrm>
                    <a:off x="1017254" y="4485216"/>
                    <a:ext cx="664835" cy="2892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0FA3B4C0-D986-4087-85BE-316EEC5DC2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7254" y="4485216"/>
                    <a:ext cx="664835" cy="2892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317" r="-2158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30A34C5-C42C-4B1E-91A7-D365F386842B}"/>
                      </a:ext>
                    </a:extLst>
                  </p:cNvPr>
                  <p:cNvSpPr txBox="1"/>
                  <p:nvPr/>
                </p:nvSpPr>
                <p:spPr>
                  <a:xfrm>
                    <a:off x="2525799" y="2131712"/>
                    <a:ext cx="514622" cy="2410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D30A34C5-C42C-4B1E-91A7-D365F38684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5799" y="2131712"/>
                    <a:ext cx="514622" cy="24106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084" t="-2000" r="-13084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4A12D8DE-1C4B-44AD-AF2F-E488E89793A4}"/>
                  </a:ext>
                </a:extLst>
              </p:cNvPr>
              <p:cNvSpPr/>
              <p:nvPr/>
            </p:nvSpPr>
            <p:spPr>
              <a:xfrm>
                <a:off x="2982716" y="2384534"/>
                <a:ext cx="70746" cy="707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C043162-7288-44DA-A737-AFD51F4B9E75}"/>
                  </a:ext>
                </a:extLst>
              </p:cNvPr>
              <p:cNvSpPr/>
              <p:nvPr/>
            </p:nvSpPr>
            <p:spPr>
              <a:xfrm>
                <a:off x="1912129" y="3224030"/>
                <a:ext cx="70746" cy="7074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5B6B547C-80B7-44FA-A3BC-775A75A953BF}"/>
                      </a:ext>
                    </a:extLst>
                  </p:cNvPr>
                  <p:cNvSpPr txBox="1"/>
                  <p:nvPr/>
                </p:nvSpPr>
                <p:spPr>
                  <a:xfrm>
                    <a:off x="1682089" y="2774378"/>
                    <a:ext cx="604870" cy="2410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5B6B547C-80B7-44FA-A3BC-775A75A953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2089" y="2774378"/>
                    <a:ext cx="604870" cy="24106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024" t="-1961" r="-11024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AC6B148C-E7A6-4D61-AD34-42F1C68C64AE}"/>
                      </a:ext>
                    </a:extLst>
                  </p:cNvPr>
                  <p:cNvSpPr txBox="1"/>
                  <p:nvPr/>
                </p:nvSpPr>
                <p:spPr>
                  <a:xfrm>
                    <a:off x="2075144" y="3152001"/>
                    <a:ext cx="525971" cy="24106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AC6B148C-E7A6-4D61-AD34-42F1C68C64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5144" y="3152001"/>
                    <a:ext cx="525971" cy="24106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7273" t="-4000" r="-13636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4E66F37-6444-4D88-9F12-3E16E6F0AA48}"/>
                </a:ext>
              </a:extLst>
            </p:cNvPr>
            <p:cNvSpPr txBox="1"/>
            <p:nvPr/>
          </p:nvSpPr>
          <p:spPr>
            <a:xfrm>
              <a:off x="10125092" y="3202751"/>
              <a:ext cx="1503713" cy="31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/>
                <a:t>Streamlines</a:t>
              </a:r>
              <a:endParaRPr lang="zh-CN" altLang="en-US" sz="2000" b="1" dirty="0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AF73285F-8190-47FA-AA91-6D63BF4F1902}"/>
              </a:ext>
            </a:extLst>
          </p:cNvPr>
          <p:cNvSpPr txBox="1"/>
          <p:nvPr/>
        </p:nvSpPr>
        <p:spPr>
          <a:xfrm>
            <a:off x="497541" y="440888"/>
            <a:ext cx="500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Streamlines in the Kerr exterior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21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80"/>
    </mc:Choice>
    <mc:Fallback xmlns="">
      <p:transition spd="slow" advTm="15958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5A87BD3-2FB4-4F8E-9521-9CA370747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40" y="2660535"/>
            <a:ext cx="2972290" cy="8618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F23A2D-3C9B-49AA-9397-495FE48C8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13" y="3558618"/>
            <a:ext cx="5248467" cy="16242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EABE2B8-91D8-445B-B039-30F6F5116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013" y="1603836"/>
            <a:ext cx="5595105" cy="4533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9D4715-B9D8-4BE7-96C0-1BE54CA4B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283" y="5601303"/>
            <a:ext cx="6085125" cy="80337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CEBC78A0-0C9C-4928-AA02-42FB1FD2D763}"/>
              </a:ext>
            </a:extLst>
          </p:cNvPr>
          <p:cNvGrpSpPr/>
          <p:nvPr/>
        </p:nvGrpSpPr>
        <p:grpSpPr>
          <a:xfrm>
            <a:off x="7942556" y="239850"/>
            <a:ext cx="3352594" cy="6559785"/>
            <a:chOff x="7976176" y="218586"/>
            <a:chExt cx="3352594" cy="655978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74CC581-1476-49E7-A01C-A27DAE3B8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97428" y="218586"/>
              <a:ext cx="3305033" cy="327765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0ADF10-D7EE-4E76-A4BC-40FB833B9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6176" y="3500717"/>
              <a:ext cx="3352594" cy="32776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CEA94455-0DE4-4830-9496-240837558EFF}"/>
                    </a:ext>
                  </a:extLst>
                </p:cNvPr>
                <p:cNvSpPr txBox="1"/>
                <p:nvPr/>
              </p:nvSpPr>
              <p:spPr>
                <a:xfrm>
                  <a:off x="8379914" y="2863752"/>
                  <a:ext cx="1850891" cy="296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/2, 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=1/5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CEA94455-0DE4-4830-9496-240837558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9914" y="2863752"/>
                  <a:ext cx="1850891" cy="296428"/>
                </a:xfrm>
                <a:prstGeom prst="rect">
                  <a:avLst/>
                </a:prstGeom>
                <a:blipFill>
                  <a:blip r:embed="rId8"/>
                  <a:stretch>
                    <a:fillRect l="-2303" r="-2632" b="-29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F6EC1D4-37DE-4896-8618-3CBAA5766F13}"/>
                    </a:ext>
                  </a:extLst>
                </p:cNvPr>
                <p:cNvSpPr txBox="1"/>
                <p:nvPr/>
              </p:nvSpPr>
              <p:spPr>
                <a:xfrm>
                  <a:off x="8400085" y="6189518"/>
                  <a:ext cx="1979132" cy="296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/4, 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=1/10</m:t>
                        </m:r>
                      </m:oMath>
                    </m:oMathPara>
                  </a14:m>
                  <a:endParaRPr lang="zh-CN" alt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5F6EC1D4-37DE-4896-8618-3CBAA5766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085" y="6189518"/>
                  <a:ext cx="1979132" cy="296428"/>
                </a:xfrm>
                <a:prstGeom prst="rect">
                  <a:avLst/>
                </a:prstGeom>
                <a:blipFill>
                  <a:blip r:embed="rId9"/>
                  <a:stretch>
                    <a:fillRect l="-1846" r="-2462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B691474-667D-4DEE-A86C-FFBEB6F7073D}"/>
              </a:ext>
            </a:extLst>
          </p:cNvPr>
          <p:cNvSpPr txBox="1"/>
          <p:nvPr/>
        </p:nvSpPr>
        <p:spPr>
          <a:xfrm>
            <a:off x="603990" y="1107662"/>
            <a:ext cx="264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</a:rPr>
              <a:t>●</a:t>
            </a:r>
            <a:r>
              <a:rPr lang="zh-CN" altLang="en-US" sz="1100" dirty="0">
                <a:solidFill>
                  <a:prstClr val="black"/>
                </a:solidFill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Conserved quantities: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15134F-1DFB-4016-8C8D-5E6F8AC13B52}"/>
              </a:ext>
            </a:extLst>
          </p:cNvPr>
          <p:cNvSpPr txBox="1"/>
          <p:nvPr/>
        </p:nvSpPr>
        <p:spPr>
          <a:xfrm>
            <a:off x="603990" y="2197521"/>
            <a:ext cx="428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</a:rPr>
              <a:t>●</a:t>
            </a:r>
            <a:r>
              <a:rPr lang="zh-CN" altLang="en-US" sz="1100" dirty="0">
                <a:solidFill>
                  <a:prstClr val="black"/>
                </a:solidFill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Expressions for thermodynamics: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FBCD0D-8BAC-4218-AFB6-78ADCBB89234}"/>
              </a:ext>
            </a:extLst>
          </p:cNvPr>
          <p:cNvSpPr txBox="1"/>
          <p:nvPr/>
        </p:nvSpPr>
        <p:spPr>
          <a:xfrm>
            <a:off x="627904" y="5238877"/>
            <a:ext cx="274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</a:rPr>
              <a:t>●</a:t>
            </a:r>
            <a:r>
              <a:rPr lang="zh-CN" altLang="en-US" sz="1100" dirty="0">
                <a:solidFill>
                  <a:prstClr val="black"/>
                </a:solidFill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1FFEA2B-3C74-4C3C-8E9A-98D63E067FB6}"/>
              </a:ext>
            </a:extLst>
          </p:cNvPr>
          <p:cNvSpPr txBox="1"/>
          <p:nvPr/>
        </p:nvSpPr>
        <p:spPr>
          <a:xfrm>
            <a:off x="497541" y="440888"/>
            <a:ext cx="500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 conical solution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30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86"/>
    </mc:Choice>
    <mc:Fallback xmlns="">
      <p:transition spd="slow" advTm="7348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5EE58C6-205C-45F1-AEDD-3B049F8D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078" y="1966424"/>
            <a:ext cx="1392775" cy="40011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41A5922-71CA-447C-87E7-08DD0FCB18A7}"/>
              </a:ext>
            </a:extLst>
          </p:cNvPr>
          <p:cNvSpPr/>
          <p:nvPr/>
        </p:nvSpPr>
        <p:spPr>
          <a:xfrm>
            <a:off x="1560596" y="1341173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</a:rPr>
              <a:t>●</a:t>
            </a:r>
            <a:r>
              <a:rPr lang="zh-CN" altLang="en-US" sz="1100" dirty="0">
                <a:solidFill>
                  <a:prstClr val="black"/>
                </a:solidFill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MHD condition: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548F17-D02A-4F5E-BE8A-C06265C7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931" y="1740968"/>
            <a:ext cx="3885931" cy="8640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F468CC8-6924-49DB-BCFD-8BB91D96A162}"/>
              </a:ext>
            </a:extLst>
          </p:cNvPr>
          <p:cNvSpPr/>
          <p:nvPr/>
        </p:nvSpPr>
        <p:spPr>
          <a:xfrm>
            <a:off x="5372579" y="1341173"/>
            <a:ext cx="537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</a:rPr>
              <a:t>●</a:t>
            </a:r>
            <a:r>
              <a:rPr lang="zh-CN" altLang="en-US" sz="1100" dirty="0">
                <a:solidFill>
                  <a:prstClr val="black"/>
                </a:solidFill>
              </a:rPr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stationary and axisymmetric field (Ruffini):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D0EF24-CF2A-45C1-A891-86771A5D9C2A}"/>
              </a:ext>
            </a:extLst>
          </p:cNvPr>
          <p:cNvSpPr txBox="1"/>
          <p:nvPr/>
        </p:nvSpPr>
        <p:spPr>
          <a:xfrm>
            <a:off x="497541" y="440888"/>
            <a:ext cx="500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 associated magnetic field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50CFC93-0A2A-469B-A133-DE87F58B07BF}"/>
              </a:ext>
            </a:extLst>
          </p:cNvPr>
          <p:cNvGrpSpPr/>
          <p:nvPr/>
        </p:nvGrpSpPr>
        <p:grpSpPr>
          <a:xfrm>
            <a:off x="1266888" y="2935163"/>
            <a:ext cx="8888881" cy="3718888"/>
            <a:chOff x="1266888" y="2935163"/>
            <a:chExt cx="8888881" cy="3718888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5310EFC-2356-47D2-80D9-7ADEBC1A2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6888" y="2935163"/>
              <a:ext cx="4313642" cy="3718887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1371378-247B-4E56-89A8-54ACF7252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7220" y="2935163"/>
              <a:ext cx="4308549" cy="3718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40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16"/>
    </mc:Choice>
    <mc:Fallback xmlns="">
      <p:transition spd="slow" advTm="6251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5ACA0-A73E-4A2B-9BA8-6294A844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807"/>
            <a:ext cx="2909047" cy="1325563"/>
          </a:xfrm>
        </p:spPr>
        <p:txBody>
          <a:bodyPr/>
          <a:lstStyle/>
          <a:p>
            <a:r>
              <a:rPr lang="en-US" altLang="zh-CN" b="1" dirty="0"/>
              <a:t>Contents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2404F-C2BE-4412-8EEC-5D2BDCBA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73" y="2140981"/>
            <a:ext cx="8955194" cy="3033246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3200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Introduction to the background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solutions in Kerr spacetime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3600" b="1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Applications to accretion and jet flows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600" b="1" spc="50" dirty="0">
              <a:ln w="0">
                <a:solidFill>
                  <a:schemeClr val="bg1">
                    <a:lumMod val="5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8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1"/>
    </mc:Choice>
    <mc:Fallback xmlns="">
      <p:transition spd="slow" advTm="161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8E7D1CF-17E5-4040-852C-E329296F69D2}"/>
                  </a:ext>
                </a:extLst>
              </p:cNvPr>
              <p:cNvSpPr/>
              <p:nvPr/>
            </p:nvSpPr>
            <p:spPr>
              <a:xfrm>
                <a:off x="4405779" y="363471"/>
                <a:ext cx="73226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explicit expressions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 model offers a direct avenue to study black hole imaging.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8E7D1CF-17E5-4040-852C-E329296F6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779" y="363471"/>
                <a:ext cx="7322672" cy="646331"/>
              </a:xfrm>
              <a:prstGeom prst="rect">
                <a:avLst/>
              </a:prstGeom>
              <a:blipFill>
                <a:blip r:embed="rId2"/>
                <a:stretch>
                  <a:fillRect l="-74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1F818218-2CA1-4BFF-8670-61E3AE765ADE}"/>
              </a:ext>
            </a:extLst>
          </p:cNvPr>
          <p:cNvSpPr/>
          <p:nvPr/>
        </p:nvSpPr>
        <p:spPr>
          <a:xfrm>
            <a:off x="377038" y="287838"/>
            <a:ext cx="3634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Images of the thick disk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13EFA3C-DE6C-497F-A805-13F3D2855DEF}"/>
              </a:ext>
            </a:extLst>
          </p:cNvPr>
          <p:cNvGrpSpPr/>
          <p:nvPr/>
        </p:nvGrpSpPr>
        <p:grpSpPr>
          <a:xfrm>
            <a:off x="1671004" y="1217826"/>
            <a:ext cx="9111993" cy="5430715"/>
            <a:chOff x="1671004" y="1217826"/>
            <a:chExt cx="9111993" cy="543071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44D2A3B-D47F-49D0-97C0-388CA65C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004" y="1217826"/>
              <a:ext cx="8403082" cy="543071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707FE81-16E6-4951-AA7D-F387F291A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1045" y="4085904"/>
              <a:ext cx="8901952" cy="2558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6"/>
    </mc:Choice>
    <mc:Fallback xmlns="">
      <p:transition spd="slow" advTm="9182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BB23E51C-AAB1-4AA4-81B2-9ABD5F328269}"/>
              </a:ext>
            </a:extLst>
          </p:cNvPr>
          <p:cNvSpPr/>
          <p:nvPr/>
        </p:nvSpPr>
        <p:spPr>
          <a:xfrm flipV="1">
            <a:off x="1386957" y="3937198"/>
            <a:ext cx="1101770" cy="2338941"/>
          </a:xfrm>
          <a:custGeom>
            <a:avLst/>
            <a:gdLst>
              <a:gd name="connsiteX0" fmla="*/ 56483 w 1102604"/>
              <a:gd name="connsiteY0" fmla="*/ 2354142 h 2354479"/>
              <a:gd name="connsiteX1" fmla="*/ 119983 w 1102604"/>
              <a:gd name="connsiteY1" fmla="*/ 2277942 h 2354479"/>
              <a:gd name="connsiteX2" fmla="*/ 193008 w 1102604"/>
              <a:gd name="connsiteY2" fmla="*/ 2182692 h 2354479"/>
              <a:gd name="connsiteX3" fmla="*/ 269208 w 1102604"/>
              <a:gd name="connsiteY3" fmla="*/ 2071567 h 2354479"/>
              <a:gd name="connsiteX4" fmla="*/ 339058 w 1102604"/>
              <a:gd name="connsiteY4" fmla="*/ 1941392 h 2354479"/>
              <a:gd name="connsiteX5" fmla="*/ 453358 w 1102604"/>
              <a:gd name="connsiteY5" fmla="*/ 1738192 h 2354479"/>
              <a:gd name="connsiteX6" fmla="*/ 532733 w 1102604"/>
              <a:gd name="connsiteY6" fmla="*/ 1573092 h 2354479"/>
              <a:gd name="connsiteX7" fmla="*/ 631158 w 1102604"/>
              <a:gd name="connsiteY7" fmla="*/ 1350842 h 2354479"/>
              <a:gd name="connsiteX8" fmla="*/ 716883 w 1102604"/>
              <a:gd name="connsiteY8" fmla="*/ 1153992 h 2354479"/>
              <a:gd name="connsiteX9" fmla="*/ 793083 w 1102604"/>
              <a:gd name="connsiteY9" fmla="*/ 925392 h 2354479"/>
              <a:gd name="connsiteX10" fmla="*/ 862933 w 1102604"/>
              <a:gd name="connsiteY10" fmla="*/ 741242 h 2354479"/>
              <a:gd name="connsiteX11" fmla="*/ 989933 w 1102604"/>
              <a:gd name="connsiteY11" fmla="*/ 372942 h 2354479"/>
              <a:gd name="connsiteX12" fmla="*/ 1101058 w 1102604"/>
              <a:gd name="connsiteY12" fmla="*/ 45917 h 2354479"/>
              <a:gd name="connsiteX13" fmla="*/ 1047083 w 1102604"/>
              <a:gd name="connsiteY13" fmla="*/ 1467 h 2354479"/>
              <a:gd name="connsiteX14" fmla="*/ 939133 w 1102604"/>
              <a:gd name="connsiteY14" fmla="*/ 10992 h 2354479"/>
              <a:gd name="connsiteX15" fmla="*/ 840708 w 1102604"/>
              <a:gd name="connsiteY15" fmla="*/ 14167 h 2354479"/>
              <a:gd name="connsiteX16" fmla="*/ 761333 w 1102604"/>
              <a:gd name="connsiteY16" fmla="*/ 26867 h 2354479"/>
              <a:gd name="connsiteX17" fmla="*/ 754983 w 1102604"/>
              <a:gd name="connsiteY17" fmla="*/ 49092 h 2354479"/>
              <a:gd name="connsiteX18" fmla="*/ 729583 w 1102604"/>
              <a:gd name="connsiteY18" fmla="*/ 141167 h 2354479"/>
              <a:gd name="connsiteX19" fmla="*/ 618458 w 1102604"/>
              <a:gd name="connsiteY19" fmla="*/ 588842 h 2354479"/>
              <a:gd name="connsiteX20" fmla="*/ 523208 w 1102604"/>
              <a:gd name="connsiteY20" fmla="*/ 950792 h 2354479"/>
              <a:gd name="connsiteX21" fmla="*/ 459708 w 1102604"/>
              <a:gd name="connsiteY21" fmla="*/ 1163517 h 2354479"/>
              <a:gd name="connsiteX22" fmla="*/ 405733 w 1102604"/>
              <a:gd name="connsiteY22" fmla="*/ 1334967 h 2354479"/>
              <a:gd name="connsiteX23" fmla="*/ 348583 w 1102604"/>
              <a:gd name="connsiteY23" fmla="*/ 1506417 h 2354479"/>
              <a:gd name="connsiteX24" fmla="*/ 294608 w 1102604"/>
              <a:gd name="connsiteY24" fmla="*/ 1668342 h 2354479"/>
              <a:gd name="connsiteX25" fmla="*/ 227933 w 1102604"/>
              <a:gd name="connsiteY25" fmla="*/ 1849317 h 2354479"/>
              <a:gd name="connsiteX26" fmla="*/ 173958 w 1102604"/>
              <a:gd name="connsiteY26" fmla="*/ 1989017 h 2354479"/>
              <a:gd name="connsiteX27" fmla="*/ 100933 w 1102604"/>
              <a:gd name="connsiteY27" fmla="*/ 2125542 h 2354479"/>
              <a:gd name="connsiteX28" fmla="*/ 50133 w 1102604"/>
              <a:gd name="connsiteY28" fmla="*/ 2220792 h 2354479"/>
              <a:gd name="connsiteX29" fmla="*/ 2508 w 1102604"/>
              <a:gd name="connsiteY29" fmla="*/ 2290642 h 2354479"/>
              <a:gd name="connsiteX30" fmla="*/ 8858 w 1102604"/>
              <a:gd name="connsiteY30" fmla="*/ 2306517 h 2354479"/>
              <a:gd name="connsiteX31" fmla="*/ 56483 w 1102604"/>
              <a:gd name="connsiteY31" fmla="*/ 2354142 h 2354479"/>
              <a:gd name="connsiteX0" fmla="*/ 56483 w 1102170"/>
              <a:gd name="connsiteY0" fmla="*/ 2343697 h 2344034"/>
              <a:gd name="connsiteX1" fmla="*/ 119983 w 1102170"/>
              <a:gd name="connsiteY1" fmla="*/ 2267497 h 2344034"/>
              <a:gd name="connsiteX2" fmla="*/ 193008 w 1102170"/>
              <a:gd name="connsiteY2" fmla="*/ 2172247 h 2344034"/>
              <a:gd name="connsiteX3" fmla="*/ 269208 w 1102170"/>
              <a:gd name="connsiteY3" fmla="*/ 2061122 h 2344034"/>
              <a:gd name="connsiteX4" fmla="*/ 339058 w 1102170"/>
              <a:gd name="connsiteY4" fmla="*/ 1930947 h 2344034"/>
              <a:gd name="connsiteX5" fmla="*/ 453358 w 1102170"/>
              <a:gd name="connsiteY5" fmla="*/ 1727747 h 2344034"/>
              <a:gd name="connsiteX6" fmla="*/ 532733 w 1102170"/>
              <a:gd name="connsiteY6" fmla="*/ 1562647 h 2344034"/>
              <a:gd name="connsiteX7" fmla="*/ 631158 w 1102170"/>
              <a:gd name="connsiteY7" fmla="*/ 1340397 h 2344034"/>
              <a:gd name="connsiteX8" fmla="*/ 716883 w 1102170"/>
              <a:gd name="connsiteY8" fmla="*/ 1143547 h 2344034"/>
              <a:gd name="connsiteX9" fmla="*/ 793083 w 1102170"/>
              <a:gd name="connsiteY9" fmla="*/ 914947 h 2344034"/>
              <a:gd name="connsiteX10" fmla="*/ 862933 w 1102170"/>
              <a:gd name="connsiteY10" fmla="*/ 730797 h 2344034"/>
              <a:gd name="connsiteX11" fmla="*/ 989933 w 1102170"/>
              <a:gd name="connsiteY11" fmla="*/ 362497 h 2344034"/>
              <a:gd name="connsiteX12" fmla="*/ 1101058 w 1102170"/>
              <a:gd name="connsiteY12" fmla="*/ 35472 h 2344034"/>
              <a:gd name="connsiteX13" fmla="*/ 1040733 w 1102170"/>
              <a:gd name="connsiteY13" fmla="*/ 13247 h 2344034"/>
              <a:gd name="connsiteX14" fmla="*/ 939133 w 1102170"/>
              <a:gd name="connsiteY14" fmla="*/ 547 h 2344034"/>
              <a:gd name="connsiteX15" fmla="*/ 840708 w 1102170"/>
              <a:gd name="connsiteY15" fmla="*/ 3722 h 2344034"/>
              <a:gd name="connsiteX16" fmla="*/ 761333 w 1102170"/>
              <a:gd name="connsiteY16" fmla="*/ 16422 h 2344034"/>
              <a:gd name="connsiteX17" fmla="*/ 754983 w 1102170"/>
              <a:gd name="connsiteY17" fmla="*/ 38647 h 2344034"/>
              <a:gd name="connsiteX18" fmla="*/ 729583 w 1102170"/>
              <a:gd name="connsiteY18" fmla="*/ 130722 h 2344034"/>
              <a:gd name="connsiteX19" fmla="*/ 618458 w 1102170"/>
              <a:gd name="connsiteY19" fmla="*/ 578397 h 2344034"/>
              <a:gd name="connsiteX20" fmla="*/ 523208 w 1102170"/>
              <a:gd name="connsiteY20" fmla="*/ 940347 h 2344034"/>
              <a:gd name="connsiteX21" fmla="*/ 459708 w 1102170"/>
              <a:gd name="connsiteY21" fmla="*/ 1153072 h 2344034"/>
              <a:gd name="connsiteX22" fmla="*/ 405733 w 1102170"/>
              <a:gd name="connsiteY22" fmla="*/ 1324522 h 2344034"/>
              <a:gd name="connsiteX23" fmla="*/ 348583 w 1102170"/>
              <a:gd name="connsiteY23" fmla="*/ 1495972 h 2344034"/>
              <a:gd name="connsiteX24" fmla="*/ 294608 w 1102170"/>
              <a:gd name="connsiteY24" fmla="*/ 1657897 h 2344034"/>
              <a:gd name="connsiteX25" fmla="*/ 227933 w 1102170"/>
              <a:gd name="connsiteY25" fmla="*/ 1838872 h 2344034"/>
              <a:gd name="connsiteX26" fmla="*/ 173958 w 1102170"/>
              <a:gd name="connsiteY26" fmla="*/ 1978572 h 2344034"/>
              <a:gd name="connsiteX27" fmla="*/ 100933 w 1102170"/>
              <a:gd name="connsiteY27" fmla="*/ 2115097 h 2344034"/>
              <a:gd name="connsiteX28" fmla="*/ 50133 w 1102170"/>
              <a:gd name="connsiteY28" fmla="*/ 2210347 h 2344034"/>
              <a:gd name="connsiteX29" fmla="*/ 2508 w 1102170"/>
              <a:gd name="connsiteY29" fmla="*/ 2280197 h 2344034"/>
              <a:gd name="connsiteX30" fmla="*/ 8858 w 1102170"/>
              <a:gd name="connsiteY30" fmla="*/ 2296072 h 2344034"/>
              <a:gd name="connsiteX31" fmla="*/ 56483 w 1102170"/>
              <a:gd name="connsiteY31" fmla="*/ 2343697 h 2344034"/>
              <a:gd name="connsiteX0" fmla="*/ 56483 w 1102193"/>
              <a:gd name="connsiteY0" fmla="*/ 2340103 h 2340440"/>
              <a:gd name="connsiteX1" fmla="*/ 119983 w 1102193"/>
              <a:gd name="connsiteY1" fmla="*/ 2263903 h 2340440"/>
              <a:gd name="connsiteX2" fmla="*/ 193008 w 1102193"/>
              <a:gd name="connsiteY2" fmla="*/ 2168653 h 2340440"/>
              <a:gd name="connsiteX3" fmla="*/ 269208 w 1102193"/>
              <a:gd name="connsiteY3" fmla="*/ 2057528 h 2340440"/>
              <a:gd name="connsiteX4" fmla="*/ 339058 w 1102193"/>
              <a:gd name="connsiteY4" fmla="*/ 1927353 h 2340440"/>
              <a:gd name="connsiteX5" fmla="*/ 453358 w 1102193"/>
              <a:gd name="connsiteY5" fmla="*/ 1724153 h 2340440"/>
              <a:gd name="connsiteX6" fmla="*/ 532733 w 1102193"/>
              <a:gd name="connsiteY6" fmla="*/ 1559053 h 2340440"/>
              <a:gd name="connsiteX7" fmla="*/ 631158 w 1102193"/>
              <a:gd name="connsiteY7" fmla="*/ 1336803 h 2340440"/>
              <a:gd name="connsiteX8" fmla="*/ 716883 w 1102193"/>
              <a:gd name="connsiteY8" fmla="*/ 1139953 h 2340440"/>
              <a:gd name="connsiteX9" fmla="*/ 793083 w 1102193"/>
              <a:gd name="connsiteY9" fmla="*/ 911353 h 2340440"/>
              <a:gd name="connsiteX10" fmla="*/ 862933 w 1102193"/>
              <a:gd name="connsiteY10" fmla="*/ 727203 h 2340440"/>
              <a:gd name="connsiteX11" fmla="*/ 989933 w 1102193"/>
              <a:gd name="connsiteY11" fmla="*/ 358903 h 2340440"/>
              <a:gd name="connsiteX12" fmla="*/ 1101058 w 1102193"/>
              <a:gd name="connsiteY12" fmla="*/ 31878 h 2340440"/>
              <a:gd name="connsiteX13" fmla="*/ 1040733 w 1102193"/>
              <a:gd name="connsiteY13" fmla="*/ 9653 h 2340440"/>
              <a:gd name="connsiteX14" fmla="*/ 932783 w 1102193"/>
              <a:gd name="connsiteY14" fmla="*/ 6478 h 2340440"/>
              <a:gd name="connsiteX15" fmla="*/ 840708 w 1102193"/>
              <a:gd name="connsiteY15" fmla="*/ 128 h 2340440"/>
              <a:gd name="connsiteX16" fmla="*/ 761333 w 1102193"/>
              <a:gd name="connsiteY16" fmla="*/ 12828 h 2340440"/>
              <a:gd name="connsiteX17" fmla="*/ 754983 w 1102193"/>
              <a:gd name="connsiteY17" fmla="*/ 35053 h 2340440"/>
              <a:gd name="connsiteX18" fmla="*/ 729583 w 1102193"/>
              <a:gd name="connsiteY18" fmla="*/ 127128 h 2340440"/>
              <a:gd name="connsiteX19" fmla="*/ 618458 w 1102193"/>
              <a:gd name="connsiteY19" fmla="*/ 574803 h 2340440"/>
              <a:gd name="connsiteX20" fmla="*/ 523208 w 1102193"/>
              <a:gd name="connsiteY20" fmla="*/ 936753 h 2340440"/>
              <a:gd name="connsiteX21" fmla="*/ 459708 w 1102193"/>
              <a:gd name="connsiteY21" fmla="*/ 1149478 h 2340440"/>
              <a:gd name="connsiteX22" fmla="*/ 405733 w 1102193"/>
              <a:gd name="connsiteY22" fmla="*/ 1320928 h 2340440"/>
              <a:gd name="connsiteX23" fmla="*/ 348583 w 1102193"/>
              <a:gd name="connsiteY23" fmla="*/ 1492378 h 2340440"/>
              <a:gd name="connsiteX24" fmla="*/ 294608 w 1102193"/>
              <a:gd name="connsiteY24" fmla="*/ 1654303 h 2340440"/>
              <a:gd name="connsiteX25" fmla="*/ 227933 w 1102193"/>
              <a:gd name="connsiteY25" fmla="*/ 1835278 h 2340440"/>
              <a:gd name="connsiteX26" fmla="*/ 173958 w 1102193"/>
              <a:gd name="connsiteY26" fmla="*/ 1974978 h 2340440"/>
              <a:gd name="connsiteX27" fmla="*/ 100933 w 1102193"/>
              <a:gd name="connsiteY27" fmla="*/ 2111503 h 2340440"/>
              <a:gd name="connsiteX28" fmla="*/ 50133 w 1102193"/>
              <a:gd name="connsiteY28" fmla="*/ 2206753 h 2340440"/>
              <a:gd name="connsiteX29" fmla="*/ 2508 w 1102193"/>
              <a:gd name="connsiteY29" fmla="*/ 2276603 h 2340440"/>
              <a:gd name="connsiteX30" fmla="*/ 8858 w 1102193"/>
              <a:gd name="connsiteY30" fmla="*/ 2292478 h 2340440"/>
              <a:gd name="connsiteX31" fmla="*/ 56483 w 1102193"/>
              <a:gd name="connsiteY31" fmla="*/ 2340103 h 2340440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39058 w 1102193"/>
              <a:gd name="connsiteY4" fmla="*/ 1927327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3083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73958 w 1102193"/>
              <a:gd name="connsiteY26" fmla="*/ 19749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3083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73958 w 1102193"/>
              <a:gd name="connsiteY26" fmla="*/ 19749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3083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6258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47008 w 1102193"/>
              <a:gd name="connsiteY5" fmla="*/ 1752702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6258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47008 w 1102193"/>
              <a:gd name="connsiteY5" fmla="*/ 1752702 h 2340414"/>
              <a:gd name="connsiteX6" fmla="*/ 559984 w 1102193"/>
              <a:gd name="connsiteY6" fmla="*/ 1528749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6258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47008 w 1102193"/>
              <a:gd name="connsiteY5" fmla="*/ 1752702 h 2340414"/>
              <a:gd name="connsiteX6" fmla="*/ 559984 w 1102193"/>
              <a:gd name="connsiteY6" fmla="*/ 1528749 h 2340414"/>
              <a:gd name="connsiteX7" fmla="*/ 646297 w 1102193"/>
              <a:gd name="connsiteY7" fmla="*/ 1333749 h 2340414"/>
              <a:gd name="connsiteX8" fmla="*/ 716883 w 1102193"/>
              <a:gd name="connsiteY8" fmla="*/ 1139927 h 2340414"/>
              <a:gd name="connsiteX9" fmla="*/ 796258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47008 w 1102193"/>
              <a:gd name="connsiteY5" fmla="*/ 1752702 h 2340414"/>
              <a:gd name="connsiteX6" fmla="*/ 559984 w 1102193"/>
              <a:gd name="connsiteY6" fmla="*/ 1528749 h 2340414"/>
              <a:gd name="connsiteX7" fmla="*/ 646297 w 1102193"/>
              <a:gd name="connsiteY7" fmla="*/ 1333749 h 2340414"/>
              <a:gd name="connsiteX8" fmla="*/ 716883 w 1102193"/>
              <a:gd name="connsiteY8" fmla="*/ 1139927 h 2340414"/>
              <a:gd name="connsiteX9" fmla="*/ 805342 w 1102193"/>
              <a:gd name="connsiteY9" fmla="*/ 905271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47008 w 1102193"/>
              <a:gd name="connsiteY5" fmla="*/ 1752702 h 2340414"/>
              <a:gd name="connsiteX6" fmla="*/ 559984 w 1102193"/>
              <a:gd name="connsiteY6" fmla="*/ 1528749 h 2340414"/>
              <a:gd name="connsiteX7" fmla="*/ 646297 w 1102193"/>
              <a:gd name="connsiteY7" fmla="*/ 1333749 h 2340414"/>
              <a:gd name="connsiteX8" fmla="*/ 716883 w 1102193"/>
              <a:gd name="connsiteY8" fmla="*/ 1139927 h 2340414"/>
              <a:gd name="connsiteX9" fmla="*/ 805342 w 1102193"/>
              <a:gd name="connsiteY9" fmla="*/ 905271 h 2340414"/>
              <a:gd name="connsiteX10" fmla="*/ 887155 w 1102193"/>
              <a:gd name="connsiteY10" fmla="*/ 690843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1770"/>
              <a:gd name="connsiteY0" fmla="*/ 2338604 h 2338941"/>
              <a:gd name="connsiteX1" fmla="*/ 119983 w 1101770"/>
              <a:gd name="connsiteY1" fmla="*/ 2262404 h 2338941"/>
              <a:gd name="connsiteX2" fmla="*/ 193008 w 1101770"/>
              <a:gd name="connsiteY2" fmla="*/ 2167154 h 2338941"/>
              <a:gd name="connsiteX3" fmla="*/ 269208 w 1101770"/>
              <a:gd name="connsiteY3" fmla="*/ 2056029 h 2338941"/>
              <a:gd name="connsiteX4" fmla="*/ 351758 w 1101770"/>
              <a:gd name="connsiteY4" fmla="*/ 1916329 h 2338941"/>
              <a:gd name="connsiteX5" fmla="*/ 447008 w 1101770"/>
              <a:gd name="connsiteY5" fmla="*/ 1751229 h 2338941"/>
              <a:gd name="connsiteX6" fmla="*/ 559984 w 1101770"/>
              <a:gd name="connsiteY6" fmla="*/ 1527276 h 2338941"/>
              <a:gd name="connsiteX7" fmla="*/ 646297 w 1101770"/>
              <a:gd name="connsiteY7" fmla="*/ 1332276 h 2338941"/>
              <a:gd name="connsiteX8" fmla="*/ 716883 w 1101770"/>
              <a:gd name="connsiteY8" fmla="*/ 1138454 h 2338941"/>
              <a:gd name="connsiteX9" fmla="*/ 805342 w 1101770"/>
              <a:gd name="connsiteY9" fmla="*/ 903798 h 2338941"/>
              <a:gd name="connsiteX10" fmla="*/ 887155 w 1101770"/>
              <a:gd name="connsiteY10" fmla="*/ 689370 h 2338941"/>
              <a:gd name="connsiteX11" fmla="*/ 1002044 w 1101770"/>
              <a:gd name="connsiteY11" fmla="*/ 336209 h 2338941"/>
              <a:gd name="connsiteX12" fmla="*/ 1101058 w 1101770"/>
              <a:gd name="connsiteY12" fmla="*/ 30379 h 2338941"/>
              <a:gd name="connsiteX13" fmla="*/ 1040733 w 1101770"/>
              <a:gd name="connsiteY13" fmla="*/ 8154 h 2338941"/>
              <a:gd name="connsiteX14" fmla="*/ 932783 w 1101770"/>
              <a:gd name="connsiteY14" fmla="*/ 4979 h 2338941"/>
              <a:gd name="connsiteX15" fmla="*/ 831183 w 1101770"/>
              <a:gd name="connsiteY15" fmla="*/ 4979 h 2338941"/>
              <a:gd name="connsiteX16" fmla="*/ 761333 w 1101770"/>
              <a:gd name="connsiteY16" fmla="*/ 11329 h 2338941"/>
              <a:gd name="connsiteX17" fmla="*/ 754983 w 1101770"/>
              <a:gd name="connsiteY17" fmla="*/ 33554 h 2338941"/>
              <a:gd name="connsiteX18" fmla="*/ 729583 w 1101770"/>
              <a:gd name="connsiteY18" fmla="*/ 125629 h 2338941"/>
              <a:gd name="connsiteX19" fmla="*/ 618458 w 1101770"/>
              <a:gd name="connsiteY19" fmla="*/ 573304 h 2338941"/>
              <a:gd name="connsiteX20" fmla="*/ 523208 w 1101770"/>
              <a:gd name="connsiteY20" fmla="*/ 935254 h 2338941"/>
              <a:gd name="connsiteX21" fmla="*/ 459708 w 1101770"/>
              <a:gd name="connsiteY21" fmla="*/ 1147979 h 2338941"/>
              <a:gd name="connsiteX22" fmla="*/ 405733 w 1101770"/>
              <a:gd name="connsiteY22" fmla="*/ 1319429 h 2338941"/>
              <a:gd name="connsiteX23" fmla="*/ 348583 w 1101770"/>
              <a:gd name="connsiteY23" fmla="*/ 1490879 h 2338941"/>
              <a:gd name="connsiteX24" fmla="*/ 294608 w 1101770"/>
              <a:gd name="connsiteY24" fmla="*/ 1652804 h 2338941"/>
              <a:gd name="connsiteX25" fmla="*/ 227933 w 1101770"/>
              <a:gd name="connsiteY25" fmla="*/ 1833779 h 2338941"/>
              <a:gd name="connsiteX26" fmla="*/ 161258 w 1101770"/>
              <a:gd name="connsiteY26" fmla="*/ 1986179 h 2338941"/>
              <a:gd name="connsiteX27" fmla="*/ 100933 w 1101770"/>
              <a:gd name="connsiteY27" fmla="*/ 2110004 h 2338941"/>
              <a:gd name="connsiteX28" fmla="*/ 50133 w 1101770"/>
              <a:gd name="connsiteY28" fmla="*/ 2205254 h 2338941"/>
              <a:gd name="connsiteX29" fmla="*/ 2508 w 1101770"/>
              <a:gd name="connsiteY29" fmla="*/ 2275104 h 2338941"/>
              <a:gd name="connsiteX30" fmla="*/ 8858 w 1101770"/>
              <a:gd name="connsiteY30" fmla="*/ 2290979 h 2338941"/>
              <a:gd name="connsiteX31" fmla="*/ 56483 w 1101770"/>
              <a:gd name="connsiteY31" fmla="*/ 2338604 h 2338941"/>
              <a:gd name="connsiteX0" fmla="*/ 56483 w 1101770"/>
              <a:gd name="connsiteY0" fmla="*/ 2338604 h 2338941"/>
              <a:gd name="connsiteX1" fmla="*/ 119983 w 1101770"/>
              <a:gd name="connsiteY1" fmla="*/ 2262404 h 2338941"/>
              <a:gd name="connsiteX2" fmla="*/ 193008 w 1101770"/>
              <a:gd name="connsiteY2" fmla="*/ 2167154 h 2338941"/>
              <a:gd name="connsiteX3" fmla="*/ 269208 w 1101770"/>
              <a:gd name="connsiteY3" fmla="*/ 2056029 h 2338941"/>
              <a:gd name="connsiteX4" fmla="*/ 357814 w 1101770"/>
              <a:gd name="connsiteY4" fmla="*/ 1898163 h 2338941"/>
              <a:gd name="connsiteX5" fmla="*/ 447008 w 1101770"/>
              <a:gd name="connsiteY5" fmla="*/ 1751229 h 2338941"/>
              <a:gd name="connsiteX6" fmla="*/ 559984 w 1101770"/>
              <a:gd name="connsiteY6" fmla="*/ 1527276 h 2338941"/>
              <a:gd name="connsiteX7" fmla="*/ 646297 w 1101770"/>
              <a:gd name="connsiteY7" fmla="*/ 1332276 h 2338941"/>
              <a:gd name="connsiteX8" fmla="*/ 716883 w 1101770"/>
              <a:gd name="connsiteY8" fmla="*/ 1138454 h 2338941"/>
              <a:gd name="connsiteX9" fmla="*/ 805342 w 1101770"/>
              <a:gd name="connsiteY9" fmla="*/ 903798 h 2338941"/>
              <a:gd name="connsiteX10" fmla="*/ 887155 w 1101770"/>
              <a:gd name="connsiteY10" fmla="*/ 689370 h 2338941"/>
              <a:gd name="connsiteX11" fmla="*/ 1002044 w 1101770"/>
              <a:gd name="connsiteY11" fmla="*/ 336209 h 2338941"/>
              <a:gd name="connsiteX12" fmla="*/ 1101058 w 1101770"/>
              <a:gd name="connsiteY12" fmla="*/ 30379 h 2338941"/>
              <a:gd name="connsiteX13" fmla="*/ 1040733 w 1101770"/>
              <a:gd name="connsiteY13" fmla="*/ 8154 h 2338941"/>
              <a:gd name="connsiteX14" fmla="*/ 932783 w 1101770"/>
              <a:gd name="connsiteY14" fmla="*/ 4979 h 2338941"/>
              <a:gd name="connsiteX15" fmla="*/ 831183 w 1101770"/>
              <a:gd name="connsiteY15" fmla="*/ 4979 h 2338941"/>
              <a:gd name="connsiteX16" fmla="*/ 761333 w 1101770"/>
              <a:gd name="connsiteY16" fmla="*/ 11329 h 2338941"/>
              <a:gd name="connsiteX17" fmla="*/ 754983 w 1101770"/>
              <a:gd name="connsiteY17" fmla="*/ 33554 h 2338941"/>
              <a:gd name="connsiteX18" fmla="*/ 729583 w 1101770"/>
              <a:gd name="connsiteY18" fmla="*/ 125629 h 2338941"/>
              <a:gd name="connsiteX19" fmla="*/ 618458 w 1101770"/>
              <a:gd name="connsiteY19" fmla="*/ 573304 h 2338941"/>
              <a:gd name="connsiteX20" fmla="*/ 523208 w 1101770"/>
              <a:gd name="connsiteY20" fmla="*/ 935254 h 2338941"/>
              <a:gd name="connsiteX21" fmla="*/ 459708 w 1101770"/>
              <a:gd name="connsiteY21" fmla="*/ 1147979 h 2338941"/>
              <a:gd name="connsiteX22" fmla="*/ 405733 w 1101770"/>
              <a:gd name="connsiteY22" fmla="*/ 1319429 h 2338941"/>
              <a:gd name="connsiteX23" fmla="*/ 348583 w 1101770"/>
              <a:gd name="connsiteY23" fmla="*/ 1490879 h 2338941"/>
              <a:gd name="connsiteX24" fmla="*/ 294608 w 1101770"/>
              <a:gd name="connsiteY24" fmla="*/ 1652804 h 2338941"/>
              <a:gd name="connsiteX25" fmla="*/ 227933 w 1101770"/>
              <a:gd name="connsiteY25" fmla="*/ 1833779 h 2338941"/>
              <a:gd name="connsiteX26" fmla="*/ 161258 w 1101770"/>
              <a:gd name="connsiteY26" fmla="*/ 1986179 h 2338941"/>
              <a:gd name="connsiteX27" fmla="*/ 100933 w 1101770"/>
              <a:gd name="connsiteY27" fmla="*/ 2110004 h 2338941"/>
              <a:gd name="connsiteX28" fmla="*/ 50133 w 1101770"/>
              <a:gd name="connsiteY28" fmla="*/ 2205254 h 2338941"/>
              <a:gd name="connsiteX29" fmla="*/ 2508 w 1101770"/>
              <a:gd name="connsiteY29" fmla="*/ 2275104 h 2338941"/>
              <a:gd name="connsiteX30" fmla="*/ 8858 w 1101770"/>
              <a:gd name="connsiteY30" fmla="*/ 2290979 h 2338941"/>
              <a:gd name="connsiteX31" fmla="*/ 56483 w 1101770"/>
              <a:gd name="connsiteY31" fmla="*/ 2338604 h 2338941"/>
              <a:gd name="connsiteX0" fmla="*/ 56483 w 1101770"/>
              <a:gd name="connsiteY0" fmla="*/ 2338604 h 2338941"/>
              <a:gd name="connsiteX1" fmla="*/ 119983 w 1101770"/>
              <a:gd name="connsiteY1" fmla="*/ 2262404 h 2338941"/>
              <a:gd name="connsiteX2" fmla="*/ 193008 w 1101770"/>
              <a:gd name="connsiteY2" fmla="*/ 2167154 h 2338941"/>
              <a:gd name="connsiteX3" fmla="*/ 269208 w 1101770"/>
              <a:gd name="connsiteY3" fmla="*/ 2056029 h 2338941"/>
              <a:gd name="connsiteX4" fmla="*/ 357814 w 1101770"/>
              <a:gd name="connsiteY4" fmla="*/ 1922385 h 2338941"/>
              <a:gd name="connsiteX5" fmla="*/ 447008 w 1101770"/>
              <a:gd name="connsiteY5" fmla="*/ 1751229 h 2338941"/>
              <a:gd name="connsiteX6" fmla="*/ 559984 w 1101770"/>
              <a:gd name="connsiteY6" fmla="*/ 1527276 h 2338941"/>
              <a:gd name="connsiteX7" fmla="*/ 646297 w 1101770"/>
              <a:gd name="connsiteY7" fmla="*/ 1332276 h 2338941"/>
              <a:gd name="connsiteX8" fmla="*/ 716883 w 1101770"/>
              <a:gd name="connsiteY8" fmla="*/ 1138454 h 2338941"/>
              <a:gd name="connsiteX9" fmla="*/ 805342 w 1101770"/>
              <a:gd name="connsiteY9" fmla="*/ 903798 h 2338941"/>
              <a:gd name="connsiteX10" fmla="*/ 887155 w 1101770"/>
              <a:gd name="connsiteY10" fmla="*/ 689370 h 2338941"/>
              <a:gd name="connsiteX11" fmla="*/ 1002044 w 1101770"/>
              <a:gd name="connsiteY11" fmla="*/ 336209 h 2338941"/>
              <a:gd name="connsiteX12" fmla="*/ 1101058 w 1101770"/>
              <a:gd name="connsiteY12" fmla="*/ 30379 h 2338941"/>
              <a:gd name="connsiteX13" fmla="*/ 1040733 w 1101770"/>
              <a:gd name="connsiteY13" fmla="*/ 8154 h 2338941"/>
              <a:gd name="connsiteX14" fmla="*/ 932783 w 1101770"/>
              <a:gd name="connsiteY14" fmla="*/ 4979 h 2338941"/>
              <a:gd name="connsiteX15" fmla="*/ 831183 w 1101770"/>
              <a:gd name="connsiteY15" fmla="*/ 4979 h 2338941"/>
              <a:gd name="connsiteX16" fmla="*/ 761333 w 1101770"/>
              <a:gd name="connsiteY16" fmla="*/ 11329 h 2338941"/>
              <a:gd name="connsiteX17" fmla="*/ 754983 w 1101770"/>
              <a:gd name="connsiteY17" fmla="*/ 33554 h 2338941"/>
              <a:gd name="connsiteX18" fmla="*/ 729583 w 1101770"/>
              <a:gd name="connsiteY18" fmla="*/ 125629 h 2338941"/>
              <a:gd name="connsiteX19" fmla="*/ 618458 w 1101770"/>
              <a:gd name="connsiteY19" fmla="*/ 573304 h 2338941"/>
              <a:gd name="connsiteX20" fmla="*/ 523208 w 1101770"/>
              <a:gd name="connsiteY20" fmla="*/ 935254 h 2338941"/>
              <a:gd name="connsiteX21" fmla="*/ 459708 w 1101770"/>
              <a:gd name="connsiteY21" fmla="*/ 1147979 h 2338941"/>
              <a:gd name="connsiteX22" fmla="*/ 405733 w 1101770"/>
              <a:gd name="connsiteY22" fmla="*/ 1319429 h 2338941"/>
              <a:gd name="connsiteX23" fmla="*/ 348583 w 1101770"/>
              <a:gd name="connsiteY23" fmla="*/ 1490879 h 2338941"/>
              <a:gd name="connsiteX24" fmla="*/ 294608 w 1101770"/>
              <a:gd name="connsiteY24" fmla="*/ 1652804 h 2338941"/>
              <a:gd name="connsiteX25" fmla="*/ 227933 w 1101770"/>
              <a:gd name="connsiteY25" fmla="*/ 1833779 h 2338941"/>
              <a:gd name="connsiteX26" fmla="*/ 161258 w 1101770"/>
              <a:gd name="connsiteY26" fmla="*/ 1986179 h 2338941"/>
              <a:gd name="connsiteX27" fmla="*/ 100933 w 1101770"/>
              <a:gd name="connsiteY27" fmla="*/ 2110004 h 2338941"/>
              <a:gd name="connsiteX28" fmla="*/ 50133 w 1101770"/>
              <a:gd name="connsiteY28" fmla="*/ 2205254 h 2338941"/>
              <a:gd name="connsiteX29" fmla="*/ 2508 w 1101770"/>
              <a:gd name="connsiteY29" fmla="*/ 2275104 h 2338941"/>
              <a:gd name="connsiteX30" fmla="*/ 8858 w 1101770"/>
              <a:gd name="connsiteY30" fmla="*/ 2290979 h 2338941"/>
              <a:gd name="connsiteX31" fmla="*/ 56483 w 1101770"/>
              <a:gd name="connsiteY31" fmla="*/ 2338604 h 2338941"/>
              <a:gd name="connsiteX0" fmla="*/ 56483 w 1101770"/>
              <a:gd name="connsiteY0" fmla="*/ 2338604 h 2338941"/>
              <a:gd name="connsiteX1" fmla="*/ 119983 w 1101770"/>
              <a:gd name="connsiteY1" fmla="*/ 2262404 h 2338941"/>
              <a:gd name="connsiteX2" fmla="*/ 193008 w 1101770"/>
              <a:gd name="connsiteY2" fmla="*/ 2167154 h 2338941"/>
              <a:gd name="connsiteX3" fmla="*/ 269208 w 1101770"/>
              <a:gd name="connsiteY3" fmla="*/ 2056029 h 2338941"/>
              <a:gd name="connsiteX4" fmla="*/ 357814 w 1101770"/>
              <a:gd name="connsiteY4" fmla="*/ 1922385 h 2338941"/>
              <a:gd name="connsiteX5" fmla="*/ 447008 w 1101770"/>
              <a:gd name="connsiteY5" fmla="*/ 1751229 h 2338941"/>
              <a:gd name="connsiteX6" fmla="*/ 559984 w 1101770"/>
              <a:gd name="connsiteY6" fmla="*/ 1527276 h 2338941"/>
              <a:gd name="connsiteX7" fmla="*/ 646297 w 1101770"/>
              <a:gd name="connsiteY7" fmla="*/ 1332276 h 2338941"/>
              <a:gd name="connsiteX8" fmla="*/ 716883 w 1101770"/>
              <a:gd name="connsiteY8" fmla="*/ 1138454 h 2338941"/>
              <a:gd name="connsiteX9" fmla="*/ 805342 w 1101770"/>
              <a:gd name="connsiteY9" fmla="*/ 903798 h 2338941"/>
              <a:gd name="connsiteX10" fmla="*/ 887155 w 1101770"/>
              <a:gd name="connsiteY10" fmla="*/ 689370 h 2338941"/>
              <a:gd name="connsiteX11" fmla="*/ 1002044 w 1101770"/>
              <a:gd name="connsiteY11" fmla="*/ 336209 h 2338941"/>
              <a:gd name="connsiteX12" fmla="*/ 1101058 w 1101770"/>
              <a:gd name="connsiteY12" fmla="*/ 30379 h 2338941"/>
              <a:gd name="connsiteX13" fmla="*/ 1040733 w 1101770"/>
              <a:gd name="connsiteY13" fmla="*/ 8154 h 2338941"/>
              <a:gd name="connsiteX14" fmla="*/ 932783 w 1101770"/>
              <a:gd name="connsiteY14" fmla="*/ 4979 h 2338941"/>
              <a:gd name="connsiteX15" fmla="*/ 831183 w 1101770"/>
              <a:gd name="connsiteY15" fmla="*/ 4979 h 2338941"/>
              <a:gd name="connsiteX16" fmla="*/ 761333 w 1101770"/>
              <a:gd name="connsiteY16" fmla="*/ 11329 h 2338941"/>
              <a:gd name="connsiteX17" fmla="*/ 754983 w 1101770"/>
              <a:gd name="connsiteY17" fmla="*/ 33554 h 2338941"/>
              <a:gd name="connsiteX18" fmla="*/ 729583 w 1101770"/>
              <a:gd name="connsiteY18" fmla="*/ 125629 h 2338941"/>
              <a:gd name="connsiteX19" fmla="*/ 618458 w 1101770"/>
              <a:gd name="connsiteY19" fmla="*/ 573304 h 2338941"/>
              <a:gd name="connsiteX20" fmla="*/ 523208 w 1101770"/>
              <a:gd name="connsiteY20" fmla="*/ 935254 h 2338941"/>
              <a:gd name="connsiteX21" fmla="*/ 459708 w 1101770"/>
              <a:gd name="connsiteY21" fmla="*/ 1147979 h 2338941"/>
              <a:gd name="connsiteX22" fmla="*/ 405733 w 1101770"/>
              <a:gd name="connsiteY22" fmla="*/ 1319429 h 2338941"/>
              <a:gd name="connsiteX23" fmla="*/ 348583 w 1101770"/>
              <a:gd name="connsiteY23" fmla="*/ 1490879 h 2338941"/>
              <a:gd name="connsiteX24" fmla="*/ 294608 w 1101770"/>
              <a:gd name="connsiteY24" fmla="*/ 1652804 h 2338941"/>
              <a:gd name="connsiteX25" fmla="*/ 227933 w 1101770"/>
              <a:gd name="connsiteY25" fmla="*/ 1833779 h 2338941"/>
              <a:gd name="connsiteX26" fmla="*/ 161258 w 1101770"/>
              <a:gd name="connsiteY26" fmla="*/ 1986179 h 2338941"/>
              <a:gd name="connsiteX27" fmla="*/ 100933 w 1101770"/>
              <a:gd name="connsiteY27" fmla="*/ 2110004 h 2338941"/>
              <a:gd name="connsiteX28" fmla="*/ 50133 w 1101770"/>
              <a:gd name="connsiteY28" fmla="*/ 2205254 h 2338941"/>
              <a:gd name="connsiteX29" fmla="*/ 2508 w 1101770"/>
              <a:gd name="connsiteY29" fmla="*/ 2275104 h 2338941"/>
              <a:gd name="connsiteX30" fmla="*/ 8858 w 1101770"/>
              <a:gd name="connsiteY30" fmla="*/ 2290979 h 2338941"/>
              <a:gd name="connsiteX31" fmla="*/ 56483 w 1101770"/>
              <a:gd name="connsiteY31" fmla="*/ 2338604 h 233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1770" h="2338941">
                <a:moveTo>
                  <a:pt x="56483" y="2338604"/>
                </a:moveTo>
                <a:cubicBezTo>
                  <a:pt x="75004" y="2333841"/>
                  <a:pt x="97229" y="2290979"/>
                  <a:pt x="119983" y="2262404"/>
                </a:cubicBezTo>
                <a:cubicBezTo>
                  <a:pt x="142737" y="2233829"/>
                  <a:pt x="168137" y="2201550"/>
                  <a:pt x="193008" y="2167154"/>
                </a:cubicBezTo>
                <a:cubicBezTo>
                  <a:pt x="217879" y="2132758"/>
                  <a:pt x="241740" y="2096824"/>
                  <a:pt x="269208" y="2056029"/>
                </a:cubicBezTo>
                <a:cubicBezTo>
                  <a:pt x="296676" y="2015234"/>
                  <a:pt x="328181" y="1973185"/>
                  <a:pt x="357814" y="1922385"/>
                </a:cubicBezTo>
                <a:cubicBezTo>
                  <a:pt x="387447" y="1871585"/>
                  <a:pt x="413313" y="1817080"/>
                  <a:pt x="447008" y="1751229"/>
                </a:cubicBezTo>
                <a:cubicBezTo>
                  <a:pt x="480703" y="1685378"/>
                  <a:pt x="526769" y="1597102"/>
                  <a:pt x="559984" y="1527276"/>
                </a:cubicBezTo>
                <a:cubicBezTo>
                  <a:pt x="593199" y="1457451"/>
                  <a:pt x="620147" y="1397080"/>
                  <a:pt x="646297" y="1332276"/>
                </a:cubicBezTo>
                <a:cubicBezTo>
                  <a:pt x="672447" y="1267472"/>
                  <a:pt x="690376" y="1209867"/>
                  <a:pt x="716883" y="1138454"/>
                </a:cubicBezTo>
                <a:cubicBezTo>
                  <a:pt x="743390" y="1067041"/>
                  <a:pt x="776963" y="978645"/>
                  <a:pt x="805342" y="903798"/>
                </a:cubicBezTo>
                <a:cubicBezTo>
                  <a:pt x="833721" y="828951"/>
                  <a:pt x="854371" y="783968"/>
                  <a:pt x="887155" y="689370"/>
                </a:cubicBezTo>
                <a:cubicBezTo>
                  <a:pt x="919939" y="594772"/>
                  <a:pt x="966394" y="446041"/>
                  <a:pt x="1002044" y="336209"/>
                </a:cubicBezTo>
                <a:cubicBezTo>
                  <a:pt x="1037694" y="226377"/>
                  <a:pt x="1094610" y="85055"/>
                  <a:pt x="1101058" y="30379"/>
                </a:cubicBezTo>
                <a:cubicBezTo>
                  <a:pt x="1107506" y="-24297"/>
                  <a:pt x="1068779" y="12387"/>
                  <a:pt x="1040733" y="8154"/>
                </a:cubicBezTo>
                <a:cubicBezTo>
                  <a:pt x="1012687" y="3921"/>
                  <a:pt x="967708" y="5508"/>
                  <a:pt x="932783" y="4979"/>
                </a:cubicBezTo>
                <a:cubicBezTo>
                  <a:pt x="897858" y="4450"/>
                  <a:pt x="859758" y="3921"/>
                  <a:pt x="831183" y="4979"/>
                </a:cubicBezTo>
                <a:cubicBezTo>
                  <a:pt x="802608" y="6037"/>
                  <a:pt x="774033" y="6566"/>
                  <a:pt x="761333" y="11329"/>
                </a:cubicBezTo>
                <a:cubicBezTo>
                  <a:pt x="748633" y="16092"/>
                  <a:pt x="760275" y="14504"/>
                  <a:pt x="754983" y="33554"/>
                </a:cubicBezTo>
                <a:cubicBezTo>
                  <a:pt x="749691" y="52604"/>
                  <a:pt x="752337" y="35671"/>
                  <a:pt x="729583" y="125629"/>
                </a:cubicBezTo>
                <a:cubicBezTo>
                  <a:pt x="706829" y="215587"/>
                  <a:pt x="652854" y="438366"/>
                  <a:pt x="618458" y="573304"/>
                </a:cubicBezTo>
                <a:cubicBezTo>
                  <a:pt x="584062" y="708242"/>
                  <a:pt x="549666" y="839475"/>
                  <a:pt x="523208" y="935254"/>
                </a:cubicBezTo>
                <a:cubicBezTo>
                  <a:pt x="496750" y="1031033"/>
                  <a:pt x="479287" y="1083950"/>
                  <a:pt x="459708" y="1147979"/>
                </a:cubicBezTo>
                <a:cubicBezTo>
                  <a:pt x="440129" y="1212008"/>
                  <a:pt x="424254" y="1262279"/>
                  <a:pt x="405733" y="1319429"/>
                </a:cubicBezTo>
                <a:cubicBezTo>
                  <a:pt x="387212" y="1376579"/>
                  <a:pt x="348583" y="1490879"/>
                  <a:pt x="348583" y="1490879"/>
                </a:cubicBezTo>
                <a:cubicBezTo>
                  <a:pt x="330062" y="1546441"/>
                  <a:pt x="314716" y="1595654"/>
                  <a:pt x="294608" y="1652804"/>
                </a:cubicBezTo>
                <a:cubicBezTo>
                  <a:pt x="274500" y="1709954"/>
                  <a:pt x="250158" y="1778217"/>
                  <a:pt x="227933" y="1833779"/>
                </a:cubicBezTo>
                <a:cubicBezTo>
                  <a:pt x="205708" y="1889341"/>
                  <a:pt x="182425" y="1940142"/>
                  <a:pt x="161258" y="1986179"/>
                </a:cubicBezTo>
                <a:cubicBezTo>
                  <a:pt x="140091" y="2032216"/>
                  <a:pt x="119454" y="2073492"/>
                  <a:pt x="100933" y="2110004"/>
                </a:cubicBezTo>
                <a:cubicBezTo>
                  <a:pt x="82412" y="2146517"/>
                  <a:pt x="66537" y="2177737"/>
                  <a:pt x="50133" y="2205254"/>
                </a:cubicBezTo>
                <a:cubicBezTo>
                  <a:pt x="33729" y="2232771"/>
                  <a:pt x="9387" y="2260816"/>
                  <a:pt x="2508" y="2275104"/>
                </a:cubicBezTo>
                <a:cubicBezTo>
                  <a:pt x="-4371" y="2289391"/>
                  <a:pt x="4625" y="2285687"/>
                  <a:pt x="8858" y="2290979"/>
                </a:cubicBezTo>
                <a:cubicBezTo>
                  <a:pt x="13091" y="2296271"/>
                  <a:pt x="37962" y="2343367"/>
                  <a:pt x="56483" y="23386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rgbClr val="ADBEED"/>
              </a:gs>
              <a:gs pos="10000">
                <a:srgbClr val="A4B7EC"/>
              </a:gs>
              <a:gs pos="32000">
                <a:schemeClr val="accent1">
                  <a:tint val="44500"/>
                  <a:satMod val="160000"/>
                </a:schemeClr>
              </a:gs>
              <a:gs pos="6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94653FD3-D500-4DC5-9B6F-12B78403D4FF}"/>
              </a:ext>
            </a:extLst>
          </p:cNvPr>
          <p:cNvSpPr/>
          <p:nvPr/>
        </p:nvSpPr>
        <p:spPr>
          <a:xfrm>
            <a:off x="1394046" y="1177824"/>
            <a:ext cx="1102193" cy="2340414"/>
          </a:xfrm>
          <a:custGeom>
            <a:avLst/>
            <a:gdLst>
              <a:gd name="connsiteX0" fmla="*/ 56483 w 1102604"/>
              <a:gd name="connsiteY0" fmla="*/ 2354142 h 2354479"/>
              <a:gd name="connsiteX1" fmla="*/ 119983 w 1102604"/>
              <a:gd name="connsiteY1" fmla="*/ 2277942 h 2354479"/>
              <a:gd name="connsiteX2" fmla="*/ 193008 w 1102604"/>
              <a:gd name="connsiteY2" fmla="*/ 2182692 h 2354479"/>
              <a:gd name="connsiteX3" fmla="*/ 269208 w 1102604"/>
              <a:gd name="connsiteY3" fmla="*/ 2071567 h 2354479"/>
              <a:gd name="connsiteX4" fmla="*/ 339058 w 1102604"/>
              <a:gd name="connsiteY4" fmla="*/ 1941392 h 2354479"/>
              <a:gd name="connsiteX5" fmla="*/ 453358 w 1102604"/>
              <a:gd name="connsiteY5" fmla="*/ 1738192 h 2354479"/>
              <a:gd name="connsiteX6" fmla="*/ 532733 w 1102604"/>
              <a:gd name="connsiteY6" fmla="*/ 1573092 h 2354479"/>
              <a:gd name="connsiteX7" fmla="*/ 631158 w 1102604"/>
              <a:gd name="connsiteY7" fmla="*/ 1350842 h 2354479"/>
              <a:gd name="connsiteX8" fmla="*/ 716883 w 1102604"/>
              <a:gd name="connsiteY8" fmla="*/ 1153992 h 2354479"/>
              <a:gd name="connsiteX9" fmla="*/ 793083 w 1102604"/>
              <a:gd name="connsiteY9" fmla="*/ 925392 h 2354479"/>
              <a:gd name="connsiteX10" fmla="*/ 862933 w 1102604"/>
              <a:gd name="connsiteY10" fmla="*/ 741242 h 2354479"/>
              <a:gd name="connsiteX11" fmla="*/ 989933 w 1102604"/>
              <a:gd name="connsiteY11" fmla="*/ 372942 h 2354479"/>
              <a:gd name="connsiteX12" fmla="*/ 1101058 w 1102604"/>
              <a:gd name="connsiteY12" fmla="*/ 45917 h 2354479"/>
              <a:gd name="connsiteX13" fmla="*/ 1047083 w 1102604"/>
              <a:gd name="connsiteY13" fmla="*/ 1467 h 2354479"/>
              <a:gd name="connsiteX14" fmla="*/ 939133 w 1102604"/>
              <a:gd name="connsiteY14" fmla="*/ 10992 h 2354479"/>
              <a:gd name="connsiteX15" fmla="*/ 840708 w 1102604"/>
              <a:gd name="connsiteY15" fmla="*/ 14167 h 2354479"/>
              <a:gd name="connsiteX16" fmla="*/ 761333 w 1102604"/>
              <a:gd name="connsiteY16" fmla="*/ 26867 h 2354479"/>
              <a:gd name="connsiteX17" fmla="*/ 754983 w 1102604"/>
              <a:gd name="connsiteY17" fmla="*/ 49092 h 2354479"/>
              <a:gd name="connsiteX18" fmla="*/ 729583 w 1102604"/>
              <a:gd name="connsiteY18" fmla="*/ 141167 h 2354479"/>
              <a:gd name="connsiteX19" fmla="*/ 618458 w 1102604"/>
              <a:gd name="connsiteY19" fmla="*/ 588842 h 2354479"/>
              <a:gd name="connsiteX20" fmla="*/ 523208 w 1102604"/>
              <a:gd name="connsiteY20" fmla="*/ 950792 h 2354479"/>
              <a:gd name="connsiteX21" fmla="*/ 459708 w 1102604"/>
              <a:gd name="connsiteY21" fmla="*/ 1163517 h 2354479"/>
              <a:gd name="connsiteX22" fmla="*/ 405733 w 1102604"/>
              <a:gd name="connsiteY22" fmla="*/ 1334967 h 2354479"/>
              <a:gd name="connsiteX23" fmla="*/ 348583 w 1102604"/>
              <a:gd name="connsiteY23" fmla="*/ 1506417 h 2354479"/>
              <a:gd name="connsiteX24" fmla="*/ 294608 w 1102604"/>
              <a:gd name="connsiteY24" fmla="*/ 1668342 h 2354479"/>
              <a:gd name="connsiteX25" fmla="*/ 227933 w 1102604"/>
              <a:gd name="connsiteY25" fmla="*/ 1849317 h 2354479"/>
              <a:gd name="connsiteX26" fmla="*/ 173958 w 1102604"/>
              <a:gd name="connsiteY26" fmla="*/ 1989017 h 2354479"/>
              <a:gd name="connsiteX27" fmla="*/ 100933 w 1102604"/>
              <a:gd name="connsiteY27" fmla="*/ 2125542 h 2354479"/>
              <a:gd name="connsiteX28" fmla="*/ 50133 w 1102604"/>
              <a:gd name="connsiteY28" fmla="*/ 2220792 h 2354479"/>
              <a:gd name="connsiteX29" fmla="*/ 2508 w 1102604"/>
              <a:gd name="connsiteY29" fmla="*/ 2290642 h 2354479"/>
              <a:gd name="connsiteX30" fmla="*/ 8858 w 1102604"/>
              <a:gd name="connsiteY30" fmla="*/ 2306517 h 2354479"/>
              <a:gd name="connsiteX31" fmla="*/ 56483 w 1102604"/>
              <a:gd name="connsiteY31" fmla="*/ 2354142 h 2354479"/>
              <a:gd name="connsiteX0" fmla="*/ 56483 w 1102170"/>
              <a:gd name="connsiteY0" fmla="*/ 2343697 h 2344034"/>
              <a:gd name="connsiteX1" fmla="*/ 119983 w 1102170"/>
              <a:gd name="connsiteY1" fmla="*/ 2267497 h 2344034"/>
              <a:gd name="connsiteX2" fmla="*/ 193008 w 1102170"/>
              <a:gd name="connsiteY2" fmla="*/ 2172247 h 2344034"/>
              <a:gd name="connsiteX3" fmla="*/ 269208 w 1102170"/>
              <a:gd name="connsiteY3" fmla="*/ 2061122 h 2344034"/>
              <a:gd name="connsiteX4" fmla="*/ 339058 w 1102170"/>
              <a:gd name="connsiteY4" fmla="*/ 1930947 h 2344034"/>
              <a:gd name="connsiteX5" fmla="*/ 453358 w 1102170"/>
              <a:gd name="connsiteY5" fmla="*/ 1727747 h 2344034"/>
              <a:gd name="connsiteX6" fmla="*/ 532733 w 1102170"/>
              <a:gd name="connsiteY6" fmla="*/ 1562647 h 2344034"/>
              <a:gd name="connsiteX7" fmla="*/ 631158 w 1102170"/>
              <a:gd name="connsiteY7" fmla="*/ 1340397 h 2344034"/>
              <a:gd name="connsiteX8" fmla="*/ 716883 w 1102170"/>
              <a:gd name="connsiteY8" fmla="*/ 1143547 h 2344034"/>
              <a:gd name="connsiteX9" fmla="*/ 793083 w 1102170"/>
              <a:gd name="connsiteY9" fmla="*/ 914947 h 2344034"/>
              <a:gd name="connsiteX10" fmla="*/ 862933 w 1102170"/>
              <a:gd name="connsiteY10" fmla="*/ 730797 h 2344034"/>
              <a:gd name="connsiteX11" fmla="*/ 989933 w 1102170"/>
              <a:gd name="connsiteY11" fmla="*/ 362497 h 2344034"/>
              <a:gd name="connsiteX12" fmla="*/ 1101058 w 1102170"/>
              <a:gd name="connsiteY12" fmla="*/ 35472 h 2344034"/>
              <a:gd name="connsiteX13" fmla="*/ 1040733 w 1102170"/>
              <a:gd name="connsiteY13" fmla="*/ 13247 h 2344034"/>
              <a:gd name="connsiteX14" fmla="*/ 939133 w 1102170"/>
              <a:gd name="connsiteY14" fmla="*/ 547 h 2344034"/>
              <a:gd name="connsiteX15" fmla="*/ 840708 w 1102170"/>
              <a:gd name="connsiteY15" fmla="*/ 3722 h 2344034"/>
              <a:gd name="connsiteX16" fmla="*/ 761333 w 1102170"/>
              <a:gd name="connsiteY16" fmla="*/ 16422 h 2344034"/>
              <a:gd name="connsiteX17" fmla="*/ 754983 w 1102170"/>
              <a:gd name="connsiteY17" fmla="*/ 38647 h 2344034"/>
              <a:gd name="connsiteX18" fmla="*/ 729583 w 1102170"/>
              <a:gd name="connsiteY18" fmla="*/ 130722 h 2344034"/>
              <a:gd name="connsiteX19" fmla="*/ 618458 w 1102170"/>
              <a:gd name="connsiteY19" fmla="*/ 578397 h 2344034"/>
              <a:gd name="connsiteX20" fmla="*/ 523208 w 1102170"/>
              <a:gd name="connsiteY20" fmla="*/ 940347 h 2344034"/>
              <a:gd name="connsiteX21" fmla="*/ 459708 w 1102170"/>
              <a:gd name="connsiteY21" fmla="*/ 1153072 h 2344034"/>
              <a:gd name="connsiteX22" fmla="*/ 405733 w 1102170"/>
              <a:gd name="connsiteY22" fmla="*/ 1324522 h 2344034"/>
              <a:gd name="connsiteX23" fmla="*/ 348583 w 1102170"/>
              <a:gd name="connsiteY23" fmla="*/ 1495972 h 2344034"/>
              <a:gd name="connsiteX24" fmla="*/ 294608 w 1102170"/>
              <a:gd name="connsiteY24" fmla="*/ 1657897 h 2344034"/>
              <a:gd name="connsiteX25" fmla="*/ 227933 w 1102170"/>
              <a:gd name="connsiteY25" fmla="*/ 1838872 h 2344034"/>
              <a:gd name="connsiteX26" fmla="*/ 173958 w 1102170"/>
              <a:gd name="connsiteY26" fmla="*/ 1978572 h 2344034"/>
              <a:gd name="connsiteX27" fmla="*/ 100933 w 1102170"/>
              <a:gd name="connsiteY27" fmla="*/ 2115097 h 2344034"/>
              <a:gd name="connsiteX28" fmla="*/ 50133 w 1102170"/>
              <a:gd name="connsiteY28" fmla="*/ 2210347 h 2344034"/>
              <a:gd name="connsiteX29" fmla="*/ 2508 w 1102170"/>
              <a:gd name="connsiteY29" fmla="*/ 2280197 h 2344034"/>
              <a:gd name="connsiteX30" fmla="*/ 8858 w 1102170"/>
              <a:gd name="connsiteY30" fmla="*/ 2296072 h 2344034"/>
              <a:gd name="connsiteX31" fmla="*/ 56483 w 1102170"/>
              <a:gd name="connsiteY31" fmla="*/ 2343697 h 2344034"/>
              <a:gd name="connsiteX0" fmla="*/ 56483 w 1102193"/>
              <a:gd name="connsiteY0" fmla="*/ 2340103 h 2340440"/>
              <a:gd name="connsiteX1" fmla="*/ 119983 w 1102193"/>
              <a:gd name="connsiteY1" fmla="*/ 2263903 h 2340440"/>
              <a:gd name="connsiteX2" fmla="*/ 193008 w 1102193"/>
              <a:gd name="connsiteY2" fmla="*/ 2168653 h 2340440"/>
              <a:gd name="connsiteX3" fmla="*/ 269208 w 1102193"/>
              <a:gd name="connsiteY3" fmla="*/ 2057528 h 2340440"/>
              <a:gd name="connsiteX4" fmla="*/ 339058 w 1102193"/>
              <a:gd name="connsiteY4" fmla="*/ 1927353 h 2340440"/>
              <a:gd name="connsiteX5" fmla="*/ 453358 w 1102193"/>
              <a:gd name="connsiteY5" fmla="*/ 1724153 h 2340440"/>
              <a:gd name="connsiteX6" fmla="*/ 532733 w 1102193"/>
              <a:gd name="connsiteY6" fmla="*/ 1559053 h 2340440"/>
              <a:gd name="connsiteX7" fmla="*/ 631158 w 1102193"/>
              <a:gd name="connsiteY7" fmla="*/ 1336803 h 2340440"/>
              <a:gd name="connsiteX8" fmla="*/ 716883 w 1102193"/>
              <a:gd name="connsiteY8" fmla="*/ 1139953 h 2340440"/>
              <a:gd name="connsiteX9" fmla="*/ 793083 w 1102193"/>
              <a:gd name="connsiteY9" fmla="*/ 911353 h 2340440"/>
              <a:gd name="connsiteX10" fmla="*/ 862933 w 1102193"/>
              <a:gd name="connsiteY10" fmla="*/ 727203 h 2340440"/>
              <a:gd name="connsiteX11" fmla="*/ 989933 w 1102193"/>
              <a:gd name="connsiteY11" fmla="*/ 358903 h 2340440"/>
              <a:gd name="connsiteX12" fmla="*/ 1101058 w 1102193"/>
              <a:gd name="connsiteY12" fmla="*/ 31878 h 2340440"/>
              <a:gd name="connsiteX13" fmla="*/ 1040733 w 1102193"/>
              <a:gd name="connsiteY13" fmla="*/ 9653 h 2340440"/>
              <a:gd name="connsiteX14" fmla="*/ 932783 w 1102193"/>
              <a:gd name="connsiteY14" fmla="*/ 6478 h 2340440"/>
              <a:gd name="connsiteX15" fmla="*/ 840708 w 1102193"/>
              <a:gd name="connsiteY15" fmla="*/ 128 h 2340440"/>
              <a:gd name="connsiteX16" fmla="*/ 761333 w 1102193"/>
              <a:gd name="connsiteY16" fmla="*/ 12828 h 2340440"/>
              <a:gd name="connsiteX17" fmla="*/ 754983 w 1102193"/>
              <a:gd name="connsiteY17" fmla="*/ 35053 h 2340440"/>
              <a:gd name="connsiteX18" fmla="*/ 729583 w 1102193"/>
              <a:gd name="connsiteY18" fmla="*/ 127128 h 2340440"/>
              <a:gd name="connsiteX19" fmla="*/ 618458 w 1102193"/>
              <a:gd name="connsiteY19" fmla="*/ 574803 h 2340440"/>
              <a:gd name="connsiteX20" fmla="*/ 523208 w 1102193"/>
              <a:gd name="connsiteY20" fmla="*/ 936753 h 2340440"/>
              <a:gd name="connsiteX21" fmla="*/ 459708 w 1102193"/>
              <a:gd name="connsiteY21" fmla="*/ 1149478 h 2340440"/>
              <a:gd name="connsiteX22" fmla="*/ 405733 w 1102193"/>
              <a:gd name="connsiteY22" fmla="*/ 1320928 h 2340440"/>
              <a:gd name="connsiteX23" fmla="*/ 348583 w 1102193"/>
              <a:gd name="connsiteY23" fmla="*/ 1492378 h 2340440"/>
              <a:gd name="connsiteX24" fmla="*/ 294608 w 1102193"/>
              <a:gd name="connsiteY24" fmla="*/ 1654303 h 2340440"/>
              <a:gd name="connsiteX25" fmla="*/ 227933 w 1102193"/>
              <a:gd name="connsiteY25" fmla="*/ 1835278 h 2340440"/>
              <a:gd name="connsiteX26" fmla="*/ 173958 w 1102193"/>
              <a:gd name="connsiteY26" fmla="*/ 1974978 h 2340440"/>
              <a:gd name="connsiteX27" fmla="*/ 100933 w 1102193"/>
              <a:gd name="connsiteY27" fmla="*/ 2111503 h 2340440"/>
              <a:gd name="connsiteX28" fmla="*/ 50133 w 1102193"/>
              <a:gd name="connsiteY28" fmla="*/ 2206753 h 2340440"/>
              <a:gd name="connsiteX29" fmla="*/ 2508 w 1102193"/>
              <a:gd name="connsiteY29" fmla="*/ 2276603 h 2340440"/>
              <a:gd name="connsiteX30" fmla="*/ 8858 w 1102193"/>
              <a:gd name="connsiteY30" fmla="*/ 2292478 h 2340440"/>
              <a:gd name="connsiteX31" fmla="*/ 56483 w 1102193"/>
              <a:gd name="connsiteY31" fmla="*/ 2340103 h 2340440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39058 w 1102193"/>
              <a:gd name="connsiteY4" fmla="*/ 1927327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3083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73958 w 1102193"/>
              <a:gd name="connsiteY26" fmla="*/ 19749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3083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73958 w 1102193"/>
              <a:gd name="connsiteY26" fmla="*/ 19749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3083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53358 w 1102193"/>
              <a:gd name="connsiteY5" fmla="*/ 1724127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6258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  <a:gd name="connsiteX0" fmla="*/ 56483 w 1102193"/>
              <a:gd name="connsiteY0" fmla="*/ 2340077 h 2340414"/>
              <a:gd name="connsiteX1" fmla="*/ 119983 w 1102193"/>
              <a:gd name="connsiteY1" fmla="*/ 2263877 h 2340414"/>
              <a:gd name="connsiteX2" fmla="*/ 193008 w 1102193"/>
              <a:gd name="connsiteY2" fmla="*/ 2168627 h 2340414"/>
              <a:gd name="connsiteX3" fmla="*/ 269208 w 1102193"/>
              <a:gd name="connsiteY3" fmla="*/ 2057502 h 2340414"/>
              <a:gd name="connsiteX4" fmla="*/ 351758 w 1102193"/>
              <a:gd name="connsiteY4" fmla="*/ 1917802 h 2340414"/>
              <a:gd name="connsiteX5" fmla="*/ 447008 w 1102193"/>
              <a:gd name="connsiteY5" fmla="*/ 1752702 h 2340414"/>
              <a:gd name="connsiteX6" fmla="*/ 532733 w 1102193"/>
              <a:gd name="connsiteY6" fmla="*/ 1559027 h 2340414"/>
              <a:gd name="connsiteX7" fmla="*/ 631158 w 1102193"/>
              <a:gd name="connsiteY7" fmla="*/ 1336777 h 2340414"/>
              <a:gd name="connsiteX8" fmla="*/ 716883 w 1102193"/>
              <a:gd name="connsiteY8" fmla="*/ 1139927 h 2340414"/>
              <a:gd name="connsiteX9" fmla="*/ 796258 w 1102193"/>
              <a:gd name="connsiteY9" fmla="*/ 911327 h 2340414"/>
              <a:gd name="connsiteX10" fmla="*/ 862933 w 1102193"/>
              <a:gd name="connsiteY10" fmla="*/ 727177 h 2340414"/>
              <a:gd name="connsiteX11" fmla="*/ 989933 w 1102193"/>
              <a:gd name="connsiteY11" fmla="*/ 358877 h 2340414"/>
              <a:gd name="connsiteX12" fmla="*/ 1101058 w 1102193"/>
              <a:gd name="connsiteY12" fmla="*/ 31852 h 2340414"/>
              <a:gd name="connsiteX13" fmla="*/ 1040733 w 1102193"/>
              <a:gd name="connsiteY13" fmla="*/ 9627 h 2340414"/>
              <a:gd name="connsiteX14" fmla="*/ 932783 w 1102193"/>
              <a:gd name="connsiteY14" fmla="*/ 6452 h 2340414"/>
              <a:gd name="connsiteX15" fmla="*/ 831183 w 1102193"/>
              <a:gd name="connsiteY15" fmla="*/ 6452 h 2340414"/>
              <a:gd name="connsiteX16" fmla="*/ 761333 w 1102193"/>
              <a:gd name="connsiteY16" fmla="*/ 12802 h 2340414"/>
              <a:gd name="connsiteX17" fmla="*/ 754983 w 1102193"/>
              <a:gd name="connsiteY17" fmla="*/ 35027 h 2340414"/>
              <a:gd name="connsiteX18" fmla="*/ 729583 w 1102193"/>
              <a:gd name="connsiteY18" fmla="*/ 127102 h 2340414"/>
              <a:gd name="connsiteX19" fmla="*/ 618458 w 1102193"/>
              <a:gd name="connsiteY19" fmla="*/ 574777 h 2340414"/>
              <a:gd name="connsiteX20" fmla="*/ 523208 w 1102193"/>
              <a:gd name="connsiteY20" fmla="*/ 936727 h 2340414"/>
              <a:gd name="connsiteX21" fmla="*/ 459708 w 1102193"/>
              <a:gd name="connsiteY21" fmla="*/ 1149452 h 2340414"/>
              <a:gd name="connsiteX22" fmla="*/ 405733 w 1102193"/>
              <a:gd name="connsiteY22" fmla="*/ 1320902 h 2340414"/>
              <a:gd name="connsiteX23" fmla="*/ 348583 w 1102193"/>
              <a:gd name="connsiteY23" fmla="*/ 1492352 h 2340414"/>
              <a:gd name="connsiteX24" fmla="*/ 294608 w 1102193"/>
              <a:gd name="connsiteY24" fmla="*/ 1654277 h 2340414"/>
              <a:gd name="connsiteX25" fmla="*/ 227933 w 1102193"/>
              <a:gd name="connsiteY25" fmla="*/ 1835252 h 2340414"/>
              <a:gd name="connsiteX26" fmla="*/ 161258 w 1102193"/>
              <a:gd name="connsiteY26" fmla="*/ 1987652 h 2340414"/>
              <a:gd name="connsiteX27" fmla="*/ 100933 w 1102193"/>
              <a:gd name="connsiteY27" fmla="*/ 2111477 h 2340414"/>
              <a:gd name="connsiteX28" fmla="*/ 50133 w 1102193"/>
              <a:gd name="connsiteY28" fmla="*/ 2206727 h 2340414"/>
              <a:gd name="connsiteX29" fmla="*/ 2508 w 1102193"/>
              <a:gd name="connsiteY29" fmla="*/ 2276577 h 2340414"/>
              <a:gd name="connsiteX30" fmla="*/ 8858 w 1102193"/>
              <a:gd name="connsiteY30" fmla="*/ 2292452 h 2340414"/>
              <a:gd name="connsiteX31" fmla="*/ 56483 w 1102193"/>
              <a:gd name="connsiteY31" fmla="*/ 2340077 h 23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2193" h="2340414">
                <a:moveTo>
                  <a:pt x="56483" y="2340077"/>
                </a:moveTo>
                <a:cubicBezTo>
                  <a:pt x="75004" y="2335314"/>
                  <a:pt x="97229" y="2292452"/>
                  <a:pt x="119983" y="2263877"/>
                </a:cubicBezTo>
                <a:cubicBezTo>
                  <a:pt x="142737" y="2235302"/>
                  <a:pt x="168137" y="2203023"/>
                  <a:pt x="193008" y="2168627"/>
                </a:cubicBezTo>
                <a:cubicBezTo>
                  <a:pt x="217879" y="2134231"/>
                  <a:pt x="242750" y="2099306"/>
                  <a:pt x="269208" y="2057502"/>
                </a:cubicBezTo>
                <a:cubicBezTo>
                  <a:pt x="295666" y="2015698"/>
                  <a:pt x="322125" y="1968602"/>
                  <a:pt x="351758" y="1917802"/>
                </a:cubicBezTo>
                <a:cubicBezTo>
                  <a:pt x="381391" y="1867002"/>
                  <a:pt x="416846" y="1812498"/>
                  <a:pt x="447008" y="1752702"/>
                </a:cubicBezTo>
                <a:cubicBezTo>
                  <a:pt x="477170" y="1692906"/>
                  <a:pt x="502041" y="1628348"/>
                  <a:pt x="532733" y="1559027"/>
                </a:cubicBezTo>
                <a:lnTo>
                  <a:pt x="631158" y="1336777"/>
                </a:lnTo>
                <a:cubicBezTo>
                  <a:pt x="661850" y="1266927"/>
                  <a:pt x="689366" y="1210835"/>
                  <a:pt x="716883" y="1139927"/>
                </a:cubicBezTo>
                <a:cubicBezTo>
                  <a:pt x="744400" y="1069019"/>
                  <a:pt x="771916" y="980119"/>
                  <a:pt x="796258" y="911327"/>
                </a:cubicBezTo>
                <a:cubicBezTo>
                  <a:pt x="820600" y="842535"/>
                  <a:pt x="830654" y="819252"/>
                  <a:pt x="862933" y="727177"/>
                </a:cubicBezTo>
                <a:cubicBezTo>
                  <a:pt x="895212" y="635102"/>
                  <a:pt x="950246" y="474764"/>
                  <a:pt x="989933" y="358877"/>
                </a:cubicBezTo>
                <a:cubicBezTo>
                  <a:pt x="1029621" y="242989"/>
                  <a:pt x="1092591" y="90060"/>
                  <a:pt x="1101058" y="31852"/>
                </a:cubicBezTo>
                <a:cubicBezTo>
                  <a:pt x="1109525" y="-26356"/>
                  <a:pt x="1068779" y="13860"/>
                  <a:pt x="1040733" y="9627"/>
                </a:cubicBezTo>
                <a:cubicBezTo>
                  <a:pt x="1012687" y="5394"/>
                  <a:pt x="967708" y="6981"/>
                  <a:pt x="932783" y="6452"/>
                </a:cubicBezTo>
                <a:cubicBezTo>
                  <a:pt x="897858" y="5923"/>
                  <a:pt x="859758" y="5394"/>
                  <a:pt x="831183" y="6452"/>
                </a:cubicBezTo>
                <a:cubicBezTo>
                  <a:pt x="802608" y="7510"/>
                  <a:pt x="774033" y="8039"/>
                  <a:pt x="761333" y="12802"/>
                </a:cubicBezTo>
                <a:cubicBezTo>
                  <a:pt x="748633" y="17565"/>
                  <a:pt x="760275" y="15977"/>
                  <a:pt x="754983" y="35027"/>
                </a:cubicBezTo>
                <a:cubicBezTo>
                  <a:pt x="749691" y="54077"/>
                  <a:pt x="752337" y="37144"/>
                  <a:pt x="729583" y="127102"/>
                </a:cubicBezTo>
                <a:cubicBezTo>
                  <a:pt x="706829" y="217060"/>
                  <a:pt x="652854" y="439839"/>
                  <a:pt x="618458" y="574777"/>
                </a:cubicBezTo>
                <a:cubicBezTo>
                  <a:pt x="584062" y="709715"/>
                  <a:pt x="549666" y="840948"/>
                  <a:pt x="523208" y="936727"/>
                </a:cubicBezTo>
                <a:cubicBezTo>
                  <a:pt x="496750" y="1032506"/>
                  <a:pt x="479287" y="1085423"/>
                  <a:pt x="459708" y="1149452"/>
                </a:cubicBezTo>
                <a:cubicBezTo>
                  <a:pt x="440129" y="1213481"/>
                  <a:pt x="424254" y="1263752"/>
                  <a:pt x="405733" y="1320902"/>
                </a:cubicBezTo>
                <a:cubicBezTo>
                  <a:pt x="387212" y="1378052"/>
                  <a:pt x="348583" y="1492352"/>
                  <a:pt x="348583" y="1492352"/>
                </a:cubicBezTo>
                <a:cubicBezTo>
                  <a:pt x="330062" y="1547914"/>
                  <a:pt x="314716" y="1597127"/>
                  <a:pt x="294608" y="1654277"/>
                </a:cubicBezTo>
                <a:cubicBezTo>
                  <a:pt x="274500" y="1711427"/>
                  <a:pt x="250158" y="1779690"/>
                  <a:pt x="227933" y="1835252"/>
                </a:cubicBezTo>
                <a:cubicBezTo>
                  <a:pt x="205708" y="1890814"/>
                  <a:pt x="182425" y="1941615"/>
                  <a:pt x="161258" y="1987652"/>
                </a:cubicBezTo>
                <a:cubicBezTo>
                  <a:pt x="140091" y="2033689"/>
                  <a:pt x="119454" y="2074965"/>
                  <a:pt x="100933" y="2111477"/>
                </a:cubicBezTo>
                <a:cubicBezTo>
                  <a:pt x="82412" y="2147990"/>
                  <a:pt x="66537" y="2179210"/>
                  <a:pt x="50133" y="2206727"/>
                </a:cubicBezTo>
                <a:cubicBezTo>
                  <a:pt x="33729" y="2234244"/>
                  <a:pt x="9387" y="2262289"/>
                  <a:pt x="2508" y="2276577"/>
                </a:cubicBezTo>
                <a:cubicBezTo>
                  <a:pt x="-4371" y="2290864"/>
                  <a:pt x="4625" y="2287160"/>
                  <a:pt x="8858" y="2292452"/>
                </a:cubicBezTo>
                <a:cubicBezTo>
                  <a:pt x="13091" y="2297744"/>
                  <a:pt x="37962" y="2344840"/>
                  <a:pt x="56483" y="23400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1000">
                <a:srgbClr val="ADBEED"/>
              </a:gs>
              <a:gs pos="10000">
                <a:srgbClr val="A4B7EC"/>
              </a:gs>
              <a:gs pos="32000">
                <a:schemeClr val="accent1">
                  <a:tint val="44500"/>
                  <a:satMod val="160000"/>
                </a:schemeClr>
              </a:gs>
              <a:gs pos="6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3E53D96-37D1-43F5-8C90-E6FD98CFF627}"/>
              </a:ext>
            </a:extLst>
          </p:cNvPr>
          <p:cNvGrpSpPr/>
          <p:nvPr/>
        </p:nvGrpSpPr>
        <p:grpSpPr>
          <a:xfrm>
            <a:off x="5196521" y="551238"/>
            <a:ext cx="6011354" cy="6049101"/>
            <a:chOff x="5247029" y="516526"/>
            <a:chExt cx="6011354" cy="60491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64F9078-73D5-4730-A742-F1EA69874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5554" y="516526"/>
              <a:ext cx="2922829" cy="290249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691BFA-A327-49B9-9B38-21CFF376F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1215" y="3663130"/>
              <a:ext cx="2937168" cy="290249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2D2E2F7-138C-4F5E-9E1F-60FAEFB1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7030" y="3663130"/>
              <a:ext cx="2899375" cy="28437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CCEF278-010B-42BA-BA66-4C868264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7029" y="516526"/>
              <a:ext cx="2899375" cy="2849229"/>
            </a:xfrm>
            <a:prstGeom prst="rect">
              <a:avLst/>
            </a:prstGeom>
          </p:spPr>
        </p:pic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41D5B22B-019D-4209-8FA6-B065F9F049E7}"/>
              </a:ext>
            </a:extLst>
          </p:cNvPr>
          <p:cNvGrpSpPr/>
          <p:nvPr/>
        </p:nvGrpSpPr>
        <p:grpSpPr>
          <a:xfrm>
            <a:off x="727734" y="1153767"/>
            <a:ext cx="4008022" cy="5152903"/>
            <a:chOff x="1106042" y="934257"/>
            <a:chExt cx="4205546" cy="5406849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99F9128-09AD-4085-A2C9-5CF3D03507F9}"/>
                </a:ext>
              </a:extLst>
            </p:cNvPr>
            <p:cNvSpPr/>
            <p:nvPr/>
          </p:nvSpPr>
          <p:spPr>
            <a:xfrm>
              <a:off x="1748118" y="2931459"/>
              <a:ext cx="3563470" cy="645459"/>
            </a:xfrm>
            <a:custGeom>
              <a:avLst/>
              <a:gdLst>
                <a:gd name="connsiteX0" fmla="*/ 0 w 3563470"/>
                <a:gd name="connsiteY0" fmla="*/ 645459 h 645459"/>
                <a:gd name="connsiteX1" fmla="*/ 349623 w 3563470"/>
                <a:gd name="connsiteY1" fmla="*/ 544606 h 645459"/>
                <a:gd name="connsiteX2" fmla="*/ 1069041 w 3563470"/>
                <a:gd name="connsiteY2" fmla="*/ 383241 h 645459"/>
                <a:gd name="connsiteX3" fmla="*/ 2628900 w 3563470"/>
                <a:gd name="connsiteY3" fmla="*/ 154641 h 645459"/>
                <a:gd name="connsiteX4" fmla="*/ 3563470 w 3563470"/>
                <a:gd name="connsiteY4" fmla="*/ 0 h 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3470" h="645459">
                  <a:moveTo>
                    <a:pt x="0" y="645459"/>
                  </a:moveTo>
                  <a:cubicBezTo>
                    <a:pt x="85725" y="616884"/>
                    <a:pt x="171450" y="588309"/>
                    <a:pt x="349623" y="544606"/>
                  </a:cubicBezTo>
                  <a:cubicBezTo>
                    <a:pt x="527796" y="500903"/>
                    <a:pt x="689162" y="448235"/>
                    <a:pt x="1069041" y="383241"/>
                  </a:cubicBezTo>
                  <a:cubicBezTo>
                    <a:pt x="1448920" y="318247"/>
                    <a:pt x="2213162" y="218514"/>
                    <a:pt x="2628900" y="154641"/>
                  </a:cubicBezTo>
                  <a:cubicBezTo>
                    <a:pt x="3044638" y="90768"/>
                    <a:pt x="3304054" y="45384"/>
                    <a:pt x="3563470" y="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96B0345F-1FA1-40D4-9DB0-12D1857DA17F}"/>
                </a:ext>
              </a:extLst>
            </p:cNvPr>
            <p:cNvSpPr/>
            <p:nvPr/>
          </p:nvSpPr>
          <p:spPr>
            <a:xfrm flipV="1">
              <a:off x="1746210" y="3676112"/>
              <a:ext cx="3563470" cy="645459"/>
            </a:xfrm>
            <a:custGeom>
              <a:avLst/>
              <a:gdLst>
                <a:gd name="connsiteX0" fmla="*/ 0 w 3563470"/>
                <a:gd name="connsiteY0" fmla="*/ 645459 h 645459"/>
                <a:gd name="connsiteX1" fmla="*/ 349623 w 3563470"/>
                <a:gd name="connsiteY1" fmla="*/ 544606 h 645459"/>
                <a:gd name="connsiteX2" fmla="*/ 1069041 w 3563470"/>
                <a:gd name="connsiteY2" fmla="*/ 383241 h 645459"/>
                <a:gd name="connsiteX3" fmla="*/ 2628900 w 3563470"/>
                <a:gd name="connsiteY3" fmla="*/ 154641 h 645459"/>
                <a:gd name="connsiteX4" fmla="*/ 3563470 w 3563470"/>
                <a:gd name="connsiteY4" fmla="*/ 0 h 64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3470" h="645459">
                  <a:moveTo>
                    <a:pt x="0" y="645459"/>
                  </a:moveTo>
                  <a:cubicBezTo>
                    <a:pt x="85725" y="616884"/>
                    <a:pt x="171450" y="588309"/>
                    <a:pt x="349623" y="544606"/>
                  </a:cubicBezTo>
                  <a:cubicBezTo>
                    <a:pt x="527796" y="500903"/>
                    <a:pt x="689162" y="448235"/>
                    <a:pt x="1069041" y="383241"/>
                  </a:cubicBezTo>
                  <a:cubicBezTo>
                    <a:pt x="1448920" y="318247"/>
                    <a:pt x="2213162" y="218514"/>
                    <a:pt x="2628900" y="154641"/>
                  </a:cubicBezTo>
                  <a:cubicBezTo>
                    <a:pt x="3044638" y="90768"/>
                    <a:pt x="3304054" y="45384"/>
                    <a:pt x="3563470" y="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8206F57-E722-4D8E-B2DC-D535A35854C5}"/>
                </a:ext>
              </a:extLst>
            </p:cNvPr>
            <p:cNvGrpSpPr/>
            <p:nvPr/>
          </p:nvGrpSpPr>
          <p:grpSpPr>
            <a:xfrm>
              <a:off x="1106042" y="934257"/>
              <a:ext cx="4031489" cy="5406849"/>
              <a:chOff x="3743075" y="987601"/>
              <a:chExt cx="4031489" cy="5406849"/>
            </a:xfrm>
          </p:grpSpPr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BB7BFD1C-A97F-4039-BC45-773690BA8510}"/>
                  </a:ext>
                </a:extLst>
              </p:cNvPr>
              <p:cNvSpPr/>
              <p:nvPr/>
            </p:nvSpPr>
            <p:spPr>
              <a:xfrm>
                <a:off x="4219187" y="3799690"/>
                <a:ext cx="1024520" cy="2594760"/>
              </a:xfrm>
              <a:custGeom>
                <a:avLst/>
                <a:gdLst>
                  <a:gd name="connsiteX0" fmla="*/ 0 w 929216"/>
                  <a:gd name="connsiteY0" fmla="*/ 0 h 1473200"/>
                  <a:gd name="connsiteX1" fmla="*/ 69850 w 929216"/>
                  <a:gd name="connsiteY1" fmla="*/ 16933 h 1473200"/>
                  <a:gd name="connsiteX2" fmla="*/ 150283 w 929216"/>
                  <a:gd name="connsiteY2" fmla="*/ 63500 h 1473200"/>
                  <a:gd name="connsiteX3" fmla="*/ 209550 w 929216"/>
                  <a:gd name="connsiteY3" fmla="*/ 120650 h 1473200"/>
                  <a:gd name="connsiteX4" fmla="*/ 251883 w 929216"/>
                  <a:gd name="connsiteY4" fmla="*/ 162983 h 1473200"/>
                  <a:gd name="connsiteX5" fmla="*/ 325966 w 929216"/>
                  <a:gd name="connsiteY5" fmla="*/ 249767 h 1473200"/>
                  <a:gd name="connsiteX6" fmla="*/ 387350 w 929216"/>
                  <a:gd name="connsiteY6" fmla="*/ 334433 h 1473200"/>
                  <a:gd name="connsiteX7" fmla="*/ 446616 w 929216"/>
                  <a:gd name="connsiteY7" fmla="*/ 425450 h 1473200"/>
                  <a:gd name="connsiteX8" fmla="*/ 469900 w 929216"/>
                  <a:gd name="connsiteY8" fmla="*/ 463550 h 1473200"/>
                  <a:gd name="connsiteX9" fmla="*/ 584200 w 929216"/>
                  <a:gd name="connsiteY9" fmla="*/ 670983 h 1473200"/>
                  <a:gd name="connsiteX10" fmla="*/ 721783 w 929216"/>
                  <a:gd name="connsiteY10" fmla="*/ 963083 h 1473200"/>
                  <a:gd name="connsiteX11" fmla="*/ 929216 w 929216"/>
                  <a:gd name="connsiteY11" fmla="*/ 1473200 h 147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216" h="1473200">
                    <a:moveTo>
                      <a:pt x="0" y="0"/>
                    </a:moveTo>
                    <a:cubicBezTo>
                      <a:pt x="22401" y="3175"/>
                      <a:pt x="44803" y="6350"/>
                      <a:pt x="69850" y="16933"/>
                    </a:cubicBezTo>
                    <a:cubicBezTo>
                      <a:pt x="94897" y="27516"/>
                      <a:pt x="127000" y="46214"/>
                      <a:pt x="150283" y="63500"/>
                    </a:cubicBezTo>
                    <a:cubicBezTo>
                      <a:pt x="173566" y="80786"/>
                      <a:pt x="192617" y="104070"/>
                      <a:pt x="209550" y="120650"/>
                    </a:cubicBezTo>
                    <a:cubicBezTo>
                      <a:pt x="226483" y="137230"/>
                      <a:pt x="232480" y="141464"/>
                      <a:pt x="251883" y="162983"/>
                    </a:cubicBezTo>
                    <a:cubicBezTo>
                      <a:pt x="271286" y="184503"/>
                      <a:pt x="303388" y="221192"/>
                      <a:pt x="325966" y="249767"/>
                    </a:cubicBezTo>
                    <a:cubicBezTo>
                      <a:pt x="348544" y="278342"/>
                      <a:pt x="367242" y="305153"/>
                      <a:pt x="387350" y="334433"/>
                    </a:cubicBezTo>
                    <a:cubicBezTo>
                      <a:pt x="407458" y="363713"/>
                      <a:pt x="432858" y="403931"/>
                      <a:pt x="446616" y="425450"/>
                    </a:cubicBezTo>
                    <a:cubicBezTo>
                      <a:pt x="460374" y="446970"/>
                      <a:pt x="446969" y="422628"/>
                      <a:pt x="469900" y="463550"/>
                    </a:cubicBezTo>
                    <a:cubicBezTo>
                      <a:pt x="492831" y="504472"/>
                      <a:pt x="542219" y="587727"/>
                      <a:pt x="584200" y="670983"/>
                    </a:cubicBezTo>
                    <a:cubicBezTo>
                      <a:pt x="626181" y="754239"/>
                      <a:pt x="664280" y="829380"/>
                      <a:pt x="721783" y="963083"/>
                    </a:cubicBezTo>
                    <a:cubicBezTo>
                      <a:pt x="779286" y="1096786"/>
                      <a:pt x="853722" y="1270706"/>
                      <a:pt x="929216" y="14732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A3FCDCCB-4C85-4ECA-A0AA-0A143382C312}"/>
                  </a:ext>
                </a:extLst>
              </p:cNvPr>
              <p:cNvSpPr/>
              <p:nvPr/>
            </p:nvSpPr>
            <p:spPr>
              <a:xfrm>
                <a:off x="4270671" y="3776386"/>
                <a:ext cx="1345564" cy="2618064"/>
              </a:xfrm>
              <a:custGeom>
                <a:avLst/>
                <a:gdLst>
                  <a:gd name="connsiteX0" fmla="*/ 0 w 929216"/>
                  <a:gd name="connsiteY0" fmla="*/ 0 h 1473200"/>
                  <a:gd name="connsiteX1" fmla="*/ 69850 w 929216"/>
                  <a:gd name="connsiteY1" fmla="*/ 16933 h 1473200"/>
                  <a:gd name="connsiteX2" fmla="*/ 150283 w 929216"/>
                  <a:gd name="connsiteY2" fmla="*/ 63500 h 1473200"/>
                  <a:gd name="connsiteX3" fmla="*/ 209550 w 929216"/>
                  <a:gd name="connsiteY3" fmla="*/ 120650 h 1473200"/>
                  <a:gd name="connsiteX4" fmla="*/ 251883 w 929216"/>
                  <a:gd name="connsiteY4" fmla="*/ 162983 h 1473200"/>
                  <a:gd name="connsiteX5" fmla="*/ 325966 w 929216"/>
                  <a:gd name="connsiteY5" fmla="*/ 249767 h 1473200"/>
                  <a:gd name="connsiteX6" fmla="*/ 387350 w 929216"/>
                  <a:gd name="connsiteY6" fmla="*/ 334433 h 1473200"/>
                  <a:gd name="connsiteX7" fmla="*/ 446616 w 929216"/>
                  <a:gd name="connsiteY7" fmla="*/ 425450 h 1473200"/>
                  <a:gd name="connsiteX8" fmla="*/ 469900 w 929216"/>
                  <a:gd name="connsiteY8" fmla="*/ 463550 h 1473200"/>
                  <a:gd name="connsiteX9" fmla="*/ 584200 w 929216"/>
                  <a:gd name="connsiteY9" fmla="*/ 670983 h 1473200"/>
                  <a:gd name="connsiteX10" fmla="*/ 721783 w 929216"/>
                  <a:gd name="connsiteY10" fmla="*/ 963083 h 1473200"/>
                  <a:gd name="connsiteX11" fmla="*/ 929216 w 929216"/>
                  <a:gd name="connsiteY11" fmla="*/ 1473200 h 147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216" h="1473200">
                    <a:moveTo>
                      <a:pt x="0" y="0"/>
                    </a:moveTo>
                    <a:cubicBezTo>
                      <a:pt x="22401" y="3175"/>
                      <a:pt x="44803" y="6350"/>
                      <a:pt x="69850" y="16933"/>
                    </a:cubicBezTo>
                    <a:cubicBezTo>
                      <a:pt x="94897" y="27516"/>
                      <a:pt x="127000" y="46214"/>
                      <a:pt x="150283" y="63500"/>
                    </a:cubicBezTo>
                    <a:cubicBezTo>
                      <a:pt x="173566" y="80786"/>
                      <a:pt x="192617" y="104070"/>
                      <a:pt x="209550" y="120650"/>
                    </a:cubicBezTo>
                    <a:cubicBezTo>
                      <a:pt x="226483" y="137230"/>
                      <a:pt x="232480" y="141464"/>
                      <a:pt x="251883" y="162983"/>
                    </a:cubicBezTo>
                    <a:cubicBezTo>
                      <a:pt x="271286" y="184503"/>
                      <a:pt x="303388" y="221192"/>
                      <a:pt x="325966" y="249767"/>
                    </a:cubicBezTo>
                    <a:cubicBezTo>
                      <a:pt x="348544" y="278342"/>
                      <a:pt x="367242" y="305153"/>
                      <a:pt x="387350" y="334433"/>
                    </a:cubicBezTo>
                    <a:cubicBezTo>
                      <a:pt x="407458" y="363713"/>
                      <a:pt x="432858" y="403931"/>
                      <a:pt x="446616" y="425450"/>
                    </a:cubicBezTo>
                    <a:cubicBezTo>
                      <a:pt x="460374" y="446970"/>
                      <a:pt x="446969" y="422628"/>
                      <a:pt x="469900" y="463550"/>
                    </a:cubicBezTo>
                    <a:cubicBezTo>
                      <a:pt x="492831" y="504472"/>
                      <a:pt x="542219" y="587727"/>
                      <a:pt x="584200" y="670983"/>
                    </a:cubicBezTo>
                    <a:cubicBezTo>
                      <a:pt x="626181" y="754239"/>
                      <a:pt x="664280" y="829380"/>
                      <a:pt x="721783" y="963083"/>
                    </a:cubicBezTo>
                    <a:cubicBezTo>
                      <a:pt x="779286" y="1096786"/>
                      <a:pt x="853722" y="1270706"/>
                      <a:pt x="929216" y="14732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CFAA5730-757B-41EC-8DB6-C1D31AABB61D}"/>
                  </a:ext>
                </a:extLst>
              </p:cNvPr>
              <p:cNvSpPr/>
              <p:nvPr/>
            </p:nvSpPr>
            <p:spPr>
              <a:xfrm flipV="1">
                <a:off x="4209564" y="1010905"/>
                <a:ext cx="1024520" cy="2594760"/>
              </a:xfrm>
              <a:custGeom>
                <a:avLst/>
                <a:gdLst>
                  <a:gd name="connsiteX0" fmla="*/ 0 w 929216"/>
                  <a:gd name="connsiteY0" fmla="*/ 0 h 1473200"/>
                  <a:gd name="connsiteX1" fmla="*/ 69850 w 929216"/>
                  <a:gd name="connsiteY1" fmla="*/ 16933 h 1473200"/>
                  <a:gd name="connsiteX2" fmla="*/ 150283 w 929216"/>
                  <a:gd name="connsiteY2" fmla="*/ 63500 h 1473200"/>
                  <a:gd name="connsiteX3" fmla="*/ 209550 w 929216"/>
                  <a:gd name="connsiteY3" fmla="*/ 120650 h 1473200"/>
                  <a:gd name="connsiteX4" fmla="*/ 251883 w 929216"/>
                  <a:gd name="connsiteY4" fmla="*/ 162983 h 1473200"/>
                  <a:gd name="connsiteX5" fmla="*/ 325966 w 929216"/>
                  <a:gd name="connsiteY5" fmla="*/ 249767 h 1473200"/>
                  <a:gd name="connsiteX6" fmla="*/ 387350 w 929216"/>
                  <a:gd name="connsiteY6" fmla="*/ 334433 h 1473200"/>
                  <a:gd name="connsiteX7" fmla="*/ 446616 w 929216"/>
                  <a:gd name="connsiteY7" fmla="*/ 425450 h 1473200"/>
                  <a:gd name="connsiteX8" fmla="*/ 469900 w 929216"/>
                  <a:gd name="connsiteY8" fmla="*/ 463550 h 1473200"/>
                  <a:gd name="connsiteX9" fmla="*/ 584200 w 929216"/>
                  <a:gd name="connsiteY9" fmla="*/ 670983 h 1473200"/>
                  <a:gd name="connsiteX10" fmla="*/ 721783 w 929216"/>
                  <a:gd name="connsiteY10" fmla="*/ 963083 h 1473200"/>
                  <a:gd name="connsiteX11" fmla="*/ 929216 w 929216"/>
                  <a:gd name="connsiteY11" fmla="*/ 1473200 h 147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216" h="1473200">
                    <a:moveTo>
                      <a:pt x="0" y="0"/>
                    </a:moveTo>
                    <a:cubicBezTo>
                      <a:pt x="22401" y="3175"/>
                      <a:pt x="44803" y="6350"/>
                      <a:pt x="69850" y="16933"/>
                    </a:cubicBezTo>
                    <a:cubicBezTo>
                      <a:pt x="94897" y="27516"/>
                      <a:pt x="127000" y="46214"/>
                      <a:pt x="150283" y="63500"/>
                    </a:cubicBezTo>
                    <a:cubicBezTo>
                      <a:pt x="173566" y="80786"/>
                      <a:pt x="192617" y="104070"/>
                      <a:pt x="209550" y="120650"/>
                    </a:cubicBezTo>
                    <a:cubicBezTo>
                      <a:pt x="226483" y="137230"/>
                      <a:pt x="232480" y="141464"/>
                      <a:pt x="251883" y="162983"/>
                    </a:cubicBezTo>
                    <a:cubicBezTo>
                      <a:pt x="271286" y="184503"/>
                      <a:pt x="303388" y="221192"/>
                      <a:pt x="325966" y="249767"/>
                    </a:cubicBezTo>
                    <a:cubicBezTo>
                      <a:pt x="348544" y="278342"/>
                      <a:pt x="367242" y="305153"/>
                      <a:pt x="387350" y="334433"/>
                    </a:cubicBezTo>
                    <a:cubicBezTo>
                      <a:pt x="407458" y="363713"/>
                      <a:pt x="432858" y="403931"/>
                      <a:pt x="446616" y="425450"/>
                    </a:cubicBezTo>
                    <a:cubicBezTo>
                      <a:pt x="460374" y="446970"/>
                      <a:pt x="446969" y="422628"/>
                      <a:pt x="469900" y="463550"/>
                    </a:cubicBezTo>
                    <a:cubicBezTo>
                      <a:pt x="492831" y="504472"/>
                      <a:pt x="542219" y="587727"/>
                      <a:pt x="584200" y="670983"/>
                    </a:cubicBezTo>
                    <a:cubicBezTo>
                      <a:pt x="626181" y="754239"/>
                      <a:pt x="664280" y="829380"/>
                      <a:pt x="721783" y="963083"/>
                    </a:cubicBezTo>
                    <a:cubicBezTo>
                      <a:pt x="779286" y="1096786"/>
                      <a:pt x="853722" y="1270706"/>
                      <a:pt x="929216" y="14732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1391F8E2-D1EC-49BE-9424-18D46E291E4E}"/>
                  </a:ext>
                </a:extLst>
              </p:cNvPr>
              <p:cNvSpPr/>
              <p:nvPr/>
            </p:nvSpPr>
            <p:spPr>
              <a:xfrm flipV="1">
                <a:off x="4261048" y="987601"/>
                <a:ext cx="1345564" cy="2618064"/>
              </a:xfrm>
              <a:custGeom>
                <a:avLst/>
                <a:gdLst>
                  <a:gd name="connsiteX0" fmla="*/ 0 w 929216"/>
                  <a:gd name="connsiteY0" fmla="*/ 0 h 1473200"/>
                  <a:gd name="connsiteX1" fmla="*/ 69850 w 929216"/>
                  <a:gd name="connsiteY1" fmla="*/ 16933 h 1473200"/>
                  <a:gd name="connsiteX2" fmla="*/ 150283 w 929216"/>
                  <a:gd name="connsiteY2" fmla="*/ 63500 h 1473200"/>
                  <a:gd name="connsiteX3" fmla="*/ 209550 w 929216"/>
                  <a:gd name="connsiteY3" fmla="*/ 120650 h 1473200"/>
                  <a:gd name="connsiteX4" fmla="*/ 251883 w 929216"/>
                  <a:gd name="connsiteY4" fmla="*/ 162983 h 1473200"/>
                  <a:gd name="connsiteX5" fmla="*/ 325966 w 929216"/>
                  <a:gd name="connsiteY5" fmla="*/ 249767 h 1473200"/>
                  <a:gd name="connsiteX6" fmla="*/ 387350 w 929216"/>
                  <a:gd name="connsiteY6" fmla="*/ 334433 h 1473200"/>
                  <a:gd name="connsiteX7" fmla="*/ 446616 w 929216"/>
                  <a:gd name="connsiteY7" fmla="*/ 425450 h 1473200"/>
                  <a:gd name="connsiteX8" fmla="*/ 469900 w 929216"/>
                  <a:gd name="connsiteY8" fmla="*/ 463550 h 1473200"/>
                  <a:gd name="connsiteX9" fmla="*/ 584200 w 929216"/>
                  <a:gd name="connsiteY9" fmla="*/ 670983 h 1473200"/>
                  <a:gd name="connsiteX10" fmla="*/ 721783 w 929216"/>
                  <a:gd name="connsiteY10" fmla="*/ 963083 h 1473200"/>
                  <a:gd name="connsiteX11" fmla="*/ 929216 w 929216"/>
                  <a:gd name="connsiteY11" fmla="*/ 1473200 h 147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216" h="1473200">
                    <a:moveTo>
                      <a:pt x="0" y="0"/>
                    </a:moveTo>
                    <a:cubicBezTo>
                      <a:pt x="22401" y="3175"/>
                      <a:pt x="44803" y="6350"/>
                      <a:pt x="69850" y="16933"/>
                    </a:cubicBezTo>
                    <a:cubicBezTo>
                      <a:pt x="94897" y="27516"/>
                      <a:pt x="127000" y="46214"/>
                      <a:pt x="150283" y="63500"/>
                    </a:cubicBezTo>
                    <a:cubicBezTo>
                      <a:pt x="173566" y="80786"/>
                      <a:pt x="192617" y="104070"/>
                      <a:pt x="209550" y="120650"/>
                    </a:cubicBezTo>
                    <a:cubicBezTo>
                      <a:pt x="226483" y="137230"/>
                      <a:pt x="232480" y="141464"/>
                      <a:pt x="251883" y="162983"/>
                    </a:cubicBezTo>
                    <a:cubicBezTo>
                      <a:pt x="271286" y="184503"/>
                      <a:pt x="303388" y="221192"/>
                      <a:pt x="325966" y="249767"/>
                    </a:cubicBezTo>
                    <a:cubicBezTo>
                      <a:pt x="348544" y="278342"/>
                      <a:pt x="367242" y="305153"/>
                      <a:pt x="387350" y="334433"/>
                    </a:cubicBezTo>
                    <a:cubicBezTo>
                      <a:pt x="407458" y="363713"/>
                      <a:pt x="432858" y="403931"/>
                      <a:pt x="446616" y="425450"/>
                    </a:cubicBezTo>
                    <a:cubicBezTo>
                      <a:pt x="460374" y="446970"/>
                      <a:pt x="446969" y="422628"/>
                      <a:pt x="469900" y="463550"/>
                    </a:cubicBezTo>
                    <a:cubicBezTo>
                      <a:pt x="492831" y="504472"/>
                      <a:pt x="542219" y="587727"/>
                      <a:pt x="584200" y="670983"/>
                    </a:cubicBezTo>
                    <a:cubicBezTo>
                      <a:pt x="626181" y="754239"/>
                      <a:pt x="664280" y="829380"/>
                      <a:pt x="721783" y="963083"/>
                    </a:cubicBezTo>
                    <a:cubicBezTo>
                      <a:pt x="779286" y="1096786"/>
                      <a:pt x="853722" y="1270706"/>
                      <a:pt x="929216" y="14732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20CCB3ED-3897-4C97-B43D-59FAE5A9B514}"/>
                  </a:ext>
                </a:extLst>
              </p:cNvPr>
              <p:cNvSpPr/>
              <p:nvPr/>
            </p:nvSpPr>
            <p:spPr>
              <a:xfrm>
                <a:off x="5453594" y="1789488"/>
                <a:ext cx="1477620" cy="1315506"/>
              </a:xfrm>
              <a:custGeom>
                <a:avLst/>
                <a:gdLst>
                  <a:gd name="connsiteX0" fmla="*/ 0 w 1028700"/>
                  <a:gd name="connsiteY0" fmla="*/ 0 h 1289050"/>
                  <a:gd name="connsiteX1" fmla="*/ 241300 w 1028700"/>
                  <a:gd name="connsiteY1" fmla="*/ 120650 h 1289050"/>
                  <a:gd name="connsiteX2" fmla="*/ 565150 w 1028700"/>
                  <a:gd name="connsiteY2" fmla="*/ 361950 h 1289050"/>
                  <a:gd name="connsiteX3" fmla="*/ 723900 w 1028700"/>
                  <a:gd name="connsiteY3" fmla="*/ 584200 h 1289050"/>
                  <a:gd name="connsiteX4" fmla="*/ 844550 w 1028700"/>
                  <a:gd name="connsiteY4" fmla="*/ 901700 h 1289050"/>
                  <a:gd name="connsiteX5" fmla="*/ 895350 w 1028700"/>
                  <a:gd name="connsiteY5" fmla="*/ 1085850 h 1289050"/>
                  <a:gd name="connsiteX6" fmla="*/ 958850 w 1028700"/>
                  <a:gd name="connsiteY6" fmla="*/ 1174750 h 1289050"/>
                  <a:gd name="connsiteX7" fmla="*/ 1028700 w 1028700"/>
                  <a:gd name="connsiteY7" fmla="*/ 1289050 h 1289050"/>
                  <a:gd name="connsiteX0" fmla="*/ 0 w 1174750"/>
                  <a:gd name="connsiteY0" fmla="*/ 0 h 1295400"/>
                  <a:gd name="connsiteX1" fmla="*/ 241300 w 1174750"/>
                  <a:gd name="connsiteY1" fmla="*/ 120650 h 1295400"/>
                  <a:gd name="connsiteX2" fmla="*/ 565150 w 1174750"/>
                  <a:gd name="connsiteY2" fmla="*/ 361950 h 1295400"/>
                  <a:gd name="connsiteX3" fmla="*/ 723900 w 1174750"/>
                  <a:gd name="connsiteY3" fmla="*/ 584200 h 1295400"/>
                  <a:gd name="connsiteX4" fmla="*/ 844550 w 1174750"/>
                  <a:gd name="connsiteY4" fmla="*/ 901700 h 1295400"/>
                  <a:gd name="connsiteX5" fmla="*/ 895350 w 1174750"/>
                  <a:gd name="connsiteY5" fmla="*/ 1085850 h 1295400"/>
                  <a:gd name="connsiteX6" fmla="*/ 958850 w 1174750"/>
                  <a:gd name="connsiteY6" fmla="*/ 1174750 h 1295400"/>
                  <a:gd name="connsiteX7" fmla="*/ 1174750 w 1174750"/>
                  <a:gd name="connsiteY7" fmla="*/ 1295400 h 1295400"/>
                  <a:gd name="connsiteX0" fmla="*/ 0 w 1174750"/>
                  <a:gd name="connsiteY0" fmla="*/ 0 h 1295400"/>
                  <a:gd name="connsiteX1" fmla="*/ 241300 w 1174750"/>
                  <a:gd name="connsiteY1" fmla="*/ 120650 h 1295400"/>
                  <a:gd name="connsiteX2" fmla="*/ 565150 w 1174750"/>
                  <a:gd name="connsiteY2" fmla="*/ 361950 h 1295400"/>
                  <a:gd name="connsiteX3" fmla="*/ 723900 w 1174750"/>
                  <a:gd name="connsiteY3" fmla="*/ 584200 h 1295400"/>
                  <a:gd name="connsiteX4" fmla="*/ 844550 w 1174750"/>
                  <a:gd name="connsiteY4" fmla="*/ 901700 h 1295400"/>
                  <a:gd name="connsiteX5" fmla="*/ 895350 w 1174750"/>
                  <a:gd name="connsiteY5" fmla="*/ 1085850 h 1295400"/>
                  <a:gd name="connsiteX6" fmla="*/ 1003300 w 1174750"/>
                  <a:gd name="connsiteY6" fmla="*/ 1244600 h 1295400"/>
                  <a:gd name="connsiteX7" fmla="*/ 1174750 w 1174750"/>
                  <a:gd name="connsiteY7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750" h="1295400">
                    <a:moveTo>
                      <a:pt x="0" y="0"/>
                    </a:moveTo>
                    <a:cubicBezTo>
                      <a:pt x="73554" y="30162"/>
                      <a:pt x="147108" y="60325"/>
                      <a:pt x="241300" y="120650"/>
                    </a:cubicBezTo>
                    <a:cubicBezTo>
                      <a:pt x="335492" y="180975"/>
                      <a:pt x="484717" y="284692"/>
                      <a:pt x="565150" y="361950"/>
                    </a:cubicBezTo>
                    <a:cubicBezTo>
                      <a:pt x="645583" y="439208"/>
                      <a:pt x="677333" y="494242"/>
                      <a:pt x="723900" y="584200"/>
                    </a:cubicBezTo>
                    <a:cubicBezTo>
                      <a:pt x="770467" y="674158"/>
                      <a:pt x="815975" y="818092"/>
                      <a:pt x="844550" y="901700"/>
                    </a:cubicBezTo>
                    <a:cubicBezTo>
                      <a:pt x="873125" y="985308"/>
                      <a:pt x="868892" y="1028700"/>
                      <a:pt x="895350" y="1085850"/>
                    </a:cubicBezTo>
                    <a:cubicBezTo>
                      <a:pt x="921808" y="1143000"/>
                      <a:pt x="956733" y="1209675"/>
                      <a:pt x="1003300" y="1244600"/>
                    </a:cubicBezTo>
                    <a:cubicBezTo>
                      <a:pt x="1049867" y="1279525"/>
                      <a:pt x="1150937" y="1255183"/>
                      <a:pt x="1174750" y="129540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F6B7D9DB-0E6E-48A5-83BB-B55D4815C792}"/>
                  </a:ext>
                </a:extLst>
              </p:cNvPr>
              <p:cNvSpPr/>
              <p:nvPr/>
            </p:nvSpPr>
            <p:spPr>
              <a:xfrm flipV="1">
                <a:off x="5453594" y="4274297"/>
                <a:ext cx="1477620" cy="1304127"/>
              </a:xfrm>
              <a:custGeom>
                <a:avLst/>
                <a:gdLst>
                  <a:gd name="connsiteX0" fmla="*/ 0 w 1028700"/>
                  <a:gd name="connsiteY0" fmla="*/ 0 h 1289050"/>
                  <a:gd name="connsiteX1" fmla="*/ 241300 w 1028700"/>
                  <a:gd name="connsiteY1" fmla="*/ 120650 h 1289050"/>
                  <a:gd name="connsiteX2" fmla="*/ 565150 w 1028700"/>
                  <a:gd name="connsiteY2" fmla="*/ 361950 h 1289050"/>
                  <a:gd name="connsiteX3" fmla="*/ 723900 w 1028700"/>
                  <a:gd name="connsiteY3" fmla="*/ 584200 h 1289050"/>
                  <a:gd name="connsiteX4" fmla="*/ 844550 w 1028700"/>
                  <a:gd name="connsiteY4" fmla="*/ 901700 h 1289050"/>
                  <a:gd name="connsiteX5" fmla="*/ 895350 w 1028700"/>
                  <a:gd name="connsiteY5" fmla="*/ 1085850 h 1289050"/>
                  <a:gd name="connsiteX6" fmla="*/ 958850 w 1028700"/>
                  <a:gd name="connsiteY6" fmla="*/ 1174750 h 1289050"/>
                  <a:gd name="connsiteX7" fmla="*/ 1028700 w 1028700"/>
                  <a:gd name="connsiteY7" fmla="*/ 1289050 h 1289050"/>
                  <a:gd name="connsiteX0" fmla="*/ 0 w 1174750"/>
                  <a:gd name="connsiteY0" fmla="*/ 0 h 1295400"/>
                  <a:gd name="connsiteX1" fmla="*/ 241300 w 1174750"/>
                  <a:gd name="connsiteY1" fmla="*/ 120650 h 1295400"/>
                  <a:gd name="connsiteX2" fmla="*/ 565150 w 1174750"/>
                  <a:gd name="connsiteY2" fmla="*/ 361950 h 1295400"/>
                  <a:gd name="connsiteX3" fmla="*/ 723900 w 1174750"/>
                  <a:gd name="connsiteY3" fmla="*/ 584200 h 1295400"/>
                  <a:gd name="connsiteX4" fmla="*/ 844550 w 1174750"/>
                  <a:gd name="connsiteY4" fmla="*/ 901700 h 1295400"/>
                  <a:gd name="connsiteX5" fmla="*/ 895350 w 1174750"/>
                  <a:gd name="connsiteY5" fmla="*/ 1085850 h 1295400"/>
                  <a:gd name="connsiteX6" fmla="*/ 958850 w 1174750"/>
                  <a:gd name="connsiteY6" fmla="*/ 1174750 h 1295400"/>
                  <a:gd name="connsiteX7" fmla="*/ 1174750 w 1174750"/>
                  <a:gd name="connsiteY7" fmla="*/ 1295400 h 1295400"/>
                  <a:gd name="connsiteX0" fmla="*/ 0 w 1174750"/>
                  <a:gd name="connsiteY0" fmla="*/ 0 h 1295400"/>
                  <a:gd name="connsiteX1" fmla="*/ 241300 w 1174750"/>
                  <a:gd name="connsiteY1" fmla="*/ 120650 h 1295400"/>
                  <a:gd name="connsiteX2" fmla="*/ 565150 w 1174750"/>
                  <a:gd name="connsiteY2" fmla="*/ 361950 h 1295400"/>
                  <a:gd name="connsiteX3" fmla="*/ 723900 w 1174750"/>
                  <a:gd name="connsiteY3" fmla="*/ 584200 h 1295400"/>
                  <a:gd name="connsiteX4" fmla="*/ 844550 w 1174750"/>
                  <a:gd name="connsiteY4" fmla="*/ 901700 h 1295400"/>
                  <a:gd name="connsiteX5" fmla="*/ 895350 w 1174750"/>
                  <a:gd name="connsiteY5" fmla="*/ 1085850 h 1295400"/>
                  <a:gd name="connsiteX6" fmla="*/ 1003300 w 1174750"/>
                  <a:gd name="connsiteY6" fmla="*/ 1244600 h 1295400"/>
                  <a:gd name="connsiteX7" fmla="*/ 1174750 w 1174750"/>
                  <a:gd name="connsiteY7" fmla="*/ 129540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750" h="1295400">
                    <a:moveTo>
                      <a:pt x="0" y="0"/>
                    </a:moveTo>
                    <a:cubicBezTo>
                      <a:pt x="73554" y="30162"/>
                      <a:pt x="147108" y="60325"/>
                      <a:pt x="241300" y="120650"/>
                    </a:cubicBezTo>
                    <a:cubicBezTo>
                      <a:pt x="335492" y="180975"/>
                      <a:pt x="484717" y="284692"/>
                      <a:pt x="565150" y="361950"/>
                    </a:cubicBezTo>
                    <a:cubicBezTo>
                      <a:pt x="645583" y="439208"/>
                      <a:pt x="677333" y="494242"/>
                      <a:pt x="723900" y="584200"/>
                    </a:cubicBezTo>
                    <a:cubicBezTo>
                      <a:pt x="770467" y="674158"/>
                      <a:pt x="815975" y="818092"/>
                      <a:pt x="844550" y="901700"/>
                    </a:cubicBezTo>
                    <a:cubicBezTo>
                      <a:pt x="873125" y="985308"/>
                      <a:pt x="868892" y="1028700"/>
                      <a:pt x="895350" y="1085850"/>
                    </a:cubicBezTo>
                    <a:cubicBezTo>
                      <a:pt x="921808" y="1143000"/>
                      <a:pt x="956733" y="1209675"/>
                      <a:pt x="1003300" y="1244600"/>
                    </a:cubicBezTo>
                    <a:cubicBezTo>
                      <a:pt x="1049867" y="1279525"/>
                      <a:pt x="1150937" y="1255183"/>
                      <a:pt x="1174750" y="1295400"/>
                    </a:cubicBezTo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0B9ABB3E-7A14-463B-8E25-A18E6AF5D3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9719" y="987602"/>
                <a:ext cx="183731" cy="10878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792A2F16-F892-4B91-A73E-887F2B9167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6853" y="1010906"/>
                <a:ext cx="107856" cy="106456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3EC26D80-7630-4AEA-A6A4-9B86ACF79C90}"/>
                  </a:ext>
                </a:extLst>
              </p:cNvPr>
              <p:cNvSpPr txBox="1"/>
              <p:nvPr/>
            </p:nvSpPr>
            <p:spPr>
              <a:xfrm>
                <a:off x="5801831" y="3492903"/>
                <a:ext cx="1972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Accretion Disk</a:t>
                </a:r>
                <a:endParaRPr lang="zh-CN" altLang="en-US" b="1" dirty="0"/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3914745C-FF8F-40BF-BD27-EA50FF764480}"/>
                  </a:ext>
                </a:extLst>
              </p:cNvPr>
              <p:cNvSpPr txBox="1"/>
              <p:nvPr/>
            </p:nvSpPr>
            <p:spPr>
              <a:xfrm>
                <a:off x="6074388" y="1138818"/>
                <a:ext cx="1598277" cy="387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Funnel Wall</a:t>
                </a:r>
                <a:endParaRPr lang="zh-CN" altLang="en-US" b="1" dirty="0"/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5A14F5EE-E2F2-4AE1-8068-25FBDC88BDA1}"/>
                  </a:ext>
                </a:extLst>
              </p:cNvPr>
              <p:cNvSpPr txBox="1"/>
              <p:nvPr/>
            </p:nvSpPr>
            <p:spPr>
              <a:xfrm>
                <a:off x="3743075" y="2168711"/>
                <a:ext cx="11804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/>
                  <a:t>Evacuated Funnel</a:t>
                </a:r>
                <a:endParaRPr lang="zh-CN" altLang="en-US" sz="1600" b="1" dirty="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ACB8A07B-720F-47B2-A894-692FBC8101E4}"/>
                  </a:ext>
                </a:extLst>
              </p:cNvPr>
              <p:cNvSpPr/>
              <p:nvPr/>
            </p:nvSpPr>
            <p:spPr>
              <a:xfrm>
                <a:off x="3870647" y="3342234"/>
                <a:ext cx="697079" cy="69707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6F646B3-D779-4143-AC0C-21B09CB6D915}"/>
                </a:ext>
              </a:extLst>
            </p:cNvPr>
            <p:cNvSpPr/>
            <p:nvPr/>
          </p:nvSpPr>
          <p:spPr>
            <a:xfrm>
              <a:off x="2416423" y="2485543"/>
              <a:ext cx="12522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Magneto-</a:t>
              </a:r>
            </a:p>
            <a:p>
              <a:r>
                <a:rPr lang="en-US" altLang="zh-CN" b="1" dirty="0"/>
                <a:t>sphere</a:t>
              </a:r>
              <a:endParaRPr lang="zh-CN" altLang="en-US" b="1" dirty="0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D9F2271-0BB6-4956-ACC8-40D965E38832}"/>
                </a:ext>
              </a:extLst>
            </p:cNvPr>
            <p:cNvSpPr/>
            <p:nvPr/>
          </p:nvSpPr>
          <p:spPr>
            <a:xfrm>
              <a:off x="2424725" y="4138203"/>
              <a:ext cx="1317065" cy="678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/>
                <a:t>Magneto-</a:t>
              </a:r>
            </a:p>
            <a:p>
              <a:r>
                <a:rPr lang="en-US" altLang="zh-CN" b="1" dirty="0"/>
                <a:t>sphere</a:t>
              </a:r>
              <a:endParaRPr lang="zh-CN" altLang="en-US" b="1" dirty="0"/>
            </a:p>
          </p:txBody>
        </p: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7803552A-F5A2-4867-9E49-0FF579BF4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528" y="2918186"/>
              <a:ext cx="0" cy="4506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C4B012AC-20CA-4EBB-BCDC-09B4370B5532}"/>
              </a:ext>
            </a:extLst>
          </p:cNvPr>
          <p:cNvSpPr/>
          <p:nvPr/>
        </p:nvSpPr>
        <p:spPr>
          <a:xfrm>
            <a:off x="377037" y="287838"/>
            <a:ext cx="4519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Images of the funnel wall jet</a:t>
            </a:r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F5CFE769-5F42-4BC7-8DFE-F5828C83D537}"/>
              </a:ext>
            </a:extLst>
          </p:cNvPr>
          <p:cNvSpPr/>
          <p:nvPr/>
        </p:nvSpPr>
        <p:spPr>
          <a:xfrm rot="18523432">
            <a:off x="2132190" y="1504032"/>
            <a:ext cx="1442365" cy="1407161"/>
          </a:xfrm>
          <a:prstGeom prst="arc">
            <a:avLst>
              <a:gd name="adj1" fmla="val 16200000"/>
              <a:gd name="adj2" fmla="val 19529185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5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0"/>
    </mc:Choice>
    <mc:Fallback xmlns="">
      <p:transition spd="slow" advTm="3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F8414B3-9C15-42D1-9998-B594745C66A9}"/>
              </a:ext>
            </a:extLst>
          </p:cNvPr>
          <p:cNvGrpSpPr/>
          <p:nvPr/>
        </p:nvGrpSpPr>
        <p:grpSpPr>
          <a:xfrm>
            <a:off x="2105243" y="290790"/>
            <a:ext cx="7591641" cy="6751497"/>
            <a:chOff x="2645735" y="528101"/>
            <a:chExt cx="6696739" cy="595563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4A32E41-F526-41E8-B4CE-B1564E19D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735" y="528101"/>
              <a:ext cx="6696739" cy="595563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80BF091-5EB0-4EB6-B100-7564012B1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463" y="926804"/>
              <a:ext cx="2293079" cy="2293079"/>
            </a:xfrm>
            <a:prstGeom prst="rect">
              <a:avLst/>
            </a:prstGeom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4191560A-269E-4109-9777-5312A2852E7D}"/>
              </a:ext>
            </a:extLst>
          </p:cNvPr>
          <p:cNvSpPr/>
          <p:nvPr/>
        </p:nvSpPr>
        <p:spPr>
          <a:xfrm>
            <a:off x="377038" y="124811"/>
            <a:ext cx="3223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Polarization patterns</a:t>
            </a:r>
          </a:p>
        </p:txBody>
      </p:sp>
    </p:spTree>
    <p:extLst>
      <p:ext uri="{BB962C8B-B14F-4D97-AF65-F5344CB8AC3E}">
        <p14:creationId xmlns:p14="http://schemas.microsoft.com/office/powerpoint/2010/main" val="28376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37"/>
    </mc:Choice>
    <mc:Fallback xmlns="">
      <p:transition spd="slow" advTm="305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B746323-8036-4538-A81C-CE5C0FD2F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856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Thanks for your attention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:)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284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"/>
    </mc:Choice>
    <mc:Fallback xmlns="">
      <p:transition spd="slow" advTm="11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5ACA0-A73E-4A2B-9BA8-6294A844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807"/>
            <a:ext cx="2909047" cy="1325563"/>
          </a:xfrm>
        </p:spPr>
        <p:txBody>
          <a:bodyPr/>
          <a:lstStyle/>
          <a:p>
            <a:r>
              <a:rPr lang="en-US" altLang="zh-CN" b="1" dirty="0"/>
              <a:t>Contents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2404F-C2BE-4412-8EEC-5D2BDCBA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73" y="2140981"/>
            <a:ext cx="8955194" cy="3033246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3600" b="1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Introduction to the background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3200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solutions in Kerr spacetime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3200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Applications to accretion and jet flows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0"/>
    </mc:Choice>
    <mc:Fallback xmlns="">
      <p:transition spd="slow" advTm="121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>
            <a:extLst>
              <a:ext uri="{FF2B5EF4-FFF2-40B4-BE49-F238E27FC236}">
                <a16:creationId xmlns:a16="http://schemas.microsoft.com/office/drawing/2014/main" id="{F7010585-B06F-45BF-ABBB-3B95414D1FDC}"/>
              </a:ext>
            </a:extLst>
          </p:cNvPr>
          <p:cNvSpPr txBox="1"/>
          <p:nvPr/>
        </p:nvSpPr>
        <p:spPr>
          <a:xfrm>
            <a:off x="688581" y="5506300"/>
            <a:ext cx="4287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ring generated by GRMHD, EHT  Collaboration,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Astrophys.J.Lett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875 (2019), L1.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BAC45A-32BC-4948-ADCC-CB1430099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75" y="1564064"/>
            <a:ext cx="3850921" cy="38336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44F898-118B-43B1-9DC4-340182F47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743" y="1472458"/>
            <a:ext cx="3697251" cy="40168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413981-A4DC-433B-8E94-8D002D8D1E1B}"/>
              </a:ext>
            </a:extLst>
          </p:cNvPr>
          <p:cNvSpPr txBox="1"/>
          <p:nvPr/>
        </p:nvSpPr>
        <p:spPr>
          <a:xfrm>
            <a:off x="5027907" y="5506126"/>
            <a:ext cx="435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Polarized image for M87*. EHT Collaboration,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Astrophys.J.Lett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910 (2021) 1, L13.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573FAE-FC09-4CB1-9EFB-81940F4480FA}"/>
              </a:ext>
            </a:extLst>
          </p:cNvPr>
          <p:cNvSpPr txBox="1"/>
          <p:nvPr/>
        </p:nvSpPr>
        <p:spPr>
          <a:xfrm>
            <a:off x="8985622" y="1844932"/>
            <a:ext cx="20871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pattern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Magnetofluid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C50CB5AC-03B7-42A9-97B3-52B72B10937B}"/>
              </a:ext>
            </a:extLst>
          </p:cNvPr>
          <p:cNvSpPr/>
          <p:nvPr/>
        </p:nvSpPr>
        <p:spPr>
          <a:xfrm rot="2450129">
            <a:off x="8821326" y="2302835"/>
            <a:ext cx="2807306" cy="3042260"/>
          </a:xfrm>
          <a:prstGeom prst="arc">
            <a:avLst>
              <a:gd name="adj1" fmla="val 15544970"/>
              <a:gd name="adj2" fmla="val 259162"/>
            </a:avLst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BE3196-7434-4C54-8CEC-5B59634DAF90}"/>
              </a:ext>
            </a:extLst>
          </p:cNvPr>
          <p:cNvSpPr txBox="1"/>
          <p:nvPr/>
        </p:nvSpPr>
        <p:spPr>
          <a:xfrm>
            <a:off x="308161" y="209633"/>
            <a:ext cx="711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Why are we interested in magnetofluid models?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6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43"/>
    </mc:Choice>
    <mc:Fallback xmlns="">
      <p:transition spd="slow" advTm="81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BEBD678-4633-4759-8C40-1FF7B1EBE37C}"/>
              </a:ext>
            </a:extLst>
          </p:cNvPr>
          <p:cNvSpPr txBox="1"/>
          <p:nvPr/>
        </p:nvSpPr>
        <p:spPr>
          <a:xfrm>
            <a:off x="490814" y="3154365"/>
            <a:ext cx="614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●</a:t>
            </a:r>
            <a:r>
              <a:rPr lang="en-US" altLang="zh-CN" sz="2000" dirty="0"/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Signatures of Electromagnetic Energy Extraction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62D0BE-05CF-4D8D-8E22-3C132E026828}"/>
              </a:ext>
            </a:extLst>
          </p:cNvPr>
          <p:cNvSpPr txBox="1"/>
          <p:nvPr/>
        </p:nvSpPr>
        <p:spPr>
          <a:xfrm>
            <a:off x="490813" y="1465247"/>
            <a:ext cx="699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●</a:t>
            </a:r>
            <a:r>
              <a:rPr lang="zh-CN" altLang="en-US" sz="2000" dirty="0"/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Polarized Image of Equatorial Emission in Kerr spacetime: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F56A60D-CC4D-4B27-885A-42E4F3F35718}"/>
              </a:ext>
            </a:extLst>
          </p:cNvPr>
          <p:cNvSpPr txBox="1"/>
          <p:nvPr/>
        </p:nvSpPr>
        <p:spPr>
          <a:xfrm>
            <a:off x="490813" y="4567729"/>
            <a:ext cx="8989359" cy="12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dirty="0"/>
              <a:t>●</a:t>
            </a:r>
            <a:r>
              <a:rPr lang="zh-CN" altLang="en-US" dirty="0"/>
              <a:t>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BH imaging on magnetofluid models: 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Emission profile ,  Optical depth ,  Doppler shift ,  magnetization . . 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5125C3-192C-4743-8D6B-70077246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31" y="2013372"/>
            <a:ext cx="3876115" cy="7041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2C4790-833E-490D-BC08-82715EF8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383" y="3813998"/>
            <a:ext cx="3818963" cy="44869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339F875-60A2-4E03-9C0E-078B3900CCB3}"/>
              </a:ext>
            </a:extLst>
          </p:cNvPr>
          <p:cNvSpPr/>
          <p:nvPr/>
        </p:nvSpPr>
        <p:spPr>
          <a:xfrm>
            <a:off x="5777749" y="3663189"/>
            <a:ext cx="5901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Chael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Alexandru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Lupsasca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George N. Wong, Eliot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Quataert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Black Hole Polarimetry I. A Signature of Electromagnetic Energy Extraction,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Astrophys.J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958 (2023) 1, 65.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6EED641-4BBA-4DBA-B11B-D4BBBB5120FD}"/>
              </a:ext>
            </a:extLst>
          </p:cNvPr>
          <p:cNvSpPr/>
          <p:nvPr/>
        </p:nvSpPr>
        <p:spPr>
          <a:xfrm>
            <a:off x="5777749" y="1990817"/>
            <a:ext cx="6145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Zachary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Gelles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Elizabeth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Himwich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Daniel C.M. Palumbo, Michael D. Johnson, Polarized image of equatorial emission in the Kerr geometry,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104 (2021) 4, 044060.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BFC10F-5062-4E57-8837-3E6AC7B5ECAF}"/>
              </a:ext>
            </a:extLst>
          </p:cNvPr>
          <p:cNvSpPr txBox="1"/>
          <p:nvPr/>
        </p:nvSpPr>
        <p:spPr>
          <a:xfrm>
            <a:off x="308161" y="209633"/>
            <a:ext cx="711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Connection with other studies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7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97"/>
    </mc:Choice>
    <mc:Fallback xmlns="">
      <p:transition spd="slow" advTm="1586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2AB8F28-8253-412D-83E8-4CB64EDF3EAC}"/>
              </a:ext>
            </a:extLst>
          </p:cNvPr>
          <p:cNvSpPr/>
          <p:nvPr/>
        </p:nvSpPr>
        <p:spPr>
          <a:xfrm>
            <a:off x="3375212" y="2509284"/>
            <a:ext cx="4733365" cy="487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16DAFD5-0B6D-410D-AED9-B56FDCCB5FDB}"/>
              </a:ext>
            </a:extLst>
          </p:cNvPr>
          <p:cNvSpPr txBox="1"/>
          <p:nvPr/>
        </p:nvSpPr>
        <p:spPr>
          <a:xfrm>
            <a:off x="1737595" y="1569306"/>
            <a:ext cx="800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Magnetofluid dynamics in curved spacetime is under explored !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27072D-820B-4ABD-8E7B-367B6E9AD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417" y="4850150"/>
            <a:ext cx="5901086" cy="8793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46E942-2753-46C8-9904-396E1801A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50" y="2492191"/>
            <a:ext cx="2113669" cy="4873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530454-BE63-4ED9-8F74-CAEC8F295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514" y="2554098"/>
            <a:ext cx="1867075" cy="4638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F955598-A9B5-4756-9CBB-1FAF2EF9B70E}"/>
              </a:ext>
            </a:extLst>
          </p:cNvPr>
          <p:cNvSpPr/>
          <p:nvPr/>
        </p:nvSpPr>
        <p:spPr>
          <a:xfrm>
            <a:off x="379378" y="2524130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GRMHD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795B88-1F8A-413F-97E9-EEEE2F667577}"/>
                  </a:ext>
                </a:extLst>
              </p:cNvPr>
              <p:cNvSpPr txBox="1"/>
              <p:nvPr/>
            </p:nvSpPr>
            <p:spPr>
              <a:xfrm>
                <a:off x="336177" y="6016891"/>
                <a:ext cx="120754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Physical quantities: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Fluid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Number density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Temperature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Pressure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Magnetic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. .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4795B88-1F8A-413F-97E9-EEEE2F667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7" y="6016891"/>
                <a:ext cx="12075459" cy="400110"/>
              </a:xfrm>
              <a:prstGeom prst="rect">
                <a:avLst/>
              </a:prstGeom>
              <a:blipFill>
                <a:blip r:embed="rId7"/>
                <a:stretch>
                  <a:fillRect l="-505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D73F35EC-A03C-4A46-BF2B-D3606A878C91}"/>
              </a:ext>
            </a:extLst>
          </p:cNvPr>
          <p:cNvSpPr/>
          <p:nvPr/>
        </p:nvSpPr>
        <p:spPr>
          <a:xfrm>
            <a:off x="379378" y="1090938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Theoretically: </a:t>
            </a:r>
            <a:endParaRPr lang="zh-CN" altLang="en-US" sz="2000" b="1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494962-E187-4313-A381-568CED8B9CD3}"/>
              </a:ext>
            </a:extLst>
          </p:cNvPr>
          <p:cNvGrpSpPr/>
          <p:nvPr/>
        </p:nvGrpSpPr>
        <p:grpSpPr>
          <a:xfrm>
            <a:off x="1476337" y="3366850"/>
            <a:ext cx="9841006" cy="1389244"/>
            <a:chOff x="1476337" y="3343201"/>
            <a:chExt cx="9841006" cy="138924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B821636-D3B0-4B1D-BE9E-A1F08465D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76337" y="3645846"/>
              <a:ext cx="2262307" cy="61633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D7CE62-86AF-4A7F-9AEF-F2644000C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2135" y="3343201"/>
              <a:ext cx="3335453" cy="64533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7381892-A714-4089-9A02-7D26F281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62135" y="4014597"/>
              <a:ext cx="7055208" cy="717848"/>
            </a:xfrm>
            <a:prstGeom prst="rect">
              <a:avLst/>
            </a:prstGeom>
          </p:spPr>
        </p:pic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F6876C1A-FA6E-43D8-A2A4-A7EA34BCF9C2}"/>
                </a:ext>
              </a:extLst>
            </p:cNvPr>
            <p:cNvSpPr/>
            <p:nvPr/>
          </p:nvSpPr>
          <p:spPr>
            <a:xfrm>
              <a:off x="3939989" y="3605505"/>
              <a:ext cx="255494" cy="808609"/>
            </a:xfrm>
            <a:prstGeom prst="leftBrace">
              <a:avLst>
                <a:gd name="adj1" fmla="val 6275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CCB497AE-5DFF-4C4B-A100-78D8E834A75E}"/>
              </a:ext>
            </a:extLst>
          </p:cNvPr>
          <p:cNvSpPr txBox="1"/>
          <p:nvPr/>
        </p:nvSpPr>
        <p:spPr>
          <a:xfrm>
            <a:off x="308161" y="209633"/>
            <a:ext cx="711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Difficulties in solving the fluid dynamics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2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19"/>
    </mc:Choice>
    <mc:Fallback xmlns="">
      <p:transition spd="slow" advTm="771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44F898-118B-43B1-9DC4-340182F4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2595288"/>
            <a:ext cx="3724836" cy="40467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EAF4807-5A28-4470-9BB4-F3EA6676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963" y="3559834"/>
            <a:ext cx="6945863" cy="2544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CFBE700-F51B-40A8-956F-57345733AA0B}"/>
              </a:ext>
            </a:extLst>
          </p:cNvPr>
          <p:cNvGrpSpPr/>
          <p:nvPr/>
        </p:nvGrpSpPr>
        <p:grpSpPr>
          <a:xfrm>
            <a:off x="6028387" y="2375026"/>
            <a:ext cx="4322584" cy="1053943"/>
            <a:chOff x="6250269" y="2126252"/>
            <a:chExt cx="4322584" cy="1053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3F5480F4-35AC-46CE-B576-FBA04B0269D4}"/>
                    </a:ext>
                  </a:extLst>
                </p:cNvPr>
                <p:cNvSpPr/>
                <p:nvPr/>
              </p:nvSpPr>
              <p:spPr>
                <a:xfrm>
                  <a:off x="7683684" y="2126252"/>
                  <a:ext cx="2889169" cy="10539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𝑇𝑜𝑟𝑜𝑖𝑑𝑎𝑙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:  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</m:oMath>
                    </m:oMathPara>
                  </a14:m>
                  <a:endParaRPr lang="en-US" altLang="zh-CN" sz="2000" b="0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𝑃𝑜𝑙𝑜𝑖𝑑𝑎𝑙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:  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3F5480F4-35AC-46CE-B576-FBA04B0269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3684" y="2126252"/>
                  <a:ext cx="2889169" cy="10539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28F2FA39-808F-4BBB-AB84-03FC2C32142E}"/>
                    </a:ext>
                  </a:extLst>
                </p:cNvPr>
                <p:cNvSpPr/>
                <p:nvPr/>
              </p:nvSpPr>
              <p:spPr>
                <a:xfrm>
                  <a:off x="6250269" y="2235902"/>
                  <a:ext cx="1255793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≈0</m:t>
                        </m:r>
                      </m:oMath>
                    </m:oMathPara>
                  </a14:m>
                  <a:endParaRPr lang="en-US" altLang="zh-CN" sz="2000" b="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28F2FA39-808F-4BBB-AB84-03FC2C321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269" y="2235902"/>
                  <a:ext cx="1255793" cy="4374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9C19DED-F249-48C8-AA5C-B0DD0DBD5041}"/>
                    </a:ext>
                  </a:extLst>
                </p:cNvPr>
                <p:cNvSpPr txBox="1"/>
                <p:nvPr/>
              </p:nvSpPr>
              <p:spPr>
                <a:xfrm>
                  <a:off x="6344096" y="2749821"/>
                  <a:ext cx="777842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acc>
                          <m:accPr>
                            <m:chr m:val="⃗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9C19DED-F249-48C8-AA5C-B0DD0DBD50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096" y="2749821"/>
                  <a:ext cx="777842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6250" b="-35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E77F66A-9277-4CB6-B142-E9B1945E3C85}"/>
              </a:ext>
            </a:extLst>
          </p:cNvPr>
          <p:cNvSpPr txBox="1"/>
          <p:nvPr/>
        </p:nvSpPr>
        <p:spPr>
          <a:xfrm>
            <a:off x="470644" y="1148910"/>
            <a:ext cx="297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Geometrically thin disc :  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8DEA912-20F4-4333-8BBE-5957FCD462B8}"/>
                  </a:ext>
                </a:extLst>
              </p:cNvPr>
              <p:cNvSpPr/>
              <p:nvPr/>
            </p:nvSpPr>
            <p:spPr>
              <a:xfrm>
                <a:off x="3442443" y="1133521"/>
                <a:ext cx="835936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5203825" algn="l"/>
                  </a:tabLst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-disk ,  Novikov-Thorne disk ,  Thin disc formations ,  Inner-ISCO flow …  </a:t>
                </a: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8DEA912-20F4-4333-8BBE-5957FCD46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43" y="1133521"/>
                <a:ext cx="8359369" cy="400110"/>
              </a:xfrm>
              <a:prstGeom prst="rect">
                <a:avLst/>
              </a:prstGeom>
              <a:blipFill>
                <a:blip r:embed="rId8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A32C1D2-BB0F-4348-9182-F58A525B06BE}"/>
              </a:ext>
            </a:extLst>
          </p:cNvPr>
          <p:cNvSpPr txBox="1"/>
          <p:nvPr/>
        </p:nvSpPr>
        <p:spPr>
          <a:xfrm>
            <a:off x="470644" y="1722356"/>
            <a:ext cx="341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Geometrically thick models : </a:t>
            </a:r>
            <a:endParaRPr lang="zh-CN" altLang="en-US" sz="20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8C16DE-67E8-49A4-BC11-42D6824FF6ED}"/>
              </a:ext>
            </a:extLst>
          </p:cNvPr>
          <p:cNvSpPr/>
          <p:nvPr/>
        </p:nvSpPr>
        <p:spPr>
          <a:xfrm>
            <a:off x="3957512" y="1711133"/>
            <a:ext cx="3010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Abramowicz’s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Tori model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24FC40-B1F5-409B-9FEB-4B3F7795F672}"/>
              </a:ext>
            </a:extLst>
          </p:cNvPr>
          <p:cNvSpPr txBox="1"/>
          <p:nvPr/>
        </p:nvSpPr>
        <p:spPr>
          <a:xfrm>
            <a:off x="7079863" y="1722356"/>
            <a:ext cx="3267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Thick poloidal flow ( ? )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EF81F7-A699-43A3-BF69-6BF4565C5310}"/>
              </a:ext>
            </a:extLst>
          </p:cNvPr>
          <p:cNvSpPr/>
          <p:nvPr/>
        </p:nvSpPr>
        <p:spPr>
          <a:xfrm>
            <a:off x="4780166" y="6157638"/>
            <a:ext cx="6860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polarization patterns and magnetic fields. EHT Collaboration, </a:t>
            </a:r>
            <a:r>
              <a:rPr lang="en-US" altLang="zh-CN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Astrophys.J.Lett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910 (2021) 1, L13.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A7E0D5F-6102-4714-BCAB-BBE6D31605D5}"/>
              </a:ext>
            </a:extLst>
          </p:cNvPr>
          <p:cNvSpPr txBox="1"/>
          <p:nvPr/>
        </p:nvSpPr>
        <p:spPr>
          <a:xfrm>
            <a:off x="308161" y="209633"/>
            <a:ext cx="729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Accretion models and the polarization patterns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E569F9-556B-4C62-8FA4-5030D66A11F5}"/>
              </a:ext>
            </a:extLst>
          </p:cNvPr>
          <p:cNvSpPr/>
          <p:nvPr/>
        </p:nvSpPr>
        <p:spPr>
          <a:xfrm>
            <a:off x="7917712" y="2998595"/>
            <a:ext cx="2167981" cy="3451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ED4E2E-C608-4F7C-ADFF-E01673594123}"/>
              </a:ext>
            </a:extLst>
          </p:cNvPr>
          <p:cNvSpPr/>
          <p:nvPr/>
        </p:nvSpPr>
        <p:spPr>
          <a:xfrm>
            <a:off x="308161" y="975981"/>
            <a:ext cx="11332510" cy="132261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1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42"/>
    </mc:Choice>
    <mc:Fallback xmlns="">
      <p:transition spd="slow" advTm="159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5ACA0-A73E-4A2B-9BA8-6294A844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807"/>
            <a:ext cx="2909047" cy="1325563"/>
          </a:xfrm>
        </p:spPr>
        <p:txBody>
          <a:bodyPr/>
          <a:lstStyle/>
          <a:p>
            <a:r>
              <a:rPr lang="en-US" altLang="zh-CN" b="1" dirty="0"/>
              <a:t>Contents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2404F-C2BE-4412-8EEC-5D2BDCBA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73" y="2140981"/>
            <a:ext cx="8955194" cy="3033246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zh-CN" sz="3200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Introduction to the background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3600" b="1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Analytical solutions in Kerr spacetime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altLang="zh-CN" sz="3200" spc="50" dirty="0">
                <a:ln w="0">
                  <a:solidFill>
                    <a:schemeClr val="bg1">
                      <a:lumMod val="5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Applications to accretion and jet flows</a:t>
            </a:r>
          </a:p>
          <a:p>
            <a:pPr marL="514350" indent="-514350">
              <a:buFont typeface="+mj-ea"/>
              <a:buAutoNum type="circleNumDbPlain"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824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9"/>
    </mc:Choice>
    <mc:Fallback xmlns="">
      <p:transition spd="slow" advTm="75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1814A79-34A7-4D4E-92A2-7CBA4E5BAEAF}"/>
              </a:ext>
            </a:extLst>
          </p:cNvPr>
          <p:cNvSpPr txBox="1"/>
          <p:nvPr/>
        </p:nvSpPr>
        <p:spPr>
          <a:xfrm>
            <a:off x="497541" y="440888"/>
            <a:ext cx="500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Hot plasma at the horizon-scale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896C78-0956-44F3-85F5-47DBDD51F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06" y="4399321"/>
            <a:ext cx="4961161" cy="1224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14A53E-A8D5-4C28-845C-FAF1A60B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63" y="3414591"/>
            <a:ext cx="1622545" cy="4475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276A4D-1CF0-466D-B4BD-17D073538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038" y="3448293"/>
            <a:ext cx="1291537" cy="3522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209DF7-1566-494C-A415-592D877D2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163" y="4670105"/>
            <a:ext cx="1432112" cy="6742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236E893-F0BC-4A2E-88B1-298DBF43B089}"/>
              </a:ext>
            </a:extLst>
          </p:cNvPr>
          <p:cNvSpPr txBox="1"/>
          <p:nvPr/>
        </p:nvSpPr>
        <p:spPr>
          <a:xfrm>
            <a:off x="1082489" y="3420569"/>
            <a:ext cx="206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●</a:t>
            </a:r>
            <a:r>
              <a:rPr lang="zh-CN" altLang="en-US" sz="2000" dirty="0"/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electrons 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183E19-EE1A-4C53-A0F7-087BD1F9FEC8}"/>
              </a:ext>
            </a:extLst>
          </p:cNvPr>
          <p:cNvSpPr txBox="1"/>
          <p:nvPr/>
        </p:nvSpPr>
        <p:spPr>
          <a:xfrm>
            <a:off x="5711323" y="3401369"/>
            <a:ext cx="251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</a:rPr>
              <a:t>●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Near-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collisionless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D198B27-5810-440E-8B64-032152DC6EDA}"/>
              </a:ext>
            </a:extLst>
          </p:cNvPr>
          <p:cNvSpPr txBox="1"/>
          <p:nvPr/>
        </p:nvSpPr>
        <p:spPr>
          <a:xfrm>
            <a:off x="1082489" y="4482398"/>
            <a:ext cx="2259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</a:rPr>
              <a:t>●</a:t>
            </a:r>
            <a:r>
              <a:rPr lang="zh-CN" altLang="en-US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   quantities: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185224-CF42-4ADB-8B97-FBEC7E5FFE3C}"/>
                  </a:ext>
                </a:extLst>
              </p:cNvPr>
              <p:cNvSpPr txBox="1"/>
              <p:nvPr/>
            </p:nvSpPr>
            <p:spPr>
              <a:xfrm>
                <a:off x="858370" y="1461787"/>
                <a:ext cx="10475259" cy="1853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altLang="zh-CN" sz="2000" b="1" dirty="0"/>
                  <a:t>Thermal quantities: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densities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Temperatures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Pressure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sz="2000" dirty="0"/>
                  <a:t>                           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185224-CF42-4ADB-8B97-FBEC7E5FF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70" y="1461787"/>
                <a:ext cx="10475259" cy="1853649"/>
              </a:xfrm>
              <a:prstGeom prst="rect">
                <a:avLst/>
              </a:prstGeom>
              <a:blipFill>
                <a:blip r:embed="rId6"/>
                <a:stretch>
                  <a:fillRect l="-6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43"/>
    </mc:Choice>
    <mc:Fallback xmlns="">
      <p:transition spd="slow" advTm="985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699B02A-E057-4832-9866-332D0EABE1C5}"/>
                  </a:ext>
                </a:extLst>
              </p:cNvPr>
              <p:cNvSpPr/>
              <p:nvPr/>
            </p:nvSpPr>
            <p:spPr>
              <a:xfrm>
                <a:off x="873603" y="4873359"/>
                <a:ext cx="889110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 </a:t>
                </a:r>
                <a:r>
                  <a:rPr lang="zh-CN" altLang="en-US" sz="1200" dirty="0">
                    <a:solidFill>
                      <a:prstClr val="black"/>
                    </a:solidFill>
                  </a:rPr>
                  <a:t>● </a:t>
                </a:r>
                <a:r>
                  <a:rPr lang="en-US" altLang="zh-CN" sz="2000" b="1" dirty="0"/>
                  <a:t>Magnetic pressure part: </a:t>
                </a:r>
                <a:r>
                  <a:rPr lang="en-US" altLang="zh-CN" b="1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take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10 </m:t>
                    </m:r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𝐺𝑎𝑢𝑠𝑠</m:t>
                    </m:r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5×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699B02A-E057-4832-9866-332D0EABE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03" y="4873359"/>
                <a:ext cx="8891104" cy="400110"/>
              </a:xfrm>
              <a:prstGeom prst="rect">
                <a:avLst/>
              </a:prstGeom>
              <a:blipFill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61FAFF4-2608-4AA6-BA85-151CD477685F}"/>
                  </a:ext>
                </a:extLst>
              </p:cNvPr>
              <p:cNvSpPr/>
              <p:nvPr/>
            </p:nvSpPr>
            <p:spPr>
              <a:xfrm>
                <a:off x="920668" y="4200280"/>
                <a:ext cx="102156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/>
                  <a:t>●</a:t>
                </a:r>
                <a:r>
                  <a:rPr lang="zh-CN" altLang="en-US" dirty="0"/>
                  <a:t> </a:t>
                </a:r>
                <a:r>
                  <a:rPr lang="en-US" altLang="zh-CN" sz="2000" b="1" dirty="0"/>
                  <a:t>Gas pressure part: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M87∗ ,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122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parameter range typically for GRMHD simulations.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61FAFF4-2608-4AA6-BA85-151CD4776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68" y="4200280"/>
                <a:ext cx="10215639" cy="400110"/>
              </a:xfrm>
              <a:prstGeom prst="rect">
                <a:avLst/>
              </a:prstGeom>
              <a:blipFill>
                <a:blip r:embed="rId3"/>
                <a:stretch>
                  <a:fillRect t="-7576" r="-537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81E74DFA-C697-49CC-93D0-C58D7DC1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55" y="2705435"/>
            <a:ext cx="3218787" cy="10479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7446470-0703-4436-BFF7-9CA2DF4E0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391" y="2464493"/>
            <a:ext cx="3083111" cy="15298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3E7C17-7A8C-40A5-AA0D-4919F279A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734" y="1772793"/>
            <a:ext cx="7275816" cy="57710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EEA1885-7FCD-437C-9677-1973BDD06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133" y="5451158"/>
            <a:ext cx="3583187" cy="9065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E4BCC6A-B4D3-4299-A92B-4C0E83A5E0A8}"/>
              </a:ext>
            </a:extLst>
          </p:cNvPr>
          <p:cNvSpPr txBox="1"/>
          <p:nvPr/>
        </p:nvSpPr>
        <p:spPr>
          <a:xfrm>
            <a:off x="497541" y="440888"/>
            <a:ext cx="500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 ballistic approximation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6583A0-D33F-4825-AEB6-6D0130A06D0A}"/>
              </a:ext>
            </a:extLst>
          </p:cNvPr>
          <p:cNvSpPr/>
          <p:nvPr/>
        </p:nvSpPr>
        <p:spPr>
          <a:xfrm>
            <a:off x="920668" y="1271207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/>
              <a:t>●</a:t>
            </a:r>
            <a:r>
              <a:rPr lang="zh-CN" altLang="en-US" dirty="0"/>
              <a:t> </a:t>
            </a:r>
            <a:r>
              <a:rPr lang="en-US" altLang="zh-CN" sz="2000" b="1" dirty="0"/>
              <a:t>Euler equations: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72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66"/>
    </mc:Choice>
    <mc:Fallback xmlns="">
      <p:transition spd="slow" advTm="14136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6|2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27077</TotalTime>
  <Words>629</Words>
  <Application>Microsoft Office PowerPoint</Application>
  <PresentationFormat>宽屏</PresentationFormat>
  <Paragraphs>111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宋体</vt:lpstr>
      <vt:lpstr>Arial</vt:lpstr>
      <vt:lpstr>Cambria Math</vt:lpstr>
      <vt:lpstr>Times New Roman</vt:lpstr>
      <vt:lpstr>Wingdings</vt:lpstr>
      <vt:lpstr>Office 主题​​</vt:lpstr>
      <vt:lpstr>PowerPoint 演示文稿</vt:lpstr>
      <vt:lpstr>Contents </vt:lpstr>
      <vt:lpstr>PowerPoint 演示文稿</vt:lpstr>
      <vt:lpstr>PowerPoint 演示文稿</vt:lpstr>
      <vt:lpstr>PowerPoint 演示文稿</vt:lpstr>
      <vt:lpstr>PowerPoint 演示文稿</vt:lpstr>
      <vt:lpstr>Contents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 </vt:lpstr>
      <vt:lpstr>PowerPoint 演示文稿</vt:lpstr>
      <vt:lpstr>PowerPoint 演示文稿</vt:lpstr>
      <vt:lpstr>PowerPoint 演示文稿</vt:lpstr>
      <vt:lpstr>Thanks for your attention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86131</dc:creator>
  <cp:lastModifiedBy>86131</cp:lastModifiedBy>
  <cp:revision>1680</cp:revision>
  <dcterms:created xsi:type="dcterms:W3CDTF">2022-06-23T11:09:02Z</dcterms:created>
  <dcterms:modified xsi:type="dcterms:W3CDTF">2023-12-02T16:30:23Z</dcterms:modified>
</cp:coreProperties>
</file>