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Lst>
  <p:sldSz cx="13823950" cy="7775575"/>
  <p:notesSz cx="6858000" cy="9144000"/>
  <p:custDataLst>
    <p:tags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p:restoredTop sz="96405"/>
  </p:normalViewPr>
  <p:slideViewPr>
    <p:cSldViewPr snapToGrid="0">
      <p:cViewPr varScale="1">
        <p:scale>
          <a:sx n="116" d="100"/>
          <a:sy n="116" d="100"/>
        </p:scale>
        <p:origin x="3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994" y="1272531"/>
            <a:ext cx="10367963" cy="2707052"/>
          </a:xfrm>
        </p:spPr>
        <p:txBody>
          <a:bodyPr anchor="b"/>
          <a:lstStyle>
            <a:lvl1pPr algn="ctr">
              <a:defRPr sz="6805"/>
            </a:lvl1pPr>
          </a:lstStyle>
          <a:p>
            <a:r>
              <a:rPr lang="en-US"/>
              <a:t>Click to edit Master title style</a:t>
            </a:r>
            <a:endParaRPr lang="en-US" dirty="0"/>
          </a:p>
        </p:txBody>
      </p:sp>
      <p:sp>
        <p:nvSpPr>
          <p:cNvPr id="3" name="Subtitle 2"/>
          <p:cNvSpPr>
            <a:spLocks noGrp="1"/>
          </p:cNvSpPr>
          <p:nvPr>
            <p:ph type="subTitle" idx="1"/>
          </p:nvPr>
        </p:nvSpPr>
        <p:spPr>
          <a:xfrm>
            <a:off x="1727994" y="4083977"/>
            <a:ext cx="10367963" cy="1877297"/>
          </a:xfrm>
        </p:spPr>
        <p:txBody>
          <a:bodyPr/>
          <a:lstStyle>
            <a:lvl1pPr marL="0" indent="0" algn="ctr">
              <a:buNone/>
              <a:defRPr sz="2720"/>
            </a:lvl1pPr>
            <a:lvl2pPr marL="518160" indent="0" algn="ctr">
              <a:buNone/>
              <a:defRPr sz="2270"/>
            </a:lvl2pPr>
            <a:lvl3pPr marL="1036955" indent="0" algn="ctr">
              <a:buNone/>
              <a:defRPr sz="2040"/>
            </a:lvl3pPr>
            <a:lvl4pPr marL="1555115" indent="0" algn="ctr">
              <a:buNone/>
              <a:defRPr sz="1815"/>
            </a:lvl4pPr>
            <a:lvl5pPr marL="2073275" indent="0" algn="ctr">
              <a:buNone/>
              <a:defRPr sz="1815"/>
            </a:lvl5pPr>
            <a:lvl6pPr marL="2592070" indent="0" algn="ctr">
              <a:buNone/>
              <a:defRPr sz="1815"/>
            </a:lvl6pPr>
            <a:lvl7pPr marL="3110230" indent="0" algn="ctr">
              <a:buNone/>
              <a:defRPr sz="1815"/>
            </a:lvl7pPr>
            <a:lvl8pPr marL="3628390" indent="0" algn="ctr">
              <a:buNone/>
              <a:defRPr sz="1815"/>
            </a:lvl8pPr>
            <a:lvl9pPr marL="4147185" indent="0" algn="ctr">
              <a:buNone/>
              <a:defRPr sz="181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C8C9E1-79B6-6243-9756-14C0531310D7}" type="datetimeFigureOut">
              <a:rPr lang="en-US" smtClean="0"/>
              <a:t>10/9/23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E5ED0-FF3F-7E4F-A4C5-926A303442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8C9E1-79B6-6243-9756-14C0531310D7}" type="datetimeFigureOut">
              <a:rPr lang="en-US" smtClean="0"/>
              <a:t>10/9/23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E5ED0-FF3F-7E4F-A4C5-926A303442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92764" y="413978"/>
            <a:ext cx="2980789" cy="65894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50397" y="413978"/>
            <a:ext cx="8769568" cy="65894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8C9E1-79B6-6243-9756-14C0531310D7}" type="datetimeFigureOut">
              <a:rPr lang="en-US" smtClean="0"/>
              <a:t>10/9/23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E5ED0-FF3F-7E4F-A4C5-926A303442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8C9E1-79B6-6243-9756-14C0531310D7}" type="datetimeFigureOut">
              <a:rPr lang="en-US" smtClean="0"/>
              <a:t>10/9/23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E5ED0-FF3F-7E4F-A4C5-926A303442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3197" y="1938495"/>
            <a:ext cx="11923157" cy="3234423"/>
          </a:xfrm>
        </p:spPr>
        <p:txBody>
          <a:bodyPr anchor="b"/>
          <a:lstStyle>
            <a:lvl1pPr>
              <a:defRPr sz="6805"/>
            </a:lvl1pPr>
          </a:lstStyle>
          <a:p>
            <a:r>
              <a:rPr lang="en-US"/>
              <a:t>Click to edit Master title style</a:t>
            </a:r>
            <a:endParaRPr lang="en-US" dirty="0"/>
          </a:p>
        </p:txBody>
      </p:sp>
      <p:sp>
        <p:nvSpPr>
          <p:cNvPr id="3" name="Text Placeholder 2"/>
          <p:cNvSpPr>
            <a:spLocks noGrp="1"/>
          </p:cNvSpPr>
          <p:nvPr>
            <p:ph type="body" idx="1"/>
          </p:nvPr>
        </p:nvSpPr>
        <p:spPr>
          <a:xfrm>
            <a:off x="943197" y="5203517"/>
            <a:ext cx="11923157" cy="1700906"/>
          </a:xfrm>
        </p:spPr>
        <p:txBody>
          <a:bodyPr/>
          <a:lstStyle>
            <a:lvl1pPr marL="0" indent="0">
              <a:buNone/>
              <a:defRPr sz="2720">
                <a:solidFill>
                  <a:schemeClr val="tx1">
                    <a:tint val="75000"/>
                  </a:schemeClr>
                </a:solidFill>
              </a:defRPr>
            </a:lvl1pPr>
            <a:lvl2pPr marL="518160" indent="0">
              <a:buNone/>
              <a:defRPr sz="2270">
                <a:solidFill>
                  <a:schemeClr val="tx1">
                    <a:tint val="75000"/>
                  </a:schemeClr>
                </a:solidFill>
              </a:defRPr>
            </a:lvl2pPr>
            <a:lvl3pPr marL="1036955" indent="0">
              <a:buNone/>
              <a:defRPr sz="2040">
                <a:solidFill>
                  <a:schemeClr val="tx1">
                    <a:tint val="75000"/>
                  </a:schemeClr>
                </a:solidFill>
              </a:defRPr>
            </a:lvl3pPr>
            <a:lvl4pPr marL="1555115" indent="0">
              <a:buNone/>
              <a:defRPr sz="1815">
                <a:solidFill>
                  <a:schemeClr val="tx1">
                    <a:tint val="75000"/>
                  </a:schemeClr>
                </a:solidFill>
              </a:defRPr>
            </a:lvl4pPr>
            <a:lvl5pPr marL="2073275" indent="0">
              <a:buNone/>
              <a:defRPr sz="1815">
                <a:solidFill>
                  <a:schemeClr val="tx1">
                    <a:tint val="75000"/>
                  </a:schemeClr>
                </a:solidFill>
              </a:defRPr>
            </a:lvl5pPr>
            <a:lvl6pPr marL="2592070" indent="0">
              <a:buNone/>
              <a:defRPr sz="1815">
                <a:solidFill>
                  <a:schemeClr val="tx1">
                    <a:tint val="75000"/>
                  </a:schemeClr>
                </a:solidFill>
              </a:defRPr>
            </a:lvl6pPr>
            <a:lvl7pPr marL="3110230" indent="0">
              <a:buNone/>
              <a:defRPr sz="1815">
                <a:solidFill>
                  <a:schemeClr val="tx1">
                    <a:tint val="75000"/>
                  </a:schemeClr>
                </a:solidFill>
              </a:defRPr>
            </a:lvl7pPr>
            <a:lvl8pPr marL="3628390" indent="0">
              <a:buNone/>
              <a:defRPr sz="1815">
                <a:solidFill>
                  <a:schemeClr val="tx1">
                    <a:tint val="75000"/>
                  </a:schemeClr>
                </a:solidFill>
              </a:defRPr>
            </a:lvl8pPr>
            <a:lvl9pPr marL="4147185" indent="0">
              <a:buNone/>
              <a:defRPr sz="181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C8C9E1-79B6-6243-9756-14C0531310D7}" type="datetimeFigureOut">
              <a:rPr lang="en-US" smtClean="0"/>
              <a:t>10/9/23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E5ED0-FF3F-7E4F-A4C5-926A303442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50396" y="2069887"/>
            <a:ext cx="5875179" cy="4933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8375" y="2069887"/>
            <a:ext cx="5875179" cy="4933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C8C9E1-79B6-6243-9756-14C0531310D7}" type="datetimeFigureOut">
              <a:rPr lang="en-US" smtClean="0"/>
              <a:t>10/9/23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E5ED0-FF3F-7E4F-A4C5-926A303442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2197" y="413978"/>
            <a:ext cx="11923157" cy="1502918"/>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2198" y="1906097"/>
            <a:ext cx="5848178" cy="934148"/>
          </a:xfrm>
        </p:spPr>
        <p:txBody>
          <a:bodyPr anchor="b"/>
          <a:lstStyle>
            <a:lvl1pPr marL="0" indent="0">
              <a:buNone/>
              <a:defRPr sz="2720" b="1"/>
            </a:lvl1pPr>
            <a:lvl2pPr marL="518160" indent="0">
              <a:buNone/>
              <a:defRPr sz="2270" b="1"/>
            </a:lvl2pPr>
            <a:lvl3pPr marL="1036955" indent="0">
              <a:buNone/>
              <a:defRPr sz="2040" b="1"/>
            </a:lvl3pPr>
            <a:lvl4pPr marL="1555115" indent="0">
              <a:buNone/>
              <a:defRPr sz="1815" b="1"/>
            </a:lvl4pPr>
            <a:lvl5pPr marL="2073275" indent="0">
              <a:buNone/>
              <a:defRPr sz="1815" b="1"/>
            </a:lvl5pPr>
            <a:lvl6pPr marL="2592070" indent="0">
              <a:buNone/>
              <a:defRPr sz="1815" b="1"/>
            </a:lvl6pPr>
            <a:lvl7pPr marL="3110230" indent="0">
              <a:buNone/>
              <a:defRPr sz="1815" b="1"/>
            </a:lvl7pPr>
            <a:lvl8pPr marL="3628390" indent="0">
              <a:buNone/>
              <a:defRPr sz="1815" b="1"/>
            </a:lvl8pPr>
            <a:lvl9pPr marL="4147185" indent="0">
              <a:buNone/>
              <a:defRPr sz="1815" b="1"/>
            </a:lvl9pPr>
          </a:lstStyle>
          <a:p>
            <a:pPr lvl="0"/>
            <a:r>
              <a:rPr lang="en-US"/>
              <a:t>Click to edit Master text styles</a:t>
            </a:r>
          </a:p>
        </p:txBody>
      </p:sp>
      <p:sp>
        <p:nvSpPr>
          <p:cNvPr id="4" name="Content Placeholder 3"/>
          <p:cNvSpPr>
            <a:spLocks noGrp="1"/>
          </p:cNvSpPr>
          <p:nvPr>
            <p:ph sz="half" idx="2"/>
          </p:nvPr>
        </p:nvSpPr>
        <p:spPr>
          <a:xfrm>
            <a:off x="952198" y="2840245"/>
            <a:ext cx="5848178" cy="4177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8375" y="1906097"/>
            <a:ext cx="5876979" cy="934148"/>
          </a:xfrm>
        </p:spPr>
        <p:txBody>
          <a:bodyPr anchor="b"/>
          <a:lstStyle>
            <a:lvl1pPr marL="0" indent="0">
              <a:buNone/>
              <a:defRPr sz="2720" b="1"/>
            </a:lvl1pPr>
            <a:lvl2pPr marL="518160" indent="0">
              <a:buNone/>
              <a:defRPr sz="2270" b="1"/>
            </a:lvl2pPr>
            <a:lvl3pPr marL="1036955" indent="0">
              <a:buNone/>
              <a:defRPr sz="2040" b="1"/>
            </a:lvl3pPr>
            <a:lvl4pPr marL="1555115" indent="0">
              <a:buNone/>
              <a:defRPr sz="1815" b="1"/>
            </a:lvl4pPr>
            <a:lvl5pPr marL="2073275" indent="0">
              <a:buNone/>
              <a:defRPr sz="1815" b="1"/>
            </a:lvl5pPr>
            <a:lvl6pPr marL="2592070" indent="0">
              <a:buNone/>
              <a:defRPr sz="1815" b="1"/>
            </a:lvl6pPr>
            <a:lvl7pPr marL="3110230" indent="0">
              <a:buNone/>
              <a:defRPr sz="1815" b="1"/>
            </a:lvl7pPr>
            <a:lvl8pPr marL="3628390" indent="0">
              <a:buNone/>
              <a:defRPr sz="1815" b="1"/>
            </a:lvl8pPr>
            <a:lvl9pPr marL="4147185" indent="0">
              <a:buNone/>
              <a:defRPr sz="1815" b="1"/>
            </a:lvl9pPr>
          </a:lstStyle>
          <a:p>
            <a:pPr lvl="0"/>
            <a:r>
              <a:rPr lang="en-US"/>
              <a:t>Click to edit Master text styles</a:t>
            </a:r>
          </a:p>
        </p:txBody>
      </p:sp>
      <p:sp>
        <p:nvSpPr>
          <p:cNvPr id="6" name="Content Placeholder 5"/>
          <p:cNvSpPr>
            <a:spLocks noGrp="1"/>
          </p:cNvSpPr>
          <p:nvPr>
            <p:ph sz="quarter" idx="4"/>
          </p:nvPr>
        </p:nvSpPr>
        <p:spPr>
          <a:xfrm>
            <a:off x="6998375" y="2840245"/>
            <a:ext cx="5876979" cy="4177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8C9E1-79B6-6243-9756-14C0531310D7}" type="datetimeFigureOut">
              <a:rPr lang="en-US" smtClean="0"/>
              <a:t>10/9/23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E5ED0-FF3F-7E4F-A4C5-926A303442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C8C9E1-79B6-6243-9756-14C0531310D7}" type="datetimeFigureOut">
              <a:rPr lang="en-US" smtClean="0"/>
              <a:t>10/9/23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E5ED0-FF3F-7E4F-A4C5-926A303442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8C9E1-79B6-6243-9756-14C0531310D7}" type="datetimeFigureOut">
              <a:rPr lang="en-US" smtClean="0"/>
              <a:t>10/9/23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E5ED0-FF3F-7E4F-A4C5-926A303442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198" y="518372"/>
            <a:ext cx="4458583" cy="1814301"/>
          </a:xfrm>
        </p:spPr>
        <p:txBody>
          <a:bodyPr anchor="b"/>
          <a:lstStyle>
            <a:lvl1pPr>
              <a:defRPr sz="3630"/>
            </a:lvl1pPr>
          </a:lstStyle>
          <a:p>
            <a:r>
              <a:rPr lang="en-US"/>
              <a:t>Click to edit Master title style</a:t>
            </a:r>
            <a:endParaRPr lang="en-US" dirty="0"/>
          </a:p>
        </p:txBody>
      </p:sp>
      <p:sp>
        <p:nvSpPr>
          <p:cNvPr id="3" name="Content Placeholder 2"/>
          <p:cNvSpPr>
            <a:spLocks noGrp="1"/>
          </p:cNvSpPr>
          <p:nvPr>
            <p:ph idx="1"/>
          </p:nvPr>
        </p:nvSpPr>
        <p:spPr>
          <a:xfrm>
            <a:off x="5876979" y="1119539"/>
            <a:ext cx="6998375" cy="5525698"/>
          </a:xfrm>
        </p:spPr>
        <p:txBody>
          <a:bodyPr/>
          <a:lstStyle>
            <a:lvl1pPr>
              <a:defRPr sz="3630"/>
            </a:lvl1pPr>
            <a:lvl2pPr>
              <a:defRPr sz="3175"/>
            </a:lvl2pPr>
            <a:lvl3pPr>
              <a:defRPr sz="2720"/>
            </a:lvl3pPr>
            <a:lvl4pPr>
              <a:defRPr sz="2270"/>
            </a:lvl4pPr>
            <a:lvl5pPr>
              <a:defRPr sz="2270"/>
            </a:lvl5pPr>
            <a:lvl6pPr>
              <a:defRPr sz="2270"/>
            </a:lvl6pPr>
            <a:lvl7pPr>
              <a:defRPr sz="2270"/>
            </a:lvl7pPr>
            <a:lvl8pPr>
              <a:defRPr sz="2270"/>
            </a:lvl8pPr>
            <a:lvl9pPr>
              <a:defRPr sz="22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2198" y="2332673"/>
            <a:ext cx="4458583" cy="4321564"/>
          </a:xfrm>
        </p:spPr>
        <p:txBody>
          <a:bodyPr/>
          <a:lstStyle>
            <a:lvl1pPr marL="0" indent="0">
              <a:buNone/>
              <a:defRPr sz="1815"/>
            </a:lvl1pPr>
            <a:lvl2pPr marL="518160" indent="0">
              <a:buNone/>
              <a:defRPr sz="1585"/>
            </a:lvl2pPr>
            <a:lvl3pPr marL="1036955" indent="0">
              <a:buNone/>
              <a:defRPr sz="1360"/>
            </a:lvl3pPr>
            <a:lvl4pPr marL="1555115" indent="0">
              <a:buNone/>
              <a:defRPr sz="1135"/>
            </a:lvl4pPr>
            <a:lvl5pPr marL="2073275" indent="0">
              <a:buNone/>
              <a:defRPr sz="1135"/>
            </a:lvl5pPr>
            <a:lvl6pPr marL="2592070" indent="0">
              <a:buNone/>
              <a:defRPr sz="1135"/>
            </a:lvl6pPr>
            <a:lvl7pPr marL="3110230" indent="0">
              <a:buNone/>
              <a:defRPr sz="1135"/>
            </a:lvl7pPr>
            <a:lvl8pPr marL="3628390" indent="0">
              <a:buNone/>
              <a:defRPr sz="1135"/>
            </a:lvl8pPr>
            <a:lvl9pPr marL="4147185" indent="0">
              <a:buNone/>
              <a:defRPr sz="1135"/>
            </a:lvl9pPr>
          </a:lstStyle>
          <a:p>
            <a:pPr lvl="0"/>
            <a:r>
              <a:rPr lang="en-US"/>
              <a:t>Click to edit Master text styles</a:t>
            </a:r>
          </a:p>
        </p:txBody>
      </p:sp>
      <p:sp>
        <p:nvSpPr>
          <p:cNvPr id="5" name="Date Placeholder 4"/>
          <p:cNvSpPr>
            <a:spLocks noGrp="1"/>
          </p:cNvSpPr>
          <p:nvPr>
            <p:ph type="dt" sz="half" idx="10"/>
          </p:nvPr>
        </p:nvSpPr>
        <p:spPr/>
        <p:txBody>
          <a:bodyPr/>
          <a:lstStyle/>
          <a:p>
            <a:fld id="{F6C8C9E1-79B6-6243-9756-14C0531310D7}" type="datetimeFigureOut">
              <a:rPr lang="en-US" smtClean="0"/>
              <a:t>10/9/23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E5ED0-FF3F-7E4F-A4C5-926A303442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198" y="518372"/>
            <a:ext cx="4458583" cy="1814301"/>
          </a:xfrm>
        </p:spPr>
        <p:txBody>
          <a:bodyPr anchor="b"/>
          <a:lstStyle>
            <a:lvl1pPr>
              <a:defRPr sz="363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6979" y="1119539"/>
            <a:ext cx="6998375" cy="5525698"/>
          </a:xfrm>
        </p:spPr>
        <p:txBody>
          <a:bodyPr anchor="t"/>
          <a:lstStyle>
            <a:lvl1pPr marL="0" indent="0">
              <a:buNone/>
              <a:defRPr sz="3630"/>
            </a:lvl1pPr>
            <a:lvl2pPr marL="518160" indent="0">
              <a:buNone/>
              <a:defRPr sz="3175"/>
            </a:lvl2pPr>
            <a:lvl3pPr marL="1036955" indent="0">
              <a:buNone/>
              <a:defRPr sz="2720"/>
            </a:lvl3pPr>
            <a:lvl4pPr marL="1555115" indent="0">
              <a:buNone/>
              <a:defRPr sz="2270"/>
            </a:lvl4pPr>
            <a:lvl5pPr marL="2073275" indent="0">
              <a:buNone/>
              <a:defRPr sz="2270"/>
            </a:lvl5pPr>
            <a:lvl6pPr marL="2592070" indent="0">
              <a:buNone/>
              <a:defRPr sz="2270"/>
            </a:lvl6pPr>
            <a:lvl7pPr marL="3110230" indent="0">
              <a:buNone/>
              <a:defRPr sz="2270"/>
            </a:lvl7pPr>
            <a:lvl8pPr marL="3628390" indent="0">
              <a:buNone/>
              <a:defRPr sz="2270"/>
            </a:lvl8pPr>
            <a:lvl9pPr marL="4147185" indent="0">
              <a:buNone/>
              <a:defRPr sz="2270"/>
            </a:lvl9pPr>
          </a:lstStyle>
          <a:p>
            <a:r>
              <a:rPr lang="en-US"/>
              <a:t>Click icon to add picture</a:t>
            </a:r>
            <a:endParaRPr lang="en-US" dirty="0"/>
          </a:p>
        </p:txBody>
      </p:sp>
      <p:sp>
        <p:nvSpPr>
          <p:cNvPr id="4" name="Text Placeholder 3"/>
          <p:cNvSpPr>
            <a:spLocks noGrp="1"/>
          </p:cNvSpPr>
          <p:nvPr>
            <p:ph type="body" sz="half" idx="2"/>
          </p:nvPr>
        </p:nvSpPr>
        <p:spPr>
          <a:xfrm>
            <a:off x="952198" y="2332673"/>
            <a:ext cx="4458583" cy="4321564"/>
          </a:xfrm>
        </p:spPr>
        <p:txBody>
          <a:bodyPr/>
          <a:lstStyle>
            <a:lvl1pPr marL="0" indent="0">
              <a:buNone/>
              <a:defRPr sz="1815"/>
            </a:lvl1pPr>
            <a:lvl2pPr marL="518160" indent="0">
              <a:buNone/>
              <a:defRPr sz="1585"/>
            </a:lvl2pPr>
            <a:lvl3pPr marL="1036955" indent="0">
              <a:buNone/>
              <a:defRPr sz="1360"/>
            </a:lvl3pPr>
            <a:lvl4pPr marL="1555115" indent="0">
              <a:buNone/>
              <a:defRPr sz="1135"/>
            </a:lvl4pPr>
            <a:lvl5pPr marL="2073275" indent="0">
              <a:buNone/>
              <a:defRPr sz="1135"/>
            </a:lvl5pPr>
            <a:lvl6pPr marL="2592070" indent="0">
              <a:buNone/>
              <a:defRPr sz="1135"/>
            </a:lvl6pPr>
            <a:lvl7pPr marL="3110230" indent="0">
              <a:buNone/>
              <a:defRPr sz="1135"/>
            </a:lvl7pPr>
            <a:lvl8pPr marL="3628390" indent="0">
              <a:buNone/>
              <a:defRPr sz="1135"/>
            </a:lvl8pPr>
            <a:lvl9pPr marL="4147185" indent="0">
              <a:buNone/>
              <a:defRPr sz="1135"/>
            </a:lvl9pPr>
          </a:lstStyle>
          <a:p>
            <a:pPr lvl="0"/>
            <a:r>
              <a:rPr lang="en-US"/>
              <a:t>Click to edit Master text styles</a:t>
            </a:r>
          </a:p>
        </p:txBody>
      </p:sp>
      <p:sp>
        <p:nvSpPr>
          <p:cNvPr id="5" name="Date Placeholder 4"/>
          <p:cNvSpPr>
            <a:spLocks noGrp="1"/>
          </p:cNvSpPr>
          <p:nvPr>
            <p:ph type="dt" sz="half" idx="10"/>
          </p:nvPr>
        </p:nvSpPr>
        <p:spPr/>
        <p:txBody>
          <a:bodyPr/>
          <a:lstStyle/>
          <a:p>
            <a:fld id="{F6C8C9E1-79B6-6243-9756-14C0531310D7}" type="datetimeFigureOut">
              <a:rPr lang="en-US" smtClean="0"/>
              <a:t>10/9/23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E5ED0-FF3F-7E4F-A4C5-926A303442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0397" y="413978"/>
            <a:ext cx="11923157" cy="15029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50397" y="2069887"/>
            <a:ext cx="11923157" cy="4933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50396" y="7206807"/>
            <a:ext cx="3110389" cy="413977"/>
          </a:xfrm>
          <a:prstGeom prst="rect">
            <a:avLst/>
          </a:prstGeom>
        </p:spPr>
        <p:txBody>
          <a:bodyPr vert="horz" lIns="91440" tIns="45720" rIns="91440" bIns="45720" rtlCol="0" anchor="ctr"/>
          <a:lstStyle>
            <a:lvl1pPr algn="l">
              <a:defRPr sz="1360">
                <a:solidFill>
                  <a:schemeClr val="tx1">
                    <a:tint val="75000"/>
                  </a:schemeClr>
                </a:solidFill>
              </a:defRPr>
            </a:lvl1pPr>
          </a:lstStyle>
          <a:p>
            <a:fld id="{F6C8C9E1-79B6-6243-9756-14C0531310D7}" type="datetimeFigureOut">
              <a:rPr lang="en-US" smtClean="0"/>
              <a:t>10/9/23</a:t>
            </a:fld>
            <a:endParaRPr lang="en-US"/>
          </a:p>
        </p:txBody>
      </p:sp>
      <p:sp>
        <p:nvSpPr>
          <p:cNvPr id="5" name="Footer Placeholder 4"/>
          <p:cNvSpPr>
            <a:spLocks noGrp="1"/>
          </p:cNvSpPr>
          <p:nvPr>
            <p:ph type="ftr" sz="quarter" idx="3"/>
          </p:nvPr>
        </p:nvSpPr>
        <p:spPr>
          <a:xfrm>
            <a:off x="4579184" y="7206807"/>
            <a:ext cx="4665583" cy="413977"/>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63165" y="7206807"/>
            <a:ext cx="3110389" cy="413977"/>
          </a:xfrm>
          <a:prstGeom prst="rect">
            <a:avLst/>
          </a:prstGeom>
        </p:spPr>
        <p:txBody>
          <a:bodyPr vert="horz" lIns="91440" tIns="45720" rIns="91440" bIns="45720" rtlCol="0" anchor="ctr"/>
          <a:lstStyle>
            <a:lvl1pPr algn="r">
              <a:defRPr sz="1360">
                <a:solidFill>
                  <a:schemeClr val="tx1">
                    <a:tint val="75000"/>
                  </a:schemeClr>
                </a:solidFill>
              </a:defRPr>
            </a:lvl1pPr>
          </a:lstStyle>
          <a:p>
            <a:fld id="{5E9E5ED0-FF3F-7E4F-A4C5-926A303442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36955" rtl="0" eaLnBrk="1" latinLnBrk="0" hangingPunct="1">
        <a:lnSpc>
          <a:spcPct val="90000"/>
        </a:lnSpc>
        <a:spcBef>
          <a:spcPct val="0"/>
        </a:spcBef>
        <a:buNone/>
        <a:defRPr sz="4990" kern="1200">
          <a:solidFill>
            <a:schemeClr val="tx1"/>
          </a:solidFill>
          <a:latin typeface="+mj-lt"/>
          <a:ea typeface="+mj-ea"/>
          <a:cs typeface="+mj-cs"/>
        </a:defRPr>
      </a:lvl1pPr>
    </p:titleStyle>
    <p:bodyStyle>
      <a:lvl1pPr marL="259080" indent="-259080" algn="l" defTabSz="1036955" rtl="0" eaLnBrk="1" latinLnBrk="0" hangingPunct="1">
        <a:lnSpc>
          <a:spcPct val="90000"/>
        </a:lnSpc>
        <a:spcBef>
          <a:spcPts val="1135"/>
        </a:spcBef>
        <a:buFont typeface="Arial" panose="020B0604020202020204" pitchFamily="34" charset="0"/>
        <a:buChar char="•"/>
        <a:defRPr sz="3175" kern="1200">
          <a:solidFill>
            <a:schemeClr val="tx1"/>
          </a:solidFill>
          <a:latin typeface="+mn-lt"/>
          <a:ea typeface="+mn-ea"/>
          <a:cs typeface="+mn-cs"/>
        </a:defRPr>
      </a:lvl1pPr>
      <a:lvl2pPr marL="777875" indent="-259080" algn="l" defTabSz="1036955" rtl="0" eaLnBrk="1" latinLnBrk="0" hangingPunct="1">
        <a:lnSpc>
          <a:spcPct val="90000"/>
        </a:lnSpc>
        <a:spcBef>
          <a:spcPts val="565"/>
        </a:spcBef>
        <a:buFont typeface="Arial" panose="020B0604020202020204" pitchFamily="34" charset="0"/>
        <a:buChar char="•"/>
        <a:defRPr sz="2720" kern="1200">
          <a:solidFill>
            <a:schemeClr val="tx1"/>
          </a:solidFill>
          <a:latin typeface="+mn-lt"/>
          <a:ea typeface="+mn-ea"/>
          <a:cs typeface="+mn-cs"/>
        </a:defRPr>
      </a:lvl2pPr>
      <a:lvl3pPr marL="1296035" indent="-259080" algn="l" defTabSz="1036955" rtl="0" eaLnBrk="1" latinLnBrk="0" hangingPunct="1">
        <a:lnSpc>
          <a:spcPct val="90000"/>
        </a:lnSpc>
        <a:spcBef>
          <a:spcPts val="565"/>
        </a:spcBef>
        <a:buFont typeface="Arial" panose="020B0604020202020204" pitchFamily="34" charset="0"/>
        <a:buChar char="•"/>
        <a:defRPr sz="2270" kern="1200">
          <a:solidFill>
            <a:schemeClr val="tx1"/>
          </a:solidFill>
          <a:latin typeface="+mn-lt"/>
          <a:ea typeface="+mn-ea"/>
          <a:cs typeface="+mn-cs"/>
        </a:defRPr>
      </a:lvl3pPr>
      <a:lvl4pPr marL="1814195" indent="-259080" algn="l" defTabSz="1036955" rtl="0" eaLnBrk="1" latinLnBrk="0" hangingPunct="1">
        <a:lnSpc>
          <a:spcPct val="90000"/>
        </a:lnSpc>
        <a:spcBef>
          <a:spcPts val="565"/>
        </a:spcBef>
        <a:buFont typeface="Arial" panose="020B0604020202020204" pitchFamily="34" charset="0"/>
        <a:buChar char="•"/>
        <a:defRPr sz="2040" kern="1200">
          <a:solidFill>
            <a:schemeClr val="tx1"/>
          </a:solidFill>
          <a:latin typeface="+mn-lt"/>
          <a:ea typeface="+mn-ea"/>
          <a:cs typeface="+mn-cs"/>
        </a:defRPr>
      </a:lvl4pPr>
      <a:lvl5pPr marL="2332990" indent="-259080" algn="l" defTabSz="1036955" rtl="0" eaLnBrk="1" latinLnBrk="0" hangingPunct="1">
        <a:lnSpc>
          <a:spcPct val="90000"/>
        </a:lnSpc>
        <a:spcBef>
          <a:spcPts val="565"/>
        </a:spcBef>
        <a:buFont typeface="Arial" panose="020B0604020202020204" pitchFamily="34" charset="0"/>
        <a:buChar char="•"/>
        <a:defRPr sz="2040" kern="1200">
          <a:solidFill>
            <a:schemeClr val="tx1"/>
          </a:solidFill>
          <a:latin typeface="+mn-lt"/>
          <a:ea typeface="+mn-ea"/>
          <a:cs typeface="+mn-cs"/>
        </a:defRPr>
      </a:lvl5pPr>
      <a:lvl6pPr marL="2851150" indent="-259080" algn="l" defTabSz="1036955" rtl="0" eaLnBrk="1" latinLnBrk="0" hangingPunct="1">
        <a:lnSpc>
          <a:spcPct val="90000"/>
        </a:lnSpc>
        <a:spcBef>
          <a:spcPts val="565"/>
        </a:spcBef>
        <a:buFont typeface="Arial" panose="020B0604020202020204" pitchFamily="34" charset="0"/>
        <a:buChar char="•"/>
        <a:defRPr sz="2040" kern="1200">
          <a:solidFill>
            <a:schemeClr val="tx1"/>
          </a:solidFill>
          <a:latin typeface="+mn-lt"/>
          <a:ea typeface="+mn-ea"/>
          <a:cs typeface="+mn-cs"/>
        </a:defRPr>
      </a:lvl6pPr>
      <a:lvl7pPr marL="3369310" indent="-259080" algn="l" defTabSz="1036955" rtl="0" eaLnBrk="1" latinLnBrk="0" hangingPunct="1">
        <a:lnSpc>
          <a:spcPct val="90000"/>
        </a:lnSpc>
        <a:spcBef>
          <a:spcPts val="565"/>
        </a:spcBef>
        <a:buFont typeface="Arial" panose="020B0604020202020204" pitchFamily="34" charset="0"/>
        <a:buChar char="•"/>
        <a:defRPr sz="2040" kern="1200">
          <a:solidFill>
            <a:schemeClr val="tx1"/>
          </a:solidFill>
          <a:latin typeface="+mn-lt"/>
          <a:ea typeface="+mn-ea"/>
          <a:cs typeface="+mn-cs"/>
        </a:defRPr>
      </a:lvl7pPr>
      <a:lvl8pPr marL="3888105" indent="-259080" algn="l" defTabSz="1036955" rtl="0" eaLnBrk="1" latinLnBrk="0" hangingPunct="1">
        <a:lnSpc>
          <a:spcPct val="90000"/>
        </a:lnSpc>
        <a:spcBef>
          <a:spcPts val="565"/>
        </a:spcBef>
        <a:buFont typeface="Arial" panose="020B0604020202020204" pitchFamily="34" charset="0"/>
        <a:buChar char="•"/>
        <a:defRPr sz="2040" kern="1200">
          <a:solidFill>
            <a:schemeClr val="tx1"/>
          </a:solidFill>
          <a:latin typeface="+mn-lt"/>
          <a:ea typeface="+mn-ea"/>
          <a:cs typeface="+mn-cs"/>
        </a:defRPr>
      </a:lvl8pPr>
      <a:lvl9pPr marL="4406265" indent="-259080" algn="l" defTabSz="1036955" rtl="0" eaLnBrk="1" latinLnBrk="0" hangingPunct="1">
        <a:lnSpc>
          <a:spcPct val="90000"/>
        </a:lnSpc>
        <a:spcBef>
          <a:spcPts val="565"/>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955" rtl="0" eaLnBrk="1" latinLnBrk="0" hangingPunct="1">
        <a:defRPr sz="2040" kern="1200">
          <a:solidFill>
            <a:schemeClr val="tx1"/>
          </a:solidFill>
          <a:latin typeface="+mn-lt"/>
          <a:ea typeface="+mn-ea"/>
          <a:cs typeface="+mn-cs"/>
        </a:defRPr>
      </a:lvl1pPr>
      <a:lvl2pPr marL="518160" algn="l" defTabSz="1036955" rtl="0" eaLnBrk="1" latinLnBrk="0" hangingPunct="1">
        <a:defRPr sz="2040" kern="1200">
          <a:solidFill>
            <a:schemeClr val="tx1"/>
          </a:solidFill>
          <a:latin typeface="+mn-lt"/>
          <a:ea typeface="+mn-ea"/>
          <a:cs typeface="+mn-cs"/>
        </a:defRPr>
      </a:lvl2pPr>
      <a:lvl3pPr marL="1036955" algn="l" defTabSz="1036955" rtl="0" eaLnBrk="1" latinLnBrk="0" hangingPunct="1">
        <a:defRPr sz="2040" kern="1200">
          <a:solidFill>
            <a:schemeClr val="tx1"/>
          </a:solidFill>
          <a:latin typeface="+mn-lt"/>
          <a:ea typeface="+mn-ea"/>
          <a:cs typeface="+mn-cs"/>
        </a:defRPr>
      </a:lvl3pPr>
      <a:lvl4pPr marL="1555115" algn="l" defTabSz="1036955" rtl="0" eaLnBrk="1" latinLnBrk="0" hangingPunct="1">
        <a:defRPr sz="2040" kern="1200">
          <a:solidFill>
            <a:schemeClr val="tx1"/>
          </a:solidFill>
          <a:latin typeface="+mn-lt"/>
          <a:ea typeface="+mn-ea"/>
          <a:cs typeface="+mn-cs"/>
        </a:defRPr>
      </a:lvl4pPr>
      <a:lvl5pPr marL="2073275" algn="l" defTabSz="1036955" rtl="0" eaLnBrk="1" latinLnBrk="0" hangingPunct="1">
        <a:defRPr sz="2040" kern="1200">
          <a:solidFill>
            <a:schemeClr val="tx1"/>
          </a:solidFill>
          <a:latin typeface="+mn-lt"/>
          <a:ea typeface="+mn-ea"/>
          <a:cs typeface="+mn-cs"/>
        </a:defRPr>
      </a:lvl5pPr>
      <a:lvl6pPr marL="2592070" algn="l" defTabSz="1036955" rtl="0" eaLnBrk="1" latinLnBrk="0" hangingPunct="1">
        <a:defRPr sz="2040" kern="1200">
          <a:solidFill>
            <a:schemeClr val="tx1"/>
          </a:solidFill>
          <a:latin typeface="+mn-lt"/>
          <a:ea typeface="+mn-ea"/>
          <a:cs typeface="+mn-cs"/>
        </a:defRPr>
      </a:lvl6pPr>
      <a:lvl7pPr marL="3110230" algn="l" defTabSz="1036955" rtl="0" eaLnBrk="1" latinLnBrk="0" hangingPunct="1">
        <a:defRPr sz="2040" kern="1200">
          <a:solidFill>
            <a:schemeClr val="tx1"/>
          </a:solidFill>
          <a:latin typeface="+mn-lt"/>
          <a:ea typeface="+mn-ea"/>
          <a:cs typeface="+mn-cs"/>
        </a:defRPr>
      </a:lvl7pPr>
      <a:lvl8pPr marL="3628390" algn="l" defTabSz="1036955" rtl="0" eaLnBrk="1" latinLnBrk="0" hangingPunct="1">
        <a:defRPr sz="2040" kern="1200">
          <a:solidFill>
            <a:schemeClr val="tx1"/>
          </a:solidFill>
          <a:latin typeface="+mn-lt"/>
          <a:ea typeface="+mn-ea"/>
          <a:cs typeface="+mn-cs"/>
        </a:defRPr>
      </a:lvl8pPr>
      <a:lvl9pPr marL="4147185" algn="l" defTabSz="1036955"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13000"/>
                    </a14:imgEffect>
                  </a14:imgLayer>
                </a14:imgProps>
              </a:ext>
            </a:extLst>
          </a:blip>
          <a:srcRect t="9160" b="55628"/>
          <a:stretch>
            <a:fillRect/>
          </a:stretch>
        </p:blipFill>
        <p:spPr>
          <a:xfrm>
            <a:off x="0" y="0"/>
            <a:ext cx="13823950" cy="7775575"/>
          </a:xfrm>
          <a:prstGeom prst="rect">
            <a:avLst/>
          </a:prstGeom>
        </p:spPr>
      </p:pic>
      <p:pic>
        <p:nvPicPr>
          <p:cNvPr id="6" name="Picture 5"/>
          <p:cNvPicPr>
            <a:picLocks noChangeAspect="1"/>
          </p:cNvPicPr>
          <p:nvPr/>
        </p:nvPicPr>
        <p:blipFill>
          <a:blip r:embed="rId4"/>
          <a:stretch>
            <a:fillRect/>
          </a:stretch>
        </p:blipFill>
        <p:spPr>
          <a:xfrm>
            <a:off x="152104" y="0"/>
            <a:ext cx="2761561" cy="1553378"/>
          </a:xfrm>
          <a:prstGeom prst="rect">
            <a:avLst/>
          </a:prstGeom>
        </p:spPr>
      </p:pic>
      <p:sp>
        <p:nvSpPr>
          <p:cNvPr id="9" name="TextBox 8"/>
          <p:cNvSpPr txBox="1"/>
          <p:nvPr/>
        </p:nvSpPr>
        <p:spPr>
          <a:xfrm>
            <a:off x="2831335" y="2288362"/>
            <a:ext cx="10563776" cy="523220"/>
          </a:xfrm>
          <a:prstGeom prst="rect">
            <a:avLst/>
          </a:prstGeom>
          <a:noFill/>
        </p:spPr>
        <p:txBody>
          <a:bodyPr wrap="square">
            <a:spAutoFit/>
          </a:bodyPr>
          <a:lstStyle/>
          <a:p>
            <a:pPr algn="ctr"/>
            <a:r>
              <a:rPr lang="en-US" sz="2800" b="1" dirty="0">
                <a:solidFill>
                  <a:srgbClr val="0070C0"/>
                </a:solidFill>
                <a:latin typeface="Kai" pitchFamily="2" charset="-122"/>
                <a:ea typeface="Kai" pitchFamily="2" charset="-122"/>
              </a:rPr>
              <a:t>Quantum Hall Effect: Composite Fermions and Phase Transitions</a:t>
            </a:r>
          </a:p>
        </p:txBody>
      </p:sp>
      <p:sp>
        <p:nvSpPr>
          <p:cNvPr id="12" name="TextBox 11"/>
          <p:cNvSpPr txBox="1"/>
          <p:nvPr/>
        </p:nvSpPr>
        <p:spPr>
          <a:xfrm>
            <a:off x="4371692" y="2929975"/>
            <a:ext cx="6915150" cy="1014730"/>
          </a:xfrm>
          <a:prstGeom prst="rect">
            <a:avLst/>
          </a:prstGeom>
          <a:noFill/>
        </p:spPr>
        <p:txBody>
          <a:bodyPr wrap="square">
            <a:spAutoFit/>
          </a:bodyPr>
          <a:lstStyle/>
          <a:p>
            <a:pPr>
              <a:lnSpc>
                <a:spcPts val="2400"/>
              </a:lnSpc>
            </a:pPr>
            <a:r>
              <a:rPr lang="en-US" dirty="0">
                <a:latin typeface="Kai" pitchFamily="2" charset="-122"/>
                <a:ea typeface="Kai" pitchFamily="2" charset="-122"/>
              </a:rPr>
              <a:t>报告人：</a:t>
            </a:r>
            <a:r>
              <a:rPr lang="zh-CN" altLang="en-US" dirty="0">
                <a:latin typeface="Kai" pitchFamily="2" charset="-122"/>
                <a:ea typeface="Kai" pitchFamily="2" charset="-122"/>
              </a:rPr>
              <a:t>吴英海副教授</a:t>
            </a:r>
            <a:r>
              <a:rPr lang="en-US" dirty="0">
                <a:latin typeface="Kai" pitchFamily="2" charset="-122"/>
                <a:ea typeface="Kai" pitchFamily="2" charset="-122"/>
              </a:rPr>
              <a:t>，</a:t>
            </a:r>
            <a:r>
              <a:rPr lang="zh-CN" altLang="en-US" dirty="0">
                <a:latin typeface="Kai" pitchFamily="2" charset="-122"/>
                <a:ea typeface="Kai" pitchFamily="2" charset="-122"/>
              </a:rPr>
              <a:t>华中科技大学</a:t>
            </a:r>
            <a:endParaRPr lang="en-US" altLang="zh-CN" dirty="0">
              <a:latin typeface="Kai" pitchFamily="2" charset="-122"/>
              <a:ea typeface="Kai" pitchFamily="2" charset="-122"/>
            </a:endParaRPr>
          </a:p>
          <a:p>
            <a:pPr>
              <a:lnSpc>
                <a:spcPts val="2400"/>
              </a:lnSpc>
            </a:pPr>
            <a:r>
              <a:rPr lang="zh-CN" altLang="en-US" dirty="0">
                <a:latin typeface="Kai" pitchFamily="2" charset="-122"/>
                <a:ea typeface="Kai" pitchFamily="2" charset="-122"/>
              </a:rPr>
              <a:t>   时间：</a:t>
            </a:r>
            <a:r>
              <a:rPr lang="en-US" dirty="0">
                <a:latin typeface="Kai" pitchFamily="2" charset="-122"/>
                <a:ea typeface="Kai" pitchFamily="2" charset="-122"/>
              </a:rPr>
              <a:t>2023年</a:t>
            </a:r>
            <a:r>
              <a:rPr lang="en-US" altLang="zh-CN" dirty="0">
                <a:latin typeface="Kai" pitchFamily="2" charset="-122"/>
                <a:ea typeface="Kai" pitchFamily="2" charset="-122"/>
              </a:rPr>
              <a:t>10</a:t>
            </a:r>
            <a:r>
              <a:rPr lang="en-US" dirty="0">
                <a:latin typeface="Kai" pitchFamily="2" charset="-122"/>
                <a:ea typeface="Kai" pitchFamily="2" charset="-122"/>
              </a:rPr>
              <a:t>月</a:t>
            </a:r>
            <a:r>
              <a:rPr lang="en-US" altLang="zh-CN" dirty="0">
                <a:latin typeface="Kai" pitchFamily="2" charset="-122"/>
                <a:ea typeface="Kai" pitchFamily="2" charset="-122"/>
              </a:rPr>
              <a:t>17</a:t>
            </a:r>
            <a:r>
              <a:rPr lang="en-US" dirty="0">
                <a:latin typeface="Kai" pitchFamily="2" charset="-122"/>
                <a:ea typeface="Kai" pitchFamily="2" charset="-122"/>
              </a:rPr>
              <a:t>日下午13:30</a:t>
            </a:r>
          </a:p>
          <a:p>
            <a:pPr>
              <a:lnSpc>
                <a:spcPts val="2400"/>
              </a:lnSpc>
            </a:pPr>
            <a:r>
              <a:rPr lang="zh-CN" altLang="en-US" dirty="0">
                <a:latin typeface="Kai" pitchFamily="2" charset="-122"/>
                <a:ea typeface="Kai" pitchFamily="2" charset="-122"/>
              </a:rPr>
              <a:t>   </a:t>
            </a:r>
            <a:r>
              <a:rPr lang="en-US" dirty="0">
                <a:latin typeface="Kai" pitchFamily="2" charset="-122"/>
                <a:ea typeface="Kai" pitchFamily="2" charset="-122"/>
              </a:rPr>
              <a:t>地点：海纳苑8幢</a:t>
            </a:r>
            <a:r>
              <a:rPr lang="en-US" dirty="0">
                <a:solidFill>
                  <a:schemeClr val="tx1"/>
                </a:solidFill>
                <a:latin typeface="Kai" pitchFamily="2" charset="-122"/>
                <a:ea typeface="Kai" pitchFamily="2" charset="-122"/>
              </a:rPr>
              <a:t>319</a:t>
            </a:r>
            <a:r>
              <a:rPr lang="en-US" dirty="0">
                <a:latin typeface="Kai" pitchFamily="2" charset="-122"/>
                <a:ea typeface="Kai" pitchFamily="2" charset="-122"/>
              </a:rPr>
              <a:t>教室</a:t>
            </a:r>
          </a:p>
        </p:txBody>
      </p:sp>
      <p:sp>
        <p:nvSpPr>
          <p:cNvPr id="15" name="TextBox 14"/>
          <p:cNvSpPr txBox="1"/>
          <p:nvPr/>
        </p:nvSpPr>
        <p:spPr>
          <a:xfrm>
            <a:off x="474133" y="4527655"/>
            <a:ext cx="5979490" cy="2800767"/>
          </a:xfrm>
          <a:prstGeom prst="rect">
            <a:avLst/>
          </a:prstGeom>
          <a:noFill/>
        </p:spPr>
        <p:txBody>
          <a:bodyPr wrap="square">
            <a:spAutoFit/>
          </a:bodyPr>
          <a:lstStyle/>
          <a:p>
            <a:pPr algn="just"/>
            <a:r>
              <a:rPr lang="en-US" altLang="zh-CN" sz="1600" dirty="0">
                <a:latin typeface="Kai" pitchFamily="2" charset="-122"/>
                <a:ea typeface="Kai" pitchFamily="2" charset="-122"/>
                <a:sym typeface="+mn-ea"/>
              </a:rPr>
              <a:t>Ying-Hai Wu obtained his bachelor degree from Department of Modern Physics of University of Science and Technology of Chain in 2009, he then studied at the Pennsylvania State University under the supervision of Prof. </a:t>
            </a:r>
            <a:r>
              <a:rPr lang="en-US" altLang="zh-CN" sz="1600" dirty="0" err="1">
                <a:latin typeface="Kai" pitchFamily="2" charset="-122"/>
                <a:ea typeface="Kai" pitchFamily="2" charset="-122"/>
                <a:sym typeface="+mn-ea"/>
              </a:rPr>
              <a:t>Jainendra</a:t>
            </a:r>
            <a:r>
              <a:rPr lang="en-US" altLang="zh-CN" sz="1600" dirty="0">
                <a:latin typeface="Kai" pitchFamily="2" charset="-122"/>
                <a:ea typeface="Kai" pitchFamily="2" charset="-122"/>
                <a:sym typeface="+mn-ea"/>
              </a:rPr>
              <a:t> Jain and obtained his Ph.D. degree in 2014. He was a postdoc research in the theory group of Max Planck Institute of Quantum Optics during 2014 and 2017. He has been an associate professor in School of Physics of Huazhong University of Science and Technology. His main research areas are strongly correlated topological states and quantum impurity systems. He has published about 30 papers in peer-reviewed journals.</a:t>
            </a:r>
            <a:endParaRPr lang="en-US" sz="1600" dirty="0">
              <a:latin typeface="Kai" pitchFamily="2" charset="-122"/>
              <a:ea typeface="Kai" pitchFamily="2" charset="-122"/>
            </a:endParaRPr>
          </a:p>
        </p:txBody>
      </p:sp>
      <p:sp>
        <p:nvSpPr>
          <p:cNvPr id="17" name="TextBox 16"/>
          <p:cNvSpPr txBox="1"/>
          <p:nvPr/>
        </p:nvSpPr>
        <p:spPr>
          <a:xfrm>
            <a:off x="6819400" y="4161918"/>
            <a:ext cx="6638772" cy="3428703"/>
          </a:xfrm>
          <a:prstGeom prst="rect">
            <a:avLst/>
          </a:prstGeom>
          <a:noFill/>
        </p:spPr>
        <p:txBody>
          <a:bodyPr wrap="square">
            <a:noAutofit/>
          </a:bodyPr>
          <a:lstStyle/>
          <a:p>
            <a:pPr algn="just"/>
            <a:r>
              <a:rPr lang="en-US" altLang="zh-CN" sz="1600" dirty="0">
                <a:latin typeface="Kai" pitchFamily="2" charset="-122"/>
                <a:ea typeface="Kai" pitchFamily="2" charset="-122"/>
              </a:rPr>
              <a:t>Quantum Hall states are prototypical examples of topological phases. They were initially discovered in two-dimensional electron gases and have generated widespread interest in many other areas. The advances in cold atoms create novel settings for studying topological states. The constituents of quantum gases can be different types of bosons, fermions, and their mixtures. We propose a class of symmetry-protected topological states in two-dimensional Bose-Fermi mixtures using the composite fermion theory. These states have no fractionalized excitations but possess gapless edge states. In certain continuum and lattice models, we can induce continuous quantum phase transitions between these states and some fractional quantum Hall states by tuning the inter-species interaction. The critical theory of these transitions are </a:t>
            </a:r>
            <a:r>
              <a:rPr lang="en-US" altLang="zh-CN" sz="1600" dirty="0" err="1">
                <a:latin typeface="Kai" pitchFamily="2" charset="-122"/>
                <a:ea typeface="Kai" pitchFamily="2" charset="-122"/>
              </a:rPr>
              <a:t>Chern</a:t>
            </a:r>
            <a:r>
              <a:rPr lang="en-US" altLang="zh-CN" sz="1600" dirty="0">
                <a:latin typeface="Kai" pitchFamily="2" charset="-122"/>
                <a:ea typeface="Kai" pitchFamily="2" charset="-122"/>
              </a:rPr>
              <a:t>-Simons-Higgs field theory in which the condensation of a scalar boson field leads to “locking” of a pair of emergent gauge fields.</a:t>
            </a:r>
            <a:endParaRPr lang="en-US" sz="1600" dirty="0">
              <a:latin typeface="Kai" pitchFamily="2" charset="-122"/>
              <a:ea typeface="Kai" pitchFamily="2" charset="-122"/>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665" y="244461"/>
            <a:ext cx="4070903" cy="9556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BA3B9A-6567-0110-4605-8FB96D58F5DB}"/>
              </a:ext>
            </a:extLst>
          </p:cNvPr>
          <p:cNvSpPr txBox="1"/>
          <p:nvPr/>
        </p:nvSpPr>
        <p:spPr>
          <a:xfrm>
            <a:off x="2497737" y="4091281"/>
            <a:ext cx="1873955" cy="461665"/>
          </a:xfrm>
          <a:prstGeom prst="rect">
            <a:avLst/>
          </a:prstGeom>
          <a:noFill/>
        </p:spPr>
        <p:txBody>
          <a:bodyPr wrap="square" rtlCol="0">
            <a:spAutoFit/>
          </a:bodyPr>
          <a:lstStyle/>
          <a:p>
            <a:r>
              <a:rPr lang="en-CN" sz="2400" b="1" dirty="0">
                <a:solidFill>
                  <a:srgbClr val="0070C0"/>
                </a:solidFill>
                <a:latin typeface="Kai" pitchFamily="2" charset="-122"/>
                <a:ea typeface="Kai" pitchFamily="2" charset="-122"/>
              </a:rPr>
              <a:t>报告人简介</a:t>
            </a:r>
          </a:p>
        </p:txBody>
      </p:sp>
      <p:sp>
        <p:nvSpPr>
          <p:cNvPr id="8" name="TextBox 7">
            <a:extLst>
              <a:ext uri="{FF2B5EF4-FFF2-40B4-BE49-F238E27FC236}">
                <a16:creationId xmlns:a16="http://schemas.microsoft.com/office/drawing/2014/main" id="{175EDDE2-9F02-93CD-4E1D-8987112A0CAD}"/>
              </a:ext>
            </a:extLst>
          </p:cNvPr>
          <p:cNvSpPr txBox="1"/>
          <p:nvPr/>
        </p:nvSpPr>
        <p:spPr>
          <a:xfrm>
            <a:off x="9294382" y="3743093"/>
            <a:ext cx="1873955" cy="461665"/>
          </a:xfrm>
          <a:prstGeom prst="rect">
            <a:avLst/>
          </a:prstGeom>
          <a:noFill/>
        </p:spPr>
        <p:txBody>
          <a:bodyPr wrap="square" rtlCol="0">
            <a:spAutoFit/>
          </a:bodyPr>
          <a:lstStyle/>
          <a:p>
            <a:r>
              <a:rPr lang="en-CN" sz="2400" b="1" dirty="0">
                <a:solidFill>
                  <a:srgbClr val="0070C0"/>
                </a:solidFill>
                <a:latin typeface="Kai" pitchFamily="2" charset="-122"/>
                <a:ea typeface="Kai" pitchFamily="2" charset="-122"/>
              </a:rPr>
              <a:t>报告摘要</a:t>
            </a:r>
          </a:p>
        </p:txBody>
      </p:sp>
      <p:sp>
        <p:nvSpPr>
          <p:cNvPr id="3" name="Frame1">
            <a:extLst>
              <a:ext uri="{FF2B5EF4-FFF2-40B4-BE49-F238E27FC236}">
                <a16:creationId xmlns:a16="http://schemas.microsoft.com/office/drawing/2014/main" id="{8F53A7EB-20CF-0960-3755-E401FF238B72}"/>
              </a:ext>
            </a:extLst>
          </p:cNvPr>
          <p:cNvSpPr/>
          <p:nvPr/>
        </p:nvSpPr>
        <p:spPr>
          <a:xfrm>
            <a:off x="6124257" y="2861945"/>
            <a:ext cx="1575435" cy="2051685"/>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107000"/>
              </a:lnSpc>
              <a:spcAft>
                <a:spcPts val="800"/>
              </a:spcAft>
            </a:pPr>
            <a:r>
              <a:rPr lang="en-US" sz="1100">
                <a:solidFill>
                  <a:srgbClr val="000000"/>
                </a:solidFill>
                <a:effectLst/>
                <a:ea typeface="DengXian" panose="02010600030101010101" pitchFamily="2" charset="-122"/>
                <a:cs typeface="Calibri" panose="020F0502020204030204" pitchFamily="34" charset="0"/>
              </a:rPr>
              <a:t> </a:t>
            </a:r>
            <a:endParaRPr lang="en-CN" sz="1100">
              <a:effectLst/>
              <a:ea typeface="DengXian" panose="02010600030101010101" pitchFamily="2" charset="-122"/>
              <a:cs typeface="Calibri" panose="020F0502020204030204" pitchFamily="34" charset="0"/>
            </a:endParaRPr>
          </a:p>
        </p:txBody>
      </p:sp>
      <p:pic>
        <p:nvPicPr>
          <p:cNvPr id="10" name="Image1">
            <a:extLst>
              <a:ext uri="{FF2B5EF4-FFF2-40B4-BE49-F238E27FC236}">
                <a16:creationId xmlns:a16="http://schemas.microsoft.com/office/drawing/2014/main" id="{7A55EB49-ED26-672E-A5F9-A5E3D0EB1A2E}"/>
              </a:ext>
            </a:extLst>
          </p:cNvPr>
          <p:cNvPicPr>
            <a:picLocks noChangeAspect="1"/>
          </p:cNvPicPr>
          <p:nvPr/>
        </p:nvPicPr>
        <p:blipFill>
          <a:blip r:embed="rId6"/>
          <a:stretch>
            <a:fillRect/>
          </a:stretch>
        </p:blipFill>
        <p:spPr bwMode="auto">
          <a:xfrm>
            <a:off x="801343" y="2335029"/>
            <a:ext cx="1433782" cy="181133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lmZTJlYzM3YWM2YzI5OGNjYjg3MmYxNWQyZTYxZDkifQ=="/>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TotalTime>
  <Words>302</Words>
  <Application>Microsoft Macintosh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Kai</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Hongbo Zhu</cp:lastModifiedBy>
  <cp:revision>17</cp:revision>
  <dcterms:created xsi:type="dcterms:W3CDTF">2023-09-13T02:13:00Z</dcterms:created>
  <dcterms:modified xsi:type="dcterms:W3CDTF">2023-10-09T08:19:56Z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870E901156EC4865B2FFB713D2DE42C0_13</vt:lpwstr>
  </property>
  <property fmtid="{D5CDD505-2E9C-101B-9397-08002B2CF9AE}" pid="3" name="KSOProductBuildVer">
    <vt:lpwstr>2052-12.1.0.15398</vt:lpwstr>
  </property>
</Properties>
</file>