
<file path=[Content_Types].xml><?xml version="1.0" encoding="utf-8"?>
<Types xmlns="http://schemas.openxmlformats.org/package/2006/content-types">
  <Default Extension="png" ContentType="image/png"/>
  <Default Extension="wdp" ContentType="image/vnd.ms-photo"/>
  <Default Extension="jpeg" ContentType="image/jpeg"/>
  <Default Extension="JPG" ContentType="image/.jp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ommentAuthors.xml" ContentType="application/vnd.openxmlformats-officedocument.presentationml.commentAuthors+xml"/>
  <Override PartName="/ppt/comments/comment1.xml" ContentType="application/vnd.openxmlformats-officedocument.presentationml.comments+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
  </p:notesMasterIdLst>
  <p:handoutMasterIdLst>
    <p:handoutMasterId r:id="rId17"/>
  </p:handoutMasterIdLst>
  <p:sldIdLst>
    <p:sldId id="4319" r:id="rId3"/>
    <p:sldId id="4345" r:id="rId5"/>
    <p:sldId id="4402" r:id="rId6"/>
    <p:sldId id="4443" r:id="rId7"/>
    <p:sldId id="4401" r:id="rId8"/>
    <p:sldId id="4367" r:id="rId9"/>
    <p:sldId id="4458" r:id="rId10"/>
    <p:sldId id="4459" r:id="rId11"/>
    <p:sldId id="4368" r:id="rId12"/>
    <p:sldId id="4465" r:id="rId13"/>
    <p:sldId id="4436" r:id="rId14"/>
    <p:sldId id="4421" r:id="rId15"/>
    <p:sldId id="4457" r:id="rId16"/>
  </p:sldIdLst>
  <p:sldSz cx="12192000" cy="6858000"/>
  <p:notesSz cx="6858000" cy="9144000"/>
  <p:custDataLst>
    <p:tags r:id="rId22"/>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封面" id="{145CC3CF-E644-4465-A7C6-AEEA48003549}">
          <p14:sldIdLst>
            <p14:sldId id="4319"/>
          </p14:sldIdLst>
        </p14:section>
        <p14:section name="目录" id="{9D787302-161E-4F2C-8C0B-3225F6C8989A}">
          <p14:sldIdLst/>
        </p14:section>
        <p14:section name="标题页" id="{CAFD225A-9477-49B3-8F4B-1A028784924A}">
          <p14:sldIdLst/>
        </p14:section>
        <p14:section name="内页" id="{DA247B06-3869-48B6-ACBD-F1324A0CE628}">
          <p14:sldIdLst>
            <p14:sldId id="4345"/>
            <p14:sldId id="4402"/>
            <p14:sldId id="4443"/>
            <p14:sldId id="4401"/>
            <p14:sldId id="4367"/>
            <p14:sldId id="4458"/>
            <p14:sldId id="4459"/>
            <p14:sldId id="4368"/>
            <p14:sldId id="4465"/>
            <p14:sldId id="4436"/>
            <p14:sldId id="4421"/>
            <p14:sldId id="4457"/>
          </p14:sldIdLst>
        </p14:section>
        <p14:section name="规范设计" id="{A251EC3D-ACA9-4715-A359-357F4F6D0ED8}">
          <p14:sldIdLst/>
        </p14:section>
      </p14:section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jack" initials="j" lastIdx="1" clrIdx="0"/>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004098"/>
    <a:srgbClr val="204DA0"/>
    <a:srgbClr val="1B4B77"/>
    <a:srgbClr val="BDBEDD"/>
    <a:srgbClr val="FED201"/>
    <a:srgbClr val="003A80"/>
    <a:srgbClr val="FEE895"/>
    <a:srgbClr val="054DA1"/>
    <a:srgbClr val="122862"/>
    <a:srgbClr val="132A5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476" autoAdjust="0"/>
    <p:restoredTop sz="93822"/>
  </p:normalViewPr>
  <p:slideViewPr>
    <p:cSldViewPr snapToGrid="0" showGuides="1">
      <p:cViewPr varScale="1">
        <p:scale>
          <a:sx n="72" d="100"/>
          <a:sy n="72" d="100"/>
        </p:scale>
        <p:origin x="720" y="36"/>
      </p:cViewPr>
      <p:guideLst>
        <p:guide orient="horz" pos="2173"/>
        <p:guide pos="3840"/>
        <p:guide orient="horz" pos="80"/>
        <p:guide orient="horz" pos="4042"/>
        <p:guide pos="450"/>
        <p:guide pos="7258"/>
        <p:guide orient="horz" pos="338"/>
        <p:guide orient="horz" pos="679"/>
        <p:guide orient="horz" pos="3638"/>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 Type="http://schemas.openxmlformats.org/officeDocument/2006/relationships/notesMaster" Target="notesMasters/notesMaster1.xml"/><Relationship Id="rId3" Type="http://schemas.openxmlformats.org/officeDocument/2006/relationships/slide" Target="slides/slide1.xml"/><Relationship Id="rId22" Type="http://schemas.openxmlformats.org/officeDocument/2006/relationships/tags" Target="tags/tag1.xml"/><Relationship Id="rId21" Type="http://schemas.openxmlformats.org/officeDocument/2006/relationships/commentAuthors" Target="commentAuthors.xml"/><Relationship Id="rId20" Type="http://schemas.openxmlformats.org/officeDocument/2006/relationships/tableStyles" Target="tableStyles.xml"/><Relationship Id="rId2" Type="http://schemas.openxmlformats.org/officeDocument/2006/relationships/theme" Target="theme/theme1.xml"/><Relationship Id="rId19" Type="http://schemas.openxmlformats.org/officeDocument/2006/relationships/viewProps" Target="viewProps.xml"/><Relationship Id="rId18" Type="http://schemas.openxmlformats.org/officeDocument/2006/relationships/presProps" Target="presProps.xml"/><Relationship Id="rId17" Type="http://schemas.openxmlformats.org/officeDocument/2006/relationships/handoutMaster" Target="handoutMasters/handoutMaster1.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comments/comment1.xml><?xml version="1.0" encoding="utf-8"?>
<p:cmLst xmlns:a="http://schemas.openxmlformats.org/drawingml/2006/main" xmlns:r="http://schemas.openxmlformats.org/officeDocument/2006/relationships" xmlns:p="http://schemas.openxmlformats.org/presentationml/2006/main">
  <p:cm authorId="1" dt="2023-12-13T09:50:09.830" idx="1">
    <p:pos x="10" y="10"/>
    <p:text/>
  </p:cm>
</p:cmLst>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696C064A-D61B-4B21-B757-51A9B82445B8}" type="datetimeFigureOut">
              <a:rPr lang="en-US" smtClean="0"/>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50305E07-67EA-4042-A3F6-853A8AD8D209}" type="slidenum">
              <a:rPr lang="en-US" smtClean="0"/>
            </a:fld>
            <a:endParaRPr 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EFD42F7-718C-4B98-AAEC-167E6DDD60A7}" type="datetimeFigureOut">
              <a:rPr lang="en-US" smtClean="0"/>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1B2AA4F-B828-4D7C-AFD3-893933DAFCB4}" type="slidenum">
              <a:rPr lang="en-US" smtClean="0"/>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C5F781E-FD6B-4A3A-9206-2EE3CC68D7F3}"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4" Type="http://schemas.openxmlformats.org/officeDocument/2006/relationships/image" Target="../media/image8.png"/><Relationship Id="rId3" Type="http://schemas.openxmlformats.org/officeDocument/2006/relationships/image" Target="../media/image14.jpe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4" Type="http://schemas.openxmlformats.org/officeDocument/2006/relationships/image" Target="../media/image4.jpeg"/><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4" Type="http://schemas.openxmlformats.org/officeDocument/2006/relationships/image" Target="../media/image8.png"/><Relationship Id="rId3" Type="http://schemas.openxmlformats.org/officeDocument/2006/relationships/image" Target="../media/image14.jpe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4" Type="http://schemas.openxmlformats.org/officeDocument/2006/relationships/image" Target="../media/image8.png"/><Relationship Id="rId3" Type="http://schemas.openxmlformats.org/officeDocument/2006/relationships/image" Target="../media/image14.jpe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4" Type="http://schemas.openxmlformats.org/officeDocument/2006/relationships/image" Target="../media/image8.png"/><Relationship Id="rId3" Type="http://schemas.openxmlformats.org/officeDocument/2006/relationships/image" Target="../media/image14.jpe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4" Type="http://schemas.openxmlformats.org/officeDocument/2006/relationships/image" Target="../media/image8.png"/><Relationship Id="rId3" Type="http://schemas.openxmlformats.org/officeDocument/2006/relationships/image" Target="../media/image14.jpe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4" Type="http://schemas.openxmlformats.org/officeDocument/2006/relationships/image" Target="../media/image8.png"/><Relationship Id="rId3" Type="http://schemas.openxmlformats.org/officeDocument/2006/relationships/image" Target="../media/image14.jpe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4" Type="http://schemas.openxmlformats.org/officeDocument/2006/relationships/image" Target="../media/image8.png"/><Relationship Id="rId3" Type="http://schemas.openxmlformats.org/officeDocument/2006/relationships/image" Target="../media/image14.jpe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4" Type="http://schemas.openxmlformats.org/officeDocument/2006/relationships/image" Target="../media/image8.png"/><Relationship Id="rId3" Type="http://schemas.openxmlformats.org/officeDocument/2006/relationships/image" Target="../media/image14.jpe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4" Type="http://schemas.openxmlformats.org/officeDocument/2006/relationships/image" Target="../media/image8.png"/><Relationship Id="rId3" Type="http://schemas.openxmlformats.org/officeDocument/2006/relationships/image" Target="../media/image14.jpe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4" Type="http://schemas.openxmlformats.org/officeDocument/2006/relationships/image" Target="../media/image8.png"/><Relationship Id="rId3" Type="http://schemas.openxmlformats.org/officeDocument/2006/relationships/image" Target="../media/image14.jpe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4" Type="http://schemas.microsoft.com/office/2007/relationships/hdphoto" Target="../media/image16.wdp"/><Relationship Id="rId3" Type="http://schemas.openxmlformats.org/officeDocument/2006/relationships/image" Target="../media/image15.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5" Type="http://schemas.openxmlformats.org/officeDocument/2006/relationships/image" Target="../media/image8.png"/><Relationship Id="rId4" Type="http://schemas.openxmlformats.org/officeDocument/2006/relationships/image" Target="../media/image7.png"/><Relationship Id="rId3" Type="http://schemas.openxmlformats.org/officeDocument/2006/relationships/image" Target="../media/image6.jpe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4" Type="http://schemas.microsoft.com/office/2007/relationships/hdphoto" Target="../media/image16.wdp"/><Relationship Id="rId3" Type="http://schemas.openxmlformats.org/officeDocument/2006/relationships/image" Target="../media/image15.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4" Type="http://schemas.microsoft.com/office/2007/relationships/hdphoto" Target="../media/image16.wdp"/><Relationship Id="rId3" Type="http://schemas.openxmlformats.org/officeDocument/2006/relationships/image" Target="../media/image15.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4" Type="http://schemas.microsoft.com/office/2007/relationships/hdphoto" Target="../media/image16.wdp"/><Relationship Id="rId3" Type="http://schemas.openxmlformats.org/officeDocument/2006/relationships/image" Target="../media/image15.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4" Type="http://schemas.microsoft.com/office/2007/relationships/hdphoto" Target="../media/image16.wdp"/><Relationship Id="rId3" Type="http://schemas.openxmlformats.org/officeDocument/2006/relationships/image" Target="../media/image15.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4" Type="http://schemas.microsoft.com/office/2007/relationships/hdphoto" Target="../media/image16.wdp"/><Relationship Id="rId3" Type="http://schemas.openxmlformats.org/officeDocument/2006/relationships/image" Target="../media/image15.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4" Type="http://schemas.microsoft.com/office/2007/relationships/hdphoto" Target="../media/image16.wdp"/><Relationship Id="rId3" Type="http://schemas.openxmlformats.org/officeDocument/2006/relationships/image" Target="../media/image15.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4" Type="http://schemas.microsoft.com/office/2007/relationships/hdphoto" Target="../media/image16.wdp"/><Relationship Id="rId3" Type="http://schemas.openxmlformats.org/officeDocument/2006/relationships/image" Target="../media/image15.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4" Type="http://schemas.microsoft.com/office/2007/relationships/hdphoto" Target="../media/image16.wdp"/><Relationship Id="rId3" Type="http://schemas.openxmlformats.org/officeDocument/2006/relationships/image" Target="../media/image15.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4" Type="http://schemas.microsoft.com/office/2007/relationships/hdphoto" Target="../media/image16.wdp"/><Relationship Id="rId3" Type="http://schemas.openxmlformats.org/officeDocument/2006/relationships/image" Target="../media/image15.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4" Type="http://schemas.openxmlformats.org/officeDocument/2006/relationships/image" Target="../media/image8.png"/><Relationship Id="rId3" Type="http://schemas.microsoft.com/office/2007/relationships/hdphoto" Target="../media/image11.wdp"/><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4" Type="http://schemas.openxmlformats.org/officeDocument/2006/relationships/image" Target="../media/image8.png"/><Relationship Id="rId3" Type="http://schemas.openxmlformats.org/officeDocument/2006/relationships/image" Target="../media/image5.png"/><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4" Type="http://schemas.openxmlformats.org/officeDocument/2006/relationships/image" Target="../media/image8.png"/><Relationship Id="rId3" Type="http://schemas.openxmlformats.org/officeDocument/2006/relationships/image" Target="../media/image5.png"/><Relationship Id="rId2" Type="http://schemas.openxmlformats.org/officeDocument/2006/relationships/image" Target="../media/image13.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1_自定义版式">
    <p:spTree>
      <p:nvGrpSpPr>
        <p:cNvPr id="1" name=""/>
        <p:cNvGrpSpPr/>
        <p:nvPr/>
      </p:nvGrpSpPr>
      <p:grpSpPr>
        <a:xfrm>
          <a:off x="0" y="0"/>
          <a:ext cx="0" cy="0"/>
          <a:chOff x="0" y="0"/>
          <a:chExt cx="0" cy="0"/>
        </a:xfrm>
      </p:grpSpPr>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pic>
        <p:nvPicPr>
          <p:cNvPr id="4" name="图片 3"/>
          <p:cNvPicPr>
            <a:picLocks noChangeAspect="1"/>
          </p:cNvPicPr>
          <p:nvPr userDrawn="1"/>
        </p:nvPicPr>
        <p:blipFill>
          <a:blip r:embed="rId2" cstate="screen">
            <a:duotone>
              <a:schemeClr val="accent3">
                <a:shade val="45000"/>
                <a:satMod val="135000"/>
              </a:schemeClr>
              <a:prstClr val="white"/>
            </a:duotone>
          </a:blip>
          <a:stretch>
            <a:fillRect/>
          </a:stretch>
        </p:blipFill>
        <p:spPr>
          <a:xfrm>
            <a:off x="10545762" y="5924206"/>
            <a:ext cx="1109566" cy="1109566"/>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自定义版式">
    <p:spTree>
      <p:nvGrpSpPr>
        <p:cNvPr id="1" name=""/>
        <p:cNvGrpSpPr/>
        <p:nvPr/>
      </p:nvGrpSpPr>
      <p:grpSpPr>
        <a:xfrm>
          <a:off x="0" y="0"/>
          <a:ext cx="0" cy="0"/>
          <a:chOff x="0" y="0"/>
          <a:chExt cx="0" cy="0"/>
        </a:xfrm>
      </p:grpSpPr>
      <p:grpSp>
        <p:nvGrpSpPr>
          <p:cNvPr id="13" name="组合 12"/>
          <p:cNvGrpSpPr/>
          <p:nvPr userDrawn="1"/>
        </p:nvGrpSpPr>
        <p:grpSpPr>
          <a:xfrm>
            <a:off x="640466" y="867990"/>
            <a:ext cx="2433027" cy="0"/>
            <a:chOff x="7460343" y="1311756"/>
            <a:chExt cx="2433027" cy="0"/>
          </a:xfrm>
        </p:grpSpPr>
        <p:cxnSp>
          <p:nvCxnSpPr>
            <p:cNvPr id="14" name="直接连接符 13"/>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15" name="直接连接符 14"/>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16" name="文本占位符 27"/>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Microsoft YaHei" panose="020B0503020204020204" pitchFamily="34" charset="-122"/>
                <a:cs typeface="+mn-ea"/>
              </a:defRPr>
            </a:lvl1pPr>
          </a:lstStyle>
          <a:p>
            <a:pPr lvl="0"/>
            <a:r>
              <a:rPr lang="en-US" altLang="zh-CN" dirty="0"/>
              <a:t>X.X </a:t>
            </a:r>
            <a:r>
              <a:rPr lang="zh-CN" altLang="en-US" dirty="0"/>
              <a:t>输入母标题</a:t>
            </a:r>
            <a:endParaRPr lang="zh-CN" altLang="en-US" dirty="0"/>
          </a:p>
        </p:txBody>
      </p:sp>
      <p:grpSp>
        <p:nvGrpSpPr>
          <p:cNvPr id="134" name="组合 133"/>
          <p:cNvGrpSpPr/>
          <p:nvPr userDrawn="1"/>
        </p:nvGrpSpPr>
        <p:grpSpPr>
          <a:xfrm>
            <a:off x="9873615" y="287906"/>
            <a:ext cx="1878330" cy="479314"/>
            <a:chOff x="-11865182" y="9433072"/>
            <a:chExt cx="35916977" cy="9165313"/>
          </a:xfrm>
          <a:solidFill>
            <a:srgbClr val="004098"/>
          </a:solidFill>
        </p:grpSpPr>
        <p:sp>
          <p:nvSpPr>
            <p:cNvPr id="135" name="任意多边形: 形状 134"/>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形状 135"/>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6"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800">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z="1800" smtClean="0">
                <a:solidFill>
                  <a:srgbClr val="000000">
                    <a:lumMod val="50000"/>
                    <a:lumOff val="50000"/>
                  </a:srgbClr>
                </a:solidFill>
                <a:latin typeface="Arial" panose="020B0604020202020204"/>
                <a:ea typeface="Microsoft YaHei" panose="020B0503020204020204" pitchFamily="34" charset="-122"/>
              </a:rPr>
            </a:fld>
            <a:r>
              <a:rPr lang="zh-CN" altLang="en-US" sz="1800">
                <a:solidFill>
                  <a:srgbClr val="000000">
                    <a:lumMod val="50000"/>
                    <a:lumOff val="50000"/>
                  </a:srgbClr>
                </a:solidFill>
                <a:latin typeface="Arial" panose="020B0604020202020204"/>
                <a:ea typeface="Microsoft YaHei" panose="020B0503020204020204" pitchFamily="34" charset="-122"/>
              </a:rPr>
              <a:t> </a:t>
            </a:r>
            <a:r>
              <a:rPr lang="en-US" altLang="zh-CN" sz="1800">
                <a:solidFill>
                  <a:srgbClr val="000000">
                    <a:lumMod val="50000"/>
                    <a:lumOff val="50000"/>
                  </a:srgbClr>
                </a:solidFill>
                <a:latin typeface="Arial" panose="020B0604020202020204"/>
                <a:ea typeface="Microsoft YaHei" panose="020B0503020204020204" pitchFamily="34" charset="-122"/>
              </a:rPr>
              <a:t>&gt;</a:t>
            </a:r>
            <a:endParaRPr lang="zh-CN" altLang="en-US" sz="1800" dirty="0">
              <a:solidFill>
                <a:srgbClr val="000000">
                  <a:lumMod val="50000"/>
                  <a:lumOff val="50000"/>
                </a:srgbClr>
              </a:solidFill>
              <a:latin typeface="Arial" panose="020B0604020202020204"/>
              <a:ea typeface="Microsoft YaHei" panose="020B0503020204020204" pitchFamily="34" charset="-122"/>
            </a:endParaRPr>
          </a:p>
        </p:txBody>
      </p:sp>
      <p:pic>
        <p:nvPicPr>
          <p:cNvPr id="81" name="图片 50"/>
          <p:cNvPicPr>
            <a:picLocks noChangeAspect="1"/>
          </p:cNvPicPr>
          <p:nvPr userDrawn="1"/>
        </p:nvPicPr>
        <p:blipFill>
          <a:blip r:embed="rId2" cstate="screen">
            <a:duotone>
              <a:schemeClr val="accent3">
                <a:shade val="45000"/>
                <a:satMod val="135000"/>
              </a:schemeClr>
              <a:prstClr val="white"/>
            </a:duotone>
          </a:blip>
          <a:stretch>
            <a:fillRect/>
          </a:stretch>
        </p:blipFill>
        <p:spPr>
          <a:xfrm>
            <a:off x="10551477" y="5924206"/>
            <a:ext cx="1109566" cy="1109566"/>
          </a:xfrm>
          <a:prstGeom prst="rect">
            <a:avLst/>
          </a:prstGeom>
        </p:spPr>
      </p:pic>
      <p:sp>
        <p:nvSpPr>
          <p:cNvPr id="2" name="文本框 49"/>
          <p:cNvSpPr txBox="1"/>
          <p:nvPr userDrawn="1"/>
        </p:nvSpPr>
        <p:spPr>
          <a:xfrm>
            <a:off x="219710" y="6375400"/>
            <a:ext cx="10690860" cy="306705"/>
          </a:xfrm>
          <a:prstGeom prst="rect">
            <a:avLst/>
          </a:prstGeom>
          <a:noFill/>
        </p:spPr>
        <p:txBody>
          <a:bodyPr wrap="square" rtlCol="0">
            <a:spAutoFit/>
          </a:bodyPr>
          <a:lstStyle/>
          <a:p>
            <a:pPr algn="l"/>
            <a:r>
              <a:rPr lang="en-US" altLang="zh-CN" sz="1400" dirty="0">
                <a:solidFill>
                  <a:srgbClr val="000000">
                    <a:lumMod val="50000"/>
                    <a:lumOff val="50000"/>
                  </a:srgbClr>
                </a:solidFill>
                <a:latin typeface="Arial" panose="020B0604020202020204"/>
                <a:ea typeface="Microsoft YaHei" panose="020B0503020204020204" pitchFamily="34" charset="-122"/>
                <a:cs typeface="+mn-ea"/>
                <a:sym typeface="+mn-lt"/>
              </a:rPr>
              <a:t>Chui-Fan Kong (TDLI &amp; SJTU)                            TeV 2023 @ Nanjing, 2023-12-16                            kongcf@sjtu.edu.cn</a:t>
            </a:r>
            <a:endParaRPr lang="zh-CN" altLang="en-US" sz="1400" dirty="0">
              <a:solidFill>
                <a:srgbClr val="000000">
                  <a:lumMod val="50000"/>
                  <a:lumOff val="50000"/>
                </a:srgbClr>
              </a:solidFill>
              <a:latin typeface="Arial" panose="020B0604020202020204"/>
              <a:ea typeface="Microsoft YaHei" panose="020B0503020204020204" pitchFamily="34" charset="-122"/>
              <a:cs typeface="+mn-ea"/>
              <a:sym typeface="+mn-lt"/>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
        <p:nvSpPr>
          <p:cNvPr id="11" name="图片占位符 1"/>
          <p:cNvSpPr>
            <a:spLocks noGrp="1"/>
          </p:cNvSpPr>
          <p:nvPr>
            <p:ph type="pic" idx="11" hasCustomPrompt="1"/>
          </p:nvPr>
        </p:nvSpPr>
        <p:spPr>
          <a:xfrm>
            <a:off x="0" y="1196753"/>
            <a:ext cx="12192000" cy="3121152"/>
          </a:xfrm>
        </p:spPr>
        <p:txBody>
          <a:bodyPr anchor="ctr"/>
          <a:lstStyle>
            <a:lvl1pPr algn="ctr">
              <a:defRPr/>
            </a:lvl1pPr>
          </a:lstStyle>
          <a:p>
            <a:r>
              <a:rPr lang="zh-CN" altLang="en-US" dirty="0"/>
              <a:t>单击此处修改图片</a:t>
            </a:r>
            <a:endParaRPr lang="zh-CN" altLang="en-US" dirty="0"/>
          </a:p>
        </p:txBody>
      </p:sp>
      <p:grpSp>
        <p:nvGrpSpPr>
          <p:cNvPr id="21" name="组合 20"/>
          <p:cNvGrpSpPr/>
          <p:nvPr userDrawn="1"/>
        </p:nvGrpSpPr>
        <p:grpSpPr>
          <a:xfrm>
            <a:off x="640466" y="867990"/>
            <a:ext cx="2433027" cy="0"/>
            <a:chOff x="7460343" y="1311756"/>
            <a:chExt cx="2433027" cy="0"/>
          </a:xfrm>
        </p:grpSpPr>
        <p:cxnSp>
          <p:nvCxnSpPr>
            <p:cNvPr id="22" name="直接连接符 21"/>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3" name="直接连接符 22"/>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6" name="文本占位符 27"/>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Microsoft YaHei" panose="020B0503020204020204" pitchFamily="34" charset="-122"/>
                <a:cs typeface="+mn-ea"/>
              </a:defRPr>
            </a:lvl1pPr>
          </a:lstStyle>
          <a:p>
            <a:pPr lvl="0"/>
            <a:r>
              <a:rPr lang="en-US" altLang="zh-CN" dirty="0"/>
              <a:t>X.X </a:t>
            </a:r>
            <a:r>
              <a:rPr lang="zh-CN" altLang="en-US" dirty="0"/>
              <a:t>输入母标题</a:t>
            </a:r>
            <a:endParaRPr lang="zh-CN" altLang="en-US" dirty="0"/>
          </a:p>
        </p:txBody>
      </p:sp>
      <p:grpSp>
        <p:nvGrpSpPr>
          <p:cNvPr id="135" name="组合 134"/>
          <p:cNvGrpSpPr/>
          <p:nvPr userDrawn="1"/>
        </p:nvGrpSpPr>
        <p:grpSpPr>
          <a:xfrm>
            <a:off x="9873615" y="287906"/>
            <a:ext cx="1878330" cy="479314"/>
            <a:chOff x="-11865182" y="9433072"/>
            <a:chExt cx="35916977" cy="9165313"/>
          </a:xfrm>
          <a:solidFill>
            <a:srgbClr val="004098"/>
          </a:solidFill>
        </p:grpSpPr>
        <p:sp>
          <p:nvSpPr>
            <p:cNvPr id="136" name="任意多边形: 形状 135"/>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800">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z="1800" smtClean="0">
                <a:solidFill>
                  <a:srgbClr val="000000">
                    <a:lumMod val="50000"/>
                    <a:lumOff val="50000"/>
                  </a:srgbClr>
                </a:solidFill>
                <a:latin typeface="Arial" panose="020B0604020202020204"/>
                <a:ea typeface="Microsoft YaHei" panose="020B0503020204020204" pitchFamily="34" charset="-122"/>
              </a:rPr>
            </a:fld>
            <a:r>
              <a:rPr lang="zh-CN" altLang="en-US" sz="1800">
                <a:solidFill>
                  <a:srgbClr val="000000">
                    <a:lumMod val="50000"/>
                    <a:lumOff val="50000"/>
                  </a:srgbClr>
                </a:solidFill>
                <a:latin typeface="Arial" panose="020B0604020202020204"/>
                <a:ea typeface="Microsoft YaHei" panose="020B0503020204020204" pitchFamily="34" charset="-122"/>
              </a:rPr>
              <a:t> </a:t>
            </a:r>
            <a:r>
              <a:rPr lang="en-US" altLang="zh-CN" sz="1800">
                <a:solidFill>
                  <a:srgbClr val="000000">
                    <a:lumMod val="50000"/>
                    <a:lumOff val="50000"/>
                  </a:srgbClr>
                </a:solidFill>
                <a:latin typeface="Arial" panose="020B0604020202020204"/>
                <a:ea typeface="Microsoft YaHei" panose="020B0503020204020204" pitchFamily="34" charset="-122"/>
              </a:rPr>
              <a:t>&gt;</a:t>
            </a:r>
            <a:endParaRPr lang="zh-CN" altLang="en-US" sz="1800" dirty="0">
              <a:solidFill>
                <a:srgbClr val="000000">
                  <a:lumMod val="50000"/>
                  <a:lumOff val="50000"/>
                </a:srgbClr>
              </a:solidFill>
              <a:latin typeface="Arial" panose="020B0604020202020204"/>
              <a:ea typeface="Microsoft YaHei" panose="020B0503020204020204" pitchFamily="34" charset="-122"/>
            </a:endParaRPr>
          </a:p>
        </p:txBody>
      </p:sp>
      <p:pic>
        <p:nvPicPr>
          <p:cNvPr id="51" name="图片 50"/>
          <p:cNvPicPr>
            <a:picLocks noChangeAspect="1"/>
          </p:cNvPicPr>
          <p:nvPr userDrawn="1"/>
        </p:nvPicPr>
        <p:blipFill>
          <a:blip r:embed="rId2" cstate="screen">
            <a:duotone>
              <a:schemeClr val="accent3">
                <a:shade val="45000"/>
                <a:satMod val="135000"/>
              </a:schemeClr>
              <a:prstClr val="white"/>
            </a:duotone>
          </a:blip>
          <a:stretch>
            <a:fillRect/>
          </a:stretch>
        </p:blipFill>
        <p:spPr>
          <a:xfrm>
            <a:off x="10551477" y="5924206"/>
            <a:ext cx="1109566" cy="1109566"/>
          </a:xfrm>
          <a:prstGeom prst="rect">
            <a:avLst/>
          </a:prstGeom>
        </p:spPr>
      </p:pic>
      <p:sp>
        <p:nvSpPr>
          <p:cNvPr id="50" name="文本框 49"/>
          <p:cNvSpPr txBox="1"/>
          <p:nvPr userDrawn="1"/>
        </p:nvSpPr>
        <p:spPr>
          <a:xfrm>
            <a:off x="219710" y="6375400"/>
            <a:ext cx="10690860" cy="306705"/>
          </a:xfrm>
          <a:prstGeom prst="rect">
            <a:avLst/>
          </a:prstGeom>
          <a:noFill/>
        </p:spPr>
        <p:txBody>
          <a:bodyPr wrap="square" rtlCol="0">
            <a:spAutoFit/>
          </a:bodyPr>
          <a:lstStyle/>
          <a:p>
            <a:pPr algn="l"/>
            <a:r>
              <a:rPr lang="en-US" altLang="zh-CN" sz="1400" dirty="0">
                <a:solidFill>
                  <a:srgbClr val="000000">
                    <a:lumMod val="50000"/>
                    <a:lumOff val="50000"/>
                  </a:srgbClr>
                </a:solidFill>
                <a:latin typeface="Arial" panose="020B0604020202020204"/>
                <a:ea typeface="Microsoft YaHei" panose="020B0503020204020204" pitchFamily="34" charset="-122"/>
                <a:cs typeface="+mn-ea"/>
                <a:sym typeface="+mn-lt"/>
              </a:rPr>
              <a:t>Chui-Fan Kong (TDLI &amp; SJTU)                            TeV 2023 @ Nanjing, 2023-12-16                             kongcf@sjtu.edu.cn</a:t>
            </a:r>
            <a:endParaRPr lang="zh-CN" altLang="en-US" sz="1400" dirty="0">
              <a:solidFill>
                <a:srgbClr val="000000">
                  <a:lumMod val="50000"/>
                  <a:lumOff val="50000"/>
                </a:srgbClr>
              </a:solidFill>
              <a:latin typeface="Arial" panose="020B0604020202020204"/>
              <a:ea typeface="Microsoft YaHei" panose="020B0503020204020204" pitchFamily="34" charset="-122"/>
              <a:cs typeface="+mn-ea"/>
              <a:sym typeface="+mn-lt"/>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sp>
        <p:nvSpPr>
          <p:cNvPr id="9" name="文本占位符 2"/>
          <p:cNvSpPr>
            <a:spLocks noGrp="1"/>
          </p:cNvSpPr>
          <p:nvPr>
            <p:ph type="body" sz="quarter" idx="11" hasCustomPrompt="1"/>
          </p:nvPr>
        </p:nvSpPr>
        <p:spPr>
          <a:xfrm>
            <a:off x="55467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10" name="图片占位符 65"/>
          <p:cNvSpPr>
            <a:spLocks noGrp="1"/>
          </p:cNvSpPr>
          <p:nvPr>
            <p:ph type="pic" sz="quarter" idx="12" hasCustomPrompt="1"/>
          </p:nvPr>
        </p:nvSpPr>
        <p:spPr>
          <a:xfrm>
            <a:off x="4452445" y="1999139"/>
            <a:ext cx="3287111" cy="3287111"/>
          </a:xfrm>
          <a:custGeom>
            <a:avLst/>
            <a:gdLst>
              <a:gd name="connsiteX0" fmla="*/ 1643556 w 3287111"/>
              <a:gd name="connsiteY0" fmla="*/ 0 h 3287111"/>
              <a:gd name="connsiteX1" fmla="*/ 3278627 w 3287111"/>
              <a:gd name="connsiteY1" fmla="*/ 1475512 h 3287111"/>
              <a:gd name="connsiteX2" fmla="*/ 3287111 w 3287111"/>
              <a:gd name="connsiteY2" fmla="*/ 1643536 h 3287111"/>
              <a:gd name="connsiteX3" fmla="*/ 3287111 w 3287111"/>
              <a:gd name="connsiteY3" fmla="*/ 1643576 h 3287111"/>
              <a:gd name="connsiteX4" fmla="*/ 3278627 w 3287111"/>
              <a:gd name="connsiteY4" fmla="*/ 1811600 h 3287111"/>
              <a:gd name="connsiteX5" fmla="*/ 1811600 w 3287111"/>
              <a:gd name="connsiteY5" fmla="*/ 3278627 h 3287111"/>
              <a:gd name="connsiteX6" fmla="*/ 1643576 w 3287111"/>
              <a:gd name="connsiteY6" fmla="*/ 3287111 h 3287111"/>
              <a:gd name="connsiteX7" fmla="*/ 1643537 w 3287111"/>
              <a:gd name="connsiteY7" fmla="*/ 3287111 h 3287111"/>
              <a:gd name="connsiteX8" fmla="*/ 1475512 w 3287111"/>
              <a:gd name="connsiteY8" fmla="*/ 3278627 h 3287111"/>
              <a:gd name="connsiteX9" fmla="*/ 0 w 3287111"/>
              <a:gd name="connsiteY9" fmla="*/ 1643556 h 3287111"/>
              <a:gd name="connsiteX10" fmla="*/ 1643556 w 3287111"/>
              <a:gd name="connsiteY10" fmla="*/ 0 h 328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7111" h="3287111">
                <a:moveTo>
                  <a:pt x="1643556" y="0"/>
                </a:moveTo>
                <a:cubicBezTo>
                  <a:pt x="2494535" y="0"/>
                  <a:pt x="3194460" y="646739"/>
                  <a:pt x="3278627" y="1475512"/>
                </a:cubicBezTo>
                <a:lnTo>
                  <a:pt x="3287111" y="1643536"/>
                </a:lnTo>
                <a:lnTo>
                  <a:pt x="3287111" y="1643576"/>
                </a:lnTo>
                <a:lnTo>
                  <a:pt x="3278627" y="1811600"/>
                </a:lnTo>
                <a:cubicBezTo>
                  <a:pt x="3200071" y="2585122"/>
                  <a:pt x="2585122" y="3200071"/>
                  <a:pt x="1811600" y="3278627"/>
                </a:cubicBezTo>
                <a:lnTo>
                  <a:pt x="1643576" y="3287111"/>
                </a:lnTo>
                <a:lnTo>
                  <a:pt x="1643537" y="3287111"/>
                </a:lnTo>
                <a:lnTo>
                  <a:pt x="1475512" y="3278627"/>
                </a:lnTo>
                <a:cubicBezTo>
                  <a:pt x="646739" y="3194460"/>
                  <a:pt x="0" y="2494535"/>
                  <a:pt x="0" y="1643556"/>
                </a:cubicBezTo>
                <a:cubicBezTo>
                  <a:pt x="0" y="735845"/>
                  <a:pt x="735845" y="0"/>
                  <a:pt x="1643556" y="0"/>
                </a:cubicBezTo>
                <a:close/>
              </a:path>
            </a:pathLst>
          </a:custGeom>
        </p:spPr>
        <p:txBody>
          <a:bodyPr wrap="square" anchor="ctr">
            <a:noAutofit/>
          </a:bodyPr>
          <a:lstStyle>
            <a:lvl1pPr algn="ctr">
              <a:defRPr/>
            </a:lvl1pPr>
          </a:lstStyle>
          <a:p>
            <a:r>
              <a:rPr lang="zh-CN" altLang="en-US" dirty="0"/>
              <a:t>点击此处修改图片</a:t>
            </a:r>
            <a:endParaRPr lang="zh-CN" altLang="en-US" dirty="0"/>
          </a:p>
        </p:txBody>
      </p:sp>
      <p:grpSp>
        <p:nvGrpSpPr>
          <p:cNvPr id="20" name="组合 19"/>
          <p:cNvGrpSpPr/>
          <p:nvPr userDrawn="1"/>
        </p:nvGrpSpPr>
        <p:grpSpPr>
          <a:xfrm>
            <a:off x="640466" y="867990"/>
            <a:ext cx="2433027" cy="0"/>
            <a:chOff x="7460343" y="1311756"/>
            <a:chExt cx="2433027" cy="0"/>
          </a:xfrm>
        </p:grpSpPr>
        <p:cxnSp>
          <p:nvCxnSpPr>
            <p:cNvPr id="21" name="直接连接符 20"/>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2" name="直接连接符 21"/>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3" name="文本占位符 27"/>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Microsoft YaHei" panose="020B0503020204020204" pitchFamily="34" charset="-122"/>
                <a:cs typeface="+mn-ea"/>
              </a:defRPr>
            </a:lvl1pPr>
          </a:lstStyle>
          <a:p>
            <a:pPr lvl="0"/>
            <a:r>
              <a:rPr lang="en-US" altLang="zh-CN" dirty="0"/>
              <a:t>X.X </a:t>
            </a:r>
            <a:r>
              <a:rPr lang="zh-CN" altLang="en-US" dirty="0"/>
              <a:t>输入母标题</a:t>
            </a:r>
            <a:endParaRPr lang="zh-CN" altLang="en-US" dirty="0"/>
          </a:p>
        </p:txBody>
      </p:sp>
      <p:grpSp>
        <p:nvGrpSpPr>
          <p:cNvPr id="136" name="组合 135"/>
          <p:cNvGrpSpPr/>
          <p:nvPr userDrawn="1"/>
        </p:nvGrpSpPr>
        <p:grpSpPr>
          <a:xfrm>
            <a:off x="9873615" y="287906"/>
            <a:ext cx="1878330" cy="479314"/>
            <a:chOff x="-11865182" y="9433072"/>
            <a:chExt cx="35916977" cy="9165313"/>
          </a:xfrm>
          <a:solidFill>
            <a:srgbClr val="004098"/>
          </a:solidFill>
        </p:grpSpPr>
        <p:sp>
          <p:nvSpPr>
            <p:cNvPr id="137" name="任意多边形: 形状 136"/>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任意多边形: 形状 328"/>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800">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z="1800" smtClean="0">
                <a:solidFill>
                  <a:srgbClr val="000000">
                    <a:lumMod val="50000"/>
                    <a:lumOff val="50000"/>
                  </a:srgbClr>
                </a:solidFill>
                <a:latin typeface="Arial" panose="020B0604020202020204"/>
                <a:ea typeface="Microsoft YaHei" panose="020B0503020204020204" pitchFamily="34" charset="-122"/>
              </a:rPr>
            </a:fld>
            <a:r>
              <a:rPr lang="zh-CN" altLang="en-US" sz="1800">
                <a:solidFill>
                  <a:srgbClr val="000000">
                    <a:lumMod val="50000"/>
                    <a:lumOff val="50000"/>
                  </a:srgbClr>
                </a:solidFill>
                <a:latin typeface="Arial" panose="020B0604020202020204"/>
                <a:ea typeface="Microsoft YaHei" panose="020B0503020204020204" pitchFamily="34" charset="-122"/>
              </a:rPr>
              <a:t> </a:t>
            </a:r>
            <a:r>
              <a:rPr lang="en-US" altLang="zh-CN" sz="1800">
                <a:solidFill>
                  <a:srgbClr val="000000">
                    <a:lumMod val="50000"/>
                    <a:lumOff val="50000"/>
                  </a:srgbClr>
                </a:solidFill>
                <a:latin typeface="Arial" panose="020B0604020202020204"/>
                <a:ea typeface="Microsoft YaHei" panose="020B0503020204020204" pitchFamily="34" charset="-122"/>
              </a:rPr>
              <a:t>&gt;</a:t>
            </a:r>
            <a:endParaRPr lang="zh-CN" altLang="en-US" sz="1800" dirty="0">
              <a:solidFill>
                <a:srgbClr val="000000">
                  <a:lumMod val="50000"/>
                  <a:lumOff val="50000"/>
                </a:srgbClr>
              </a:solidFill>
              <a:latin typeface="Arial" panose="020B0604020202020204"/>
              <a:ea typeface="Microsoft YaHei" panose="020B0503020204020204" pitchFamily="34" charset="-122"/>
            </a:endParaRPr>
          </a:p>
        </p:txBody>
      </p:sp>
      <p:pic>
        <p:nvPicPr>
          <p:cNvPr id="4" name="图片 50"/>
          <p:cNvPicPr>
            <a:picLocks noChangeAspect="1"/>
          </p:cNvPicPr>
          <p:nvPr userDrawn="1"/>
        </p:nvPicPr>
        <p:blipFill>
          <a:blip r:embed="rId2" cstate="screen">
            <a:duotone>
              <a:schemeClr val="accent3">
                <a:shade val="45000"/>
                <a:satMod val="135000"/>
              </a:schemeClr>
              <a:prstClr val="white"/>
            </a:duotone>
          </a:blip>
          <a:stretch>
            <a:fillRect/>
          </a:stretch>
        </p:blipFill>
        <p:spPr>
          <a:xfrm>
            <a:off x="10551477" y="5924206"/>
            <a:ext cx="1109566" cy="1109566"/>
          </a:xfrm>
          <a:prstGeom prst="rect">
            <a:avLst/>
          </a:prstGeom>
        </p:spPr>
      </p:pic>
      <p:sp>
        <p:nvSpPr>
          <p:cNvPr id="3" name="文本框 49"/>
          <p:cNvSpPr txBox="1"/>
          <p:nvPr userDrawn="1"/>
        </p:nvSpPr>
        <p:spPr>
          <a:xfrm>
            <a:off x="219710" y="6375400"/>
            <a:ext cx="10690860" cy="306705"/>
          </a:xfrm>
          <a:prstGeom prst="rect">
            <a:avLst/>
          </a:prstGeom>
          <a:noFill/>
        </p:spPr>
        <p:txBody>
          <a:bodyPr wrap="square" rtlCol="0">
            <a:spAutoFit/>
          </a:bodyPr>
          <a:lstStyle/>
          <a:p>
            <a:pPr algn="l"/>
            <a:r>
              <a:rPr lang="en-US" altLang="zh-CN" sz="1400" dirty="0">
                <a:solidFill>
                  <a:srgbClr val="000000">
                    <a:lumMod val="50000"/>
                    <a:lumOff val="50000"/>
                  </a:srgbClr>
                </a:solidFill>
                <a:latin typeface="Arial" panose="020B0604020202020204"/>
                <a:ea typeface="Microsoft YaHei" panose="020B0503020204020204" pitchFamily="34" charset="-122"/>
                <a:cs typeface="+mn-ea"/>
                <a:sym typeface="+mn-lt"/>
              </a:rPr>
              <a:t>Chui-Fan Kong (TDLI &amp; SJTU)                            TeV 2023 @ Nanjing, 2023-12-16                             kongcf@sjtu.edu.cn</a:t>
            </a:r>
            <a:endParaRPr lang="zh-CN" altLang="en-US" sz="1400" dirty="0">
              <a:solidFill>
                <a:srgbClr val="000000">
                  <a:lumMod val="50000"/>
                  <a:lumOff val="50000"/>
                </a:srgbClr>
              </a:solidFill>
              <a:latin typeface="Arial" panose="020B0604020202020204"/>
              <a:ea typeface="Microsoft YaHei" panose="020B0503020204020204" pitchFamily="34" charset="-122"/>
              <a:cs typeface="+mn-ea"/>
              <a:sym typeface="+mn-lt"/>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sp>
        <p:nvSpPr>
          <p:cNvPr id="29" name="图片占位符 1"/>
          <p:cNvSpPr>
            <a:spLocks noGrp="1"/>
          </p:cNvSpPr>
          <p:nvPr>
            <p:ph type="pic" idx="11" hasCustomPrompt="1"/>
          </p:nvPr>
        </p:nvSpPr>
        <p:spPr>
          <a:xfrm>
            <a:off x="1054101" y="1916642"/>
            <a:ext cx="4542217" cy="3568065"/>
          </a:xfrm>
          <a:ln>
            <a:noFill/>
          </a:ln>
          <a:effectLst>
            <a:outerShdw blurRad="190500" algn="tl" rotWithShape="0">
              <a:srgbClr val="000000">
                <a:alpha val="70000"/>
              </a:srgbClr>
            </a:outerShdw>
          </a:effectLst>
        </p:spPr>
        <p:txBody>
          <a:bodyPr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lang="zh-CN" altLang="en-US" sz="2800" kern="1200" dirty="0">
                <a:solidFill>
                  <a:schemeClr val="tx1"/>
                </a:solidFill>
                <a:latin typeface="Microsoft YaHei" panose="020B0503020204020204" pitchFamily="34" charset="-122"/>
                <a:ea typeface="Microsoft YaHei" panose="020B0503020204020204" pitchFamily="34" charset="-122"/>
                <a:cs typeface="+mn-cs"/>
              </a:defRPr>
            </a:lvl1pPr>
          </a:lstStyle>
          <a:p>
            <a:r>
              <a:rPr lang="zh-CN" altLang="en-US" dirty="0"/>
              <a:t>单击此处修改图片</a:t>
            </a:r>
            <a:endParaRPr lang="zh-CN" altLang="en-US" dirty="0"/>
          </a:p>
        </p:txBody>
      </p:sp>
      <p:grpSp>
        <p:nvGrpSpPr>
          <p:cNvPr id="19" name="组合 18"/>
          <p:cNvGrpSpPr/>
          <p:nvPr userDrawn="1"/>
        </p:nvGrpSpPr>
        <p:grpSpPr>
          <a:xfrm>
            <a:off x="640466" y="867990"/>
            <a:ext cx="2433027" cy="0"/>
            <a:chOff x="7460343" y="1311756"/>
            <a:chExt cx="2433027" cy="0"/>
          </a:xfrm>
        </p:grpSpPr>
        <p:cxnSp>
          <p:nvCxnSpPr>
            <p:cNvPr id="20" name="直接连接符 19"/>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1" name="直接连接符 20"/>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2" name="文本占位符 27"/>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Microsoft YaHei" panose="020B0503020204020204" pitchFamily="34" charset="-122"/>
                <a:cs typeface="+mn-ea"/>
              </a:defRPr>
            </a:lvl1pPr>
          </a:lstStyle>
          <a:p>
            <a:pPr lvl="0"/>
            <a:r>
              <a:rPr lang="en-US" altLang="zh-CN" dirty="0"/>
              <a:t>X.X </a:t>
            </a:r>
            <a:r>
              <a:rPr lang="zh-CN" altLang="en-US" dirty="0"/>
              <a:t>输入母标题</a:t>
            </a:r>
            <a:endParaRPr lang="zh-CN" altLang="en-US" dirty="0"/>
          </a:p>
        </p:txBody>
      </p:sp>
      <p:grpSp>
        <p:nvGrpSpPr>
          <p:cNvPr id="135" name="组合 134"/>
          <p:cNvGrpSpPr/>
          <p:nvPr userDrawn="1"/>
        </p:nvGrpSpPr>
        <p:grpSpPr>
          <a:xfrm>
            <a:off x="9873615" y="287906"/>
            <a:ext cx="1878330" cy="479314"/>
            <a:chOff x="-11865182" y="9433072"/>
            <a:chExt cx="35916977" cy="9165313"/>
          </a:xfrm>
          <a:solidFill>
            <a:srgbClr val="004098"/>
          </a:solidFill>
        </p:grpSpPr>
        <p:sp>
          <p:nvSpPr>
            <p:cNvPr id="136" name="任意多边形: 形状 135"/>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800">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z="1800" smtClean="0">
                <a:solidFill>
                  <a:srgbClr val="000000">
                    <a:lumMod val="50000"/>
                    <a:lumOff val="50000"/>
                  </a:srgbClr>
                </a:solidFill>
                <a:latin typeface="Arial" panose="020B0604020202020204"/>
                <a:ea typeface="Microsoft YaHei" panose="020B0503020204020204" pitchFamily="34" charset="-122"/>
              </a:rPr>
            </a:fld>
            <a:r>
              <a:rPr lang="zh-CN" altLang="en-US" sz="1800">
                <a:solidFill>
                  <a:srgbClr val="000000">
                    <a:lumMod val="50000"/>
                    <a:lumOff val="50000"/>
                  </a:srgbClr>
                </a:solidFill>
                <a:latin typeface="Arial" panose="020B0604020202020204"/>
                <a:ea typeface="Microsoft YaHei" panose="020B0503020204020204" pitchFamily="34" charset="-122"/>
              </a:rPr>
              <a:t> </a:t>
            </a:r>
            <a:r>
              <a:rPr lang="en-US" altLang="zh-CN" sz="1800">
                <a:solidFill>
                  <a:srgbClr val="000000">
                    <a:lumMod val="50000"/>
                    <a:lumOff val="50000"/>
                  </a:srgbClr>
                </a:solidFill>
                <a:latin typeface="Arial" panose="020B0604020202020204"/>
                <a:ea typeface="Microsoft YaHei" panose="020B0503020204020204" pitchFamily="34" charset="-122"/>
              </a:rPr>
              <a:t>&gt;</a:t>
            </a:r>
            <a:endParaRPr lang="zh-CN" altLang="en-US" sz="1800" dirty="0">
              <a:solidFill>
                <a:srgbClr val="000000">
                  <a:lumMod val="50000"/>
                  <a:lumOff val="50000"/>
                </a:srgbClr>
              </a:solidFill>
              <a:latin typeface="Arial" panose="020B0604020202020204"/>
              <a:ea typeface="Microsoft YaHei" panose="020B0503020204020204" pitchFamily="34" charset="-122"/>
            </a:endParaRPr>
          </a:p>
        </p:txBody>
      </p:sp>
      <p:pic>
        <p:nvPicPr>
          <p:cNvPr id="4" name="图片 50"/>
          <p:cNvPicPr>
            <a:picLocks noChangeAspect="1"/>
          </p:cNvPicPr>
          <p:nvPr userDrawn="1"/>
        </p:nvPicPr>
        <p:blipFill>
          <a:blip r:embed="rId2" cstate="screen">
            <a:duotone>
              <a:schemeClr val="accent3">
                <a:shade val="45000"/>
                <a:satMod val="135000"/>
              </a:schemeClr>
              <a:prstClr val="white"/>
            </a:duotone>
          </a:blip>
          <a:stretch>
            <a:fillRect/>
          </a:stretch>
        </p:blipFill>
        <p:spPr>
          <a:xfrm>
            <a:off x="10551477" y="5924206"/>
            <a:ext cx="1109566" cy="1109566"/>
          </a:xfrm>
          <a:prstGeom prst="rect">
            <a:avLst/>
          </a:prstGeom>
        </p:spPr>
      </p:pic>
      <p:sp>
        <p:nvSpPr>
          <p:cNvPr id="3" name="文本框 49"/>
          <p:cNvSpPr txBox="1"/>
          <p:nvPr userDrawn="1"/>
        </p:nvSpPr>
        <p:spPr>
          <a:xfrm>
            <a:off x="219710" y="6375400"/>
            <a:ext cx="10690860" cy="306705"/>
          </a:xfrm>
          <a:prstGeom prst="rect">
            <a:avLst/>
          </a:prstGeom>
          <a:noFill/>
        </p:spPr>
        <p:txBody>
          <a:bodyPr wrap="square" rtlCol="0">
            <a:spAutoFit/>
          </a:bodyPr>
          <a:lstStyle/>
          <a:p>
            <a:pPr algn="l"/>
            <a:r>
              <a:rPr lang="en-US" altLang="zh-CN" sz="1400" b="1" dirty="0">
                <a:solidFill>
                  <a:srgbClr val="000000">
                    <a:lumMod val="50000"/>
                    <a:lumOff val="50000"/>
                  </a:srgbClr>
                </a:solidFill>
                <a:latin typeface="Arial" panose="020B0604020202020204"/>
                <a:ea typeface="Microsoft YaHei" panose="020B0503020204020204" pitchFamily="34" charset="-122"/>
                <a:cs typeface="+mn-ea"/>
                <a:sym typeface="+mn-lt"/>
              </a:rPr>
              <a:t>Chui-Fan Kong (TDLI &amp; SJTU)                            </a:t>
            </a:r>
            <a:r>
              <a:rPr lang="en-US" altLang="zh-CN" sz="1400" dirty="0">
                <a:solidFill>
                  <a:srgbClr val="000000">
                    <a:lumMod val="50000"/>
                    <a:lumOff val="50000"/>
                  </a:srgbClr>
                </a:solidFill>
                <a:latin typeface="Arial" panose="020B0604020202020204"/>
                <a:ea typeface="Microsoft YaHei" panose="020B0503020204020204" pitchFamily="34" charset="-122"/>
                <a:cs typeface="+mn-ea"/>
                <a:sym typeface="+mn-lt"/>
              </a:rPr>
              <a:t>TeV 2023 @ Nanjing, 2023-12-16</a:t>
            </a:r>
            <a:r>
              <a:rPr lang="en-US" altLang="zh-CN" sz="1400" b="1" dirty="0">
                <a:solidFill>
                  <a:srgbClr val="000000">
                    <a:lumMod val="50000"/>
                    <a:lumOff val="50000"/>
                  </a:srgbClr>
                </a:solidFill>
                <a:latin typeface="Arial" panose="020B0604020202020204"/>
                <a:ea typeface="Microsoft YaHei" panose="020B0503020204020204" pitchFamily="34" charset="-122"/>
                <a:cs typeface="+mn-ea"/>
                <a:sym typeface="+mn-lt"/>
              </a:rPr>
              <a:t>                          kongcf@sjtu.edu.cn</a:t>
            </a:r>
            <a:endParaRPr lang="zh-CN" altLang="en-US" sz="1400" b="1" dirty="0">
              <a:solidFill>
                <a:srgbClr val="000000">
                  <a:lumMod val="50000"/>
                  <a:lumOff val="50000"/>
                </a:srgbClr>
              </a:solidFill>
              <a:latin typeface="Arial" panose="020B0604020202020204"/>
              <a:ea typeface="Microsoft YaHei" panose="020B0503020204020204" pitchFamily="34" charset="-122"/>
              <a:cs typeface="+mn-ea"/>
              <a:sym typeface="+mn-lt"/>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_自定义版式">
    <p:spTree>
      <p:nvGrpSpPr>
        <p:cNvPr id="1" name=""/>
        <p:cNvGrpSpPr/>
        <p:nvPr/>
      </p:nvGrpSpPr>
      <p:grpSpPr>
        <a:xfrm>
          <a:off x="0" y="0"/>
          <a:ext cx="0" cy="0"/>
          <a:chOff x="0" y="0"/>
          <a:chExt cx="0" cy="0"/>
        </a:xfrm>
      </p:grpSpPr>
      <p:sp>
        <p:nvSpPr>
          <p:cNvPr id="9" name="图片占位符 1"/>
          <p:cNvSpPr>
            <a:spLocks noGrp="1"/>
          </p:cNvSpPr>
          <p:nvPr>
            <p:ph type="pic" idx="11" hasCustomPrompt="1"/>
          </p:nvPr>
        </p:nvSpPr>
        <p:spPr>
          <a:xfrm>
            <a:off x="977935" y="1396022"/>
            <a:ext cx="1960330" cy="1957820"/>
          </a:xfr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
        <p:nvSpPr>
          <p:cNvPr id="10" name="图片占位符 2"/>
          <p:cNvSpPr>
            <a:spLocks noGrp="1"/>
          </p:cNvSpPr>
          <p:nvPr>
            <p:ph type="pic" sz="quarter" idx="12" hasCustomPrompt="1"/>
          </p:nvPr>
        </p:nvSpPr>
        <p:spPr>
          <a:xfrm>
            <a:off x="3741006" y="1396022"/>
            <a:ext cx="1951941"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
        <p:nvSpPr>
          <p:cNvPr id="11" name="图片占位符 3"/>
          <p:cNvSpPr>
            <a:spLocks noGrp="1"/>
          </p:cNvSpPr>
          <p:nvPr>
            <p:ph type="pic" sz="quarter" idx="13" hasCustomPrompt="1"/>
          </p:nvPr>
        </p:nvSpPr>
        <p:spPr>
          <a:xfrm>
            <a:off x="6495686" y="1396022"/>
            <a:ext cx="1957818" cy="1957818"/>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
        <p:nvSpPr>
          <p:cNvPr id="12" name="图片占位符 4"/>
          <p:cNvSpPr>
            <a:spLocks noGrp="1"/>
          </p:cNvSpPr>
          <p:nvPr>
            <p:ph type="pic" sz="quarter" idx="14" hasCustomPrompt="1"/>
          </p:nvPr>
        </p:nvSpPr>
        <p:spPr>
          <a:xfrm>
            <a:off x="9256243" y="1396022"/>
            <a:ext cx="1957820"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grpSp>
        <p:nvGrpSpPr>
          <p:cNvPr id="22" name="组合 21"/>
          <p:cNvGrpSpPr/>
          <p:nvPr userDrawn="1"/>
        </p:nvGrpSpPr>
        <p:grpSpPr>
          <a:xfrm>
            <a:off x="640466" y="867990"/>
            <a:ext cx="2433027" cy="0"/>
            <a:chOff x="7460343" y="1311756"/>
            <a:chExt cx="2433027" cy="0"/>
          </a:xfrm>
        </p:grpSpPr>
        <p:cxnSp>
          <p:nvCxnSpPr>
            <p:cNvPr id="23" name="直接连接符 22"/>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6" name="直接连接符 25"/>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7" name="文本占位符 27"/>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Microsoft YaHei" panose="020B0503020204020204" pitchFamily="34" charset="-122"/>
                <a:cs typeface="+mn-ea"/>
              </a:defRPr>
            </a:lvl1pPr>
          </a:lstStyle>
          <a:p>
            <a:pPr lvl="0"/>
            <a:r>
              <a:rPr lang="en-US" altLang="zh-CN" dirty="0"/>
              <a:t>X.X </a:t>
            </a:r>
            <a:r>
              <a:rPr lang="zh-CN" altLang="en-US" dirty="0"/>
              <a:t>输入母标题</a:t>
            </a:r>
            <a:endParaRPr lang="zh-CN" altLang="en-US" dirty="0"/>
          </a:p>
        </p:txBody>
      </p:sp>
      <p:grpSp>
        <p:nvGrpSpPr>
          <p:cNvPr id="138" name="组合 137"/>
          <p:cNvGrpSpPr/>
          <p:nvPr userDrawn="1"/>
        </p:nvGrpSpPr>
        <p:grpSpPr>
          <a:xfrm>
            <a:off x="9873615" y="287906"/>
            <a:ext cx="1878330" cy="479314"/>
            <a:chOff x="-11865182" y="9433072"/>
            <a:chExt cx="35916977" cy="9165313"/>
          </a:xfrm>
          <a:solidFill>
            <a:srgbClr val="004098"/>
          </a:solidFill>
        </p:grpSpPr>
        <p:sp>
          <p:nvSpPr>
            <p:cNvPr id="139" name="任意多边形: 形状 138"/>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任意多边形: 形状 328"/>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0" name="任意多边形: 形状 329"/>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1" name="任意多边形: 形状 330"/>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9"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800">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z="1800" smtClean="0">
                <a:solidFill>
                  <a:srgbClr val="000000">
                    <a:lumMod val="50000"/>
                    <a:lumOff val="50000"/>
                  </a:srgbClr>
                </a:solidFill>
                <a:latin typeface="Arial" panose="020B0604020202020204"/>
                <a:ea typeface="Microsoft YaHei" panose="020B0503020204020204" pitchFamily="34" charset="-122"/>
              </a:rPr>
            </a:fld>
            <a:r>
              <a:rPr lang="zh-CN" altLang="en-US" sz="1800">
                <a:solidFill>
                  <a:srgbClr val="000000">
                    <a:lumMod val="50000"/>
                    <a:lumOff val="50000"/>
                  </a:srgbClr>
                </a:solidFill>
                <a:latin typeface="Arial" panose="020B0604020202020204"/>
                <a:ea typeface="Microsoft YaHei" panose="020B0503020204020204" pitchFamily="34" charset="-122"/>
              </a:rPr>
              <a:t> </a:t>
            </a:r>
            <a:r>
              <a:rPr lang="en-US" altLang="zh-CN" sz="1800">
                <a:solidFill>
                  <a:srgbClr val="000000">
                    <a:lumMod val="50000"/>
                    <a:lumOff val="50000"/>
                  </a:srgbClr>
                </a:solidFill>
                <a:latin typeface="Arial" panose="020B0604020202020204"/>
                <a:ea typeface="Microsoft YaHei" panose="020B0503020204020204" pitchFamily="34" charset="-122"/>
              </a:rPr>
              <a:t>&gt;</a:t>
            </a:r>
            <a:endParaRPr lang="zh-CN" altLang="en-US" sz="1800" dirty="0">
              <a:solidFill>
                <a:srgbClr val="000000">
                  <a:lumMod val="50000"/>
                  <a:lumOff val="50000"/>
                </a:srgbClr>
              </a:solidFill>
              <a:latin typeface="Arial" panose="020B0604020202020204"/>
              <a:ea typeface="Microsoft YaHei" panose="020B0503020204020204" pitchFamily="34" charset="-122"/>
            </a:endParaRPr>
          </a:p>
        </p:txBody>
      </p:sp>
      <p:pic>
        <p:nvPicPr>
          <p:cNvPr id="4" name="图片 50"/>
          <p:cNvPicPr>
            <a:picLocks noChangeAspect="1"/>
          </p:cNvPicPr>
          <p:nvPr userDrawn="1"/>
        </p:nvPicPr>
        <p:blipFill>
          <a:blip r:embed="rId2" cstate="screen">
            <a:duotone>
              <a:schemeClr val="accent3">
                <a:shade val="45000"/>
                <a:satMod val="135000"/>
              </a:schemeClr>
              <a:prstClr val="white"/>
            </a:duotone>
          </a:blip>
          <a:stretch>
            <a:fillRect/>
          </a:stretch>
        </p:blipFill>
        <p:spPr>
          <a:xfrm>
            <a:off x="10551477" y="5924206"/>
            <a:ext cx="1109566" cy="1109566"/>
          </a:xfrm>
          <a:prstGeom prst="rect">
            <a:avLst/>
          </a:prstGeom>
        </p:spPr>
      </p:pic>
      <p:sp>
        <p:nvSpPr>
          <p:cNvPr id="50" name="文本框 49"/>
          <p:cNvSpPr txBox="1"/>
          <p:nvPr userDrawn="1"/>
        </p:nvSpPr>
        <p:spPr>
          <a:xfrm>
            <a:off x="219710" y="6375400"/>
            <a:ext cx="10690860" cy="306705"/>
          </a:xfrm>
          <a:prstGeom prst="rect">
            <a:avLst/>
          </a:prstGeom>
          <a:noFill/>
        </p:spPr>
        <p:txBody>
          <a:bodyPr wrap="square" rtlCol="0">
            <a:spAutoFit/>
          </a:bodyPr>
          <a:lstStyle/>
          <a:p>
            <a:pPr algn="l"/>
            <a:r>
              <a:rPr lang="en-US" altLang="zh-CN" sz="1400" b="1" dirty="0">
                <a:solidFill>
                  <a:srgbClr val="000000">
                    <a:lumMod val="50000"/>
                    <a:lumOff val="50000"/>
                  </a:srgbClr>
                </a:solidFill>
                <a:latin typeface="Arial" panose="020B0604020202020204"/>
                <a:ea typeface="Microsoft YaHei" panose="020B0503020204020204" pitchFamily="34" charset="-122"/>
                <a:cs typeface="+mn-ea"/>
                <a:sym typeface="+mn-lt"/>
              </a:rPr>
              <a:t>Chui-Fan Kong (TDLI &amp; SJTU)                            MAYORANA School @ Modica, 2023-7-7                             kongcf@sjtu.edu.cn</a:t>
            </a:r>
            <a:endParaRPr lang="zh-CN" altLang="en-US" sz="1400" b="1" dirty="0">
              <a:solidFill>
                <a:srgbClr val="000000">
                  <a:lumMod val="50000"/>
                  <a:lumOff val="50000"/>
                </a:srgbClr>
              </a:solidFill>
              <a:latin typeface="Arial" panose="020B0604020202020204"/>
              <a:ea typeface="Microsoft YaHei" panose="020B0503020204020204" pitchFamily="34" charset="-122"/>
              <a:cs typeface="+mn-ea"/>
              <a:sym typeface="+mn-lt"/>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5_自定义版式">
    <p:spTree>
      <p:nvGrpSpPr>
        <p:cNvPr id="1" name=""/>
        <p:cNvGrpSpPr/>
        <p:nvPr/>
      </p:nvGrpSpPr>
      <p:grpSpPr>
        <a:xfrm>
          <a:off x="0" y="0"/>
          <a:ext cx="0" cy="0"/>
          <a:chOff x="0" y="0"/>
          <a:chExt cx="0" cy="0"/>
        </a:xfrm>
      </p:grpSpPr>
      <p:sp>
        <p:nvSpPr>
          <p:cNvPr id="9" name="文本占位符 2"/>
          <p:cNvSpPr>
            <a:spLocks noGrp="1"/>
          </p:cNvSpPr>
          <p:nvPr>
            <p:ph type="body" sz="quarter" idx="11" hasCustomPrompt="1"/>
          </p:nvPr>
        </p:nvSpPr>
        <p:spPr>
          <a:xfrm>
            <a:off x="55467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10" name="图片占位符 1"/>
          <p:cNvSpPr>
            <a:spLocks noGrp="1"/>
          </p:cNvSpPr>
          <p:nvPr>
            <p:ph type="pic" sz="quarter" idx="12" hasCustomPrompt="1"/>
          </p:nvPr>
        </p:nvSpPr>
        <p:spPr>
          <a:xfrm>
            <a:off x="6291124" y="1821181"/>
            <a:ext cx="3733535" cy="3733535"/>
          </a:xfrm>
          <a:prstGeom prst="rect">
            <a:avLst/>
          </a:prstGeom>
        </p:spPr>
        <p:txBody>
          <a:bodyPr vert="horz" lIns="91440" tIns="45720" rIns="91440" bIns="45720" rtlCol="0" anchor="ctr">
            <a:normAutofit/>
          </a:bodyPr>
          <a:lstStyle>
            <a:lvl1pPr>
              <a:defRPr lang="zh-CN" altLang="en-US"/>
            </a:lvl1pPr>
          </a:lstStyle>
          <a:p>
            <a:pPr lvl="0" algn="ctr"/>
            <a:r>
              <a:rPr lang="zh-CN" altLang="en-US" dirty="0"/>
              <a:t>单击此处修改图片</a:t>
            </a:r>
            <a:endParaRPr lang="zh-CN" altLang="en-US" dirty="0"/>
          </a:p>
        </p:txBody>
      </p:sp>
      <p:grpSp>
        <p:nvGrpSpPr>
          <p:cNvPr id="20" name="组合 19"/>
          <p:cNvGrpSpPr/>
          <p:nvPr userDrawn="1"/>
        </p:nvGrpSpPr>
        <p:grpSpPr>
          <a:xfrm>
            <a:off x="640466" y="867990"/>
            <a:ext cx="2433027" cy="0"/>
            <a:chOff x="7460343" y="1311756"/>
            <a:chExt cx="2433027" cy="0"/>
          </a:xfrm>
        </p:grpSpPr>
        <p:cxnSp>
          <p:nvCxnSpPr>
            <p:cNvPr id="21" name="直接连接符 20"/>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2" name="直接连接符 21"/>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3" name="文本占位符 27"/>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Microsoft YaHei" panose="020B0503020204020204" pitchFamily="34" charset="-122"/>
                <a:cs typeface="+mn-ea"/>
              </a:defRPr>
            </a:lvl1pPr>
          </a:lstStyle>
          <a:p>
            <a:pPr lvl="0"/>
            <a:r>
              <a:rPr lang="en-US" altLang="zh-CN" dirty="0"/>
              <a:t>X.X </a:t>
            </a:r>
            <a:r>
              <a:rPr lang="zh-CN" altLang="en-US" dirty="0"/>
              <a:t>输入母标题</a:t>
            </a:r>
            <a:endParaRPr lang="zh-CN" altLang="en-US" dirty="0"/>
          </a:p>
        </p:txBody>
      </p:sp>
      <p:grpSp>
        <p:nvGrpSpPr>
          <p:cNvPr id="136" name="组合 135"/>
          <p:cNvGrpSpPr/>
          <p:nvPr userDrawn="1"/>
        </p:nvGrpSpPr>
        <p:grpSpPr>
          <a:xfrm>
            <a:off x="9873615" y="287906"/>
            <a:ext cx="1878330" cy="479314"/>
            <a:chOff x="-11865182" y="9433072"/>
            <a:chExt cx="35916977" cy="9165313"/>
          </a:xfrm>
          <a:solidFill>
            <a:srgbClr val="004098"/>
          </a:solidFill>
        </p:grpSpPr>
        <p:sp>
          <p:nvSpPr>
            <p:cNvPr id="137" name="任意多边形: 形状 136"/>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任意多边形: 形状 328"/>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9"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800">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z="1800" smtClean="0">
                <a:solidFill>
                  <a:srgbClr val="000000">
                    <a:lumMod val="50000"/>
                    <a:lumOff val="50000"/>
                  </a:srgbClr>
                </a:solidFill>
                <a:latin typeface="Arial" panose="020B0604020202020204"/>
                <a:ea typeface="Microsoft YaHei" panose="020B0503020204020204" pitchFamily="34" charset="-122"/>
              </a:rPr>
            </a:fld>
            <a:r>
              <a:rPr lang="zh-CN" altLang="en-US" sz="1800">
                <a:solidFill>
                  <a:srgbClr val="000000">
                    <a:lumMod val="50000"/>
                    <a:lumOff val="50000"/>
                  </a:srgbClr>
                </a:solidFill>
                <a:latin typeface="Arial" panose="020B0604020202020204"/>
                <a:ea typeface="Microsoft YaHei" panose="020B0503020204020204" pitchFamily="34" charset="-122"/>
              </a:rPr>
              <a:t> </a:t>
            </a:r>
            <a:r>
              <a:rPr lang="en-US" altLang="zh-CN" sz="1800">
                <a:solidFill>
                  <a:srgbClr val="000000">
                    <a:lumMod val="50000"/>
                    <a:lumOff val="50000"/>
                  </a:srgbClr>
                </a:solidFill>
                <a:latin typeface="Arial" panose="020B0604020202020204"/>
                <a:ea typeface="Microsoft YaHei" panose="020B0503020204020204" pitchFamily="34" charset="-122"/>
              </a:rPr>
              <a:t>&gt;</a:t>
            </a:r>
            <a:endParaRPr lang="zh-CN" altLang="en-US" sz="1800" dirty="0">
              <a:solidFill>
                <a:srgbClr val="000000">
                  <a:lumMod val="50000"/>
                  <a:lumOff val="50000"/>
                </a:srgbClr>
              </a:solidFill>
              <a:latin typeface="Arial" panose="020B0604020202020204"/>
              <a:ea typeface="Microsoft YaHei" panose="020B0503020204020204" pitchFamily="34" charset="-122"/>
            </a:endParaRPr>
          </a:p>
        </p:txBody>
      </p:sp>
      <p:pic>
        <p:nvPicPr>
          <p:cNvPr id="51" name="图片 50"/>
          <p:cNvPicPr>
            <a:picLocks noChangeAspect="1"/>
          </p:cNvPicPr>
          <p:nvPr userDrawn="1"/>
        </p:nvPicPr>
        <p:blipFill>
          <a:blip r:embed="rId2" cstate="screen">
            <a:duotone>
              <a:schemeClr val="accent3">
                <a:shade val="45000"/>
                <a:satMod val="135000"/>
              </a:schemeClr>
              <a:prstClr val="white"/>
            </a:duotone>
          </a:blip>
          <a:stretch>
            <a:fillRect/>
          </a:stretch>
        </p:blipFill>
        <p:spPr>
          <a:xfrm>
            <a:off x="10551477" y="5924206"/>
            <a:ext cx="1109566" cy="1109566"/>
          </a:xfrm>
          <a:prstGeom prst="rect">
            <a:avLst/>
          </a:prstGeom>
        </p:spPr>
      </p:pic>
      <p:sp>
        <p:nvSpPr>
          <p:cNvPr id="50" name="文本框 49"/>
          <p:cNvSpPr txBox="1"/>
          <p:nvPr userDrawn="1"/>
        </p:nvSpPr>
        <p:spPr>
          <a:xfrm>
            <a:off x="219710" y="6375400"/>
            <a:ext cx="10690860" cy="306705"/>
          </a:xfrm>
          <a:prstGeom prst="rect">
            <a:avLst/>
          </a:prstGeom>
          <a:noFill/>
        </p:spPr>
        <p:txBody>
          <a:bodyPr wrap="square" rtlCol="0">
            <a:spAutoFit/>
          </a:bodyPr>
          <a:lstStyle/>
          <a:p>
            <a:pPr algn="l"/>
            <a:r>
              <a:rPr lang="en-US" altLang="zh-CN" sz="1400" b="1" dirty="0">
                <a:solidFill>
                  <a:srgbClr val="000000">
                    <a:lumMod val="50000"/>
                    <a:lumOff val="50000"/>
                  </a:srgbClr>
                </a:solidFill>
                <a:latin typeface="Arial" panose="020B0604020202020204"/>
                <a:ea typeface="Microsoft YaHei" panose="020B0503020204020204" pitchFamily="34" charset="-122"/>
                <a:cs typeface="+mn-ea"/>
                <a:sym typeface="+mn-lt"/>
              </a:rPr>
              <a:t>Chui-Fan Kong (TDLI &amp; SJTU)                            MAYORANA School @ Modica, 2023-7-7                             kongcf@sjtu.edu.cn</a:t>
            </a:r>
            <a:endParaRPr lang="zh-CN" altLang="en-US" sz="1400" b="1" dirty="0">
              <a:solidFill>
                <a:srgbClr val="000000">
                  <a:lumMod val="50000"/>
                  <a:lumOff val="50000"/>
                </a:srgbClr>
              </a:solidFill>
              <a:latin typeface="Arial" panose="020B0604020202020204"/>
              <a:ea typeface="Microsoft YaHei" panose="020B0503020204020204" pitchFamily="34" charset="-122"/>
              <a:cs typeface="+mn-ea"/>
              <a:sym typeface="+mn-lt"/>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6_自定义版式">
    <p:spTree>
      <p:nvGrpSpPr>
        <p:cNvPr id="1" name=""/>
        <p:cNvGrpSpPr/>
        <p:nvPr/>
      </p:nvGrpSpPr>
      <p:grpSpPr>
        <a:xfrm>
          <a:off x="0" y="0"/>
          <a:ext cx="0" cy="0"/>
          <a:chOff x="0" y="0"/>
          <a:chExt cx="0" cy="0"/>
        </a:xfrm>
      </p:grpSpPr>
      <p:sp>
        <p:nvSpPr>
          <p:cNvPr id="9" name="图片占位符 1"/>
          <p:cNvSpPr>
            <a:spLocks noGrp="1"/>
          </p:cNvSpPr>
          <p:nvPr>
            <p:ph type="pic" idx="11"/>
          </p:nvPr>
        </p:nvSpPr>
        <p:spPr>
          <a:xfrm>
            <a:off x="2546350" y="1186670"/>
            <a:ext cx="6170930" cy="2242330"/>
          </a:xfrm>
        </p:spPr>
        <p:txBody>
          <a:bodyPr/>
          <a:lstStyle/>
          <a:p>
            <a:endParaRPr lang="zh-CN" altLang="en-US"/>
          </a:p>
        </p:txBody>
      </p:sp>
      <p:sp>
        <p:nvSpPr>
          <p:cNvPr id="10" name="图片占位符 2"/>
          <p:cNvSpPr>
            <a:spLocks noGrp="1"/>
          </p:cNvSpPr>
          <p:nvPr>
            <p:ph type="pic" sz="quarter" idx="12"/>
          </p:nvPr>
        </p:nvSpPr>
        <p:spPr>
          <a:xfrm>
            <a:off x="2546350" y="3551651"/>
            <a:ext cx="3022600" cy="2401016"/>
          </a:xfrm>
          <a:prstGeom prst="rect">
            <a:avLst/>
          </a:prstGeom>
        </p:spPr>
        <p:txBody>
          <a:bodyPr/>
          <a:lstStyle/>
          <a:p>
            <a:endParaRPr lang="zh-CN" altLang="en-US"/>
          </a:p>
        </p:txBody>
      </p:sp>
      <p:sp>
        <p:nvSpPr>
          <p:cNvPr id="11" name="图片占位符 3"/>
          <p:cNvSpPr>
            <a:spLocks noGrp="1"/>
          </p:cNvSpPr>
          <p:nvPr>
            <p:ph type="pic" sz="quarter" idx="13"/>
          </p:nvPr>
        </p:nvSpPr>
        <p:spPr>
          <a:xfrm>
            <a:off x="5693412" y="3550560"/>
            <a:ext cx="3023869" cy="2403201"/>
          </a:xfrm>
          <a:prstGeom prst="rect">
            <a:avLst/>
          </a:prstGeom>
        </p:spPr>
        <p:txBody>
          <a:bodyPr/>
          <a:lstStyle/>
          <a:p>
            <a:endParaRPr lang="zh-CN" altLang="en-US"/>
          </a:p>
        </p:txBody>
      </p:sp>
      <p:sp>
        <p:nvSpPr>
          <p:cNvPr id="12" name="图片占位符 4"/>
          <p:cNvSpPr>
            <a:spLocks noGrp="1"/>
          </p:cNvSpPr>
          <p:nvPr>
            <p:ph type="pic" sz="quarter" idx="14"/>
          </p:nvPr>
        </p:nvSpPr>
        <p:spPr>
          <a:xfrm>
            <a:off x="8839200" y="1186670"/>
            <a:ext cx="2499360" cy="4767090"/>
          </a:xfrm>
          <a:prstGeom prst="rect">
            <a:avLst/>
          </a:prstGeom>
        </p:spPr>
        <p:txBody>
          <a:bodyPr/>
          <a:lstStyle/>
          <a:p>
            <a:endParaRPr lang="zh-CN" altLang="en-US"/>
          </a:p>
        </p:txBody>
      </p:sp>
      <p:grpSp>
        <p:nvGrpSpPr>
          <p:cNvPr id="22" name="组合 21"/>
          <p:cNvGrpSpPr/>
          <p:nvPr userDrawn="1"/>
        </p:nvGrpSpPr>
        <p:grpSpPr>
          <a:xfrm>
            <a:off x="640466" y="867990"/>
            <a:ext cx="2433027" cy="0"/>
            <a:chOff x="7460343" y="1311756"/>
            <a:chExt cx="2433027" cy="0"/>
          </a:xfrm>
        </p:grpSpPr>
        <p:cxnSp>
          <p:nvCxnSpPr>
            <p:cNvPr id="23" name="直接连接符 22"/>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6" name="直接连接符 25"/>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7" name="文本占位符 27"/>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Microsoft YaHei" panose="020B0503020204020204" pitchFamily="34" charset="-122"/>
                <a:cs typeface="+mn-ea"/>
              </a:defRPr>
            </a:lvl1pPr>
          </a:lstStyle>
          <a:p>
            <a:pPr lvl="0"/>
            <a:r>
              <a:rPr lang="en-US" altLang="zh-CN" dirty="0"/>
              <a:t>X.X </a:t>
            </a:r>
            <a:r>
              <a:rPr lang="zh-CN" altLang="en-US" dirty="0"/>
              <a:t>输入母标题</a:t>
            </a:r>
            <a:endParaRPr lang="zh-CN" altLang="en-US" dirty="0"/>
          </a:p>
        </p:txBody>
      </p:sp>
      <p:grpSp>
        <p:nvGrpSpPr>
          <p:cNvPr id="138" name="组合 137"/>
          <p:cNvGrpSpPr/>
          <p:nvPr userDrawn="1"/>
        </p:nvGrpSpPr>
        <p:grpSpPr>
          <a:xfrm>
            <a:off x="9873615" y="287906"/>
            <a:ext cx="1878330" cy="479314"/>
            <a:chOff x="-11865182" y="9433072"/>
            <a:chExt cx="35916977" cy="9165313"/>
          </a:xfrm>
          <a:solidFill>
            <a:srgbClr val="004098"/>
          </a:solidFill>
        </p:grpSpPr>
        <p:sp>
          <p:nvSpPr>
            <p:cNvPr id="139" name="任意多边形: 形状 138"/>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任意多边形: 形状 328"/>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0" name="任意多边形: 形状 329"/>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1" name="任意多边形: 形状 330"/>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9"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800">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z="1800" smtClean="0">
                <a:solidFill>
                  <a:srgbClr val="000000">
                    <a:lumMod val="50000"/>
                    <a:lumOff val="50000"/>
                  </a:srgbClr>
                </a:solidFill>
                <a:latin typeface="Arial" panose="020B0604020202020204"/>
                <a:ea typeface="Microsoft YaHei" panose="020B0503020204020204" pitchFamily="34" charset="-122"/>
              </a:rPr>
            </a:fld>
            <a:r>
              <a:rPr lang="zh-CN" altLang="en-US" sz="1800">
                <a:solidFill>
                  <a:srgbClr val="000000">
                    <a:lumMod val="50000"/>
                    <a:lumOff val="50000"/>
                  </a:srgbClr>
                </a:solidFill>
                <a:latin typeface="Arial" panose="020B0604020202020204"/>
                <a:ea typeface="Microsoft YaHei" panose="020B0503020204020204" pitchFamily="34" charset="-122"/>
              </a:rPr>
              <a:t> </a:t>
            </a:r>
            <a:r>
              <a:rPr lang="en-US" altLang="zh-CN" sz="1800">
                <a:solidFill>
                  <a:srgbClr val="000000">
                    <a:lumMod val="50000"/>
                    <a:lumOff val="50000"/>
                  </a:srgbClr>
                </a:solidFill>
                <a:latin typeface="Arial" panose="020B0604020202020204"/>
                <a:ea typeface="Microsoft YaHei" panose="020B0503020204020204" pitchFamily="34" charset="-122"/>
              </a:rPr>
              <a:t>&gt;</a:t>
            </a:r>
            <a:endParaRPr lang="zh-CN" altLang="en-US" sz="1800" dirty="0">
              <a:solidFill>
                <a:srgbClr val="000000">
                  <a:lumMod val="50000"/>
                  <a:lumOff val="50000"/>
                </a:srgbClr>
              </a:solidFill>
              <a:latin typeface="Arial" panose="020B0604020202020204"/>
              <a:ea typeface="Microsoft YaHei" panose="020B0503020204020204" pitchFamily="34" charset="-122"/>
            </a:endParaRPr>
          </a:p>
        </p:txBody>
      </p:sp>
      <p:pic>
        <p:nvPicPr>
          <p:cNvPr id="4" name="图片 50"/>
          <p:cNvPicPr>
            <a:picLocks noChangeAspect="1"/>
          </p:cNvPicPr>
          <p:nvPr userDrawn="1"/>
        </p:nvPicPr>
        <p:blipFill>
          <a:blip r:embed="rId2" cstate="screen">
            <a:duotone>
              <a:schemeClr val="accent3">
                <a:shade val="45000"/>
                <a:satMod val="135000"/>
              </a:schemeClr>
              <a:prstClr val="white"/>
            </a:duotone>
          </a:blip>
          <a:stretch>
            <a:fillRect/>
          </a:stretch>
        </p:blipFill>
        <p:spPr>
          <a:xfrm>
            <a:off x="10551477" y="5924206"/>
            <a:ext cx="1109566" cy="1109566"/>
          </a:xfrm>
          <a:prstGeom prst="rect">
            <a:avLst/>
          </a:prstGeom>
        </p:spPr>
      </p:pic>
      <p:sp>
        <p:nvSpPr>
          <p:cNvPr id="50" name="文本框 49"/>
          <p:cNvSpPr txBox="1"/>
          <p:nvPr userDrawn="1"/>
        </p:nvSpPr>
        <p:spPr>
          <a:xfrm>
            <a:off x="219710" y="6375400"/>
            <a:ext cx="10690860" cy="306705"/>
          </a:xfrm>
          <a:prstGeom prst="rect">
            <a:avLst/>
          </a:prstGeom>
          <a:noFill/>
        </p:spPr>
        <p:txBody>
          <a:bodyPr wrap="square" rtlCol="0">
            <a:spAutoFit/>
          </a:bodyPr>
          <a:lstStyle/>
          <a:p>
            <a:pPr algn="l"/>
            <a:r>
              <a:rPr lang="en-US" altLang="zh-CN" sz="1400" b="1" dirty="0">
                <a:solidFill>
                  <a:srgbClr val="000000">
                    <a:lumMod val="50000"/>
                    <a:lumOff val="50000"/>
                  </a:srgbClr>
                </a:solidFill>
                <a:latin typeface="Arial" panose="020B0604020202020204"/>
                <a:ea typeface="Microsoft YaHei" panose="020B0503020204020204" pitchFamily="34" charset="-122"/>
                <a:cs typeface="+mn-ea"/>
                <a:sym typeface="+mn-lt"/>
              </a:rPr>
              <a:t>Chui-Fan Kong (TDLI &amp; SJTU)                            MAYORANA School @ Modica, 2023-7-7                             kongcf@sjtu.edu.cn</a:t>
            </a:r>
            <a:endParaRPr lang="zh-CN" altLang="en-US" sz="1400" b="1" dirty="0">
              <a:solidFill>
                <a:srgbClr val="000000">
                  <a:lumMod val="50000"/>
                  <a:lumOff val="50000"/>
                </a:srgbClr>
              </a:solidFill>
              <a:latin typeface="Arial" panose="020B0604020202020204"/>
              <a:ea typeface="Microsoft YaHei" panose="020B0503020204020204" pitchFamily="34" charset="-122"/>
              <a:cs typeface="+mn-ea"/>
              <a:sym typeface="+mn-lt"/>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7_自定义版式">
    <p:spTree>
      <p:nvGrpSpPr>
        <p:cNvPr id="1" name=""/>
        <p:cNvGrpSpPr/>
        <p:nvPr/>
      </p:nvGrpSpPr>
      <p:grpSpPr>
        <a:xfrm>
          <a:off x="0" y="0"/>
          <a:ext cx="0" cy="0"/>
          <a:chOff x="0" y="0"/>
          <a:chExt cx="0" cy="0"/>
        </a:xfrm>
      </p:grpSpPr>
      <p:sp>
        <p:nvSpPr>
          <p:cNvPr id="9" name="图片占位符 1"/>
          <p:cNvSpPr>
            <a:spLocks noGrp="1"/>
          </p:cNvSpPr>
          <p:nvPr>
            <p:ph type="pic" idx="11"/>
          </p:nvPr>
        </p:nvSpPr>
        <p:spPr>
          <a:xfrm>
            <a:off x="5627650" y="1131849"/>
            <a:ext cx="2386361" cy="5157440"/>
          </a:xfrm>
          <a:prstGeom prst="roundRect">
            <a:avLst>
              <a:gd name="adj" fmla="val 10149"/>
            </a:avLst>
          </a:prstGeom>
        </p:spPr>
        <p:txBody>
          <a:bodyPr anchor="ctr"/>
          <a:lstStyle/>
          <a:p>
            <a:endParaRPr lang="zh-CN" altLang="en-US"/>
          </a:p>
        </p:txBody>
      </p:sp>
      <p:grpSp>
        <p:nvGrpSpPr>
          <p:cNvPr id="19" name="组合 18"/>
          <p:cNvGrpSpPr/>
          <p:nvPr userDrawn="1"/>
        </p:nvGrpSpPr>
        <p:grpSpPr>
          <a:xfrm>
            <a:off x="640466" y="867990"/>
            <a:ext cx="2433027" cy="0"/>
            <a:chOff x="7460343" y="1311756"/>
            <a:chExt cx="2433027" cy="0"/>
          </a:xfrm>
        </p:grpSpPr>
        <p:cxnSp>
          <p:nvCxnSpPr>
            <p:cNvPr id="20" name="直接连接符 19"/>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1" name="直接连接符 20"/>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2" name="文本占位符 27"/>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Microsoft YaHei" panose="020B0503020204020204" pitchFamily="34" charset="-122"/>
                <a:cs typeface="+mn-ea"/>
              </a:defRPr>
            </a:lvl1pPr>
          </a:lstStyle>
          <a:p>
            <a:pPr lvl="0"/>
            <a:r>
              <a:rPr lang="en-US" altLang="zh-CN" dirty="0"/>
              <a:t>X.X </a:t>
            </a:r>
            <a:r>
              <a:rPr lang="zh-CN" altLang="en-US" dirty="0"/>
              <a:t>输入母标题</a:t>
            </a:r>
            <a:endParaRPr lang="zh-CN" altLang="en-US" dirty="0"/>
          </a:p>
        </p:txBody>
      </p:sp>
      <p:grpSp>
        <p:nvGrpSpPr>
          <p:cNvPr id="135" name="组合 134"/>
          <p:cNvGrpSpPr/>
          <p:nvPr userDrawn="1"/>
        </p:nvGrpSpPr>
        <p:grpSpPr>
          <a:xfrm>
            <a:off x="9873615" y="287906"/>
            <a:ext cx="1878330" cy="479314"/>
            <a:chOff x="-11865182" y="9433072"/>
            <a:chExt cx="35916977" cy="9165313"/>
          </a:xfrm>
          <a:solidFill>
            <a:srgbClr val="004098"/>
          </a:solidFill>
        </p:grpSpPr>
        <p:sp>
          <p:nvSpPr>
            <p:cNvPr id="136" name="任意多边形: 形状 135"/>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800">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z="1800" smtClean="0">
                <a:solidFill>
                  <a:srgbClr val="000000">
                    <a:lumMod val="50000"/>
                    <a:lumOff val="50000"/>
                  </a:srgbClr>
                </a:solidFill>
                <a:latin typeface="Arial" panose="020B0604020202020204"/>
                <a:ea typeface="Microsoft YaHei" panose="020B0503020204020204" pitchFamily="34" charset="-122"/>
              </a:rPr>
            </a:fld>
            <a:r>
              <a:rPr lang="zh-CN" altLang="en-US" sz="1800">
                <a:solidFill>
                  <a:srgbClr val="000000">
                    <a:lumMod val="50000"/>
                    <a:lumOff val="50000"/>
                  </a:srgbClr>
                </a:solidFill>
                <a:latin typeface="Arial" panose="020B0604020202020204"/>
                <a:ea typeface="Microsoft YaHei" panose="020B0503020204020204" pitchFamily="34" charset="-122"/>
              </a:rPr>
              <a:t> </a:t>
            </a:r>
            <a:r>
              <a:rPr lang="en-US" altLang="zh-CN" sz="1800">
                <a:solidFill>
                  <a:srgbClr val="000000">
                    <a:lumMod val="50000"/>
                    <a:lumOff val="50000"/>
                  </a:srgbClr>
                </a:solidFill>
                <a:latin typeface="Arial" panose="020B0604020202020204"/>
                <a:ea typeface="Microsoft YaHei" panose="020B0503020204020204" pitchFamily="34" charset="-122"/>
              </a:rPr>
              <a:t>&gt;</a:t>
            </a:r>
            <a:endParaRPr lang="zh-CN" altLang="en-US" sz="1800" dirty="0">
              <a:solidFill>
                <a:srgbClr val="000000">
                  <a:lumMod val="50000"/>
                  <a:lumOff val="50000"/>
                </a:srgbClr>
              </a:solidFill>
              <a:latin typeface="Arial" panose="020B0604020202020204"/>
              <a:ea typeface="Microsoft YaHei" panose="020B0503020204020204" pitchFamily="34" charset="-122"/>
            </a:endParaRPr>
          </a:p>
        </p:txBody>
      </p:sp>
      <p:pic>
        <p:nvPicPr>
          <p:cNvPr id="4" name="图片 50"/>
          <p:cNvPicPr>
            <a:picLocks noChangeAspect="1"/>
          </p:cNvPicPr>
          <p:nvPr userDrawn="1"/>
        </p:nvPicPr>
        <p:blipFill>
          <a:blip r:embed="rId2" cstate="screen">
            <a:duotone>
              <a:schemeClr val="accent3">
                <a:shade val="45000"/>
                <a:satMod val="135000"/>
              </a:schemeClr>
              <a:prstClr val="white"/>
            </a:duotone>
          </a:blip>
          <a:stretch>
            <a:fillRect/>
          </a:stretch>
        </p:blipFill>
        <p:spPr>
          <a:xfrm>
            <a:off x="10551477" y="5924206"/>
            <a:ext cx="1109566" cy="1109566"/>
          </a:xfrm>
          <a:prstGeom prst="rect">
            <a:avLst/>
          </a:prstGeom>
        </p:spPr>
      </p:pic>
      <p:grpSp>
        <p:nvGrpSpPr>
          <p:cNvPr id="5" name="组合 51"/>
          <p:cNvGrpSpPr/>
          <p:nvPr userDrawn="1"/>
        </p:nvGrpSpPr>
        <p:grpSpPr>
          <a:xfrm>
            <a:off x="568325" y="6473825"/>
            <a:ext cx="1690370" cy="116205"/>
            <a:chOff x="1271280" y="2627157"/>
            <a:chExt cx="9258301" cy="562858"/>
          </a:xfrm>
          <a:gradFill flip="none">
            <a:gsLst>
              <a:gs pos="0">
                <a:srgbClr val="E30000"/>
              </a:gs>
              <a:gs pos="100000">
                <a:srgbClr val="760303"/>
              </a:gs>
            </a:gsLst>
            <a:lin ang="5400000" scaled="0"/>
          </a:gradFill>
        </p:grpSpPr>
        <p:sp>
          <p:nvSpPr>
            <p:cNvPr id="6" name="任意多边形: 形状 52"/>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7" name="任意多边形: 形状 53"/>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8" name="任意多边形: 形状 54"/>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0" name="任意多边形: 形状 55"/>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1" name="任意多边形: 形状 56"/>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2" name="任意多边形: 形状 57"/>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3" name="任意多边形: 形状 58"/>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4" name="任意多边形: 形状 59"/>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5" name="任意多边形: 形状 60"/>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6" name="任意多边形: 形状 61"/>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7" name="任意多边形: 形状 62"/>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8" name="任意多边形: 形状 63"/>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3" name="任意多边形: 形状 64"/>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4" name="任意多边形: 形状 65"/>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5" name="任意多边形: 形状 66"/>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6" name="任意多边形: 形状 67"/>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7" name="任意多边形: 形状 68"/>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8" name="任意多边形: 形状 69"/>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9" name="任意多边形: 形状 70"/>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30" name="任意多边形: 形状 71"/>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31" name="任意多边形: 形状 72"/>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grpSp>
      <p:sp>
        <p:nvSpPr>
          <p:cNvPr id="50" name="文本框 49"/>
          <p:cNvSpPr txBox="1"/>
          <p:nvPr userDrawn="1"/>
        </p:nvSpPr>
        <p:spPr>
          <a:xfrm>
            <a:off x="1086485" y="6375400"/>
            <a:ext cx="9236075" cy="306705"/>
          </a:xfrm>
          <a:prstGeom prst="rect">
            <a:avLst/>
          </a:prstGeom>
          <a:noFill/>
        </p:spPr>
        <p:txBody>
          <a:bodyPr wrap="square" rtlCol="0">
            <a:spAutoFit/>
          </a:bodyPr>
          <a:lstStyle/>
          <a:p>
            <a:pPr algn="ctr"/>
            <a:r>
              <a:rPr lang="en-US" altLang="zh-CN" sz="1400" b="1" dirty="0">
                <a:solidFill>
                  <a:srgbClr val="000000">
                    <a:lumMod val="50000"/>
                    <a:lumOff val="50000"/>
                  </a:srgbClr>
                </a:solidFill>
                <a:latin typeface="Arial" panose="020B0604020202020204"/>
                <a:ea typeface="Microsoft YaHei" panose="020B0503020204020204" pitchFamily="34" charset="-122"/>
                <a:cs typeface="+mn-ea"/>
                <a:sym typeface="+mn-lt"/>
              </a:rPr>
              <a:t>MAYORANA School @ Modica, 2023-7-7     |        kongcf@sjtu.edu.cn</a:t>
            </a:r>
            <a:endParaRPr lang="zh-CN" altLang="en-US" sz="1400" b="1" dirty="0">
              <a:solidFill>
                <a:srgbClr val="000000">
                  <a:lumMod val="50000"/>
                  <a:lumOff val="50000"/>
                </a:srgbClr>
              </a:solidFill>
              <a:latin typeface="Arial" panose="020B0604020202020204"/>
              <a:ea typeface="Microsoft YaHei" panose="020B0503020204020204" pitchFamily="34" charset="-122"/>
              <a:cs typeface="+mn-ea"/>
              <a:sym typeface="+mn-lt"/>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6_自定义版式">
    <p:spTree>
      <p:nvGrpSpPr>
        <p:cNvPr id="1" name=""/>
        <p:cNvGrpSpPr/>
        <p:nvPr/>
      </p:nvGrpSpPr>
      <p:grpSpPr>
        <a:xfrm>
          <a:off x="0" y="0"/>
          <a:ext cx="0" cy="0"/>
          <a:chOff x="0" y="0"/>
          <a:chExt cx="0" cy="0"/>
        </a:xfrm>
      </p:grpSpPr>
      <p:grpSp>
        <p:nvGrpSpPr>
          <p:cNvPr id="17" name="组合 16"/>
          <p:cNvGrpSpPr/>
          <p:nvPr userDrawn="1"/>
        </p:nvGrpSpPr>
        <p:grpSpPr>
          <a:xfrm>
            <a:off x="640466" y="867990"/>
            <a:ext cx="2433027" cy="0"/>
            <a:chOff x="7460343" y="1311756"/>
            <a:chExt cx="2433027" cy="0"/>
          </a:xfrm>
        </p:grpSpPr>
        <p:cxnSp>
          <p:nvCxnSpPr>
            <p:cNvPr id="18" name="直接连接符 17"/>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19" name="直接连接符 18"/>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0" name="文本占位符 27"/>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Microsoft YaHei" panose="020B0503020204020204" pitchFamily="34" charset="-122"/>
                <a:cs typeface="+mn-ea"/>
              </a:defRPr>
            </a:lvl1pPr>
          </a:lstStyle>
          <a:p>
            <a:pPr lvl="0"/>
            <a:r>
              <a:rPr lang="en-US" altLang="zh-CN" dirty="0"/>
              <a:t>X.X </a:t>
            </a:r>
            <a:r>
              <a:rPr lang="zh-CN" altLang="en-US" dirty="0"/>
              <a:t>输入母标题</a:t>
            </a:r>
            <a:endParaRPr lang="zh-CN" altLang="en-US" dirty="0"/>
          </a:p>
        </p:txBody>
      </p:sp>
      <p:grpSp>
        <p:nvGrpSpPr>
          <p:cNvPr id="134" name="组合 133"/>
          <p:cNvGrpSpPr/>
          <p:nvPr userDrawn="1"/>
        </p:nvGrpSpPr>
        <p:grpSpPr>
          <a:xfrm>
            <a:off x="9873615" y="287906"/>
            <a:ext cx="1878330" cy="479314"/>
            <a:chOff x="-11865182" y="9433072"/>
            <a:chExt cx="35916977" cy="9165313"/>
          </a:xfrm>
          <a:solidFill>
            <a:srgbClr val="004098"/>
          </a:solidFill>
        </p:grpSpPr>
        <p:sp>
          <p:nvSpPr>
            <p:cNvPr id="135" name="任意多边形: 形状 134"/>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形状 135"/>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800">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z="1800" smtClean="0">
                <a:solidFill>
                  <a:srgbClr val="000000">
                    <a:lumMod val="50000"/>
                    <a:lumOff val="50000"/>
                  </a:srgbClr>
                </a:solidFill>
                <a:latin typeface="Arial" panose="020B0604020202020204"/>
                <a:ea typeface="Microsoft YaHei" panose="020B0503020204020204" pitchFamily="34" charset="-122"/>
              </a:rPr>
            </a:fld>
            <a:r>
              <a:rPr lang="zh-CN" altLang="en-US" sz="1800">
                <a:solidFill>
                  <a:srgbClr val="000000">
                    <a:lumMod val="50000"/>
                    <a:lumOff val="50000"/>
                  </a:srgbClr>
                </a:solidFill>
                <a:latin typeface="Arial" panose="020B0604020202020204"/>
                <a:ea typeface="Microsoft YaHei" panose="020B0503020204020204" pitchFamily="34" charset="-122"/>
              </a:rPr>
              <a:t> </a:t>
            </a:r>
            <a:r>
              <a:rPr lang="en-US" altLang="zh-CN" sz="1800">
                <a:solidFill>
                  <a:srgbClr val="000000">
                    <a:lumMod val="50000"/>
                    <a:lumOff val="50000"/>
                  </a:srgbClr>
                </a:solidFill>
                <a:latin typeface="Arial" panose="020B0604020202020204"/>
                <a:ea typeface="Microsoft YaHei" panose="020B0503020204020204" pitchFamily="34" charset="-122"/>
              </a:rPr>
              <a:t>&gt;</a:t>
            </a:r>
            <a:endParaRPr lang="zh-CN" altLang="en-US" sz="1800" dirty="0">
              <a:solidFill>
                <a:srgbClr val="000000">
                  <a:lumMod val="50000"/>
                  <a:lumOff val="50000"/>
                </a:srgbClr>
              </a:solidFill>
              <a:latin typeface="Arial" panose="020B0604020202020204"/>
              <a:ea typeface="Microsoft YaHei" panose="020B0503020204020204" pitchFamily="34" charset="-122"/>
            </a:endParaRPr>
          </a:p>
        </p:txBody>
      </p:sp>
      <p:pic>
        <p:nvPicPr>
          <p:cNvPr id="4" name="图片 50"/>
          <p:cNvPicPr>
            <a:picLocks noChangeAspect="1"/>
          </p:cNvPicPr>
          <p:nvPr userDrawn="1"/>
        </p:nvPicPr>
        <p:blipFill>
          <a:blip r:embed="rId2" cstate="screen">
            <a:duotone>
              <a:schemeClr val="accent3">
                <a:shade val="45000"/>
                <a:satMod val="135000"/>
              </a:schemeClr>
              <a:prstClr val="white"/>
            </a:duotone>
          </a:blip>
          <a:stretch>
            <a:fillRect/>
          </a:stretch>
        </p:blipFill>
        <p:spPr>
          <a:xfrm>
            <a:off x="10551477" y="5924206"/>
            <a:ext cx="1109566" cy="1109566"/>
          </a:xfrm>
          <a:prstGeom prst="rect">
            <a:avLst/>
          </a:prstGeom>
        </p:spPr>
      </p:pic>
      <p:grpSp>
        <p:nvGrpSpPr>
          <p:cNvPr id="5" name="组合 51"/>
          <p:cNvGrpSpPr/>
          <p:nvPr userDrawn="1"/>
        </p:nvGrpSpPr>
        <p:grpSpPr>
          <a:xfrm>
            <a:off x="568325" y="6473825"/>
            <a:ext cx="1690370" cy="116205"/>
            <a:chOff x="1271280" y="2627157"/>
            <a:chExt cx="9258301" cy="562858"/>
          </a:xfrm>
          <a:gradFill flip="none">
            <a:gsLst>
              <a:gs pos="0">
                <a:srgbClr val="E30000"/>
              </a:gs>
              <a:gs pos="100000">
                <a:srgbClr val="760303"/>
              </a:gs>
            </a:gsLst>
            <a:lin ang="5400000" scaled="0"/>
          </a:gradFill>
        </p:grpSpPr>
        <p:sp>
          <p:nvSpPr>
            <p:cNvPr id="6" name="任意多边形: 形状 52"/>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7" name="任意多边形: 形状 53"/>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8" name="任意多边形: 形状 54"/>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9" name="任意多边形: 形状 55"/>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0" name="任意多边形: 形状 56"/>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1" name="任意多边形: 形状 57"/>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2" name="任意多边形: 形状 58"/>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3" name="任意多边形: 形状 59"/>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4" name="任意多边形: 形状 60"/>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5" name="任意多边形: 形状 61"/>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6" name="任意多边形: 形状 62"/>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1" name="任意多边形: 形状 63"/>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2" name="任意多边形: 形状 64"/>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3" name="任意多边形: 形状 65"/>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4" name="任意多边形: 形状 66"/>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5" name="任意多边形: 形状 67"/>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6" name="任意多边形: 形状 68"/>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7" name="任意多边形: 形状 69"/>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8" name="任意多边形: 形状 70"/>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9" name="任意多边形: 形状 71"/>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30" name="任意多边形: 形状 72"/>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grpSp>
      <p:sp>
        <p:nvSpPr>
          <p:cNvPr id="50" name="文本框 49"/>
          <p:cNvSpPr txBox="1"/>
          <p:nvPr userDrawn="1"/>
        </p:nvSpPr>
        <p:spPr>
          <a:xfrm>
            <a:off x="1086485" y="6375400"/>
            <a:ext cx="9236075" cy="306705"/>
          </a:xfrm>
          <a:prstGeom prst="rect">
            <a:avLst/>
          </a:prstGeom>
          <a:noFill/>
        </p:spPr>
        <p:txBody>
          <a:bodyPr wrap="square" rtlCol="0">
            <a:spAutoFit/>
          </a:bodyPr>
          <a:lstStyle/>
          <a:p>
            <a:pPr algn="ctr"/>
            <a:r>
              <a:rPr lang="en-US" altLang="zh-CN" sz="1400" b="1" dirty="0">
                <a:solidFill>
                  <a:srgbClr val="000000">
                    <a:lumMod val="50000"/>
                    <a:lumOff val="50000"/>
                  </a:srgbClr>
                </a:solidFill>
                <a:latin typeface="Arial" panose="020B0604020202020204"/>
                <a:ea typeface="Microsoft YaHei" panose="020B0503020204020204" pitchFamily="34" charset="-122"/>
                <a:cs typeface="+mn-ea"/>
                <a:sym typeface="+mn-lt"/>
              </a:rPr>
              <a:t>MAYORANA School @ Modica, 2023-7-7     |        kongcf@sjtu.edu.cn</a:t>
            </a:r>
            <a:endParaRPr lang="zh-CN" altLang="en-US" sz="1400" b="1" dirty="0">
              <a:solidFill>
                <a:srgbClr val="000000">
                  <a:lumMod val="50000"/>
                  <a:lumOff val="50000"/>
                </a:srgbClr>
              </a:solidFill>
              <a:latin typeface="Arial" panose="020B0604020202020204"/>
              <a:ea typeface="Microsoft YaHei" panose="020B0503020204020204" pitchFamily="34" charset="-122"/>
              <a:cs typeface="+mn-ea"/>
              <a:sym typeface="+mn-lt"/>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7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3" name="矩形 82"/>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5" name="矩形 84"/>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rPr>
              <a:t>01</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p:cNvPicPr>
            <a:picLocks noChangeAspect="1"/>
          </p:cNvPicPr>
          <p:nvPr userDrawn="1"/>
        </p:nvPicPr>
        <p:blipFill>
          <a:blip r:embed="rId4" cstate="screen"/>
          <a:stretch>
            <a:fillRect/>
          </a:stretch>
        </p:blipFill>
        <p:spPr>
          <a:xfrm>
            <a:off x="9757185" y="273687"/>
            <a:ext cx="1843018" cy="470083"/>
          </a:xfrm>
          <a:prstGeom prst="rect">
            <a:avLst/>
          </a:prstGeom>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9_自定义版式">
    <p:spTree>
      <p:nvGrpSpPr>
        <p:cNvPr id="1" name=""/>
        <p:cNvGrpSpPr/>
        <p:nvPr/>
      </p:nvGrpSpPr>
      <p:grpSpPr>
        <a:xfrm>
          <a:off x="0" y="0"/>
          <a:ext cx="0" cy="0"/>
          <a:chOff x="0" y="0"/>
          <a:chExt cx="0" cy="0"/>
        </a:xfrm>
      </p:grpSpPr>
      <p:pic>
        <p:nvPicPr>
          <p:cNvPr id="6" name="图片 5" descr="建筑的摆设布局&#10;&#10;描述已自动生成"/>
          <p:cNvPicPr>
            <a:picLocks noChangeAspect="1"/>
          </p:cNvPicPr>
          <p:nvPr userDrawn="1"/>
        </p:nvPicPr>
        <p:blipFill>
          <a:blip r:embed="rId2" cstate="screen"/>
          <a:stretch>
            <a:fillRect/>
          </a:stretch>
        </p:blipFill>
        <p:spPr>
          <a:xfrm>
            <a:off x="0" y="0"/>
            <a:ext cx="12192000" cy="6858000"/>
          </a:xfrm>
          <a:prstGeom prst="rect">
            <a:avLst/>
          </a:prstGeom>
        </p:spPr>
      </p:pic>
      <p:sp>
        <p:nvSpPr>
          <p:cNvPr id="7" name="矩形 6"/>
          <p:cNvSpPr/>
          <p:nvPr userDrawn="1"/>
        </p:nvSpPr>
        <p:spPr>
          <a:xfrm>
            <a:off x="0" y="0"/>
            <a:ext cx="12192000" cy="6858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Microsoft YaHei" panose="020B0503020204020204" pitchFamily="34" charset="-122"/>
              <a:ea typeface="Microsoft YaHei" panose="020B0503020204020204" pitchFamily="34" charset="-122"/>
              <a:cs typeface="+mn-cs"/>
            </a:endParaRPr>
          </a:p>
        </p:txBody>
      </p:sp>
      <p:sp>
        <p:nvSpPr>
          <p:cNvPr id="8" name="任意多边形: 形状 7"/>
          <p:cNvSpPr/>
          <p:nvPr userDrawn="1"/>
        </p:nvSpPr>
        <p:spPr>
          <a:xfrm>
            <a:off x="0" y="5282380"/>
            <a:ext cx="2804624" cy="1575620"/>
          </a:xfrm>
          <a:custGeom>
            <a:avLst/>
            <a:gdLst>
              <a:gd name="connsiteX0" fmla="*/ 800100 w 2804624"/>
              <a:gd name="connsiteY0" fmla="*/ 0 h 1575620"/>
              <a:gd name="connsiteX1" fmla="*/ 2772633 w 2804624"/>
              <a:gd name="connsiteY1" fmla="*/ 1451206 h 1575620"/>
              <a:gd name="connsiteX2" fmla="*/ 2804624 w 2804624"/>
              <a:gd name="connsiteY2" fmla="*/ 1575620 h 1575620"/>
              <a:gd name="connsiteX3" fmla="*/ 0 w 2804624"/>
              <a:gd name="connsiteY3" fmla="*/ 1575620 h 1575620"/>
              <a:gd name="connsiteX4" fmla="*/ 0 w 2804624"/>
              <a:gd name="connsiteY4" fmla="*/ 160902 h 1575620"/>
              <a:gd name="connsiteX5" fmla="*/ 185917 w 2804624"/>
              <a:gd name="connsiteY5" fmla="*/ 92856 h 1575620"/>
              <a:gd name="connsiteX6" fmla="*/ 800100 w 2804624"/>
              <a:gd name="connsiteY6" fmla="*/ 0 h 157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4624" h="1575620">
                <a:moveTo>
                  <a:pt x="800100" y="0"/>
                </a:moveTo>
                <a:cubicBezTo>
                  <a:pt x="1726905" y="0"/>
                  <a:pt x="2511132" y="610451"/>
                  <a:pt x="2772633" y="1451206"/>
                </a:cubicBezTo>
                <a:lnTo>
                  <a:pt x="2804624" y="1575620"/>
                </a:lnTo>
                <a:lnTo>
                  <a:pt x="0" y="1575620"/>
                </a:lnTo>
                <a:lnTo>
                  <a:pt x="0" y="160902"/>
                </a:lnTo>
                <a:lnTo>
                  <a:pt x="185917" y="92856"/>
                </a:lnTo>
                <a:cubicBezTo>
                  <a:pt x="379937" y="32509"/>
                  <a:pt x="586222" y="0"/>
                  <a:pt x="800100" y="0"/>
                </a:cubicBezTo>
                <a:close/>
              </a:path>
            </a:pathLst>
          </a:custGeom>
          <a:solidFill>
            <a:srgbClr val="003A8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black"/>
              </a:solidFill>
              <a:effectLst/>
              <a:uLnTx/>
              <a:uFillTx/>
              <a:latin typeface="Microsoft YaHei" panose="020B0503020204020204" pitchFamily="34" charset="-122"/>
              <a:ea typeface="Microsoft YaHei" panose="020B0503020204020204" pitchFamily="34" charset="-122"/>
              <a:cs typeface="+mn-cs"/>
            </a:endParaRPr>
          </a:p>
        </p:txBody>
      </p:sp>
      <p:pic>
        <p:nvPicPr>
          <p:cNvPr id="9" name="图片 8" descr="建筑的摆设布局&#10;&#10;描述已自动生成"/>
          <p:cNvPicPr>
            <a:picLocks noChangeAspect="1"/>
          </p:cNvPicPr>
          <p:nvPr userDrawn="1"/>
        </p:nvPicPr>
        <p:blipFill>
          <a:blip r:embed="rId3" cstate="screen"/>
          <a:srcRect/>
          <a:stretch>
            <a:fillRect/>
          </a:stretch>
        </p:blipFill>
        <p:spPr>
          <a:xfrm>
            <a:off x="2281172" y="3942120"/>
            <a:ext cx="4958617" cy="2915868"/>
          </a:xfrm>
          <a:custGeom>
            <a:avLst/>
            <a:gdLst>
              <a:gd name="connsiteX0" fmla="*/ 3369303 w 4958617"/>
              <a:gd name="connsiteY0" fmla="*/ 0 h 2909785"/>
              <a:gd name="connsiteX1" fmla="*/ 4540279 w 4958617"/>
              <a:gd name="connsiteY1" fmla="*/ 206654 h 2909785"/>
              <a:gd name="connsiteX2" fmla="*/ 4663086 w 4958617"/>
              <a:gd name="connsiteY2" fmla="*/ 255076 h 2909785"/>
              <a:gd name="connsiteX3" fmla="*/ 4628614 w 4958617"/>
              <a:gd name="connsiteY3" fmla="*/ 584450 h 2909785"/>
              <a:gd name="connsiteX4" fmla="*/ 4614929 w 4958617"/>
              <a:gd name="connsiteY4" fmla="*/ 978309 h 2909785"/>
              <a:gd name="connsiteX5" fmla="*/ 4953510 w 4958617"/>
              <a:gd name="connsiteY5" fmla="*/ 2896834 h 2909785"/>
              <a:gd name="connsiteX6" fmla="*/ 4958617 w 4958617"/>
              <a:gd name="connsiteY6" fmla="*/ 2909785 h 2909785"/>
              <a:gd name="connsiteX7" fmla="*/ 0 w 4958617"/>
              <a:gd name="connsiteY7" fmla="*/ 2909785 h 2909785"/>
              <a:gd name="connsiteX8" fmla="*/ 2895 w 4958617"/>
              <a:gd name="connsiteY8" fmla="*/ 2887002 h 2909785"/>
              <a:gd name="connsiteX9" fmla="*/ 3369303 w 4958617"/>
              <a:gd name="connsiteY9" fmla="*/ 0 h 2909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58617" h="2909785">
                <a:moveTo>
                  <a:pt x="3369303" y="0"/>
                </a:moveTo>
                <a:cubicBezTo>
                  <a:pt x="3780747" y="0"/>
                  <a:pt x="4175151" y="72962"/>
                  <a:pt x="4540279" y="206654"/>
                </a:cubicBezTo>
                <a:lnTo>
                  <a:pt x="4663086" y="255076"/>
                </a:lnTo>
                <a:lnTo>
                  <a:pt x="4628614" y="584450"/>
                </a:lnTo>
                <a:cubicBezTo>
                  <a:pt x="4619542" y="714558"/>
                  <a:pt x="4614929" y="845895"/>
                  <a:pt x="4614929" y="978309"/>
                </a:cubicBezTo>
                <a:cubicBezTo>
                  <a:pt x="4614929" y="1652418"/>
                  <a:pt x="4734470" y="2298607"/>
                  <a:pt x="4953510" y="2896834"/>
                </a:cubicBezTo>
                <a:lnTo>
                  <a:pt x="4958617" y="2909785"/>
                </a:lnTo>
                <a:lnTo>
                  <a:pt x="0" y="2909785"/>
                </a:lnTo>
                <a:lnTo>
                  <a:pt x="2895" y="2887002"/>
                </a:lnTo>
                <a:cubicBezTo>
                  <a:pt x="252677" y="1252270"/>
                  <a:pt x="1664748" y="0"/>
                  <a:pt x="3369303" y="0"/>
                </a:cubicBezTo>
                <a:close/>
              </a:path>
            </a:pathLst>
          </a:custGeom>
        </p:spPr>
      </p:pic>
      <p:sp>
        <p:nvSpPr>
          <p:cNvPr id="10" name="任意多边形: 形状 9"/>
          <p:cNvSpPr/>
          <p:nvPr userDrawn="1"/>
        </p:nvSpPr>
        <p:spPr>
          <a:xfrm>
            <a:off x="2280397" y="3936023"/>
            <a:ext cx="6740156" cy="2921977"/>
          </a:xfrm>
          <a:custGeom>
            <a:avLst/>
            <a:gdLst>
              <a:gd name="connsiteX0" fmla="*/ 3370078 w 6740156"/>
              <a:gd name="connsiteY0" fmla="*/ 0 h 2915881"/>
              <a:gd name="connsiteX1" fmla="*/ 6736486 w 6740156"/>
              <a:gd name="connsiteY1" fmla="*/ 2887002 h 2915881"/>
              <a:gd name="connsiteX2" fmla="*/ 6740156 w 6740156"/>
              <a:gd name="connsiteY2" fmla="*/ 2915881 h 2915881"/>
              <a:gd name="connsiteX3" fmla="*/ 0 w 6740156"/>
              <a:gd name="connsiteY3" fmla="*/ 2915881 h 2915881"/>
              <a:gd name="connsiteX4" fmla="*/ 3670 w 6740156"/>
              <a:gd name="connsiteY4" fmla="*/ 2887002 h 2915881"/>
              <a:gd name="connsiteX5" fmla="*/ 3370078 w 6740156"/>
              <a:gd name="connsiteY5" fmla="*/ 0 h 2915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0156" h="2915881">
                <a:moveTo>
                  <a:pt x="3370078" y="0"/>
                </a:moveTo>
                <a:cubicBezTo>
                  <a:pt x="5074633" y="0"/>
                  <a:pt x="6486704" y="1252270"/>
                  <a:pt x="6736486" y="2887002"/>
                </a:cubicBezTo>
                <a:lnTo>
                  <a:pt x="6740156" y="2915881"/>
                </a:lnTo>
                <a:lnTo>
                  <a:pt x="0" y="2915881"/>
                </a:lnTo>
                <a:lnTo>
                  <a:pt x="3670" y="2887002"/>
                </a:lnTo>
                <a:cubicBezTo>
                  <a:pt x="253452" y="1252270"/>
                  <a:pt x="1665524" y="0"/>
                  <a:pt x="3370078" y="0"/>
                </a:cubicBezTo>
                <a:close/>
              </a:path>
            </a:pathLst>
          </a:custGeom>
          <a:solidFill>
            <a:srgbClr val="003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black"/>
              </a:solidFill>
              <a:effectLst/>
              <a:uLnTx/>
              <a:uFillTx/>
              <a:latin typeface="Microsoft YaHei" panose="020B0503020204020204" pitchFamily="34" charset="-122"/>
              <a:ea typeface="Microsoft YaHei" panose="020B0503020204020204" pitchFamily="34" charset="-122"/>
              <a:cs typeface="+mn-cs"/>
            </a:endParaRPr>
          </a:p>
        </p:txBody>
      </p:sp>
      <p:pic>
        <p:nvPicPr>
          <p:cNvPr id="11" name="图片 10" descr="建筑的摆设布局&#10;&#10;描述已自动生成"/>
          <p:cNvPicPr>
            <a:picLocks noChangeAspect="1"/>
          </p:cNvPicPr>
          <p:nvPr userDrawn="1"/>
        </p:nvPicPr>
        <p:blipFill>
          <a:blip r:embed="rId4" cstate="screen"/>
          <a:srcRect/>
          <a:stretch>
            <a:fillRect/>
          </a:stretch>
        </p:blipFill>
        <p:spPr>
          <a:xfrm>
            <a:off x="6896100" y="0"/>
            <a:ext cx="5295900" cy="6858000"/>
          </a:xfrm>
          <a:custGeom>
            <a:avLst/>
            <a:gdLst>
              <a:gd name="connsiteX0" fmla="*/ 2947619 w 5295900"/>
              <a:gd name="connsiteY0" fmla="*/ 0 h 6851904"/>
              <a:gd name="connsiteX1" fmla="*/ 5295900 w 5295900"/>
              <a:gd name="connsiteY1" fmla="*/ 0 h 6851904"/>
              <a:gd name="connsiteX2" fmla="*/ 5295900 w 5295900"/>
              <a:gd name="connsiteY2" fmla="*/ 6851904 h 6851904"/>
              <a:gd name="connsiteX3" fmla="*/ 343688 w 5295900"/>
              <a:gd name="connsiteY3" fmla="*/ 6851904 h 6851904"/>
              <a:gd name="connsiteX4" fmla="*/ 338581 w 5295900"/>
              <a:gd name="connsiteY4" fmla="*/ 6838953 h 6851904"/>
              <a:gd name="connsiteX5" fmla="*/ 0 w 5295900"/>
              <a:gd name="connsiteY5" fmla="*/ 4920428 h 6851904"/>
              <a:gd name="connsiteX6" fmla="*/ 2920140 w 5295900"/>
              <a:gd name="connsiteY6" fmla="*/ 14074 h 6851904"/>
              <a:gd name="connsiteX7" fmla="*/ 2947619 w 5295900"/>
              <a:gd name="connsiteY7" fmla="*/ 0 h 68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95900" h="6851904">
                <a:moveTo>
                  <a:pt x="2947619" y="0"/>
                </a:moveTo>
                <a:lnTo>
                  <a:pt x="5295900" y="0"/>
                </a:lnTo>
                <a:lnTo>
                  <a:pt x="5295900" y="6851904"/>
                </a:lnTo>
                <a:lnTo>
                  <a:pt x="343688" y="6851904"/>
                </a:lnTo>
                <a:lnTo>
                  <a:pt x="338581" y="6838953"/>
                </a:lnTo>
                <a:cubicBezTo>
                  <a:pt x="119541" y="6240726"/>
                  <a:pt x="0" y="5594537"/>
                  <a:pt x="0" y="4920428"/>
                </a:cubicBezTo>
                <a:cubicBezTo>
                  <a:pt x="0" y="2801799"/>
                  <a:pt x="1180774" y="958954"/>
                  <a:pt x="2920140" y="14074"/>
                </a:cubicBezTo>
                <a:lnTo>
                  <a:pt x="2947619" y="0"/>
                </a:lnTo>
                <a:close/>
              </a:path>
            </a:pathLst>
          </a:custGeom>
          <a:effectLst>
            <a:outerShdw blurRad="63500" sx="102000" sy="102000" algn="ctr" rotWithShape="0">
              <a:prstClr val="black">
                <a:alpha val="24000"/>
              </a:prstClr>
            </a:outerShdw>
          </a:effectLst>
        </p:spPr>
      </p:pic>
      <p:sp>
        <p:nvSpPr>
          <p:cNvPr id="12" name="任意多边形: 形状 11"/>
          <p:cNvSpPr/>
          <p:nvPr userDrawn="1"/>
        </p:nvSpPr>
        <p:spPr>
          <a:xfrm>
            <a:off x="6050221" y="0"/>
            <a:ext cx="3624067" cy="6858000"/>
          </a:xfrm>
          <a:custGeom>
            <a:avLst/>
            <a:gdLst>
              <a:gd name="connsiteX0" fmla="*/ 3595558 w 3624067"/>
              <a:gd name="connsiteY0" fmla="*/ 0 h 6858000"/>
              <a:gd name="connsiteX1" fmla="*/ 3624067 w 3624067"/>
              <a:gd name="connsiteY1" fmla="*/ 0 h 6858000"/>
              <a:gd name="connsiteX2" fmla="*/ 3435380 w 3624067"/>
              <a:gd name="connsiteY2" fmla="*/ 120965 h 6858000"/>
              <a:gd name="connsiteX3" fmla="*/ 15389 w 3624067"/>
              <a:gd name="connsiteY3" fmla="*/ 6553200 h 6858000"/>
              <a:gd name="connsiteX4" fmla="*/ 23096 w 3624067"/>
              <a:gd name="connsiteY4" fmla="*/ 6858000 h 6858000"/>
              <a:gd name="connsiteX5" fmla="*/ 7707 w 3624067"/>
              <a:gd name="connsiteY5" fmla="*/ 6858000 h 6858000"/>
              <a:gd name="connsiteX6" fmla="*/ 0 w 3624067"/>
              <a:gd name="connsiteY6" fmla="*/ 6553200 h 6858000"/>
              <a:gd name="connsiteX7" fmla="*/ 3426776 w 3624067"/>
              <a:gd name="connsiteY7" fmla="*/ 1082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4067" h="6858000">
                <a:moveTo>
                  <a:pt x="3595558" y="0"/>
                </a:moveTo>
                <a:lnTo>
                  <a:pt x="3624067" y="0"/>
                </a:lnTo>
                <a:lnTo>
                  <a:pt x="3435380" y="120965"/>
                </a:lnTo>
                <a:cubicBezTo>
                  <a:pt x="1372003" y="1514956"/>
                  <a:pt x="15389" y="3875651"/>
                  <a:pt x="15389" y="6553200"/>
                </a:cubicBezTo>
                <a:lnTo>
                  <a:pt x="23096" y="6858000"/>
                </a:lnTo>
                <a:lnTo>
                  <a:pt x="7707" y="6858000"/>
                </a:lnTo>
                <a:lnTo>
                  <a:pt x="0" y="6553200"/>
                </a:lnTo>
                <a:cubicBezTo>
                  <a:pt x="0" y="3870339"/>
                  <a:pt x="1359305" y="1504961"/>
                  <a:pt x="3426776" y="108204"/>
                </a:cubicBezTo>
                <a:close/>
              </a:path>
            </a:pathLst>
          </a:custGeom>
          <a:solidFill>
            <a:schemeClr val="bg1">
              <a:lumMod val="50000"/>
            </a:schemeClr>
          </a:solidFill>
          <a:ln w="9525">
            <a:solidFill>
              <a:srgbClr val="BDBEDD"/>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black"/>
              </a:solidFill>
              <a:effectLst/>
              <a:uLnTx/>
              <a:uFillTx/>
              <a:latin typeface="Microsoft YaHei" panose="020B0503020204020204" pitchFamily="34" charset="-122"/>
              <a:ea typeface="Microsoft YaHei" panose="020B0503020204020204" pitchFamily="34" charset="-122"/>
              <a:cs typeface="+mn-cs"/>
            </a:endParaRPr>
          </a:p>
        </p:txBody>
      </p:sp>
      <p:grpSp>
        <p:nvGrpSpPr>
          <p:cNvPr id="112" name="组合 111"/>
          <p:cNvGrpSpPr/>
          <p:nvPr userDrawn="1"/>
        </p:nvGrpSpPr>
        <p:grpSpPr>
          <a:xfrm>
            <a:off x="607108" y="263411"/>
            <a:ext cx="1878330" cy="479314"/>
            <a:chOff x="-11865182" y="9433072"/>
            <a:chExt cx="35916977" cy="9165313"/>
          </a:xfrm>
          <a:solidFill>
            <a:srgbClr val="004098"/>
          </a:solidFill>
        </p:grpSpPr>
        <p:sp>
          <p:nvSpPr>
            <p:cNvPr id="113" name="任意多边形: 形状 112"/>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 name="任意多边形: 形状 113"/>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任意多边形: 形状 114"/>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任意多边形: 形状 115"/>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任意多边形: 形状 116"/>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任意多边形: 形状 126"/>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任意多边形: 形状 127"/>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任意多边形: 形状 128"/>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任意多边形: 形状 129"/>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任意多边形: 形状 130"/>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任意多边形: 形状 131"/>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任意多边形: 形状 132"/>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任意多边形: 形状 133"/>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任意多边形: 形状 134"/>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形状 135"/>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任意多边形: 形状 150"/>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任意多边形: 形状 151"/>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形状 152"/>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形状 153"/>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形状 154"/>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任意多边形: 形状 155"/>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任意多边形: 形状 156"/>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任意多边形: 形状 157"/>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任意多边形: 形状 158"/>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0" name="任意多边形: 形状 159"/>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任意多边形: 形状 160"/>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任意多边形: 形状 161"/>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任意多边形: 形状 162"/>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任意多边形: 形状 163"/>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任意多边形: 形状 164"/>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任意多边形: 形状 165"/>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任意多边形: 形状 166"/>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 name="任意多边形: 形状 167"/>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任意多边形: 形状 168"/>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任意多边形: 形状 169"/>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任意多边形: 形状 170"/>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任意多边形: 形状 171"/>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任意多边形: 形状 172"/>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任意多边形: 形状 173"/>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任意多边形: 形状 174"/>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任意多边形: 形状 175"/>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 name="任意多边形: 形状 176"/>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任意多边形: 形状 177"/>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 name="任意多边形: 形状 178"/>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任意多边形: 形状 179"/>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任意多边形: 形状 180"/>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 name="任意多边形: 形状 181"/>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任意多边形: 形状 182"/>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4" name="任意多边形: 形状 183"/>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 name="任意多边形: 形状 184"/>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6" name="任意多边形: 形状 185"/>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7" name="任意多边形: 形状 186"/>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8" name="任意多边形: 形状 187"/>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任意多边形: 形状 188"/>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0" name="任意多边形: 形状 189"/>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1" name="任意多边形: 形状 190"/>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任意多边形: 形状 191"/>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任意多边形: 形状 192"/>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4" name="任意多边形: 形状 193"/>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任意多边形: 形状 194"/>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任意多边形: 形状 195"/>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7" name="任意多边形: 形状 196"/>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任意多边形: 形状 197"/>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9" name="任意多边形: 形状 198"/>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0" name="任意多边形: 形状 199"/>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1" name="任意多边形: 形状 200"/>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任意多边形: 形状 201"/>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1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3" name="矩形 82"/>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5" name="矩形 84"/>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rPr>
              <a:t>02</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p:cNvPicPr>
            <a:picLocks noChangeAspect="1"/>
          </p:cNvPicPr>
          <p:nvPr userDrawn="1"/>
        </p:nvPicPr>
        <p:blipFill>
          <a:blip r:embed="rId4" cstate="screen"/>
          <a:stretch>
            <a:fillRect/>
          </a:stretch>
        </p:blipFill>
        <p:spPr>
          <a:xfrm>
            <a:off x="9757185" y="273687"/>
            <a:ext cx="1843018" cy="470083"/>
          </a:xfrm>
          <a:prstGeom prst="rect">
            <a:avLst/>
          </a:prstGeom>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3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3" name="矩形 82"/>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5" name="矩形 84"/>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rPr>
              <a:t>03</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p:cNvPicPr>
            <a:picLocks noChangeAspect="1"/>
          </p:cNvPicPr>
          <p:nvPr userDrawn="1"/>
        </p:nvPicPr>
        <p:blipFill>
          <a:blip r:embed="rId4" cstate="screen"/>
          <a:stretch>
            <a:fillRect/>
          </a:stretch>
        </p:blipFill>
        <p:spPr>
          <a:xfrm>
            <a:off x="9757185" y="273687"/>
            <a:ext cx="1843018" cy="470083"/>
          </a:xfrm>
          <a:prstGeom prst="rect">
            <a:avLst/>
          </a:prstGeom>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5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3" name="矩形 82"/>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5" name="矩形 84"/>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rPr>
              <a:t>04</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p:cNvPicPr>
            <a:picLocks noChangeAspect="1"/>
          </p:cNvPicPr>
          <p:nvPr userDrawn="1"/>
        </p:nvPicPr>
        <p:blipFill>
          <a:blip r:embed="rId4" cstate="screen"/>
          <a:stretch>
            <a:fillRect/>
          </a:stretch>
        </p:blipFill>
        <p:spPr>
          <a:xfrm>
            <a:off x="9757185" y="273687"/>
            <a:ext cx="1843018" cy="470083"/>
          </a:xfrm>
          <a:prstGeom prst="rect">
            <a:avLst/>
          </a:prstGeom>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45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3" name="矩形 82"/>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5" name="矩形 84"/>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rPr>
              <a:t>05</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p:cNvPicPr>
            <a:picLocks noChangeAspect="1"/>
          </p:cNvPicPr>
          <p:nvPr userDrawn="1"/>
        </p:nvPicPr>
        <p:blipFill>
          <a:blip r:embed="rId4" cstate="screen"/>
          <a:stretch>
            <a:fillRect/>
          </a:stretch>
        </p:blipFill>
        <p:spPr>
          <a:xfrm>
            <a:off x="9757185" y="273687"/>
            <a:ext cx="1843018" cy="470083"/>
          </a:xfrm>
          <a:prstGeom prst="rect">
            <a:avLst/>
          </a:prstGeom>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46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3" name="矩形 82"/>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5" name="矩形 84"/>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rPr>
              <a:t>06</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p:cNvPicPr>
            <a:picLocks noChangeAspect="1"/>
          </p:cNvPicPr>
          <p:nvPr userDrawn="1"/>
        </p:nvPicPr>
        <p:blipFill>
          <a:blip r:embed="rId4" cstate="screen"/>
          <a:stretch>
            <a:fillRect/>
          </a:stretch>
        </p:blipFill>
        <p:spPr>
          <a:xfrm>
            <a:off x="9757185" y="273687"/>
            <a:ext cx="1843018" cy="470083"/>
          </a:xfrm>
          <a:prstGeom prst="rect">
            <a:avLst/>
          </a:prstGeom>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47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3" name="矩形 82"/>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5" name="矩形 84"/>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rPr>
              <a:t>07</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p:cNvPicPr>
            <a:picLocks noChangeAspect="1"/>
          </p:cNvPicPr>
          <p:nvPr userDrawn="1"/>
        </p:nvPicPr>
        <p:blipFill>
          <a:blip r:embed="rId4" cstate="screen"/>
          <a:stretch>
            <a:fillRect/>
          </a:stretch>
        </p:blipFill>
        <p:spPr>
          <a:xfrm>
            <a:off x="9757185" y="273687"/>
            <a:ext cx="1843018" cy="470083"/>
          </a:xfrm>
          <a:prstGeom prst="rect">
            <a:avLst/>
          </a:prstGeom>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48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3" name="矩形 82"/>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5" name="矩形 84"/>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rPr>
              <a:t>08</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p:cNvPicPr>
            <a:picLocks noChangeAspect="1"/>
          </p:cNvPicPr>
          <p:nvPr userDrawn="1"/>
        </p:nvPicPr>
        <p:blipFill>
          <a:blip r:embed="rId4" cstate="screen"/>
          <a:stretch>
            <a:fillRect/>
          </a:stretch>
        </p:blipFill>
        <p:spPr>
          <a:xfrm>
            <a:off x="9757185" y="273687"/>
            <a:ext cx="1843018" cy="470083"/>
          </a:xfrm>
          <a:prstGeom prst="rect">
            <a:avLst/>
          </a:prstGeom>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49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3" name="矩形 82"/>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5" name="矩形 84"/>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rPr>
              <a:t>09</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p:cNvPicPr>
            <a:picLocks noChangeAspect="1"/>
          </p:cNvPicPr>
          <p:nvPr userDrawn="1"/>
        </p:nvPicPr>
        <p:blipFill>
          <a:blip r:embed="rId4" cstate="screen"/>
          <a:stretch>
            <a:fillRect/>
          </a:stretch>
        </p:blipFill>
        <p:spPr>
          <a:xfrm>
            <a:off x="9757185" y="273687"/>
            <a:ext cx="1843018" cy="470083"/>
          </a:xfrm>
          <a:prstGeom prst="rect">
            <a:avLst/>
          </a:prstGeom>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50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3" name="矩形 82"/>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5" name="矩形 84"/>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rPr>
              <a:t>10</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59" name="图片 158"/>
          <p:cNvPicPr>
            <a:picLocks noChangeAspect="1"/>
          </p:cNvPicPr>
          <p:nvPr userDrawn="1"/>
        </p:nvPicPr>
        <p:blipFill>
          <a:blip r:embed="rId4" cstate="screen"/>
          <a:stretch>
            <a:fillRect/>
          </a:stretch>
        </p:blipFill>
        <p:spPr>
          <a:xfrm>
            <a:off x="9757185" y="273687"/>
            <a:ext cx="1843018" cy="470083"/>
          </a:xfrm>
          <a:prstGeom prst="rect">
            <a:avLst/>
          </a:prstGeom>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4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Lst>
          </a:blip>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7618" y="-11576"/>
            <a:ext cx="12192000" cy="6869575"/>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5" name="矩形 84"/>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rPr>
              <a:t>01</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p:cNvGrpSpPr/>
          <p:nvPr userDrawn="1"/>
        </p:nvGrpSpPr>
        <p:grpSpPr>
          <a:xfrm>
            <a:off x="9712252" y="287906"/>
            <a:ext cx="1878330" cy="479314"/>
            <a:chOff x="-11865182" y="9433072"/>
            <a:chExt cx="35916977" cy="9165313"/>
          </a:xfrm>
          <a:solidFill>
            <a:srgbClr val="004098"/>
          </a:solidFill>
        </p:grpSpPr>
        <p:sp>
          <p:nvSpPr>
            <p:cNvPr id="117" name="任意多边形: 形状 116"/>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1_自定义版式">
    <p:spTree>
      <p:nvGrpSpPr>
        <p:cNvPr id="1" name=""/>
        <p:cNvGrpSpPr/>
        <p:nvPr/>
      </p:nvGrpSpPr>
      <p:grpSpPr>
        <a:xfrm>
          <a:off x="0" y="0"/>
          <a:ext cx="0" cy="0"/>
          <a:chOff x="0" y="0"/>
          <a:chExt cx="0" cy="0"/>
        </a:xfrm>
      </p:grpSpPr>
      <p:sp>
        <p:nvSpPr>
          <p:cNvPr id="31" name="矩形 30"/>
          <p:cNvSpPr/>
          <p:nvPr userDrawn="1"/>
        </p:nvSpPr>
        <p:spPr>
          <a:xfrm>
            <a:off x="0" y="3937000"/>
            <a:ext cx="12192000" cy="2921000"/>
          </a:xfrm>
          <a:prstGeom prst="rect">
            <a:avLst/>
          </a:prstGeom>
          <a:solidFill>
            <a:srgbClr val="0040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sp>
        <p:nvSpPr>
          <p:cNvPr id="18" name="图片占位符 3"/>
          <p:cNvSpPr txBox="1"/>
          <p:nvPr userDrawn="1"/>
        </p:nvSpPr>
        <p:spPr>
          <a:xfrm>
            <a:off x="0" y="749300"/>
            <a:ext cx="12203394" cy="319193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icrosoft YaHei" panose="020B0503020204020204" pitchFamily="34" charset="-122"/>
                <a:ea typeface="Microsoft YaHei"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icrosoft YaHei" panose="020B0503020204020204" pitchFamily="34" charset="-122"/>
                <a:ea typeface="Microsoft YaHei"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defRPr/>
            </a:pPr>
            <a:endParaRPr kumimoji="0" lang="zh-CN" altLang="en-US" sz="2800" b="0" i="0" u="none" strike="noStrike" kern="1200" cap="none" spc="0" normalizeH="0" baseline="0" noProof="0">
              <a:ln>
                <a:noFill/>
              </a:ln>
              <a:solidFill>
                <a:srgbClr val="000000"/>
              </a:solidFill>
              <a:effectLst/>
              <a:uLnTx/>
              <a:uFillTx/>
              <a:latin typeface="Microsoft YaHei" panose="020B0503020204020204" pitchFamily="34" charset="-122"/>
              <a:ea typeface="Microsoft YaHei" panose="020B0503020204020204" pitchFamily="34" charset="-122"/>
              <a:cs typeface="+mn-cs"/>
            </a:endParaRPr>
          </a:p>
        </p:txBody>
      </p:sp>
      <p:sp>
        <p:nvSpPr>
          <p:cNvPr id="23" name="文本占位符 31"/>
          <p:cNvSpPr txBox="1"/>
          <p:nvPr userDrawn="1"/>
        </p:nvSpPr>
        <p:spPr>
          <a:xfrm>
            <a:off x="4034910" y="5052868"/>
            <a:ext cx="4122181" cy="598488"/>
          </a:xfrm>
          <a:prstGeom prst="rect">
            <a:avLst/>
          </a:prstGeom>
        </p:spPr>
        <p:txBody>
          <a:bodyPr anchor="ctr"/>
          <a:lstStyle>
            <a:lvl1pPr marL="0" indent="0" algn="ctr" defTabSz="914400" rtl="0" eaLnBrk="1" latinLnBrk="0" hangingPunct="1">
              <a:lnSpc>
                <a:spcPct val="100000"/>
              </a:lnSpc>
              <a:spcBef>
                <a:spcPts val="1000"/>
              </a:spcBef>
              <a:buFont typeface="Arial" panose="020B0604020202020204" pitchFamily="34" charset="0"/>
              <a:buNone/>
              <a:defRPr sz="3200" b="1" kern="1200">
                <a:solidFill>
                  <a:schemeClr val="accent2"/>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icrosoft YaHei" panose="020B0503020204020204" pitchFamily="34" charset="-122"/>
                <a:ea typeface="Microsoft YaHei"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icrosoft YaHei" panose="020B0503020204020204" pitchFamily="34" charset="-122"/>
                <a:ea typeface="Microsoft YaHei"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Tx/>
              <a:buSzTx/>
              <a:buFont typeface="Arial" panose="020B0604020202020204" pitchFamily="34" charset="0"/>
              <a:buNone/>
              <a:defRPr/>
            </a:pPr>
            <a:endParaRPr kumimoji="0" lang="zh-CN" altLang="en-US" sz="3200" b="1" i="0" u="none" strike="noStrike" kern="1200" cap="none" spc="0" normalizeH="0" baseline="0" noProof="0" dirty="0">
              <a:ln>
                <a:noFill/>
              </a:ln>
              <a:solidFill>
                <a:srgbClr val="44546A"/>
              </a:solidFill>
              <a:effectLst/>
              <a:uLnTx/>
              <a:uFillTx/>
              <a:latin typeface="Microsoft YaHei" panose="020B0503020204020204" pitchFamily="34" charset="-122"/>
              <a:ea typeface="Microsoft YaHei" panose="020B0503020204020204" pitchFamily="34" charset="-122"/>
              <a:cs typeface="+mn-cs"/>
            </a:endParaRPr>
          </a:p>
        </p:txBody>
      </p:sp>
      <p:pic>
        <p:nvPicPr>
          <p:cNvPr id="30" name="图片 29" descr="图片包含 建筑物&#10;&#10;自动生成的说明"/>
          <p:cNvPicPr>
            <a:picLocks noChangeAspect="1"/>
          </p:cNvPicPr>
          <p:nvPr userDrawn="1"/>
        </p:nvPicPr>
        <p:blipFill rotWithShape="1">
          <a:blip r:embed="rId2" cstate="screen">
            <a:alphaModFix amt="5000"/>
            <a:duotone>
              <a:prstClr val="black"/>
              <a:srgbClr val="C8161E">
                <a:tint val="45000"/>
                <a:satMod val="400000"/>
              </a:srgbClr>
            </a:duotone>
          </a:blip>
          <a:srcRect r="487" b="19505"/>
          <a:stretch>
            <a:fillRect/>
          </a:stretch>
        </p:blipFill>
        <p:spPr>
          <a:xfrm>
            <a:off x="1888412" y="4174622"/>
            <a:ext cx="10303588" cy="2683378"/>
          </a:xfrm>
          <a:prstGeom prst="rect">
            <a:avLst/>
          </a:prstGeom>
          <a:effectLst>
            <a:softEdge rad="0"/>
          </a:effectLst>
        </p:spPr>
      </p:pic>
      <p:pic>
        <p:nvPicPr>
          <p:cNvPr id="32" name="Picture 2"/>
          <p:cNvPicPr>
            <a:picLocks noChangeAspect="1" noChangeArrowheads="1"/>
          </p:cNvPicPr>
          <p:nvPr userDrawn="1"/>
        </p:nvPicPr>
        <p:blipFill>
          <a:blip r:embed="rId3"/>
          <a:srcRect/>
          <a:stretch>
            <a:fillRect/>
          </a:stretch>
        </p:blipFill>
        <p:spPr bwMode="auto">
          <a:xfrm>
            <a:off x="0" y="0"/>
            <a:ext cx="12192000" cy="3937000"/>
          </a:xfrm>
          <a:prstGeom prst="rect">
            <a:avLst/>
          </a:prstGeom>
          <a:noFill/>
          <a:extLst>
            <a:ext uri="{909E8E84-426E-40DD-AFC4-6F175D3DCCD1}">
              <a14:hiddenFill xmlns:a14="http://schemas.microsoft.com/office/drawing/2010/main">
                <a:solidFill>
                  <a:srgbClr val="FFFFFF"/>
                </a:solidFill>
              </a14:hiddenFill>
            </a:ext>
          </a:extLst>
        </p:spPr>
      </p:pic>
      <p:pic>
        <p:nvPicPr>
          <p:cNvPr id="3" name="图片 2"/>
          <p:cNvPicPr>
            <a:picLocks noChangeAspect="1"/>
          </p:cNvPicPr>
          <p:nvPr userDrawn="1"/>
        </p:nvPicPr>
        <p:blipFill rotWithShape="1">
          <a:blip r:embed="rId4" cstate="screen"/>
          <a:srcRect/>
          <a:stretch>
            <a:fillRect/>
          </a:stretch>
        </p:blipFill>
        <p:spPr>
          <a:xfrm>
            <a:off x="0" y="0"/>
            <a:ext cx="12192000" cy="3937000"/>
          </a:xfrm>
          <a:prstGeom prst="rect">
            <a:avLst/>
          </a:prstGeom>
        </p:spPr>
      </p:pic>
      <p:pic>
        <p:nvPicPr>
          <p:cNvPr id="159" name="图片 158"/>
          <p:cNvPicPr>
            <a:picLocks noChangeAspect="1"/>
          </p:cNvPicPr>
          <p:nvPr userDrawn="1"/>
        </p:nvPicPr>
        <p:blipFill>
          <a:blip r:embed="rId5" cstate="screen"/>
          <a:stretch>
            <a:fillRect/>
          </a:stretch>
        </p:blipFill>
        <p:spPr>
          <a:xfrm>
            <a:off x="9735670" y="6087001"/>
            <a:ext cx="1843018" cy="470083"/>
          </a:xfrm>
          <a:prstGeom prst="rect">
            <a:avLst/>
          </a:prstGeom>
        </p:spPr>
      </p:pic>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8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Lst>
          </a:blip>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5" name="矩形 84"/>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rPr>
              <a:t>02</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p:cNvGrpSpPr/>
          <p:nvPr userDrawn="1"/>
        </p:nvGrpSpPr>
        <p:grpSpPr>
          <a:xfrm>
            <a:off x="9712252" y="287906"/>
            <a:ext cx="1878330" cy="479314"/>
            <a:chOff x="-11865182" y="9433072"/>
            <a:chExt cx="35916977" cy="9165313"/>
          </a:xfrm>
          <a:solidFill>
            <a:srgbClr val="004098"/>
          </a:solidFill>
        </p:grpSpPr>
        <p:sp>
          <p:nvSpPr>
            <p:cNvPr id="117" name="任意多边形: 形状 116"/>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9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Lst>
          </a:blip>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5" name="矩形 84"/>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rPr>
              <a:t>03</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p:cNvGrpSpPr/>
          <p:nvPr userDrawn="1"/>
        </p:nvGrpSpPr>
        <p:grpSpPr>
          <a:xfrm>
            <a:off x="9712252" y="287906"/>
            <a:ext cx="1878330" cy="479314"/>
            <a:chOff x="-11865182" y="9433072"/>
            <a:chExt cx="35916977" cy="9165313"/>
          </a:xfrm>
          <a:solidFill>
            <a:srgbClr val="004098"/>
          </a:solidFill>
        </p:grpSpPr>
        <p:sp>
          <p:nvSpPr>
            <p:cNvPr id="117" name="任意多边形: 形状 116"/>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0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Lst>
          </a:blip>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5" name="矩形 84"/>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rPr>
              <a:t>04</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p:cNvGrpSpPr/>
          <p:nvPr userDrawn="1"/>
        </p:nvGrpSpPr>
        <p:grpSpPr>
          <a:xfrm>
            <a:off x="9712252" y="287906"/>
            <a:ext cx="1878330" cy="479314"/>
            <a:chOff x="-11865182" y="9433072"/>
            <a:chExt cx="35916977" cy="9165313"/>
          </a:xfrm>
          <a:solidFill>
            <a:srgbClr val="004098"/>
          </a:solidFill>
        </p:grpSpPr>
        <p:sp>
          <p:nvSpPr>
            <p:cNvPr id="117" name="任意多边形: 形状 116"/>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9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Lst>
          </a:blip>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5" name="矩形 84"/>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rPr>
              <a:t>05</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p:cNvGrpSpPr/>
          <p:nvPr userDrawn="1"/>
        </p:nvGrpSpPr>
        <p:grpSpPr>
          <a:xfrm>
            <a:off x="9712252" y="287906"/>
            <a:ext cx="1878330" cy="479314"/>
            <a:chOff x="-11865182" y="9433072"/>
            <a:chExt cx="35916977" cy="9165313"/>
          </a:xfrm>
          <a:solidFill>
            <a:srgbClr val="004098"/>
          </a:solidFill>
        </p:grpSpPr>
        <p:sp>
          <p:nvSpPr>
            <p:cNvPr id="117" name="任意多边形: 形状 116"/>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40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Lst>
          </a:blip>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5" name="矩形 84"/>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rPr>
              <a:t>06</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p:cNvGrpSpPr/>
          <p:nvPr userDrawn="1"/>
        </p:nvGrpSpPr>
        <p:grpSpPr>
          <a:xfrm>
            <a:off x="9712252" y="287906"/>
            <a:ext cx="1878330" cy="479314"/>
            <a:chOff x="-11865182" y="9433072"/>
            <a:chExt cx="35916977" cy="9165313"/>
          </a:xfrm>
          <a:solidFill>
            <a:srgbClr val="004098"/>
          </a:solidFill>
        </p:grpSpPr>
        <p:sp>
          <p:nvSpPr>
            <p:cNvPr id="117" name="任意多边形: 形状 116"/>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41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Lst>
          </a:blip>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5" name="矩形 84"/>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rPr>
              <a:t>07</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p:cNvGrpSpPr/>
          <p:nvPr userDrawn="1"/>
        </p:nvGrpSpPr>
        <p:grpSpPr>
          <a:xfrm>
            <a:off x="9712252" y="287906"/>
            <a:ext cx="1878330" cy="479314"/>
            <a:chOff x="-11865182" y="9433072"/>
            <a:chExt cx="35916977" cy="9165313"/>
          </a:xfrm>
          <a:solidFill>
            <a:srgbClr val="004098"/>
          </a:solidFill>
        </p:grpSpPr>
        <p:sp>
          <p:nvSpPr>
            <p:cNvPr id="117" name="任意多边形: 形状 116"/>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42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Lst>
          </a:blip>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5" name="矩形 84"/>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rPr>
              <a:t>08</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p:cNvGrpSpPr/>
          <p:nvPr userDrawn="1"/>
        </p:nvGrpSpPr>
        <p:grpSpPr>
          <a:xfrm>
            <a:off x="9712252" y="287906"/>
            <a:ext cx="1878330" cy="479314"/>
            <a:chOff x="-11865182" y="9433072"/>
            <a:chExt cx="35916977" cy="9165313"/>
          </a:xfrm>
          <a:solidFill>
            <a:srgbClr val="004098"/>
          </a:solidFill>
        </p:grpSpPr>
        <p:sp>
          <p:nvSpPr>
            <p:cNvPr id="117" name="任意多边形: 形状 116"/>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43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Lst>
          </a:blip>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5" name="矩形 84"/>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rPr>
              <a:t>09</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p:cNvGrpSpPr/>
          <p:nvPr userDrawn="1"/>
        </p:nvGrpSpPr>
        <p:grpSpPr>
          <a:xfrm>
            <a:off x="9712252" y="287906"/>
            <a:ext cx="1878330" cy="479314"/>
            <a:chOff x="-11865182" y="9433072"/>
            <a:chExt cx="35916977" cy="9165313"/>
          </a:xfrm>
          <a:solidFill>
            <a:srgbClr val="004098"/>
          </a:solidFill>
        </p:grpSpPr>
        <p:sp>
          <p:nvSpPr>
            <p:cNvPr id="117" name="任意多边形: 形状 116"/>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44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cstate="screen">
            <a:lum bright="70000" contrast="-70000"/>
          </a:blip>
          <a:stretch>
            <a:fillRect/>
          </a:stretch>
        </p:blipFill>
        <p:spPr>
          <a:xfrm>
            <a:off x="0" y="0"/>
            <a:ext cx="12192000" cy="6851904"/>
          </a:xfrm>
          <a:prstGeom prst="rect">
            <a:avLst/>
          </a:prstGeom>
        </p:spPr>
      </p:pic>
      <p:pic>
        <p:nvPicPr>
          <p:cNvPr id="137" name="图片 136"/>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Lst>
          </a:blip>
          <a:srcRect/>
          <a:stretch>
            <a:fillRect/>
          </a:stretch>
        </p:blipFill>
        <p:spPr>
          <a:xfrm>
            <a:off x="0" y="-6096"/>
            <a:ext cx="12192000" cy="3764280"/>
          </a:xfrm>
          <a:prstGeom prst="rect">
            <a:avLst/>
          </a:prstGeom>
        </p:spPr>
      </p:pic>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sp>
        <p:nvSpPr>
          <p:cNvPr id="79" name="矩形 78"/>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rgbClr val="FFFFFF"/>
              </a:solidFill>
              <a:effectLst/>
              <a:uLnTx/>
              <a:uFillTx/>
              <a:latin typeface="Arial" panose="020B0604020202020204"/>
              <a:ea typeface="Microsoft YaHei" panose="020B0503020204020204" pitchFamily="34" charset="-122"/>
              <a:cs typeface="+mn-cs"/>
            </a:endParaRPr>
          </a:p>
        </p:txBody>
      </p:sp>
      <p:sp>
        <p:nvSpPr>
          <p:cNvPr id="81" name="标题 1"/>
          <p:cNvSpPr txBox="1"/>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panose="020B0604020202020204"/>
              <a:ea typeface="Microsoft YaHei" panose="020B0503020204020204" pitchFamily="34" charset="-122"/>
              <a:cs typeface="+mn-cs"/>
            </a:endParaRPr>
          </a:p>
        </p:txBody>
      </p:sp>
      <p:sp>
        <p:nvSpPr>
          <p:cNvPr id="85" name="矩形 84"/>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86" name="文本占位符 4"/>
          <p:cNvSpPr txBox="1"/>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rPr>
              <a:t>10</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Microsoft YaHei" panose="020B0503020204020204" pitchFamily="34" charset="-122"/>
              <a:cs typeface="+mn-cs"/>
            </a:endParaRPr>
          </a:p>
        </p:txBody>
      </p:sp>
      <p:sp>
        <p:nvSpPr>
          <p:cNvPr id="87" name="矩形 86"/>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7" name="文本占位符 6"/>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sp>
        <p:nvSpPr>
          <p:cNvPr id="141" name="文本占位符 6"/>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输入副标题</a:t>
            </a:r>
            <a:endParaRPr lang="zh-CN" altLang="en-US" dirty="0"/>
          </a:p>
        </p:txBody>
      </p:sp>
      <p:cxnSp>
        <p:nvCxnSpPr>
          <p:cNvPr id="142" name="直接连接符 141"/>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p:cNvGrpSpPr/>
          <p:nvPr userDrawn="1"/>
        </p:nvGrpSpPr>
        <p:grpSpPr>
          <a:xfrm>
            <a:off x="9712252" y="287906"/>
            <a:ext cx="1878330" cy="479314"/>
            <a:chOff x="-11865182" y="9433072"/>
            <a:chExt cx="35916977" cy="9165313"/>
          </a:xfrm>
          <a:solidFill>
            <a:srgbClr val="004098"/>
          </a:solidFill>
        </p:grpSpPr>
        <p:sp>
          <p:nvSpPr>
            <p:cNvPr id="117" name="任意多边形: 形状 116"/>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8_自定义版式">
    <p:spTree>
      <p:nvGrpSpPr>
        <p:cNvPr id="1" name=""/>
        <p:cNvGrpSpPr/>
        <p:nvPr/>
      </p:nvGrpSpPr>
      <p:grpSpPr>
        <a:xfrm>
          <a:off x="0" y="0"/>
          <a:ext cx="0" cy="0"/>
          <a:chOff x="0" y="0"/>
          <a:chExt cx="0" cy="0"/>
        </a:xfrm>
      </p:grpSpPr>
      <p:pic>
        <p:nvPicPr>
          <p:cNvPr id="6" name="图片 5"/>
          <p:cNvPicPr>
            <a:picLocks noChangeAspect="1"/>
          </p:cNvPicPr>
          <p:nvPr userDrawn="1"/>
        </p:nvPicPr>
        <p:blipFill rotWithShape="1">
          <a:blip r:embed="rId2" cstate="screen"/>
          <a:srcRect/>
          <a:stretch>
            <a:fillRect/>
          </a:stretch>
        </p:blipFill>
        <p:spPr>
          <a:xfrm>
            <a:off x="0" y="0"/>
            <a:ext cx="12192000" cy="6858000"/>
          </a:xfrm>
          <a:prstGeom prst="rect">
            <a:avLst/>
          </a:prstGeom>
        </p:spPr>
      </p:pic>
      <p:sp>
        <p:nvSpPr>
          <p:cNvPr id="7" name="矩形 6"/>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grpSp>
        <p:nvGrpSpPr>
          <p:cNvPr id="8" name="组合 7"/>
          <p:cNvGrpSpPr/>
          <p:nvPr userDrawn="1"/>
        </p:nvGrpSpPr>
        <p:grpSpPr>
          <a:xfrm>
            <a:off x="8431598" y="0"/>
            <a:ext cx="3760402" cy="4528788"/>
            <a:chOff x="8431598" y="0"/>
            <a:chExt cx="3760402" cy="4528788"/>
          </a:xfrm>
        </p:grpSpPr>
        <p:sp>
          <p:nvSpPr>
            <p:cNvPr id="9" name="任意多边形: 形状 8"/>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sp>
          <p:nvSpPr>
            <p:cNvPr id="10" name="任意多边形: 形状 9"/>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Microsoft YaHei" panose="020B0503020204020204" pitchFamily="34" charset="-122"/>
              </a:endParaRPr>
            </a:p>
          </p:txBody>
        </p:sp>
        <p:sp>
          <p:nvSpPr>
            <p:cNvPr id="11" name="任意多边形: 形状 10"/>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grpSp>
      <p:cxnSp>
        <p:nvCxnSpPr>
          <p:cNvPr id="14" name="直接连接符 13"/>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p:cNvSpPr txBox="1"/>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rPr>
              <a:t>01</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endParaRPr>
          </a:p>
        </p:txBody>
      </p:sp>
      <p:cxnSp>
        <p:nvCxnSpPr>
          <p:cNvPr id="16" name="直接连接符 15"/>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p:cNvGrpSpPr/>
          <p:nvPr userDrawn="1"/>
        </p:nvGrpSpPr>
        <p:grpSpPr>
          <a:xfrm>
            <a:off x="5806353" y="-1"/>
            <a:ext cx="579293" cy="751263"/>
            <a:chOff x="5820641" y="-1"/>
            <a:chExt cx="579293" cy="751263"/>
          </a:xfrm>
        </p:grpSpPr>
        <p:sp>
          <p:nvSpPr>
            <p:cNvPr id="18" name="任意多边形: 形状 17"/>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ED201"/>
                </a:solidFill>
                <a:effectLst/>
                <a:uLnTx/>
                <a:uFillTx/>
                <a:latin typeface="Arial" panose="020B0604020202020204"/>
                <a:cs typeface="+mn-cs"/>
              </a:endParaRPr>
            </a:p>
          </p:txBody>
        </p:sp>
        <p:sp>
          <p:nvSpPr>
            <p:cNvPr id="19" name="任意多边形: 形状 18"/>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1" fmla="*/ 0 w 550718"/>
                <a:gd name="connsiteY0-2" fmla="*/ 15239 h 766502"/>
                <a:gd name="connsiteX1-3" fmla="*/ 471574 w 550718"/>
                <a:gd name="connsiteY1-4" fmla="*/ 0 h 766502"/>
                <a:gd name="connsiteX2-5" fmla="*/ 550718 w 550718"/>
                <a:gd name="connsiteY2-6" fmla="*/ 15239 h 766502"/>
                <a:gd name="connsiteX3-7" fmla="*/ 550718 w 550718"/>
                <a:gd name="connsiteY3-8" fmla="*/ 49529 h 766502"/>
                <a:gd name="connsiteX4-9" fmla="*/ 550718 w 550718"/>
                <a:gd name="connsiteY4-10" fmla="*/ 112394 h 766502"/>
                <a:gd name="connsiteX5-11" fmla="*/ 550718 w 550718"/>
                <a:gd name="connsiteY5-12" fmla="*/ 766502 h 766502"/>
                <a:gd name="connsiteX6-13" fmla="*/ 332814 w 550718"/>
                <a:gd name="connsiteY6-14" fmla="*/ 766502 h 766502"/>
                <a:gd name="connsiteX7-15" fmla="*/ 275359 w 550718"/>
                <a:gd name="connsiteY7-16" fmla="*/ 654877 h 766502"/>
                <a:gd name="connsiteX8-17" fmla="*/ 217904 w 550718"/>
                <a:gd name="connsiteY8-18" fmla="*/ 766502 h 766502"/>
                <a:gd name="connsiteX9-19" fmla="*/ 0 w 550718"/>
                <a:gd name="connsiteY9-20" fmla="*/ 766502 h 766502"/>
                <a:gd name="connsiteX10-21" fmla="*/ 0 w 550718"/>
                <a:gd name="connsiteY10-22" fmla="*/ 112394 h 766502"/>
                <a:gd name="connsiteX11" fmla="*/ 0 w 550718"/>
                <a:gd name="connsiteY11" fmla="*/ 49529 h 766502"/>
                <a:gd name="connsiteX12" fmla="*/ 0 w 550718"/>
                <a:gd name="connsiteY12" fmla="*/ 15239 h 766502"/>
                <a:gd name="connsiteX0-23" fmla="*/ 471574 w 563014"/>
                <a:gd name="connsiteY0-24" fmla="*/ 0 h 766502"/>
                <a:gd name="connsiteX1-25" fmla="*/ 550718 w 563014"/>
                <a:gd name="connsiteY1-26" fmla="*/ 15239 h 766502"/>
                <a:gd name="connsiteX2-27" fmla="*/ 550718 w 563014"/>
                <a:gd name="connsiteY2-28" fmla="*/ 49529 h 766502"/>
                <a:gd name="connsiteX3-29" fmla="*/ 550718 w 563014"/>
                <a:gd name="connsiteY3-30" fmla="*/ 112394 h 766502"/>
                <a:gd name="connsiteX4-31" fmla="*/ 550718 w 563014"/>
                <a:gd name="connsiteY4-32" fmla="*/ 766502 h 766502"/>
                <a:gd name="connsiteX5-33" fmla="*/ 332814 w 563014"/>
                <a:gd name="connsiteY5-34" fmla="*/ 766502 h 766502"/>
                <a:gd name="connsiteX6-35" fmla="*/ 275359 w 563014"/>
                <a:gd name="connsiteY6-36" fmla="*/ 654877 h 766502"/>
                <a:gd name="connsiteX7-37" fmla="*/ 217904 w 563014"/>
                <a:gd name="connsiteY7-38" fmla="*/ 766502 h 766502"/>
                <a:gd name="connsiteX8-39" fmla="*/ 0 w 563014"/>
                <a:gd name="connsiteY8-40" fmla="*/ 766502 h 766502"/>
                <a:gd name="connsiteX9-41" fmla="*/ 0 w 563014"/>
                <a:gd name="connsiteY9-42" fmla="*/ 112394 h 766502"/>
                <a:gd name="connsiteX10-43" fmla="*/ 0 w 563014"/>
                <a:gd name="connsiteY10-44" fmla="*/ 49529 h 766502"/>
                <a:gd name="connsiteX11-45" fmla="*/ 0 w 563014"/>
                <a:gd name="connsiteY11-46" fmla="*/ 15239 h 766502"/>
                <a:gd name="connsiteX12-47" fmla="*/ 563014 w 563014"/>
                <a:gd name="connsiteY12-48" fmla="*/ 91440 h 766502"/>
                <a:gd name="connsiteX0-49" fmla="*/ 550718 w 563014"/>
                <a:gd name="connsiteY0-50" fmla="*/ 1132 h 752395"/>
                <a:gd name="connsiteX1-51" fmla="*/ 550718 w 563014"/>
                <a:gd name="connsiteY1-52" fmla="*/ 35422 h 752395"/>
                <a:gd name="connsiteX2-53" fmla="*/ 550718 w 563014"/>
                <a:gd name="connsiteY2-54" fmla="*/ 98287 h 752395"/>
                <a:gd name="connsiteX3-55" fmla="*/ 550718 w 563014"/>
                <a:gd name="connsiteY3-56" fmla="*/ 752395 h 752395"/>
                <a:gd name="connsiteX4-57" fmla="*/ 332814 w 563014"/>
                <a:gd name="connsiteY4-58" fmla="*/ 752395 h 752395"/>
                <a:gd name="connsiteX5-59" fmla="*/ 275359 w 563014"/>
                <a:gd name="connsiteY5-60" fmla="*/ 640770 h 752395"/>
                <a:gd name="connsiteX6-61" fmla="*/ 217904 w 563014"/>
                <a:gd name="connsiteY6-62" fmla="*/ 752395 h 752395"/>
                <a:gd name="connsiteX7-63" fmla="*/ 0 w 563014"/>
                <a:gd name="connsiteY7-64" fmla="*/ 752395 h 752395"/>
                <a:gd name="connsiteX8-65" fmla="*/ 0 w 563014"/>
                <a:gd name="connsiteY8-66" fmla="*/ 98287 h 752395"/>
                <a:gd name="connsiteX9-67" fmla="*/ 0 w 563014"/>
                <a:gd name="connsiteY9-68" fmla="*/ 35422 h 752395"/>
                <a:gd name="connsiteX10-69" fmla="*/ 0 w 563014"/>
                <a:gd name="connsiteY10-70" fmla="*/ 1132 h 752395"/>
                <a:gd name="connsiteX11-71" fmla="*/ 563014 w 563014"/>
                <a:gd name="connsiteY11-72" fmla="*/ 77333 h 752395"/>
                <a:gd name="connsiteX0-73" fmla="*/ 550718 w 550718"/>
                <a:gd name="connsiteY0-74" fmla="*/ 0 h 751263"/>
                <a:gd name="connsiteX1-75" fmla="*/ 550718 w 550718"/>
                <a:gd name="connsiteY1-76" fmla="*/ 34290 h 751263"/>
                <a:gd name="connsiteX2-77" fmla="*/ 550718 w 550718"/>
                <a:gd name="connsiteY2-78" fmla="*/ 97155 h 751263"/>
                <a:gd name="connsiteX3-79" fmla="*/ 550718 w 550718"/>
                <a:gd name="connsiteY3-80" fmla="*/ 751263 h 751263"/>
                <a:gd name="connsiteX4-81" fmla="*/ 332814 w 550718"/>
                <a:gd name="connsiteY4-82" fmla="*/ 751263 h 751263"/>
                <a:gd name="connsiteX5-83" fmla="*/ 275359 w 550718"/>
                <a:gd name="connsiteY5-84" fmla="*/ 639638 h 751263"/>
                <a:gd name="connsiteX6-85" fmla="*/ 217904 w 550718"/>
                <a:gd name="connsiteY6-86" fmla="*/ 751263 h 751263"/>
                <a:gd name="connsiteX7-87" fmla="*/ 0 w 550718"/>
                <a:gd name="connsiteY7-88" fmla="*/ 751263 h 751263"/>
                <a:gd name="connsiteX8-89" fmla="*/ 0 w 550718"/>
                <a:gd name="connsiteY8-90" fmla="*/ 97155 h 751263"/>
                <a:gd name="connsiteX9-91" fmla="*/ 0 w 550718"/>
                <a:gd name="connsiteY9-92" fmla="*/ 34290 h 751263"/>
                <a:gd name="connsiteX10-93" fmla="*/ 0 w 550718"/>
                <a:gd name="connsiteY10-94" fmla="*/ 0 h 75126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grpSp>
      <p:sp>
        <p:nvSpPr>
          <p:cNvPr id="20" name="文本占位符 6"/>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grpSp>
        <p:nvGrpSpPr>
          <p:cNvPr id="118" name="组合 117"/>
          <p:cNvGrpSpPr/>
          <p:nvPr userDrawn="1"/>
        </p:nvGrpSpPr>
        <p:grpSpPr>
          <a:xfrm>
            <a:off x="9712252" y="287906"/>
            <a:ext cx="1878330" cy="479314"/>
            <a:chOff x="-11865182" y="9433072"/>
            <a:chExt cx="35916977" cy="9165313"/>
          </a:xfrm>
          <a:solidFill>
            <a:srgbClr val="004098"/>
          </a:solidFill>
        </p:grpSpPr>
        <p:sp>
          <p:nvSpPr>
            <p:cNvPr id="119" name="任意多边形: 形状 118"/>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2_自定义版式">
    <p:spTree>
      <p:nvGrpSpPr>
        <p:cNvPr id="1" name=""/>
        <p:cNvGrpSpPr/>
        <p:nvPr/>
      </p:nvGrpSpPr>
      <p:grpSpPr>
        <a:xfrm>
          <a:off x="0" y="0"/>
          <a:ext cx="0" cy="0"/>
          <a:chOff x="0" y="0"/>
          <a:chExt cx="0" cy="0"/>
        </a:xfrm>
      </p:grpSpPr>
      <p:pic>
        <p:nvPicPr>
          <p:cNvPr id="3" name="图片 2"/>
          <p:cNvPicPr>
            <a:picLocks noChangeAspect="1"/>
          </p:cNvPicPr>
          <p:nvPr userDrawn="1"/>
        </p:nvPicPr>
        <p:blipFill rotWithShape="1">
          <a:blip r:embed="rId2" cstate="screen"/>
          <a:srcRect/>
          <a:stretch>
            <a:fillRect/>
          </a:stretch>
        </p:blipFill>
        <p:spPr>
          <a:xfrm>
            <a:off x="0" y="0"/>
            <a:ext cx="12192000" cy="3281082"/>
          </a:xfrm>
          <a:prstGeom prst="rect">
            <a:avLst/>
          </a:prstGeom>
        </p:spPr>
      </p:pic>
      <p:sp>
        <p:nvSpPr>
          <p:cNvPr id="14" name="矩形 13"/>
          <p:cNvSpPr/>
          <p:nvPr userDrawn="1"/>
        </p:nvSpPr>
        <p:spPr>
          <a:xfrm>
            <a:off x="4966653" y="3568700"/>
            <a:ext cx="2258695" cy="645160"/>
          </a:xfrm>
          <a:prstGeom prst="rect">
            <a:avLst/>
          </a:prstGeom>
        </p:spPr>
        <p:txBody>
          <a:bodyPr wrap="square">
            <a:spAutoFit/>
          </a:bodyPr>
          <a:lstStyle/>
          <a:p>
            <a:pPr algn="ctr"/>
            <a:r>
              <a:rPr lang="en-US" sz="3600" b="1"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rPr>
              <a:t>Contents</a:t>
            </a:r>
            <a:endParaRPr lang="en-US" sz="3600"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矩形 16"/>
          <p:cNvSpPr/>
          <p:nvPr userDrawn="1"/>
        </p:nvSpPr>
        <p:spPr>
          <a:xfrm>
            <a:off x="0" y="0"/>
            <a:ext cx="12192000" cy="3289103"/>
          </a:xfrm>
          <a:prstGeom prst="rect">
            <a:avLst/>
          </a:prstGeom>
          <a:gradFill flip="none" rotWithShape="1">
            <a:gsLst>
              <a:gs pos="100000">
                <a:schemeClr val="bg1">
                  <a:alpha val="80000"/>
                </a:schemeClr>
              </a:gs>
              <a:gs pos="82000">
                <a:srgbClr val="204DA0">
                  <a:alpha val="60000"/>
                </a:srgbClr>
              </a:gs>
              <a:gs pos="21000">
                <a:srgbClr val="204DA0">
                  <a:alpha val="60000"/>
                </a:srgbClr>
              </a:gs>
              <a:gs pos="0">
                <a:schemeClr val="bg1">
                  <a:alpha val="80000"/>
                </a:schemeClr>
              </a:gs>
              <a:gs pos="52000">
                <a:srgbClr val="204DA0">
                  <a:alpha val="20000"/>
                </a:srgbClr>
              </a:gs>
            </a:gsLst>
            <a:lin ang="0" scaled="1"/>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FFFFFF"/>
              </a:solidFill>
              <a:effectLst/>
              <a:uLnTx/>
              <a:uFillTx/>
              <a:latin typeface="Arial" panose="020B0604020202020204"/>
              <a:ea typeface="Microsoft YaHei" panose="020B0503020204020204" pitchFamily="34" charset="-122"/>
              <a:cs typeface="+mn-cs"/>
            </a:endParaRPr>
          </a:p>
        </p:txBody>
      </p:sp>
      <p:pic>
        <p:nvPicPr>
          <p:cNvPr id="151" name="图片 150"/>
          <p:cNvPicPr>
            <a:picLocks noChangeAspect="1"/>
          </p:cNvPicPr>
          <p:nvPr userDrawn="1"/>
        </p:nvPicPr>
        <p:blipFill>
          <a:blip r:embed="rId3" cstate="screen"/>
          <a:stretch>
            <a:fillRect/>
          </a:stretch>
        </p:blipFill>
        <p:spPr>
          <a:xfrm>
            <a:off x="9757185" y="273687"/>
            <a:ext cx="1843018" cy="470083"/>
          </a:xfrm>
          <a:prstGeom prst="rect">
            <a:avLst/>
          </a:prstGeom>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2_自定义版式">
    <p:spTree>
      <p:nvGrpSpPr>
        <p:cNvPr id="1" name=""/>
        <p:cNvGrpSpPr/>
        <p:nvPr/>
      </p:nvGrpSpPr>
      <p:grpSpPr>
        <a:xfrm>
          <a:off x="0" y="0"/>
          <a:ext cx="0" cy="0"/>
          <a:chOff x="0" y="0"/>
          <a:chExt cx="0" cy="0"/>
        </a:xfrm>
      </p:grpSpPr>
      <p:pic>
        <p:nvPicPr>
          <p:cNvPr id="6" name="图片 5"/>
          <p:cNvPicPr>
            <a:picLocks noChangeAspect="1"/>
          </p:cNvPicPr>
          <p:nvPr userDrawn="1"/>
        </p:nvPicPr>
        <p:blipFill rotWithShape="1">
          <a:blip r:embed="rId2" cstate="screen"/>
          <a:srcRect/>
          <a:stretch>
            <a:fillRect/>
          </a:stretch>
        </p:blipFill>
        <p:spPr>
          <a:xfrm>
            <a:off x="0" y="0"/>
            <a:ext cx="12192000" cy="6858000"/>
          </a:xfrm>
          <a:prstGeom prst="rect">
            <a:avLst/>
          </a:prstGeom>
        </p:spPr>
      </p:pic>
      <p:sp>
        <p:nvSpPr>
          <p:cNvPr id="7" name="矩形 6"/>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grpSp>
        <p:nvGrpSpPr>
          <p:cNvPr id="8" name="组合 7"/>
          <p:cNvGrpSpPr/>
          <p:nvPr userDrawn="1"/>
        </p:nvGrpSpPr>
        <p:grpSpPr>
          <a:xfrm>
            <a:off x="8431598" y="0"/>
            <a:ext cx="3760402" cy="4528788"/>
            <a:chOff x="8431598" y="0"/>
            <a:chExt cx="3760402" cy="4528788"/>
          </a:xfrm>
        </p:grpSpPr>
        <p:sp>
          <p:nvSpPr>
            <p:cNvPr id="9" name="任意多边形: 形状 8"/>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sp>
          <p:nvSpPr>
            <p:cNvPr id="10" name="任意多边形: 形状 9"/>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Microsoft YaHei" panose="020B0503020204020204" pitchFamily="34" charset="-122"/>
              </a:endParaRPr>
            </a:p>
          </p:txBody>
        </p:sp>
        <p:sp>
          <p:nvSpPr>
            <p:cNvPr id="11" name="任意多边形: 形状 10"/>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grpSp>
      <p:cxnSp>
        <p:nvCxnSpPr>
          <p:cNvPr id="14" name="直接连接符 13"/>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p:cNvSpPr txBox="1"/>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rPr>
              <a:t>02</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endParaRPr>
          </a:p>
        </p:txBody>
      </p:sp>
      <p:cxnSp>
        <p:nvCxnSpPr>
          <p:cNvPr id="16" name="直接连接符 15"/>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p:cNvGrpSpPr/>
          <p:nvPr userDrawn="1"/>
        </p:nvGrpSpPr>
        <p:grpSpPr>
          <a:xfrm>
            <a:off x="5806353" y="-1"/>
            <a:ext cx="579293" cy="751263"/>
            <a:chOff x="5820641" y="-1"/>
            <a:chExt cx="579293" cy="751263"/>
          </a:xfrm>
        </p:grpSpPr>
        <p:sp>
          <p:nvSpPr>
            <p:cNvPr id="18" name="任意多边形: 形状 17"/>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19" name="任意多边形: 形状 18"/>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1" fmla="*/ 0 w 550718"/>
                <a:gd name="connsiteY0-2" fmla="*/ 15239 h 766502"/>
                <a:gd name="connsiteX1-3" fmla="*/ 471574 w 550718"/>
                <a:gd name="connsiteY1-4" fmla="*/ 0 h 766502"/>
                <a:gd name="connsiteX2-5" fmla="*/ 550718 w 550718"/>
                <a:gd name="connsiteY2-6" fmla="*/ 15239 h 766502"/>
                <a:gd name="connsiteX3-7" fmla="*/ 550718 w 550718"/>
                <a:gd name="connsiteY3-8" fmla="*/ 49529 h 766502"/>
                <a:gd name="connsiteX4-9" fmla="*/ 550718 w 550718"/>
                <a:gd name="connsiteY4-10" fmla="*/ 112394 h 766502"/>
                <a:gd name="connsiteX5-11" fmla="*/ 550718 w 550718"/>
                <a:gd name="connsiteY5-12" fmla="*/ 766502 h 766502"/>
                <a:gd name="connsiteX6-13" fmla="*/ 332814 w 550718"/>
                <a:gd name="connsiteY6-14" fmla="*/ 766502 h 766502"/>
                <a:gd name="connsiteX7-15" fmla="*/ 275359 w 550718"/>
                <a:gd name="connsiteY7-16" fmla="*/ 654877 h 766502"/>
                <a:gd name="connsiteX8-17" fmla="*/ 217904 w 550718"/>
                <a:gd name="connsiteY8-18" fmla="*/ 766502 h 766502"/>
                <a:gd name="connsiteX9-19" fmla="*/ 0 w 550718"/>
                <a:gd name="connsiteY9-20" fmla="*/ 766502 h 766502"/>
                <a:gd name="connsiteX10-21" fmla="*/ 0 w 550718"/>
                <a:gd name="connsiteY10-22" fmla="*/ 112394 h 766502"/>
                <a:gd name="connsiteX11" fmla="*/ 0 w 550718"/>
                <a:gd name="connsiteY11" fmla="*/ 49529 h 766502"/>
                <a:gd name="connsiteX12" fmla="*/ 0 w 550718"/>
                <a:gd name="connsiteY12" fmla="*/ 15239 h 766502"/>
                <a:gd name="connsiteX0-23" fmla="*/ 471574 w 563014"/>
                <a:gd name="connsiteY0-24" fmla="*/ 0 h 766502"/>
                <a:gd name="connsiteX1-25" fmla="*/ 550718 w 563014"/>
                <a:gd name="connsiteY1-26" fmla="*/ 15239 h 766502"/>
                <a:gd name="connsiteX2-27" fmla="*/ 550718 w 563014"/>
                <a:gd name="connsiteY2-28" fmla="*/ 49529 h 766502"/>
                <a:gd name="connsiteX3-29" fmla="*/ 550718 w 563014"/>
                <a:gd name="connsiteY3-30" fmla="*/ 112394 h 766502"/>
                <a:gd name="connsiteX4-31" fmla="*/ 550718 w 563014"/>
                <a:gd name="connsiteY4-32" fmla="*/ 766502 h 766502"/>
                <a:gd name="connsiteX5-33" fmla="*/ 332814 w 563014"/>
                <a:gd name="connsiteY5-34" fmla="*/ 766502 h 766502"/>
                <a:gd name="connsiteX6-35" fmla="*/ 275359 w 563014"/>
                <a:gd name="connsiteY6-36" fmla="*/ 654877 h 766502"/>
                <a:gd name="connsiteX7-37" fmla="*/ 217904 w 563014"/>
                <a:gd name="connsiteY7-38" fmla="*/ 766502 h 766502"/>
                <a:gd name="connsiteX8-39" fmla="*/ 0 w 563014"/>
                <a:gd name="connsiteY8-40" fmla="*/ 766502 h 766502"/>
                <a:gd name="connsiteX9-41" fmla="*/ 0 w 563014"/>
                <a:gd name="connsiteY9-42" fmla="*/ 112394 h 766502"/>
                <a:gd name="connsiteX10-43" fmla="*/ 0 w 563014"/>
                <a:gd name="connsiteY10-44" fmla="*/ 49529 h 766502"/>
                <a:gd name="connsiteX11-45" fmla="*/ 0 w 563014"/>
                <a:gd name="connsiteY11-46" fmla="*/ 15239 h 766502"/>
                <a:gd name="connsiteX12-47" fmla="*/ 563014 w 563014"/>
                <a:gd name="connsiteY12-48" fmla="*/ 91440 h 766502"/>
                <a:gd name="connsiteX0-49" fmla="*/ 550718 w 563014"/>
                <a:gd name="connsiteY0-50" fmla="*/ 1132 h 752395"/>
                <a:gd name="connsiteX1-51" fmla="*/ 550718 w 563014"/>
                <a:gd name="connsiteY1-52" fmla="*/ 35422 h 752395"/>
                <a:gd name="connsiteX2-53" fmla="*/ 550718 w 563014"/>
                <a:gd name="connsiteY2-54" fmla="*/ 98287 h 752395"/>
                <a:gd name="connsiteX3-55" fmla="*/ 550718 w 563014"/>
                <a:gd name="connsiteY3-56" fmla="*/ 752395 h 752395"/>
                <a:gd name="connsiteX4-57" fmla="*/ 332814 w 563014"/>
                <a:gd name="connsiteY4-58" fmla="*/ 752395 h 752395"/>
                <a:gd name="connsiteX5-59" fmla="*/ 275359 w 563014"/>
                <a:gd name="connsiteY5-60" fmla="*/ 640770 h 752395"/>
                <a:gd name="connsiteX6-61" fmla="*/ 217904 w 563014"/>
                <a:gd name="connsiteY6-62" fmla="*/ 752395 h 752395"/>
                <a:gd name="connsiteX7-63" fmla="*/ 0 w 563014"/>
                <a:gd name="connsiteY7-64" fmla="*/ 752395 h 752395"/>
                <a:gd name="connsiteX8-65" fmla="*/ 0 w 563014"/>
                <a:gd name="connsiteY8-66" fmla="*/ 98287 h 752395"/>
                <a:gd name="connsiteX9-67" fmla="*/ 0 w 563014"/>
                <a:gd name="connsiteY9-68" fmla="*/ 35422 h 752395"/>
                <a:gd name="connsiteX10-69" fmla="*/ 0 w 563014"/>
                <a:gd name="connsiteY10-70" fmla="*/ 1132 h 752395"/>
                <a:gd name="connsiteX11-71" fmla="*/ 563014 w 563014"/>
                <a:gd name="connsiteY11-72" fmla="*/ 77333 h 752395"/>
                <a:gd name="connsiteX0-73" fmla="*/ 550718 w 550718"/>
                <a:gd name="connsiteY0-74" fmla="*/ 0 h 751263"/>
                <a:gd name="connsiteX1-75" fmla="*/ 550718 w 550718"/>
                <a:gd name="connsiteY1-76" fmla="*/ 34290 h 751263"/>
                <a:gd name="connsiteX2-77" fmla="*/ 550718 w 550718"/>
                <a:gd name="connsiteY2-78" fmla="*/ 97155 h 751263"/>
                <a:gd name="connsiteX3-79" fmla="*/ 550718 w 550718"/>
                <a:gd name="connsiteY3-80" fmla="*/ 751263 h 751263"/>
                <a:gd name="connsiteX4-81" fmla="*/ 332814 w 550718"/>
                <a:gd name="connsiteY4-82" fmla="*/ 751263 h 751263"/>
                <a:gd name="connsiteX5-83" fmla="*/ 275359 w 550718"/>
                <a:gd name="connsiteY5-84" fmla="*/ 639638 h 751263"/>
                <a:gd name="connsiteX6-85" fmla="*/ 217904 w 550718"/>
                <a:gd name="connsiteY6-86" fmla="*/ 751263 h 751263"/>
                <a:gd name="connsiteX7-87" fmla="*/ 0 w 550718"/>
                <a:gd name="connsiteY7-88" fmla="*/ 751263 h 751263"/>
                <a:gd name="connsiteX8-89" fmla="*/ 0 w 550718"/>
                <a:gd name="connsiteY8-90" fmla="*/ 97155 h 751263"/>
                <a:gd name="connsiteX9-91" fmla="*/ 0 w 550718"/>
                <a:gd name="connsiteY9-92" fmla="*/ 34290 h 751263"/>
                <a:gd name="connsiteX10-93" fmla="*/ 0 w 550718"/>
                <a:gd name="connsiteY10-94" fmla="*/ 0 h 75126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grpSp>
      <p:sp>
        <p:nvSpPr>
          <p:cNvPr id="20" name="文本占位符 6"/>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grpSp>
        <p:nvGrpSpPr>
          <p:cNvPr id="118" name="组合 117"/>
          <p:cNvGrpSpPr/>
          <p:nvPr userDrawn="1"/>
        </p:nvGrpSpPr>
        <p:grpSpPr>
          <a:xfrm>
            <a:off x="9712252" y="287906"/>
            <a:ext cx="1878330" cy="479314"/>
            <a:chOff x="-11865182" y="9433072"/>
            <a:chExt cx="35916977" cy="9165313"/>
          </a:xfrm>
          <a:solidFill>
            <a:srgbClr val="004098"/>
          </a:solidFill>
        </p:grpSpPr>
        <p:sp>
          <p:nvSpPr>
            <p:cNvPr id="119" name="任意多边形: 形状 118"/>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3_自定义版式">
    <p:spTree>
      <p:nvGrpSpPr>
        <p:cNvPr id="1" name=""/>
        <p:cNvGrpSpPr/>
        <p:nvPr/>
      </p:nvGrpSpPr>
      <p:grpSpPr>
        <a:xfrm>
          <a:off x="0" y="0"/>
          <a:ext cx="0" cy="0"/>
          <a:chOff x="0" y="0"/>
          <a:chExt cx="0" cy="0"/>
        </a:xfrm>
      </p:grpSpPr>
      <p:pic>
        <p:nvPicPr>
          <p:cNvPr id="6" name="图片 5"/>
          <p:cNvPicPr>
            <a:picLocks noChangeAspect="1"/>
          </p:cNvPicPr>
          <p:nvPr userDrawn="1"/>
        </p:nvPicPr>
        <p:blipFill rotWithShape="1">
          <a:blip r:embed="rId2" cstate="screen"/>
          <a:srcRect/>
          <a:stretch>
            <a:fillRect/>
          </a:stretch>
        </p:blipFill>
        <p:spPr>
          <a:xfrm>
            <a:off x="0" y="0"/>
            <a:ext cx="12192000" cy="6858000"/>
          </a:xfrm>
          <a:prstGeom prst="rect">
            <a:avLst/>
          </a:prstGeom>
        </p:spPr>
      </p:pic>
      <p:sp>
        <p:nvSpPr>
          <p:cNvPr id="7" name="矩形 6"/>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grpSp>
        <p:nvGrpSpPr>
          <p:cNvPr id="8" name="组合 7"/>
          <p:cNvGrpSpPr/>
          <p:nvPr userDrawn="1"/>
        </p:nvGrpSpPr>
        <p:grpSpPr>
          <a:xfrm>
            <a:off x="8431598" y="0"/>
            <a:ext cx="3760402" cy="4528788"/>
            <a:chOff x="8431598" y="0"/>
            <a:chExt cx="3760402" cy="4528788"/>
          </a:xfrm>
        </p:grpSpPr>
        <p:sp>
          <p:nvSpPr>
            <p:cNvPr id="9" name="任意多边形: 形状 8"/>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sp>
          <p:nvSpPr>
            <p:cNvPr id="10" name="任意多边形: 形状 9"/>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Microsoft YaHei" panose="020B0503020204020204" pitchFamily="34" charset="-122"/>
              </a:endParaRPr>
            </a:p>
          </p:txBody>
        </p:sp>
        <p:sp>
          <p:nvSpPr>
            <p:cNvPr id="11" name="任意多边形: 形状 10"/>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grpSp>
      <p:cxnSp>
        <p:nvCxnSpPr>
          <p:cNvPr id="14" name="直接连接符 13"/>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p:cNvSpPr txBox="1"/>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rPr>
              <a:t>03</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endParaRPr>
          </a:p>
        </p:txBody>
      </p:sp>
      <p:cxnSp>
        <p:nvCxnSpPr>
          <p:cNvPr id="16" name="直接连接符 15"/>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p:cNvGrpSpPr/>
          <p:nvPr userDrawn="1"/>
        </p:nvGrpSpPr>
        <p:grpSpPr>
          <a:xfrm>
            <a:off x="5806353" y="-1"/>
            <a:ext cx="579293" cy="751263"/>
            <a:chOff x="5820641" y="-1"/>
            <a:chExt cx="579293" cy="751263"/>
          </a:xfrm>
        </p:grpSpPr>
        <p:sp>
          <p:nvSpPr>
            <p:cNvPr id="18" name="任意多边形: 形状 17"/>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19" name="任意多边形: 形状 18"/>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1" fmla="*/ 0 w 550718"/>
                <a:gd name="connsiteY0-2" fmla="*/ 15239 h 766502"/>
                <a:gd name="connsiteX1-3" fmla="*/ 471574 w 550718"/>
                <a:gd name="connsiteY1-4" fmla="*/ 0 h 766502"/>
                <a:gd name="connsiteX2-5" fmla="*/ 550718 w 550718"/>
                <a:gd name="connsiteY2-6" fmla="*/ 15239 h 766502"/>
                <a:gd name="connsiteX3-7" fmla="*/ 550718 w 550718"/>
                <a:gd name="connsiteY3-8" fmla="*/ 49529 h 766502"/>
                <a:gd name="connsiteX4-9" fmla="*/ 550718 w 550718"/>
                <a:gd name="connsiteY4-10" fmla="*/ 112394 h 766502"/>
                <a:gd name="connsiteX5-11" fmla="*/ 550718 w 550718"/>
                <a:gd name="connsiteY5-12" fmla="*/ 766502 h 766502"/>
                <a:gd name="connsiteX6-13" fmla="*/ 332814 w 550718"/>
                <a:gd name="connsiteY6-14" fmla="*/ 766502 h 766502"/>
                <a:gd name="connsiteX7-15" fmla="*/ 275359 w 550718"/>
                <a:gd name="connsiteY7-16" fmla="*/ 654877 h 766502"/>
                <a:gd name="connsiteX8-17" fmla="*/ 217904 w 550718"/>
                <a:gd name="connsiteY8-18" fmla="*/ 766502 h 766502"/>
                <a:gd name="connsiteX9-19" fmla="*/ 0 w 550718"/>
                <a:gd name="connsiteY9-20" fmla="*/ 766502 h 766502"/>
                <a:gd name="connsiteX10-21" fmla="*/ 0 w 550718"/>
                <a:gd name="connsiteY10-22" fmla="*/ 112394 h 766502"/>
                <a:gd name="connsiteX11" fmla="*/ 0 w 550718"/>
                <a:gd name="connsiteY11" fmla="*/ 49529 h 766502"/>
                <a:gd name="connsiteX12" fmla="*/ 0 w 550718"/>
                <a:gd name="connsiteY12" fmla="*/ 15239 h 766502"/>
                <a:gd name="connsiteX0-23" fmla="*/ 471574 w 563014"/>
                <a:gd name="connsiteY0-24" fmla="*/ 0 h 766502"/>
                <a:gd name="connsiteX1-25" fmla="*/ 550718 w 563014"/>
                <a:gd name="connsiteY1-26" fmla="*/ 15239 h 766502"/>
                <a:gd name="connsiteX2-27" fmla="*/ 550718 w 563014"/>
                <a:gd name="connsiteY2-28" fmla="*/ 49529 h 766502"/>
                <a:gd name="connsiteX3-29" fmla="*/ 550718 w 563014"/>
                <a:gd name="connsiteY3-30" fmla="*/ 112394 h 766502"/>
                <a:gd name="connsiteX4-31" fmla="*/ 550718 w 563014"/>
                <a:gd name="connsiteY4-32" fmla="*/ 766502 h 766502"/>
                <a:gd name="connsiteX5-33" fmla="*/ 332814 w 563014"/>
                <a:gd name="connsiteY5-34" fmla="*/ 766502 h 766502"/>
                <a:gd name="connsiteX6-35" fmla="*/ 275359 w 563014"/>
                <a:gd name="connsiteY6-36" fmla="*/ 654877 h 766502"/>
                <a:gd name="connsiteX7-37" fmla="*/ 217904 w 563014"/>
                <a:gd name="connsiteY7-38" fmla="*/ 766502 h 766502"/>
                <a:gd name="connsiteX8-39" fmla="*/ 0 w 563014"/>
                <a:gd name="connsiteY8-40" fmla="*/ 766502 h 766502"/>
                <a:gd name="connsiteX9-41" fmla="*/ 0 w 563014"/>
                <a:gd name="connsiteY9-42" fmla="*/ 112394 h 766502"/>
                <a:gd name="connsiteX10-43" fmla="*/ 0 w 563014"/>
                <a:gd name="connsiteY10-44" fmla="*/ 49529 h 766502"/>
                <a:gd name="connsiteX11-45" fmla="*/ 0 w 563014"/>
                <a:gd name="connsiteY11-46" fmla="*/ 15239 h 766502"/>
                <a:gd name="connsiteX12-47" fmla="*/ 563014 w 563014"/>
                <a:gd name="connsiteY12-48" fmla="*/ 91440 h 766502"/>
                <a:gd name="connsiteX0-49" fmla="*/ 550718 w 563014"/>
                <a:gd name="connsiteY0-50" fmla="*/ 1132 h 752395"/>
                <a:gd name="connsiteX1-51" fmla="*/ 550718 w 563014"/>
                <a:gd name="connsiteY1-52" fmla="*/ 35422 h 752395"/>
                <a:gd name="connsiteX2-53" fmla="*/ 550718 w 563014"/>
                <a:gd name="connsiteY2-54" fmla="*/ 98287 h 752395"/>
                <a:gd name="connsiteX3-55" fmla="*/ 550718 w 563014"/>
                <a:gd name="connsiteY3-56" fmla="*/ 752395 h 752395"/>
                <a:gd name="connsiteX4-57" fmla="*/ 332814 w 563014"/>
                <a:gd name="connsiteY4-58" fmla="*/ 752395 h 752395"/>
                <a:gd name="connsiteX5-59" fmla="*/ 275359 w 563014"/>
                <a:gd name="connsiteY5-60" fmla="*/ 640770 h 752395"/>
                <a:gd name="connsiteX6-61" fmla="*/ 217904 w 563014"/>
                <a:gd name="connsiteY6-62" fmla="*/ 752395 h 752395"/>
                <a:gd name="connsiteX7-63" fmla="*/ 0 w 563014"/>
                <a:gd name="connsiteY7-64" fmla="*/ 752395 h 752395"/>
                <a:gd name="connsiteX8-65" fmla="*/ 0 w 563014"/>
                <a:gd name="connsiteY8-66" fmla="*/ 98287 h 752395"/>
                <a:gd name="connsiteX9-67" fmla="*/ 0 w 563014"/>
                <a:gd name="connsiteY9-68" fmla="*/ 35422 h 752395"/>
                <a:gd name="connsiteX10-69" fmla="*/ 0 w 563014"/>
                <a:gd name="connsiteY10-70" fmla="*/ 1132 h 752395"/>
                <a:gd name="connsiteX11-71" fmla="*/ 563014 w 563014"/>
                <a:gd name="connsiteY11-72" fmla="*/ 77333 h 752395"/>
                <a:gd name="connsiteX0-73" fmla="*/ 550718 w 550718"/>
                <a:gd name="connsiteY0-74" fmla="*/ 0 h 751263"/>
                <a:gd name="connsiteX1-75" fmla="*/ 550718 w 550718"/>
                <a:gd name="connsiteY1-76" fmla="*/ 34290 h 751263"/>
                <a:gd name="connsiteX2-77" fmla="*/ 550718 w 550718"/>
                <a:gd name="connsiteY2-78" fmla="*/ 97155 h 751263"/>
                <a:gd name="connsiteX3-79" fmla="*/ 550718 w 550718"/>
                <a:gd name="connsiteY3-80" fmla="*/ 751263 h 751263"/>
                <a:gd name="connsiteX4-81" fmla="*/ 332814 w 550718"/>
                <a:gd name="connsiteY4-82" fmla="*/ 751263 h 751263"/>
                <a:gd name="connsiteX5-83" fmla="*/ 275359 w 550718"/>
                <a:gd name="connsiteY5-84" fmla="*/ 639638 h 751263"/>
                <a:gd name="connsiteX6-85" fmla="*/ 217904 w 550718"/>
                <a:gd name="connsiteY6-86" fmla="*/ 751263 h 751263"/>
                <a:gd name="connsiteX7-87" fmla="*/ 0 w 550718"/>
                <a:gd name="connsiteY7-88" fmla="*/ 751263 h 751263"/>
                <a:gd name="connsiteX8-89" fmla="*/ 0 w 550718"/>
                <a:gd name="connsiteY8-90" fmla="*/ 97155 h 751263"/>
                <a:gd name="connsiteX9-91" fmla="*/ 0 w 550718"/>
                <a:gd name="connsiteY9-92" fmla="*/ 34290 h 751263"/>
                <a:gd name="connsiteX10-93" fmla="*/ 0 w 550718"/>
                <a:gd name="connsiteY10-94" fmla="*/ 0 h 75126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grpSp>
      <p:sp>
        <p:nvSpPr>
          <p:cNvPr id="20" name="文本占位符 6"/>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grpSp>
        <p:nvGrpSpPr>
          <p:cNvPr id="118" name="组合 117"/>
          <p:cNvGrpSpPr/>
          <p:nvPr userDrawn="1"/>
        </p:nvGrpSpPr>
        <p:grpSpPr>
          <a:xfrm>
            <a:off x="9712252" y="287906"/>
            <a:ext cx="1878330" cy="479314"/>
            <a:chOff x="-11865182" y="9433072"/>
            <a:chExt cx="35916977" cy="9165313"/>
          </a:xfrm>
          <a:solidFill>
            <a:srgbClr val="004098"/>
          </a:solidFill>
        </p:grpSpPr>
        <p:sp>
          <p:nvSpPr>
            <p:cNvPr id="119" name="任意多边形: 形状 118"/>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4_自定义版式">
    <p:spTree>
      <p:nvGrpSpPr>
        <p:cNvPr id="1" name=""/>
        <p:cNvGrpSpPr/>
        <p:nvPr/>
      </p:nvGrpSpPr>
      <p:grpSpPr>
        <a:xfrm>
          <a:off x="0" y="0"/>
          <a:ext cx="0" cy="0"/>
          <a:chOff x="0" y="0"/>
          <a:chExt cx="0" cy="0"/>
        </a:xfrm>
      </p:grpSpPr>
      <p:pic>
        <p:nvPicPr>
          <p:cNvPr id="6" name="图片 5"/>
          <p:cNvPicPr>
            <a:picLocks noChangeAspect="1"/>
          </p:cNvPicPr>
          <p:nvPr userDrawn="1"/>
        </p:nvPicPr>
        <p:blipFill rotWithShape="1">
          <a:blip r:embed="rId2" cstate="screen"/>
          <a:srcRect/>
          <a:stretch>
            <a:fillRect/>
          </a:stretch>
        </p:blipFill>
        <p:spPr>
          <a:xfrm>
            <a:off x="0" y="0"/>
            <a:ext cx="12192000" cy="6858000"/>
          </a:xfrm>
          <a:prstGeom prst="rect">
            <a:avLst/>
          </a:prstGeom>
        </p:spPr>
      </p:pic>
      <p:sp>
        <p:nvSpPr>
          <p:cNvPr id="7" name="矩形 6"/>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grpSp>
        <p:nvGrpSpPr>
          <p:cNvPr id="8" name="组合 7"/>
          <p:cNvGrpSpPr/>
          <p:nvPr userDrawn="1"/>
        </p:nvGrpSpPr>
        <p:grpSpPr>
          <a:xfrm>
            <a:off x="8431598" y="0"/>
            <a:ext cx="3760402" cy="4528788"/>
            <a:chOff x="8431598" y="0"/>
            <a:chExt cx="3760402" cy="4528788"/>
          </a:xfrm>
        </p:grpSpPr>
        <p:sp>
          <p:nvSpPr>
            <p:cNvPr id="9" name="任意多边形: 形状 8"/>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sp>
          <p:nvSpPr>
            <p:cNvPr id="10" name="任意多边形: 形状 9"/>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Microsoft YaHei" panose="020B0503020204020204" pitchFamily="34" charset="-122"/>
              </a:endParaRPr>
            </a:p>
          </p:txBody>
        </p:sp>
        <p:sp>
          <p:nvSpPr>
            <p:cNvPr id="11" name="任意多边形: 形状 10"/>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grpSp>
      <p:cxnSp>
        <p:nvCxnSpPr>
          <p:cNvPr id="14" name="直接连接符 13"/>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p:cNvSpPr txBox="1"/>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rPr>
              <a:t>04</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endParaRPr>
          </a:p>
        </p:txBody>
      </p:sp>
      <p:cxnSp>
        <p:nvCxnSpPr>
          <p:cNvPr id="16" name="直接连接符 15"/>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p:cNvGrpSpPr/>
          <p:nvPr userDrawn="1"/>
        </p:nvGrpSpPr>
        <p:grpSpPr>
          <a:xfrm>
            <a:off x="5806353" y="-1"/>
            <a:ext cx="579293" cy="751263"/>
            <a:chOff x="5820641" y="-1"/>
            <a:chExt cx="579293" cy="751263"/>
          </a:xfrm>
        </p:grpSpPr>
        <p:sp>
          <p:nvSpPr>
            <p:cNvPr id="18" name="任意多边形: 形状 17"/>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19" name="任意多边形: 形状 18"/>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1" fmla="*/ 0 w 550718"/>
                <a:gd name="connsiteY0-2" fmla="*/ 15239 h 766502"/>
                <a:gd name="connsiteX1-3" fmla="*/ 471574 w 550718"/>
                <a:gd name="connsiteY1-4" fmla="*/ 0 h 766502"/>
                <a:gd name="connsiteX2-5" fmla="*/ 550718 w 550718"/>
                <a:gd name="connsiteY2-6" fmla="*/ 15239 h 766502"/>
                <a:gd name="connsiteX3-7" fmla="*/ 550718 w 550718"/>
                <a:gd name="connsiteY3-8" fmla="*/ 49529 h 766502"/>
                <a:gd name="connsiteX4-9" fmla="*/ 550718 w 550718"/>
                <a:gd name="connsiteY4-10" fmla="*/ 112394 h 766502"/>
                <a:gd name="connsiteX5-11" fmla="*/ 550718 w 550718"/>
                <a:gd name="connsiteY5-12" fmla="*/ 766502 h 766502"/>
                <a:gd name="connsiteX6-13" fmla="*/ 332814 w 550718"/>
                <a:gd name="connsiteY6-14" fmla="*/ 766502 h 766502"/>
                <a:gd name="connsiteX7-15" fmla="*/ 275359 w 550718"/>
                <a:gd name="connsiteY7-16" fmla="*/ 654877 h 766502"/>
                <a:gd name="connsiteX8-17" fmla="*/ 217904 w 550718"/>
                <a:gd name="connsiteY8-18" fmla="*/ 766502 h 766502"/>
                <a:gd name="connsiteX9-19" fmla="*/ 0 w 550718"/>
                <a:gd name="connsiteY9-20" fmla="*/ 766502 h 766502"/>
                <a:gd name="connsiteX10-21" fmla="*/ 0 w 550718"/>
                <a:gd name="connsiteY10-22" fmla="*/ 112394 h 766502"/>
                <a:gd name="connsiteX11" fmla="*/ 0 w 550718"/>
                <a:gd name="connsiteY11" fmla="*/ 49529 h 766502"/>
                <a:gd name="connsiteX12" fmla="*/ 0 w 550718"/>
                <a:gd name="connsiteY12" fmla="*/ 15239 h 766502"/>
                <a:gd name="connsiteX0-23" fmla="*/ 471574 w 563014"/>
                <a:gd name="connsiteY0-24" fmla="*/ 0 h 766502"/>
                <a:gd name="connsiteX1-25" fmla="*/ 550718 w 563014"/>
                <a:gd name="connsiteY1-26" fmla="*/ 15239 h 766502"/>
                <a:gd name="connsiteX2-27" fmla="*/ 550718 w 563014"/>
                <a:gd name="connsiteY2-28" fmla="*/ 49529 h 766502"/>
                <a:gd name="connsiteX3-29" fmla="*/ 550718 w 563014"/>
                <a:gd name="connsiteY3-30" fmla="*/ 112394 h 766502"/>
                <a:gd name="connsiteX4-31" fmla="*/ 550718 w 563014"/>
                <a:gd name="connsiteY4-32" fmla="*/ 766502 h 766502"/>
                <a:gd name="connsiteX5-33" fmla="*/ 332814 w 563014"/>
                <a:gd name="connsiteY5-34" fmla="*/ 766502 h 766502"/>
                <a:gd name="connsiteX6-35" fmla="*/ 275359 w 563014"/>
                <a:gd name="connsiteY6-36" fmla="*/ 654877 h 766502"/>
                <a:gd name="connsiteX7-37" fmla="*/ 217904 w 563014"/>
                <a:gd name="connsiteY7-38" fmla="*/ 766502 h 766502"/>
                <a:gd name="connsiteX8-39" fmla="*/ 0 w 563014"/>
                <a:gd name="connsiteY8-40" fmla="*/ 766502 h 766502"/>
                <a:gd name="connsiteX9-41" fmla="*/ 0 w 563014"/>
                <a:gd name="connsiteY9-42" fmla="*/ 112394 h 766502"/>
                <a:gd name="connsiteX10-43" fmla="*/ 0 w 563014"/>
                <a:gd name="connsiteY10-44" fmla="*/ 49529 h 766502"/>
                <a:gd name="connsiteX11-45" fmla="*/ 0 w 563014"/>
                <a:gd name="connsiteY11-46" fmla="*/ 15239 h 766502"/>
                <a:gd name="connsiteX12-47" fmla="*/ 563014 w 563014"/>
                <a:gd name="connsiteY12-48" fmla="*/ 91440 h 766502"/>
                <a:gd name="connsiteX0-49" fmla="*/ 550718 w 563014"/>
                <a:gd name="connsiteY0-50" fmla="*/ 1132 h 752395"/>
                <a:gd name="connsiteX1-51" fmla="*/ 550718 w 563014"/>
                <a:gd name="connsiteY1-52" fmla="*/ 35422 h 752395"/>
                <a:gd name="connsiteX2-53" fmla="*/ 550718 w 563014"/>
                <a:gd name="connsiteY2-54" fmla="*/ 98287 h 752395"/>
                <a:gd name="connsiteX3-55" fmla="*/ 550718 w 563014"/>
                <a:gd name="connsiteY3-56" fmla="*/ 752395 h 752395"/>
                <a:gd name="connsiteX4-57" fmla="*/ 332814 w 563014"/>
                <a:gd name="connsiteY4-58" fmla="*/ 752395 h 752395"/>
                <a:gd name="connsiteX5-59" fmla="*/ 275359 w 563014"/>
                <a:gd name="connsiteY5-60" fmla="*/ 640770 h 752395"/>
                <a:gd name="connsiteX6-61" fmla="*/ 217904 w 563014"/>
                <a:gd name="connsiteY6-62" fmla="*/ 752395 h 752395"/>
                <a:gd name="connsiteX7-63" fmla="*/ 0 w 563014"/>
                <a:gd name="connsiteY7-64" fmla="*/ 752395 h 752395"/>
                <a:gd name="connsiteX8-65" fmla="*/ 0 w 563014"/>
                <a:gd name="connsiteY8-66" fmla="*/ 98287 h 752395"/>
                <a:gd name="connsiteX9-67" fmla="*/ 0 w 563014"/>
                <a:gd name="connsiteY9-68" fmla="*/ 35422 h 752395"/>
                <a:gd name="connsiteX10-69" fmla="*/ 0 w 563014"/>
                <a:gd name="connsiteY10-70" fmla="*/ 1132 h 752395"/>
                <a:gd name="connsiteX11-71" fmla="*/ 563014 w 563014"/>
                <a:gd name="connsiteY11-72" fmla="*/ 77333 h 752395"/>
                <a:gd name="connsiteX0-73" fmla="*/ 550718 w 550718"/>
                <a:gd name="connsiteY0-74" fmla="*/ 0 h 751263"/>
                <a:gd name="connsiteX1-75" fmla="*/ 550718 w 550718"/>
                <a:gd name="connsiteY1-76" fmla="*/ 34290 h 751263"/>
                <a:gd name="connsiteX2-77" fmla="*/ 550718 w 550718"/>
                <a:gd name="connsiteY2-78" fmla="*/ 97155 h 751263"/>
                <a:gd name="connsiteX3-79" fmla="*/ 550718 w 550718"/>
                <a:gd name="connsiteY3-80" fmla="*/ 751263 h 751263"/>
                <a:gd name="connsiteX4-81" fmla="*/ 332814 w 550718"/>
                <a:gd name="connsiteY4-82" fmla="*/ 751263 h 751263"/>
                <a:gd name="connsiteX5-83" fmla="*/ 275359 w 550718"/>
                <a:gd name="connsiteY5-84" fmla="*/ 639638 h 751263"/>
                <a:gd name="connsiteX6-85" fmla="*/ 217904 w 550718"/>
                <a:gd name="connsiteY6-86" fmla="*/ 751263 h 751263"/>
                <a:gd name="connsiteX7-87" fmla="*/ 0 w 550718"/>
                <a:gd name="connsiteY7-88" fmla="*/ 751263 h 751263"/>
                <a:gd name="connsiteX8-89" fmla="*/ 0 w 550718"/>
                <a:gd name="connsiteY8-90" fmla="*/ 97155 h 751263"/>
                <a:gd name="connsiteX9-91" fmla="*/ 0 w 550718"/>
                <a:gd name="connsiteY9-92" fmla="*/ 34290 h 751263"/>
                <a:gd name="connsiteX10-93" fmla="*/ 0 w 550718"/>
                <a:gd name="connsiteY10-94" fmla="*/ 0 h 75126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grpSp>
      <p:sp>
        <p:nvSpPr>
          <p:cNvPr id="20" name="文本占位符 6"/>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grpSp>
        <p:nvGrpSpPr>
          <p:cNvPr id="118" name="组合 117"/>
          <p:cNvGrpSpPr/>
          <p:nvPr userDrawn="1"/>
        </p:nvGrpSpPr>
        <p:grpSpPr>
          <a:xfrm>
            <a:off x="9712252" y="287906"/>
            <a:ext cx="1878330" cy="479314"/>
            <a:chOff x="-11865182" y="9433072"/>
            <a:chExt cx="35916977" cy="9165313"/>
          </a:xfrm>
          <a:solidFill>
            <a:srgbClr val="004098"/>
          </a:solidFill>
        </p:grpSpPr>
        <p:sp>
          <p:nvSpPr>
            <p:cNvPr id="119" name="任意多边形: 形状 118"/>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5_自定义版式">
    <p:spTree>
      <p:nvGrpSpPr>
        <p:cNvPr id="1" name=""/>
        <p:cNvGrpSpPr/>
        <p:nvPr/>
      </p:nvGrpSpPr>
      <p:grpSpPr>
        <a:xfrm>
          <a:off x="0" y="0"/>
          <a:ext cx="0" cy="0"/>
          <a:chOff x="0" y="0"/>
          <a:chExt cx="0" cy="0"/>
        </a:xfrm>
      </p:grpSpPr>
      <p:pic>
        <p:nvPicPr>
          <p:cNvPr id="6" name="图片 5"/>
          <p:cNvPicPr>
            <a:picLocks noChangeAspect="1"/>
          </p:cNvPicPr>
          <p:nvPr userDrawn="1"/>
        </p:nvPicPr>
        <p:blipFill rotWithShape="1">
          <a:blip r:embed="rId2" cstate="screen"/>
          <a:srcRect/>
          <a:stretch>
            <a:fillRect/>
          </a:stretch>
        </p:blipFill>
        <p:spPr>
          <a:xfrm>
            <a:off x="0" y="0"/>
            <a:ext cx="12192000" cy="6858000"/>
          </a:xfrm>
          <a:prstGeom prst="rect">
            <a:avLst/>
          </a:prstGeom>
        </p:spPr>
      </p:pic>
      <p:sp>
        <p:nvSpPr>
          <p:cNvPr id="7" name="矩形 6"/>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grpSp>
        <p:nvGrpSpPr>
          <p:cNvPr id="8" name="组合 7"/>
          <p:cNvGrpSpPr/>
          <p:nvPr userDrawn="1"/>
        </p:nvGrpSpPr>
        <p:grpSpPr>
          <a:xfrm>
            <a:off x="8431598" y="0"/>
            <a:ext cx="3760402" cy="4528788"/>
            <a:chOff x="8431598" y="0"/>
            <a:chExt cx="3760402" cy="4528788"/>
          </a:xfrm>
        </p:grpSpPr>
        <p:sp>
          <p:nvSpPr>
            <p:cNvPr id="9" name="任意多边形: 形状 8"/>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sp>
          <p:nvSpPr>
            <p:cNvPr id="10" name="任意多边形: 形状 9"/>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Microsoft YaHei" panose="020B0503020204020204" pitchFamily="34" charset="-122"/>
              </a:endParaRPr>
            </a:p>
          </p:txBody>
        </p:sp>
        <p:sp>
          <p:nvSpPr>
            <p:cNvPr id="11" name="任意多边形: 形状 10"/>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grpSp>
      <p:cxnSp>
        <p:nvCxnSpPr>
          <p:cNvPr id="14" name="直接连接符 13"/>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p:cNvSpPr txBox="1"/>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rPr>
              <a:t>05</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endParaRPr>
          </a:p>
        </p:txBody>
      </p:sp>
      <p:cxnSp>
        <p:nvCxnSpPr>
          <p:cNvPr id="16" name="直接连接符 15"/>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p:cNvGrpSpPr/>
          <p:nvPr userDrawn="1"/>
        </p:nvGrpSpPr>
        <p:grpSpPr>
          <a:xfrm>
            <a:off x="5806353" y="-1"/>
            <a:ext cx="579293" cy="751263"/>
            <a:chOff x="5820641" y="-1"/>
            <a:chExt cx="579293" cy="751263"/>
          </a:xfrm>
        </p:grpSpPr>
        <p:sp>
          <p:nvSpPr>
            <p:cNvPr id="18" name="任意多边形: 形状 17"/>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19" name="任意多边形: 形状 18"/>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1" fmla="*/ 0 w 550718"/>
                <a:gd name="connsiteY0-2" fmla="*/ 15239 h 766502"/>
                <a:gd name="connsiteX1-3" fmla="*/ 471574 w 550718"/>
                <a:gd name="connsiteY1-4" fmla="*/ 0 h 766502"/>
                <a:gd name="connsiteX2-5" fmla="*/ 550718 w 550718"/>
                <a:gd name="connsiteY2-6" fmla="*/ 15239 h 766502"/>
                <a:gd name="connsiteX3-7" fmla="*/ 550718 w 550718"/>
                <a:gd name="connsiteY3-8" fmla="*/ 49529 h 766502"/>
                <a:gd name="connsiteX4-9" fmla="*/ 550718 w 550718"/>
                <a:gd name="connsiteY4-10" fmla="*/ 112394 h 766502"/>
                <a:gd name="connsiteX5-11" fmla="*/ 550718 w 550718"/>
                <a:gd name="connsiteY5-12" fmla="*/ 766502 h 766502"/>
                <a:gd name="connsiteX6-13" fmla="*/ 332814 w 550718"/>
                <a:gd name="connsiteY6-14" fmla="*/ 766502 h 766502"/>
                <a:gd name="connsiteX7-15" fmla="*/ 275359 w 550718"/>
                <a:gd name="connsiteY7-16" fmla="*/ 654877 h 766502"/>
                <a:gd name="connsiteX8-17" fmla="*/ 217904 w 550718"/>
                <a:gd name="connsiteY8-18" fmla="*/ 766502 h 766502"/>
                <a:gd name="connsiteX9-19" fmla="*/ 0 w 550718"/>
                <a:gd name="connsiteY9-20" fmla="*/ 766502 h 766502"/>
                <a:gd name="connsiteX10-21" fmla="*/ 0 w 550718"/>
                <a:gd name="connsiteY10-22" fmla="*/ 112394 h 766502"/>
                <a:gd name="connsiteX11" fmla="*/ 0 w 550718"/>
                <a:gd name="connsiteY11" fmla="*/ 49529 h 766502"/>
                <a:gd name="connsiteX12" fmla="*/ 0 w 550718"/>
                <a:gd name="connsiteY12" fmla="*/ 15239 h 766502"/>
                <a:gd name="connsiteX0-23" fmla="*/ 471574 w 563014"/>
                <a:gd name="connsiteY0-24" fmla="*/ 0 h 766502"/>
                <a:gd name="connsiteX1-25" fmla="*/ 550718 w 563014"/>
                <a:gd name="connsiteY1-26" fmla="*/ 15239 h 766502"/>
                <a:gd name="connsiteX2-27" fmla="*/ 550718 w 563014"/>
                <a:gd name="connsiteY2-28" fmla="*/ 49529 h 766502"/>
                <a:gd name="connsiteX3-29" fmla="*/ 550718 w 563014"/>
                <a:gd name="connsiteY3-30" fmla="*/ 112394 h 766502"/>
                <a:gd name="connsiteX4-31" fmla="*/ 550718 w 563014"/>
                <a:gd name="connsiteY4-32" fmla="*/ 766502 h 766502"/>
                <a:gd name="connsiteX5-33" fmla="*/ 332814 w 563014"/>
                <a:gd name="connsiteY5-34" fmla="*/ 766502 h 766502"/>
                <a:gd name="connsiteX6-35" fmla="*/ 275359 w 563014"/>
                <a:gd name="connsiteY6-36" fmla="*/ 654877 h 766502"/>
                <a:gd name="connsiteX7-37" fmla="*/ 217904 w 563014"/>
                <a:gd name="connsiteY7-38" fmla="*/ 766502 h 766502"/>
                <a:gd name="connsiteX8-39" fmla="*/ 0 w 563014"/>
                <a:gd name="connsiteY8-40" fmla="*/ 766502 h 766502"/>
                <a:gd name="connsiteX9-41" fmla="*/ 0 w 563014"/>
                <a:gd name="connsiteY9-42" fmla="*/ 112394 h 766502"/>
                <a:gd name="connsiteX10-43" fmla="*/ 0 w 563014"/>
                <a:gd name="connsiteY10-44" fmla="*/ 49529 h 766502"/>
                <a:gd name="connsiteX11-45" fmla="*/ 0 w 563014"/>
                <a:gd name="connsiteY11-46" fmla="*/ 15239 h 766502"/>
                <a:gd name="connsiteX12-47" fmla="*/ 563014 w 563014"/>
                <a:gd name="connsiteY12-48" fmla="*/ 91440 h 766502"/>
                <a:gd name="connsiteX0-49" fmla="*/ 550718 w 563014"/>
                <a:gd name="connsiteY0-50" fmla="*/ 1132 h 752395"/>
                <a:gd name="connsiteX1-51" fmla="*/ 550718 w 563014"/>
                <a:gd name="connsiteY1-52" fmla="*/ 35422 h 752395"/>
                <a:gd name="connsiteX2-53" fmla="*/ 550718 w 563014"/>
                <a:gd name="connsiteY2-54" fmla="*/ 98287 h 752395"/>
                <a:gd name="connsiteX3-55" fmla="*/ 550718 w 563014"/>
                <a:gd name="connsiteY3-56" fmla="*/ 752395 h 752395"/>
                <a:gd name="connsiteX4-57" fmla="*/ 332814 w 563014"/>
                <a:gd name="connsiteY4-58" fmla="*/ 752395 h 752395"/>
                <a:gd name="connsiteX5-59" fmla="*/ 275359 w 563014"/>
                <a:gd name="connsiteY5-60" fmla="*/ 640770 h 752395"/>
                <a:gd name="connsiteX6-61" fmla="*/ 217904 w 563014"/>
                <a:gd name="connsiteY6-62" fmla="*/ 752395 h 752395"/>
                <a:gd name="connsiteX7-63" fmla="*/ 0 w 563014"/>
                <a:gd name="connsiteY7-64" fmla="*/ 752395 h 752395"/>
                <a:gd name="connsiteX8-65" fmla="*/ 0 w 563014"/>
                <a:gd name="connsiteY8-66" fmla="*/ 98287 h 752395"/>
                <a:gd name="connsiteX9-67" fmla="*/ 0 w 563014"/>
                <a:gd name="connsiteY9-68" fmla="*/ 35422 h 752395"/>
                <a:gd name="connsiteX10-69" fmla="*/ 0 w 563014"/>
                <a:gd name="connsiteY10-70" fmla="*/ 1132 h 752395"/>
                <a:gd name="connsiteX11-71" fmla="*/ 563014 w 563014"/>
                <a:gd name="connsiteY11-72" fmla="*/ 77333 h 752395"/>
                <a:gd name="connsiteX0-73" fmla="*/ 550718 w 550718"/>
                <a:gd name="connsiteY0-74" fmla="*/ 0 h 751263"/>
                <a:gd name="connsiteX1-75" fmla="*/ 550718 w 550718"/>
                <a:gd name="connsiteY1-76" fmla="*/ 34290 h 751263"/>
                <a:gd name="connsiteX2-77" fmla="*/ 550718 w 550718"/>
                <a:gd name="connsiteY2-78" fmla="*/ 97155 h 751263"/>
                <a:gd name="connsiteX3-79" fmla="*/ 550718 w 550718"/>
                <a:gd name="connsiteY3-80" fmla="*/ 751263 h 751263"/>
                <a:gd name="connsiteX4-81" fmla="*/ 332814 w 550718"/>
                <a:gd name="connsiteY4-82" fmla="*/ 751263 h 751263"/>
                <a:gd name="connsiteX5-83" fmla="*/ 275359 w 550718"/>
                <a:gd name="connsiteY5-84" fmla="*/ 639638 h 751263"/>
                <a:gd name="connsiteX6-85" fmla="*/ 217904 w 550718"/>
                <a:gd name="connsiteY6-86" fmla="*/ 751263 h 751263"/>
                <a:gd name="connsiteX7-87" fmla="*/ 0 w 550718"/>
                <a:gd name="connsiteY7-88" fmla="*/ 751263 h 751263"/>
                <a:gd name="connsiteX8-89" fmla="*/ 0 w 550718"/>
                <a:gd name="connsiteY8-90" fmla="*/ 97155 h 751263"/>
                <a:gd name="connsiteX9-91" fmla="*/ 0 w 550718"/>
                <a:gd name="connsiteY9-92" fmla="*/ 34290 h 751263"/>
                <a:gd name="connsiteX10-93" fmla="*/ 0 w 550718"/>
                <a:gd name="connsiteY10-94" fmla="*/ 0 h 75126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grpSp>
      <p:sp>
        <p:nvSpPr>
          <p:cNvPr id="20" name="文本占位符 6"/>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grpSp>
        <p:nvGrpSpPr>
          <p:cNvPr id="118" name="组合 117"/>
          <p:cNvGrpSpPr/>
          <p:nvPr userDrawn="1"/>
        </p:nvGrpSpPr>
        <p:grpSpPr>
          <a:xfrm>
            <a:off x="9712252" y="287906"/>
            <a:ext cx="1878330" cy="479314"/>
            <a:chOff x="-11865182" y="9433072"/>
            <a:chExt cx="35916977" cy="9165313"/>
          </a:xfrm>
          <a:solidFill>
            <a:srgbClr val="004098"/>
          </a:solidFill>
        </p:grpSpPr>
        <p:sp>
          <p:nvSpPr>
            <p:cNvPr id="119" name="任意多边形: 形状 118"/>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6_自定义版式">
    <p:spTree>
      <p:nvGrpSpPr>
        <p:cNvPr id="1" name=""/>
        <p:cNvGrpSpPr/>
        <p:nvPr/>
      </p:nvGrpSpPr>
      <p:grpSpPr>
        <a:xfrm>
          <a:off x="0" y="0"/>
          <a:ext cx="0" cy="0"/>
          <a:chOff x="0" y="0"/>
          <a:chExt cx="0" cy="0"/>
        </a:xfrm>
      </p:grpSpPr>
      <p:pic>
        <p:nvPicPr>
          <p:cNvPr id="6" name="图片 5"/>
          <p:cNvPicPr>
            <a:picLocks noChangeAspect="1"/>
          </p:cNvPicPr>
          <p:nvPr userDrawn="1"/>
        </p:nvPicPr>
        <p:blipFill rotWithShape="1">
          <a:blip r:embed="rId2" cstate="screen"/>
          <a:srcRect/>
          <a:stretch>
            <a:fillRect/>
          </a:stretch>
        </p:blipFill>
        <p:spPr>
          <a:xfrm>
            <a:off x="0" y="0"/>
            <a:ext cx="12192000" cy="6858000"/>
          </a:xfrm>
          <a:prstGeom prst="rect">
            <a:avLst/>
          </a:prstGeom>
        </p:spPr>
      </p:pic>
      <p:sp>
        <p:nvSpPr>
          <p:cNvPr id="7" name="矩形 6"/>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grpSp>
        <p:nvGrpSpPr>
          <p:cNvPr id="8" name="组合 7"/>
          <p:cNvGrpSpPr/>
          <p:nvPr userDrawn="1"/>
        </p:nvGrpSpPr>
        <p:grpSpPr>
          <a:xfrm>
            <a:off x="8431598" y="0"/>
            <a:ext cx="3760402" cy="4528788"/>
            <a:chOff x="8431598" y="0"/>
            <a:chExt cx="3760402" cy="4528788"/>
          </a:xfrm>
        </p:grpSpPr>
        <p:sp>
          <p:nvSpPr>
            <p:cNvPr id="9" name="任意多边形: 形状 8"/>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sp>
          <p:nvSpPr>
            <p:cNvPr id="10" name="任意多边形: 形状 9"/>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Microsoft YaHei" panose="020B0503020204020204" pitchFamily="34" charset="-122"/>
              </a:endParaRPr>
            </a:p>
          </p:txBody>
        </p:sp>
        <p:sp>
          <p:nvSpPr>
            <p:cNvPr id="11" name="任意多边形: 形状 10"/>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grpSp>
      <p:cxnSp>
        <p:nvCxnSpPr>
          <p:cNvPr id="14" name="直接连接符 13"/>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p:cNvSpPr txBox="1"/>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rPr>
              <a:t>06</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endParaRPr>
          </a:p>
        </p:txBody>
      </p:sp>
      <p:cxnSp>
        <p:nvCxnSpPr>
          <p:cNvPr id="16" name="直接连接符 15"/>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p:cNvGrpSpPr/>
          <p:nvPr userDrawn="1"/>
        </p:nvGrpSpPr>
        <p:grpSpPr>
          <a:xfrm>
            <a:off x="5806353" y="-1"/>
            <a:ext cx="579293" cy="751263"/>
            <a:chOff x="5820641" y="-1"/>
            <a:chExt cx="579293" cy="751263"/>
          </a:xfrm>
        </p:grpSpPr>
        <p:sp>
          <p:nvSpPr>
            <p:cNvPr id="18" name="任意多边形: 形状 17"/>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19" name="任意多边形: 形状 18"/>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1" fmla="*/ 0 w 550718"/>
                <a:gd name="connsiteY0-2" fmla="*/ 15239 h 766502"/>
                <a:gd name="connsiteX1-3" fmla="*/ 471574 w 550718"/>
                <a:gd name="connsiteY1-4" fmla="*/ 0 h 766502"/>
                <a:gd name="connsiteX2-5" fmla="*/ 550718 w 550718"/>
                <a:gd name="connsiteY2-6" fmla="*/ 15239 h 766502"/>
                <a:gd name="connsiteX3-7" fmla="*/ 550718 w 550718"/>
                <a:gd name="connsiteY3-8" fmla="*/ 49529 h 766502"/>
                <a:gd name="connsiteX4-9" fmla="*/ 550718 w 550718"/>
                <a:gd name="connsiteY4-10" fmla="*/ 112394 h 766502"/>
                <a:gd name="connsiteX5-11" fmla="*/ 550718 w 550718"/>
                <a:gd name="connsiteY5-12" fmla="*/ 766502 h 766502"/>
                <a:gd name="connsiteX6-13" fmla="*/ 332814 w 550718"/>
                <a:gd name="connsiteY6-14" fmla="*/ 766502 h 766502"/>
                <a:gd name="connsiteX7-15" fmla="*/ 275359 w 550718"/>
                <a:gd name="connsiteY7-16" fmla="*/ 654877 h 766502"/>
                <a:gd name="connsiteX8-17" fmla="*/ 217904 w 550718"/>
                <a:gd name="connsiteY8-18" fmla="*/ 766502 h 766502"/>
                <a:gd name="connsiteX9-19" fmla="*/ 0 w 550718"/>
                <a:gd name="connsiteY9-20" fmla="*/ 766502 h 766502"/>
                <a:gd name="connsiteX10-21" fmla="*/ 0 w 550718"/>
                <a:gd name="connsiteY10-22" fmla="*/ 112394 h 766502"/>
                <a:gd name="connsiteX11" fmla="*/ 0 w 550718"/>
                <a:gd name="connsiteY11" fmla="*/ 49529 h 766502"/>
                <a:gd name="connsiteX12" fmla="*/ 0 w 550718"/>
                <a:gd name="connsiteY12" fmla="*/ 15239 h 766502"/>
                <a:gd name="connsiteX0-23" fmla="*/ 471574 w 563014"/>
                <a:gd name="connsiteY0-24" fmla="*/ 0 h 766502"/>
                <a:gd name="connsiteX1-25" fmla="*/ 550718 w 563014"/>
                <a:gd name="connsiteY1-26" fmla="*/ 15239 h 766502"/>
                <a:gd name="connsiteX2-27" fmla="*/ 550718 w 563014"/>
                <a:gd name="connsiteY2-28" fmla="*/ 49529 h 766502"/>
                <a:gd name="connsiteX3-29" fmla="*/ 550718 w 563014"/>
                <a:gd name="connsiteY3-30" fmla="*/ 112394 h 766502"/>
                <a:gd name="connsiteX4-31" fmla="*/ 550718 w 563014"/>
                <a:gd name="connsiteY4-32" fmla="*/ 766502 h 766502"/>
                <a:gd name="connsiteX5-33" fmla="*/ 332814 w 563014"/>
                <a:gd name="connsiteY5-34" fmla="*/ 766502 h 766502"/>
                <a:gd name="connsiteX6-35" fmla="*/ 275359 w 563014"/>
                <a:gd name="connsiteY6-36" fmla="*/ 654877 h 766502"/>
                <a:gd name="connsiteX7-37" fmla="*/ 217904 w 563014"/>
                <a:gd name="connsiteY7-38" fmla="*/ 766502 h 766502"/>
                <a:gd name="connsiteX8-39" fmla="*/ 0 w 563014"/>
                <a:gd name="connsiteY8-40" fmla="*/ 766502 h 766502"/>
                <a:gd name="connsiteX9-41" fmla="*/ 0 w 563014"/>
                <a:gd name="connsiteY9-42" fmla="*/ 112394 h 766502"/>
                <a:gd name="connsiteX10-43" fmla="*/ 0 w 563014"/>
                <a:gd name="connsiteY10-44" fmla="*/ 49529 h 766502"/>
                <a:gd name="connsiteX11-45" fmla="*/ 0 w 563014"/>
                <a:gd name="connsiteY11-46" fmla="*/ 15239 h 766502"/>
                <a:gd name="connsiteX12-47" fmla="*/ 563014 w 563014"/>
                <a:gd name="connsiteY12-48" fmla="*/ 91440 h 766502"/>
                <a:gd name="connsiteX0-49" fmla="*/ 550718 w 563014"/>
                <a:gd name="connsiteY0-50" fmla="*/ 1132 h 752395"/>
                <a:gd name="connsiteX1-51" fmla="*/ 550718 w 563014"/>
                <a:gd name="connsiteY1-52" fmla="*/ 35422 h 752395"/>
                <a:gd name="connsiteX2-53" fmla="*/ 550718 w 563014"/>
                <a:gd name="connsiteY2-54" fmla="*/ 98287 h 752395"/>
                <a:gd name="connsiteX3-55" fmla="*/ 550718 w 563014"/>
                <a:gd name="connsiteY3-56" fmla="*/ 752395 h 752395"/>
                <a:gd name="connsiteX4-57" fmla="*/ 332814 w 563014"/>
                <a:gd name="connsiteY4-58" fmla="*/ 752395 h 752395"/>
                <a:gd name="connsiteX5-59" fmla="*/ 275359 w 563014"/>
                <a:gd name="connsiteY5-60" fmla="*/ 640770 h 752395"/>
                <a:gd name="connsiteX6-61" fmla="*/ 217904 w 563014"/>
                <a:gd name="connsiteY6-62" fmla="*/ 752395 h 752395"/>
                <a:gd name="connsiteX7-63" fmla="*/ 0 w 563014"/>
                <a:gd name="connsiteY7-64" fmla="*/ 752395 h 752395"/>
                <a:gd name="connsiteX8-65" fmla="*/ 0 w 563014"/>
                <a:gd name="connsiteY8-66" fmla="*/ 98287 h 752395"/>
                <a:gd name="connsiteX9-67" fmla="*/ 0 w 563014"/>
                <a:gd name="connsiteY9-68" fmla="*/ 35422 h 752395"/>
                <a:gd name="connsiteX10-69" fmla="*/ 0 w 563014"/>
                <a:gd name="connsiteY10-70" fmla="*/ 1132 h 752395"/>
                <a:gd name="connsiteX11-71" fmla="*/ 563014 w 563014"/>
                <a:gd name="connsiteY11-72" fmla="*/ 77333 h 752395"/>
                <a:gd name="connsiteX0-73" fmla="*/ 550718 w 550718"/>
                <a:gd name="connsiteY0-74" fmla="*/ 0 h 751263"/>
                <a:gd name="connsiteX1-75" fmla="*/ 550718 w 550718"/>
                <a:gd name="connsiteY1-76" fmla="*/ 34290 h 751263"/>
                <a:gd name="connsiteX2-77" fmla="*/ 550718 w 550718"/>
                <a:gd name="connsiteY2-78" fmla="*/ 97155 h 751263"/>
                <a:gd name="connsiteX3-79" fmla="*/ 550718 w 550718"/>
                <a:gd name="connsiteY3-80" fmla="*/ 751263 h 751263"/>
                <a:gd name="connsiteX4-81" fmla="*/ 332814 w 550718"/>
                <a:gd name="connsiteY4-82" fmla="*/ 751263 h 751263"/>
                <a:gd name="connsiteX5-83" fmla="*/ 275359 w 550718"/>
                <a:gd name="connsiteY5-84" fmla="*/ 639638 h 751263"/>
                <a:gd name="connsiteX6-85" fmla="*/ 217904 w 550718"/>
                <a:gd name="connsiteY6-86" fmla="*/ 751263 h 751263"/>
                <a:gd name="connsiteX7-87" fmla="*/ 0 w 550718"/>
                <a:gd name="connsiteY7-88" fmla="*/ 751263 h 751263"/>
                <a:gd name="connsiteX8-89" fmla="*/ 0 w 550718"/>
                <a:gd name="connsiteY8-90" fmla="*/ 97155 h 751263"/>
                <a:gd name="connsiteX9-91" fmla="*/ 0 w 550718"/>
                <a:gd name="connsiteY9-92" fmla="*/ 34290 h 751263"/>
                <a:gd name="connsiteX10-93" fmla="*/ 0 w 550718"/>
                <a:gd name="connsiteY10-94" fmla="*/ 0 h 75126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grpSp>
      <p:sp>
        <p:nvSpPr>
          <p:cNvPr id="20" name="文本占位符 6"/>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grpSp>
        <p:nvGrpSpPr>
          <p:cNvPr id="118" name="组合 117"/>
          <p:cNvGrpSpPr/>
          <p:nvPr userDrawn="1"/>
        </p:nvGrpSpPr>
        <p:grpSpPr>
          <a:xfrm>
            <a:off x="9712252" y="287906"/>
            <a:ext cx="1878330" cy="479314"/>
            <a:chOff x="-11865182" y="9433072"/>
            <a:chExt cx="35916977" cy="9165313"/>
          </a:xfrm>
          <a:solidFill>
            <a:srgbClr val="004098"/>
          </a:solidFill>
        </p:grpSpPr>
        <p:sp>
          <p:nvSpPr>
            <p:cNvPr id="119" name="任意多边形: 形状 118"/>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7_自定义版式">
    <p:spTree>
      <p:nvGrpSpPr>
        <p:cNvPr id="1" name=""/>
        <p:cNvGrpSpPr/>
        <p:nvPr/>
      </p:nvGrpSpPr>
      <p:grpSpPr>
        <a:xfrm>
          <a:off x="0" y="0"/>
          <a:ext cx="0" cy="0"/>
          <a:chOff x="0" y="0"/>
          <a:chExt cx="0" cy="0"/>
        </a:xfrm>
      </p:grpSpPr>
      <p:pic>
        <p:nvPicPr>
          <p:cNvPr id="6" name="图片 5"/>
          <p:cNvPicPr>
            <a:picLocks noChangeAspect="1"/>
          </p:cNvPicPr>
          <p:nvPr userDrawn="1"/>
        </p:nvPicPr>
        <p:blipFill rotWithShape="1">
          <a:blip r:embed="rId2" cstate="screen"/>
          <a:srcRect/>
          <a:stretch>
            <a:fillRect/>
          </a:stretch>
        </p:blipFill>
        <p:spPr>
          <a:xfrm>
            <a:off x="0" y="0"/>
            <a:ext cx="12192000" cy="6858000"/>
          </a:xfrm>
          <a:prstGeom prst="rect">
            <a:avLst/>
          </a:prstGeom>
        </p:spPr>
      </p:pic>
      <p:sp>
        <p:nvSpPr>
          <p:cNvPr id="7" name="矩形 6"/>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grpSp>
        <p:nvGrpSpPr>
          <p:cNvPr id="8" name="组合 7"/>
          <p:cNvGrpSpPr/>
          <p:nvPr userDrawn="1"/>
        </p:nvGrpSpPr>
        <p:grpSpPr>
          <a:xfrm>
            <a:off x="8431598" y="0"/>
            <a:ext cx="3760402" cy="4528788"/>
            <a:chOff x="8431598" y="0"/>
            <a:chExt cx="3760402" cy="4528788"/>
          </a:xfrm>
        </p:grpSpPr>
        <p:sp>
          <p:nvSpPr>
            <p:cNvPr id="9" name="任意多边形: 形状 8"/>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sp>
          <p:nvSpPr>
            <p:cNvPr id="10" name="任意多边形: 形状 9"/>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Microsoft YaHei" panose="020B0503020204020204" pitchFamily="34" charset="-122"/>
              </a:endParaRPr>
            </a:p>
          </p:txBody>
        </p:sp>
        <p:sp>
          <p:nvSpPr>
            <p:cNvPr id="11" name="任意多边形: 形状 10"/>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grpSp>
      <p:cxnSp>
        <p:nvCxnSpPr>
          <p:cNvPr id="14" name="直接连接符 13"/>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p:cNvSpPr txBox="1"/>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rPr>
              <a:t>07</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endParaRPr>
          </a:p>
        </p:txBody>
      </p:sp>
      <p:cxnSp>
        <p:nvCxnSpPr>
          <p:cNvPr id="16" name="直接连接符 15"/>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p:cNvGrpSpPr/>
          <p:nvPr userDrawn="1"/>
        </p:nvGrpSpPr>
        <p:grpSpPr>
          <a:xfrm>
            <a:off x="5806353" y="-1"/>
            <a:ext cx="579293" cy="751263"/>
            <a:chOff x="5820641" y="-1"/>
            <a:chExt cx="579293" cy="751263"/>
          </a:xfrm>
        </p:grpSpPr>
        <p:sp>
          <p:nvSpPr>
            <p:cNvPr id="18" name="任意多边形: 形状 17"/>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19" name="任意多边形: 形状 18"/>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1" fmla="*/ 0 w 550718"/>
                <a:gd name="connsiteY0-2" fmla="*/ 15239 h 766502"/>
                <a:gd name="connsiteX1-3" fmla="*/ 471574 w 550718"/>
                <a:gd name="connsiteY1-4" fmla="*/ 0 h 766502"/>
                <a:gd name="connsiteX2-5" fmla="*/ 550718 w 550718"/>
                <a:gd name="connsiteY2-6" fmla="*/ 15239 h 766502"/>
                <a:gd name="connsiteX3-7" fmla="*/ 550718 w 550718"/>
                <a:gd name="connsiteY3-8" fmla="*/ 49529 h 766502"/>
                <a:gd name="connsiteX4-9" fmla="*/ 550718 w 550718"/>
                <a:gd name="connsiteY4-10" fmla="*/ 112394 h 766502"/>
                <a:gd name="connsiteX5-11" fmla="*/ 550718 w 550718"/>
                <a:gd name="connsiteY5-12" fmla="*/ 766502 h 766502"/>
                <a:gd name="connsiteX6-13" fmla="*/ 332814 w 550718"/>
                <a:gd name="connsiteY6-14" fmla="*/ 766502 h 766502"/>
                <a:gd name="connsiteX7-15" fmla="*/ 275359 w 550718"/>
                <a:gd name="connsiteY7-16" fmla="*/ 654877 h 766502"/>
                <a:gd name="connsiteX8-17" fmla="*/ 217904 w 550718"/>
                <a:gd name="connsiteY8-18" fmla="*/ 766502 h 766502"/>
                <a:gd name="connsiteX9-19" fmla="*/ 0 w 550718"/>
                <a:gd name="connsiteY9-20" fmla="*/ 766502 h 766502"/>
                <a:gd name="connsiteX10-21" fmla="*/ 0 w 550718"/>
                <a:gd name="connsiteY10-22" fmla="*/ 112394 h 766502"/>
                <a:gd name="connsiteX11" fmla="*/ 0 w 550718"/>
                <a:gd name="connsiteY11" fmla="*/ 49529 h 766502"/>
                <a:gd name="connsiteX12" fmla="*/ 0 w 550718"/>
                <a:gd name="connsiteY12" fmla="*/ 15239 h 766502"/>
                <a:gd name="connsiteX0-23" fmla="*/ 471574 w 563014"/>
                <a:gd name="connsiteY0-24" fmla="*/ 0 h 766502"/>
                <a:gd name="connsiteX1-25" fmla="*/ 550718 w 563014"/>
                <a:gd name="connsiteY1-26" fmla="*/ 15239 h 766502"/>
                <a:gd name="connsiteX2-27" fmla="*/ 550718 w 563014"/>
                <a:gd name="connsiteY2-28" fmla="*/ 49529 h 766502"/>
                <a:gd name="connsiteX3-29" fmla="*/ 550718 w 563014"/>
                <a:gd name="connsiteY3-30" fmla="*/ 112394 h 766502"/>
                <a:gd name="connsiteX4-31" fmla="*/ 550718 w 563014"/>
                <a:gd name="connsiteY4-32" fmla="*/ 766502 h 766502"/>
                <a:gd name="connsiteX5-33" fmla="*/ 332814 w 563014"/>
                <a:gd name="connsiteY5-34" fmla="*/ 766502 h 766502"/>
                <a:gd name="connsiteX6-35" fmla="*/ 275359 w 563014"/>
                <a:gd name="connsiteY6-36" fmla="*/ 654877 h 766502"/>
                <a:gd name="connsiteX7-37" fmla="*/ 217904 w 563014"/>
                <a:gd name="connsiteY7-38" fmla="*/ 766502 h 766502"/>
                <a:gd name="connsiteX8-39" fmla="*/ 0 w 563014"/>
                <a:gd name="connsiteY8-40" fmla="*/ 766502 h 766502"/>
                <a:gd name="connsiteX9-41" fmla="*/ 0 w 563014"/>
                <a:gd name="connsiteY9-42" fmla="*/ 112394 h 766502"/>
                <a:gd name="connsiteX10-43" fmla="*/ 0 w 563014"/>
                <a:gd name="connsiteY10-44" fmla="*/ 49529 h 766502"/>
                <a:gd name="connsiteX11-45" fmla="*/ 0 w 563014"/>
                <a:gd name="connsiteY11-46" fmla="*/ 15239 h 766502"/>
                <a:gd name="connsiteX12-47" fmla="*/ 563014 w 563014"/>
                <a:gd name="connsiteY12-48" fmla="*/ 91440 h 766502"/>
                <a:gd name="connsiteX0-49" fmla="*/ 550718 w 563014"/>
                <a:gd name="connsiteY0-50" fmla="*/ 1132 h 752395"/>
                <a:gd name="connsiteX1-51" fmla="*/ 550718 w 563014"/>
                <a:gd name="connsiteY1-52" fmla="*/ 35422 h 752395"/>
                <a:gd name="connsiteX2-53" fmla="*/ 550718 w 563014"/>
                <a:gd name="connsiteY2-54" fmla="*/ 98287 h 752395"/>
                <a:gd name="connsiteX3-55" fmla="*/ 550718 w 563014"/>
                <a:gd name="connsiteY3-56" fmla="*/ 752395 h 752395"/>
                <a:gd name="connsiteX4-57" fmla="*/ 332814 w 563014"/>
                <a:gd name="connsiteY4-58" fmla="*/ 752395 h 752395"/>
                <a:gd name="connsiteX5-59" fmla="*/ 275359 w 563014"/>
                <a:gd name="connsiteY5-60" fmla="*/ 640770 h 752395"/>
                <a:gd name="connsiteX6-61" fmla="*/ 217904 w 563014"/>
                <a:gd name="connsiteY6-62" fmla="*/ 752395 h 752395"/>
                <a:gd name="connsiteX7-63" fmla="*/ 0 w 563014"/>
                <a:gd name="connsiteY7-64" fmla="*/ 752395 h 752395"/>
                <a:gd name="connsiteX8-65" fmla="*/ 0 w 563014"/>
                <a:gd name="connsiteY8-66" fmla="*/ 98287 h 752395"/>
                <a:gd name="connsiteX9-67" fmla="*/ 0 w 563014"/>
                <a:gd name="connsiteY9-68" fmla="*/ 35422 h 752395"/>
                <a:gd name="connsiteX10-69" fmla="*/ 0 w 563014"/>
                <a:gd name="connsiteY10-70" fmla="*/ 1132 h 752395"/>
                <a:gd name="connsiteX11-71" fmla="*/ 563014 w 563014"/>
                <a:gd name="connsiteY11-72" fmla="*/ 77333 h 752395"/>
                <a:gd name="connsiteX0-73" fmla="*/ 550718 w 550718"/>
                <a:gd name="connsiteY0-74" fmla="*/ 0 h 751263"/>
                <a:gd name="connsiteX1-75" fmla="*/ 550718 w 550718"/>
                <a:gd name="connsiteY1-76" fmla="*/ 34290 h 751263"/>
                <a:gd name="connsiteX2-77" fmla="*/ 550718 w 550718"/>
                <a:gd name="connsiteY2-78" fmla="*/ 97155 h 751263"/>
                <a:gd name="connsiteX3-79" fmla="*/ 550718 w 550718"/>
                <a:gd name="connsiteY3-80" fmla="*/ 751263 h 751263"/>
                <a:gd name="connsiteX4-81" fmla="*/ 332814 w 550718"/>
                <a:gd name="connsiteY4-82" fmla="*/ 751263 h 751263"/>
                <a:gd name="connsiteX5-83" fmla="*/ 275359 w 550718"/>
                <a:gd name="connsiteY5-84" fmla="*/ 639638 h 751263"/>
                <a:gd name="connsiteX6-85" fmla="*/ 217904 w 550718"/>
                <a:gd name="connsiteY6-86" fmla="*/ 751263 h 751263"/>
                <a:gd name="connsiteX7-87" fmla="*/ 0 w 550718"/>
                <a:gd name="connsiteY7-88" fmla="*/ 751263 h 751263"/>
                <a:gd name="connsiteX8-89" fmla="*/ 0 w 550718"/>
                <a:gd name="connsiteY8-90" fmla="*/ 97155 h 751263"/>
                <a:gd name="connsiteX9-91" fmla="*/ 0 w 550718"/>
                <a:gd name="connsiteY9-92" fmla="*/ 34290 h 751263"/>
                <a:gd name="connsiteX10-93" fmla="*/ 0 w 550718"/>
                <a:gd name="connsiteY10-94" fmla="*/ 0 h 75126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grpSp>
      <p:sp>
        <p:nvSpPr>
          <p:cNvPr id="20" name="文本占位符 6"/>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grpSp>
        <p:nvGrpSpPr>
          <p:cNvPr id="118" name="组合 117"/>
          <p:cNvGrpSpPr/>
          <p:nvPr userDrawn="1"/>
        </p:nvGrpSpPr>
        <p:grpSpPr>
          <a:xfrm>
            <a:off x="9712252" y="287906"/>
            <a:ext cx="1878330" cy="479314"/>
            <a:chOff x="-11865182" y="9433072"/>
            <a:chExt cx="35916977" cy="9165313"/>
          </a:xfrm>
          <a:solidFill>
            <a:srgbClr val="004098"/>
          </a:solidFill>
        </p:grpSpPr>
        <p:sp>
          <p:nvSpPr>
            <p:cNvPr id="119" name="任意多边形: 形状 118"/>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36_自定义版式">
    <p:spTree>
      <p:nvGrpSpPr>
        <p:cNvPr id="1" name=""/>
        <p:cNvGrpSpPr/>
        <p:nvPr/>
      </p:nvGrpSpPr>
      <p:grpSpPr>
        <a:xfrm>
          <a:off x="0" y="0"/>
          <a:ext cx="0" cy="0"/>
          <a:chOff x="0" y="0"/>
          <a:chExt cx="0" cy="0"/>
        </a:xfrm>
      </p:grpSpPr>
      <p:pic>
        <p:nvPicPr>
          <p:cNvPr id="6" name="图片 5"/>
          <p:cNvPicPr>
            <a:picLocks noChangeAspect="1"/>
          </p:cNvPicPr>
          <p:nvPr userDrawn="1"/>
        </p:nvPicPr>
        <p:blipFill rotWithShape="1">
          <a:blip r:embed="rId2" cstate="screen"/>
          <a:srcRect/>
          <a:stretch>
            <a:fillRect/>
          </a:stretch>
        </p:blipFill>
        <p:spPr>
          <a:xfrm>
            <a:off x="0" y="0"/>
            <a:ext cx="12192000" cy="6858000"/>
          </a:xfrm>
          <a:prstGeom prst="rect">
            <a:avLst/>
          </a:prstGeom>
        </p:spPr>
      </p:pic>
      <p:sp>
        <p:nvSpPr>
          <p:cNvPr id="7" name="矩形 6"/>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grpSp>
        <p:nvGrpSpPr>
          <p:cNvPr id="8" name="组合 7"/>
          <p:cNvGrpSpPr/>
          <p:nvPr userDrawn="1"/>
        </p:nvGrpSpPr>
        <p:grpSpPr>
          <a:xfrm>
            <a:off x="8431598" y="0"/>
            <a:ext cx="3760402" cy="4528788"/>
            <a:chOff x="8431598" y="0"/>
            <a:chExt cx="3760402" cy="4528788"/>
          </a:xfrm>
        </p:grpSpPr>
        <p:sp>
          <p:nvSpPr>
            <p:cNvPr id="9" name="任意多边形: 形状 8"/>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sp>
          <p:nvSpPr>
            <p:cNvPr id="10" name="任意多边形: 形状 9"/>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Microsoft YaHei" panose="020B0503020204020204" pitchFamily="34" charset="-122"/>
              </a:endParaRPr>
            </a:p>
          </p:txBody>
        </p:sp>
        <p:sp>
          <p:nvSpPr>
            <p:cNvPr id="11" name="任意多边形: 形状 10"/>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grpSp>
      <p:cxnSp>
        <p:nvCxnSpPr>
          <p:cNvPr id="14" name="直接连接符 13"/>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p:cNvSpPr txBox="1"/>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rPr>
              <a:t>08</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endParaRPr>
          </a:p>
        </p:txBody>
      </p:sp>
      <p:cxnSp>
        <p:nvCxnSpPr>
          <p:cNvPr id="16" name="直接连接符 15"/>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p:cNvGrpSpPr/>
          <p:nvPr userDrawn="1"/>
        </p:nvGrpSpPr>
        <p:grpSpPr>
          <a:xfrm>
            <a:off x="5806353" y="-1"/>
            <a:ext cx="579293" cy="751263"/>
            <a:chOff x="5820641" y="-1"/>
            <a:chExt cx="579293" cy="751263"/>
          </a:xfrm>
        </p:grpSpPr>
        <p:sp>
          <p:nvSpPr>
            <p:cNvPr id="18" name="任意多边形: 形状 17"/>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19" name="任意多边形: 形状 18"/>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1" fmla="*/ 0 w 550718"/>
                <a:gd name="connsiteY0-2" fmla="*/ 15239 h 766502"/>
                <a:gd name="connsiteX1-3" fmla="*/ 471574 w 550718"/>
                <a:gd name="connsiteY1-4" fmla="*/ 0 h 766502"/>
                <a:gd name="connsiteX2-5" fmla="*/ 550718 w 550718"/>
                <a:gd name="connsiteY2-6" fmla="*/ 15239 h 766502"/>
                <a:gd name="connsiteX3-7" fmla="*/ 550718 w 550718"/>
                <a:gd name="connsiteY3-8" fmla="*/ 49529 h 766502"/>
                <a:gd name="connsiteX4-9" fmla="*/ 550718 w 550718"/>
                <a:gd name="connsiteY4-10" fmla="*/ 112394 h 766502"/>
                <a:gd name="connsiteX5-11" fmla="*/ 550718 w 550718"/>
                <a:gd name="connsiteY5-12" fmla="*/ 766502 h 766502"/>
                <a:gd name="connsiteX6-13" fmla="*/ 332814 w 550718"/>
                <a:gd name="connsiteY6-14" fmla="*/ 766502 h 766502"/>
                <a:gd name="connsiteX7-15" fmla="*/ 275359 w 550718"/>
                <a:gd name="connsiteY7-16" fmla="*/ 654877 h 766502"/>
                <a:gd name="connsiteX8-17" fmla="*/ 217904 w 550718"/>
                <a:gd name="connsiteY8-18" fmla="*/ 766502 h 766502"/>
                <a:gd name="connsiteX9-19" fmla="*/ 0 w 550718"/>
                <a:gd name="connsiteY9-20" fmla="*/ 766502 h 766502"/>
                <a:gd name="connsiteX10-21" fmla="*/ 0 w 550718"/>
                <a:gd name="connsiteY10-22" fmla="*/ 112394 h 766502"/>
                <a:gd name="connsiteX11" fmla="*/ 0 w 550718"/>
                <a:gd name="connsiteY11" fmla="*/ 49529 h 766502"/>
                <a:gd name="connsiteX12" fmla="*/ 0 w 550718"/>
                <a:gd name="connsiteY12" fmla="*/ 15239 h 766502"/>
                <a:gd name="connsiteX0-23" fmla="*/ 471574 w 563014"/>
                <a:gd name="connsiteY0-24" fmla="*/ 0 h 766502"/>
                <a:gd name="connsiteX1-25" fmla="*/ 550718 w 563014"/>
                <a:gd name="connsiteY1-26" fmla="*/ 15239 h 766502"/>
                <a:gd name="connsiteX2-27" fmla="*/ 550718 w 563014"/>
                <a:gd name="connsiteY2-28" fmla="*/ 49529 h 766502"/>
                <a:gd name="connsiteX3-29" fmla="*/ 550718 w 563014"/>
                <a:gd name="connsiteY3-30" fmla="*/ 112394 h 766502"/>
                <a:gd name="connsiteX4-31" fmla="*/ 550718 w 563014"/>
                <a:gd name="connsiteY4-32" fmla="*/ 766502 h 766502"/>
                <a:gd name="connsiteX5-33" fmla="*/ 332814 w 563014"/>
                <a:gd name="connsiteY5-34" fmla="*/ 766502 h 766502"/>
                <a:gd name="connsiteX6-35" fmla="*/ 275359 w 563014"/>
                <a:gd name="connsiteY6-36" fmla="*/ 654877 h 766502"/>
                <a:gd name="connsiteX7-37" fmla="*/ 217904 w 563014"/>
                <a:gd name="connsiteY7-38" fmla="*/ 766502 h 766502"/>
                <a:gd name="connsiteX8-39" fmla="*/ 0 w 563014"/>
                <a:gd name="connsiteY8-40" fmla="*/ 766502 h 766502"/>
                <a:gd name="connsiteX9-41" fmla="*/ 0 w 563014"/>
                <a:gd name="connsiteY9-42" fmla="*/ 112394 h 766502"/>
                <a:gd name="connsiteX10-43" fmla="*/ 0 w 563014"/>
                <a:gd name="connsiteY10-44" fmla="*/ 49529 h 766502"/>
                <a:gd name="connsiteX11-45" fmla="*/ 0 w 563014"/>
                <a:gd name="connsiteY11-46" fmla="*/ 15239 h 766502"/>
                <a:gd name="connsiteX12-47" fmla="*/ 563014 w 563014"/>
                <a:gd name="connsiteY12-48" fmla="*/ 91440 h 766502"/>
                <a:gd name="connsiteX0-49" fmla="*/ 550718 w 563014"/>
                <a:gd name="connsiteY0-50" fmla="*/ 1132 h 752395"/>
                <a:gd name="connsiteX1-51" fmla="*/ 550718 w 563014"/>
                <a:gd name="connsiteY1-52" fmla="*/ 35422 h 752395"/>
                <a:gd name="connsiteX2-53" fmla="*/ 550718 w 563014"/>
                <a:gd name="connsiteY2-54" fmla="*/ 98287 h 752395"/>
                <a:gd name="connsiteX3-55" fmla="*/ 550718 w 563014"/>
                <a:gd name="connsiteY3-56" fmla="*/ 752395 h 752395"/>
                <a:gd name="connsiteX4-57" fmla="*/ 332814 w 563014"/>
                <a:gd name="connsiteY4-58" fmla="*/ 752395 h 752395"/>
                <a:gd name="connsiteX5-59" fmla="*/ 275359 w 563014"/>
                <a:gd name="connsiteY5-60" fmla="*/ 640770 h 752395"/>
                <a:gd name="connsiteX6-61" fmla="*/ 217904 w 563014"/>
                <a:gd name="connsiteY6-62" fmla="*/ 752395 h 752395"/>
                <a:gd name="connsiteX7-63" fmla="*/ 0 w 563014"/>
                <a:gd name="connsiteY7-64" fmla="*/ 752395 h 752395"/>
                <a:gd name="connsiteX8-65" fmla="*/ 0 w 563014"/>
                <a:gd name="connsiteY8-66" fmla="*/ 98287 h 752395"/>
                <a:gd name="connsiteX9-67" fmla="*/ 0 w 563014"/>
                <a:gd name="connsiteY9-68" fmla="*/ 35422 h 752395"/>
                <a:gd name="connsiteX10-69" fmla="*/ 0 w 563014"/>
                <a:gd name="connsiteY10-70" fmla="*/ 1132 h 752395"/>
                <a:gd name="connsiteX11-71" fmla="*/ 563014 w 563014"/>
                <a:gd name="connsiteY11-72" fmla="*/ 77333 h 752395"/>
                <a:gd name="connsiteX0-73" fmla="*/ 550718 w 550718"/>
                <a:gd name="connsiteY0-74" fmla="*/ 0 h 751263"/>
                <a:gd name="connsiteX1-75" fmla="*/ 550718 w 550718"/>
                <a:gd name="connsiteY1-76" fmla="*/ 34290 h 751263"/>
                <a:gd name="connsiteX2-77" fmla="*/ 550718 w 550718"/>
                <a:gd name="connsiteY2-78" fmla="*/ 97155 h 751263"/>
                <a:gd name="connsiteX3-79" fmla="*/ 550718 w 550718"/>
                <a:gd name="connsiteY3-80" fmla="*/ 751263 h 751263"/>
                <a:gd name="connsiteX4-81" fmla="*/ 332814 w 550718"/>
                <a:gd name="connsiteY4-82" fmla="*/ 751263 h 751263"/>
                <a:gd name="connsiteX5-83" fmla="*/ 275359 w 550718"/>
                <a:gd name="connsiteY5-84" fmla="*/ 639638 h 751263"/>
                <a:gd name="connsiteX6-85" fmla="*/ 217904 w 550718"/>
                <a:gd name="connsiteY6-86" fmla="*/ 751263 h 751263"/>
                <a:gd name="connsiteX7-87" fmla="*/ 0 w 550718"/>
                <a:gd name="connsiteY7-88" fmla="*/ 751263 h 751263"/>
                <a:gd name="connsiteX8-89" fmla="*/ 0 w 550718"/>
                <a:gd name="connsiteY8-90" fmla="*/ 97155 h 751263"/>
                <a:gd name="connsiteX9-91" fmla="*/ 0 w 550718"/>
                <a:gd name="connsiteY9-92" fmla="*/ 34290 h 751263"/>
                <a:gd name="connsiteX10-93" fmla="*/ 0 w 550718"/>
                <a:gd name="connsiteY10-94" fmla="*/ 0 h 75126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grpSp>
      <p:sp>
        <p:nvSpPr>
          <p:cNvPr id="20" name="文本占位符 6"/>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grpSp>
        <p:nvGrpSpPr>
          <p:cNvPr id="118" name="组合 117"/>
          <p:cNvGrpSpPr/>
          <p:nvPr userDrawn="1"/>
        </p:nvGrpSpPr>
        <p:grpSpPr>
          <a:xfrm>
            <a:off x="9712252" y="287906"/>
            <a:ext cx="1878330" cy="479314"/>
            <a:chOff x="-11865182" y="9433072"/>
            <a:chExt cx="35916977" cy="9165313"/>
          </a:xfrm>
          <a:solidFill>
            <a:srgbClr val="004098"/>
          </a:solidFill>
        </p:grpSpPr>
        <p:sp>
          <p:nvSpPr>
            <p:cNvPr id="119" name="任意多边形: 形状 118"/>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37_自定义版式">
    <p:spTree>
      <p:nvGrpSpPr>
        <p:cNvPr id="1" name=""/>
        <p:cNvGrpSpPr/>
        <p:nvPr/>
      </p:nvGrpSpPr>
      <p:grpSpPr>
        <a:xfrm>
          <a:off x="0" y="0"/>
          <a:ext cx="0" cy="0"/>
          <a:chOff x="0" y="0"/>
          <a:chExt cx="0" cy="0"/>
        </a:xfrm>
      </p:grpSpPr>
      <p:pic>
        <p:nvPicPr>
          <p:cNvPr id="6" name="图片 5"/>
          <p:cNvPicPr>
            <a:picLocks noChangeAspect="1"/>
          </p:cNvPicPr>
          <p:nvPr userDrawn="1"/>
        </p:nvPicPr>
        <p:blipFill rotWithShape="1">
          <a:blip r:embed="rId2" cstate="screen"/>
          <a:srcRect/>
          <a:stretch>
            <a:fillRect/>
          </a:stretch>
        </p:blipFill>
        <p:spPr>
          <a:xfrm>
            <a:off x="0" y="0"/>
            <a:ext cx="12192000" cy="6858000"/>
          </a:xfrm>
          <a:prstGeom prst="rect">
            <a:avLst/>
          </a:prstGeom>
        </p:spPr>
      </p:pic>
      <p:sp>
        <p:nvSpPr>
          <p:cNvPr id="7" name="矩形 6"/>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grpSp>
        <p:nvGrpSpPr>
          <p:cNvPr id="8" name="组合 7"/>
          <p:cNvGrpSpPr/>
          <p:nvPr userDrawn="1"/>
        </p:nvGrpSpPr>
        <p:grpSpPr>
          <a:xfrm>
            <a:off x="8431598" y="0"/>
            <a:ext cx="3760402" cy="4528788"/>
            <a:chOff x="8431598" y="0"/>
            <a:chExt cx="3760402" cy="4528788"/>
          </a:xfrm>
        </p:grpSpPr>
        <p:sp>
          <p:nvSpPr>
            <p:cNvPr id="9" name="任意多边形: 形状 8"/>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sp>
          <p:nvSpPr>
            <p:cNvPr id="10" name="任意多边形: 形状 9"/>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Microsoft YaHei" panose="020B0503020204020204" pitchFamily="34" charset="-122"/>
              </a:endParaRPr>
            </a:p>
          </p:txBody>
        </p:sp>
        <p:sp>
          <p:nvSpPr>
            <p:cNvPr id="11" name="任意多边形: 形状 10"/>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grpSp>
      <p:cxnSp>
        <p:nvCxnSpPr>
          <p:cNvPr id="14" name="直接连接符 13"/>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p:cNvSpPr txBox="1"/>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rPr>
              <a:t>09</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endParaRPr>
          </a:p>
        </p:txBody>
      </p:sp>
      <p:cxnSp>
        <p:nvCxnSpPr>
          <p:cNvPr id="16" name="直接连接符 15"/>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p:cNvGrpSpPr/>
          <p:nvPr userDrawn="1"/>
        </p:nvGrpSpPr>
        <p:grpSpPr>
          <a:xfrm>
            <a:off x="5806353" y="-1"/>
            <a:ext cx="579293" cy="751263"/>
            <a:chOff x="5820641" y="-1"/>
            <a:chExt cx="579293" cy="751263"/>
          </a:xfrm>
        </p:grpSpPr>
        <p:sp>
          <p:nvSpPr>
            <p:cNvPr id="18" name="任意多边形: 形状 17"/>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19" name="任意多边形: 形状 18"/>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1" fmla="*/ 0 w 550718"/>
                <a:gd name="connsiteY0-2" fmla="*/ 15239 h 766502"/>
                <a:gd name="connsiteX1-3" fmla="*/ 471574 w 550718"/>
                <a:gd name="connsiteY1-4" fmla="*/ 0 h 766502"/>
                <a:gd name="connsiteX2-5" fmla="*/ 550718 w 550718"/>
                <a:gd name="connsiteY2-6" fmla="*/ 15239 h 766502"/>
                <a:gd name="connsiteX3-7" fmla="*/ 550718 w 550718"/>
                <a:gd name="connsiteY3-8" fmla="*/ 49529 h 766502"/>
                <a:gd name="connsiteX4-9" fmla="*/ 550718 w 550718"/>
                <a:gd name="connsiteY4-10" fmla="*/ 112394 h 766502"/>
                <a:gd name="connsiteX5-11" fmla="*/ 550718 w 550718"/>
                <a:gd name="connsiteY5-12" fmla="*/ 766502 h 766502"/>
                <a:gd name="connsiteX6-13" fmla="*/ 332814 w 550718"/>
                <a:gd name="connsiteY6-14" fmla="*/ 766502 h 766502"/>
                <a:gd name="connsiteX7-15" fmla="*/ 275359 w 550718"/>
                <a:gd name="connsiteY7-16" fmla="*/ 654877 h 766502"/>
                <a:gd name="connsiteX8-17" fmla="*/ 217904 w 550718"/>
                <a:gd name="connsiteY8-18" fmla="*/ 766502 h 766502"/>
                <a:gd name="connsiteX9-19" fmla="*/ 0 w 550718"/>
                <a:gd name="connsiteY9-20" fmla="*/ 766502 h 766502"/>
                <a:gd name="connsiteX10-21" fmla="*/ 0 w 550718"/>
                <a:gd name="connsiteY10-22" fmla="*/ 112394 h 766502"/>
                <a:gd name="connsiteX11" fmla="*/ 0 w 550718"/>
                <a:gd name="connsiteY11" fmla="*/ 49529 h 766502"/>
                <a:gd name="connsiteX12" fmla="*/ 0 w 550718"/>
                <a:gd name="connsiteY12" fmla="*/ 15239 h 766502"/>
                <a:gd name="connsiteX0-23" fmla="*/ 471574 w 563014"/>
                <a:gd name="connsiteY0-24" fmla="*/ 0 h 766502"/>
                <a:gd name="connsiteX1-25" fmla="*/ 550718 w 563014"/>
                <a:gd name="connsiteY1-26" fmla="*/ 15239 h 766502"/>
                <a:gd name="connsiteX2-27" fmla="*/ 550718 w 563014"/>
                <a:gd name="connsiteY2-28" fmla="*/ 49529 h 766502"/>
                <a:gd name="connsiteX3-29" fmla="*/ 550718 w 563014"/>
                <a:gd name="connsiteY3-30" fmla="*/ 112394 h 766502"/>
                <a:gd name="connsiteX4-31" fmla="*/ 550718 w 563014"/>
                <a:gd name="connsiteY4-32" fmla="*/ 766502 h 766502"/>
                <a:gd name="connsiteX5-33" fmla="*/ 332814 w 563014"/>
                <a:gd name="connsiteY5-34" fmla="*/ 766502 h 766502"/>
                <a:gd name="connsiteX6-35" fmla="*/ 275359 w 563014"/>
                <a:gd name="connsiteY6-36" fmla="*/ 654877 h 766502"/>
                <a:gd name="connsiteX7-37" fmla="*/ 217904 w 563014"/>
                <a:gd name="connsiteY7-38" fmla="*/ 766502 h 766502"/>
                <a:gd name="connsiteX8-39" fmla="*/ 0 w 563014"/>
                <a:gd name="connsiteY8-40" fmla="*/ 766502 h 766502"/>
                <a:gd name="connsiteX9-41" fmla="*/ 0 w 563014"/>
                <a:gd name="connsiteY9-42" fmla="*/ 112394 h 766502"/>
                <a:gd name="connsiteX10-43" fmla="*/ 0 w 563014"/>
                <a:gd name="connsiteY10-44" fmla="*/ 49529 h 766502"/>
                <a:gd name="connsiteX11-45" fmla="*/ 0 w 563014"/>
                <a:gd name="connsiteY11-46" fmla="*/ 15239 h 766502"/>
                <a:gd name="connsiteX12-47" fmla="*/ 563014 w 563014"/>
                <a:gd name="connsiteY12-48" fmla="*/ 91440 h 766502"/>
                <a:gd name="connsiteX0-49" fmla="*/ 550718 w 563014"/>
                <a:gd name="connsiteY0-50" fmla="*/ 1132 h 752395"/>
                <a:gd name="connsiteX1-51" fmla="*/ 550718 w 563014"/>
                <a:gd name="connsiteY1-52" fmla="*/ 35422 h 752395"/>
                <a:gd name="connsiteX2-53" fmla="*/ 550718 w 563014"/>
                <a:gd name="connsiteY2-54" fmla="*/ 98287 h 752395"/>
                <a:gd name="connsiteX3-55" fmla="*/ 550718 w 563014"/>
                <a:gd name="connsiteY3-56" fmla="*/ 752395 h 752395"/>
                <a:gd name="connsiteX4-57" fmla="*/ 332814 w 563014"/>
                <a:gd name="connsiteY4-58" fmla="*/ 752395 h 752395"/>
                <a:gd name="connsiteX5-59" fmla="*/ 275359 w 563014"/>
                <a:gd name="connsiteY5-60" fmla="*/ 640770 h 752395"/>
                <a:gd name="connsiteX6-61" fmla="*/ 217904 w 563014"/>
                <a:gd name="connsiteY6-62" fmla="*/ 752395 h 752395"/>
                <a:gd name="connsiteX7-63" fmla="*/ 0 w 563014"/>
                <a:gd name="connsiteY7-64" fmla="*/ 752395 h 752395"/>
                <a:gd name="connsiteX8-65" fmla="*/ 0 w 563014"/>
                <a:gd name="connsiteY8-66" fmla="*/ 98287 h 752395"/>
                <a:gd name="connsiteX9-67" fmla="*/ 0 w 563014"/>
                <a:gd name="connsiteY9-68" fmla="*/ 35422 h 752395"/>
                <a:gd name="connsiteX10-69" fmla="*/ 0 w 563014"/>
                <a:gd name="connsiteY10-70" fmla="*/ 1132 h 752395"/>
                <a:gd name="connsiteX11-71" fmla="*/ 563014 w 563014"/>
                <a:gd name="connsiteY11-72" fmla="*/ 77333 h 752395"/>
                <a:gd name="connsiteX0-73" fmla="*/ 550718 w 550718"/>
                <a:gd name="connsiteY0-74" fmla="*/ 0 h 751263"/>
                <a:gd name="connsiteX1-75" fmla="*/ 550718 w 550718"/>
                <a:gd name="connsiteY1-76" fmla="*/ 34290 h 751263"/>
                <a:gd name="connsiteX2-77" fmla="*/ 550718 w 550718"/>
                <a:gd name="connsiteY2-78" fmla="*/ 97155 h 751263"/>
                <a:gd name="connsiteX3-79" fmla="*/ 550718 w 550718"/>
                <a:gd name="connsiteY3-80" fmla="*/ 751263 h 751263"/>
                <a:gd name="connsiteX4-81" fmla="*/ 332814 w 550718"/>
                <a:gd name="connsiteY4-82" fmla="*/ 751263 h 751263"/>
                <a:gd name="connsiteX5-83" fmla="*/ 275359 w 550718"/>
                <a:gd name="connsiteY5-84" fmla="*/ 639638 h 751263"/>
                <a:gd name="connsiteX6-85" fmla="*/ 217904 w 550718"/>
                <a:gd name="connsiteY6-86" fmla="*/ 751263 h 751263"/>
                <a:gd name="connsiteX7-87" fmla="*/ 0 w 550718"/>
                <a:gd name="connsiteY7-88" fmla="*/ 751263 h 751263"/>
                <a:gd name="connsiteX8-89" fmla="*/ 0 w 550718"/>
                <a:gd name="connsiteY8-90" fmla="*/ 97155 h 751263"/>
                <a:gd name="connsiteX9-91" fmla="*/ 0 w 550718"/>
                <a:gd name="connsiteY9-92" fmla="*/ 34290 h 751263"/>
                <a:gd name="connsiteX10-93" fmla="*/ 0 w 550718"/>
                <a:gd name="connsiteY10-94" fmla="*/ 0 h 75126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grpSp>
      <p:sp>
        <p:nvSpPr>
          <p:cNvPr id="20" name="文本占位符 6"/>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grpSp>
        <p:nvGrpSpPr>
          <p:cNvPr id="118" name="组合 117"/>
          <p:cNvGrpSpPr/>
          <p:nvPr userDrawn="1"/>
        </p:nvGrpSpPr>
        <p:grpSpPr>
          <a:xfrm>
            <a:off x="9712252" y="287906"/>
            <a:ext cx="1878330" cy="479314"/>
            <a:chOff x="-11865182" y="9433072"/>
            <a:chExt cx="35916977" cy="9165313"/>
          </a:xfrm>
          <a:solidFill>
            <a:srgbClr val="004098"/>
          </a:solidFill>
        </p:grpSpPr>
        <p:sp>
          <p:nvSpPr>
            <p:cNvPr id="119" name="任意多边形: 形状 118"/>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8_自定义版式">
    <p:spTree>
      <p:nvGrpSpPr>
        <p:cNvPr id="1" name=""/>
        <p:cNvGrpSpPr/>
        <p:nvPr/>
      </p:nvGrpSpPr>
      <p:grpSpPr>
        <a:xfrm>
          <a:off x="0" y="0"/>
          <a:ext cx="0" cy="0"/>
          <a:chOff x="0" y="0"/>
          <a:chExt cx="0" cy="0"/>
        </a:xfrm>
      </p:grpSpPr>
      <p:pic>
        <p:nvPicPr>
          <p:cNvPr id="6" name="图片 5"/>
          <p:cNvPicPr>
            <a:picLocks noChangeAspect="1"/>
          </p:cNvPicPr>
          <p:nvPr userDrawn="1"/>
        </p:nvPicPr>
        <p:blipFill rotWithShape="1">
          <a:blip r:embed="rId2" cstate="screen"/>
          <a:srcRect/>
          <a:stretch>
            <a:fillRect/>
          </a:stretch>
        </p:blipFill>
        <p:spPr>
          <a:xfrm>
            <a:off x="0" y="0"/>
            <a:ext cx="12192000" cy="6858000"/>
          </a:xfrm>
          <a:prstGeom prst="rect">
            <a:avLst/>
          </a:prstGeom>
        </p:spPr>
      </p:pic>
      <p:sp>
        <p:nvSpPr>
          <p:cNvPr id="7" name="矩形 6"/>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grpSp>
        <p:nvGrpSpPr>
          <p:cNvPr id="8" name="组合 7"/>
          <p:cNvGrpSpPr/>
          <p:nvPr userDrawn="1"/>
        </p:nvGrpSpPr>
        <p:grpSpPr>
          <a:xfrm>
            <a:off x="8431598" y="0"/>
            <a:ext cx="3760402" cy="4528788"/>
            <a:chOff x="8431598" y="0"/>
            <a:chExt cx="3760402" cy="4528788"/>
          </a:xfrm>
        </p:grpSpPr>
        <p:sp>
          <p:nvSpPr>
            <p:cNvPr id="9" name="任意多边形: 形状 8"/>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sp>
          <p:nvSpPr>
            <p:cNvPr id="10" name="任意多边形: 形状 9"/>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Microsoft YaHei" panose="020B0503020204020204" pitchFamily="34" charset="-122"/>
              </a:endParaRPr>
            </a:p>
          </p:txBody>
        </p:sp>
        <p:sp>
          <p:nvSpPr>
            <p:cNvPr id="11" name="任意多边形: 形状 10"/>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Microsoft YaHei" panose="020B0503020204020204" pitchFamily="34" charset="-122"/>
              </a:endParaRPr>
            </a:p>
          </p:txBody>
        </p:sp>
      </p:grpSp>
      <p:cxnSp>
        <p:nvCxnSpPr>
          <p:cNvPr id="14" name="直接连接符 13"/>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p:cNvSpPr txBox="1"/>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rPr>
              <a:t>10</a:t>
            </a:r>
            <a:endPar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Microsoft YaHei" panose="020B0503020204020204" pitchFamily="34" charset="-122"/>
              <a:cs typeface="+mn-cs"/>
            </a:endParaRPr>
          </a:p>
        </p:txBody>
      </p:sp>
      <p:cxnSp>
        <p:nvCxnSpPr>
          <p:cNvPr id="16" name="直接连接符 15"/>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p:cNvGrpSpPr/>
          <p:nvPr userDrawn="1"/>
        </p:nvGrpSpPr>
        <p:grpSpPr>
          <a:xfrm>
            <a:off x="5806353" y="-1"/>
            <a:ext cx="579293" cy="751263"/>
            <a:chOff x="5820641" y="-1"/>
            <a:chExt cx="579293" cy="751263"/>
          </a:xfrm>
        </p:grpSpPr>
        <p:sp>
          <p:nvSpPr>
            <p:cNvPr id="18" name="任意多边形: 形状 17"/>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sp>
          <p:nvSpPr>
            <p:cNvPr id="19" name="任意多边形: 形状 18"/>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1" fmla="*/ 0 w 550718"/>
                <a:gd name="connsiteY0-2" fmla="*/ 15239 h 766502"/>
                <a:gd name="connsiteX1-3" fmla="*/ 471574 w 550718"/>
                <a:gd name="connsiteY1-4" fmla="*/ 0 h 766502"/>
                <a:gd name="connsiteX2-5" fmla="*/ 550718 w 550718"/>
                <a:gd name="connsiteY2-6" fmla="*/ 15239 h 766502"/>
                <a:gd name="connsiteX3-7" fmla="*/ 550718 w 550718"/>
                <a:gd name="connsiteY3-8" fmla="*/ 49529 h 766502"/>
                <a:gd name="connsiteX4-9" fmla="*/ 550718 w 550718"/>
                <a:gd name="connsiteY4-10" fmla="*/ 112394 h 766502"/>
                <a:gd name="connsiteX5-11" fmla="*/ 550718 w 550718"/>
                <a:gd name="connsiteY5-12" fmla="*/ 766502 h 766502"/>
                <a:gd name="connsiteX6-13" fmla="*/ 332814 w 550718"/>
                <a:gd name="connsiteY6-14" fmla="*/ 766502 h 766502"/>
                <a:gd name="connsiteX7-15" fmla="*/ 275359 w 550718"/>
                <a:gd name="connsiteY7-16" fmla="*/ 654877 h 766502"/>
                <a:gd name="connsiteX8-17" fmla="*/ 217904 w 550718"/>
                <a:gd name="connsiteY8-18" fmla="*/ 766502 h 766502"/>
                <a:gd name="connsiteX9-19" fmla="*/ 0 w 550718"/>
                <a:gd name="connsiteY9-20" fmla="*/ 766502 h 766502"/>
                <a:gd name="connsiteX10-21" fmla="*/ 0 w 550718"/>
                <a:gd name="connsiteY10-22" fmla="*/ 112394 h 766502"/>
                <a:gd name="connsiteX11" fmla="*/ 0 w 550718"/>
                <a:gd name="connsiteY11" fmla="*/ 49529 h 766502"/>
                <a:gd name="connsiteX12" fmla="*/ 0 w 550718"/>
                <a:gd name="connsiteY12" fmla="*/ 15239 h 766502"/>
                <a:gd name="connsiteX0-23" fmla="*/ 471574 w 563014"/>
                <a:gd name="connsiteY0-24" fmla="*/ 0 h 766502"/>
                <a:gd name="connsiteX1-25" fmla="*/ 550718 w 563014"/>
                <a:gd name="connsiteY1-26" fmla="*/ 15239 h 766502"/>
                <a:gd name="connsiteX2-27" fmla="*/ 550718 w 563014"/>
                <a:gd name="connsiteY2-28" fmla="*/ 49529 h 766502"/>
                <a:gd name="connsiteX3-29" fmla="*/ 550718 w 563014"/>
                <a:gd name="connsiteY3-30" fmla="*/ 112394 h 766502"/>
                <a:gd name="connsiteX4-31" fmla="*/ 550718 w 563014"/>
                <a:gd name="connsiteY4-32" fmla="*/ 766502 h 766502"/>
                <a:gd name="connsiteX5-33" fmla="*/ 332814 w 563014"/>
                <a:gd name="connsiteY5-34" fmla="*/ 766502 h 766502"/>
                <a:gd name="connsiteX6-35" fmla="*/ 275359 w 563014"/>
                <a:gd name="connsiteY6-36" fmla="*/ 654877 h 766502"/>
                <a:gd name="connsiteX7-37" fmla="*/ 217904 w 563014"/>
                <a:gd name="connsiteY7-38" fmla="*/ 766502 h 766502"/>
                <a:gd name="connsiteX8-39" fmla="*/ 0 w 563014"/>
                <a:gd name="connsiteY8-40" fmla="*/ 766502 h 766502"/>
                <a:gd name="connsiteX9-41" fmla="*/ 0 w 563014"/>
                <a:gd name="connsiteY9-42" fmla="*/ 112394 h 766502"/>
                <a:gd name="connsiteX10-43" fmla="*/ 0 w 563014"/>
                <a:gd name="connsiteY10-44" fmla="*/ 49529 h 766502"/>
                <a:gd name="connsiteX11-45" fmla="*/ 0 w 563014"/>
                <a:gd name="connsiteY11-46" fmla="*/ 15239 h 766502"/>
                <a:gd name="connsiteX12-47" fmla="*/ 563014 w 563014"/>
                <a:gd name="connsiteY12-48" fmla="*/ 91440 h 766502"/>
                <a:gd name="connsiteX0-49" fmla="*/ 550718 w 563014"/>
                <a:gd name="connsiteY0-50" fmla="*/ 1132 h 752395"/>
                <a:gd name="connsiteX1-51" fmla="*/ 550718 w 563014"/>
                <a:gd name="connsiteY1-52" fmla="*/ 35422 h 752395"/>
                <a:gd name="connsiteX2-53" fmla="*/ 550718 w 563014"/>
                <a:gd name="connsiteY2-54" fmla="*/ 98287 h 752395"/>
                <a:gd name="connsiteX3-55" fmla="*/ 550718 w 563014"/>
                <a:gd name="connsiteY3-56" fmla="*/ 752395 h 752395"/>
                <a:gd name="connsiteX4-57" fmla="*/ 332814 w 563014"/>
                <a:gd name="connsiteY4-58" fmla="*/ 752395 h 752395"/>
                <a:gd name="connsiteX5-59" fmla="*/ 275359 w 563014"/>
                <a:gd name="connsiteY5-60" fmla="*/ 640770 h 752395"/>
                <a:gd name="connsiteX6-61" fmla="*/ 217904 w 563014"/>
                <a:gd name="connsiteY6-62" fmla="*/ 752395 h 752395"/>
                <a:gd name="connsiteX7-63" fmla="*/ 0 w 563014"/>
                <a:gd name="connsiteY7-64" fmla="*/ 752395 h 752395"/>
                <a:gd name="connsiteX8-65" fmla="*/ 0 w 563014"/>
                <a:gd name="connsiteY8-66" fmla="*/ 98287 h 752395"/>
                <a:gd name="connsiteX9-67" fmla="*/ 0 w 563014"/>
                <a:gd name="connsiteY9-68" fmla="*/ 35422 h 752395"/>
                <a:gd name="connsiteX10-69" fmla="*/ 0 w 563014"/>
                <a:gd name="connsiteY10-70" fmla="*/ 1132 h 752395"/>
                <a:gd name="connsiteX11-71" fmla="*/ 563014 w 563014"/>
                <a:gd name="connsiteY11-72" fmla="*/ 77333 h 752395"/>
                <a:gd name="connsiteX0-73" fmla="*/ 550718 w 550718"/>
                <a:gd name="connsiteY0-74" fmla="*/ 0 h 751263"/>
                <a:gd name="connsiteX1-75" fmla="*/ 550718 w 550718"/>
                <a:gd name="connsiteY1-76" fmla="*/ 34290 h 751263"/>
                <a:gd name="connsiteX2-77" fmla="*/ 550718 w 550718"/>
                <a:gd name="connsiteY2-78" fmla="*/ 97155 h 751263"/>
                <a:gd name="connsiteX3-79" fmla="*/ 550718 w 550718"/>
                <a:gd name="connsiteY3-80" fmla="*/ 751263 h 751263"/>
                <a:gd name="connsiteX4-81" fmla="*/ 332814 w 550718"/>
                <a:gd name="connsiteY4-82" fmla="*/ 751263 h 751263"/>
                <a:gd name="connsiteX5-83" fmla="*/ 275359 w 550718"/>
                <a:gd name="connsiteY5-84" fmla="*/ 639638 h 751263"/>
                <a:gd name="connsiteX6-85" fmla="*/ 217904 w 550718"/>
                <a:gd name="connsiteY6-86" fmla="*/ 751263 h 751263"/>
                <a:gd name="connsiteX7-87" fmla="*/ 0 w 550718"/>
                <a:gd name="connsiteY7-88" fmla="*/ 751263 h 751263"/>
                <a:gd name="connsiteX8-89" fmla="*/ 0 w 550718"/>
                <a:gd name="connsiteY8-90" fmla="*/ 97155 h 751263"/>
                <a:gd name="connsiteX9-91" fmla="*/ 0 w 550718"/>
                <a:gd name="connsiteY9-92" fmla="*/ 34290 h 751263"/>
                <a:gd name="connsiteX10-93" fmla="*/ 0 w 550718"/>
                <a:gd name="connsiteY10-94" fmla="*/ 0 h 75126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rgbClr val="FFFFFF"/>
                </a:solidFill>
                <a:effectLst/>
                <a:uLnTx/>
                <a:uFillTx/>
                <a:latin typeface="Arial" panose="020B0604020202020204"/>
                <a:cs typeface="+mn-cs"/>
              </a:endParaRPr>
            </a:p>
          </p:txBody>
        </p:sp>
      </p:grpSp>
      <p:sp>
        <p:nvSpPr>
          <p:cNvPr id="20" name="文本占位符 6"/>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Microsoft YaHei" panose="020B0503020204020204" pitchFamily="34" charset="-122"/>
                <a:ea typeface="Microsoft YaHei" panose="020B0503020204020204" pitchFamily="34" charset="-122"/>
              </a:defRPr>
            </a:lvl1pPr>
          </a:lstStyle>
          <a:p>
            <a:pPr lvl="0"/>
            <a:r>
              <a:rPr lang="zh-CN" altLang="en-US" dirty="0"/>
              <a:t>请输入标题页标题</a:t>
            </a:r>
            <a:endParaRPr lang="zh-CN" altLang="en-US" dirty="0"/>
          </a:p>
        </p:txBody>
      </p:sp>
      <p:grpSp>
        <p:nvGrpSpPr>
          <p:cNvPr id="118" name="组合 117"/>
          <p:cNvGrpSpPr/>
          <p:nvPr userDrawn="1"/>
        </p:nvGrpSpPr>
        <p:grpSpPr>
          <a:xfrm>
            <a:off x="9712252" y="287906"/>
            <a:ext cx="1878330" cy="479314"/>
            <a:chOff x="-11865182" y="9433072"/>
            <a:chExt cx="35916977" cy="9165313"/>
          </a:xfrm>
          <a:solidFill>
            <a:srgbClr val="004098"/>
          </a:solidFill>
        </p:grpSpPr>
        <p:sp>
          <p:nvSpPr>
            <p:cNvPr id="119" name="任意多边形: 形状 118"/>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23_自定义版式">
    <p:spTree>
      <p:nvGrpSpPr>
        <p:cNvPr id="1" name=""/>
        <p:cNvGrpSpPr/>
        <p:nvPr/>
      </p:nvGrpSpPr>
      <p:grpSpPr>
        <a:xfrm>
          <a:off x="0" y="0"/>
          <a:ext cx="0" cy="0"/>
          <a:chOff x="0" y="0"/>
          <a:chExt cx="0" cy="0"/>
        </a:xfrm>
      </p:grpSpPr>
      <p:grpSp>
        <p:nvGrpSpPr>
          <p:cNvPr id="17" name="组合 16"/>
          <p:cNvGrpSpPr/>
          <p:nvPr userDrawn="1"/>
        </p:nvGrpSpPr>
        <p:grpSpPr>
          <a:xfrm>
            <a:off x="640466" y="867990"/>
            <a:ext cx="2433027" cy="0"/>
            <a:chOff x="7460343" y="1311756"/>
            <a:chExt cx="2433027" cy="0"/>
          </a:xfrm>
        </p:grpSpPr>
        <p:cxnSp>
          <p:nvCxnSpPr>
            <p:cNvPr id="18" name="直接连接符 17"/>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19" name="直接连接符 18"/>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0" name="文本占位符 27"/>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Microsoft YaHei" panose="020B0503020204020204" pitchFamily="34" charset="-122"/>
                <a:cs typeface="+mn-ea"/>
              </a:defRPr>
            </a:lvl1pPr>
          </a:lstStyle>
          <a:p>
            <a:pPr lvl="0"/>
            <a:r>
              <a:rPr lang="en-US" altLang="zh-CN" dirty="0"/>
              <a:t>X.X </a:t>
            </a:r>
            <a:r>
              <a:rPr lang="zh-CN" altLang="en-US" dirty="0"/>
              <a:t>输入母标题</a:t>
            </a:r>
            <a:endParaRPr lang="zh-CN" altLang="en-US" dirty="0"/>
          </a:p>
        </p:txBody>
      </p:sp>
      <p:grpSp>
        <p:nvGrpSpPr>
          <p:cNvPr id="134" name="组合 133"/>
          <p:cNvGrpSpPr/>
          <p:nvPr userDrawn="1"/>
        </p:nvGrpSpPr>
        <p:grpSpPr>
          <a:xfrm>
            <a:off x="9712252" y="287906"/>
            <a:ext cx="1878330" cy="479314"/>
            <a:chOff x="-11865182" y="9433072"/>
            <a:chExt cx="35916977" cy="9165313"/>
          </a:xfrm>
          <a:solidFill>
            <a:srgbClr val="004098"/>
          </a:solidFill>
        </p:grpSpPr>
        <p:sp>
          <p:nvSpPr>
            <p:cNvPr id="135" name="任意多边形: 形状 134"/>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形状 135"/>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800">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z="1800" smtClean="0">
                <a:solidFill>
                  <a:srgbClr val="000000">
                    <a:lumMod val="50000"/>
                    <a:lumOff val="50000"/>
                  </a:srgbClr>
                </a:solidFill>
                <a:latin typeface="Arial" panose="020B0604020202020204"/>
                <a:ea typeface="Microsoft YaHei" panose="020B0503020204020204" pitchFamily="34" charset="-122"/>
              </a:rPr>
            </a:fld>
            <a:r>
              <a:rPr lang="zh-CN" altLang="en-US" sz="1800">
                <a:solidFill>
                  <a:srgbClr val="000000">
                    <a:lumMod val="50000"/>
                    <a:lumOff val="50000"/>
                  </a:srgbClr>
                </a:solidFill>
                <a:latin typeface="Arial" panose="020B0604020202020204"/>
                <a:ea typeface="Microsoft YaHei" panose="020B0503020204020204" pitchFamily="34" charset="-122"/>
              </a:rPr>
              <a:t> </a:t>
            </a:r>
            <a:r>
              <a:rPr lang="en-US" altLang="zh-CN" sz="1800">
                <a:solidFill>
                  <a:srgbClr val="000000">
                    <a:lumMod val="50000"/>
                    <a:lumOff val="50000"/>
                  </a:srgbClr>
                </a:solidFill>
                <a:latin typeface="Arial" panose="020B0604020202020204"/>
                <a:ea typeface="Microsoft YaHei" panose="020B0503020204020204" pitchFamily="34" charset="-122"/>
              </a:rPr>
              <a:t>&gt;</a:t>
            </a:r>
            <a:endParaRPr lang="zh-CN" altLang="en-US" sz="1800" dirty="0">
              <a:solidFill>
                <a:srgbClr val="000000">
                  <a:lumMod val="50000"/>
                  <a:lumOff val="50000"/>
                </a:srgbClr>
              </a:solidFill>
              <a:latin typeface="Arial" panose="020B0604020202020204"/>
              <a:ea typeface="Microsoft YaHei" panose="020B0503020204020204" pitchFamily="34" charset="-122"/>
            </a:endParaRPr>
          </a:p>
        </p:txBody>
      </p:sp>
      <p:sp>
        <p:nvSpPr>
          <p:cNvPr id="4" name="文本框 49"/>
          <p:cNvSpPr txBox="1"/>
          <p:nvPr userDrawn="1"/>
        </p:nvSpPr>
        <p:spPr>
          <a:xfrm>
            <a:off x="3549650" y="6393815"/>
            <a:ext cx="5092700" cy="337185"/>
          </a:xfrm>
          <a:prstGeom prst="rect">
            <a:avLst/>
          </a:prstGeom>
          <a:noFill/>
        </p:spPr>
        <p:txBody>
          <a:bodyPr wrap="square" rtlCol="0">
            <a:spAutoFit/>
          </a:bodyPr>
          <a:lstStyle/>
          <a:p>
            <a:pPr algn="ctr"/>
            <a:r>
              <a:rPr lang="en-US" altLang="zh-CN" sz="1600" b="1" dirty="0">
                <a:solidFill>
                  <a:srgbClr val="000000">
                    <a:lumMod val="50000"/>
                    <a:lumOff val="50000"/>
                  </a:srgbClr>
                </a:solidFill>
                <a:latin typeface="Arial" panose="020B0604020202020204"/>
                <a:ea typeface="Microsoft YaHei" panose="020B0503020204020204" pitchFamily="34" charset="-122"/>
                <a:cs typeface="+mn-ea"/>
                <a:sym typeface="+mn-lt"/>
              </a:rPr>
              <a:t>Chui-Fan Kong @ xxxx, 202x-x-xx  | xxxxxxxxxxx</a:t>
            </a:r>
            <a:endParaRPr lang="zh-CN" altLang="en-US" sz="1600" b="1" dirty="0">
              <a:solidFill>
                <a:srgbClr val="000000">
                  <a:lumMod val="50000"/>
                  <a:lumOff val="50000"/>
                </a:srgbClr>
              </a:solidFill>
              <a:latin typeface="Arial" panose="020B0604020202020204"/>
              <a:ea typeface="Microsoft YaHei" panose="020B0503020204020204" pitchFamily="34" charset="-122"/>
              <a:cs typeface="+mn-ea"/>
              <a:sym typeface="+mn-lt"/>
            </a:endParaRPr>
          </a:p>
        </p:txBody>
      </p:sp>
      <p:pic>
        <p:nvPicPr>
          <p:cNvPr id="5" name="图片 50"/>
          <p:cNvPicPr>
            <a:picLocks noChangeAspect="1"/>
          </p:cNvPicPr>
          <p:nvPr userDrawn="1"/>
        </p:nvPicPr>
        <p:blipFill>
          <a:blip r:embed="rId2" cstate="screen">
            <a:duotone>
              <a:schemeClr val="accent3">
                <a:shade val="45000"/>
                <a:satMod val="135000"/>
              </a:schemeClr>
              <a:prstClr val="white"/>
            </a:duotone>
          </a:blip>
          <a:stretch>
            <a:fillRect/>
          </a:stretch>
        </p:blipFill>
        <p:spPr>
          <a:xfrm>
            <a:off x="10551477" y="5924206"/>
            <a:ext cx="1109566" cy="1109566"/>
          </a:xfrm>
          <a:prstGeom prst="rect">
            <a:avLst/>
          </a:prstGeom>
        </p:spPr>
      </p:pic>
      <p:grpSp>
        <p:nvGrpSpPr>
          <p:cNvPr id="6" name="组合 51"/>
          <p:cNvGrpSpPr/>
          <p:nvPr userDrawn="1"/>
        </p:nvGrpSpPr>
        <p:grpSpPr>
          <a:xfrm>
            <a:off x="652286" y="6487159"/>
            <a:ext cx="2156182" cy="131085"/>
            <a:chOff x="1271280" y="2627157"/>
            <a:chExt cx="9258301" cy="562858"/>
          </a:xfrm>
          <a:gradFill flip="none">
            <a:gsLst>
              <a:gs pos="0">
                <a:srgbClr val="E30000"/>
              </a:gs>
              <a:gs pos="100000">
                <a:srgbClr val="760303"/>
              </a:gs>
            </a:gsLst>
            <a:lin ang="5400000" scaled="0"/>
          </a:gradFill>
        </p:grpSpPr>
        <p:sp>
          <p:nvSpPr>
            <p:cNvPr id="7" name="任意多边形: 形状 52"/>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8" name="任意多边形: 形状 53"/>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9" name="任意多边形: 形状 54"/>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0" name="任意多边形: 形状 55"/>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1" name="任意多边形: 形状 56"/>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2" name="任意多边形: 形状 57"/>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13" name="任意多边形: 形状 58"/>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4" name="任意多边形: 形状 59"/>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5" name="任意多边形: 形状 60"/>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29" name="任意多边形: 形状 61"/>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46" name="任意多边形: 形状 62"/>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47" name="任意多边形: 形状 63"/>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48" name="任意多边形: 形状 64"/>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74" name="任意多边形: 形状 65"/>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75" name="任意多边形: 形状 66"/>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76" name="任意多边形: 形状 67"/>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77" name="任意多边形: 形状 68"/>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78" name="任意多边形: 形状 69"/>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79" name="任意多边形: 形状 70"/>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80" name="任意多边形: 形状 71"/>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81" name="任意多边形: 形状 72"/>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4_自定义版式">
    <p:spTree>
      <p:nvGrpSpPr>
        <p:cNvPr id="1" name=""/>
        <p:cNvGrpSpPr/>
        <p:nvPr/>
      </p:nvGrpSpPr>
      <p:grpSpPr>
        <a:xfrm>
          <a:off x="0" y="0"/>
          <a:ext cx="0" cy="0"/>
          <a:chOff x="0" y="0"/>
          <a:chExt cx="0" cy="0"/>
        </a:xfrm>
      </p:grpSpPr>
      <p:pic>
        <p:nvPicPr>
          <p:cNvPr id="4" name="图片 3"/>
          <p:cNvPicPr>
            <a:picLocks noChangeAspect="1"/>
          </p:cNvPicPr>
          <p:nvPr userDrawn="1"/>
        </p:nvPicPr>
        <p:blipFill rotWithShape="1">
          <a:blip r:embed="rId2" cstate="screen">
            <a:extLst>
              <a:ext uri="{BEBA8EAE-BF5A-486C-A8C5-ECC9F3942E4B}">
                <a14:imgProps xmlns:a14="http://schemas.microsoft.com/office/drawing/2010/main">
                  <a14:imgLayer r:embed="rId3">
                    <a14:imgEffect>
                      <a14:colorTemperature colorTemp="5900"/>
                    </a14:imgEffect>
                  </a14:imgLayer>
                </a14:imgProps>
              </a:ext>
            </a:extLst>
          </a:blip>
          <a:srcRect/>
          <a:stretch>
            <a:fillRect/>
          </a:stretch>
        </p:blipFill>
        <p:spPr>
          <a:xfrm>
            <a:off x="0" y="0"/>
            <a:ext cx="12192000" cy="3281084"/>
          </a:xfrm>
          <a:prstGeom prst="rect">
            <a:avLst/>
          </a:prstGeom>
        </p:spPr>
      </p:pic>
      <p:sp>
        <p:nvSpPr>
          <p:cNvPr id="14" name="矩形 13"/>
          <p:cNvSpPr/>
          <p:nvPr userDrawn="1"/>
        </p:nvSpPr>
        <p:spPr>
          <a:xfrm>
            <a:off x="4879658" y="3591878"/>
            <a:ext cx="2432685" cy="645160"/>
          </a:xfrm>
          <a:prstGeom prst="rect">
            <a:avLst/>
          </a:prstGeom>
        </p:spPr>
        <p:txBody>
          <a:bodyPr wrap="square" anchor="ctr" anchorCtr="0">
            <a:spAutoFit/>
          </a:bodyPr>
          <a:lstStyle/>
          <a:p>
            <a:pPr algn="ctr" fontAlgn="ctr"/>
            <a:r>
              <a:rPr lang="en-US" sz="3600" b="1"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rPr>
              <a:t>Contents</a:t>
            </a:r>
            <a:endParaRPr lang="en-US" sz="3600" b="1"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矩形 16"/>
          <p:cNvSpPr/>
          <p:nvPr userDrawn="1"/>
        </p:nvSpPr>
        <p:spPr>
          <a:xfrm>
            <a:off x="0" y="0"/>
            <a:ext cx="12192000" cy="3289103"/>
          </a:xfrm>
          <a:prstGeom prst="rect">
            <a:avLst/>
          </a:prstGeom>
          <a:gradFill flip="none" rotWithShape="1">
            <a:gsLst>
              <a:gs pos="100000">
                <a:schemeClr val="bg1">
                  <a:alpha val="80000"/>
                </a:schemeClr>
              </a:gs>
              <a:gs pos="82000">
                <a:srgbClr val="204DA0">
                  <a:alpha val="60000"/>
                </a:srgbClr>
              </a:gs>
              <a:gs pos="21000">
                <a:srgbClr val="204DA0">
                  <a:alpha val="60000"/>
                </a:srgbClr>
              </a:gs>
              <a:gs pos="0">
                <a:schemeClr val="bg1">
                  <a:alpha val="80000"/>
                </a:schemeClr>
              </a:gs>
              <a:gs pos="52000">
                <a:srgbClr val="204DA0">
                  <a:alpha val="20000"/>
                </a:srgbClr>
              </a:gs>
            </a:gsLst>
            <a:lin ang="0" scaled="1"/>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FFFFFF"/>
              </a:solidFill>
              <a:effectLst/>
              <a:uLnTx/>
              <a:uFillTx/>
              <a:latin typeface="Arial" panose="020B0604020202020204"/>
              <a:ea typeface="Microsoft YaHei" panose="020B0503020204020204" pitchFamily="34" charset="-122"/>
              <a:cs typeface="+mn-cs"/>
            </a:endParaRPr>
          </a:p>
        </p:txBody>
      </p:sp>
      <p:pic>
        <p:nvPicPr>
          <p:cNvPr id="151" name="图片 150"/>
          <p:cNvPicPr>
            <a:picLocks noChangeAspect="1"/>
          </p:cNvPicPr>
          <p:nvPr userDrawn="1"/>
        </p:nvPicPr>
        <p:blipFill>
          <a:blip r:embed="rId4" cstate="screen"/>
          <a:stretch>
            <a:fillRect/>
          </a:stretch>
        </p:blipFill>
        <p:spPr>
          <a:xfrm>
            <a:off x="9757185" y="273687"/>
            <a:ext cx="1843018" cy="470083"/>
          </a:xfrm>
          <a:prstGeom prst="rect">
            <a:avLst/>
          </a:prstGeom>
        </p:spPr>
      </p:pic>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51_自定义版式">
    <p:bg>
      <p:bgPr>
        <a:solidFill>
          <a:schemeClr val="accent5"/>
        </a:solidFill>
        <a:effectLst/>
      </p:bgPr>
    </p:bg>
    <p:spTree>
      <p:nvGrpSpPr>
        <p:cNvPr id="1" name=""/>
        <p:cNvGrpSpPr/>
        <p:nvPr/>
      </p:nvGrpSpPr>
      <p:grpSpPr>
        <a:xfrm>
          <a:off x="0" y="0"/>
          <a:ext cx="0" cy="0"/>
          <a:chOff x="0" y="0"/>
          <a:chExt cx="0" cy="0"/>
        </a:xfrm>
      </p:grpSpPr>
      <p:sp>
        <p:nvSpPr>
          <p:cNvPr id="5" name="矩形 4"/>
          <p:cNvSpPr/>
          <p:nvPr userDrawn="1"/>
        </p:nvSpPr>
        <p:spPr>
          <a:xfrm>
            <a:off x="0"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sp>
        <p:nvSpPr>
          <p:cNvPr id="24"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mtClean="0">
                <a:solidFill>
                  <a:srgbClr val="000000">
                    <a:lumMod val="50000"/>
                    <a:lumOff val="50000"/>
                  </a:srgbClr>
                </a:solidFill>
                <a:latin typeface="Arial" panose="020B0604020202020204"/>
                <a:ea typeface="Microsoft YaHei" panose="020B0503020204020204" pitchFamily="34" charset="-122"/>
              </a:rPr>
            </a:fld>
            <a:r>
              <a:rPr lang="zh-CN" altLang="en-US">
                <a:solidFill>
                  <a:srgbClr val="000000">
                    <a:lumMod val="50000"/>
                    <a:lumOff val="50000"/>
                  </a:srgbClr>
                </a:solidFill>
                <a:latin typeface="Arial" panose="020B0604020202020204"/>
                <a:ea typeface="Microsoft YaHei" panose="020B0503020204020204" pitchFamily="34" charset="-122"/>
              </a:rPr>
              <a:t> </a:t>
            </a:r>
            <a:r>
              <a:rPr lang="en-US" altLang="zh-CN">
                <a:solidFill>
                  <a:srgbClr val="000000">
                    <a:lumMod val="50000"/>
                    <a:lumOff val="50000"/>
                  </a:srgbClr>
                </a:solidFill>
                <a:latin typeface="Arial" panose="020B0604020202020204"/>
                <a:ea typeface="Microsoft YaHei" panose="020B0503020204020204" pitchFamily="34" charset="-122"/>
              </a:rPr>
              <a:t>&gt;</a:t>
            </a:r>
            <a:endParaRPr lang="zh-CN" altLang="en-US" dirty="0">
              <a:solidFill>
                <a:srgbClr val="000000">
                  <a:lumMod val="50000"/>
                  <a:lumOff val="50000"/>
                </a:srgbClr>
              </a:solidFill>
              <a:latin typeface="Arial" panose="020B0604020202020204"/>
              <a:ea typeface="Microsoft YaHei" panose="020B0503020204020204" pitchFamily="34" charset="-122"/>
            </a:endParaRPr>
          </a:p>
        </p:txBody>
      </p:sp>
      <p:pic>
        <p:nvPicPr>
          <p:cNvPr id="18" name="图片 17"/>
          <p:cNvPicPr>
            <a:picLocks noChangeAspect="1"/>
          </p:cNvPicPr>
          <p:nvPr userDrawn="1"/>
        </p:nvPicPr>
        <p:blipFill rotWithShape="1">
          <a:blip r:embed="rId2" cstate="screen">
            <a:lum bright="70000" contrast="-70000"/>
          </a:blip>
          <a:srcRect/>
          <a:stretch>
            <a:fillRect/>
          </a:stretch>
        </p:blipFill>
        <p:spPr>
          <a:xfrm>
            <a:off x="2233261" y="3444448"/>
            <a:ext cx="7639158" cy="3242398"/>
          </a:xfrm>
          <a:prstGeom prst="rect">
            <a:avLst/>
          </a:prstGeom>
          <a:effectLst>
            <a:outerShdw blurRad="50800" dist="50800" dir="5400000" sx="101000" sy="101000" algn="ctr" rotWithShape="0">
              <a:srgbClr val="000000">
                <a:alpha val="0"/>
              </a:srgbClr>
            </a:outerShdw>
          </a:effectLst>
          <a:scene3d>
            <a:camera prst="orthographicFront"/>
            <a:lightRig rig="threePt" dir="t"/>
          </a:scene3d>
          <a:sp3d extrusionH="25400"/>
        </p:spPr>
      </p:pic>
      <p:sp>
        <p:nvSpPr>
          <p:cNvPr id="21" name="文本框 20"/>
          <p:cNvSpPr txBox="1"/>
          <p:nvPr userDrawn="1"/>
        </p:nvSpPr>
        <p:spPr>
          <a:xfrm>
            <a:off x="1301750" y="1022350"/>
            <a:ext cx="10298430" cy="34150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5400" b="1" i="0" u="none" strike="noStrike" kern="120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latin typeface="Microsoft YaHei" panose="020B0503020204020204" pitchFamily="34" charset="-122"/>
                <a:ea typeface="Microsoft YaHei" panose="020B0503020204020204" pitchFamily="34" charset="-122"/>
                <a:cs typeface="阿里巴巴普惠体 H" panose="00020600040101010101" pitchFamily="18" charset="-122"/>
              </a:rPr>
              <a:t>Thank you for your attention!</a:t>
            </a:r>
            <a:endParaRPr kumimoji="0" lang="en-US" altLang="zh-CN" sz="5400" b="1" i="0" u="none" strike="noStrike" kern="120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latin typeface="Microsoft YaHei" panose="020B0503020204020204" pitchFamily="34" charset="-122"/>
              <a:ea typeface="Microsoft YaHei" panose="020B0503020204020204" pitchFamily="34" charset="-122"/>
              <a:cs typeface="阿里巴巴普惠体 H" panose="00020600040101010101" pitchFamily="18" charset="-122"/>
            </a:endParaRPr>
          </a:p>
          <a:p>
            <a:pPr marL="0" marR="0" lvl="0" indent="0" algn="ctr" defTabSz="914400" rtl="0" eaLnBrk="1" fontAlgn="auto" latinLnBrk="0" hangingPunct="1">
              <a:lnSpc>
                <a:spcPct val="100000"/>
              </a:lnSpc>
              <a:spcBef>
                <a:spcPts val="0"/>
              </a:spcBef>
              <a:spcAft>
                <a:spcPts val="0"/>
              </a:spcAft>
              <a:buClrTx/>
              <a:buSzTx/>
              <a:buFontTx/>
              <a:buNone/>
              <a:defRPr/>
            </a:pPr>
            <a:endParaRPr kumimoji="0" lang="en-US" altLang="zh-CN" sz="5400" b="1" i="0" u="none" strike="noStrike" kern="120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latin typeface="Microsoft YaHei" panose="020B0503020204020204" pitchFamily="34" charset="-122"/>
              <a:ea typeface="Microsoft YaHei" panose="020B0503020204020204" pitchFamily="34" charset="-122"/>
              <a:cs typeface="阿里巴巴普惠体 H" panose="00020600040101010101" pitchFamily="18" charset="-122"/>
            </a:endParaRPr>
          </a:p>
          <a:p>
            <a:pPr marL="0" marR="0" lvl="0" indent="0" algn="ctr" defTabSz="914400" rtl="0" eaLnBrk="1" fontAlgn="auto" latinLnBrk="0" hangingPunct="1">
              <a:lnSpc>
                <a:spcPct val="100000"/>
              </a:lnSpc>
              <a:spcBef>
                <a:spcPts val="0"/>
              </a:spcBef>
              <a:spcAft>
                <a:spcPts val="0"/>
              </a:spcAft>
              <a:buClrTx/>
              <a:buSzTx/>
              <a:buFontTx/>
              <a:buNone/>
              <a:defRPr/>
            </a:pPr>
            <a:endParaRPr kumimoji="0" lang="en-US" altLang="zh-CN" sz="5400" b="1" i="0" u="none" strike="noStrike" kern="120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latin typeface="Microsoft YaHei" panose="020B0503020204020204" pitchFamily="34" charset="-122"/>
              <a:ea typeface="Microsoft YaHei" panose="020B0503020204020204" pitchFamily="34" charset="-122"/>
              <a:cs typeface="阿里巴巴普惠体 H" panose="00020600040101010101" pitchFamily="18" charset="-122"/>
            </a:endParaRPr>
          </a:p>
        </p:txBody>
      </p:sp>
      <p:pic>
        <p:nvPicPr>
          <p:cNvPr id="169" name="图片 168"/>
          <p:cNvPicPr>
            <a:picLocks noChangeAspect="1"/>
          </p:cNvPicPr>
          <p:nvPr userDrawn="1"/>
        </p:nvPicPr>
        <p:blipFill>
          <a:blip r:embed="rId3" cstate="screen"/>
          <a:stretch>
            <a:fillRect/>
          </a:stretch>
        </p:blipFill>
        <p:spPr>
          <a:xfrm>
            <a:off x="9757185" y="273687"/>
            <a:ext cx="1843018" cy="470083"/>
          </a:xfrm>
          <a:prstGeom prst="rect">
            <a:avLst/>
          </a:prstGeom>
        </p:spPr>
      </p:pic>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F160A44F-5095-4401-ACDB-4F844958E49A}"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2752F19-9BDA-4BF4-9C8C-5D9890F15DFC}" type="slidenum">
              <a:rPr lang="zh-CN" altLang="en-US" smtClean="0"/>
            </a:fld>
            <a:endParaRPr lang="zh-CN" altLang="en-US"/>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日期占位符 3"/>
          <p:cNvSpPr>
            <a:spLocks noGrp="1"/>
          </p:cNvSpPr>
          <p:nvPr>
            <p:ph type="dt" sz="half" idx="10"/>
          </p:nvPr>
        </p:nvSpPr>
        <p:spPr/>
        <p:txBody>
          <a:bodyPr/>
          <a:lstStyle/>
          <a:p>
            <a:fld id="{F160A44F-5095-4401-ACDB-4F844958E49A}"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2752F19-9BDA-4BF4-9C8C-5D9890F15DFC}" type="slidenum">
              <a:rPr lang="zh-CN" altLang="en-US" smtClean="0"/>
            </a:fld>
            <a:endParaRPr lang="zh-CN" altLang="en-US"/>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F160A44F-5095-4401-ACDB-4F844958E49A}"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2752F19-9BDA-4BF4-9C8C-5D9890F15DFC}" type="slidenum">
              <a:rPr lang="zh-CN" altLang="en-US" smtClean="0"/>
            </a:fld>
            <a:endParaRPr lang="zh-CN" altLang="en-US"/>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5" name="日期占位符 4"/>
          <p:cNvSpPr>
            <a:spLocks noGrp="1"/>
          </p:cNvSpPr>
          <p:nvPr>
            <p:ph type="dt" sz="half" idx="10"/>
          </p:nvPr>
        </p:nvSpPr>
        <p:spPr/>
        <p:txBody>
          <a:bodyPr/>
          <a:lstStyle/>
          <a:p>
            <a:fld id="{F160A44F-5095-4401-ACDB-4F844958E49A}"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2752F19-9BDA-4BF4-9C8C-5D9890F15DFC}" type="slidenum">
              <a:rPr lang="zh-CN" altLang="en-US" smtClean="0"/>
            </a:fld>
            <a:endParaRPr lang="zh-CN" altLang="en-US"/>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7" name="日期占位符 6"/>
          <p:cNvSpPr>
            <a:spLocks noGrp="1"/>
          </p:cNvSpPr>
          <p:nvPr>
            <p:ph type="dt" sz="half" idx="10"/>
          </p:nvPr>
        </p:nvSpPr>
        <p:spPr/>
        <p:txBody>
          <a:bodyPr/>
          <a:lstStyle/>
          <a:p>
            <a:fld id="{F160A44F-5095-4401-ACDB-4F844958E49A}"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62752F19-9BDA-4BF4-9C8C-5D9890F15DFC}" type="slidenum">
              <a:rPr lang="zh-CN" altLang="en-US" smtClean="0"/>
            </a:fld>
            <a:endParaRPr lang="zh-CN" altLang="en-US"/>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F160A44F-5095-4401-ACDB-4F844958E49A}"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62752F19-9BDA-4BF4-9C8C-5D9890F15DFC}" type="slidenum">
              <a:rPr lang="zh-CN" altLang="en-US" smtClean="0"/>
            </a:fld>
            <a:endParaRPr lang="zh-CN" altLang="en-US"/>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F160A44F-5095-4401-ACDB-4F844958E49A}"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62752F19-9BDA-4BF4-9C8C-5D9890F15DFC}" type="slidenum">
              <a:rPr lang="zh-CN" altLang="en-US" smtClean="0"/>
            </a:fld>
            <a:endParaRPr lang="zh-CN" altLang="en-US"/>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F160A44F-5095-4401-ACDB-4F844958E49A}"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2752F19-9BDA-4BF4-9C8C-5D9890F15DFC}" type="slidenum">
              <a:rPr lang="zh-CN" altLang="en-US" smtClean="0"/>
            </a:fld>
            <a:endParaRPr lang="zh-CN" altLang="en-US"/>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F160A44F-5095-4401-ACDB-4F844958E49A}"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2752F19-9BDA-4BF4-9C8C-5D9890F15DFC}" type="slidenum">
              <a:rPr lang="zh-CN" altLang="en-US" smtClean="0"/>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2_自定义版式">
    <p:spTree>
      <p:nvGrpSpPr>
        <p:cNvPr id="1" name=""/>
        <p:cNvGrpSpPr/>
        <p:nvPr/>
      </p:nvGrpSpPr>
      <p:grpSpPr>
        <a:xfrm>
          <a:off x="0" y="0"/>
          <a:ext cx="0" cy="0"/>
          <a:chOff x="0" y="0"/>
          <a:chExt cx="0" cy="0"/>
        </a:xfrm>
      </p:grpSpPr>
      <p:pic>
        <p:nvPicPr>
          <p:cNvPr id="3" name="图片 2" descr="有钟表的建筑&#10;&#10;中度可信度描述已自动生成"/>
          <p:cNvPicPr>
            <a:picLocks noChangeAspect="1"/>
          </p:cNvPicPr>
          <p:nvPr userDrawn="1"/>
        </p:nvPicPr>
        <p:blipFill rotWithShape="1">
          <a:blip r:embed="rId2" cstate="screen"/>
          <a:srcRect r="-137"/>
          <a:stretch>
            <a:fillRect/>
          </a:stretch>
        </p:blipFill>
        <p:spPr>
          <a:xfrm>
            <a:off x="780" y="0"/>
            <a:ext cx="12203394" cy="3289103"/>
          </a:xfrm>
          <a:prstGeom prst="rect">
            <a:avLst/>
          </a:prstGeom>
        </p:spPr>
      </p:pic>
      <p:sp>
        <p:nvSpPr>
          <p:cNvPr id="31" name="矩形 30"/>
          <p:cNvSpPr/>
          <p:nvPr userDrawn="1"/>
        </p:nvSpPr>
        <p:spPr>
          <a:xfrm>
            <a:off x="0" y="3289102"/>
            <a:ext cx="12192000" cy="3568898"/>
          </a:xfrm>
          <a:prstGeom prst="rect">
            <a:avLst/>
          </a:prstGeom>
          <a:solidFill>
            <a:srgbClr val="0040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sp>
        <p:nvSpPr>
          <p:cNvPr id="18" name="图片占位符 3"/>
          <p:cNvSpPr txBox="1"/>
          <p:nvPr userDrawn="1"/>
        </p:nvSpPr>
        <p:spPr>
          <a:xfrm>
            <a:off x="0" y="749300"/>
            <a:ext cx="12203394" cy="319193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icrosoft YaHei" panose="020B0503020204020204" pitchFamily="34" charset="-122"/>
                <a:ea typeface="Microsoft YaHei"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icrosoft YaHei" panose="020B0503020204020204" pitchFamily="34" charset="-122"/>
                <a:ea typeface="Microsoft YaHei"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defRPr/>
            </a:pPr>
            <a:endParaRPr kumimoji="0" lang="zh-CN" altLang="en-US" sz="2800" b="0" i="0" u="none" strike="noStrike" kern="1200" cap="none" spc="0" normalizeH="0" baseline="0" noProof="0">
              <a:ln>
                <a:noFill/>
              </a:ln>
              <a:solidFill>
                <a:srgbClr val="000000"/>
              </a:solidFill>
              <a:effectLst/>
              <a:uLnTx/>
              <a:uFillTx/>
              <a:latin typeface="Microsoft YaHei" panose="020B0503020204020204" pitchFamily="34" charset="-122"/>
              <a:ea typeface="Microsoft YaHei" panose="020B0503020204020204" pitchFamily="34" charset="-122"/>
              <a:cs typeface="+mn-cs"/>
            </a:endParaRPr>
          </a:p>
        </p:txBody>
      </p:sp>
      <p:sp>
        <p:nvSpPr>
          <p:cNvPr id="23" name="文本占位符 31"/>
          <p:cNvSpPr txBox="1"/>
          <p:nvPr userDrawn="1"/>
        </p:nvSpPr>
        <p:spPr>
          <a:xfrm>
            <a:off x="4034910" y="5052868"/>
            <a:ext cx="4122181" cy="598488"/>
          </a:xfrm>
          <a:prstGeom prst="rect">
            <a:avLst/>
          </a:prstGeom>
        </p:spPr>
        <p:txBody>
          <a:bodyPr anchor="ctr"/>
          <a:lstStyle>
            <a:lvl1pPr marL="0" indent="0" algn="ctr" defTabSz="914400" rtl="0" eaLnBrk="1" latinLnBrk="0" hangingPunct="1">
              <a:lnSpc>
                <a:spcPct val="100000"/>
              </a:lnSpc>
              <a:spcBef>
                <a:spcPts val="1000"/>
              </a:spcBef>
              <a:buFont typeface="Arial" panose="020B0604020202020204" pitchFamily="34" charset="0"/>
              <a:buNone/>
              <a:defRPr sz="3200" b="1" kern="1200">
                <a:solidFill>
                  <a:schemeClr val="accent2"/>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icrosoft YaHei" panose="020B0503020204020204" pitchFamily="34" charset="-122"/>
                <a:ea typeface="Microsoft YaHei"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icrosoft YaHei" panose="020B0503020204020204" pitchFamily="34" charset="-122"/>
                <a:ea typeface="Microsoft YaHei"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Tx/>
              <a:buSzTx/>
              <a:buFont typeface="Arial" panose="020B0604020202020204" pitchFamily="34" charset="0"/>
              <a:buNone/>
              <a:defRPr/>
            </a:pPr>
            <a:endParaRPr kumimoji="0" lang="zh-CN" altLang="en-US" sz="3200" b="1" i="0" u="none" strike="noStrike" kern="1200" cap="none" spc="0" normalizeH="0" baseline="0" noProof="0" dirty="0">
              <a:ln>
                <a:noFill/>
              </a:ln>
              <a:solidFill>
                <a:srgbClr val="44546A"/>
              </a:solidFill>
              <a:effectLst/>
              <a:uLnTx/>
              <a:uFillTx/>
              <a:latin typeface="Microsoft YaHei" panose="020B0503020204020204" pitchFamily="34" charset="-122"/>
              <a:ea typeface="Microsoft YaHei" panose="020B0503020204020204" pitchFamily="34" charset="-122"/>
              <a:cs typeface="+mn-cs"/>
            </a:endParaRPr>
          </a:p>
        </p:txBody>
      </p:sp>
      <p:pic>
        <p:nvPicPr>
          <p:cNvPr id="30" name="图片 29" descr="图片包含 建筑物&#10;&#10;自动生成的说明"/>
          <p:cNvPicPr>
            <a:picLocks noChangeAspect="1"/>
          </p:cNvPicPr>
          <p:nvPr userDrawn="1"/>
        </p:nvPicPr>
        <p:blipFill rotWithShape="1">
          <a:blip r:embed="rId3" cstate="screen">
            <a:alphaModFix amt="5000"/>
            <a:duotone>
              <a:prstClr val="black"/>
              <a:srgbClr val="C8161E">
                <a:tint val="45000"/>
                <a:satMod val="400000"/>
              </a:srgbClr>
            </a:duotone>
          </a:blip>
          <a:srcRect r="487" b="19505"/>
          <a:stretch>
            <a:fillRect/>
          </a:stretch>
        </p:blipFill>
        <p:spPr>
          <a:xfrm>
            <a:off x="1888412" y="4174622"/>
            <a:ext cx="10303588" cy="2683378"/>
          </a:xfrm>
          <a:prstGeom prst="rect">
            <a:avLst/>
          </a:prstGeom>
          <a:effectLst>
            <a:softEdge rad="0"/>
          </a:effectLst>
        </p:spPr>
      </p:pic>
      <p:sp>
        <p:nvSpPr>
          <p:cNvPr id="258" name="矩形 257"/>
          <p:cNvSpPr/>
          <p:nvPr userDrawn="1"/>
        </p:nvSpPr>
        <p:spPr>
          <a:xfrm>
            <a:off x="4820285" y="3564890"/>
            <a:ext cx="2551430" cy="583565"/>
          </a:xfrm>
          <a:prstGeom prst="rect">
            <a:avLst/>
          </a:prstGeom>
        </p:spPr>
        <p:txBody>
          <a:bodyPr wrap="square">
            <a:spAutoFit/>
          </a:bodyPr>
          <a:lstStyle/>
          <a:p>
            <a:pPr algn="ctr"/>
            <a:r>
              <a:rPr lang="en-US" sz="3200" b="1"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rPr>
              <a:t>Contents</a:t>
            </a:r>
            <a:endParaRPr lang="en-US" sz="3200"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8" name="矩形 157"/>
          <p:cNvSpPr/>
          <p:nvPr userDrawn="1"/>
        </p:nvSpPr>
        <p:spPr>
          <a:xfrm>
            <a:off x="0" y="0"/>
            <a:ext cx="12203394" cy="3289103"/>
          </a:xfrm>
          <a:prstGeom prst="rect">
            <a:avLst/>
          </a:prstGeom>
          <a:gradFill flip="none" rotWithShape="1">
            <a:gsLst>
              <a:gs pos="100000">
                <a:schemeClr val="bg1">
                  <a:alpha val="80000"/>
                </a:schemeClr>
              </a:gs>
              <a:gs pos="82000">
                <a:srgbClr val="204DA0">
                  <a:alpha val="60000"/>
                </a:srgbClr>
              </a:gs>
              <a:gs pos="21000">
                <a:srgbClr val="204DA0">
                  <a:alpha val="60000"/>
                </a:srgbClr>
              </a:gs>
              <a:gs pos="0">
                <a:schemeClr val="bg1">
                  <a:alpha val="80000"/>
                </a:schemeClr>
              </a:gs>
              <a:gs pos="52000">
                <a:srgbClr val="204DA0">
                  <a:alpha val="20000"/>
                </a:srgbClr>
              </a:gs>
            </a:gsLst>
            <a:lin ang="0" scaled="1"/>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FFFFFF"/>
              </a:solidFill>
              <a:effectLst/>
              <a:uLnTx/>
              <a:uFillTx/>
              <a:latin typeface="Arial" panose="020B0604020202020204"/>
              <a:ea typeface="Microsoft YaHei" panose="020B0503020204020204" pitchFamily="34" charset="-122"/>
              <a:cs typeface="+mn-cs"/>
            </a:endParaRPr>
          </a:p>
        </p:txBody>
      </p:sp>
      <p:pic>
        <p:nvPicPr>
          <p:cNvPr id="154" name="图片 153"/>
          <p:cNvPicPr>
            <a:picLocks noChangeAspect="1"/>
          </p:cNvPicPr>
          <p:nvPr userDrawn="1"/>
        </p:nvPicPr>
        <p:blipFill>
          <a:blip r:embed="rId4" cstate="screen"/>
          <a:stretch>
            <a:fillRect/>
          </a:stretch>
        </p:blipFill>
        <p:spPr>
          <a:xfrm>
            <a:off x="9757185" y="273687"/>
            <a:ext cx="1843018" cy="470083"/>
          </a:xfrm>
          <a:prstGeom prst="rect">
            <a:avLst/>
          </a:prstGeom>
        </p:spPr>
      </p:pic>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日期占位符 3"/>
          <p:cNvSpPr>
            <a:spLocks noGrp="1"/>
          </p:cNvSpPr>
          <p:nvPr>
            <p:ph type="dt" sz="half" idx="10"/>
          </p:nvPr>
        </p:nvSpPr>
        <p:spPr/>
        <p:txBody>
          <a:bodyPr/>
          <a:lstStyle/>
          <a:p>
            <a:fld id="{F160A44F-5095-4401-ACDB-4F844958E49A}"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2752F19-9BDA-4BF4-9C8C-5D9890F15DFC}" type="slidenum">
              <a:rPr lang="zh-CN" altLang="en-US" smtClean="0"/>
            </a:fld>
            <a:endParaRPr lang="zh-CN" altLang="en-US"/>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日期占位符 3"/>
          <p:cNvSpPr>
            <a:spLocks noGrp="1"/>
          </p:cNvSpPr>
          <p:nvPr>
            <p:ph type="dt" sz="half" idx="10"/>
          </p:nvPr>
        </p:nvSpPr>
        <p:spPr/>
        <p:txBody>
          <a:bodyPr/>
          <a:lstStyle/>
          <a:p>
            <a:fld id="{F160A44F-5095-4401-ACDB-4F844958E49A}"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2752F19-9BDA-4BF4-9C8C-5D9890F15DFC}" type="slidenum">
              <a:rPr lang="zh-CN" altLang="en-US" smtClean="0"/>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2_自定义版式">
    <p:spTree>
      <p:nvGrpSpPr>
        <p:cNvPr id="1" name=""/>
        <p:cNvGrpSpPr/>
        <p:nvPr/>
      </p:nvGrpSpPr>
      <p:grpSpPr>
        <a:xfrm>
          <a:off x="0" y="0"/>
          <a:ext cx="0" cy="0"/>
          <a:chOff x="0" y="0"/>
          <a:chExt cx="0" cy="0"/>
        </a:xfrm>
      </p:grpSpPr>
      <p:pic>
        <p:nvPicPr>
          <p:cNvPr id="4" name="图片 3" descr="建筑与房屋的城市空拍图&#10;&#10;描述已自动生成"/>
          <p:cNvPicPr>
            <a:picLocks noChangeAspect="1"/>
          </p:cNvPicPr>
          <p:nvPr userDrawn="1"/>
        </p:nvPicPr>
        <p:blipFill rotWithShape="1">
          <a:blip r:embed="rId2" cstate="screen"/>
          <a:srcRect b="-1"/>
          <a:stretch>
            <a:fillRect/>
          </a:stretch>
        </p:blipFill>
        <p:spPr>
          <a:xfrm>
            <a:off x="0" y="1"/>
            <a:ext cx="12203394" cy="5751860"/>
          </a:xfrm>
          <a:prstGeom prst="rect">
            <a:avLst/>
          </a:prstGeom>
        </p:spPr>
      </p:pic>
      <p:sp>
        <p:nvSpPr>
          <p:cNvPr id="31" name="矩形 30"/>
          <p:cNvSpPr/>
          <p:nvPr userDrawn="1"/>
        </p:nvSpPr>
        <p:spPr>
          <a:xfrm>
            <a:off x="0" y="3289102"/>
            <a:ext cx="12192000" cy="3568898"/>
          </a:xfrm>
          <a:prstGeom prst="rect">
            <a:avLst/>
          </a:prstGeom>
          <a:solidFill>
            <a:srgbClr val="0040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sp>
        <p:nvSpPr>
          <p:cNvPr id="18" name="图片占位符 3"/>
          <p:cNvSpPr txBox="1"/>
          <p:nvPr userDrawn="1"/>
        </p:nvSpPr>
        <p:spPr>
          <a:xfrm>
            <a:off x="0" y="749300"/>
            <a:ext cx="12203394" cy="319193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icrosoft YaHei" panose="020B0503020204020204" pitchFamily="34" charset="-122"/>
                <a:ea typeface="Microsoft YaHei"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icrosoft YaHei" panose="020B0503020204020204" pitchFamily="34" charset="-122"/>
                <a:ea typeface="Microsoft YaHei"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defRPr/>
            </a:pPr>
            <a:endParaRPr kumimoji="0" lang="zh-CN" altLang="en-US" sz="2800" b="0" i="0" u="none" strike="noStrike" kern="1200" cap="none" spc="0" normalizeH="0" baseline="0" noProof="0">
              <a:ln>
                <a:noFill/>
              </a:ln>
              <a:solidFill>
                <a:srgbClr val="000000"/>
              </a:solidFill>
              <a:effectLst/>
              <a:uLnTx/>
              <a:uFillTx/>
              <a:latin typeface="Microsoft YaHei" panose="020B0503020204020204" pitchFamily="34" charset="-122"/>
              <a:ea typeface="Microsoft YaHei" panose="020B0503020204020204" pitchFamily="34" charset="-122"/>
              <a:cs typeface="+mn-cs"/>
            </a:endParaRPr>
          </a:p>
        </p:txBody>
      </p:sp>
      <p:sp>
        <p:nvSpPr>
          <p:cNvPr id="23" name="文本占位符 31"/>
          <p:cNvSpPr txBox="1"/>
          <p:nvPr userDrawn="1"/>
        </p:nvSpPr>
        <p:spPr>
          <a:xfrm>
            <a:off x="4034910" y="5052868"/>
            <a:ext cx="4122181" cy="598488"/>
          </a:xfrm>
          <a:prstGeom prst="rect">
            <a:avLst/>
          </a:prstGeom>
        </p:spPr>
        <p:txBody>
          <a:bodyPr anchor="ctr"/>
          <a:lstStyle>
            <a:lvl1pPr marL="0" indent="0" algn="ctr" defTabSz="914400" rtl="0" eaLnBrk="1" latinLnBrk="0" hangingPunct="1">
              <a:lnSpc>
                <a:spcPct val="100000"/>
              </a:lnSpc>
              <a:spcBef>
                <a:spcPts val="1000"/>
              </a:spcBef>
              <a:buFont typeface="Arial" panose="020B0604020202020204" pitchFamily="34" charset="0"/>
              <a:buNone/>
              <a:defRPr sz="3200" b="1" kern="1200">
                <a:solidFill>
                  <a:schemeClr val="accent2"/>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icrosoft YaHei" panose="020B0503020204020204" pitchFamily="34" charset="-122"/>
                <a:ea typeface="Microsoft YaHei"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icrosoft YaHei" panose="020B0503020204020204" pitchFamily="34" charset="-122"/>
                <a:ea typeface="Microsoft YaHei"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Tx/>
              <a:buSzTx/>
              <a:buFont typeface="Arial" panose="020B0604020202020204" pitchFamily="34" charset="0"/>
              <a:buNone/>
              <a:defRPr/>
            </a:pPr>
            <a:endParaRPr kumimoji="0" lang="zh-CN" altLang="en-US" sz="3200" b="1" i="0" u="none" strike="noStrike" kern="1200" cap="none" spc="0" normalizeH="0" baseline="0" noProof="0" dirty="0">
              <a:ln>
                <a:noFill/>
              </a:ln>
              <a:solidFill>
                <a:srgbClr val="44546A"/>
              </a:solidFill>
              <a:effectLst/>
              <a:uLnTx/>
              <a:uFillTx/>
              <a:latin typeface="Microsoft YaHei" panose="020B0503020204020204" pitchFamily="34" charset="-122"/>
              <a:ea typeface="Microsoft YaHei" panose="020B0503020204020204" pitchFamily="34" charset="-122"/>
              <a:cs typeface="+mn-cs"/>
            </a:endParaRPr>
          </a:p>
        </p:txBody>
      </p:sp>
      <p:pic>
        <p:nvPicPr>
          <p:cNvPr id="30" name="图片 29" descr="图片包含 建筑物&#10;&#10;自动生成的说明"/>
          <p:cNvPicPr>
            <a:picLocks noChangeAspect="1"/>
          </p:cNvPicPr>
          <p:nvPr userDrawn="1"/>
        </p:nvPicPr>
        <p:blipFill rotWithShape="1">
          <a:blip r:embed="rId3" cstate="screen">
            <a:alphaModFix amt="5000"/>
            <a:duotone>
              <a:prstClr val="black"/>
              <a:srgbClr val="C8161E">
                <a:tint val="45000"/>
                <a:satMod val="400000"/>
              </a:srgbClr>
            </a:duotone>
          </a:blip>
          <a:srcRect r="487" b="19505"/>
          <a:stretch>
            <a:fillRect/>
          </a:stretch>
        </p:blipFill>
        <p:spPr>
          <a:xfrm>
            <a:off x="1888412" y="4174622"/>
            <a:ext cx="10303588" cy="2683378"/>
          </a:xfrm>
          <a:prstGeom prst="rect">
            <a:avLst/>
          </a:prstGeom>
          <a:effectLst>
            <a:softEdge rad="0"/>
          </a:effectLst>
        </p:spPr>
      </p:pic>
      <p:sp>
        <p:nvSpPr>
          <p:cNvPr id="258" name="矩形 257"/>
          <p:cNvSpPr/>
          <p:nvPr userDrawn="1"/>
        </p:nvSpPr>
        <p:spPr>
          <a:xfrm>
            <a:off x="5277728" y="3564794"/>
            <a:ext cx="1636544" cy="460375"/>
          </a:xfrm>
          <a:prstGeom prst="rect">
            <a:avLst/>
          </a:prstGeom>
        </p:spPr>
        <p:txBody>
          <a:bodyPr wrap="square">
            <a:spAutoFit/>
          </a:bodyPr>
          <a:lstStyle/>
          <a:p>
            <a:pPr algn="dist"/>
            <a:r>
              <a:rPr lang="en-US" sz="2400" b="1"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rPr>
              <a:t>Contents</a:t>
            </a:r>
            <a:endParaRPr lang="en-US" sz="1600"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 name="矩形 12"/>
          <p:cNvSpPr/>
          <p:nvPr userDrawn="1"/>
        </p:nvSpPr>
        <p:spPr>
          <a:xfrm>
            <a:off x="0" y="0"/>
            <a:ext cx="12203394" cy="3289103"/>
          </a:xfrm>
          <a:prstGeom prst="rect">
            <a:avLst/>
          </a:prstGeom>
          <a:gradFill flip="none" rotWithShape="1">
            <a:gsLst>
              <a:gs pos="100000">
                <a:schemeClr val="bg1">
                  <a:alpha val="80000"/>
                </a:schemeClr>
              </a:gs>
              <a:gs pos="82000">
                <a:srgbClr val="204DA0">
                  <a:alpha val="60000"/>
                </a:srgbClr>
              </a:gs>
              <a:gs pos="21000">
                <a:srgbClr val="204DA0">
                  <a:alpha val="60000"/>
                </a:srgbClr>
              </a:gs>
              <a:gs pos="0">
                <a:schemeClr val="bg1">
                  <a:alpha val="80000"/>
                </a:schemeClr>
              </a:gs>
              <a:gs pos="52000">
                <a:srgbClr val="204DA0">
                  <a:alpha val="20000"/>
                </a:srgbClr>
              </a:gs>
            </a:gsLst>
            <a:lin ang="0" scaled="1"/>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FFFFFF"/>
              </a:solidFill>
              <a:effectLst/>
              <a:uLnTx/>
              <a:uFillTx/>
              <a:latin typeface="Arial" panose="020B0604020202020204"/>
              <a:ea typeface="Microsoft YaHei" panose="020B0503020204020204" pitchFamily="34" charset="-122"/>
              <a:cs typeface="+mn-cs"/>
            </a:endParaRPr>
          </a:p>
        </p:txBody>
      </p:sp>
      <p:pic>
        <p:nvPicPr>
          <p:cNvPr id="14" name="图片 13"/>
          <p:cNvPicPr>
            <a:picLocks noChangeAspect="1"/>
          </p:cNvPicPr>
          <p:nvPr userDrawn="1"/>
        </p:nvPicPr>
        <p:blipFill>
          <a:blip r:embed="rId4" cstate="screen"/>
          <a:stretch>
            <a:fillRect/>
          </a:stretch>
        </p:blipFill>
        <p:spPr>
          <a:xfrm>
            <a:off x="9757185" y="273687"/>
            <a:ext cx="1843018" cy="470083"/>
          </a:xfrm>
          <a:prstGeom prst="rect">
            <a:avLst/>
          </a:prstGeom>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5_自定义版式">
    <p:spTree>
      <p:nvGrpSpPr>
        <p:cNvPr id="1" name=""/>
        <p:cNvGrpSpPr/>
        <p:nvPr/>
      </p:nvGrpSpPr>
      <p:grpSpPr>
        <a:xfrm>
          <a:off x="0" y="0"/>
          <a:ext cx="0" cy="0"/>
          <a:chOff x="0" y="0"/>
          <a:chExt cx="0" cy="0"/>
        </a:xfrm>
      </p:grpSpPr>
      <p:grpSp>
        <p:nvGrpSpPr>
          <p:cNvPr id="13" name="组合 12"/>
          <p:cNvGrpSpPr/>
          <p:nvPr userDrawn="1"/>
        </p:nvGrpSpPr>
        <p:grpSpPr>
          <a:xfrm>
            <a:off x="640466" y="867990"/>
            <a:ext cx="10903834" cy="0"/>
            <a:chOff x="7460343" y="1311756"/>
            <a:chExt cx="10903834" cy="0"/>
          </a:xfrm>
        </p:grpSpPr>
        <p:cxnSp>
          <p:nvCxnSpPr>
            <p:cNvPr id="14" name="直接连接符 13"/>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15" name="直接连接符 14"/>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19" name="直接连接符 18"/>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6" name="文本占位符 27"/>
          <p:cNvSpPr>
            <a:spLocks noGrp="1"/>
          </p:cNvSpPr>
          <p:nvPr>
            <p:ph type="body" sz="quarter" idx="10" hasCustomPrompt="1"/>
          </p:nvPr>
        </p:nvSpPr>
        <p:spPr>
          <a:xfrm>
            <a:off x="554673" y="320192"/>
            <a:ext cx="4186555" cy="436562"/>
          </a:xfrm>
        </p:spPr>
        <p:txBody>
          <a:bodyPr>
            <a:no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Microsoft YaHei" panose="020B0503020204020204" pitchFamily="34" charset="-122"/>
                <a:cs typeface="+mn-ea"/>
              </a:defRPr>
            </a:lvl1pPr>
          </a:lstStyle>
          <a:p>
            <a:pPr lvl="0"/>
            <a:r>
              <a:rPr lang="en-US" altLang="zh-CN" dirty="0"/>
              <a:t>X.X </a:t>
            </a:r>
            <a:r>
              <a:rPr lang="zh-CN" altLang="en-US" dirty="0"/>
              <a:t>输入母标题</a:t>
            </a:r>
            <a:endParaRPr lang="zh-CN" altLang="en-US" dirty="0"/>
          </a:p>
        </p:txBody>
      </p:sp>
      <p:grpSp>
        <p:nvGrpSpPr>
          <p:cNvPr id="20" name="组合 19"/>
          <p:cNvGrpSpPr/>
          <p:nvPr userDrawn="1"/>
        </p:nvGrpSpPr>
        <p:grpSpPr>
          <a:xfrm>
            <a:off x="640466" y="6235700"/>
            <a:ext cx="10903834" cy="0"/>
            <a:chOff x="7460343" y="1311756"/>
            <a:chExt cx="10903834" cy="0"/>
          </a:xfrm>
        </p:grpSpPr>
        <p:cxnSp>
          <p:nvCxnSpPr>
            <p:cNvPr id="21" name="直接连接符 20"/>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22" name="直接连接符 21"/>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23" name="直接连接符 22"/>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1" name="文本占位符 27"/>
          <p:cNvSpPr>
            <a:spLocks noGrp="1"/>
          </p:cNvSpPr>
          <p:nvPr>
            <p:ph type="body" sz="quarter" idx="11" hasCustomPrompt="1"/>
          </p:nvPr>
        </p:nvSpPr>
        <p:spPr>
          <a:xfrm>
            <a:off x="4673124" y="979227"/>
            <a:ext cx="2845753" cy="291304"/>
          </a:xfrm>
          <a:solidFill>
            <a:srgbClr val="FFFFFF"/>
          </a:solidFill>
        </p:spPr>
        <p:txBody>
          <a:bodyPr>
            <a:normAutofit/>
          </a:bodyPr>
          <a:lstStyle>
            <a:lvl1pPr marL="0" indent="0" algn="ctr">
              <a:buNone/>
              <a:defRPr kumimoji="0" lang="zh-CN" altLang="en-US" sz="1800" b="1" i="0" u="none" strike="noStrike" kern="1200" cap="none" spc="0" normalizeH="0" baseline="0" dirty="0">
                <a:ln>
                  <a:noFill/>
                </a:ln>
                <a:solidFill>
                  <a:srgbClr val="1B4B77"/>
                </a:solidFill>
                <a:effectLst/>
                <a:uLnTx/>
                <a:uFillTx/>
                <a:latin typeface="Arial" panose="020B0604020202020204" pitchFamily="34" charset="0"/>
                <a:ea typeface="Microsoft YaHei" panose="020B0503020204020204" pitchFamily="34" charset="-122"/>
                <a:cs typeface="+mn-ea"/>
              </a:defRPr>
            </a:lvl1pPr>
          </a:lstStyle>
          <a:p>
            <a:pPr lvl="0"/>
            <a:r>
              <a:rPr lang="zh-CN" altLang="en-US" dirty="0"/>
              <a:t>输入小标题</a:t>
            </a:r>
            <a:endParaRPr lang="zh-CN" altLang="en-US" dirty="0"/>
          </a:p>
        </p:txBody>
      </p:sp>
      <p:grpSp>
        <p:nvGrpSpPr>
          <p:cNvPr id="140" name="组合 139"/>
          <p:cNvGrpSpPr/>
          <p:nvPr userDrawn="1"/>
        </p:nvGrpSpPr>
        <p:grpSpPr>
          <a:xfrm>
            <a:off x="9873615" y="287906"/>
            <a:ext cx="1878330" cy="479314"/>
            <a:chOff x="-11865182" y="9433072"/>
            <a:chExt cx="35916977" cy="9165313"/>
          </a:xfrm>
          <a:solidFill>
            <a:srgbClr val="004098"/>
          </a:solidFill>
        </p:grpSpPr>
        <p:sp>
          <p:nvSpPr>
            <p:cNvPr id="141" name="任意多边形: 形状 140"/>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任意多边形: 形状 328"/>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0" name="任意多边形: 形状 329"/>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1" name="任意多边形: 形状 330"/>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2" name="任意多边形: 形状 331"/>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3" name="任意多边形: 形状 332"/>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9"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800">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z="1800" smtClean="0">
                <a:solidFill>
                  <a:srgbClr val="000000">
                    <a:lumMod val="50000"/>
                    <a:lumOff val="50000"/>
                  </a:srgbClr>
                </a:solidFill>
                <a:latin typeface="Arial" panose="020B0604020202020204"/>
                <a:ea typeface="Microsoft YaHei" panose="020B0503020204020204" pitchFamily="34" charset="-122"/>
              </a:rPr>
            </a:fld>
            <a:r>
              <a:rPr lang="zh-CN" altLang="en-US" sz="1800">
                <a:solidFill>
                  <a:srgbClr val="000000">
                    <a:lumMod val="50000"/>
                    <a:lumOff val="50000"/>
                  </a:srgbClr>
                </a:solidFill>
                <a:latin typeface="Arial" panose="020B0604020202020204"/>
                <a:ea typeface="Microsoft YaHei" panose="020B0503020204020204" pitchFamily="34" charset="-122"/>
              </a:rPr>
              <a:t> </a:t>
            </a:r>
            <a:r>
              <a:rPr lang="en-US" altLang="zh-CN" sz="1800">
                <a:solidFill>
                  <a:srgbClr val="000000">
                    <a:lumMod val="50000"/>
                    <a:lumOff val="50000"/>
                  </a:srgbClr>
                </a:solidFill>
                <a:latin typeface="Arial" panose="020B0604020202020204"/>
                <a:ea typeface="Microsoft YaHei" panose="020B0503020204020204" pitchFamily="34" charset="-122"/>
              </a:rPr>
              <a:t>&gt;</a:t>
            </a:r>
            <a:endParaRPr lang="zh-CN" altLang="en-US" sz="1800" dirty="0">
              <a:solidFill>
                <a:srgbClr val="000000">
                  <a:lumMod val="50000"/>
                  <a:lumOff val="50000"/>
                </a:srgbClr>
              </a:solidFill>
              <a:latin typeface="Arial" panose="020B0604020202020204"/>
              <a:ea typeface="Microsoft YaHei" panose="020B0503020204020204" pitchFamily="34" charset="-122"/>
            </a:endParaRPr>
          </a:p>
        </p:txBody>
      </p:sp>
      <p:sp>
        <p:nvSpPr>
          <p:cNvPr id="50" name="文本框 49"/>
          <p:cNvSpPr txBox="1"/>
          <p:nvPr userDrawn="1"/>
        </p:nvSpPr>
        <p:spPr>
          <a:xfrm>
            <a:off x="1086485" y="6375400"/>
            <a:ext cx="9236075" cy="306705"/>
          </a:xfrm>
          <a:prstGeom prst="rect">
            <a:avLst/>
          </a:prstGeom>
          <a:noFill/>
        </p:spPr>
        <p:txBody>
          <a:bodyPr wrap="square" rtlCol="0">
            <a:spAutoFit/>
          </a:bodyPr>
          <a:lstStyle/>
          <a:p>
            <a:pPr algn="ctr"/>
            <a:r>
              <a:rPr lang="en-US" altLang="zh-CN" sz="1400" b="1" dirty="0">
                <a:solidFill>
                  <a:srgbClr val="000000">
                    <a:lumMod val="50000"/>
                    <a:lumOff val="50000"/>
                  </a:srgbClr>
                </a:solidFill>
                <a:latin typeface="Arial" panose="020B0604020202020204"/>
                <a:ea typeface="Microsoft YaHei" panose="020B0503020204020204" pitchFamily="34" charset="-122"/>
                <a:cs typeface="+mn-ea"/>
                <a:sym typeface="+mn-lt"/>
              </a:rPr>
              <a:t>MAYORANA School @ Modica, 2023-7-12     |        kongcf@sjtu.edu.cn</a:t>
            </a:r>
            <a:endParaRPr lang="zh-CN" altLang="en-US" sz="1400" b="1" dirty="0">
              <a:solidFill>
                <a:srgbClr val="000000">
                  <a:lumMod val="50000"/>
                  <a:lumOff val="50000"/>
                </a:srgbClr>
              </a:solidFill>
              <a:latin typeface="Arial" panose="020B0604020202020204"/>
              <a:ea typeface="Microsoft YaHei" panose="020B0503020204020204" pitchFamily="34" charset="-122"/>
              <a:cs typeface="+mn-ea"/>
              <a:sym typeface="+mn-lt"/>
            </a:endParaRPr>
          </a:p>
        </p:txBody>
      </p:sp>
      <p:pic>
        <p:nvPicPr>
          <p:cNvPr id="51" name="图片 50"/>
          <p:cNvPicPr>
            <a:picLocks noChangeAspect="1"/>
          </p:cNvPicPr>
          <p:nvPr userDrawn="1"/>
        </p:nvPicPr>
        <p:blipFill>
          <a:blip r:embed="rId2" cstate="screen">
            <a:duotone>
              <a:schemeClr val="accent3">
                <a:shade val="45000"/>
                <a:satMod val="135000"/>
              </a:schemeClr>
              <a:prstClr val="white"/>
            </a:duotone>
          </a:blip>
          <a:stretch>
            <a:fillRect/>
          </a:stretch>
        </p:blipFill>
        <p:spPr>
          <a:xfrm>
            <a:off x="10551477" y="5924206"/>
            <a:ext cx="1109566" cy="1109566"/>
          </a:xfrm>
          <a:prstGeom prst="rect">
            <a:avLst/>
          </a:prstGeom>
        </p:spPr>
      </p:pic>
      <p:grpSp>
        <p:nvGrpSpPr>
          <p:cNvPr id="52" name="组合 51"/>
          <p:cNvGrpSpPr/>
          <p:nvPr userDrawn="1"/>
        </p:nvGrpSpPr>
        <p:grpSpPr>
          <a:xfrm>
            <a:off x="568325" y="6473825"/>
            <a:ext cx="1690370" cy="116205"/>
            <a:chOff x="1271280" y="2627157"/>
            <a:chExt cx="9258301" cy="562858"/>
          </a:xfrm>
          <a:gradFill flip="none">
            <a:gsLst>
              <a:gs pos="0">
                <a:srgbClr val="E30000"/>
              </a:gs>
              <a:gs pos="100000">
                <a:srgbClr val="760303"/>
              </a:gs>
            </a:gsLst>
            <a:lin ang="5400000" scaled="0"/>
          </a:gradFill>
        </p:grpSpPr>
        <p:sp>
          <p:nvSpPr>
            <p:cNvPr id="53" name="任意多边形: 形状 52"/>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54" name="任意多边形: 形状 53"/>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55" name="任意多边形: 形状 54"/>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56" name="任意多边形: 形状 55"/>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57" name="任意多边形: 形状 56"/>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58" name="任意多边形: 形状 57"/>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59" name="任意多边形: 形状 58"/>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60" name="任意多边形: 形状 59"/>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61" name="任意多边形: 形状 60"/>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62" name="任意多边形: 形状 61"/>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63" name="任意多边形: 形状 62"/>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64" name="任意多边形: 形状 63"/>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65" name="任意多边形: 形状 64"/>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66" name="任意多边形: 形状 65"/>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67" name="任意多边形: 形状 66"/>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68" name="任意多边形: 形状 67"/>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69" name="任意多边形: 形状 68"/>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70" name="任意多边形: 形状 69"/>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71" name="任意多边形: 形状 70"/>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72" name="任意多边形: 形状 71"/>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sp>
          <p:nvSpPr>
            <p:cNvPr id="73" name="任意多边形: 形状 72"/>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ln>
                  <a:solidFill>
                    <a:schemeClr val="accent1"/>
                  </a:solidFill>
                </a:ln>
                <a:latin typeface="Microsoft YaHei" panose="020B0503020204020204" pitchFamily="34" charset="-122"/>
                <a:ea typeface="Microsoft YaHei" panose="020B0503020204020204" pitchFamily="34" charset="-122"/>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grpSp>
        <p:nvGrpSpPr>
          <p:cNvPr id="13" name="组合 12"/>
          <p:cNvGrpSpPr/>
          <p:nvPr userDrawn="1"/>
        </p:nvGrpSpPr>
        <p:grpSpPr>
          <a:xfrm>
            <a:off x="640466" y="867990"/>
            <a:ext cx="2433027" cy="0"/>
            <a:chOff x="7460343" y="1311756"/>
            <a:chExt cx="2433027" cy="0"/>
          </a:xfrm>
        </p:grpSpPr>
        <p:cxnSp>
          <p:nvCxnSpPr>
            <p:cNvPr id="14" name="直接连接符 13"/>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15" name="直接连接符 14"/>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16" name="文本占位符 27"/>
          <p:cNvSpPr>
            <a:spLocks noGrp="1"/>
          </p:cNvSpPr>
          <p:nvPr>
            <p:ph type="body" sz="quarter" idx="10" hasCustomPrompt="1"/>
          </p:nvPr>
        </p:nvSpPr>
        <p:spPr>
          <a:xfrm>
            <a:off x="554673" y="320192"/>
            <a:ext cx="4186555" cy="436562"/>
          </a:xfrm>
        </p:spPr>
        <p:txBody>
          <a:bodyPr>
            <a:no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Microsoft YaHei" panose="020B0503020204020204" pitchFamily="34" charset="-122"/>
                <a:cs typeface="+mn-ea"/>
              </a:defRPr>
            </a:lvl1pPr>
          </a:lstStyle>
          <a:p>
            <a:pPr lvl="0"/>
            <a:r>
              <a:rPr lang="en-US" altLang="zh-CN" dirty="0"/>
              <a:t>X.X </a:t>
            </a:r>
            <a:r>
              <a:rPr lang="zh-CN" altLang="en-US" dirty="0"/>
              <a:t>输入母标题</a:t>
            </a:r>
            <a:endParaRPr lang="zh-CN" altLang="en-US" dirty="0"/>
          </a:p>
        </p:txBody>
      </p:sp>
      <p:sp>
        <p:nvSpPr>
          <p:cNvPr id="19" name="文本占位符 2"/>
          <p:cNvSpPr>
            <a:spLocks noGrp="1"/>
          </p:cNvSpPr>
          <p:nvPr>
            <p:ph type="body" sz="quarter" idx="12" hasCustomPrompt="1"/>
          </p:nvPr>
        </p:nvSpPr>
        <p:spPr>
          <a:xfrm>
            <a:off x="55467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grpSp>
        <p:nvGrpSpPr>
          <p:cNvPr id="135" name="组合 134"/>
          <p:cNvGrpSpPr/>
          <p:nvPr userDrawn="1"/>
        </p:nvGrpSpPr>
        <p:grpSpPr>
          <a:xfrm>
            <a:off x="9873615" y="287906"/>
            <a:ext cx="1878330" cy="479314"/>
            <a:chOff x="-11865182" y="9433072"/>
            <a:chExt cx="35916977" cy="9165313"/>
          </a:xfrm>
          <a:solidFill>
            <a:srgbClr val="004098"/>
          </a:solidFill>
        </p:grpSpPr>
        <p:sp>
          <p:nvSpPr>
            <p:cNvPr id="136" name="任意多边形: 形状 135"/>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任意多边形: 形状 150"/>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任意多边形: 形状 151"/>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形状 152"/>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形状 153"/>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形状 154"/>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任意多边形: 形状 155"/>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任意多边形: 形状 156"/>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任意多边形: 形状 157"/>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任意多边形: 形状 158"/>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灯片编号占位符 8"/>
          <p:cNvSpPr txBox="1"/>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800">
                <a:solidFill>
                  <a:srgbClr val="000000">
                    <a:lumMod val="50000"/>
                    <a:lumOff val="50000"/>
                  </a:srgbClr>
                </a:solidFill>
                <a:latin typeface="Arial" panose="020B0604020202020204"/>
                <a:ea typeface="Microsoft YaHei" panose="020B0503020204020204" pitchFamily="34" charset="-122"/>
              </a:rPr>
              <a:t>&lt; </a:t>
            </a:r>
            <a:fld id="{A548B57D-AE10-4CF7-A9DF-59FEFA91B28E}" type="slidenum">
              <a:rPr lang="zh-CN" altLang="en-US" sz="1800" smtClean="0">
                <a:solidFill>
                  <a:srgbClr val="000000">
                    <a:lumMod val="50000"/>
                    <a:lumOff val="50000"/>
                  </a:srgbClr>
                </a:solidFill>
                <a:latin typeface="Arial" panose="020B0604020202020204"/>
                <a:ea typeface="Microsoft YaHei" panose="020B0503020204020204" pitchFamily="34" charset="-122"/>
              </a:rPr>
            </a:fld>
            <a:r>
              <a:rPr lang="zh-CN" altLang="en-US" sz="1800">
                <a:solidFill>
                  <a:srgbClr val="000000">
                    <a:lumMod val="50000"/>
                    <a:lumOff val="50000"/>
                  </a:srgbClr>
                </a:solidFill>
                <a:latin typeface="Arial" panose="020B0604020202020204"/>
                <a:ea typeface="Microsoft YaHei" panose="020B0503020204020204" pitchFamily="34" charset="-122"/>
              </a:rPr>
              <a:t> </a:t>
            </a:r>
            <a:r>
              <a:rPr lang="en-US" altLang="zh-CN" sz="1800">
                <a:solidFill>
                  <a:srgbClr val="000000">
                    <a:lumMod val="50000"/>
                    <a:lumOff val="50000"/>
                  </a:srgbClr>
                </a:solidFill>
                <a:latin typeface="Arial" panose="020B0604020202020204"/>
                <a:ea typeface="Microsoft YaHei" panose="020B0503020204020204" pitchFamily="34" charset="-122"/>
              </a:rPr>
              <a:t>&gt;</a:t>
            </a:r>
            <a:endParaRPr lang="zh-CN" altLang="en-US" sz="1800" dirty="0">
              <a:solidFill>
                <a:srgbClr val="000000">
                  <a:lumMod val="50000"/>
                  <a:lumOff val="50000"/>
                </a:srgbClr>
              </a:solidFill>
              <a:latin typeface="Arial" panose="020B0604020202020204"/>
              <a:ea typeface="Microsoft YaHei" panose="020B0503020204020204" pitchFamily="34" charset="-122"/>
            </a:endParaRPr>
          </a:p>
        </p:txBody>
      </p:sp>
      <p:pic>
        <p:nvPicPr>
          <p:cNvPr id="4" name="图片 50"/>
          <p:cNvPicPr>
            <a:picLocks noChangeAspect="1"/>
          </p:cNvPicPr>
          <p:nvPr userDrawn="1"/>
        </p:nvPicPr>
        <p:blipFill>
          <a:blip r:embed="rId2" cstate="screen">
            <a:duotone>
              <a:schemeClr val="accent3">
                <a:shade val="45000"/>
                <a:satMod val="135000"/>
              </a:schemeClr>
              <a:prstClr val="white"/>
            </a:duotone>
          </a:blip>
          <a:stretch>
            <a:fillRect/>
          </a:stretch>
        </p:blipFill>
        <p:spPr>
          <a:xfrm>
            <a:off x="10551477" y="5924206"/>
            <a:ext cx="1109566" cy="1109566"/>
          </a:xfrm>
          <a:prstGeom prst="rect">
            <a:avLst/>
          </a:prstGeom>
        </p:spPr>
      </p:pic>
      <p:sp>
        <p:nvSpPr>
          <p:cNvPr id="50" name="文本框 49"/>
          <p:cNvSpPr txBox="1"/>
          <p:nvPr userDrawn="1"/>
        </p:nvSpPr>
        <p:spPr>
          <a:xfrm>
            <a:off x="219710" y="6375400"/>
            <a:ext cx="10690860" cy="306705"/>
          </a:xfrm>
          <a:prstGeom prst="rect">
            <a:avLst/>
          </a:prstGeom>
          <a:noFill/>
        </p:spPr>
        <p:txBody>
          <a:bodyPr wrap="square" rtlCol="0">
            <a:spAutoFit/>
          </a:bodyPr>
          <a:lstStyle/>
          <a:p>
            <a:pPr algn="l"/>
            <a:r>
              <a:rPr lang="en-US" altLang="zh-CN" sz="1400" dirty="0">
                <a:solidFill>
                  <a:srgbClr val="000000">
                    <a:lumMod val="50000"/>
                    <a:lumOff val="50000"/>
                  </a:srgbClr>
                </a:solidFill>
                <a:latin typeface="Arial" panose="020B0604020202020204"/>
                <a:ea typeface="Microsoft YaHei" panose="020B0503020204020204" pitchFamily="34" charset="-122"/>
                <a:cs typeface="+mn-ea"/>
                <a:sym typeface="+mn-lt"/>
              </a:rPr>
              <a:t>Chui-Fan Kong (TDLI &amp; SJTU)                            TeV 2023 @ Nanjing, 2023-12-16                             kongcf@sjtu.edu.cn</a:t>
            </a:r>
            <a:endParaRPr lang="zh-CN" altLang="en-US" sz="1400" dirty="0">
              <a:solidFill>
                <a:srgbClr val="000000">
                  <a:lumMod val="50000"/>
                  <a:lumOff val="50000"/>
                </a:srgbClr>
              </a:solidFill>
              <a:latin typeface="Arial" panose="020B0604020202020204"/>
              <a:ea typeface="Microsoft YaHei" panose="020B0503020204020204" pitchFamily="34" charset="-122"/>
              <a:cs typeface="+mn-ea"/>
              <a:sym typeface="+mn-lt"/>
            </a:endParaRPr>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2" Type="http://schemas.openxmlformats.org/officeDocument/2006/relationships/theme" Target="../theme/theme1.xml"/><Relationship Id="rId61" Type="http://schemas.openxmlformats.org/officeDocument/2006/relationships/slideLayout" Target="../slideLayouts/slideLayout61.xml"/><Relationship Id="rId60" Type="http://schemas.openxmlformats.org/officeDocument/2006/relationships/slideLayout" Target="../slideLayouts/slideLayout60.xml"/><Relationship Id="rId6" Type="http://schemas.openxmlformats.org/officeDocument/2006/relationships/slideLayout" Target="../slideLayouts/slideLayout6.xml"/><Relationship Id="rId59" Type="http://schemas.openxmlformats.org/officeDocument/2006/relationships/slideLayout" Target="../slideLayouts/slideLayout59.xml"/><Relationship Id="rId58" Type="http://schemas.openxmlformats.org/officeDocument/2006/relationships/slideLayout" Target="../slideLayouts/slideLayout58.xml"/><Relationship Id="rId57" Type="http://schemas.openxmlformats.org/officeDocument/2006/relationships/slideLayout" Target="../slideLayouts/slideLayout57.xml"/><Relationship Id="rId56" Type="http://schemas.openxmlformats.org/officeDocument/2006/relationships/slideLayout" Target="../slideLayouts/slideLayout56.xml"/><Relationship Id="rId55" Type="http://schemas.openxmlformats.org/officeDocument/2006/relationships/slideLayout" Target="../slideLayouts/slideLayout55.xml"/><Relationship Id="rId54" Type="http://schemas.openxmlformats.org/officeDocument/2006/relationships/slideLayout" Target="../slideLayouts/slideLayout54.xml"/><Relationship Id="rId53" Type="http://schemas.openxmlformats.org/officeDocument/2006/relationships/slideLayout" Target="../slideLayouts/slideLayout53.xml"/><Relationship Id="rId52" Type="http://schemas.openxmlformats.org/officeDocument/2006/relationships/slideLayout" Target="../slideLayouts/slideLayout52.xml"/><Relationship Id="rId51" Type="http://schemas.openxmlformats.org/officeDocument/2006/relationships/slideLayout" Target="../slideLayouts/slideLayout51.xml"/><Relationship Id="rId50" Type="http://schemas.openxmlformats.org/officeDocument/2006/relationships/slideLayout" Target="../slideLayouts/slideLayout50.xml"/><Relationship Id="rId5" Type="http://schemas.openxmlformats.org/officeDocument/2006/relationships/slideLayout" Target="../slideLayouts/slideLayout5.xml"/><Relationship Id="rId49" Type="http://schemas.openxmlformats.org/officeDocument/2006/relationships/slideLayout" Target="../slideLayouts/slideLayout49.xml"/><Relationship Id="rId48" Type="http://schemas.openxmlformats.org/officeDocument/2006/relationships/slideLayout" Target="../slideLayouts/slideLayout48.xml"/><Relationship Id="rId47" Type="http://schemas.openxmlformats.org/officeDocument/2006/relationships/slideLayout" Target="../slideLayouts/slideLayout47.xml"/><Relationship Id="rId46" Type="http://schemas.openxmlformats.org/officeDocument/2006/relationships/slideLayout" Target="../slideLayouts/slideLayout46.xml"/><Relationship Id="rId45" Type="http://schemas.openxmlformats.org/officeDocument/2006/relationships/slideLayout" Target="../slideLayouts/slideLayout45.xml"/><Relationship Id="rId44" Type="http://schemas.openxmlformats.org/officeDocument/2006/relationships/slideLayout" Target="../slideLayouts/slideLayout44.xml"/><Relationship Id="rId43" Type="http://schemas.openxmlformats.org/officeDocument/2006/relationships/slideLayout" Target="../slideLayouts/slideLayout43.xml"/><Relationship Id="rId42" Type="http://schemas.openxmlformats.org/officeDocument/2006/relationships/slideLayout" Target="../slideLayouts/slideLayout42.xml"/><Relationship Id="rId41" Type="http://schemas.openxmlformats.org/officeDocument/2006/relationships/slideLayout" Target="../slideLayouts/slideLayout41.xml"/><Relationship Id="rId40" Type="http://schemas.openxmlformats.org/officeDocument/2006/relationships/slideLayout" Target="../slideLayouts/slideLayout40.xml"/><Relationship Id="rId4" Type="http://schemas.openxmlformats.org/officeDocument/2006/relationships/slideLayout" Target="../slideLayouts/slideLayout4.xml"/><Relationship Id="rId39" Type="http://schemas.openxmlformats.org/officeDocument/2006/relationships/slideLayout" Target="../slideLayouts/slideLayout39.xml"/><Relationship Id="rId38" Type="http://schemas.openxmlformats.org/officeDocument/2006/relationships/slideLayout" Target="../slideLayouts/slideLayout38.xml"/><Relationship Id="rId37" Type="http://schemas.openxmlformats.org/officeDocument/2006/relationships/slideLayout" Target="../slideLayouts/slideLayout37.xml"/><Relationship Id="rId36" Type="http://schemas.openxmlformats.org/officeDocument/2006/relationships/slideLayout" Target="../slideLayouts/slideLayout36.xml"/><Relationship Id="rId35" Type="http://schemas.openxmlformats.org/officeDocument/2006/relationships/slideLayout" Target="../slideLayouts/slideLayout35.xml"/><Relationship Id="rId34" Type="http://schemas.openxmlformats.org/officeDocument/2006/relationships/slideLayout" Target="../slideLayouts/slideLayout34.xml"/><Relationship Id="rId33" Type="http://schemas.openxmlformats.org/officeDocument/2006/relationships/slideLayout" Target="../slideLayouts/slideLayout33.xml"/><Relationship Id="rId32" Type="http://schemas.openxmlformats.org/officeDocument/2006/relationships/slideLayout" Target="../slideLayouts/slideLayout32.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3" Type="http://schemas.openxmlformats.org/officeDocument/2006/relationships/slideLayout" Target="../slideLayouts/slideLayout3.xml"/><Relationship Id="rId29" Type="http://schemas.openxmlformats.org/officeDocument/2006/relationships/slideLayout" Target="../slideLayouts/slideLayout29.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0" Type="http://schemas.openxmlformats.org/officeDocument/2006/relationships/slideLayout" Target="../slideLayouts/slideLayout20.xml"/><Relationship Id="rId2" Type="http://schemas.openxmlformats.org/officeDocument/2006/relationships/slideLayout" Target="../slideLayouts/slideLayout2.xml"/><Relationship Id="rId19" Type="http://schemas.openxmlformats.org/officeDocument/2006/relationships/slideLayout" Target="../slideLayouts/slideLayout19.xml"/><Relationship Id="rId18" Type="http://schemas.openxmlformats.org/officeDocument/2006/relationships/slideLayout" Target="../slideLayouts/slideLayout18.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endParaRPr lang="zh-CN" altLang="en-US" dirty="0"/>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dirty="0"/>
              <a:t>单击此处编辑母版文本样式</a:t>
            </a:r>
            <a:endParaRPr lang="zh-CN" altLang="en-US" dirty="0"/>
          </a:p>
          <a:p>
            <a:pPr lvl="1"/>
            <a:r>
              <a:rPr lang="zh-CN" altLang="en-US" dirty="0"/>
              <a:t>二级</a:t>
            </a:r>
            <a:endParaRPr lang="zh-CN" altLang="en-US" dirty="0"/>
          </a:p>
          <a:p>
            <a:pPr lvl="2"/>
            <a:r>
              <a:rPr lang="zh-CN" altLang="en-US" dirty="0"/>
              <a:t>三级</a:t>
            </a:r>
            <a:endParaRPr lang="zh-CN" altLang="en-US" dirty="0"/>
          </a:p>
          <a:p>
            <a:pPr lvl="3"/>
            <a:r>
              <a:rPr lang="zh-CN" altLang="en-US" dirty="0"/>
              <a:t>四级</a:t>
            </a:r>
            <a:endParaRPr lang="zh-CN" altLang="en-US" dirty="0"/>
          </a:p>
          <a:p>
            <a:pPr lvl="4"/>
            <a:r>
              <a:rPr lang="zh-CN" altLang="en-US" dirty="0"/>
              <a:t>五级</a:t>
            </a:r>
            <a:endParaRPr lang="zh-CN" altLang="en-US" dirty="0"/>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Microsoft YaHei" panose="020B0503020204020204" pitchFamily="34" charset="-122"/>
                <a:ea typeface="Microsoft YaHei" panose="020B0503020204020204" pitchFamily="34" charset="-122"/>
              </a:defRPr>
            </a:lvl1pPr>
          </a:lstStyle>
          <a:p>
            <a:fld id="{F160A44F-5095-4401-ACDB-4F844958E49A}" type="datetimeFigureOut">
              <a:rPr lang="zh-CN" altLang="en-US" smtClean="0"/>
            </a:fld>
            <a:endParaRPr lang="zh-CN" altLang="en-US" dirty="0"/>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Microsoft YaHei" panose="020B0503020204020204" pitchFamily="34" charset="-122"/>
                <a:ea typeface="Microsoft YaHei" panose="020B0503020204020204" pitchFamily="34" charset="-122"/>
              </a:defRPr>
            </a:lvl1pPr>
          </a:lstStyle>
          <a:p>
            <a:endParaRPr lang="zh-CN" altLang="en-US" dirty="0"/>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Microsoft YaHei" panose="020B0503020204020204" pitchFamily="34" charset="-122"/>
                <a:ea typeface="Microsoft YaHei" panose="020B0503020204020204" pitchFamily="34" charset="-122"/>
              </a:defRPr>
            </a:lvl1pPr>
          </a:lstStyle>
          <a:p>
            <a:fld id="{62752F19-9BDA-4BF4-9C8C-5D9890F15DFC}" type="slidenum">
              <a:rPr lang="zh-CN" altLang="en-US" smtClean="0"/>
            </a:fld>
            <a:endParaRPr lang="zh-CN" altLang="en-US" dirty="0"/>
          </a:p>
        </p:txBody>
      </p:sp>
      <p:sp>
        <p:nvSpPr>
          <p:cNvPr id="13" name="矩形 12"/>
          <p:cNvSpPr/>
          <p:nvPr userDrawn="1"/>
        </p:nvSpPr>
        <p:spPr>
          <a:xfrm>
            <a:off x="-1524000" y="6000748"/>
            <a:ext cx="1524000" cy="857250"/>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icrosoft YaHei" panose="020B0503020204020204" pitchFamily="34" charset="-122"/>
              <a:ea typeface="Microsoft YaHei" panose="020B0503020204020204" pitchFamily="34" charset="-122"/>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 id="2147483697" r:id="rId49"/>
    <p:sldLayoutId id="2147483698" r:id="rId50"/>
    <p:sldLayoutId id="2147483699" r:id="rId51"/>
    <p:sldLayoutId id="2147483700"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Lst>
  <p:txStyles>
    <p:titleStyle>
      <a:lvl1pPr algn="l" defTabSz="914400" rtl="0" eaLnBrk="1" latinLnBrk="0" hangingPunct="1">
        <a:lnSpc>
          <a:spcPct val="90000"/>
        </a:lnSpc>
        <a:spcBef>
          <a:spcPct val="0"/>
        </a:spcBef>
        <a:buNone/>
        <a:defRPr sz="4400" kern="1200">
          <a:solidFill>
            <a:schemeClr val="tx1"/>
          </a:solidFill>
          <a:latin typeface="微软雅黑 Light" panose="020B0502040204020203" pitchFamily="34" charset="-122"/>
          <a:ea typeface="微软雅黑 Light" panose="020B0502040204020203" pitchFamily="34" charset="-122"/>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icrosoft YaHei" panose="020B0503020204020204" pitchFamily="34" charset="-122"/>
          <a:ea typeface="Microsoft YaHei"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icrosoft YaHei" panose="020B0503020204020204" pitchFamily="34" charset="-122"/>
          <a:ea typeface="Microsoft YaHei"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icrosoft YaHei" panose="020B0503020204020204" pitchFamily="34" charset="-122"/>
          <a:ea typeface="Microsoft YaHei"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YaHei" panose="020B0503020204020204" pitchFamily="34" charset="-122"/>
          <a:ea typeface="Microsoft YaHei"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7" Type="http://schemas.openxmlformats.org/officeDocument/2006/relationships/notesSlide" Target="../notesSlides/notesSlide1.xml"/><Relationship Id="rId6" Type="http://schemas.openxmlformats.org/officeDocument/2006/relationships/slideLayout" Target="../slideLayouts/slideLayout1.xml"/><Relationship Id="rId5" Type="http://schemas.openxmlformats.org/officeDocument/2006/relationships/image" Target="../media/image8.png"/><Relationship Id="rId4" Type="http://schemas.openxmlformats.org/officeDocument/2006/relationships/image" Target="../media/image23.png"/><Relationship Id="rId3" Type="http://schemas.microsoft.com/office/2007/relationships/hdphoto" Target="../media/image22.wdp"/><Relationship Id="rId2" Type="http://schemas.openxmlformats.org/officeDocument/2006/relationships/image" Target="../media/image21.png"/><Relationship Id="rId1" Type="http://schemas.openxmlformats.org/officeDocument/2006/relationships/image" Target="../media/image20.png"/></Relationships>
</file>

<file path=ppt/slides/_rels/slide10.xml.rels><?xml version="1.0" encoding="UTF-8" standalone="yes"?>
<Relationships xmlns="http://schemas.openxmlformats.org/package/2006/relationships"><Relationship Id="rId6" Type="http://schemas.openxmlformats.org/officeDocument/2006/relationships/notesSlide" Target="../notesSlides/notesSlide10.xml"/><Relationship Id="rId5" Type="http://schemas.openxmlformats.org/officeDocument/2006/relationships/slideLayout" Target="../slideLayouts/slideLayout9.xml"/><Relationship Id="rId4" Type="http://schemas.openxmlformats.org/officeDocument/2006/relationships/image" Target="../media/image55.png"/><Relationship Id="rId3" Type="http://schemas.openxmlformats.org/officeDocument/2006/relationships/image" Target="../media/image54.png"/><Relationship Id="rId2" Type="http://schemas.openxmlformats.org/officeDocument/2006/relationships/image" Target="../media/image53.png"/><Relationship Id="rId1" Type="http://schemas.openxmlformats.org/officeDocument/2006/relationships/image" Target="../media/image52.pn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9.xml"/><Relationship Id="rId1" Type="http://schemas.openxmlformats.org/officeDocument/2006/relationships/image" Target="../media/image56.png"/></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9.xml"/><Relationship Id="rId1" Type="http://schemas.openxmlformats.org/officeDocument/2006/relationships/image" Target="../media/image57.png"/></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58.png"/></Relationships>
</file>

<file path=ppt/slides/_rels/slide2.xml.rels><?xml version="1.0" encoding="UTF-8" standalone="yes"?>
<Relationships xmlns="http://schemas.openxmlformats.org/package/2006/relationships"><Relationship Id="rId6" Type="http://schemas.openxmlformats.org/officeDocument/2006/relationships/comments" Target="../comments/comment1.xml"/><Relationship Id="rId5" Type="http://schemas.openxmlformats.org/officeDocument/2006/relationships/notesSlide" Target="../notesSlides/notesSlide2.xml"/><Relationship Id="rId4" Type="http://schemas.openxmlformats.org/officeDocument/2006/relationships/slideLayout" Target="../slideLayouts/slideLayout9.xml"/><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image" Target="../media/image24.png"/></Relationships>
</file>

<file path=ppt/slides/_rels/slide3.xml.rels><?xml version="1.0" encoding="UTF-8" standalone="yes"?>
<Relationships xmlns="http://schemas.openxmlformats.org/package/2006/relationships"><Relationship Id="rId4" Type="http://schemas.openxmlformats.org/officeDocument/2006/relationships/notesSlide" Target="../notesSlides/notesSlide3.xml"/><Relationship Id="rId3" Type="http://schemas.openxmlformats.org/officeDocument/2006/relationships/slideLayout" Target="../slideLayouts/slideLayout9.xml"/><Relationship Id="rId2" Type="http://schemas.openxmlformats.org/officeDocument/2006/relationships/image" Target="../media/image28.png"/><Relationship Id="rId1" Type="http://schemas.openxmlformats.org/officeDocument/2006/relationships/image" Target="../media/image27.png"/></Relationships>
</file>

<file path=ppt/slides/_rels/slide4.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image" Target="../media/image36.png"/><Relationship Id="rId7" Type="http://schemas.openxmlformats.org/officeDocument/2006/relationships/image" Target="../media/image35.png"/><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32.png"/><Relationship Id="rId3" Type="http://schemas.openxmlformats.org/officeDocument/2006/relationships/image" Target="../media/image31.png"/><Relationship Id="rId2" Type="http://schemas.openxmlformats.org/officeDocument/2006/relationships/image" Target="../media/image30.png"/><Relationship Id="rId10" Type="http://schemas.openxmlformats.org/officeDocument/2006/relationships/notesSlide" Target="../notesSlides/notesSlide4.xml"/><Relationship Id="rId1" Type="http://schemas.openxmlformats.org/officeDocument/2006/relationships/image" Target="../media/image29.png"/></Relationships>
</file>

<file path=ppt/slides/_rels/slide5.xml.rels><?xml version="1.0" encoding="UTF-8" standalone="yes"?>
<Relationships xmlns="http://schemas.openxmlformats.org/package/2006/relationships"><Relationship Id="rId4" Type="http://schemas.openxmlformats.org/officeDocument/2006/relationships/notesSlide" Target="../notesSlides/notesSlide5.xml"/><Relationship Id="rId3" Type="http://schemas.openxmlformats.org/officeDocument/2006/relationships/slideLayout" Target="../slideLayouts/slideLayout9.xml"/><Relationship Id="rId2" Type="http://schemas.openxmlformats.org/officeDocument/2006/relationships/image" Target="../media/image38.png"/><Relationship Id="rId1" Type="http://schemas.openxmlformats.org/officeDocument/2006/relationships/image" Target="../media/image37.png"/></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9.xml"/><Relationship Id="rId1" Type="http://schemas.openxmlformats.org/officeDocument/2006/relationships/image" Target="../media/image39.png"/></Relationships>
</file>

<file path=ppt/slides/_rels/slide7.xml.rels><?xml version="1.0" encoding="UTF-8" standalone="yes"?>
<Relationships xmlns="http://schemas.openxmlformats.org/package/2006/relationships"><Relationship Id="rId7" Type="http://schemas.openxmlformats.org/officeDocument/2006/relationships/notesSlide" Target="../notesSlides/notesSlide7.xml"/><Relationship Id="rId6" Type="http://schemas.openxmlformats.org/officeDocument/2006/relationships/slideLayout" Target="../slideLayouts/slideLayout9.xml"/><Relationship Id="rId5" Type="http://schemas.openxmlformats.org/officeDocument/2006/relationships/image" Target="../media/image44.png"/><Relationship Id="rId4" Type="http://schemas.openxmlformats.org/officeDocument/2006/relationships/image" Target="../media/image43.png"/><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image" Target="../media/image40.png"/></Relationships>
</file>

<file path=ppt/slides/_rels/slide8.xml.rels><?xml version="1.0" encoding="UTF-8" standalone="yes"?>
<Relationships xmlns="http://schemas.openxmlformats.org/package/2006/relationships"><Relationship Id="rId5" Type="http://schemas.openxmlformats.org/officeDocument/2006/relationships/notesSlide" Target="../notesSlides/notesSlide8.xml"/><Relationship Id="rId4" Type="http://schemas.openxmlformats.org/officeDocument/2006/relationships/slideLayout" Target="../slideLayouts/slideLayout9.xml"/><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image" Target="../media/image45.png"/></Relationships>
</file>

<file path=ppt/slides/_rels/slide9.xml.rels><?xml version="1.0" encoding="UTF-8" standalone="yes"?>
<Relationships xmlns="http://schemas.openxmlformats.org/package/2006/relationships"><Relationship Id="rId6" Type="http://schemas.openxmlformats.org/officeDocument/2006/relationships/notesSlide" Target="../notesSlides/notesSlide9.xml"/><Relationship Id="rId5" Type="http://schemas.openxmlformats.org/officeDocument/2006/relationships/slideLayout" Target="../slideLayouts/slideLayout9.xml"/><Relationship Id="rId4" Type="http://schemas.openxmlformats.org/officeDocument/2006/relationships/image" Target="../media/image51.png"/><Relationship Id="rId3" Type="http://schemas.openxmlformats.org/officeDocument/2006/relationships/image" Target="../media/image50.png"/><Relationship Id="rId2" Type="http://schemas.openxmlformats.org/officeDocument/2006/relationships/image" Target="../media/image49.png"/><Relationship Id="rId1" Type="http://schemas.openxmlformats.org/officeDocument/2006/relationships/image" Target="../media/image4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图片 52"/>
          <p:cNvPicPr>
            <a:picLocks noChangeAspect="1"/>
          </p:cNvPicPr>
          <p:nvPr/>
        </p:nvPicPr>
        <p:blipFill rotWithShape="1">
          <a:blip r:embed="rId1" cstate="print">
            <a:extLst>
              <a:ext uri="{28A0092B-C50C-407E-A947-70E740481C1C}">
                <a14:useLocalDpi xmlns:a14="http://schemas.microsoft.com/office/drawing/2010/main" val="0"/>
              </a:ext>
            </a:extLst>
          </a:blip>
          <a:srcRect l="1139" t="7371" r="1111" b="10181"/>
          <a:stretch>
            <a:fillRect/>
          </a:stretch>
        </p:blipFill>
        <p:spPr>
          <a:xfrm>
            <a:off x="0" y="16198"/>
            <a:ext cx="12195311" cy="6858947"/>
          </a:xfrm>
          <a:prstGeom prst="rect">
            <a:avLst/>
          </a:prstGeom>
        </p:spPr>
      </p:pic>
      <p:sp>
        <p:nvSpPr>
          <p:cNvPr id="29" name="矩形 28"/>
          <p:cNvSpPr/>
          <p:nvPr/>
        </p:nvSpPr>
        <p:spPr>
          <a:xfrm>
            <a:off x="491" y="-947"/>
            <a:ext cx="12191018" cy="4315790"/>
          </a:xfrm>
          <a:prstGeom prst="rect">
            <a:avLst/>
          </a:prstGeom>
          <a:gradFill flip="none" rotWithShape="1">
            <a:gsLst>
              <a:gs pos="100000">
                <a:schemeClr val="bg1">
                  <a:alpha val="0"/>
                </a:schemeClr>
              </a:gs>
              <a:gs pos="0">
                <a:schemeClr val="bg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任意多边形: 形状 7"/>
          <p:cNvSpPr/>
          <p:nvPr/>
        </p:nvSpPr>
        <p:spPr>
          <a:xfrm>
            <a:off x="0" y="5182870"/>
            <a:ext cx="12190730" cy="1675130"/>
          </a:xfrm>
          <a:custGeom>
            <a:avLst/>
            <a:gdLst>
              <a:gd name="connsiteX0" fmla="*/ 12191017 w 12191017"/>
              <a:gd name="connsiteY0" fmla="*/ 0 h 3600609"/>
              <a:gd name="connsiteX1" fmla="*/ 12191017 w 12191017"/>
              <a:gd name="connsiteY1" fmla="*/ 3600609 h 3600609"/>
              <a:gd name="connsiteX2" fmla="*/ 0 w 12191017"/>
              <a:gd name="connsiteY2" fmla="*/ 3600609 h 3600609"/>
              <a:gd name="connsiteX3" fmla="*/ 0 w 12191017"/>
              <a:gd name="connsiteY3" fmla="*/ 0 h 3600609"/>
              <a:gd name="connsiteX4" fmla="*/ 368173 w 12191017"/>
              <a:gd name="connsiteY4" fmla="*/ 109521 h 3600609"/>
              <a:gd name="connsiteX5" fmla="*/ 6095507 w 12191017"/>
              <a:gd name="connsiteY5" fmla="*/ 903165 h 3600609"/>
              <a:gd name="connsiteX6" fmla="*/ 11822842 w 12191017"/>
              <a:gd name="connsiteY6" fmla="*/ 109521 h 3600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1017" h="3600609">
                <a:moveTo>
                  <a:pt x="12191017" y="0"/>
                </a:moveTo>
                <a:lnTo>
                  <a:pt x="12191017" y="3600609"/>
                </a:lnTo>
                <a:lnTo>
                  <a:pt x="0" y="3600609"/>
                </a:lnTo>
                <a:lnTo>
                  <a:pt x="0" y="0"/>
                </a:lnTo>
                <a:lnTo>
                  <a:pt x="368173" y="109521"/>
                </a:lnTo>
                <a:cubicBezTo>
                  <a:pt x="2188358" y="626467"/>
                  <a:pt x="4109619" y="903165"/>
                  <a:pt x="6095507" y="903165"/>
                </a:cubicBezTo>
                <a:cubicBezTo>
                  <a:pt x="8081395" y="903165"/>
                  <a:pt x="10002657" y="626467"/>
                  <a:pt x="11822842" y="109521"/>
                </a:cubicBezTo>
                <a:close/>
              </a:path>
            </a:pathLst>
          </a:custGeom>
          <a:solidFill>
            <a:schemeClr val="accent5">
              <a:lumMod val="75000"/>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形状 10"/>
          <p:cNvSpPr/>
          <p:nvPr/>
        </p:nvSpPr>
        <p:spPr>
          <a:xfrm>
            <a:off x="0" y="2408509"/>
            <a:ext cx="12191018" cy="4449491"/>
          </a:xfrm>
          <a:custGeom>
            <a:avLst/>
            <a:gdLst>
              <a:gd name="connsiteX0" fmla="*/ 0 w 12191018"/>
              <a:gd name="connsiteY0" fmla="*/ 0 h 4449491"/>
              <a:gd name="connsiteX1" fmla="*/ 542555 w 12191018"/>
              <a:gd name="connsiteY1" fmla="*/ 277880 h 4449491"/>
              <a:gd name="connsiteX2" fmla="*/ 6096001 w 12191018"/>
              <a:gd name="connsiteY2" fmla="*/ 1541035 h 4449491"/>
              <a:gd name="connsiteX3" fmla="*/ 11649447 w 12191018"/>
              <a:gd name="connsiteY3" fmla="*/ 277880 h 4449491"/>
              <a:gd name="connsiteX4" fmla="*/ 12191018 w 12191018"/>
              <a:gd name="connsiteY4" fmla="*/ 504 h 4449491"/>
              <a:gd name="connsiteX5" fmla="*/ 12191018 w 12191018"/>
              <a:gd name="connsiteY5" fmla="*/ 848882 h 4449491"/>
              <a:gd name="connsiteX6" fmla="*/ 11822844 w 12191018"/>
              <a:gd name="connsiteY6" fmla="*/ 958403 h 4449491"/>
              <a:gd name="connsiteX7" fmla="*/ 6095509 w 12191018"/>
              <a:gd name="connsiteY7" fmla="*/ 1752047 h 4449491"/>
              <a:gd name="connsiteX8" fmla="*/ 368175 w 12191018"/>
              <a:gd name="connsiteY8" fmla="*/ 958403 h 4449491"/>
              <a:gd name="connsiteX9" fmla="*/ 2 w 12191018"/>
              <a:gd name="connsiteY9" fmla="*/ 848882 h 4449491"/>
              <a:gd name="connsiteX10" fmla="*/ 2 w 12191018"/>
              <a:gd name="connsiteY10" fmla="*/ 4449491 h 4449491"/>
              <a:gd name="connsiteX11" fmla="*/ 0 w 12191018"/>
              <a:gd name="connsiteY11" fmla="*/ 4449491 h 444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1018" h="4449491">
                <a:moveTo>
                  <a:pt x="0" y="0"/>
                </a:moveTo>
                <a:lnTo>
                  <a:pt x="542555" y="277880"/>
                </a:lnTo>
                <a:cubicBezTo>
                  <a:pt x="2222557" y="1087387"/>
                  <a:pt x="4106301" y="1541035"/>
                  <a:pt x="6096001" y="1541035"/>
                </a:cubicBezTo>
                <a:cubicBezTo>
                  <a:pt x="8085701" y="1541035"/>
                  <a:pt x="9969446" y="1087387"/>
                  <a:pt x="11649447" y="277880"/>
                </a:cubicBezTo>
                <a:lnTo>
                  <a:pt x="12191018" y="504"/>
                </a:lnTo>
                <a:lnTo>
                  <a:pt x="12191018" y="848882"/>
                </a:lnTo>
                <a:lnTo>
                  <a:pt x="11822844" y="958403"/>
                </a:lnTo>
                <a:cubicBezTo>
                  <a:pt x="10002659" y="1475349"/>
                  <a:pt x="8081397" y="1752047"/>
                  <a:pt x="6095509" y="1752047"/>
                </a:cubicBezTo>
                <a:cubicBezTo>
                  <a:pt x="4109621" y="1752047"/>
                  <a:pt x="2188360" y="1475349"/>
                  <a:pt x="368175" y="958403"/>
                </a:cubicBezTo>
                <a:lnTo>
                  <a:pt x="2" y="848882"/>
                </a:lnTo>
                <a:lnTo>
                  <a:pt x="2" y="4449491"/>
                </a:lnTo>
                <a:lnTo>
                  <a:pt x="0" y="4449491"/>
                </a:lnTo>
                <a:close/>
              </a:path>
            </a:pathLst>
          </a:cu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3" name="图片 42"/>
          <p:cNvPicPr>
            <a:picLocks noChangeAspect="1"/>
          </p:cNvPicPr>
          <p:nvPr/>
        </p:nvPicPr>
        <p:blipFill>
          <a:blip r:embed="rId2">
            <a:extLst>
              <a:ext uri="{BEBA8EAE-BF5A-486C-A8C5-ECC9F3942E4B}">
                <a14:imgProps xmlns:a14="http://schemas.microsoft.com/office/drawing/2010/main">
                  <a14:imgLayer r:embed="rId3">
                    <a14:imgEffect>
                      <a14:artisticBlur radius="8"/>
                    </a14:imgEffect>
                  </a14:imgLayer>
                </a14:imgProps>
              </a:ext>
              <a:ext uri="{28A0092B-C50C-407E-A947-70E740481C1C}">
                <a14:useLocalDpi xmlns:a14="http://schemas.microsoft.com/office/drawing/2010/main" val="0"/>
              </a:ext>
            </a:extLst>
          </a:blip>
          <a:srcRect l="-80411" t="-18850" r="100000"/>
          <a:stretch>
            <a:fillRect/>
          </a:stretch>
        </p:blipFill>
        <p:spPr>
          <a:xfrm>
            <a:off x="1" y="2408509"/>
            <a:ext cx="5352585" cy="4449491"/>
          </a:xfrm>
          <a:custGeom>
            <a:avLst/>
            <a:gdLst>
              <a:gd name="connsiteX0" fmla="*/ 0 w 5352585"/>
              <a:gd name="connsiteY0" fmla="*/ 0 h 4449491"/>
              <a:gd name="connsiteX1" fmla="*/ 542555 w 5352585"/>
              <a:gd name="connsiteY1" fmla="*/ 277880 h 4449491"/>
              <a:gd name="connsiteX2" fmla="*/ 4988614 w 5352585"/>
              <a:gd name="connsiteY2" fmla="*/ 1493834 h 4449491"/>
              <a:gd name="connsiteX3" fmla="*/ 5352585 w 5352585"/>
              <a:gd name="connsiteY3" fmla="*/ 1519787 h 4449491"/>
              <a:gd name="connsiteX4" fmla="*/ 5352585 w 5352585"/>
              <a:gd name="connsiteY4" fmla="*/ 1739079 h 4449491"/>
              <a:gd name="connsiteX5" fmla="*/ 4618780 w 5352585"/>
              <a:gd name="connsiteY5" fmla="*/ 1700736 h 4449491"/>
              <a:gd name="connsiteX6" fmla="*/ 368175 w 5352585"/>
              <a:gd name="connsiteY6" fmla="*/ 958403 h 4449491"/>
              <a:gd name="connsiteX7" fmla="*/ 2 w 5352585"/>
              <a:gd name="connsiteY7" fmla="*/ 848882 h 4449491"/>
              <a:gd name="connsiteX8" fmla="*/ 2 w 5352585"/>
              <a:gd name="connsiteY8" fmla="*/ 4449491 h 4449491"/>
              <a:gd name="connsiteX9" fmla="*/ 0 w 5352585"/>
              <a:gd name="connsiteY9" fmla="*/ 4449491 h 4449491"/>
              <a:gd name="connsiteX10" fmla="*/ 0 w 5352585"/>
              <a:gd name="connsiteY10" fmla="*/ 0 h 444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2585" h="4449491">
                <a:moveTo>
                  <a:pt x="0" y="0"/>
                </a:moveTo>
                <a:lnTo>
                  <a:pt x="542555" y="277880"/>
                </a:lnTo>
                <a:cubicBezTo>
                  <a:pt x="1907557" y="935605"/>
                  <a:pt x="3407060" y="1358406"/>
                  <a:pt x="4988614" y="1493834"/>
                </a:cubicBezTo>
                <a:lnTo>
                  <a:pt x="5352585" y="1519787"/>
                </a:lnTo>
                <a:lnTo>
                  <a:pt x="5352585" y="1739079"/>
                </a:lnTo>
                <a:lnTo>
                  <a:pt x="4618780" y="1700736"/>
                </a:lnTo>
                <a:cubicBezTo>
                  <a:pt x="3155308" y="1598683"/>
                  <a:pt x="1733314" y="1346113"/>
                  <a:pt x="368175" y="958403"/>
                </a:cubicBezTo>
                <a:lnTo>
                  <a:pt x="2" y="848882"/>
                </a:lnTo>
                <a:lnTo>
                  <a:pt x="2" y="4449491"/>
                </a:lnTo>
                <a:lnTo>
                  <a:pt x="0" y="4449491"/>
                </a:lnTo>
                <a:lnTo>
                  <a:pt x="0" y="0"/>
                </a:lnTo>
                <a:close/>
              </a:path>
            </a:pathLst>
          </a:custGeom>
        </p:spPr>
      </p:pic>
      <p:pic>
        <p:nvPicPr>
          <p:cNvPr id="13" name="图片 12"/>
          <p:cNvPicPr>
            <a:picLocks noChangeAspect="1"/>
          </p:cNvPicPr>
          <p:nvPr/>
        </p:nvPicPr>
        <p:blipFill>
          <a:blip r:embed="rId4" cstate="print">
            <a:extLst>
              <a:ext uri="{28A0092B-C50C-407E-A947-70E740481C1C}">
                <a14:useLocalDpi xmlns:a14="http://schemas.microsoft.com/office/drawing/2010/main" val="0"/>
              </a:ext>
            </a:extLst>
          </a:blip>
          <a:srcRect l="17962" t="6151"/>
          <a:stretch>
            <a:fillRect/>
          </a:stretch>
        </p:blipFill>
        <p:spPr>
          <a:xfrm>
            <a:off x="9314180" y="5125085"/>
            <a:ext cx="2693670" cy="1732915"/>
          </a:xfrm>
          <a:custGeom>
            <a:avLst/>
            <a:gdLst>
              <a:gd name="connsiteX0" fmla="*/ 4413956 w 7103845"/>
              <a:gd name="connsiteY0" fmla="*/ 0 h 4570587"/>
              <a:gd name="connsiteX1" fmla="*/ 4509912 w 7103845"/>
              <a:gd name="connsiteY1" fmla="*/ 39511 h 4570587"/>
              <a:gd name="connsiteX2" fmla="*/ 4509912 w 7103845"/>
              <a:gd name="connsiteY2" fmla="*/ 79022 h 4570587"/>
              <a:gd name="connsiteX3" fmla="*/ 5175956 w 7103845"/>
              <a:gd name="connsiteY3" fmla="*/ 310444 h 4570587"/>
              <a:gd name="connsiteX4" fmla="*/ 5136445 w 7103845"/>
              <a:gd name="connsiteY4" fmla="*/ 886178 h 4570587"/>
              <a:gd name="connsiteX5" fmla="*/ 5334000 w 7103845"/>
              <a:gd name="connsiteY5" fmla="*/ 953911 h 4570587"/>
              <a:gd name="connsiteX6" fmla="*/ 6242756 w 7103845"/>
              <a:gd name="connsiteY6" fmla="*/ 366889 h 4570587"/>
              <a:gd name="connsiteX7" fmla="*/ 6581423 w 7103845"/>
              <a:gd name="connsiteY7" fmla="*/ 462844 h 4570587"/>
              <a:gd name="connsiteX8" fmla="*/ 6649156 w 7103845"/>
              <a:gd name="connsiteY8" fmla="*/ 428978 h 4570587"/>
              <a:gd name="connsiteX9" fmla="*/ 6824134 w 7103845"/>
              <a:gd name="connsiteY9" fmla="*/ 496711 h 4570587"/>
              <a:gd name="connsiteX10" fmla="*/ 6818489 w 7103845"/>
              <a:gd name="connsiteY10" fmla="*/ 541867 h 4570587"/>
              <a:gd name="connsiteX11" fmla="*/ 6897512 w 7103845"/>
              <a:gd name="connsiteY11" fmla="*/ 570089 h 4570587"/>
              <a:gd name="connsiteX12" fmla="*/ 6925734 w 7103845"/>
              <a:gd name="connsiteY12" fmla="*/ 553156 h 4570587"/>
              <a:gd name="connsiteX13" fmla="*/ 7066845 w 7103845"/>
              <a:gd name="connsiteY13" fmla="*/ 609600 h 4570587"/>
              <a:gd name="connsiteX14" fmla="*/ 6982178 w 7103845"/>
              <a:gd name="connsiteY14" fmla="*/ 1230489 h 4570587"/>
              <a:gd name="connsiteX15" fmla="*/ 7103845 w 7103845"/>
              <a:gd name="connsiteY15" fmla="*/ 1310040 h 4570587"/>
              <a:gd name="connsiteX16" fmla="*/ 7103845 w 7103845"/>
              <a:gd name="connsiteY16" fmla="*/ 1797219 h 4570587"/>
              <a:gd name="connsiteX17" fmla="*/ 4251880 w 7103845"/>
              <a:gd name="connsiteY17" fmla="*/ 4570587 h 4570587"/>
              <a:gd name="connsiteX18" fmla="*/ 3126273 w 7103845"/>
              <a:gd name="connsiteY18" fmla="*/ 4570587 h 4570587"/>
              <a:gd name="connsiteX19" fmla="*/ 1941689 w 7103845"/>
              <a:gd name="connsiteY19" fmla="*/ 3719689 h 4570587"/>
              <a:gd name="connsiteX20" fmla="*/ 1715912 w 7103845"/>
              <a:gd name="connsiteY20" fmla="*/ 3877733 h 4570587"/>
              <a:gd name="connsiteX21" fmla="*/ 1563512 w 7103845"/>
              <a:gd name="connsiteY21" fmla="*/ 3877733 h 4570587"/>
              <a:gd name="connsiteX22" fmla="*/ 1524000 w 7103845"/>
              <a:gd name="connsiteY22" fmla="*/ 3877733 h 4570587"/>
              <a:gd name="connsiteX23" fmla="*/ 1507067 w 7103845"/>
              <a:gd name="connsiteY23" fmla="*/ 3855156 h 4570587"/>
              <a:gd name="connsiteX24" fmla="*/ 1444978 w 7103845"/>
              <a:gd name="connsiteY24" fmla="*/ 3759200 h 4570587"/>
              <a:gd name="connsiteX25" fmla="*/ 1270000 w 7103845"/>
              <a:gd name="connsiteY25" fmla="*/ 3900311 h 4570587"/>
              <a:gd name="connsiteX26" fmla="*/ 1038578 w 7103845"/>
              <a:gd name="connsiteY26" fmla="*/ 4080933 h 4570587"/>
              <a:gd name="connsiteX27" fmla="*/ 220134 w 7103845"/>
              <a:gd name="connsiteY27" fmla="*/ 3426178 h 4570587"/>
              <a:gd name="connsiteX28" fmla="*/ 220134 w 7103845"/>
              <a:gd name="connsiteY28" fmla="*/ 3375378 h 4570587"/>
              <a:gd name="connsiteX29" fmla="*/ 304800 w 7103845"/>
              <a:gd name="connsiteY29" fmla="*/ 3302000 h 4570587"/>
              <a:gd name="connsiteX30" fmla="*/ 22578 w 7103845"/>
              <a:gd name="connsiteY30" fmla="*/ 2483556 h 4570587"/>
              <a:gd name="connsiteX31" fmla="*/ 33867 w 7103845"/>
              <a:gd name="connsiteY31" fmla="*/ 2460978 h 4570587"/>
              <a:gd name="connsiteX32" fmla="*/ 0 w 7103845"/>
              <a:gd name="connsiteY32" fmla="*/ 2353733 h 4570587"/>
              <a:gd name="connsiteX33" fmla="*/ 1552223 w 7103845"/>
              <a:gd name="connsiteY33" fmla="*/ 1535289 h 4570587"/>
              <a:gd name="connsiteX34" fmla="*/ 1659467 w 7103845"/>
              <a:gd name="connsiteY34" fmla="*/ 1597378 h 4570587"/>
              <a:gd name="connsiteX35" fmla="*/ 1676400 w 7103845"/>
              <a:gd name="connsiteY35" fmla="*/ 1642533 h 4570587"/>
              <a:gd name="connsiteX36" fmla="*/ 1715912 w 7103845"/>
              <a:gd name="connsiteY36" fmla="*/ 1631244 h 4570587"/>
              <a:gd name="connsiteX37" fmla="*/ 1721556 w 7103845"/>
              <a:gd name="connsiteY37" fmla="*/ 1586089 h 4570587"/>
              <a:gd name="connsiteX38" fmla="*/ 1913467 w 7103845"/>
              <a:gd name="connsiteY38" fmla="*/ 1484489 h 4570587"/>
              <a:gd name="connsiteX39" fmla="*/ 1873956 w 7103845"/>
              <a:gd name="connsiteY39" fmla="*/ 1360311 h 4570587"/>
              <a:gd name="connsiteX40" fmla="*/ 3262489 w 7103845"/>
              <a:gd name="connsiteY40" fmla="*/ 620889 h 4570587"/>
              <a:gd name="connsiteX41" fmla="*/ 3358445 w 7103845"/>
              <a:gd name="connsiteY41" fmla="*/ 671689 h 4570587"/>
              <a:gd name="connsiteX42" fmla="*/ 3505200 w 7103845"/>
              <a:gd name="connsiteY42" fmla="*/ 575733 h 4570587"/>
              <a:gd name="connsiteX43" fmla="*/ 3493912 w 7103845"/>
              <a:gd name="connsiteY43" fmla="*/ 485422 h 4570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103845" h="4570587">
                <a:moveTo>
                  <a:pt x="4413956" y="0"/>
                </a:moveTo>
                <a:lnTo>
                  <a:pt x="4509912" y="39511"/>
                </a:lnTo>
                <a:lnTo>
                  <a:pt x="4509912" y="79022"/>
                </a:lnTo>
                <a:lnTo>
                  <a:pt x="5175956" y="310444"/>
                </a:lnTo>
                <a:lnTo>
                  <a:pt x="5136445" y="886178"/>
                </a:lnTo>
                <a:lnTo>
                  <a:pt x="5334000" y="953911"/>
                </a:lnTo>
                <a:lnTo>
                  <a:pt x="6242756" y="366889"/>
                </a:lnTo>
                <a:lnTo>
                  <a:pt x="6581423" y="462844"/>
                </a:lnTo>
                <a:lnTo>
                  <a:pt x="6649156" y="428978"/>
                </a:lnTo>
                <a:lnTo>
                  <a:pt x="6824134" y="496711"/>
                </a:lnTo>
                <a:lnTo>
                  <a:pt x="6818489" y="541867"/>
                </a:lnTo>
                <a:lnTo>
                  <a:pt x="6897512" y="570089"/>
                </a:lnTo>
                <a:lnTo>
                  <a:pt x="6925734" y="553156"/>
                </a:lnTo>
                <a:lnTo>
                  <a:pt x="7066845" y="609600"/>
                </a:lnTo>
                <a:lnTo>
                  <a:pt x="6982178" y="1230489"/>
                </a:lnTo>
                <a:lnTo>
                  <a:pt x="7103845" y="1310040"/>
                </a:lnTo>
                <a:lnTo>
                  <a:pt x="7103845" y="1797219"/>
                </a:lnTo>
                <a:lnTo>
                  <a:pt x="4251880" y="4570587"/>
                </a:lnTo>
                <a:lnTo>
                  <a:pt x="3126273" y="4570587"/>
                </a:lnTo>
                <a:lnTo>
                  <a:pt x="1941689" y="3719689"/>
                </a:lnTo>
                <a:lnTo>
                  <a:pt x="1715912" y="3877733"/>
                </a:lnTo>
                <a:lnTo>
                  <a:pt x="1563512" y="3877733"/>
                </a:lnTo>
                <a:lnTo>
                  <a:pt x="1524000" y="3877733"/>
                </a:lnTo>
                <a:lnTo>
                  <a:pt x="1507067" y="3855156"/>
                </a:lnTo>
                <a:lnTo>
                  <a:pt x="1444978" y="3759200"/>
                </a:lnTo>
                <a:lnTo>
                  <a:pt x="1270000" y="3900311"/>
                </a:lnTo>
                <a:lnTo>
                  <a:pt x="1038578" y="4080933"/>
                </a:lnTo>
                <a:lnTo>
                  <a:pt x="220134" y="3426178"/>
                </a:lnTo>
                <a:lnTo>
                  <a:pt x="220134" y="3375378"/>
                </a:lnTo>
                <a:lnTo>
                  <a:pt x="304800" y="3302000"/>
                </a:lnTo>
                <a:lnTo>
                  <a:pt x="22578" y="2483556"/>
                </a:lnTo>
                <a:lnTo>
                  <a:pt x="33867" y="2460978"/>
                </a:lnTo>
                <a:lnTo>
                  <a:pt x="0" y="2353733"/>
                </a:lnTo>
                <a:lnTo>
                  <a:pt x="1552223" y="1535289"/>
                </a:lnTo>
                <a:lnTo>
                  <a:pt x="1659467" y="1597378"/>
                </a:lnTo>
                <a:lnTo>
                  <a:pt x="1676400" y="1642533"/>
                </a:lnTo>
                <a:lnTo>
                  <a:pt x="1715912" y="1631244"/>
                </a:lnTo>
                <a:lnTo>
                  <a:pt x="1721556" y="1586089"/>
                </a:lnTo>
                <a:lnTo>
                  <a:pt x="1913467" y="1484489"/>
                </a:lnTo>
                <a:lnTo>
                  <a:pt x="1873956" y="1360311"/>
                </a:lnTo>
                <a:lnTo>
                  <a:pt x="3262489" y="620889"/>
                </a:lnTo>
                <a:lnTo>
                  <a:pt x="3358445" y="671689"/>
                </a:lnTo>
                <a:lnTo>
                  <a:pt x="3505200" y="575733"/>
                </a:lnTo>
                <a:lnTo>
                  <a:pt x="3493912" y="485422"/>
                </a:lnTo>
                <a:close/>
              </a:path>
            </a:pathLst>
          </a:custGeom>
          <a:effectLst>
            <a:outerShdw blurRad="254000" sx="102000" sy="102000" algn="ctr" rotWithShape="0">
              <a:prstClr val="black">
                <a:alpha val="40000"/>
              </a:prstClr>
            </a:outerShdw>
            <a:softEdge rad="25400"/>
          </a:effectLst>
        </p:spPr>
      </p:pic>
      <p:sp>
        <p:nvSpPr>
          <p:cNvPr id="15" name="文本框 14"/>
          <p:cNvSpPr txBox="1"/>
          <p:nvPr/>
        </p:nvSpPr>
        <p:spPr>
          <a:xfrm>
            <a:off x="560130" y="533774"/>
            <a:ext cx="11070470" cy="2306955"/>
          </a:xfrm>
          <a:prstGeom prst="rect">
            <a:avLst/>
          </a:prstGeom>
          <a:noFill/>
        </p:spPr>
        <p:txBody>
          <a:bodyPr wrap="square">
            <a:spAutoFit/>
          </a:bodyPr>
          <a:lstStyle/>
          <a:p>
            <a:pPr algn="ctr">
              <a:lnSpc>
                <a:spcPct val="100000"/>
              </a:lnSpc>
            </a:pPr>
            <a:r>
              <a:rPr lang="en-US" altLang="zh-CN" sz="4800" b="1" dirty="0">
                <a:solidFill>
                  <a:schemeClr val="accent1">
                    <a:lumMod val="75000"/>
                  </a:schemeClr>
                </a:solidFill>
                <a:effectLst>
                  <a:outerShdw blurRad="38100" dist="25400" dir="5400000" algn="ctr" rotWithShape="0">
                    <a:srgbClr val="6E747A">
                      <a:alpha val="43000"/>
                    </a:srgbClr>
                  </a:outerShdw>
                </a:effectLst>
                <a:cs typeface="+mn-ea"/>
                <a:sym typeface="+mn-lt"/>
              </a:rPr>
              <a:t>Neutrino CP Measurement in the Presence of RG Running with</a:t>
            </a:r>
            <a:endParaRPr lang="en-US" altLang="zh-CN" sz="4800" b="1" dirty="0">
              <a:solidFill>
                <a:schemeClr val="accent1">
                  <a:lumMod val="75000"/>
                </a:schemeClr>
              </a:solidFill>
              <a:effectLst>
                <a:outerShdw blurRad="38100" dist="25400" dir="5400000" algn="ctr" rotWithShape="0">
                  <a:srgbClr val="6E747A">
                    <a:alpha val="43000"/>
                  </a:srgbClr>
                </a:outerShdw>
              </a:effectLst>
              <a:cs typeface="+mn-ea"/>
              <a:sym typeface="+mn-lt"/>
            </a:endParaRPr>
          </a:p>
          <a:p>
            <a:pPr algn="ctr">
              <a:lnSpc>
                <a:spcPct val="100000"/>
              </a:lnSpc>
            </a:pPr>
            <a:r>
              <a:rPr lang="en-US" altLang="zh-CN" sz="4800" b="1" dirty="0">
                <a:solidFill>
                  <a:schemeClr val="accent1">
                    <a:lumMod val="75000"/>
                  </a:schemeClr>
                </a:solidFill>
                <a:effectLst>
                  <a:outerShdw blurRad="38100" dist="25400" dir="5400000" algn="ctr" rotWithShape="0">
                    <a:srgbClr val="6E747A">
                      <a:alpha val="43000"/>
                    </a:srgbClr>
                  </a:outerShdw>
                </a:effectLst>
                <a:cs typeface="+mn-ea"/>
                <a:sym typeface="+mn-lt"/>
              </a:rPr>
              <a:t>Mismatched Momentum Transfers</a:t>
            </a:r>
            <a:endParaRPr lang="en-US" altLang="zh-CN" sz="4800" b="1" dirty="0">
              <a:solidFill>
                <a:schemeClr val="accent1">
                  <a:lumMod val="75000"/>
                </a:schemeClr>
              </a:solidFill>
              <a:effectLst>
                <a:outerShdw blurRad="38100" dist="25400" dir="5400000" algn="ctr" rotWithShape="0">
                  <a:srgbClr val="6E747A">
                    <a:alpha val="43000"/>
                  </a:srgbClr>
                </a:outerShdw>
              </a:effectLst>
              <a:cs typeface="+mn-ea"/>
              <a:sym typeface="+mn-lt"/>
            </a:endParaRPr>
          </a:p>
        </p:txBody>
      </p:sp>
      <p:sp>
        <p:nvSpPr>
          <p:cNvPr id="16" name="副标题 2"/>
          <p:cNvSpPr txBox="1"/>
          <p:nvPr/>
        </p:nvSpPr>
        <p:spPr>
          <a:xfrm>
            <a:off x="1059374" y="3518208"/>
            <a:ext cx="10078333" cy="400110"/>
          </a:xfrm>
          <a:prstGeom prst="rect">
            <a:avLst/>
          </a:prstGeom>
        </p:spPr>
        <p:txBody>
          <a:bodyPr vert="horz" lIns="0" tIns="0" rIns="0" bIns="0" rtlCol="0" anchor="ctr">
            <a:noAutofit/>
          </a:bodyPr>
          <a:lstStyle>
            <a:lvl1pPr marL="0" indent="0" algn="ctr" defTabSz="457200" rtl="0" eaLnBrk="1" latinLnBrk="0" hangingPunct="1">
              <a:lnSpc>
                <a:spcPct val="100000"/>
              </a:lnSpc>
              <a:spcBef>
                <a:spcPts val="0"/>
              </a:spcBef>
              <a:buFont typeface="Arial" panose="020B0604020202020204" pitchFamily="34" charset="0"/>
              <a:buNone/>
              <a:defRPr lang="en-US" sz="1800" kern="1200" spc="300" dirty="0">
                <a:solidFill>
                  <a:schemeClr val="tx1">
                    <a:lumMod val="65000"/>
                    <a:lumOff val="35000"/>
                  </a:schemeClr>
                </a:solidFill>
                <a:latin typeface="+mn-lt"/>
                <a:ea typeface="+mn-ea"/>
                <a:cs typeface="+mn-cs"/>
              </a:defRPr>
            </a:lvl1pPr>
            <a:lvl2pPr marL="457200" indent="0" algn="ctr" defTabSz="914400" rtl="0" eaLnBrk="1" latinLnBrk="0" hangingPunct="1">
              <a:lnSpc>
                <a:spcPct val="100000"/>
              </a:lnSpc>
              <a:spcBef>
                <a:spcPts val="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altLang="zh-CN" sz="2000" dirty="0">
                <a:solidFill>
                  <a:schemeClr val="accent5">
                    <a:lumMod val="75000"/>
                  </a:schemeClr>
                </a:solidFill>
                <a:effectLst>
                  <a:outerShdw blurRad="38100" dist="25400" dir="5400000" algn="ctr" rotWithShape="0">
                    <a:srgbClr val="6E747A">
                      <a:alpha val="43000"/>
                    </a:srgbClr>
                  </a:outerShdw>
                </a:effectLst>
                <a:latin typeface="Arial" panose="020B0604020202020204" pitchFamily="34" charset="0"/>
                <a:cs typeface="Arial" panose="020B0604020202020204" pitchFamily="34" charset="0"/>
                <a:sym typeface="+mn-lt"/>
              </a:rPr>
              <a:t>Based on arXiv:2310.04077</a:t>
            </a:r>
            <a:endParaRPr lang="en-US" altLang="zh-CN" sz="2000" dirty="0">
              <a:solidFill>
                <a:schemeClr val="accent5">
                  <a:lumMod val="75000"/>
                </a:schemeClr>
              </a:solidFill>
              <a:effectLst>
                <a:outerShdw blurRad="38100" dist="25400" dir="5400000" algn="ctr" rotWithShape="0">
                  <a:srgbClr val="6E747A">
                    <a:alpha val="43000"/>
                  </a:srgbClr>
                </a:outerShdw>
              </a:effectLst>
              <a:latin typeface="Arial" panose="020B0604020202020204" pitchFamily="34" charset="0"/>
              <a:cs typeface="Arial" panose="020B0604020202020204" pitchFamily="34" charset="0"/>
              <a:sym typeface="+mn-lt"/>
            </a:endParaRPr>
          </a:p>
          <a:p>
            <a:r>
              <a:rPr lang="en-US" altLang="zh-CN" sz="2000" dirty="0">
                <a:solidFill>
                  <a:schemeClr val="accent5">
                    <a:lumMod val="75000"/>
                  </a:schemeClr>
                </a:solidFill>
                <a:effectLst>
                  <a:outerShdw blurRad="38100" dist="25400" dir="5400000" algn="ctr" rotWithShape="0">
                    <a:srgbClr val="6E747A">
                      <a:alpha val="43000"/>
                    </a:srgbClr>
                  </a:outerShdw>
                </a:effectLst>
                <a:latin typeface="Arial" panose="020B0604020202020204" pitchFamily="34" charset="0"/>
                <a:cs typeface="Arial" panose="020B0604020202020204" pitchFamily="34" charset="0"/>
                <a:sym typeface="+mn-lt"/>
              </a:rPr>
              <a:t>Shao-Feng Ge, </a:t>
            </a:r>
            <a:r>
              <a:rPr lang="en-US" altLang="zh-CN" sz="2000" b="1" dirty="0">
                <a:solidFill>
                  <a:schemeClr val="accent5">
                    <a:lumMod val="75000"/>
                  </a:schemeClr>
                </a:solidFill>
                <a:effectLst>
                  <a:outerShdw blurRad="38100" dist="25400" dir="5400000" algn="ctr" rotWithShape="0">
                    <a:srgbClr val="6E747A">
                      <a:alpha val="43000"/>
                    </a:srgbClr>
                  </a:outerShdw>
                </a:effectLst>
                <a:latin typeface="Arial" panose="020B0604020202020204" pitchFamily="34" charset="0"/>
                <a:cs typeface="Arial" panose="020B0604020202020204" pitchFamily="34" charset="0"/>
                <a:sym typeface="+mn-lt"/>
              </a:rPr>
              <a:t>Chui-Fan Kong(</a:t>
            </a:r>
            <a:r>
              <a:rPr lang="zh-CN" altLang="en-US" sz="2000" b="1" dirty="0">
                <a:solidFill>
                  <a:schemeClr val="accent5">
                    <a:lumMod val="75000"/>
                  </a:schemeClr>
                </a:solidFill>
                <a:effectLst>
                  <a:outerShdw blurRad="38100" dist="25400" dir="5400000" algn="ctr" rotWithShape="0">
                    <a:srgbClr val="6E747A">
                      <a:alpha val="43000"/>
                    </a:srgbClr>
                  </a:outerShdw>
                </a:effectLst>
                <a:latin typeface="Arial" panose="020B0604020202020204" pitchFamily="34" charset="0"/>
                <a:cs typeface="Arial" panose="020B0604020202020204" pitchFamily="34" charset="0"/>
                <a:sym typeface="+mn-lt"/>
              </a:rPr>
              <a:t>孔垂范</a:t>
            </a:r>
            <a:r>
              <a:rPr lang="en-US" altLang="zh-CN" sz="2000" b="1" dirty="0">
                <a:solidFill>
                  <a:schemeClr val="accent5">
                    <a:lumMod val="75000"/>
                  </a:schemeClr>
                </a:solidFill>
                <a:effectLst>
                  <a:outerShdw blurRad="38100" dist="25400" dir="5400000" algn="ctr" rotWithShape="0">
                    <a:srgbClr val="6E747A">
                      <a:alpha val="43000"/>
                    </a:srgbClr>
                  </a:outerShdw>
                </a:effectLst>
                <a:latin typeface="Arial" panose="020B0604020202020204" pitchFamily="34" charset="0"/>
                <a:cs typeface="Arial" panose="020B0604020202020204" pitchFamily="34" charset="0"/>
                <a:sym typeface="+mn-lt"/>
              </a:rPr>
              <a:t>)</a:t>
            </a:r>
            <a:r>
              <a:rPr lang="en-US" altLang="zh-CN" sz="2000" dirty="0">
                <a:solidFill>
                  <a:schemeClr val="accent5">
                    <a:lumMod val="75000"/>
                  </a:schemeClr>
                </a:solidFill>
                <a:effectLst>
                  <a:outerShdw blurRad="38100" dist="25400" dir="5400000" algn="ctr" rotWithShape="0">
                    <a:srgbClr val="6E747A">
                      <a:alpha val="43000"/>
                    </a:srgbClr>
                  </a:outerShdw>
                </a:effectLst>
                <a:latin typeface="Arial" panose="020B0604020202020204" pitchFamily="34" charset="0"/>
                <a:cs typeface="Arial" panose="020B0604020202020204" pitchFamily="34" charset="0"/>
                <a:sym typeface="+mn-lt"/>
              </a:rPr>
              <a:t>, Pedro Pasquini</a:t>
            </a:r>
            <a:endParaRPr lang="en-US" altLang="zh-CN" sz="2000" dirty="0">
              <a:solidFill>
                <a:schemeClr val="accent5">
                  <a:lumMod val="75000"/>
                </a:schemeClr>
              </a:solidFill>
              <a:effectLst>
                <a:outerShdw blurRad="38100" dist="25400" dir="5400000" algn="ctr" rotWithShape="0">
                  <a:srgbClr val="6E747A">
                    <a:alpha val="43000"/>
                  </a:srgbClr>
                </a:outerShdw>
              </a:effectLst>
              <a:latin typeface="Arial" panose="020B0604020202020204" pitchFamily="34" charset="0"/>
              <a:cs typeface="Arial" panose="020B0604020202020204" pitchFamily="34" charset="0"/>
              <a:sym typeface="+mn-lt"/>
            </a:endParaRPr>
          </a:p>
          <a:p>
            <a:pPr algn="ctr"/>
            <a:endParaRPr lang="en-US" altLang="zh-CN" sz="2000" spc="100" dirty="0">
              <a:solidFill>
                <a:schemeClr val="accent5">
                  <a:lumMod val="75000"/>
                </a:schemeClr>
              </a:solidFill>
              <a:effectLst>
                <a:outerShdw blurRad="38100" dist="25400" dir="5400000" algn="ctr" rotWithShape="0">
                  <a:srgbClr val="6E747A">
                    <a:alpha val="43000"/>
                  </a:srgbClr>
                </a:outerShdw>
              </a:effectLst>
              <a:uFillTx/>
              <a:latin typeface="Arial" panose="020B0604020202020204" pitchFamily="34" charset="0"/>
              <a:cs typeface="Arial" panose="020B0604020202020204" pitchFamily="34" charset="0"/>
              <a:sym typeface="+mn-lt"/>
            </a:endParaRPr>
          </a:p>
        </p:txBody>
      </p:sp>
      <p:pic>
        <p:nvPicPr>
          <p:cNvPr id="45" name="图片 4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60130" y="5839461"/>
            <a:ext cx="2715836" cy="692704"/>
          </a:xfrm>
          <a:prstGeom prst="rect">
            <a:avLst/>
          </a:prstGeom>
        </p:spPr>
      </p:pic>
      <p:sp>
        <p:nvSpPr>
          <p:cNvPr id="59" name="文本占位符 3"/>
          <p:cNvSpPr txBox="1"/>
          <p:nvPr/>
        </p:nvSpPr>
        <p:spPr>
          <a:xfrm>
            <a:off x="1875791" y="4526280"/>
            <a:ext cx="8444230" cy="598805"/>
          </a:xfrm>
          <a:prstGeom prst="rect">
            <a:avLst/>
          </a:prstGeom>
        </p:spPr>
        <p:txBody>
          <a:bodyPr anchor="ctr"/>
          <a:lstStyle>
            <a:lvl1pPr marL="0" indent="0" algn="ctr" defTabSz="914400" rtl="0" eaLnBrk="1" latinLnBrk="0" hangingPunct="1">
              <a:lnSpc>
                <a:spcPct val="100000"/>
              </a:lnSpc>
              <a:spcBef>
                <a:spcPts val="1000"/>
              </a:spcBef>
              <a:buFont typeface="Arial" panose="020B0604020202020204" pitchFamily="34" charset="0"/>
              <a:buNone/>
              <a:defRPr sz="3200" b="1" kern="1200">
                <a:solidFill>
                  <a:schemeClr val="accent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sz="1600" dirty="0">
                <a:gradFill>
                  <a:gsLst>
                    <a:gs pos="0">
                      <a:srgbClr val="007BD3"/>
                    </a:gs>
                    <a:gs pos="100000">
                      <a:srgbClr val="034373"/>
                    </a:gs>
                  </a:gsLst>
                  <a:lin scaled="0"/>
                </a:gradFill>
                <a:effectLst>
                  <a:outerShdw blurRad="38100" dist="25400" dir="5400000" algn="ctr" rotWithShape="0">
                    <a:srgbClr val="6E747A">
                      <a:alpha val="43000"/>
                    </a:srgbClr>
                  </a:outerShdw>
                </a:effectLst>
                <a:latin typeface="Arial" panose="020B0604020202020204" pitchFamily="34" charset="0"/>
                <a:cs typeface="Arial" panose="020B0604020202020204" pitchFamily="34" charset="0"/>
                <a:sym typeface="+mn-lt"/>
              </a:rPr>
              <a:t>Email: kongcf@sjtu.edu.cn</a:t>
            </a:r>
            <a:endParaRPr lang="en-US" sz="1600" b="0" dirty="0">
              <a:gradFill>
                <a:gsLst>
                  <a:gs pos="0">
                    <a:srgbClr val="007BD3"/>
                  </a:gs>
                  <a:gs pos="100000">
                    <a:srgbClr val="034373"/>
                  </a:gs>
                </a:gsLst>
                <a:lin scaled="0"/>
              </a:gradFill>
              <a:effectLst>
                <a:outerShdw blurRad="38100" dist="25400" dir="5400000" algn="ctr" rotWithShape="0">
                  <a:srgbClr val="6E747A">
                    <a:alpha val="43000"/>
                  </a:srgbClr>
                </a:outerShdw>
              </a:effectLst>
              <a:cs typeface="+mn-ea"/>
              <a:sym typeface="+mn-lt"/>
            </a:endParaRPr>
          </a:p>
          <a:p>
            <a:r>
              <a:rPr lang="en-US" sz="1600" b="0" dirty="0">
                <a:gradFill>
                  <a:gsLst>
                    <a:gs pos="0">
                      <a:srgbClr val="007BD3"/>
                    </a:gs>
                    <a:gs pos="100000">
                      <a:srgbClr val="034373"/>
                    </a:gs>
                  </a:gsLst>
                  <a:lin scaled="0"/>
                </a:gradFill>
                <a:effectLst>
                  <a:outerShdw blurRad="38100" dist="25400" dir="5400000" algn="ctr" rotWithShape="0">
                    <a:srgbClr val="6E747A">
                      <a:alpha val="43000"/>
                    </a:srgbClr>
                  </a:outerShdw>
                </a:effectLst>
                <a:cs typeface="+mn-ea"/>
                <a:sym typeface="+mn-lt"/>
              </a:rPr>
              <a:t>2023/12/16, TeV 2023, Nanjing</a:t>
            </a:r>
            <a:endParaRPr lang="en-US" sz="1600" b="0" dirty="0">
              <a:gradFill>
                <a:gsLst>
                  <a:gs pos="0">
                    <a:srgbClr val="007BD3"/>
                  </a:gs>
                  <a:gs pos="100000">
                    <a:srgbClr val="034373"/>
                  </a:gs>
                </a:gsLst>
                <a:lin scaled="0"/>
              </a:gradFill>
              <a:effectLst>
                <a:outerShdw blurRad="38100" dist="25400" dir="5400000" algn="ctr" rotWithShape="0">
                  <a:srgbClr val="6E747A">
                    <a:alpha val="43000"/>
                  </a:srgbClr>
                </a:outerShdw>
              </a:effectLst>
              <a:cs typeface="+mn-ea"/>
              <a:sym typeface="+mn-lt"/>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a:xfrm>
            <a:off x="554990" y="320040"/>
            <a:ext cx="7375525" cy="436245"/>
          </a:xfrm>
        </p:spPr>
        <p:txBody>
          <a:bodyPr/>
          <a:lstStyle/>
          <a:p>
            <a:r>
              <a:rPr lang="en-US" altLang="zh-CN">
                <a:sym typeface="+mn-ea"/>
              </a:rPr>
              <a:t>Constraints </a:t>
            </a:r>
            <a:r>
              <a:rPr lang="en-US" altLang="zh-CN" dirty="0"/>
              <a:t>from SBL neutrino experiment </a:t>
            </a:r>
            <a:endParaRPr lang="en-US" altLang="zh-CN" dirty="0"/>
          </a:p>
        </p:txBody>
      </p:sp>
      <mc:AlternateContent xmlns:mc="http://schemas.openxmlformats.org/markup-compatibility/2006">
        <mc:Choice xmlns:a14="http://schemas.microsoft.com/office/drawing/2010/main" Requires="a14">
          <p:sp>
            <p:nvSpPr>
              <p:cNvPr id="4" name="Text Box 3"/>
              <p:cNvSpPr txBox="1"/>
              <p:nvPr/>
            </p:nvSpPr>
            <p:spPr>
              <a:xfrm>
                <a:off x="616585" y="1042670"/>
                <a:ext cx="7788910" cy="368300"/>
              </a:xfrm>
              <a:prstGeom prst="rect">
                <a:avLst/>
              </a:prstGeom>
              <a:noFill/>
            </p:spPr>
            <p:txBody>
              <a:bodyPr wrap="square" rtlCol="0">
                <a:spAutoFit/>
              </a:bodyPr>
              <a:lstStyle/>
              <a:p>
                <a:pPr algn="l"/>
                <a:r>
                  <a:rPr lang="en-US"/>
                  <a:t>When </a:t>
                </a:r>
                <a14:m>
                  <m:oMath xmlns:m="http://schemas.openxmlformats.org/officeDocument/2006/math">
                    <m:r>
                      <m:rPr>
                        <m:sty m:val="p"/>
                      </m:rPr>
                      <a:rPr lang="en-US">
                        <a:solidFill>
                          <a:schemeClr val="tx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L</m:t>
                    </m:r>
                    <m:r>
                      <a:rPr lang="en-US">
                        <a:solidFill>
                          <a:schemeClr val="tx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m:t>
                    </m:r>
                    <m:r>
                      <a:rPr lang="en-US">
                        <a:solidFill>
                          <a:schemeClr val="tx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0</m:t>
                    </m:r>
                    <m:r>
                      <a:rPr lang="en-US">
                        <a:solidFill>
                          <a:schemeClr val="tx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m:t>
                    </m:r>
                  </m:oMath>
                </a14:m>
                <a:r>
                  <a:rPr lang="en-US" b="1" i="1">
                    <a:solidFill>
                      <a:schemeClr val="accent1"/>
                    </a:solidFill>
                    <a:effectLst>
                      <a:outerShdw blurRad="38100" dist="25400" dir="5400000" algn="ctr" rotWithShape="0">
                        <a:srgbClr val="6E747A">
                          <a:alpha val="43000"/>
                        </a:srgbClr>
                      </a:outerShdw>
                    </a:effectLst>
                    <a:latin typeface="DejaVu Math TeX Gyre" panose="02000503000000000000" charset="0"/>
                    <a:ea typeface="MS Mincho" charset="0"/>
                    <a:cs typeface="DejaVu Math TeX Gyre" panose="02000503000000000000" charset="0"/>
                  </a:rPr>
                  <a:t> </a:t>
                </a:r>
                <a:r>
                  <a:rPr lang="en-US">
                    <a:sym typeface="+mn-ea"/>
                  </a:rPr>
                  <a:t> non-zero transition probabilities occur:</a:t>
                </a:r>
                <a:endParaRPr lang="zh-CN" altLang="en-US"/>
              </a:p>
            </p:txBody>
          </p:sp>
        </mc:Choice>
        <mc:Fallback>
          <p:sp>
            <p:nvSpPr>
              <p:cNvPr id="4" name="Text Box 3"/>
              <p:cNvSpPr txBox="1">
                <a:spLocks noRot="1" noChangeAspect="1" noMove="1" noResize="1" noEditPoints="1" noAdjustHandles="1" noChangeArrowheads="1" noChangeShapeType="1" noTextEdit="1"/>
              </p:cNvSpPr>
              <p:nvPr/>
            </p:nvSpPr>
            <p:spPr>
              <a:xfrm>
                <a:off x="616585" y="1042670"/>
                <a:ext cx="7788910" cy="368300"/>
              </a:xfrm>
              <a:prstGeom prst="rect">
                <a:avLst/>
              </a:prstGeom>
              <a:blipFill rotWithShape="1">
                <a:blip r:embed="rId1"/>
                <a:stretch>
                  <a:fillRect/>
                </a:stretch>
              </a:blipFill>
            </p:spPr>
            <p:txBody>
              <a:bodyPr/>
              <a:lstStyle/>
              <a:p>
                <a:r>
                  <a:rPr lang="en-US" altLang="en-US">
                    <a:noFill/>
                  </a:rPr>
                  <a:t> </a:t>
                </a:r>
              </a:p>
            </p:txBody>
          </p:sp>
        </mc:Fallback>
      </mc:AlternateContent>
      <p:pic>
        <p:nvPicPr>
          <p:cNvPr id="6" name="Picture 5" descr="gnome-shell-screenshot-g6wzw4"/>
          <p:cNvPicPr>
            <a:picLocks noChangeAspect="1"/>
          </p:cNvPicPr>
          <p:nvPr/>
        </p:nvPicPr>
        <p:blipFill>
          <a:blip r:embed="rId2"/>
          <a:stretch>
            <a:fillRect/>
          </a:stretch>
        </p:blipFill>
        <p:spPr>
          <a:xfrm>
            <a:off x="3038475" y="1527810"/>
            <a:ext cx="6570980" cy="523240"/>
          </a:xfrm>
          <a:prstGeom prst="rect">
            <a:avLst/>
          </a:prstGeom>
        </p:spPr>
      </p:pic>
      <p:cxnSp>
        <p:nvCxnSpPr>
          <p:cNvPr id="10" name="Straight Arrow Connector 9"/>
          <p:cNvCxnSpPr/>
          <p:nvPr/>
        </p:nvCxnSpPr>
        <p:spPr>
          <a:xfrm flipH="1">
            <a:off x="5911215" y="2051050"/>
            <a:ext cx="5715" cy="662305"/>
          </a:xfrm>
          <a:prstGeom prst="straightConnector1">
            <a:avLst/>
          </a:prstGeom>
          <a:ln w="7937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0"/>
            </a:gradFill>
            <a:miter lim="800000"/>
            <a:tailEnd type="arrow" w="lg" len="lg"/>
          </a:ln>
        </p:spPr>
        <p:style>
          <a:lnRef idx="1">
            <a:schemeClr val="accent1"/>
          </a:lnRef>
          <a:fillRef idx="0">
            <a:schemeClr val="accent1"/>
          </a:fillRef>
          <a:effectRef idx="0">
            <a:schemeClr val="accent1"/>
          </a:effectRef>
          <a:fontRef idx="minor">
            <a:schemeClr val="tx1"/>
          </a:fontRef>
        </p:style>
      </p:cxnSp>
      <p:sp>
        <p:nvSpPr>
          <p:cNvPr id="8" name="Text Box 7"/>
          <p:cNvSpPr txBox="1"/>
          <p:nvPr/>
        </p:nvSpPr>
        <p:spPr>
          <a:xfrm>
            <a:off x="616585" y="2757170"/>
            <a:ext cx="7788910" cy="368300"/>
          </a:xfrm>
          <a:prstGeom prst="rect">
            <a:avLst/>
          </a:prstGeom>
          <a:noFill/>
        </p:spPr>
        <p:txBody>
          <a:bodyPr wrap="square" rtlCol="0">
            <a:spAutoFit/>
          </a:bodyPr>
          <a:lstStyle/>
          <a:p>
            <a:pPr algn="l"/>
            <a:r>
              <a:rPr lang="en-US" altLang="zh-CN"/>
              <a:t>Data from short-baseline neutrino experiments can set contraints</a:t>
            </a:r>
            <a:endParaRPr lang="en-US" altLang="zh-CN"/>
          </a:p>
        </p:txBody>
      </p:sp>
      <p:pic>
        <p:nvPicPr>
          <p:cNvPr id="11" name="Picture 10" descr="gnome-shell-screenshot-eonezv"/>
          <p:cNvPicPr>
            <a:picLocks noChangeAspect="1"/>
          </p:cNvPicPr>
          <p:nvPr/>
        </p:nvPicPr>
        <p:blipFill>
          <a:blip r:embed="rId3"/>
          <a:stretch>
            <a:fillRect/>
          </a:stretch>
        </p:blipFill>
        <p:spPr>
          <a:xfrm>
            <a:off x="1576705" y="3169285"/>
            <a:ext cx="4101465" cy="3158490"/>
          </a:xfrm>
          <a:prstGeom prst="rect">
            <a:avLst/>
          </a:prstGeom>
        </p:spPr>
      </p:pic>
      <p:pic>
        <p:nvPicPr>
          <p:cNvPr id="12" name="Picture 11" descr="gnome-shell-screenshot-416eiv"/>
          <p:cNvPicPr>
            <a:picLocks noChangeAspect="1"/>
          </p:cNvPicPr>
          <p:nvPr/>
        </p:nvPicPr>
        <p:blipFill>
          <a:blip r:embed="rId4"/>
          <a:stretch>
            <a:fillRect/>
          </a:stretch>
        </p:blipFill>
        <p:spPr>
          <a:xfrm>
            <a:off x="6589395" y="3199130"/>
            <a:ext cx="4001770" cy="3088005"/>
          </a:xfrm>
          <a:prstGeom prst="rect">
            <a:avLst/>
          </a:prstGeom>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a:xfrm>
            <a:off x="554990" y="320040"/>
            <a:ext cx="6264275" cy="436245"/>
          </a:xfrm>
        </p:spPr>
        <p:txBody>
          <a:bodyPr/>
          <a:lstStyle/>
          <a:p>
            <a:r>
              <a:rPr lang="en-US" altLang="zh-CN" dirty="0"/>
              <a:t>CP sensitivities</a:t>
            </a:r>
            <a:endParaRPr lang="en-US" altLang="zh-CN" dirty="0"/>
          </a:p>
        </p:txBody>
      </p:sp>
      <p:sp>
        <p:nvSpPr>
          <p:cNvPr id="4" name="Text Box 3"/>
          <p:cNvSpPr txBox="1"/>
          <p:nvPr/>
        </p:nvSpPr>
        <p:spPr>
          <a:xfrm>
            <a:off x="668020" y="1204595"/>
            <a:ext cx="7788910" cy="368300"/>
          </a:xfrm>
          <a:prstGeom prst="rect">
            <a:avLst/>
          </a:prstGeom>
          <a:noFill/>
        </p:spPr>
        <p:txBody>
          <a:bodyPr wrap="square" rtlCol="0">
            <a:spAutoFit/>
          </a:bodyPr>
          <a:lstStyle/>
          <a:p>
            <a:pPr algn="l"/>
            <a:r>
              <a:rPr lang="en-US"/>
              <a:t>Such RG running effect will reduce the CP sensitivity at DUNE experiment:</a:t>
            </a:r>
            <a:endParaRPr lang="zh-CN" altLang="en-US"/>
          </a:p>
        </p:txBody>
      </p:sp>
      <p:pic>
        <p:nvPicPr>
          <p:cNvPr id="6" name="Picture 5" descr="gnome-shell-screenshot-75pk2l"/>
          <p:cNvPicPr>
            <a:picLocks noChangeAspect="1"/>
          </p:cNvPicPr>
          <p:nvPr/>
        </p:nvPicPr>
        <p:blipFill>
          <a:blip r:embed="rId1"/>
          <a:stretch>
            <a:fillRect/>
          </a:stretch>
        </p:blipFill>
        <p:spPr>
          <a:xfrm>
            <a:off x="592455" y="1828165"/>
            <a:ext cx="11006455" cy="4117975"/>
          </a:xfrm>
          <a:prstGeom prst="rect">
            <a:avLst/>
          </a:prstGeom>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p:txBody>
          <a:bodyPr/>
          <a:lstStyle/>
          <a:p>
            <a:r>
              <a:rPr lang="en-US" altLang="zh-CN" dirty="0"/>
              <a:t>Summary</a:t>
            </a:r>
            <a:endParaRPr lang="en-US" altLang="zh-CN" dirty="0"/>
          </a:p>
        </p:txBody>
      </p:sp>
      <mc:AlternateContent xmlns:mc="http://schemas.openxmlformats.org/markup-compatibility/2006">
        <mc:Choice xmlns:a14="http://schemas.microsoft.com/office/drawing/2010/main" Requires="a14">
          <p:sp>
            <p:nvSpPr>
              <p:cNvPr id="2" name="Text Box 1"/>
              <p:cNvSpPr txBox="1"/>
              <p:nvPr/>
            </p:nvSpPr>
            <p:spPr>
              <a:xfrm>
                <a:off x="1089025" y="1437005"/>
                <a:ext cx="10520680" cy="3984625"/>
              </a:xfrm>
              <a:prstGeom prst="rect">
                <a:avLst/>
              </a:prstGeom>
              <a:noFill/>
            </p:spPr>
            <p:txBody>
              <a:bodyPr wrap="square" rtlCol="0">
                <a:spAutoFit/>
              </a:bodyPr>
              <a:lstStyle/>
              <a:p>
                <a:pPr marL="285750" indent="-285750">
                  <a:buFont typeface="Wingdings" panose="05000000000000000000" charset="0"/>
                  <a:buChar char=""/>
                </a:pPr>
                <a:r>
                  <a:rPr lang="en-US"/>
                  <a:t>The RG running on neutrino mixing parameters can arise from neutrino interacting with new light degree of freedoms  </a:t>
                </a:r>
                <a:endParaRPr lang="en-US"/>
              </a:p>
              <a:p>
                <a:pPr marL="285750" indent="-285750">
                  <a:buFont typeface="Wingdings" panose="05000000000000000000" charset="0"/>
                  <a:buChar char=""/>
                </a:pPr>
                <a:endParaRPr lang="en-US"/>
              </a:p>
              <a:p>
                <a:pPr marL="285750" indent="-285750">
                  <a:buFont typeface="Wingdings" panose="05000000000000000000" charset="0"/>
                  <a:buChar char=""/>
                </a:pPr>
                <a:endParaRPr lang="en-US"/>
              </a:p>
              <a:p>
                <a:pPr marL="285750" indent="-285750">
                  <a:buFont typeface="Wingdings" panose="05000000000000000000" charset="0"/>
                  <a:buChar char=""/>
                </a:pPr>
                <a:r>
                  <a:rPr lang="en-US"/>
                  <a:t>The oscillation probabilities become </a:t>
                </a:r>
                <a14:m>
                  <m:oMath xmlns:m="http://schemas.openxmlformats.org/officeDocument/2006/math">
                    <m:sSup>
                      <m:sSupPr>
                        <m:ctrlPr>
                          <a:rPr lang="en-US" i="1">
                            <a:latin typeface="Cambria Math" panose="02040503050406030204" pitchFamily="18" charset="0"/>
                            <a:cs typeface="DejaVu Math TeX Gyre" panose="02000503000000000000" charset="0"/>
                          </a:rPr>
                        </m:ctrlPr>
                      </m:sSupPr>
                      <m:e>
                        <m:r>
                          <a:rPr lang="en-US" i="1">
                            <a:latin typeface="Cambria Math" panose="02040503050406030204" pitchFamily="18" charset="0"/>
                            <a:cs typeface="DejaVu Math TeX Gyre" panose="02000503000000000000" charset="0"/>
                          </a:rPr>
                          <m:t>𝑄</m:t>
                        </m:r>
                      </m:e>
                      <m:sup>
                        <m:r>
                          <a:rPr lang="en-US" i="1">
                            <a:latin typeface="Cambria Math" panose="02040503050406030204" pitchFamily="18" charset="0"/>
                            <a:cs typeface="DejaVu Math TeX Gyre" panose="02000503000000000000" charset="0"/>
                          </a:rPr>
                          <m:t>2</m:t>
                        </m:r>
                      </m:sup>
                    </m:sSup>
                  </m:oMath>
                </a14:m>
                <a:r>
                  <a:rPr lang="en-US"/>
                  <a:t> dependent </a:t>
                </a:r>
                <a:endParaRPr lang="en-US"/>
              </a:p>
              <a:p>
                <a:pPr marL="285750" indent="-285750">
                  <a:buFont typeface="Wingdings" panose="05000000000000000000" charset="0"/>
                  <a:buChar char=""/>
                </a:pPr>
                <a:endParaRPr lang="en-US"/>
              </a:p>
              <a:p>
                <a:pPr indent="0">
                  <a:buFont typeface="Wingdings" panose="05000000000000000000" charset="0"/>
                  <a:buNone/>
                </a:pPr>
                <a:endParaRPr lang="en-US"/>
              </a:p>
              <a:p>
                <a:pPr marL="285750" indent="-285750">
                  <a:buFont typeface="Wingdings" panose="05000000000000000000" charset="0"/>
                  <a:buChar char=""/>
                </a:pPr>
                <a:r>
                  <a:rPr lang="en-US"/>
                  <a:t> The CP sensitivity at DUNE will be reduced by such new effect and restored considering SBL data</a:t>
                </a:r>
                <a:endParaRPr lang="en-US"/>
              </a:p>
              <a:p>
                <a:pPr marL="285750" indent="-285750">
                  <a:buFont typeface="Wingdings" panose="05000000000000000000" charset="0"/>
                  <a:buChar char=""/>
                </a:pPr>
                <a:endParaRPr lang="en-US"/>
              </a:p>
              <a:p>
                <a:pPr marL="285750" indent="-285750">
                  <a:buFont typeface="Wingdings" panose="05000000000000000000" charset="0"/>
                  <a:buChar char=""/>
                </a:pPr>
                <a:endParaRPr lang="en-US"/>
              </a:p>
              <a:p>
                <a:pPr marL="285750" indent="-285750">
                  <a:buFont typeface="Wingdings" panose="05000000000000000000" charset="0"/>
                  <a:buChar char=""/>
                </a:pPr>
                <a:r>
                  <a:rPr lang="en-US"/>
                  <a:t> The high statistics from upcoming SBL &amp; LBL experiments will constrain more on this</a:t>
                </a:r>
                <a:endParaRPr lang="en-US"/>
              </a:p>
              <a:p>
                <a:pPr marL="285750" indent="-285750">
                  <a:buFont typeface="Wingdings" panose="05000000000000000000" charset="0"/>
                  <a:buChar char=""/>
                </a:pPr>
                <a:endParaRPr lang="en-US"/>
              </a:p>
              <a:p>
                <a:pPr marL="285750" indent="-285750">
                  <a:buFont typeface="Wingdings" panose="05000000000000000000" charset="0"/>
                  <a:buChar char=""/>
                </a:pPr>
                <a:endParaRPr lang="en-US"/>
              </a:p>
              <a:p>
                <a:pPr indent="0">
                  <a:buFont typeface="Wingdings" panose="05000000000000000000" charset="0"/>
                  <a:buNone/>
                </a:pPr>
                <a:endParaRPr lang="en-US"/>
              </a:p>
            </p:txBody>
          </p:sp>
        </mc:Choice>
        <mc:Fallback>
          <p:sp>
            <p:nvSpPr>
              <p:cNvPr id="2" name="Text Box 1"/>
              <p:cNvSpPr txBox="1">
                <a:spLocks noRot="1" noChangeAspect="1" noMove="1" noResize="1" noEditPoints="1" noAdjustHandles="1" noChangeArrowheads="1" noChangeShapeType="1" noTextEdit="1"/>
              </p:cNvSpPr>
              <p:nvPr/>
            </p:nvSpPr>
            <p:spPr>
              <a:xfrm>
                <a:off x="1089025" y="1437005"/>
                <a:ext cx="10520680" cy="3984625"/>
              </a:xfrm>
              <a:prstGeom prst="rect">
                <a:avLst/>
              </a:prstGeom>
              <a:blipFill rotWithShape="1">
                <a:blip r:embed="rId1"/>
                <a:stretch>
                  <a:fillRect/>
                </a:stretch>
              </a:blipFill>
            </p:spPr>
            <p:txBody>
              <a:bodyPr/>
              <a:lstStyle/>
              <a:p>
                <a:r>
                  <a:rPr lang="en-US" altLang="en-US">
                    <a:noFill/>
                  </a:rPr>
                  <a:t> </a:t>
                </a:r>
              </a:p>
            </p:txBody>
          </p:sp>
        </mc:Fallback>
      </mc:AlternateContent>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blipFill>
          <a:blip r:embed="rId1"/>
          <a:stretch>
            <a:fillRect/>
          </a:stretch>
        </a:blipFill>
        <a:effectLst/>
      </p:bgPr>
    </p:bg>
    <p:spTree>
      <p:nvGrpSpPr>
        <p:cNvPr id="1" name=""/>
        <p:cNvGrpSpPr/>
        <p:nvPr/>
      </p:nvGrpSpPr>
      <p:grpSpPr>
        <a:xfrm>
          <a:off x="0" y="0"/>
          <a:ext cx="0" cy="0"/>
          <a:chOff x="0" y="0"/>
          <a:chExt cx="0" cy="0"/>
        </a:xfrm>
      </p:grpSpPr>
      <p:sp>
        <p:nvSpPr>
          <p:cNvPr id="4" name="Text Box 3"/>
          <p:cNvSpPr txBox="1"/>
          <p:nvPr/>
        </p:nvSpPr>
        <p:spPr>
          <a:xfrm>
            <a:off x="10153015" y="6520815"/>
            <a:ext cx="2038985" cy="337185"/>
          </a:xfrm>
          <a:prstGeom prst="rect">
            <a:avLst/>
          </a:prstGeom>
          <a:noFill/>
        </p:spPr>
        <p:txBody>
          <a:bodyPr wrap="square" rtlCol="0">
            <a:spAutoFit/>
          </a:bodyPr>
          <a:lstStyle/>
          <a:p>
            <a:r>
              <a:rPr lang="en-US" sz="1600" i="1"/>
              <a:t>Symmetry magazine</a:t>
            </a:r>
            <a:endParaRPr lang="en-US" sz="1600" i="1"/>
          </a:p>
        </p:txBody>
      </p:sp>
      <p:sp>
        <p:nvSpPr>
          <p:cNvPr id="5" name="Text Box 4"/>
          <p:cNvSpPr txBox="1"/>
          <p:nvPr/>
        </p:nvSpPr>
        <p:spPr>
          <a:xfrm>
            <a:off x="1950085" y="0"/>
            <a:ext cx="9150350" cy="829945"/>
          </a:xfrm>
          <a:prstGeom prst="rect">
            <a:avLst/>
          </a:prstGeom>
          <a:solidFill>
            <a:schemeClr val="accent6">
              <a:lumMod val="60000"/>
              <a:lumOff val="40000"/>
            </a:schemeClr>
          </a:solidFill>
        </p:spPr>
        <p:txBody>
          <a:bodyPr wrap="square" rtlCol="0">
            <a:spAutoFit/>
          </a:bodyPr>
          <a:lstStyle/>
          <a:p>
            <a:r>
              <a:rPr lang="en-US" sz="4800" b="1">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rPr>
              <a:t>Thank you for your attention!</a:t>
            </a:r>
            <a:endParaRPr lang="en-US" sz="4800" b="1">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a:xfrm>
            <a:off x="554990" y="320040"/>
            <a:ext cx="5879465" cy="436245"/>
          </a:xfrm>
        </p:spPr>
        <p:txBody>
          <a:bodyPr/>
          <a:lstStyle/>
          <a:p>
            <a:r>
              <a:rPr lang="en-US" altLang="zh-CN" dirty="0"/>
              <a:t>Brief introduction to RG running</a:t>
            </a:r>
            <a:endParaRPr lang="en-US" altLang="zh-CN" dirty="0"/>
          </a:p>
        </p:txBody>
      </p:sp>
      <p:sp>
        <p:nvSpPr>
          <p:cNvPr id="12" name="Text Box 11"/>
          <p:cNvSpPr txBox="1"/>
          <p:nvPr/>
        </p:nvSpPr>
        <p:spPr>
          <a:xfrm>
            <a:off x="554990" y="975995"/>
            <a:ext cx="6389370" cy="398780"/>
          </a:xfrm>
          <a:prstGeom prst="rect">
            <a:avLst/>
          </a:prstGeom>
          <a:noFill/>
        </p:spPr>
        <p:txBody>
          <a:bodyPr wrap="square" rtlCol="0">
            <a:spAutoFit/>
          </a:bodyPr>
          <a:lstStyle/>
          <a:p>
            <a:r>
              <a:rPr lang="en-US" sz="2000" b="1"/>
              <a:t>The </a:t>
            </a:r>
            <a:r>
              <a:rPr lang="en-US" sz="2000" b="1">
                <a:solidFill>
                  <a:srgbClr val="FF0000"/>
                </a:solidFill>
              </a:rPr>
              <a:t>loop corrections</a:t>
            </a:r>
            <a:r>
              <a:rPr lang="en-US" sz="2000" b="1"/>
              <a:t> lead to RG running effect:  </a:t>
            </a:r>
            <a:endParaRPr lang="en-US" sz="2000" b="1"/>
          </a:p>
        </p:txBody>
      </p:sp>
      <p:pic>
        <p:nvPicPr>
          <p:cNvPr id="2" name="Picture 1" descr="gnome-shell-screenshot-gvvzw4"/>
          <p:cNvPicPr>
            <a:picLocks noChangeAspect="1"/>
          </p:cNvPicPr>
          <p:nvPr/>
        </p:nvPicPr>
        <p:blipFill>
          <a:blip r:embed="rId1"/>
          <a:stretch>
            <a:fillRect/>
          </a:stretch>
        </p:blipFill>
        <p:spPr>
          <a:xfrm>
            <a:off x="920750" y="1837690"/>
            <a:ext cx="4441190" cy="4255770"/>
          </a:xfrm>
          <a:prstGeom prst="rect">
            <a:avLst/>
          </a:prstGeom>
        </p:spPr>
      </p:pic>
      <p:sp>
        <p:nvSpPr>
          <p:cNvPr id="4" name="Text Box 3"/>
          <p:cNvSpPr txBox="1"/>
          <p:nvPr/>
        </p:nvSpPr>
        <p:spPr>
          <a:xfrm>
            <a:off x="4710430" y="5791835"/>
            <a:ext cx="1097280" cy="306705"/>
          </a:xfrm>
          <a:prstGeom prst="rect">
            <a:avLst/>
          </a:prstGeom>
          <a:noFill/>
        </p:spPr>
        <p:txBody>
          <a:bodyPr wrap="square" rtlCol="0">
            <a:spAutoFit/>
          </a:bodyPr>
          <a:lstStyle/>
          <a:p>
            <a:r>
              <a:rPr lang="en-US" sz="1400" i="1"/>
              <a:t>pdg</a:t>
            </a:r>
            <a:endParaRPr lang="en-US" sz="1400" i="1"/>
          </a:p>
        </p:txBody>
      </p:sp>
      <p:pic>
        <p:nvPicPr>
          <p:cNvPr id="6" name="Picture 5" descr="gnome-shell-screenshot-3ylqu0"/>
          <p:cNvPicPr>
            <a:picLocks noChangeAspect="1"/>
          </p:cNvPicPr>
          <p:nvPr/>
        </p:nvPicPr>
        <p:blipFill>
          <a:blip r:embed="rId2"/>
          <a:stretch>
            <a:fillRect/>
          </a:stretch>
        </p:blipFill>
        <p:spPr>
          <a:xfrm>
            <a:off x="6553200" y="800735"/>
            <a:ext cx="4385310" cy="2771775"/>
          </a:xfrm>
          <a:prstGeom prst="rect">
            <a:avLst/>
          </a:prstGeom>
        </p:spPr>
      </p:pic>
      <p:sp>
        <p:nvSpPr>
          <p:cNvPr id="7" name="Text Box 6"/>
          <p:cNvSpPr txBox="1"/>
          <p:nvPr/>
        </p:nvSpPr>
        <p:spPr>
          <a:xfrm>
            <a:off x="7950835" y="4711700"/>
            <a:ext cx="1097280" cy="368300"/>
          </a:xfrm>
          <a:prstGeom prst="rect">
            <a:avLst/>
          </a:prstGeom>
          <a:noFill/>
        </p:spPr>
        <p:txBody>
          <a:bodyPr wrap="square" rtlCol="0">
            <a:spAutoFit/>
          </a:bodyPr>
          <a:lstStyle/>
          <a:p>
            <a:r>
              <a:rPr lang="en-US" i="1"/>
              <a:t>pdg</a:t>
            </a:r>
            <a:endParaRPr lang="en-US" i="1"/>
          </a:p>
        </p:txBody>
      </p:sp>
      <p:pic>
        <p:nvPicPr>
          <p:cNvPr id="15" name="Picture 14" descr="gnome-shell-screenshot-9hutu"/>
          <p:cNvPicPr>
            <a:picLocks noChangeAspect="1"/>
          </p:cNvPicPr>
          <p:nvPr/>
        </p:nvPicPr>
        <p:blipFill>
          <a:blip r:embed="rId3"/>
          <a:stretch>
            <a:fillRect/>
          </a:stretch>
        </p:blipFill>
        <p:spPr>
          <a:xfrm>
            <a:off x="6553200" y="3521075"/>
            <a:ext cx="4561205" cy="2949575"/>
          </a:xfrm>
          <a:prstGeom prst="rect">
            <a:avLst/>
          </a:prstGeom>
        </p:spPr>
      </p:pic>
      <p:sp>
        <p:nvSpPr>
          <p:cNvPr id="16" name="Text Box 15"/>
          <p:cNvSpPr txBox="1"/>
          <p:nvPr/>
        </p:nvSpPr>
        <p:spPr>
          <a:xfrm>
            <a:off x="1862455" y="1594485"/>
            <a:ext cx="2951480" cy="368300"/>
          </a:xfrm>
          <a:prstGeom prst="rect">
            <a:avLst/>
          </a:prstGeom>
          <a:noFill/>
        </p:spPr>
        <p:txBody>
          <a:bodyPr wrap="none" rtlCol="0">
            <a:spAutoFit/>
          </a:bodyPr>
          <a:lstStyle/>
          <a:p>
            <a:r>
              <a:rPr lang="en-US" b="1"/>
              <a:t>Strong coupling constant</a:t>
            </a:r>
            <a:endParaRPr lang="en-US" b="1"/>
          </a:p>
        </p:txBody>
      </p:sp>
      <p:sp>
        <p:nvSpPr>
          <p:cNvPr id="17" name="Text Box 16"/>
          <p:cNvSpPr txBox="1"/>
          <p:nvPr/>
        </p:nvSpPr>
        <p:spPr>
          <a:xfrm>
            <a:off x="7240270" y="2701925"/>
            <a:ext cx="3806190" cy="368300"/>
          </a:xfrm>
          <a:prstGeom prst="rect">
            <a:avLst/>
          </a:prstGeom>
          <a:noFill/>
        </p:spPr>
        <p:txBody>
          <a:bodyPr wrap="square" rtlCol="0">
            <a:spAutoFit/>
          </a:bodyPr>
          <a:lstStyle/>
          <a:p>
            <a:r>
              <a:rPr lang="en-US" b="1"/>
              <a:t>weak mixing angle</a:t>
            </a:r>
            <a:endParaRPr lang="en-US" b="1"/>
          </a:p>
        </p:txBody>
      </p:sp>
      <p:sp>
        <p:nvSpPr>
          <p:cNvPr id="18" name="Text Box 17"/>
          <p:cNvSpPr txBox="1"/>
          <p:nvPr/>
        </p:nvSpPr>
        <p:spPr>
          <a:xfrm>
            <a:off x="7412990" y="3781425"/>
            <a:ext cx="2172335" cy="368300"/>
          </a:xfrm>
          <a:prstGeom prst="rect">
            <a:avLst/>
          </a:prstGeom>
          <a:noFill/>
        </p:spPr>
        <p:txBody>
          <a:bodyPr wrap="square" rtlCol="0">
            <a:spAutoFit/>
          </a:bodyPr>
          <a:lstStyle/>
          <a:p>
            <a:r>
              <a:rPr lang="en-US" b="1"/>
              <a:t>top quark mass</a:t>
            </a:r>
            <a:endParaRPr lang="en-US" b="1"/>
          </a:p>
        </p:txBody>
      </p:sp>
      <p:sp>
        <p:nvSpPr>
          <p:cNvPr id="20" name="Text Box 19"/>
          <p:cNvSpPr txBox="1"/>
          <p:nvPr/>
        </p:nvSpPr>
        <p:spPr>
          <a:xfrm>
            <a:off x="10938510" y="3107690"/>
            <a:ext cx="1097280" cy="306705"/>
          </a:xfrm>
          <a:prstGeom prst="rect">
            <a:avLst/>
          </a:prstGeom>
          <a:noFill/>
        </p:spPr>
        <p:txBody>
          <a:bodyPr wrap="square" rtlCol="0">
            <a:spAutoFit/>
          </a:bodyPr>
          <a:lstStyle/>
          <a:p>
            <a:r>
              <a:rPr lang="en-US" sz="1400" i="1"/>
              <a:t>pdg</a:t>
            </a:r>
            <a:endParaRPr lang="en-US" sz="1400" i="1"/>
          </a:p>
        </p:txBody>
      </p:sp>
      <p:sp>
        <p:nvSpPr>
          <p:cNvPr id="21" name="Text Box 20"/>
          <p:cNvSpPr txBox="1"/>
          <p:nvPr/>
        </p:nvSpPr>
        <p:spPr>
          <a:xfrm>
            <a:off x="10852150" y="5917565"/>
            <a:ext cx="1097280" cy="306705"/>
          </a:xfrm>
          <a:prstGeom prst="rect">
            <a:avLst/>
          </a:prstGeom>
          <a:noFill/>
        </p:spPr>
        <p:txBody>
          <a:bodyPr wrap="square" rtlCol="0">
            <a:spAutoFit/>
          </a:bodyPr>
          <a:lstStyle/>
          <a:p>
            <a:r>
              <a:rPr lang="en-US" sz="1400" i="1"/>
              <a:t>CMS </a:t>
            </a:r>
            <a:endParaRPr lang="en-US" sz="1400" i="1"/>
          </a:p>
        </p:txBody>
      </p:sp>
      <p:sp>
        <p:nvSpPr>
          <p:cNvPr id="5" name="Text Box 4"/>
          <p:cNvSpPr txBox="1"/>
          <p:nvPr/>
        </p:nvSpPr>
        <p:spPr>
          <a:xfrm>
            <a:off x="554990" y="2230755"/>
            <a:ext cx="11233785" cy="2061210"/>
          </a:xfrm>
          <a:prstGeom prst="rect">
            <a:avLst/>
          </a:prstGeom>
          <a:gradFill flip="none" rotWithShape="1">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path path="rect">
              <a:fillToRect l="50000" t="50000" r="50000" b="50000"/>
            </a:path>
            <a:tileRect/>
          </a:gradFill>
        </p:spPr>
        <p:txBody>
          <a:bodyPr wrap="square" rtlCol="0">
            <a:spAutoFit/>
          </a:bodyPr>
          <a:lstStyle/>
          <a:p>
            <a:r>
              <a:rPr lang="en-US" sz="3200">
                <a:effectLst/>
                <a:sym typeface="+mn-ea"/>
              </a:rPr>
              <a:t>The physical quantities are not </a:t>
            </a:r>
            <a:r>
              <a:rPr lang="zh-CN" altLang="en-US" sz="3200">
                <a:effectLst/>
                <a:sym typeface="+mn-ea"/>
              </a:rPr>
              <a:t>“</a:t>
            </a:r>
            <a:r>
              <a:rPr lang="en-US" sz="3200">
                <a:effectLst/>
                <a:sym typeface="+mn-ea"/>
              </a:rPr>
              <a:t>constant</a:t>
            </a:r>
            <a:r>
              <a:rPr lang="zh-CN" altLang="en-US" sz="3200">
                <a:effectLst/>
                <a:sym typeface="+mn-ea"/>
              </a:rPr>
              <a:t>”</a:t>
            </a:r>
            <a:r>
              <a:rPr lang="en-US" altLang="zh-CN" sz="3200">
                <a:effectLst/>
                <a:sym typeface="+mn-ea"/>
              </a:rPr>
              <a:t>!</a:t>
            </a:r>
            <a:endParaRPr lang="en-US" altLang="zh-CN" sz="3200">
              <a:effectLst/>
              <a:sym typeface="+mn-ea"/>
            </a:endParaRPr>
          </a:p>
          <a:p>
            <a:endParaRPr lang="en-US" sz="3200">
              <a:effectLst/>
            </a:endParaRPr>
          </a:p>
          <a:p>
            <a:r>
              <a:rPr lang="en-US" sz="3200">
                <a:effectLst/>
                <a:sym typeface="+mn-ea"/>
              </a:rPr>
              <a:t>Their values </a:t>
            </a:r>
            <a:r>
              <a:rPr lang="en-US" sz="3200">
                <a:solidFill>
                  <a:srgbClr val="FF0000"/>
                </a:solidFill>
                <a:effectLst/>
                <a:sym typeface="+mn-ea"/>
              </a:rPr>
              <a:t>depend on the scale</a:t>
            </a:r>
            <a:r>
              <a:rPr lang="en-US" sz="3200">
                <a:effectLst/>
                <a:sym typeface="+mn-ea"/>
              </a:rPr>
              <a:t> at which we are measuring</a:t>
            </a:r>
            <a:endParaRPr lang="en-US" sz="3200">
              <a:effectLst/>
            </a:endParaRPr>
          </a:p>
          <a:p>
            <a:endParaRPr lang="en-US" sz="3200">
              <a:effectLs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a:xfrm>
            <a:off x="554990" y="320040"/>
            <a:ext cx="6343015" cy="436245"/>
          </a:xfrm>
        </p:spPr>
        <p:txBody>
          <a:bodyPr/>
          <a:lstStyle/>
          <a:p>
            <a:r>
              <a:rPr lang="en-US" altLang="zh-CN" dirty="0"/>
              <a:t>Neutrinos</a:t>
            </a:r>
            <a:endParaRPr lang="en-US" altLang="zh-CN" dirty="0"/>
          </a:p>
        </p:txBody>
      </p:sp>
      <p:sp>
        <p:nvSpPr>
          <p:cNvPr id="12" name="Text Box 11"/>
          <p:cNvSpPr txBox="1"/>
          <p:nvPr/>
        </p:nvSpPr>
        <p:spPr>
          <a:xfrm>
            <a:off x="690880" y="1536700"/>
            <a:ext cx="5676900" cy="2491740"/>
          </a:xfrm>
          <a:prstGeom prst="rect">
            <a:avLst/>
          </a:prstGeom>
          <a:noFill/>
        </p:spPr>
        <p:txBody>
          <a:bodyPr wrap="square" rtlCol="0">
            <a:spAutoFit/>
          </a:bodyPr>
          <a:lstStyle/>
          <a:p>
            <a:r>
              <a:rPr lang="en-US" sz="2400" b="1"/>
              <a:t>what we know</a:t>
            </a:r>
            <a:r>
              <a:rPr lang="en-US" sz="2400"/>
              <a:t>: </a:t>
            </a:r>
            <a:endParaRPr lang="en-US" sz="2400"/>
          </a:p>
          <a:p>
            <a:endParaRPr lang="en-US"/>
          </a:p>
          <a:p>
            <a:r>
              <a:rPr lang="en-US" sz="2400"/>
              <a:t>neutrinos are massive particles</a:t>
            </a:r>
            <a:endParaRPr lang="en-US" sz="2400"/>
          </a:p>
          <a:p>
            <a:endParaRPr lang="en-US"/>
          </a:p>
          <a:p>
            <a:endParaRPr lang="en-US"/>
          </a:p>
          <a:p>
            <a:endParaRPr lang="en-US"/>
          </a:p>
          <a:p>
            <a:endParaRPr lang="en-US"/>
          </a:p>
          <a:p>
            <a:endParaRPr lang="en-US"/>
          </a:p>
        </p:txBody>
      </p:sp>
      <p:pic>
        <p:nvPicPr>
          <p:cNvPr id="2" name="Picture 1"/>
          <p:cNvPicPr>
            <a:picLocks noChangeAspect="1"/>
          </p:cNvPicPr>
          <p:nvPr/>
        </p:nvPicPr>
        <p:blipFill>
          <a:blip r:embed="rId1"/>
          <a:stretch>
            <a:fillRect/>
          </a:stretch>
        </p:blipFill>
        <p:spPr>
          <a:xfrm>
            <a:off x="6898005" y="814705"/>
            <a:ext cx="4686935" cy="2636520"/>
          </a:xfrm>
          <a:prstGeom prst="rect">
            <a:avLst/>
          </a:prstGeom>
        </p:spPr>
      </p:pic>
      <p:sp>
        <p:nvSpPr>
          <p:cNvPr id="4" name="Text Box 3"/>
          <p:cNvSpPr txBox="1"/>
          <p:nvPr/>
        </p:nvSpPr>
        <p:spPr>
          <a:xfrm>
            <a:off x="5072380" y="5953760"/>
            <a:ext cx="2289810" cy="306705"/>
          </a:xfrm>
          <a:prstGeom prst="rect">
            <a:avLst/>
          </a:prstGeom>
          <a:noFill/>
        </p:spPr>
        <p:txBody>
          <a:bodyPr wrap="square" rtlCol="0">
            <a:spAutoFit/>
          </a:bodyPr>
          <a:lstStyle/>
          <a:p>
            <a:r>
              <a:rPr lang="en-US" sz="1400" i="1"/>
              <a:t>Symmetry magazine</a:t>
            </a:r>
            <a:endParaRPr lang="en-US" sz="1400" i="1"/>
          </a:p>
        </p:txBody>
      </p:sp>
      <p:pic>
        <p:nvPicPr>
          <p:cNvPr id="5" name="Picture 4"/>
          <p:cNvPicPr>
            <a:picLocks noChangeAspect="1"/>
          </p:cNvPicPr>
          <p:nvPr/>
        </p:nvPicPr>
        <p:blipFill>
          <a:blip r:embed="rId2"/>
          <a:stretch>
            <a:fillRect/>
          </a:stretch>
        </p:blipFill>
        <p:spPr>
          <a:xfrm>
            <a:off x="6898005" y="3509645"/>
            <a:ext cx="4730115" cy="2660650"/>
          </a:xfrm>
          <a:prstGeom prst="rect">
            <a:avLst/>
          </a:prstGeom>
        </p:spPr>
      </p:pic>
      <p:sp>
        <p:nvSpPr>
          <p:cNvPr id="7" name="Rectangles 6"/>
          <p:cNvSpPr/>
          <p:nvPr/>
        </p:nvSpPr>
        <p:spPr>
          <a:xfrm>
            <a:off x="9527540" y="4853940"/>
            <a:ext cx="2664460" cy="398780"/>
          </a:xfrm>
          <a:prstGeom prst="rect">
            <a:avLst/>
          </a:prstGeom>
          <a:noFill/>
          <a:ln>
            <a:noFill/>
          </a:ln>
        </p:spPr>
        <p:txBody>
          <a:bodyPr wrap="square" rtlCol="0" anchor="t">
            <a:spAutoFit/>
          </a:bodyPr>
          <a:lstStyle/>
          <a:p>
            <a:pPr algn="ctr"/>
            <a:r>
              <a:rPr lang="en-US" sz="2000" b="1">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rPr>
              <a:t>new interactions?!</a:t>
            </a:r>
            <a:endParaRPr lang="en-US" sz="2000" b="1">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endParaRPr>
          </a:p>
        </p:txBody>
      </p:sp>
      <p:sp>
        <p:nvSpPr>
          <p:cNvPr id="8" name="Text Box 7"/>
          <p:cNvSpPr txBox="1"/>
          <p:nvPr/>
        </p:nvSpPr>
        <p:spPr>
          <a:xfrm>
            <a:off x="690880" y="3761105"/>
            <a:ext cx="5676900" cy="2584450"/>
          </a:xfrm>
          <a:prstGeom prst="rect">
            <a:avLst/>
          </a:prstGeom>
          <a:noFill/>
        </p:spPr>
        <p:txBody>
          <a:bodyPr wrap="square" rtlCol="0">
            <a:spAutoFit/>
          </a:bodyPr>
          <a:lstStyle/>
          <a:p>
            <a:endParaRPr lang="en-US" sz="2400"/>
          </a:p>
          <a:p>
            <a:r>
              <a:rPr lang="en-US" sz="2400" b="1">
                <a:sym typeface="+mn-ea"/>
              </a:rPr>
              <a:t>what we don’t know</a:t>
            </a:r>
            <a:r>
              <a:rPr lang="en-US" sz="2400">
                <a:sym typeface="+mn-ea"/>
              </a:rPr>
              <a:t>:</a:t>
            </a:r>
            <a:endParaRPr lang="en-US" sz="2400">
              <a:sym typeface="+mn-ea"/>
            </a:endParaRPr>
          </a:p>
          <a:p>
            <a:endParaRPr lang="en-US">
              <a:sym typeface="+mn-ea"/>
            </a:endParaRPr>
          </a:p>
          <a:p>
            <a:r>
              <a:rPr lang="en-US" sz="2400">
                <a:sym typeface="+mn-ea"/>
              </a:rPr>
              <a:t>how neutrinos get their masses?</a:t>
            </a:r>
            <a:endParaRPr lang="en-US" sz="2400"/>
          </a:p>
          <a:p>
            <a:endParaRPr lang="en-US"/>
          </a:p>
          <a:p>
            <a:endParaRPr lang="en-US"/>
          </a:p>
          <a:p>
            <a:endParaRPr lang="en-US"/>
          </a:p>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7" grpId="0"/>
      <p:bldP spid="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a:xfrm>
            <a:off x="554990" y="320040"/>
            <a:ext cx="5819775" cy="436245"/>
          </a:xfrm>
        </p:spPr>
        <p:txBody>
          <a:bodyPr/>
          <a:lstStyle/>
          <a:p>
            <a:r>
              <a:rPr lang="en-US" altLang="zh-CN" dirty="0"/>
              <a:t>RG running on neutrino mixing</a:t>
            </a:r>
            <a:endParaRPr dirty="0"/>
          </a:p>
        </p:txBody>
      </p:sp>
      <p:sp>
        <p:nvSpPr>
          <p:cNvPr id="11" name="Text Box 10"/>
          <p:cNvSpPr txBox="1"/>
          <p:nvPr/>
        </p:nvSpPr>
        <p:spPr>
          <a:xfrm>
            <a:off x="554990" y="1152525"/>
            <a:ext cx="8960485" cy="368300"/>
          </a:xfrm>
          <a:prstGeom prst="rect">
            <a:avLst/>
          </a:prstGeom>
          <a:noFill/>
        </p:spPr>
        <p:txBody>
          <a:bodyPr wrap="square" rtlCol="0">
            <a:spAutoFit/>
          </a:bodyPr>
          <a:lstStyle/>
          <a:p>
            <a:r>
              <a:rPr lang="en-US"/>
              <a:t>What happens if we consider neutrinos interacting with </a:t>
            </a:r>
            <a:r>
              <a:rPr lang="en-US">
                <a:solidFill>
                  <a:srgbClr val="FF0000"/>
                </a:solidFill>
              </a:rPr>
              <a:t>new light degree of freedoms</a:t>
            </a:r>
            <a:r>
              <a:rPr lang="en-US"/>
              <a:t>? </a:t>
            </a:r>
            <a:endParaRPr lang="en-US"/>
          </a:p>
        </p:txBody>
      </p:sp>
      <p:pic>
        <p:nvPicPr>
          <p:cNvPr id="6" name="Picture 5" descr="gnome-shell-screenshot-dm9or1"/>
          <p:cNvPicPr>
            <a:picLocks noChangeAspect="1"/>
          </p:cNvPicPr>
          <p:nvPr/>
        </p:nvPicPr>
        <p:blipFill>
          <a:blip r:embed="rId1"/>
          <a:stretch>
            <a:fillRect/>
          </a:stretch>
        </p:blipFill>
        <p:spPr>
          <a:xfrm>
            <a:off x="9150985" y="1567180"/>
            <a:ext cx="1885950" cy="1809750"/>
          </a:xfrm>
          <a:prstGeom prst="rect">
            <a:avLst/>
          </a:prstGeom>
        </p:spPr>
      </p:pic>
      <p:sp>
        <p:nvSpPr>
          <p:cNvPr id="7" name="Rounded Rectangular Callout 6"/>
          <p:cNvSpPr/>
          <p:nvPr/>
        </p:nvSpPr>
        <p:spPr>
          <a:xfrm>
            <a:off x="10488295" y="1078865"/>
            <a:ext cx="1433195" cy="640715"/>
          </a:xfrm>
          <a:prstGeom prst="wedgeRoundRectCallout">
            <a:avLst/>
          </a:prstGeom>
          <a:noFill/>
          <a:ln w="28575"/>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sp>
        <p:nvSpPr>
          <p:cNvPr id="8" name="Text Box 7"/>
          <p:cNvSpPr txBox="1"/>
          <p:nvPr/>
        </p:nvSpPr>
        <p:spPr>
          <a:xfrm>
            <a:off x="10541000" y="1152525"/>
            <a:ext cx="1328420" cy="337185"/>
          </a:xfrm>
          <a:prstGeom prst="rect">
            <a:avLst/>
          </a:prstGeom>
          <a:noFill/>
        </p:spPr>
        <p:txBody>
          <a:bodyPr wrap="none" rtlCol="0">
            <a:spAutoFit/>
            <a:scene3d>
              <a:camera prst="orthographicFront"/>
              <a:lightRig rig="harsh" dir="t"/>
            </a:scene3d>
            <a:sp3d extrusionH="57150" prstMaterial="matte">
              <a:bevelT w="63500" h="12700" prst="angle"/>
              <a:contourClr>
                <a:schemeClr val="bg1">
                  <a:lumMod val="65000"/>
                </a:schemeClr>
              </a:contourClr>
            </a:sp3d>
          </a:bodyPr>
          <a:lstStyle/>
          <a:p>
            <a:r>
              <a:rPr lang="en-US" sz="1600" b="1">
                <a:solidFill>
                  <a:schemeClr val="accent3"/>
                </a:solidFill>
                <a:effectLst/>
                <a:latin typeface="Purisa" panose="02000603000000000000" charset="0"/>
                <a:cs typeface="Purisa" panose="02000603000000000000" charset="0"/>
              </a:rPr>
              <a:t>I’m light!</a:t>
            </a:r>
            <a:endParaRPr lang="en-US" sz="1600" b="1">
              <a:solidFill>
                <a:schemeClr val="accent3"/>
              </a:solidFill>
              <a:effectLst/>
              <a:latin typeface="Purisa" panose="02000603000000000000" charset="0"/>
              <a:cs typeface="Purisa" panose="02000603000000000000" charset="0"/>
            </a:endParaRPr>
          </a:p>
        </p:txBody>
      </p:sp>
      <p:cxnSp>
        <p:nvCxnSpPr>
          <p:cNvPr id="10" name="Straight Arrow Connector 9"/>
          <p:cNvCxnSpPr/>
          <p:nvPr/>
        </p:nvCxnSpPr>
        <p:spPr>
          <a:xfrm>
            <a:off x="4819650" y="1719580"/>
            <a:ext cx="635" cy="1141095"/>
          </a:xfrm>
          <a:prstGeom prst="straightConnector1">
            <a:avLst/>
          </a:prstGeom>
          <a:ln w="7937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0"/>
            </a:gradFill>
            <a:miter lim="800000"/>
            <a:tailEnd type="arrow" w="lg" len="lg"/>
          </a:ln>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p:nvPr/>
        </p:nvCxnSpPr>
        <p:spPr>
          <a:xfrm>
            <a:off x="4819015" y="4032885"/>
            <a:ext cx="635" cy="1141095"/>
          </a:xfrm>
          <a:prstGeom prst="straightConnector1">
            <a:avLst/>
          </a:prstGeom>
          <a:ln w="7937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0"/>
            </a:gradFill>
            <a:miter lim="800000"/>
            <a:tailEnd type="arrow" w="lg" len="lg"/>
          </a:ln>
        </p:spPr>
        <p:style>
          <a:lnRef idx="1">
            <a:schemeClr val="accent1"/>
          </a:lnRef>
          <a:fillRef idx="0">
            <a:schemeClr val="accent1"/>
          </a:fillRef>
          <a:effectRef idx="0">
            <a:schemeClr val="accent1"/>
          </a:effectRef>
          <a:fontRef idx="minor">
            <a:schemeClr val="tx1"/>
          </a:fontRef>
        </p:style>
      </p:cxnSp>
      <p:pic>
        <p:nvPicPr>
          <p:cNvPr id="2" name="Picture 1" descr="gnome-shell-screenshot-dcg5gt"/>
          <p:cNvPicPr>
            <a:picLocks noChangeAspect="1"/>
          </p:cNvPicPr>
          <p:nvPr/>
        </p:nvPicPr>
        <p:blipFill>
          <a:blip r:embed="rId2"/>
          <a:stretch>
            <a:fillRect/>
          </a:stretch>
        </p:blipFill>
        <p:spPr>
          <a:xfrm>
            <a:off x="554990" y="3488055"/>
            <a:ext cx="3688715" cy="1372235"/>
          </a:xfrm>
          <a:prstGeom prst="rect">
            <a:avLst/>
          </a:prstGeom>
        </p:spPr>
      </p:pic>
      <p:pic>
        <p:nvPicPr>
          <p:cNvPr id="4" name="Picture 3" descr="gnome-shell-screenshot-a29kqb"/>
          <p:cNvPicPr>
            <a:picLocks noChangeAspect="1"/>
          </p:cNvPicPr>
          <p:nvPr/>
        </p:nvPicPr>
        <p:blipFill>
          <a:blip r:embed="rId3"/>
          <a:stretch>
            <a:fillRect/>
          </a:stretch>
        </p:blipFill>
        <p:spPr>
          <a:xfrm>
            <a:off x="5724525" y="3662045"/>
            <a:ext cx="1163320" cy="1450975"/>
          </a:xfrm>
          <a:prstGeom prst="rect">
            <a:avLst/>
          </a:prstGeom>
        </p:spPr>
      </p:pic>
      <p:sp>
        <p:nvSpPr>
          <p:cNvPr id="5" name="Text Box 4"/>
          <p:cNvSpPr txBox="1"/>
          <p:nvPr/>
        </p:nvSpPr>
        <p:spPr>
          <a:xfrm>
            <a:off x="460375" y="4914265"/>
            <a:ext cx="1287780" cy="306705"/>
          </a:xfrm>
          <a:prstGeom prst="rect">
            <a:avLst/>
          </a:prstGeom>
          <a:noFill/>
        </p:spPr>
        <p:txBody>
          <a:bodyPr wrap="square" rtlCol="0">
            <a:spAutoFit/>
          </a:bodyPr>
          <a:lstStyle/>
          <a:p>
            <a:r>
              <a:rPr lang="en-US" sz="1400" i="1">
                <a:sym typeface="+mn-ea"/>
              </a:rPr>
              <a:t> ©EuroNuNet</a:t>
            </a:r>
            <a:endParaRPr lang="en-US" sz="1400" i="1"/>
          </a:p>
        </p:txBody>
      </p:sp>
      <mc:AlternateContent xmlns:mc="http://schemas.openxmlformats.org/markup-compatibility/2006">
        <mc:Choice xmlns:a14="http://schemas.microsoft.com/office/drawing/2010/main" Requires="a14">
          <p:sp>
            <p:nvSpPr>
              <p:cNvPr id="9" name="Text Box 8"/>
              <p:cNvSpPr txBox="1"/>
              <p:nvPr/>
            </p:nvSpPr>
            <p:spPr>
              <a:xfrm>
                <a:off x="2368550" y="5081905"/>
                <a:ext cx="2591435" cy="40957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b="1" i="1">
                          <a:solidFill>
                            <a:srgbClr val="00B050"/>
                          </a:solidFill>
                          <a:latin typeface="Cambria Math" panose="02040503050406030204" pitchFamily="18" charset="0"/>
                          <a:cs typeface="DejaVu Math TeX Gyre" panose="02000503000000000000" charset="0"/>
                        </a:rPr>
                        <m:t>𝑼</m:t>
                      </m:r>
                      <m:r>
                        <a:rPr lang="en-US" b="1" i="1">
                          <a:solidFill>
                            <a:srgbClr val="00B050"/>
                          </a:solidFill>
                          <a:latin typeface="Cambria Math" panose="02040503050406030204" pitchFamily="18" charset="0"/>
                          <a:cs typeface="DejaVu Math TeX Gyre" panose="02000503000000000000" charset="0"/>
                        </a:rPr>
                        <m:t>(</m:t>
                      </m:r>
                      <m:sSubSup>
                        <m:sSubSupPr>
                          <m:ctrlPr>
                            <a:rPr lang="en-US" b="1" i="1">
                              <a:solidFill>
                                <a:srgbClr val="00B050"/>
                              </a:solidFill>
                              <a:latin typeface="Cambria Math" panose="02040503050406030204" pitchFamily="18" charset="0"/>
                              <a:cs typeface="DejaVu Math TeX Gyre" panose="02000503000000000000" charset="0"/>
                            </a:rPr>
                          </m:ctrlPr>
                        </m:sSubSupPr>
                        <m:e>
                          <m:r>
                            <a:rPr lang="en-US" b="1" i="1">
                              <a:solidFill>
                                <a:srgbClr val="00B050"/>
                              </a:solidFill>
                              <a:latin typeface="Cambria Math" panose="02040503050406030204" pitchFamily="18" charset="0"/>
                              <a:cs typeface="DejaVu Math TeX Gyre" panose="02000503000000000000" charset="0"/>
                            </a:rPr>
                            <m:t>𝑸</m:t>
                          </m:r>
                        </m:e>
                        <m:sub>
                          <m:r>
                            <a:rPr lang="en-US" b="1" i="1">
                              <a:solidFill>
                                <a:srgbClr val="00B050"/>
                              </a:solidFill>
                              <a:latin typeface="Cambria Math" panose="02040503050406030204" pitchFamily="18" charset="0"/>
                              <a:cs typeface="DejaVu Math TeX Gyre" panose="02000503000000000000" charset="0"/>
                            </a:rPr>
                            <m:t>𝒑</m:t>
                          </m:r>
                        </m:sub>
                        <m:sup>
                          <m:r>
                            <a:rPr lang="en-US" b="1" i="1">
                              <a:solidFill>
                                <a:srgbClr val="00B050"/>
                              </a:solidFill>
                              <a:latin typeface="Cambria Math" panose="02040503050406030204" pitchFamily="18" charset="0"/>
                              <a:cs typeface="DejaVu Math TeX Gyre" panose="02000503000000000000" charset="0"/>
                            </a:rPr>
                            <m:t>𝟐</m:t>
                          </m:r>
                        </m:sup>
                      </m:sSubSup>
                      <m:r>
                        <a:rPr lang="en-US" b="1" i="1">
                          <a:solidFill>
                            <a:srgbClr val="00B050"/>
                          </a:solidFill>
                          <a:latin typeface="Cambria Math" panose="02040503050406030204" pitchFamily="18" charset="0"/>
                          <a:ea typeface="MS Mincho" charset="0"/>
                          <a:cs typeface="DejaVu Math TeX Gyre" panose="02000503000000000000" charset="0"/>
                        </a:rPr>
                        <m:t>)</m:t>
                      </m:r>
                    </m:oMath>
                  </m:oMathPara>
                </a14:m>
                <a:endParaRPr lang="en-US" b="1" i="1">
                  <a:solidFill>
                    <a:srgbClr val="00B050"/>
                  </a:solidFill>
                  <a:latin typeface="DejaVu Math TeX Gyre" panose="02000503000000000000" charset="0"/>
                  <a:ea typeface="MS Mincho" charset="0"/>
                  <a:cs typeface="DejaVu Math TeX Gyre" panose="02000503000000000000" charset="0"/>
                </a:endParaRPr>
              </a:p>
            </p:txBody>
          </p:sp>
        </mc:Choice>
        <mc:Fallback>
          <p:sp>
            <p:nvSpPr>
              <p:cNvPr id="9" name="Text Box 8"/>
              <p:cNvSpPr txBox="1">
                <a:spLocks noRot="1" noChangeAspect="1" noMove="1" noResize="1" noEditPoints="1" noAdjustHandles="1" noChangeArrowheads="1" noChangeShapeType="1" noTextEdit="1"/>
              </p:cNvSpPr>
              <p:nvPr/>
            </p:nvSpPr>
            <p:spPr>
              <a:xfrm>
                <a:off x="2368550" y="5081905"/>
                <a:ext cx="2591435" cy="409575"/>
              </a:xfrm>
              <a:prstGeom prst="rect">
                <a:avLst/>
              </a:prstGeom>
              <a:blipFill rotWithShape="1">
                <a:blip r:embed="rId4"/>
                <a:stretch>
                  <a:fillRect/>
                </a:stretch>
              </a:blipFill>
            </p:spPr>
            <p:txBody>
              <a:bodyPr/>
              <a:lstStyle/>
              <a:p>
                <a:r>
                  <a:rPr lang="en-US" altLang="en-US">
                    <a:noFill/>
                  </a:rPr>
                  <a:t> </a:t>
                </a:r>
              </a:p>
            </p:txBody>
          </p:sp>
        </mc:Fallback>
      </mc:AlternateContent>
      <mc:AlternateContent xmlns:mc="http://schemas.openxmlformats.org/markup-compatibility/2006">
        <mc:Choice xmlns:a14="http://schemas.microsoft.com/office/drawing/2010/main" Requires="a14">
          <p:sp>
            <p:nvSpPr>
              <p:cNvPr id="13" name="Text Box 12"/>
              <p:cNvSpPr txBox="1"/>
              <p:nvPr/>
            </p:nvSpPr>
            <p:spPr>
              <a:xfrm>
                <a:off x="5057140" y="5084445"/>
                <a:ext cx="2591435" cy="40703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b="1" i="1">
                          <a:solidFill>
                            <a:srgbClr val="C00000"/>
                          </a:solidFill>
                          <a:latin typeface="Cambria Math" panose="02040503050406030204" pitchFamily="18" charset="0"/>
                          <a:cs typeface="DejaVu Math TeX Gyre" panose="02000503000000000000" charset="0"/>
                        </a:rPr>
                        <m:t>𝑼</m:t>
                      </m:r>
                      <m:r>
                        <a:rPr lang="en-US" b="1" i="1">
                          <a:solidFill>
                            <a:srgbClr val="C00000"/>
                          </a:solidFill>
                          <a:latin typeface="Cambria Math" panose="02040503050406030204" pitchFamily="18" charset="0"/>
                          <a:cs typeface="DejaVu Math TeX Gyre" panose="02000503000000000000" charset="0"/>
                        </a:rPr>
                        <m:t>(</m:t>
                      </m:r>
                      <m:sSubSup>
                        <m:sSubSupPr>
                          <m:ctrlPr>
                            <a:rPr lang="en-US" b="1" i="1">
                              <a:solidFill>
                                <a:srgbClr val="C00000"/>
                              </a:solidFill>
                              <a:latin typeface="Cambria Math" panose="02040503050406030204" pitchFamily="18" charset="0"/>
                              <a:cs typeface="DejaVu Math TeX Gyre" panose="02000503000000000000" charset="0"/>
                            </a:rPr>
                          </m:ctrlPr>
                        </m:sSubSupPr>
                        <m:e>
                          <m:r>
                            <a:rPr lang="en-US" b="1" i="1">
                              <a:solidFill>
                                <a:srgbClr val="C00000"/>
                              </a:solidFill>
                              <a:latin typeface="Cambria Math" panose="02040503050406030204" pitchFamily="18" charset="0"/>
                              <a:cs typeface="DejaVu Math TeX Gyre" panose="02000503000000000000" charset="0"/>
                            </a:rPr>
                            <m:t>𝑸</m:t>
                          </m:r>
                        </m:e>
                        <m:sub>
                          <m:r>
                            <a:rPr lang="en-US" b="1" i="1">
                              <a:solidFill>
                                <a:srgbClr val="C00000"/>
                              </a:solidFill>
                              <a:latin typeface="Cambria Math" panose="02040503050406030204" pitchFamily="18" charset="0"/>
                              <a:cs typeface="DejaVu Math TeX Gyre" panose="02000503000000000000" charset="0"/>
                            </a:rPr>
                            <m:t>𝒅</m:t>
                          </m:r>
                        </m:sub>
                        <m:sup>
                          <m:r>
                            <a:rPr lang="en-US" b="1" i="1">
                              <a:solidFill>
                                <a:srgbClr val="C00000"/>
                              </a:solidFill>
                              <a:latin typeface="Cambria Math" panose="02040503050406030204" pitchFamily="18" charset="0"/>
                              <a:cs typeface="DejaVu Math TeX Gyre" panose="02000503000000000000" charset="0"/>
                            </a:rPr>
                            <m:t>𝟐</m:t>
                          </m:r>
                        </m:sup>
                      </m:sSubSup>
                      <m:r>
                        <a:rPr lang="en-US" b="1" i="1">
                          <a:solidFill>
                            <a:srgbClr val="C00000"/>
                          </a:solidFill>
                          <a:latin typeface="Cambria Math" panose="02040503050406030204" pitchFamily="18" charset="0"/>
                          <a:ea typeface="MS Mincho" charset="0"/>
                          <a:cs typeface="DejaVu Math TeX Gyre" panose="02000503000000000000" charset="0"/>
                        </a:rPr>
                        <m:t>)</m:t>
                      </m:r>
                    </m:oMath>
                  </m:oMathPara>
                </a14:m>
                <a:endParaRPr lang="en-US" b="1" i="1">
                  <a:solidFill>
                    <a:srgbClr val="C00000"/>
                  </a:solidFill>
                  <a:latin typeface="DejaVu Math TeX Gyre" panose="02000503000000000000" charset="0"/>
                  <a:ea typeface="MS Mincho" charset="0"/>
                  <a:cs typeface="DejaVu Math TeX Gyre" panose="02000503000000000000" charset="0"/>
                </a:endParaRPr>
              </a:p>
            </p:txBody>
          </p:sp>
        </mc:Choice>
        <mc:Fallback>
          <p:sp>
            <p:nvSpPr>
              <p:cNvPr id="13" name="Text Box 12"/>
              <p:cNvSpPr txBox="1">
                <a:spLocks noRot="1" noChangeAspect="1" noMove="1" noResize="1" noEditPoints="1" noAdjustHandles="1" noChangeArrowheads="1" noChangeShapeType="1" noTextEdit="1"/>
              </p:cNvSpPr>
              <p:nvPr/>
            </p:nvSpPr>
            <p:spPr>
              <a:xfrm>
                <a:off x="5057140" y="5084445"/>
                <a:ext cx="2591435" cy="407035"/>
              </a:xfrm>
              <a:prstGeom prst="rect">
                <a:avLst/>
              </a:prstGeom>
              <a:blipFill rotWithShape="1">
                <a:blip r:embed="rId5"/>
                <a:stretch>
                  <a:fillRect/>
                </a:stretch>
              </a:blipFill>
            </p:spPr>
            <p:txBody>
              <a:bodyPr/>
              <a:lstStyle/>
              <a:p>
                <a:r>
                  <a:rPr lang="en-US" altLang="en-US">
                    <a:noFill/>
                  </a:rPr>
                  <a:t> </a:t>
                </a:r>
              </a:p>
            </p:txBody>
          </p:sp>
        </mc:Fallback>
      </mc:AlternateContent>
      <p:sp>
        <p:nvSpPr>
          <p:cNvPr id="15" name="Text Box 14"/>
          <p:cNvSpPr txBox="1"/>
          <p:nvPr/>
        </p:nvSpPr>
        <p:spPr>
          <a:xfrm>
            <a:off x="7513320" y="3715385"/>
            <a:ext cx="3668395" cy="1198880"/>
          </a:xfrm>
          <a:prstGeom prst="rect">
            <a:avLst/>
          </a:prstGeom>
          <a:noFill/>
        </p:spPr>
        <p:txBody>
          <a:bodyPr wrap="square" rtlCol="0">
            <a:spAutoFit/>
          </a:bodyPr>
          <a:lstStyle/>
          <a:p>
            <a:r>
              <a:rPr lang="en-US"/>
              <a:t>We take </a:t>
            </a:r>
            <a:r>
              <a:rPr lang="en-US">
                <a:sym typeface="+mn-ea"/>
              </a:rPr>
              <a:t>a model-independent parametrization</a:t>
            </a:r>
            <a:endParaRPr lang="en-US">
              <a:sym typeface="+mn-ea"/>
            </a:endParaRPr>
          </a:p>
          <a:p>
            <a:endParaRPr lang="en-US">
              <a:sym typeface="+mn-ea"/>
            </a:endParaRPr>
          </a:p>
          <a:p>
            <a:endParaRPr lang="en-US"/>
          </a:p>
        </p:txBody>
      </p:sp>
      <p:pic>
        <p:nvPicPr>
          <p:cNvPr id="16" name="Picture 15" descr="gnome-shell-screenshot-qefx3"/>
          <p:cNvPicPr>
            <a:picLocks noChangeAspect="1"/>
          </p:cNvPicPr>
          <p:nvPr/>
        </p:nvPicPr>
        <p:blipFill>
          <a:blip r:embed="rId6"/>
          <a:stretch>
            <a:fillRect/>
          </a:stretch>
        </p:blipFill>
        <p:spPr>
          <a:xfrm>
            <a:off x="7590790" y="4310380"/>
            <a:ext cx="2725420" cy="467360"/>
          </a:xfrm>
          <a:prstGeom prst="rect">
            <a:avLst/>
          </a:prstGeom>
        </p:spPr>
      </p:pic>
      <p:pic>
        <p:nvPicPr>
          <p:cNvPr id="18" name="Picture 17" descr="gnome-shell-screenshot-wfbln"/>
          <p:cNvPicPr>
            <a:picLocks noChangeAspect="1"/>
          </p:cNvPicPr>
          <p:nvPr/>
        </p:nvPicPr>
        <p:blipFill>
          <a:blip r:embed="rId7"/>
          <a:stretch>
            <a:fillRect/>
          </a:stretch>
        </p:blipFill>
        <p:spPr>
          <a:xfrm>
            <a:off x="7590790" y="4860290"/>
            <a:ext cx="2802890" cy="525780"/>
          </a:xfrm>
          <a:prstGeom prst="rect">
            <a:avLst/>
          </a:prstGeom>
        </p:spPr>
      </p:pic>
      <p:sp>
        <p:nvSpPr>
          <p:cNvPr id="21" name="Text Box 20"/>
          <p:cNvSpPr txBox="1"/>
          <p:nvPr/>
        </p:nvSpPr>
        <p:spPr>
          <a:xfrm>
            <a:off x="9828530" y="5468620"/>
            <a:ext cx="1849120" cy="306705"/>
          </a:xfrm>
          <a:prstGeom prst="rect">
            <a:avLst/>
          </a:prstGeom>
          <a:noFill/>
        </p:spPr>
        <p:txBody>
          <a:bodyPr wrap="square" rtlCol="0">
            <a:spAutoFit/>
          </a:bodyPr>
          <a:lstStyle/>
          <a:p>
            <a:r>
              <a:rPr lang="en-US" sz="1400" i="1"/>
              <a:t>2310.04077</a:t>
            </a:r>
            <a:endParaRPr lang="en-US" sz="1400" i="1"/>
          </a:p>
        </p:txBody>
      </p:sp>
      <mc:AlternateContent xmlns:mc="http://schemas.openxmlformats.org/markup-compatibility/2006">
        <mc:Choice xmlns:a14="http://schemas.microsoft.com/office/drawing/2010/main" Requires="a14">
          <p:sp>
            <p:nvSpPr>
              <p:cNvPr id="14" name="Text Box 13"/>
              <p:cNvSpPr txBox="1"/>
              <p:nvPr/>
            </p:nvSpPr>
            <p:spPr>
              <a:xfrm>
                <a:off x="554990" y="2860675"/>
                <a:ext cx="7719060" cy="942340"/>
              </a:xfrm>
              <a:prstGeom prst="rect">
                <a:avLst/>
              </a:prstGeom>
              <a:noFill/>
            </p:spPr>
            <p:txBody>
              <a:bodyPr wrap="none" rtlCol="0">
                <a:spAutoFit/>
              </a:bodyPr>
              <a:lstStyle/>
              <a:p>
                <a:pPr algn="l"/>
                <a:r>
                  <a:rPr lang="en-US">
                    <a:sym typeface="+mn-ea"/>
                  </a:rPr>
                  <a:t>1. The loop corrections can happen at low scale </a:t>
                </a:r>
                <a:endParaRPr lang="en-US"/>
              </a:p>
              <a:p>
                <a:pPr algn="l"/>
                <a:r>
                  <a:rPr lang="en-US">
                    <a:sym typeface="+mn-ea"/>
                  </a:rPr>
                  <a:t>2. Neutrino mixing parameters become dependent on scales: </a:t>
                </a:r>
                <a14:m>
                  <m:oMath xmlns:m="http://schemas.openxmlformats.org/officeDocument/2006/math">
                    <m:r>
                      <a:rPr lang="en-US" i="1">
                        <a:latin typeface="Cambria Math" panose="02040503050406030204" pitchFamily="18" charset="0"/>
                        <a:cs typeface="DejaVu Math TeX Gyre" panose="02000503000000000000" charset="0"/>
                      </a:rPr>
                      <m:t>𝑈</m:t>
                    </m:r>
                    <m:r>
                      <a:rPr lang="en-US" i="1">
                        <a:latin typeface="Cambria Math" panose="02040503050406030204" pitchFamily="18" charset="0"/>
                        <a:cs typeface="DejaVu Math TeX Gyre" panose="02000503000000000000" charset="0"/>
                      </a:rPr>
                      <m:t>→</m:t>
                    </m:r>
                    <m:r>
                      <a:rPr lang="en-US" i="1">
                        <a:latin typeface="Cambria Math" panose="02040503050406030204" pitchFamily="18" charset="0"/>
                        <a:cs typeface="DejaVu Math TeX Gyre" panose="02000503000000000000" charset="0"/>
                      </a:rPr>
                      <m:t>𝑈</m:t>
                    </m:r>
                    <m:sSup>
                      <m:sSupPr>
                        <m:ctrlPr>
                          <a:rPr lang="en-US" i="1">
                            <a:latin typeface="Cambria Math" panose="02040503050406030204" pitchFamily="18" charset="0"/>
                            <a:cs typeface="DejaVu Math TeX Gyre" panose="02000503000000000000" charset="0"/>
                          </a:rPr>
                        </m:ctrlPr>
                      </m:sSupPr>
                      <m:e>
                        <m:r>
                          <a:rPr lang="en-US" i="1">
                            <a:latin typeface="Cambria Math" panose="02040503050406030204" pitchFamily="18" charset="0"/>
                            <a:cs typeface="DejaVu Math TeX Gyre" panose="02000503000000000000" charset="0"/>
                          </a:rPr>
                          <m:t>(</m:t>
                        </m:r>
                        <m:r>
                          <a:rPr lang="en-US" i="1">
                            <a:latin typeface="Cambria Math" panose="02040503050406030204" pitchFamily="18" charset="0"/>
                            <a:cs typeface="DejaVu Math TeX Gyre" panose="02000503000000000000" charset="0"/>
                          </a:rPr>
                          <m:t>𝑄</m:t>
                        </m:r>
                      </m:e>
                      <m:sup>
                        <m:r>
                          <a:rPr lang="en-US" i="1">
                            <a:latin typeface="Cambria Math" panose="02040503050406030204" pitchFamily="18" charset="0"/>
                            <a:cs typeface="DejaVu Math TeX Gyre" panose="02000503000000000000" charset="0"/>
                          </a:rPr>
                          <m:t>2</m:t>
                        </m:r>
                      </m:sup>
                    </m:sSup>
                    <m:r>
                      <a:rPr lang="en-US" i="1">
                        <a:latin typeface="Cambria Math" panose="02040503050406030204" pitchFamily="18" charset="0"/>
                        <a:cs typeface="DejaVu Math TeX Gyre" panose="02000503000000000000" charset="0"/>
                      </a:rPr>
                      <m:t>)</m:t>
                    </m:r>
                  </m:oMath>
                </a14:m>
                <a:endParaRPr lang="en-US"/>
              </a:p>
              <a:p>
                <a:endParaRPr lang="en-US"/>
              </a:p>
            </p:txBody>
          </p:sp>
        </mc:Choice>
        <mc:Fallback>
          <p:sp>
            <p:nvSpPr>
              <p:cNvPr id="14" name="Text Box 13"/>
              <p:cNvSpPr txBox="1">
                <a:spLocks noRot="1" noChangeAspect="1" noMove="1" noResize="1" noEditPoints="1" noAdjustHandles="1" noChangeArrowheads="1" noChangeShapeType="1" noTextEdit="1"/>
              </p:cNvSpPr>
              <p:nvPr/>
            </p:nvSpPr>
            <p:spPr>
              <a:xfrm>
                <a:off x="554990" y="2860675"/>
                <a:ext cx="7719060" cy="942340"/>
              </a:xfrm>
              <a:prstGeom prst="rect">
                <a:avLst/>
              </a:prstGeom>
              <a:blipFill rotWithShape="1">
                <a:blip r:embed="rId8"/>
                <a:stretch>
                  <a:fillRect/>
                </a:stretch>
              </a:blipFill>
            </p:spPr>
            <p:txBody>
              <a:bodyPr/>
              <a:lstStyle/>
              <a:p>
                <a:r>
                  <a:rPr lang="en-US" altLang="en-US">
                    <a:noFill/>
                  </a:rPr>
                  <a:t> </a:t>
                </a:r>
              </a:p>
            </p:txBody>
          </p:sp>
        </mc:Fallback>
      </mc:AlternateContent>
      <p:sp>
        <p:nvSpPr>
          <p:cNvPr id="17" name="Text Box 16"/>
          <p:cNvSpPr txBox="1"/>
          <p:nvPr/>
        </p:nvSpPr>
        <p:spPr>
          <a:xfrm>
            <a:off x="1565910" y="5691505"/>
            <a:ext cx="309880" cy="368300"/>
          </a:xfrm>
          <a:prstGeom prst="rect">
            <a:avLst/>
          </a:prstGeom>
          <a:noFill/>
        </p:spPr>
        <p:txBody>
          <a:bodyPr wrap="none" rtlCol="0">
            <a:spAutoFit/>
          </a:bodyPr>
          <a:lstStyle/>
          <a:p>
            <a:endParaRPr lang="en-US"/>
          </a:p>
        </p:txBody>
      </p:sp>
      <p:sp>
        <p:nvSpPr>
          <p:cNvPr id="19" name="Text Box 18"/>
          <p:cNvSpPr txBox="1"/>
          <p:nvPr/>
        </p:nvSpPr>
        <p:spPr>
          <a:xfrm>
            <a:off x="2381250" y="5661660"/>
            <a:ext cx="4877435" cy="953135"/>
          </a:xfrm>
          <a:prstGeom prst="rect">
            <a:avLst/>
          </a:prstGeom>
          <a:noFill/>
        </p:spPr>
        <p:txBody>
          <a:bodyPr wrap="none" rtlCol="0">
            <a:spAutoFit/>
          </a:bodyPr>
          <a:lstStyle/>
          <a:p>
            <a:pPr algn="l"/>
            <a:r>
              <a:rPr lang="en-US" sz="2800">
                <a:solidFill>
                  <a:srgbClr val="FF0000"/>
                </a:solidFill>
                <a:sym typeface="+mn-ea"/>
              </a:rPr>
              <a:t>Affecting neutrino oscillations!</a:t>
            </a:r>
            <a:endParaRPr lang="en-US" sz="2800">
              <a:solidFill>
                <a:srgbClr val="FF0000"/>
              </a:solidFill>
            </a:endParaRPr>
          </a:p>
          <a:p>
            <a:endParaRPr lang="en-US" sz="280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12"/>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 grpId="0"/>
      <p:bldP spid="13" grpId="0"/>
      <p:bldP spid="15" grpId="0"/>
      <p:bldP spid="21" grpId="0"/>
      <p:bldP spid="14" grpId="0"/>
      <p:bldP spid="19"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a:xfrm>
            <a:off x="554990" y="320040"/>
            <a:ext cx="6969125" cy="436245"/>
          </a:xfrm>
        </p:spPr>
        <p:txBody>
          <a:bodyPr/>
          <a:lstStyle/>
          <a:p>
            <a:r>
              <a:rPr lang="en-US" altLang="zh-CN">
                <a:sym typeface="+mn-ea"/>
              </a:rPr>
              <a:t>Neutrino oscillation with RG running</a:t>
            </a:r>
            <a:endParaRPr lang="en-US" altLang="zh-CN" dirty="0"/>
          </a:p>
        </p:txBody>
      </p:sp>
      <p:pic>
        <p:nvPicPr>
          <p:cNvPr id="12" name="Picture 11" descr="gnome-shell-screenshot-gejdd1"/>
          <p:cNvPicPr>
            <a:picLocks noChangeAspect="1"/>
          </p:cNvPicPr>
          <p:nvPr/>
        </p:nvPicPr>
        <p:blipFill>
          <a:blip r:embed="rId1"/>
          <a:stretch>
            <a:fillRect/>
          </a:stretch>
        </p:blipFill>
        <p:spPr>
          <a:xfrm>
            <a:off x="1783080" y="1155700"/>
            <a:ext cx="8626475" cy="2827655"/>
          </a:xfrm>
          <a:prstGeom prst="rect">
            <a:avLst/>
          </a:prstGeom>
        </p:spPr>
      </p:pic>
      <p:sp>
        <p:nvSpPr>
          <p:cNvPr id="19" name="Text Box 18"/>
          <p:cNvSpPr txBox="1"/>
          <p:nvPr/>
        </p:nvSpPr>
        <p:spPr>
          <a:xfrm>
            <a:off x="3769360" y="876300"/>
            <a:ext cx="4653280" cy="368300"/>
          </a:xfrm>
          <a:prstGeom prst="rect">
            <a:avLst/>
          </a:prstGeom>
          <a:noFill/>
        </p:spPr>
        <p:txBody>
          <a:bodyPr wrap="none" rtlCol="0">
            <a:spAutoFit/>
          </a:bodyPr>
          <a:lstStyle/>
          <a:p>
            <a:r>
              <a:rPr lang="en-US"/>
              <a:t>The schematic figure for neutrino oscillation:</a:t>
            </a:r>
            <a:endParaRPr lang="zh-CN" altLang="en-US"/>
          </a:p>
        </p:txBody>
      </p:sp>
      <p:sp>
        <p:nvSpPr>
          <p:cNvPr id="21" name="Text Box 20"/>
          <p:cNvSpPr txBox="1"/>
          <p:nvPr/>
        </p:nvSpPr>
        <p:spPr>
          <a:xfrm>
            <a:off x="9902190" y="6109335"/>
            <a:ext cx="1849120" cy="306705"/>
          </a:xfrm>
          <a:prstGeom prst="rect">
            <a:avLst/>
          </a:prstGeom>
          <a:noFill/>
        </p:spPr>
        <p:txBody>
          <a:bodyPr wrap="square" rtlCol="0">
            <a:spAutoFit/>
          </a:bodyPr>
          <a:lstStyle/>
          <a:p>
            <a:r>
              <a:rPr lang="en-US" sz="1400" i="1"/>
              <a:t>2310.04077</a:t>
            </a:r>
            <a:endParaRPr lang="en-US" sz="1400" i="1"/>
          </a:p>
        </p:txBody>
      </p:sp>
      <p:sp>
        <p:nvSpPr>
          <p:cNvPr id="22" name="Text Box 21"/>
          <p:cNvSpPr txBox="1"/>
          <p:nvPr/>
        </p:nvSpPr>
        <p:spPr>
          <a:xfrm>
            <a:off x="1131570" y="4456430"/>
            <a:ext cx="5161280" cy="368300"/>
          </a:xfrm>
          <a:prstGeom prst="rect">
            <a:avLst/>
          </a:prstGeom>
          <a:noFill/>
        </p:spPr>
        <p:txBody>
          <a:bodyPr wrap="none" rtlCol="0">
            <a:spAutoFit/>
          </a:bodyPr>
          <a:lstStyle/>
          <a:p>
            <a:r>
              <a:rPr lang="en-US"/>
              <a:t>The neutrino oscillation amplitude takes the form:</a:t>
            </a:r>
            <a:endParaRPr lang="en-US"/>
          </a:p>
        </p:txBody>
      </p:sp>
      <p:pic>
        <p:nvPicPr>
          <p:cNvPr id="24" name="Picture 23" descr="gnome-shell-screenshot-9q6q12"/>
          <p:cNvPicPr>
            <a:picLocks noChangeAspect="1"/>
          </p:cNvPicPr>
          <p:nvPr/>
        </p:nvPicPr>
        <p:blipFill>
          <a:blip r:embed="rId2"/>
          <a:stretch>
            <a:fillRect/>
          </a:stretch>
        </p:blipFill>
        <p:spPr>
          <a:xfrm>
            <a:off x="2780665" y="4898390"/>
            <a:ext cx="6841490" cy="849630"/>
          </a:xfrm>
          <a:prstGeom prst="rect">
            <a:avLst/>
          </a:prstGeom>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a:xfrm>
            <a:off x="554990" y="320040"/>
            <a:ext cx="6878320" cy="436245"/>
          </a:xfrm>
        </p:spPr>
        <p:txBody>
          <a:bodyPr/>
          <a:lstStyle/>
          <a:p>
            <a:r>
              <a:rPr lang="en-US" altLang="zh-CN">
                <a:sym typeface="+mn-ea"/>
              </a:rPr>
              <a:t>Neutrino oscillation with RG running</a:t>
            </a:r>
            <a:endParaRPr lang="en-US" altLang="zh-CN" dirty="0"/>
          </a:p>
        </p:txBody>
      </p:sp>
      <p:sp>
        <p:nvSpPr>
          <p:cNvPr id="9" name="Text Box 8"/>
          <p:cNvSpPr txBox="1"/>
          <p:nvPr/>
        </p:nvSpPr>
        <p:spPr>
          <a:xfrm>
            <a:off x="2897505" y="5567680"/>
            <a:ext cx="7037070" cy="460375"/>
          </a:xfrm>
          <a:prstGeom prst="rect">
            <a:avLst/>
          </a:prstGeom>
          <a:noFill/>
        </p:spPr>
        <p:txBody>
          <a:bodyPr wrap="none" rtlCol="0">
            <a:spAutoFit/>
          </a:bodyPr>
          <a:lstStyle/>
          <a:p>
            <a:r>
              <a:rPr lang="en-US" sz="2400">
                <a:solidFill>
                  <a:srgbClr val="C00000"/>
                </a:solidFill>
              </a:rPr>
              <a:t>The RG running can impact the CP measurement !</a:t>
            </a:r>
            <a:endParaRPr lang="en-US" sz="2400">
              <a:solidFill>
                <a:srgbClr val="C00000"/>
              </a:solidFill>
            </a:endParaRPr>
          </a:p>
        </p:txBody>
      </p:sp>
      <p:sp>
        <p:nvSpPr>
          <p:cNvPr id="11" name="Text Box 10"/>
          <p:cNvSpPr txBox="1"/>
          <p:nvPr/>
        </p:nvSpPr>
        <p:spPr>
          <a:xfrm>
            <a:off x="885825" y="1094105"/>
            <a:ext cx="4742180" cy="368300"/>
          </a:xfrm>
          <a:prstGeom prst="rect">
            <a:avLst/>
          </a:prstGeom>
          <a:noFill/>
        </p:spPr>
        <p:txBody>
          <a:bodyPr wrap="none" rtlCol="0">
            <a:spAutoFit/>
          </a:bodyPr>
          <a:lstStyle/>
          <a:p>
            <a:r>
              <a:rPr lang="en-US"/>
              <a:t>Numetical results for oscillation probabilities: </a:t>
            </a:r>
            <a:endParaRPr lang="en-US"/>
          </a:p>
        </p:txBody>
      </p:sp>
      <p:sp>
        <p:nvSpPr>
          <p:cNvPr id="21" name="Text Box 20"/>
          <p:cNvSpPr txBox="1"/>
          <p:nvPr/>
        </p:nvSpPr>
        <p:spPr>
          <a:xfrm>
            <a:off x="9902190" y="6109335"/>
            <a:ext cx="1849120" cy="306705"/>
          </a:xfrm>
          <a:prstGeom prst="rect">
            <a:avLst/>
          </a:prstGeom>
          <a:noFill/>
        </p:spPr>
        <p:txBody>
          <a:bodyPr wrap="square" rtlCol="0">
            <a:spAutoFit/>
          </a:bodyPr>
          <a:lstStyle/>
          <a:p>
            <a:r>
              <a:rPr lang="en-US" sz="1400" i="1"/>
              <a:t>2310.04077</a:t>
            </a:r>
            <a:endParaRPr lang="en-US" sz="1400" i="1"/>
          </a:p>
        </p:txBody>
      </p:sp>
      <p:pic>
        <p:nvPicPr>
          <p:cNvPr id="2" name="Picture 1" descr="gnome-shell-screenshot-e7ouzt"/>
          <p:cNvPicPr>
            <a:picLocks noChangeAspect="1"/>
          </p:cNvPicPr>
          <p:nvPr/>
        </p:nvPicPr>
        <p:blipFill>
          <a:blip r:embed="rId1"/>
          <a:stretch>
            <a:fillRect/>
          </a:stretch>
        </p:blipFill>
        <p:spPr>
          <a:xfrm>
            <a:off x="839470" y="1584325"/>
            <a:ext cx="10513060" cy="3792220"/>
          </a:xfrm>
          <a:prstGeom prst="rect">
            <a:avLst/>
          </a:prstGeom>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p:txBody>
          <a:bodyPr/>
          <a:lstStyle/>
          <a:p>
            <a:r>
              <a:rPr lang="en-US" altLang="zh-CN" dirty="0"/>
              <a:t>DUNE as a case study</a:t>
            </a:r>
            <a:endParaRPr lang="en-US" altLang="zh-CN" dirty="0"/>
          </a:p>
        </p:txBody>
      </p:sp>
      <p:pic>
        <p:nvPicPr>
          <p:cNvPr id="4" name="Picture 3" descr="gnome-shell-screenshot-2dk7nt"/>
          <p:cNvPicPr>
            <a:picLocks noChangeAspect="1"/>
          </p:cNvPicPr>
          <p:nvPr/>
        </p:nvPicPr>
        <p:blipFill>
          <a:blip r:embed="rId1"/>
          <a:stretch>
            <a:fillRect/>
          </a:stretch>
        </p:blipFill>
        <p:spPr>
          <a:xfrm>
            <a:off x="7650480" y="3455670"/>
            <a:ext cx="3486150" cy="2630805"/>
          </a:xfrm>
          <a:prstGeom prst="rect">
            <a:avLst/>
          </a:prstGeom>
        </p:spPr>
      </p:pic>
      <p:pic>
        <p:nvPicPr>
          <p:cNvPr id="5" name="Picture 4"/>
          <p:cNvPicPr>
            <a:picLocks noChangeAspect="1"/>
          </p:cNvPicPr>
          <p:nvPr/>
        </p:nvPicPr>
        <p:blipFill>
          <a:blip r:embed="rId2"/>
          <a:stretch>
            <a:fillRect/>
          </a:stretch>
        </p:blipFill>
        <p:spPr>
          <a:xfrm>
            <a:off x="554990" y="967740"/>
            <a:ext cx="5963920" cy="1983105"/>
          </a:xfrm>
          <a:prstGeom prst="rect">
            <a:avLst/>
          </a:prstGeom>
        </p:spPr>
      </p:pic>
      <p:sp>
        <p:nvSpPr>
          <p:cNvPr id="8" name="Text Box 7"/>
          <p:cNvSpPr txBox="1"/>
          <p:nvPr/>
        </p:nvSpPr>
        <p:spPr>
          <a:xfrm>
            <a:off x="5452110" y="5980430"/>
            <a:ext cx="1287780" cy="306705"/>
          </a:xfrm>
          <a:prstGeom prst="rect">
            <a:avLst/>
          </a:prstGeom>
          <a:noFill/>
        </p:spPr>
        <p:txBody>
          <a:bodyPr wrap="square" rtlCol="0">
            <a:spAutoFit/>
          </a:bodyPr>
          <a:lstStyle/>
          <a:p>
            <a:r>
              <a:rPr lang="en-US" sz="1400" i="1">
                <a:sym typeface="+mn-ea"/>
              </a:rPr>
              <a:t> ©Fermilab</a:t>
            </a:r>
            <a:endParaRPr lang="en-US" sz="1400" i="1"/>
          </a:p>
        </p:txBody>
      </p:sp>
      <p:cxnSp>
        <p:nvCxnSpPr>
          <p:cNvPr id="9" name="Straight Arrow Connector 8"/>
          <p:cNvCxnSpPr/>
          <p:nvPr/>
        </p:nvCxnSpPr>
        <p:spPr>
          <a:xfrm flipV="1">
            <a:off x="5949950" y="4508500"/>
            <a:ext cx="1423035" cy="7620"/>
          </a:xfrm>
          <a:prstGeom prst="straightConnector1">
            <a:avLst/>
          </a:prstGeom>
          <a:ln w="79375" cap="flat" cmpd="sng">
            <a:gradFill>
              <a:gsLst>
                <a:gs pos="0">
                  <a:schemeClr val="accent1">
                    <a:lumMod val="14000"/>
                    <a:lumOff val="86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0"/>
            </a:gradFill>
            <a:miter lim="800000"/>
            <a:tailEnd type="arrow" w="sm" len="sm"/>
          </a:ln>
        </p:spPr>
        <p:style>
          <a:lnRef idx="1">
            <a:schemeClr val="accent1"/>
          </a:lnRef>
          <a:fillRef idx="0">
            <a:schemeClr val="accent1"/>
          </a:fillRef>
          <a:effectRef idx="0">
            <a:schemeClr val="accent1"/>
          </a:effectRef>
          <a:fontRef idx="minor">
            <a:schemeClr val="tx1"/>
          </a:fontRef>
        </p:style>
      </p:cxnSp>
      <p:sp>
        <p:nvSpPr>
          <p:cNvPr id="21" name="Text Box 20"/>
          <p:cNvSpPr txBox="1"/>
          <p:nvPr/>
        </p:nvSpPr>
        <p:spPr>
          <a:xfrm>
            <a:off x="9902190" y="6109335"/>
            <a:ext cx="1459230" cy="306705"/>
          </a:xfrm>
          <a:prstGeom prst="rect">
            <a:avLst/>
          </a:prstGeom>
          <a:noFill/>
        </p:spPr>
        <p:txBody>
          <a:bodyPr wrap="square" rtlCol="0">
            <a:spAutoFit/>
          </a:bodyPr>
          <a:lstStyle/>
          <a:p>
            <a:r>
              <a:rPr lang="en-US" sz="1400" i="1"/>
              <a:t>2310.04077</a:t>
            </a:r>
            <a:endParaRPr lang="en-US" sz="1400" i="1"/>
          </a:p>
        </p:txBody>
      </p:sp>
      <p:pic>
        <p:nvPicPr>
          <p:cNvPr id="16" name="Picture 15" descr="gnome-shell-screenshot-3wl0qc"/>
          <p:cNvPicPr>
            <a:picLocks noChangeAspect="1"/>
          </p:cNvPicPr>
          <p:nvPr/>
        </p:nvPicPr>
        <p:blipFill>
          <a:blip r:embed="rId3"/>
          <a:stretch>
            <a:fillRect/>
          </a:stretch>
        </p:blipFill>
        <p:spPr>
          <a:xfrm>
            <a:off x="437515" y="3449320"/>
            <a:ext cx="5307965" cy="2531110"/>
          </a:xfrm>
          <a:prstGeom prst="rect">
            <a:avLst/>
          </a:prstGeom>
        </p:spPr>
      </p:pic>
      <mc:AlternateContent xmlns:mc="http://schemas.openxmlformats.org/markup-compatibility/2006">
        <mc:Choice xmlns:a14="http://schemas.microsoft.com/office/drawing/2010/main" Requires="a14">
          <p:sp>
            <p:nvSpPr>
              <p:cNvPr id="13" name="Text Box 12"/>
              <p:cNvSpPr txBox="1"/>
              <p:nvPr/>
            </p:nvSpPr>
            <p:spPr>
              <a:xfrm>
                <a:off x="7498715" y="801370"/>
                <a:ext cx="2576830" cy="1269365"/>
              </a:xfrm>
              <a:prstGeom prst="rect">
                <a:avLst/>
              </a:prstGeom>
              <a:noFill/>
            </p:spPr>
            <p:txBody>
              <a:bodyPr wrap="none" rtlCol="0">
                <a:spAutoFit/>
              </a:bodyPr>
              <a:lstStyle/>
              <a:p>
                <a:pPr marL="285750" indent="-285750" algn="l">
                  <a:buFont typeface="Wingdings" panose="05000000000000000000" charset="0"/>
                  <a:buChar char=""/>
                </a:pPr>
                <a:r>
                  <a:rPr lang="en-US" altLang="zh-CN"/>
                  <a:t>For production: </a:t>
                </a:r>
                <a:endParaRPr lang="en-US" altLang="zh-CN"/>
              </a:p>
              <a:p>
                <a:pPr indent="0" algn="l">
                  <a:buFont typeface="Wingdings" panose="05000000000000000000" charset="0"/>
                  <a:buNone/>
                </a:pPr>
                <a:r>
                  <a:rPr lang="en-US">
                    <a:solidFill>
                      <a:schemeClr val="tx1"/>
                    </a:solidFill>
                    <a:latin typeface="DejaVu Math TeX Gyre" panose="02000503000000000000" charset="0"/>
                    <a:cs typeface="DejaVu Math TeX Gyre" panose="02000503000000000000" charset="0"/>
                  </a:rPr>
                  <a:t>    </a:t>
                </a:r>
                <a14:m>
                  <m:oMath xmlns:m="http://schemas.openxmlformats.org/officeDocument/2006/math">
                    <m:r>
                      <a:rPr lang="en-US">
                        <a:solidFill>
                          <a:schemeClr val="tx1"/>
                        </a:solidFill>
                        <a:latin typeface="Cambria Math" panose="02040503050406030204" pitchFamily="18" charset="0"/>
                        <a:cs typeface="DejaVu Math TeX Gyre" panose="02000503000000000000" charset="0"/>
                      </a:rPr>
                      <m:t>  </m:t>
                    </m:r>
                    <m:sSubSup>
                      <m:sSubSupPr>
                        <m:ctrlPr>
                          <a:rPr lang="en-US" i="1">
                            <a:solidFill>
                              <a:schemeClr val="tx1"/>
                            </a:solidFill>
                            <a:latin typeface="Cambria Math" panose="02040503050406030204" pitchFamily="18" charset="0"/>
                            <a:cs typeface="DejaVu Math TeX Gyre" panose="02000503000000000000" charset="0"/>
                          </a:rPr>
                        </m:ctrlPr>
                      </m:sSubSupPr>
                      <m:e>
                        <m:r>
                          <a:rPr lang="en-US" i="1">
                            <a:solidFill>
                              <a:schemeClr val="tx1"/>
                            </a:solidFill>
                            <a:latin typeface="Cambria Math" panose="02040503050406030204" pitchFamily="18" charset="0"/>
                            <a:cs typeface="DejaVu Math TeX Gyre" panose="02000503000000000000" charset="0"/>
                          </a:rPr>
                          <m:t>𝑄</m:t>
                        </m:r>
                      </m:e>
                      <m:sub>
                        <m:r>
                          <a:rPr lang="en-US" i="1">
                            <a:solidFill>
                              <a:schemeClr val="tx1"/>
                            </a:solidFill>
                            <a:latin typeface="Cambria Math" panose="02040503050406030204" pitchFamily="18" charset="0"/>
                            <a:cs typeface="DejaVu Math TeX Gyre" panose="02000503000000000000" charset="0"/>
                          </a:rPr>
                          <m:t>𝑝</m:t>
                        </m:r>
                      </m:sub>
                      <m:sup>
                        <m:r>
                          <a:rPr lang="en-US" i="1">
                            <a:solidFill>
                              <a:schemeClr val="tx1"/>
                            </a:solidFill>
                            <a:latin typeface="Cambria Math" panose="02040503050406030204" pitchFamily="18" charset="0"/>
                            <a:cs typeface="DejaVu Math TeX Gyre" panose="02000503000000000000" charset="0"/>
                          </a:rPr>
                          <m:t>2</m:t>
                        </m:r>
                      </m:sup>
                    </m:sSubSup>
                  </m:oMath>
                </a14:m>
                <a:r>
                  <a:rPr lang="en-US" altLang="zh-CN" i="1">
                    <a:solidFill>
                      <a:schemeClr val="tx1"/>
                    </a:solidFill>
                    <a:latin typeface="DejaVu Math TeX Gyre" panose="02000503000000000000" charset="0"/>
                    <a:cs typeface="DejaVu Math TeX Gyre" panose="02000503000000000000" charset="0"/>
                  </a:rPr>
                  <a:t> </a:t>
                </a:r>
                <a:r>
                  <a:rPr lang="en-US" altLang="zh-CN">
                    <a:sym typeface="+mn-ea"/>
                  </a:rPr>
                  <a:t>is fixed as </a:t>
                </a:r>
                <a14:m>
                  <m:oMath xmlns:m="http://schemas.openxmlformats.org/officeDocument/2006/math">
                    <m:sSubSup>
                      <m:sSubSupPr>
                        <m:ctrlPr>
                          <a:rPr lang="en-US" i="1">
                            <a:solidFill>
                              <a:schemeClr val="tx1"/>
                            </a:solidFill>
                            <a:latin typeface="Cambria Math" panose="02040503050406030204" pitchFamily="18" charset="0"/>
                            <a:cs typeface="DejaVu Math TeX Gyre" panose="02000503000000000000" charset="0"/>
                          </a:rPr>
                        </m:ctrlPr>
                      </m:sSubSupPr>
                      <m:e>
                        <m:r>
                          <a:rPr lang="en-US" i="1">
                            <a:solidFill>
                              <a:schemeClr val="tx1"/>
                            </a:solidFill>
                            <a:latin typeface="Cambria Math" panose="02040503050406030204" pitchFamily="18" charset="0"/>
                            <a:cs typeface="DejaVu Math TeX Gyre" panose="02000503000000000000" charset="0"/>
                          </a:rPr>
                          <m:t>𝑚</m:t>
                        </m:r>
                      </m:e>
                      <m:sub>
                        <m:r>
                          <a:rPr lang="en-US" i="1">
                            <a:solidFill>
                              <a:schemeClr val="tx1"/>
                            </a:solidFill>
                            <a:latin typeface="Cambria Math" panose="02040503050406030204" pitchFamily="18" charset="0"/>
                            <a:cs typeface="DejaVu Math TeX Gyre" panose="02000503000000000000" charset="0"/>
                          </a:rPr>
                          <m:t>𝜋</m:t>
                        </m:r>
                      </m:sub>
                      <m:sup>
                        <m:r>
                          <a:rPr lang="en-US" i="1">
                            <a:solidFill>
                              <a:schemeClr val="tx1"/>
                            </a:solidFill>
                            <a:latin typeface="Cambria Math" panose="02040503050406030204" pitchFamily="18" charset="0"/>
                            <a:cs typeface="DejaVu Math TeX Gyre" panose="02000503000000000000" charset="0"/>
                          </a:rPr>
                          <m:t>2</m:t>
                        </m:r>
                      </m:sup>
                    </m:sSubSup>
                  </m:oMath>
                </a14:m>
                <a:r>
                  <a:rPr lang="en-US" altLang="zh-CN">
                    <a:solidFill>
                      <a:schemeClr val="tx1"/>
                    </a:solidFill>
                    <a:latin typeface="DejaVu Math TeX Gyre" panose="02000503000000000000" charset="0"/>
                    <a:cs typeface="DejaVu Math TeX Gyre" panose="02000503000000000000" charset="0"/>
                  </a:rPr>
                  <a:t> </a:t>
                </a:r>
                <a:endParaRPr lang="en-US" altLang="zh-CN">
                  <a:solidFill>
                    <a:schemeClr val="tx1"/>
                  </a:solidFill>
                  <a:latin typeface="DejaVu Math TeX Gyre" panose="02000503000000000000" charset="0"/>
                  <a:cs typeface="DejaVu Math TeX Gyre" panose="02000503000000000000" charset="0"/>
                </a:endParaRPr>
              </a:p>
              <a:p>
                <a:pPr marL="285750" indent="-285750" algn="l">
                  <a:buFont typeface="Wingdings" panose="05000000000000000000" charset="0"/>
                  <a:buChar char=""/>
                </a:pPr>
                <a:endParaRPr lang="en-US" altLang="zh-CN">
                  <a:solidFill>
                    <a:schemeClr val="tx1"/>
                  </a:solidFill>
                  <a:latin typeface="DejaVu Math TeX Gyre" panose="02000503000000000000" charset="0"/>
                  <a:cs typeface="DejaVu Math TeX Gyre" panose="02000503000000000000" charset="0"/>
                </a:endParaRPr>
              </a:p>
              <a:p>
                <a:pPr marL="285750" indent="-285750" algn="l">
                  <a:buFont typeface="Wingdings" panose="05000000000000000000" charset="0"/>
                  <a:buChar char=""/>
                </a:pPr>
                <a:endParaRPr lang="en-US" altLang="zh-CN">
                  <a:solidFill>
                    <a:schemeClr val="tx1"/>
                  </a:solidFill>
                  <a:latin typeface="DejaVu Math TeX Gyre" panose="02000503000000000000" charset="0"/>
                  <a:cs typeface="DejaVu Math TeX Gyre" panose="02000503000000000000" charset="0"/>
                </a:endParaRPr>
              </a:p>
            </p:txBody>
          </p:sp>
        </mc:Choice>
        <mc:Fallback>
          <p:sp>
            <p:nvSpPr>
              <p:cNvPr id="13" name="Text Box 12"/>
              <p:cNvSpPr txBox="1">
                <a:spLocks noRot="1" noChangeAspect="1" noMove="1" noResize="1" noEditPoints="1" noAdjustHandles="1" noChangeArrowheads="1" noChangeShapeType="1" noTextEdit="1"/>
              </p:cNvSpPr>
              <p:nvPr/>
            </p:nvSpPr>
            <p:spPr>
              <a:xfrm>
                <a:off x="7498715" y="801370"/>
                <a:ext cx="2576830" cy="1269365"/>
              </a:xfrm>
              <a:prstGeom prst="rect">
                <a:avLst/>
              </a:prstGeom>
              <a:blipFill rotWithShape="1">
                <a:blip r:embed="rId4"/>
                <a:stretch>
                  <a:fillRect r="-2095"/>
                </a:stretch>
              </a:blipFill>
            </p:spPr>
            <p:txBody>
              <a:bodyPr/>
              <a:lstStyle/>
              <a:p>
                <a:r>
                  <a:rPr lang="en-US" altLang="en-US">
                    <a:noFill/>
                  </a:rPr>
                  <a:t> </a:t>
                </a:r>
              </a:p>
            </p:txBody>
          </p:sp>
        </mc:Fallback>
      </mc:AlternateContent>
      <p:pic>
        <p:nvPicPr>
          <p:cNvPr id="7" name="Picture 6" descr="gnome-shell-screenshot-7kpi2p"/>
          <p:cNvPicPr>
            <a:picLocks noChangeAspect="1"/>
          </p:cNvPicPr>
          <p:nvPr/>
        </p:nvPicPr>
        <p:blipFill>
          <a:blip r:embed="rId5"/>
          <a:stretch>
            <a:fillRect/>
          </a:stretch>
        </p:blipFill>
        <p:spPr>
          <a:xfrm>
            <a:off x="7841615" y="1443990"/>
            <a:ext cx="3223260" cy="1368425"/>
          </a:xfrm>
          <a:prstGeom prst="rect">
            <a:avLst/>
          </a:prstGeom>
        </p:spPr>
      </p:pic>
      <p:sp>
        <p:nvSpPr>
          <p:cNvPr id="2" name="Text Box 1"/>
          <p:cNvSpPr txBox="1"/>
          <p:nvPr/>
        </p:nvSpPr>
        <p:spPr>
          <a:xfrm>
            <a:off x="7650480" y="2718435"/>
            <a:ext cx="4668520" cy="1198880"/>
          </a:xfrm>
          <a:prstGeom prst="rect">
            <a:avLst/>
          </a:prstGeom>
          <a:noFill/>
        </p:spPr>
        <p:txBody>
          <a:bodyPr wrap="square" rtlCol="0">
            <a:spAutoFit/>
          </a:bodyPr>
          <a:lstStyle/>
          <a:p>
            <a:pPr marL="285750" indent="-285750" algn="l">
              <a:buFont typeface="Wingdings" panose="05000000000000000000" charset="0"/>
              <a:buChar char=""/>
            </a:pPr>
            <a:r>
              <a:rPr lang="en-US" altLang="zh-CN"/>
              <a:t>For detection:</a:t>
            </a:r>
            <a:endParaRPr lang="en-US" altLang="zh-CN"/>
          </a:p>
          <a:p>
            <a:pPr indent="0" algn="l">
              <a:buFont typeface="Wingdings" panose="05000000000000000000" charset="0"/>
              <a:buNone/>
            </a:pPr>
            <a:r>
              <a:rPr lang="en-US" altLang="zh-CN"/>
              <a:t>      large momentum transfer at detection</a:t>
            </a:r>
            <a:r>
              <a:rPr lang="en-US" altLang="zh-CN">
                <a:solidFill>
                  <a:schemeClr val="tx1"/>
                </a:solidFill>
                <a:latin typeface="DejaVu Math TeX Gyre" panose="02000503000000000000" charset="0"/>
                <a:cs typeface="DejaVu Math TeX Gyre" panose="02000503000000000000" charset="0"/>
              </a:rPr>
              <a:t> </a:t>
            </a:r>
            <a:endParaRPr lang="en-US" altLang="zh-CN">
              <a:solidFill>
                <a:schemeClr val="tx1"/>
              </a:solidFill>
              <a:latin typeface="DejaVu Math TeX Gyre" panose="02000503000000000000" charset="0"/>
              <a:cs typeface="DejaVu Math TeX Gyre" panose="02000503000000000000" charset="0"/>
            </a:endParaRPr>
          </a:p>
          <a:p>
            <a:pPr marL="285750" indent="-285750" algn="l">
              <a:buFont typeface="Wingdings" panose="05000000000000000000" charset="0"/>
              <a:buChar char=""/>
            </a:pPr>
            <a:endParaRPr lang="en-US" altLang="zh-CN">
              <a:solidFill>
                <a:schemeClr val="tx1"/>
              </a:solidFill>
              <a:latin typeface="DejaVu Math TeX Gyre" panose="02000503000000000000" charset="0"/>
              <a:cs typeface="DejaVu Math TeX Gyre" panose="02000503000000000000" charset="0"/>
            </a:endParaRPr>
          </a:p>
          <a:p>
            <a:pPr marL="285750" indent="-285750" algn="l">
              <a:buFont typeface="Wingdings" panose="05000000000000000000" charset="0"/>
              <a:buChar char=""/>
            </a:pPr>
            <a:endParaRPr lang="en-US" altLang="zh-CN">
              <a:solidFill>
                <a:schemeClr val="tx1"/>
              </a:solidFill>
              <a:latin typeface="DejaVu Math TeX Gyre" panose="02000503000000000000" charset="0"/>
              <a:cs typeface="DejaVu Math TeX Gyre" panose="02000503000000000000"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3" grpId="0"/>
      <p:bldP spid="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p:txBody>
          <a:bodyPr/>
          <a:lstStyle/>
          <a:p>
            <a:r>
              <a:rPr lang="en-US" altLang="zh-CN" dirty="0"/>
              <a:t>Two-dimensional analysis</a:t>
            </a:r>
            <a:endParaRPr lang="en-US" altLang="zh-CN" dirty="0"/>
          </a:p>
        </p:txBody>
      </p:sp>
      <p:sp>
        <p:nvSpPr>
          <p:cNvPr id="4" name="Text Box 3"/>
          <p:cNvSpPr txBox="1"/>
          <p:nvPr/>
        </p:nvSpPr>
        <p:spPr>
          <a:xfrm>
            <a:off x="616585" y="1042670"/>
            <a:ext cx="5211445" cy="368300"/>
          </a:xfrm>
          <a:prstGeom prst="rect">
            <a:avLst/>
          </a:prstGeom>
          <a:noFill/>
        </p:spPr>
        <p:txBody>
          <a:bodyPr wrap="none" rtlCol="0">
            <a:spAutoFit/>
          </a:bodyPr>
          <a:lstStyle/>
          <a:p>
            <a:r>
              <a:rPr lang="en-US"/>
              <a:t>Different from conventional LBL neutrino analysis:</a:t>
            </a:r>
            <a:endParaRPr lang="zh-CN" altLang="en-US"/>
          </a:p>
        </p:txBody>
      </p:sp>
      <mc:AlternateContent xmlns:mc="http://schemas.openxmlformats.org/markup-compatibility/2006">
        <mc:Choice xmlns:a14="http://schemas.microsoft.com/office/drawing/2010/main" Requires="a14">
          <p:sp>
            <p:nvSpPr>
              <p:cNvPr id="9" name="Text Box 8"/>
              <p:cNvSpPr txBox="1"/>
              <p:nvPr/>
            </p:nvSpPr>
            <p:spPr>
              <a:xfrm>
                <a:off x="4120515" y="1510665"/>
                <a:ext cx="4152265" cy="40703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𝑵</m:t>
                      </m:r>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m:t>
                      </m:r>
                      <m:sSub>
                        <m:sSubPr>
                          <m:ctrlP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ctrlPr>
                        </m:sSubPr>
                        <m:e>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𝑬</m:t>
                          </m:r>
                        </m:e>
                        <m:sub>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𝝂</m:t>
                          </m:r>
                        </m:sub>
                      </m:sSub>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m:t>
                      </m:r>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𝑵</m:t>
                      </m:r>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m:t>
                      </m:r>
                      <m:sSub>
                        <m:sSubPr>
                          <m:ctrlP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ctrlPr>
                        </m:sSubPr>
                        <m:e>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𝑬</m:t>
                          </m:r>
                        </m:e>
                        <m:sub>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𝝂</m:t>
                          </m:r>
                        </m:sub>
                      </m:sSub>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m:t>
                      </m:r>
                      <m:sSubSup>
                        <m:sSubSupPr>
                          <m:ctrlP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ctrlPr>
                        </m:sSubSupPr>
                        <m:e>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𝑸</m:t>
                          </m:r>
                        </m:e>
                        <m:sub>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𝒅</m:t>
                          </m:r>
                        </m:sub>
                        <m:sup>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𝟐</m:t>
                          </m:r>
                        </m:sup>
                      </m:sSubSup>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ea typeface="MS Mincho" charset="0"/>
                          <a:cs typeface="DejaVu Math TeX Gyre" panose="02000503000000000000" charset="0"/>
                        </a:rPr>
                        <m:t>)</m:t>
                      </m:r>
                    </m:oMath>
                  </m:oMathPara>
                </a14:m>
                <a:endParaRPr lang="en-US" b="1" i="1">
                  <a:solidFill>
                    <a:schemeClr val="accent1"/>
                  </a:solidFill>
                  <a:effectLst>
                    <a:outerShdw blurRad="38100" dist="25400" dir="5400000" algn="ctr" rotWithShape="0">
                      <a:srgbClr val="6E747A">
                        <a:alpha val="43000"/>
                      </a:srgbClr>
                    </a:outerShdw>
                  </a:effectLst>
                  <a:latin typeface="DejaVu Math TeX Gyre" panose="02000503000000000000" charset="0"/>
                  <a:ea typeface="MS Mincho" charset="0"/>
                  <a:cs typeface="DejaVu Math TeX Gyre" panose="02000503000000000000" charset="0"/>
                </a:endParaRPr>
              </a:p>
            </p:txBody>
          </p:sp>
        </mc:Choice>
        <mc:Fallback>
          <p:sp>
            <p:nvSpPr>
              <p:cNvPr id="9" name="Text Box 8"/>
              <p:cNvSpPr txBox="1">
                <a:spLocks noRot="1" noChangeAspect="1" noMove="1" noResize="1" noEditPoints="1" noAdjustHandles="1" noChangeArrowheads="1" noChangeShapeType="1" noTextEdit="1"/>
              </p:cNvSpPr>
              <p:nvPr/>
            </p:nvSpPr>
            <p:spPr>
              <a:xfrm>
                <a:off x="4120515" y="1510665"/>
                <a:ext cx="4152265" cy="407035"/>
              </a:xfrm>
              <a:prstGeom prst="rect">
                <a:avLst/>
              </a:prstGeom>
              <a:blipFill rotWithShape="1">
                <a:blip r:embed="rId1"/>
                <a:stretch>
                  <a:fillRect/>
                </a:stretch>
              </a:blipFill>
            </p:spPr>
            <p:txBody>
              <a:bodyPr/>
              <a:lstStyle/>
              <a:p>
                <a:r>
                  <a:rPr lang="en-US" altLang="en-US">
                    <a:noFill/>
                  </a:rPr>
                  <a:t> </a:t>
                </a:r>
              </a:p>
            </p:txBody>
          </p:sp>
        </mc:Fallback>
      </mc:AlternateContent>
      <p:sp>
        <p:nvSpPr>
          <p:cNvPr id="8" name="Text Box 7"/>
          <p:cNvSpPr txBox="1"/>
          <p:nvPr/>
        </p:nvSpPr>
        <p:spPr>
          <a:xfrm>
            <a:off x="616585" y="2279015"/>
            <a:ext cx="10317480" cy="368300"/>
          </a:xfrm>
          <a:prstGeom prst="rect">
            <a:avLst/>
          </a:prstGeom>
          <a:noFill/>
        </p:spPr>
        <p:txBody>
          <a:bodyPr wrap="none" rtlCol="0">
            <a:spAutoFit/>
          </a:bodyPr>
          <a:lstStyle/>
          <a:p>
            <a:r>
              <a:rPr lang="en-US"/>
              <a:t>Both </a:t>
            </a:r>
            <a:r>
              <a:rPr lang="en-US">
                <a:solidFill>
                  <a:srgbClr val="FF0000"/>
                </a:solidFill>
              </a:rPr>
              <a:t>energy reconstruction</a:t>
            </a:r>
            <a:r>
              <a:rPr lang="en-US"/>
              <a:t> and </a:t>
            </a:r>
            <a:r>
              <a:rPr lang="en-US">
                <a:solidFill>
                  <a:srgbClr val="00B050"/>
                </a:solidFill>
              </a:rPr>
              <a:t>momentum transfer reconstruction</a:t>
            </a:r>
            <a:r>
              <a:rPr lang="en-US"/>
              <a:t> are considered (by using GENIE)</a:t>
            </a:r>
            <a:endParaRPr lang="zh-CN" altLang="en-US"/>
          </a:p>
        </p:txBody>
      </p:sp>
      <p:pic>
        <p:nvPicPr>
          <p:cNvPr id="5" name="Picture 4" descr="gnome-shell-screenshot-9hezdm"/>
          <p:cNvPicPr>
            <a:picLocks noChangeAspect="1"/>
          </p:cNvPicPr>
          <p:nvPr/>
        </p:nvPicPr>
        <p:blipFill>
          <a:blip r:embed="rId2"/>
          <a:stretch>
            <a:fillRect/>
          </a:stretch>
        </p:blipFill>
        <p:spPr>
          <a:xfrm>
            <a:off x="972185" y="2902585"/>
            <a:ext cx="4500245" cy="3276600"/>
          </a:xfrm>
          <a:prstGeom prst="rect">
            <a:avLst/>
          </a:prstGeom>
        </p:spPr>
      </p:pic>
      <p:pic>
        <p:nvPicPr>
          <p:cNvPr id="7" name="Picture 6" descr="gnome-shell-screenshot-3qtaye"/>
          <p:cNvPicPr>
            <a:picLocks noChangeAspect="1"/>
          </p:cNvPicPr>
          <p:nvPr/>
        </p:nvPicPr>
        <p:blipFill>
          <a:blip r:embed="rId3"/>
          <a:stretch>
            <a:fillRect/>
          </a:stretch>
        </p:blipFill>
        <p:spPr>
          <a:xfrm>
            <a:off x="6504940" y="2857500"/>
            <a:ext cx="4494530" cy="3312160"/>
          </a:xfrm>
          <a:prstGeom prst="rect">
            <a:avLst/>
          </a:prstGeom>
        </p:spPr>
      </p:pic>
      <p:sp>
        <p:nvSpPr>
          <p:cNvPr id="10" name="Rounded Rectangle 9"/>
          <p:cNvSpPr/>
          <p:nvPr/>
        </p:nvSpPr>
        <p:spPr>
          <a:xfrm>
            <a:off x="845820" y="2875280"/>
            <a:ext cx="4925060" cy="327660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ounded Rectangle 10"/>
          <p:cNvSpPr/>
          <p:nvPr/>
        </p:nvSpPr>
        <p:spPr>
          <a:xfrm>
            <a:off x="6289675" y="2875280"/>
            <a:ext cx="4925060" cy="3276600"/>
          </a:xfrm>
          <a:prstGeom prst="round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20"/>
          <p:cNvSpPr txBox="1"/>
          <p:nvPr/>
        </p:nvSpPr>
        <p:spPr>
          <a:xfrm>
            <a:off x="9902190" y="6109335"/>
            <a:ext cx="1459230" cy="306705"/>
          </a:xfrm>
          <a:prstGeom prst="rect">
            <a:avLst/>
          </a:prstGeom>
          <a:noFill/>
        </p:spPr>
        <p:txBody>
          <a:bodyPr wrap="square" rtlCol="0">
            <a:spAutoFit/>
          </a:bodyPr>
          <a:lstStyle/>
          <a:p>
            <a:r>
              <a:rPr lang="en-US" sz="1400" i="1"/>
              <a:t>2310.04077</a:t>
            </a:r>
            <a:endParaRPr lang="en-US" sz="1400" i="1"/>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p:txBody>
          <a:bodyPr/>
          <a:lstStyle/>
          <a:p>
            <a:r>
              <a:rPr lang="en-US" altLang="zh-CN" dirty="0"/>
              <a:t>Predicted event rates</a:t>
            </a:r>
            <a:endParaRPr lang="en-US" altLang="zh-CN" dirty="0"/>
          </a:p>
        </p:txBody>
      </p:sp>
      <p:pic>
        <p:nvPicPr>
          <p:cNvPr id="6" name="Picture 5" descr="gnome-shell-screenshot-e29rkf"/>
          <p:cNvPicPr>
            <a:picLocks noChangeAspect="1"/>
          </p:cNvPicPr>
          <p:nvPr/>
        </p:nvPicPr>
        <p:blipFill>
          <a:blip r:embed="rId1"/>
          <a:stretch>
            <a:fillRect/>
          </a:stretch>
        </p:blipFill>
        <p:spPr>
          <a:xfrm>
            <a:off x="6035675" y="1972310"/>
            <a:ext cx="5337175" cy="3773805"/>
          </a:xfrm>
          <a:prstGeom prst="rect">
            <a:avLst/>
          </a:prstGeom>
        </p:spPr>
      </p:pic>
      <p:pic>
        <p:nvPicPr>
          <p:cNvPr id="8" name="Picture 7" descr="gnome-shell-screenshot-te40l"/>
          <p:cNvPicPr>
            <a:picLocks noChangeAspect="1"/>
          </p:cNvPicPr>
          <p:nvPr/>
        </p:nvPicPr>
        <p:blipFill>
          <a:blip r:embed="rId2"/>
          <a:stretch>
            <a:fillRect/>
          </a:stretch>
        </p:blipFill>
        <p:spPr>
          <a:xfrm>
            <a:off x="1324610" y="1289050"/>
            <a:ext cx="3309620" cy="4887595"/>
          </a:xfrm>
          <a:prstGeom prst="rect">
            <a:avLst/>
          </a:prstGeom>
        </p:spPr>
      </p:pic>
      <mc:AlternateContent xmlns:mc="http://schemas.openxmlformats.org/markup-compatibility/2006">
        <mc:Choice xmlns:a14="http://schemas.microsoft.com/office/drawing/2010/main" Requires="a14">
          <p:sp>
            <p:nvSpPr>
              <p:cNvPr id="9" name="Text Box 8"/>
              <p:cNvSpPr txBox="1"/>
              <p:nvPr/>
            </p:nvSpPr>
            <p:spPr>
              <a:xfrm>
                <a:off x="5946775" y="1498600"/>
                <a:ext cx="5768975" cy="407035"/>
              </a:xfrm>
              <a:prstGeom prst="rect">
                <a:avLst/>
              </a:prstGeom>
              <a:noFill/>
            </p:spPr>
            <p:txBody>
              <a:bodyPr wrap="none" rtlCol="0">
                <a:spAutoFit/>
              </a:bodyPr>
              <a:lstStyle/>
              <a:p>
                <a:pPr algn="l"/>
                <a:r>
                  <a:rPr lang="en-US"/>
                  <a:t>2-D: Event number differences on the </a:t>
                </a:r>
                <a14:m>
                  <m:oMath xmlns:m="http://schemas.openxmlformats.org/officeDocument/2006/math">
                    <m:sSub>
                      <m:sSubPr>
                        <m:ctrlP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ctrlPr>
                      </m:sSubPr>
                      <m:e>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m:t>
                        </m:r>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𝑬</m:t>
                        </m:r>
                      </m:e>
                      <m:sub>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𝝂</m:t>
                        </m:r>
                      </m:sub>
                    </m:sSub>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m:t>
                    </m:r>
                    <m:sSubSup>
                      <m:sSubSupPr>
                        <m:ctrlP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ctrlPr>
                      </m:sSubSupPr>
                      <m:e>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𝑸</m:t>
                        </m:r>
                      </m:e>
                      <m:sub>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𝒅</m:t>
                        </m:r>
                      </m:sub>
                      <m:sup>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𝟐</m:t>
                        </m:r>
                      </m:sup>
                    </m:sSubSup>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m:t>
                    </m:r>
                  </m:oMath>
                </a14:m>
                <a:r>
                  <a:rPr lang="en-US"/>
                  <a:t> plane </a:t>
                </a:r>
                <a:endParaRPr lang="en-US"/>
              </a:p>
            </p:txBody>
          </p:sp>
        </mc:Choice>
        <mc:Fallback>
          <p:sp>
            <p:nvSpPr>
              <p:cNvPr id="9" name="Text Box 8"/>
              <p:cNvSpPr txBox="1">
                <a:spLocks noRot="1" noChangeAspect="1" noMove="1" noResize="1" noEditPoints="1" noAdjustHandles="1" noChangeArrowheads="1" noChangeShapeType="1" noTextEdit="1"/>
              </p:cNvSpPr>
              <p:nvPr/>
            </p:nvSpPr>
            <p:spPr>
              <a:xfrm>
                <a:off x="5946775" y="1498600"/>
                <a:ext cx="5768975" cy="407035"/>
              </a:xfrm>
              <a:prstGeom prst="rect">
                <a:avLst/>
              </a:prstGeom>
              <a:blipFill rotWithShape="1">
                <a:blip r:embed="rId3"/>
                <a:stretch>
                  <a:fillRect r="-396"/>
                </a:stretch>
              </a:blipFill>
            </p:spPr>
            <p:txBody>
              <a:bodyPr/>
              <a:lstStyle/>
              <a:p>
                <a:r>
                  <a:rPr lang="en-US" altLang="en-US">
                    <a:noFill/>
                  </a:rPr>
                  <a:t> </a:t>
                </a:r>
              </a:p>
            </p:txBody>
          </p:sp>
        </mc:Fallback>
      </mc:AlternateContent>
      <mc:AlternateContent xmlns:mc="http://schemas.openxmlformats.org/markup-compatibility/2006">
        <mc:Choice xmlns:a14="http://schemas.microsoft.com/office/drawing/2010/main" Requires="a14">
          <p:sp>
            <p:nvSpPr>
              <p:cNvPr id="11" name="Text Box 10"/>
              <p:cNvSpPr txBox="1"/>
              <p:nvPr/>
            </p:nvSpPr>
            <p:spPr>
              <a:xfrm>
                <a:off x="1062355" y="970280"/>
                <a:ext cx="4509770" cy="407035"/>
              </a:xfrm>
              <a:prstGeom prst="rect">
                <a:avLst/>
              </a:prstGeom>
              <a:noFill/>
            </p:spPr>
            <p:txBody>
              <a:bodyPr wrap="none" rtlCol="0">
                <a:spAutoFit/>
              </a:bodyPr>
              <a:lstStyle/>
              <a:p>
                <a:pPr algn="l"/>
                <a:r>
                  <a:rPr lang="en-US"/>
                  <a:t>1-D: Event rate as a function of </a:t>
                </a:r>
                <a14:m>
                  <m:oMath xmlns:m="http://schemas.openxmlformats.org/officeDocument/2006/math">
                    <m:sSub>
                      <m:sSubPr>
                        <m:ctrlP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ctrlPr>
                      </m:sSubPr>
                      <m:e>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𝑬</m:t>
                        </m:r>
                      </m:e>
                      <m:sub>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𝝂</m:t>
                        </m:r>
                      </m:sub>
                    </m:sSub>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 / </m:t>
                    </m:r>
                    <m:sSubSup>
                      <m:sSubSupPr>
                        <m:ctrlP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ctrlPr>
                      </m:sSubSupPr>
                      <m:e>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𝑸</m:t>
                        </m:r>
                      </m:e>
                      <m:sub>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𝒅</m:t>
                        </m:r>
                      </m:sub>
                      <m:sup>
                        <m:r>
                          <a:rPr lang="en-US" b="1" i="1">
                            <a:solidFill>
                              <a:schemeClr val="accent1"/>
                            </a:solidFill>
                            <a:effectLst>
                              <a:outerShdw blurRad="38100" dist="25400" dir="5400000" algn="ctr" rotWithShape="0">
                                <a:srgbClr val="6E747A">
                                  <a:alpha val="43000"/>
                                </a:srgbClr>
                              </a:outerShdw>
                            </a:effectLst>
                            <a:latin typeface="Cambria Math" panose="02040503050406030204" pitchFamily="18" charset="0"/>
                            <a:cs typeface="DejaVu Math TeX Gyre" panose="02000503000000000000" charset="0"/>
                          </a:rPr>
                          <m:t>𝟐</m:t>
                        </m:r>
                      </m:sup>
                    </m:sSubSup>
                  </m:oMath>
                </a14:m>
                <a:r>
                  <a:rPr lang="en-US"/>
                  <a:t>  </a:t>
                </a:r>
                <a:endParaRPr lang="en-US"/>
              </a:p>
            </p:txBody>
          </p:sp>
        </mc:Choice>
        <mc:Fallback>
          <p:sp>
            <p:nvSpPr>
              <p:cNvPr id="11" name="Text Box 10"/>
              <p:cNvSpPr txBox="1">
                <a:spLocks noRot="1" noChangeAspect="1" noMove="1" noResize="1" noEditPoints="1" noAdjustHandles="1" noChangeArrowheads="1" noChangeShapeType="1" noTextEdit="1"/>
              </p:cNvSpPr>
              <p:nvPr/>
            </p:nvSpPr>
            <p:spPr>
              <a:xfrm>
                <a:off x="1062355" y="970280"/>
                <a:ext cx="4509770" cy="407035"/>
              </a:xfrm>
              <a:prstGeom prst="rect">
                <a:avLst/>
              </a:prstGeom>
              <a:blipFill rotWithShape="1">
                <a:blip r:embed="rId4"/>
                <a:stretch>
                  <a:fillRect r="-1915"/>
                </a:stretch>
              </a:blipFill>
            </p:spPr>
            <p:txBody>
              <a:bodyPr/>
              <a:lstStyle/>
              <a:p>
                <a:r>
                  <a:rPr lang="en-US" altLang="en-US">
                    <a:noFill/>
                  </a:rPr>
                  <a:t> </a:t>
                </a:r>
              </a:p>
            </p:txBody>
          </p:sp>
        </mc:Fallback>
      </mc:AlternateContent>
      <p:cxnSp>
        <p:nvCxnSpPr>
          <p:cNvPr id="12" name="Straight Arrow Connector 11"/>
          <p:cNvCxnSpPr/>
          <p:nvPr/>
        </p:nvCxnSpPr>
        <p:spPr>
          <a:xfrm>
            <a:off x="4741545" y="3676650"/>
            <a:ext cx="1205230" cy="1270"/>
          </a:xfrm>
          <a:prstGeom prst="straightConnector1">
            <a:avLst/>
          </a:prstGeom>
          <a:ln w="79375" cap="flat" cmpd="sng">
            <a:gradFill>
              <a:gsLst>
                <a:gs pos="0">
                  <a:schemeClr val="accent1">
                    <a:lumMod val="14000"/>
                    <a:lumOff val="86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0"/>
            </a:gradFill>
            <a:miter lim="800000"/>
            <a:tailEnd type="arrow" w="sm" len="sm"/>
          </a:ln>
        </p:spPr>
        <p:style>
          <a:lnRef idx="1">
            <a:schemeClr val="accent1"/>
          </a:lnRef>
          <a:fillRef idx="0">
            <a:schemeClr val="accent1"/>
          </a:fillRef>
          <a:effectRef idx="0">
            <a:schemeClr val="accent1"/>
          </a:effectRef>
          <a:fontRef idx="minor">
            <a:schemeClr val="tx1"/>
          </a:fontRef>
        </p:style>
      </p:cxnSp>
      <p:sp>
        <p:nvSpPr>
          <p:cNvPr id="21" name="Text Box 20"/>
          <p:cNvSpPr txBox="1"/>
          <p:nvPr/>
        </p:nvSpPr>
        <p:spPr>
          <a:xfrm>
            <a:off x="9902190" y="6109335"/>
            <a:ext cx="1459230" cy="306705"/>
          </a:xfrm>
          <a:prstGeom prst="rect">
            <a:avLst/>
          </a:prstGeom>
          <a:noFill/>
        </p:spPr>
        <p:txBody>
          <a:bodyPr wrap="square" rtlCol="0">
            <a:spAutoFit/>
          </a:bodyPr>
          <a:lstStyle/>
          <a:p>
            <a:r>
              <a:rPr lang="en-US" sz="1400" i="1"/>
              <a:t>2310.04077</a:t>
            </a:r>
            <a:endParaRPr lang="en-US" sz="1400" i="1"/>
          </a:p>
        </p:txBody>
      </p:sp>
    </p:spTree>
  </p:cSld>
  <p:clrMapOvr>
    <a:masterClrMapping/>
  </p:clrMapOvr>
</p:sld>
</file>

<file path=ppt/tags/tag1.xml><?xml version="1.0" encoding="utf-8"?>
<p:tagLst xmlns:p="http://schemas.openxmlformats.org/presentationml/2006/main">
  <p:tag name="ISLIDE.GUIDESSETTING" val="{&quot;Id&quot;:null,&quot;Name&quot;:&quot;无&quot;,&quot;HeaderHeight&quot;:6.0,&quot;FooterHeight&quot;:0.0,&quot;SideMargin&quot;:4.5,&quot;TopMargin&quot;:2.0,&quot;BottomMargin&quot;:4.0,&quot;IntervalMargin&quot;:5.0,&quot;SettingType&quot;:&quot;System&quot;}"/>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2416</Words>
  <Application>WPS Presentation</Application>
  <PresentationFormat>宽屏</PresentationFormat>
  <Paragraphs>161</Paragraphs>
  <Slides>13</Slides>
  <Notes>13</Notes>
  <HiddenSlides>0</HiddenSlides>
  <MMClips>0</MMClips>
  <ScaleCrop>false</ScaleCrop>
  <HeadingPairs>
    <vt:vector size="6" baseType="variant">
      <vt:variant>
        <vt:lpstr>已用的字体</vt:lpstr>
      </vt:variant>
      <vt:variant>
        <vt:i4>19</vt:i4>
      </vt:variant>
      <vt:variant>
        <vt:lpstr>主题</vt:lpstr>
      </vt:variant>
      <vt:variant>
        <vt:i4>1</vt:i4>
      </vt:variant>
      <vt:variant>
        <vt:lpstr>幻灯片标题</vt:lpstr>
      </vt:variant>
      <vt:variant>
        <vt:i4>13</vt:i4>
      </vt:variant>
    </vt:vector>
  </HeadingPairs>
  <TitlesOfParts>
    <vt:vector size="33" baseType="lpstr">
      <vt:lpstr>Arial</vt:lpstr>
      <vt:lpstr>SimSun</vt:lpstr>
      <vt:lpstr>Wingdings</vt:lpstr>
      <vt:lpstr>Microsoft YaHei</vt:lpstr>
      <vt:lpstr>微软雅黑 Light</vt:lpstr>
      <vt:lpstr>Arial</vt:lpstr>
      <vt:lpstr>Impact</vt:lpstr>
      <vt:lpstr>阿里巴巴普惠体 H</vt:lpstr>
      <vt:lpstr>AR PL UKai CN</vt:lpstr>
      <vt:lpstr>Purisa</vt:lpstr>
      <vt:lpstr>Cambria Math</vt:lpstr>
      <vt:lpstr>DejaVu Math TeX Gyre</vt:lpstr>
      <vt:lpstr>MS Mincho</vt:lpstr>
      <vt:lpstr>微软雅黑</vt:lpstr>
      <vt:lpstr>Arial Unicode MS</vt:lpstr>
      <vt:lpstr>Calibri</vt:lpstr>
      <vt:lpstr>黑体</vt:lpstr>
      <vt:lpstr>Wingdings</vt:lpstr>
      <vt:lpstr>Comfortaa Light</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程 成</dc:creator>
  <cp:lastModifiedBy>jack</cp:lastModifiedBy>
  <cp:revision>702</cp:revision>
  <dcterms:created xsi:type="dcterms:W3CDTF">2023-12-16T02:40:08Z</dcterms:created>
  <dcterms:modified xsi:type="dcterms:W3CDTF">2023-12-16T02:40:08Z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
  </property>
  <property fmtid="{D5CDD505-2E9C-101B-9397-08002B2CF9AE}" pid="3" name="KSOProductBuildVer">
    <vt:lpwstr>1033-11.1.0.11698</vt:lpwstr>
  </property>
</Properties>
</file>