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59" r:id="rId4"/>
    <p:sldId id="260" r:id="rId5"/>
    <p:sldId id="264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96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F848-BEF3-478C-957D-19C3FC15331F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7D53-FE75-44CB-9F82-4F910D87BD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3618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F848-BEF3-478C-957D-19C3FC15331F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7D53-FE75-44CB-9F82-4F910D87BD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175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F848-BEF3-478C-957D-19C3FC15331F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7D53-FE75-44CB-9F82-4F910D87BD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405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F848-BEF3-478C-957D-19C3FC15331F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7D53-FE75-44CB-9F82-4F910D87BD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09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F848-BEF3-478C-957D-19C3FC15331F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7D53-FE75-44CB-9F82-4F910D87BD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509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F848-BEF3-478C-957D-19C3FC15331F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7D53-FE75-44CB-9F82-4F910D87BD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31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F848-BEF3-478C-957D-19C3FC15331F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7D53-FE75-44CB-9F82-4F910D87BD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53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F848-BEF3-478C-957D-19C3FC15331F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7D53-FE75-44CB-9F82-4F910D87BD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6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F848-BEF3-478C-957D-19C3FC15331F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7D53-FE75-44CB-9F82-4F910D87BD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474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F848-BEF3-478C-957D-19C3FC15331F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7D53-FE75-44CB-9F82-4F910D87BD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3811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F848-BEF3-478C-957D-19C3FC15331F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7D53-FE75-44CB-9F82-4F910D87BD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490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5F848-BEF3-478C-957D-19C3FC15331F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B7D53-FE75-44CB-9F82-4F910D87BD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125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9FDA73-8998-F59A-C5D2-063972280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7"/>
            <a:ext cx="7886700" cy="1325563"/>
          </a:xfrm>
        </p:spPr>
        <p:txBody>
          <a:bodyPr/>
          <a:lstStyle/>
          <a:p>
            <a:r>
              <a:rPr lang="en-US" altLang="zh-CN" dirty="0"/>
              <a:t>New collects in exotics.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19B06A-B826-0CC5-4B55-B024641E5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6600"/>
            <a:ext cx="7886700" cy="4351338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Massive axion search at CEPC (Kingman Cheung)</a:t>
            </a:r>
          </a:p>
          <a:p>
            <a:r>
              <a:rPr lang="en-US" altLang="zh-CN" sz="2400" dirty="0"/>
              <a:t>Neutrino NSI at CEPC (Yu Zhang &amp; </a:t>
            </a:r>
            <a:r>
              <a:rPr lang="en-US" altLang="zh-CN" sz="2400" dirty="0" err="1"/>
              <a:t>Jiajun</a:t>
            </a:r>
            <a:r>
              <a:rPr lang="en-US" altLang="zh-CN" sz="2400" dirty="0"/>
              <a:t> Liao)</a:t>
            </a:r>
          </a:p>
          <a:p>
            <a:r>
              <a:rPr lang="en-US" altLang="zh-CN" sz="2400" dirty="0"/>
              <a:t>Lepton dipole form factors (Yu Zhang)</a:t>
            </a:r>
          </a:p>
          <a:p>
            <a:r>
              <a:rPr lang="en-US" altLang="zh-CN" sz="2400" dirty="0"/>
              <a:t>Heavy favor meson form-factors: QCD mass mechanism (Robert Craigs)</a:t>
            </a:r>
          </a:p>
          <a:p>
            <a:r>
              <a:rPr lang="en-US" altLang="zh-CN" sz="2400" dirty="0"/>
              <a:t>Lepton mass intrigues: Koide formula &amp; models (Zheng Sun)</a:t>
            </a:r>
            <a:endParaRPr lang="zh-CN" altLang="en-US" sz="2400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606E631-38BA-7081-50FB-3C942B173E8D}"/>
              </a:ext>
            </a:extLst>
          </p:cNvPr>
          <p:cNvSpPr txBox="1"/>
          <p:nvPr/>
        </p:nvSpPr>
        <p:spPr>
          <a:xfrm>
            <a:off x="5923472" y="5331125"/>
            <a:ext cx="2207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Tex write-up + plots. </a:t>
            </a:r>
            <a:br>
              <a:rPr lang="en-US" altLang="zh-CN" dirty="0"/>
            </a:br>
            <a:r>
              <a:rPr lang="en-US" altLang="zh-CN" dirty="0"/>
              <a:t>Half – one page each.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34398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37E4FB41-2080-AF5A-260B-0A167F8311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535" y="833251"/>
            <a:ext cx="8520394" cy="6024749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F6859AE3-7A59-0979-6379-612DDA11782D}"/>
              </a:ext>
            </a:extLst>
          </p:cNvPr>
          <p:cNvSpPr txBox="1"/>
          <p:nvPr/>
        </p:nvSpPr>
        <p:spPr>
          <a:xfrm>
            <a:off x="396815" y="392301"/>
            <a:ext cx="2100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ALP sensitivity reach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CB5306D-E8D3-7B9B-9C5F-553F69E54EAA}"/>
              </a:ext>
            </a:extLst>
          </p:cNvPr>
          <p:cNvSpPr txBox="1"/>
          <p:nvPr/>
        </p:nvSpPr>
        <p:spPr>
          <a:xfrm>
            <a:off x="937403" y="5101087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CEPC</a:t>
            </a:r>
            <a:endParaRPr lang="zh-CN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5428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CA7D334A-8E73-96DC-B501-C15F0640A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241" y="1012023"/>
            <a:ext cx="7641465" cy="5731099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795EB118-A946-F941-ADB2-727D1D561E66}"/>
              </a:ext>
            </a:extLst>
          </p:cNvPr>
          <p:cNvSpPr txBox="1"/>
          <p:nvPr/>
        </p:nvSpPr>
        <p:spPr>
          <a:xfrm>
            <a:off x="437072" y="563592"/>
            <a:ext cx="2671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Lepton dipole form factors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69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D56040F0-7D06-CE35-2519-73CCE8BB92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267" y="563450"/>
            <a:ext cx="7641465" cy="573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199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A42466CC-FE42-2C4E-479B-B53AFC90EF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209" y="1150187"/>
            <a:ext cx="5618929" cy="5431767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E67F1101-ECCE-E246-6A51-F8002AADC849}"/>
              </a:ext>
            </a:extLst>
          </p:cNvPr>
          <p:cNvSpPr txBox="1"/>
          <p:nvPr/>
        </p:nvSpPr>
        <p:spPr>
          <a:xfrm>
            <a:off x="1012166" y="1466490"/>
            <a:ext cx="1162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NSI search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4988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D3E74229-0FE0-83FC-8B6E-B028B6DF3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93" y="1771472"/>
            <a:ext cx="7850534" cy="3473389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7CFC0619-0E59-D4F1-64AD-EC850EBC0FAA}"/>
              </a:ext>
            </a:extLst>
          </p:cNvPr>
          <p:cNvSpPr txBox="1"/>
          <p:nvPr/>
        </p:nvSpPr>
        <p:spPr>
          <a:xfrm>
            <a:off x="819792" y="1069675"/>
            <a:ext cx="5445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Discussion of understanding the QCD’s mass generation 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F57D021-677C-E3A2-8D46-656016BC07CB}"/>
              </a:ext>
            </a:extLst>
          </p:cNvPr>
          <p:cNvSpPr txBox="1"/>
          <p:nvPr/>
        </p:nvSpPr>
        <p:spPr>
          <a:xfrm>
            <a:off x="825260" y="5447906"/>
            <a:ext cx="7493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Status: CEPC’s luminosity in heavy-flavored meson will help measure the form-factors. So far dedicated studies are yet to be performed. </a:t>
            </a:r>
          </a:p>
        </p:txBody>
      </p:sp>
    </p:spTree>
    <p:extLst>
      <p:ext uri="{BB962C8B-B14F-4D97-AF65-F5344CB8AC3E}">
        <p14:creationId xmlns:p14="http://schemas.microsoft.com/office/powerpoint/2010/main" val="1470663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CDED09EA-8442-1C36-3629-1A53F2AC9FA7}"/>
              </a:ext>
            </a:extLst>
          </p:cNvPr>
          <p:cNvSpPr txBox="1"/>
          <p:nvPr/>
        </p:nvSpPr>
        <p:spPr>
          <a:xfrm>
            <a:off x="764876" y="1092679"/>
            <a:ext cx="5553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Koide’s mass formula, and extended Higgs sector models.</a:t>
            </a: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197583C-7AFA-FFF3-1296-989B354887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4509" y="1826552"/>
            <a:ext cx="2884868" cy="570963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F8CA6656-C6C8-FAC9-C8B7-B3C1E4CD13CB}"/>
              </a:ext>
            </a:extLst>
          </p:cNvPr>
          <p:cNvSpPr txBox="1"/>
          <p:nvPr/>
        </p:nvSpPr>
        <p:spPr>
          <a:xfrm>
            <a:off x="5883215" y="2397515"/>
            <a:ext cx="2743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To certain level of precision</a:t>
            </a:r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C6E6838B-6BE4-F146-8E76-90265F3B90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058" y="2762056"/>
            <a:ext cx="6525296" cy="905814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248D0DB3-BD0B-53B9-7A7C-F6CDA74AAB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213" y="4375487"/>
            <a:ext cx="6010141" cy="592428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C6A7A81E-7205-A8BE-0691-2C513A4FB1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5321" y="5163149"/>
            <a:ext cx="2404056" cy="493690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C5A97239-9041-5A5D-6C07-C3340AE21BE9}"/>
              </a:ext>
            </a:extLst>
          </p:cNvPr>
          <p:cNvSpPr txBox="1"/>
          <p:nvPr/>
        </p:nvSpPr>
        <p:spPr>
          <a:xfrm>
            <a:off x="877723" y="4006155"/>
            <a:ext cx="6847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Yukawaon</a:t>
            </a:r>
            <a:r>
              <a:rPr lang="en-US" altLang="zh-CN" dirty="0"/>
              <a:t> model: make </a:t>
            </a:r>
            <a:r>
              <a:rPr lang="en-US" altLang="zh-CN" dirty="0" err="1"/>
              <a:t>Yukawas</a:t>
            </a:r>
            <a:r>
              <a:rPr lang="en-US" altLang="zh-CN" dirty="0"/>
              <a:t> into Dim-5 and relate two Higgs’ </a:t>
            </a:r>
            <a:r>
              <a:rPr lang="en-US" altLang="zh-CN" dirty="0" err="1"/>
              <a:t>vevs</a:t>
            </a:r>
            <a:r>
              <a:rPr lang="en-US" altLang="zh-CN" dirty="0"/>
              <a:t>. </a:t>
            </a:r>
            <a:endParaRPr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B0AA6B71-F8B7-D6A1-11A0-714AC6205A89}"/>
              </a:ext>
            </a:extLst>
          </p:cNvPr>
          <p:cNvSpPr txBox="1"/>
          <p:nvPr/>
        </p:nvSpPr>
        <p:spPr>
          <a:xfrm>
            <a:off x="877723" y="5842682"/>
            <a:ext cx="6055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CEPC Possibility: would involve weakly interacting heavy scalars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98908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87</TotalTime>
  <Words>147</Words>
  <Application>Microsoft Office PowerPoint</Application>
  <PresentationFormat>全屏显示(4:3)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主题​​</vt:lpstr>
      <vt:lpstr>New collects in exotics.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Yu Gao</dc:creator>
  <cp:lastModifiedBy>Yu Gao</cp:lastModifiedBy>
  <cp:revision>4</cp:revision>
  <dcterms:created xsi:type="dcterms:W3CDTF">2023-10-26T03:27:31Z</dcterms:created>
  <dcterms:modified xsi:type="dcterms:W3CDTF">2023-10-26T13:35:59Z</dcterms:modified>
</cp:coreProperties>
</file>