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257" r:id="rId3"/>
    <p:sldId id="258" r:id="rId4"/>
    <p:sldId id="274" r:id="rId5"/>
    <p:sldId id="270" r:id="rId6"/>
    <p:sldId id="259" r:id="rId7"/>
    <p:sldId id="268" r:id="rId8"/>
    <p:sldId id="260" r:id="rId9"/>
    <p:sldId id="261" r:id="rId10"/>
    <p:sldId id="262" r:id="rId11"/>
    <p:sldId id="272" r:id="rId12"/>
    <p:sldId id="263" r:id="rId13"/>
    <p:sldId id="264" r:id="rId14"/>
    <p:sldId id="273" r:id="rId15"/>
    <p:sldId id="265" r:id="rId16"/>
    <p:sldId id="266" r:id="rId17"/>
    <p:sldId id="271" r:id="rId18"/>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894A574-4F36-4BFF-9657-5B5C5B72FACD}" v="22" dt="2023-10-19T11:39:03.43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4" d="100"/>
          <a:sy n="104" d="100"/>
        </p:scale>
        <p:origin x="80" y="4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坤 许" userId="27c33e8e49892705" providerId="LiveId" clId="{6816D44F-07C4-4870-9949-7CDC35086662}"/>
    <pc:docChg chg="undo custSel addSld modSld sldOrd">
      <pc:chgData name="坤 许" userId="27c33e8e49892705" providerId="LiveId" clId="{6816D44F-07C4-4870-9949-7CDC35086662}" dt="2023-10-20T00:52:35.543" v="700" actId="113"/>
      <pc:docMkLst>
        <pc:docMk/>
      </pc:docMkLst>
      <pc:sldChg chg="modSp new mod">
        <pc:chgData name="坤 许" userId="27c33e8e49892705" providerId="LiveId" clId="{6816D44F-07C4-4870-9949-7CDC35086662}" dt="2023-10-20T00:00:50.548" v="234" actId="1076"/>
        <pc:sldMkLst>
          <pc:docMk/>
          <pc:sldMk cId="4015817810" sldId="256"/>
        </pc:sldMkLst>
        <pc:spChg chg="mod">
          <ac:chgData name="坤 许" userId="27c33e8e49892705" providerId="LiveId" clId="{6816D44F-07C4-4870-9949-7CDC35086662}" dt="2023-10-20T00:00:50.548" v="234" actId="1076"/>
          <ac:spMkLst>
            <pc:docMk/>
            <pc:sldMk cId="4015817810" sldId="256"/>
            <ac:spMk id="2" creationId="{E30C9AFA-DF03-0620-2C7D-37D5D4E2E30F}"/>
          </ac:spMkLst>
        </pc:spChg>
        <pc:picChg chg="mod">
          <ac:chgData name="坤 许" userId="27c33e8e49892705" providerId="LiveId" clId="{6816D44F-07C4-4870-9949-7CDC35086662}" dt="2023-10-20T00:00:48.979" v="233" actId="1076"/>
          <ac:picMkLst>
            <pc:docMk/>
            <pc:sldMk cId="4015817810" sldId="256"/>
            <ac:picMk id="6" creationId="{543AAF34-7D93-5FB8-9B08-DE222C8B6A60}"/>
          </ac:picMkLst>
        </pc:picChg>
      </pc:sldChg>
      <pc:sldChg chg="addSp delSp modSp new mod">
        <pc:chgData name="坤 许" userId="27c33e8e49892705" providerId="LiveId" clId="{6816D44F-07C4-4870-9949-7CDC35086662}" dt="2023-10-20T00:01:26.201" v="244" actId="14100"/>
        <pc:sldMkLst>
          <pc:docMk/>
          <pc:sldMk cId="1425198902" sldId="257"/>
        </pc:sldMkLst>
        <pc:spChg chg="del">
          <ac:chgData name="坤 许" userId="27c33e8e49892705" providerId="LiveId" clId="{6816D44F-07C4-4870-9949-7CDC35086662}" dt="2023-10-17T00:38:46.807" v="3" actId="478"/>
          <ac:spMkLst>
            <pc:docMk/>
            <pc:sldMk cId="1425198902" sldId="257"/>
            <ac:spMk id="2" creationId="{F93DE418-70A8-DA43-3D29-603185C5F501}"/>
          </ac:spMkLst>
        </pc:spChg>
        <pc:spChg chg="del">
          <ac:chgData name="坤 许" userId="27c33e8e49892705" providerId="LiveId" clId="{6816D44F-07C4-4870-9949-7CDC35086662}" dt="2023-10-17T00:38:46.807" v="3" actId="478"/>
          <ac:spMkLst>
            <pc:docMk/>
            <pc:sldMk cId="1425198902" sldId="257"/>
            <ac:spMk id="3" creationId="{4D209368-8E3F-3240-834A-A7780B901CE3}"/>
          </ac:spMkLst>
        </pc:spChg>
        <pc:spChg chg="add mod">
          <ac:chgData name="坤 许" userId="27c33e8e49892705" providerId="LiveId" clId="{6816D44F-07C4-4870-9949-7CDC35086662}" dt="2023-10-20T00:01:26.201" v="244" actId="14100"/>
          <ac:spMkLst>
            <pc:docMk/>
            <pc:sldMk cId="1425198902" sldId="257"/>
            <ac:spMk id="6" creationId="{EEC78597-4A2C-7A0C-4D2D-389923DC2721}"/>
          </ac:spMkLst>
        </pc:spChg>
        <pc:spChg chg="mod">
          <ac:chgData name="坤 许" userId="27c33e8e49892705" providerId="LiveId" clId="{6816D44F-07C4-4870-9949-7CDC35086662}" dt="2023-10-20T00:01:18.392" v="241" actId="207"/>
          <ac:spMkLst>
            <pc:docMk/>
            <pc:sldMk cId="1425198902" sldId="257"/>
            <ac:spMk id="7" creationId="{978ADC63-008D-3EA1-8C1A-F5DE172C0736}"/>
          </ac:spMkLst>
        </pc:spChg>
        <pc:spChg chg="add mod">
          <ac:chgData name="坤 许" userId="27c33e8e49892705" providerId="LiveId" clId="{6816D44F-07C4-4870-9949-7CDC35086662}" dt="2023-10-17T00:40:23.525" v="14" actId="1076"/>
          <ac:spMkLst>
            <pc:docMk/>
            <pc:sldMk cId="1425198902" sldId="257"/>
            <ac:spMk id="8" creationId="{47DF735D-4D3C-1A78-E934-569CB04D57DD}"/>
          </ac:spMkLst>
        </pc:spChg>
        <pc:picChg chg="mod">
          <ac:chgData name="坤 许" userId="27c33e8e49892705" providerId="LiveId" clId="{6816D44F-07C4-4870-9949-7CDC35086662}" dt="2023-10-20T00:01:22.381" v="242" actId="1076"/>
          <ac:picMkLst>
            <pc:docMk/>
            <pc:sldMk cId="1425198902" sldId="257"/>
            <ac:picMk id="3" creationId="{41059FC7-8FBD-01D6-32DF-DCF087E61FF6}"/>
          </ac:picMkLst>
        </pc:picChg>
        <pc:picChg chg="add mod">
          <ac:chgData name="坤 许" userId="27c33e8e49892705" providerId="LiveId" clId="{6816D44F-07C4-4870-9949-7CDC35086662}" dt="2023-10-17T00:39:47.343" v="9" actId="1076"/>
          <ac:picMkLst>
            <pc:docMk/>
            <pc:sldMk cId="1425198902" sldId="257"/>
            <ac:picMk id="4" creationId="{27E45A8F-732D-3A10-E246-3736D5123AE2}"/>
          </ac:picMkLst>
        </pc:picChg>
      </pc:sldChg>
      <pc:sldChg chg="addSp delSp modSp new mod">
        <pc:chgData name="坤 许" userId="27c33e8e49892705" providerId="LiveId" clId="{6816D44F-07C4-4870-9949-7CDC35086662}" dt="2023-10-20T00:51:04.185" v="636" actId="1076"/>
        <pc:sldMkLst>
          <pc:docMk/>
          <pc:sldMk cId="458930311" sldId="258"/>
        </pc:sldMkLst>
        <pc:spChg chg="del">
          <ac:chgData name="坤 许" userId="27c33e8e49892705" providerId="LiveId" clId="{6816D44F-07C4-4870-9949-7CDC35086662}" dt="2023-10-17T03:16:03.330" v="15" actId="478"/>
          <ac:spMkLst>
            <pc:docMk/>
            <pc:sldMk cId="458930311" sldId="258"/>
            <ac:spMk id="2" creationId="{6A4178C6-CA59-9BA0-80F2-FC7D9CDFA23C}"/>
          </ac:spMkLst>
        </pc:spChg>
        <pc:spChg chg="mod">
          <ac:chgData name="坤 许" userId="27c33e8e49892705" providerId="LiveId" clId="{6816D44F-07C4-4870-9949-7CDC35086662}" dt="2023-10-20T00:05:31.373" v="299" actId="20577"/>
          <ac:spMkLst>
            <pc:docMk/>
            <pc:sldMk cId="458930311" sldId="258"/>
            <ac:spMk id="2" creationId="{9043CEE2-DDFE-719E-292E-7C6714BDEAD5}"/>
          </ac:spMkLst>
        </pc:spChg>
        <pc:spChg chg="mod">
          <ac:chgData name="坤 许" userId="27c33e8e49892705" providerId="LiveId" clId="{6816D44F-07C4-4870-9949-7CDC35086662}" dt="2023-10-20T00:03:28.115" v="273" actId="1076"/>
          <ac:spMkLst>
            <pc:docMk/>
            <pc:sldMk cId="458930311" sldId="258"/>
            <ac:spMk id="3" creationId="{2B971E19-58A5-832E-AD8A-222272D300B0}"/>
          </ac:spMkLst>
        </pc:spChg>
        <pc:spChg chg="del">
          <ac:chgData name="坤 许" userId="27c33e8e49892705" providerId="LiveId" clId="{6816D44F-07C4-4870-9949-7CDC35086662}" dt="2023-10-17T03:16:03.330" v="15" actId="478"/>
          <ac:spMkLst>
            <pc:docMk/>
            <pc:sldMk cId="458930311" sldId="258"/>
            <ac:spMk id="3" creationId="{4848941B-C159-203D-3CB5-77DA015A1CE2}"/>
          </ac:spMkLst>
        </pc:spChg>
        <pc:spChg chg="add mod">
          <ac:chgData name="坤 许" userId="27c33e8e49892705" providerId="LiveId" clId="{6816D44F-07C4-4870-9949-7CDC35086662}" dt="2023-10-20T00:01:30.689" v="245" actId="1076"/>
          <ac:spMkLst>
            <pc:docMk/>
            <pc:sldMk cId="458930311" sldId="258"/>
            <ac:spMk id="5" creationId="{0582E786-7FB9-4A5D-43D0-ADFF09C9D2CE}"/>
          </ac:spMkLst>
        </pc:spChg>
        <pc:spChg chg="del">
          <ac:chgData name="坤 许" userId="27c33e8e49892705" providerId="LiveId" clId="{6816D44F-07C4-4870-9949-7CDC35086662}" dt="2023-10-20T00:02:21.238" v="260" actId="21"/>
          <ac:spMkLst>
            <pc:docMk/>
            <pc:sldMk cId="458930311" sldId="258"/>
            <ac:spMk id="7" creationId="{2915B969-AEEF-7033-5232-38B806ADDE6B}"/>
          </ac:spMkLst>
        </pc:spChg>
        <pc:spChg chg="mod">
          <ac:chgData name="坤 许" userId="27c33e8e49892705" providerId="LiveId" clId="{6816D44F-07C4-4870-9949-7CDC35086662}" dt="2023-10-20T00:01:37.846" v="249" actId="164"/>
          <ac:spMkLst>
            <pc:docMk/>
            <pc:sldMk cId="458930311" sldId="258"/>
            <ac:spMk id="8" creationId="{0B3DC2D9-4F73-8284-99D7-CD9BB41EF73F}"/>
          </ac:spMkLst>
        </pc:spChg>
        <pc:spChg chg="del mod">
          <ac:chgData name="坤 许" userId="27c33e8e49892705" providerId="LiveId" clId="{6816D44F-07C4-4870-9949-7CDC35086662}" dt="2023-10-20T00:02:28.589" v="264" actId="21"/>
          <ac:spMkLst>
            <pc:docMk/>
            <pc:sldMk cId="458930311" sldId="258"/>
            <ac:spMk id="10" creationId="{8CC050B5-C7D3-5995-FF2C-8F618C73F7B1}"/>
          </ac:spMkLst>
        </pc:spChg>
        <pc:spChg chg="add del mod">
          <ac:chgData name="坤 许" userId="27c33e8e49892705" providerId="LiveId" clId="{6816D44F-07C4-4870-9949-7CDC35086662}" dt="2023-10-20T00:20:19.949" v="434"/>
          <ac:spMkLst>
            <pc:docMk/>
            <pc:sldMk cId="458930311" sldId="258"/>
            <ac:spMk id="14" creationId="{F48B5E5B-D4F7-5E0E-7B85-3A99D6EDABA4}"/>
          </ac:spMkLst>
        </pc:spChg>
        <pc:spChg chg="add del mod">
          <ac:chgData name="坤 许" userId="27c33e8e49892705" providerId="LiveId" clId="{6816D44F-07C4-4870-9949-7CDC35086662}" dt="2023-10-20T00:50:57.494" v="632" actId="478"/>
          <ac:spMkLst>
            <pc:docMk/>
            <pc:sldMk cId="458930311" sldId="258"/>
            <ac:spMk id="20" creationId="{6D46AB2E-20DE-6866-202B-0FCE98A7E023}"/>
          </ac:spMkLst>
        </pc:spChg>
        <pc:spChg chg="add del">
          <ac:chgData name="坤 许" userId="27c33e8e49892705" providerId="LiveId" clId="{6816D44F-07C4-4870-9949-7CDC35086662}" dt="2023-10-20T00:24:10.613" v="441"/>
          <ac:spMkLst>
            <pc:docMk/>
            <pc:sldMk cId="458930311" sldId="258"/>
            <ac:spMk id="21" creationId="{3C13E296-0532-4352-9372-436A6D52258E}"/>
          </ac:spMkLst>
        </pc:spChg>
        <pc:grpChg chg="add mod">
          <ac:chgData name="坤 许" userId="27c33e8e49892705" providerId="LiveId" clId="{6816D44F-07C4-4870-9949-7CDC35086662}" dt="2023-10-20T00:01:39.747" v="250" actId="1076"/>
          <ac:grpSpMkLst>
            <pc:docMk/>
            <pc:sldMk cId="458930311" sldId="258"/>
            <ac:grpSpMk id="12" creationId="{9A480CCC-76DF-53B9-B319-0CD688184D11}"/>
          </ac:grpSpMkLst>
        </pc:grpChg>
        <pc:picChg chg="mod">
          <ac:chgData name="坤 许" userId="27c33e8e49892705" providerId="LiveId" clId="{6816D44F-07C4-4870-9949-7CDC35086662}" dt="2023-10-20T00:01:37.846" v="249" actId="164"/>
          <ac:picMkLst>
            <pc:docMk/>
            <pc:sldMk cId="458930311" sldId="258"/>
            <ac:picMk id="4" creationId="{E7D202D1-588B-339D-0F74-00C453DA16E4}"/>
          </ac:picMkLst>
        </pc:picChg>
        <pc:picChg chg="add del mod">
          <ac:chgData name="坤 许" userId="27c33e8e49892705" providerId="LiveId" clId="{6816D44F-07C4-4870-9949-7CDC35086662}" dt="2023-10-17T03:16:40.018" v="22" actId="478"/>
          <ac:picMkLst>
            <pc:docMk/>
            <pc:sldMk cId="458930311" sldId="258"/>
            <ac:picMk id="7" creationId="{77B95FB7-D774-E58B-B9D7-2806BB49C475}"/>
          </ac:picMkLst>
        </pc:picChg>
        <pc:picChg chg="add mod">
          <ac:chgData name="坤 许" userId="27c33e8e49892705" providerId="LiveId" clId="{6816D44F-07C4-4870-9949-7CDC35086662}" dt="2023-10-20T00:03:18.455" v="270" actId="1076"/>
          <ac:picMkLst>
            <pc:docMk/>
            <pc:sldMk cId="458930311" sldId="258"/>
            <ac:picMk id="9" creationId="{A3FB7776-A073-B62C-CAD1-F297BDB72E06}"/>
          </ac:picMkLst>
        </pc:picChg>
        <pc:picChg chg="add mod">
          <ac:chgData name="坤 许" userId="27c33e8e49892705" providerId="LiveId" clId="{6816D44F-07C4-4870-9949-7CDC35086662}" dt="2023-10-20T00:01:42.854" v="252" actId="1076"/>
          <ac:picMkLst>
            <pc:docMk/>
            <pc:sldMk cId="458930311" sldId="258"/>
            <ac:picMk id="11" creationId="{48427DEC-22B5-DED1-4B1C-14F00E034680}"/>
          </ac:picMkLst>
        </pc:picChg>
        <pc:picChg chg="add mod">
          <ac:chgData name="坤 许" userId="27c33e8e49892705" providerId="LiveId" clId="{6816D44F-07C4-4870-9949-7CDC35086662}" dt="2023-10-20T00:03:24.798" v="272" actId="1076"/>
          <ac:picMkLst>
            <pc:docMk/>
            <pc:sldMk cId="458930311" sldId="258"/>
            <ac:picMk id="13" creationId="{538FB4A2-1F79-4956-18ED-E1F8585D3EA5}"/>
          </ac:picMkLst>
        </pc:picChg>
        <pc:picChg chg="add del mod">
          <ac:chgData name="坤 许" userId="27c33e8e49892705" providerId="LiveId" clId="{6816D44F-07C4-4870-9949-7CDC35086662}" dt="2023-10-20T00:18:15.422" v="386" actId="478"/>
          <ac:picMkLst>
            <pc:docMk/>
            <pc:sldMk cId="458930311" sldId="258"/>
            <ac:picMk id="16" creationId="{FBE9E179-6B4C-B228-7A31-9A935F1FCA7E}"/>
          </ac:picMkLst>
        </pc:picChg>
        <pc:picChg chg="add mod">
          <ac:chgData name="坤 许" userId="27c33e8e49892705" providerId="LiveId" clId="{6816D44F-07C4-4870-9949-7CDC35086662}" dt="2023-10-20T00:18:18.336" v="388" actId="14100"/>
          <ac:picMkLst>
            <pc:docMk/>
            <pc:sldMk cId="458930311" sldId="258"/>
            <ac:picMk id="18" creationId="{A485ACA7-4C21-F051-F296-BB0FF7A95A42}"/>
          </ac:picMkLst>
        </pc:picChg>
        <pc:picChg chg="add del mod">
          <ac:chgData name="坤 许" userId="27c33e8e49892705" providerId="LiveId" clId="{6816D44F-07C4-4870-9949-7CDC35086662}" dt="2023-10-20T00:50:57.494" v="632" actId="478"/>
          <ac:picMkLst>
            <pc:docMk/>
            <pc:sldMk cId="458930311" sldId="258"/>
            <ac:picMk id="22" creationId="{00B218BA-3E53-A4FC-57AB-24CDBF292118}"/>
          </ac:picMkLst>
        </pc:picChg>
        <pc:picChg chg="add del mod">
          <ac:chgData name="坤 许" userId="27c33e8e49892705" providerId="LiveId" clId="{6816D44F-07C4-4870-9949-7CDC35086662}" dt="2023-10-20T00:24:08.127" v="439" actId="478"/>
          <ac:picMkLst>
            <pc:docMk/>
            <pc:sldMk cId="458930311" sldId="258"/>
            <ac:picMk id="1026" creationId="{7329E246-BFDB-6E8A-2471-AE8999531E1A}"/>
          </ac:picMkLst>
        </pc:picChg>
        <pc:picChg chg="add mod">
          <ac:chgData name="坤 许" userId="27c33e8e49892705" providerId="LiveId" clId="{6816D44F-07C4-4870-9949-7CDC35086662}" dt="2023-10-20T00:51:04.185" v="636" actId="1076"/>
          <ac:picMkLst>
            <pc:docMk/>
            <pc:sldMk cId="458930311" sldId="258"/>
            <ac:picMk id="1030" creationId="{3A6F7C49-143D-EF8E-AE54-3C2212DB56B8}"/>
          </ac:picMkLst>
        </pc:picChg>
      </pc:sldChg>
      <pc:sldChg chg="addSp delSp modSp new mod">
        <pc:chgData name="坤 许" userId="27c33e8e49892705" providerId="LiveId" clId="{6816D44F-07C4-4870-9949-7CDC35086662}" dt="2023-10-20T00:04:58.874" v="292" actId="1076"/>
        <pc:sldMkLst>
          <pc:docMk/>
          <pc:sldMk cId="686898425" sldId="259"/>
        </pc:sldMkLst>
        <pc:spChg chg="del">
          <ac:chgData name="坤 许" userId="27c33e8e49892705" providerId="LiveId" clId="{6816D44F-07C4-4870-9949-7CDC35086662}" dt="2023-10-17T03:19:09.302" v="32" actId="478"/>
          <ac:spMkLst>
            <pc:docMk/>
            <pc:sldMk cId="686898425" sldId="259"/>
            <ac:spMk id="2" creationId="{A87AE333-1917-071A-3C95-94B921C50FE7}"/>
          </ac:spMkLst>
        </pc:spChg>
        <pc:spChg chg="del">
          <ac:chgData name="坤 许" userId="27c33e8e49892705" providerId="LiveId" clId="{6816D44F-07C4-4870-9949-7CDC35086662}" dt="2023-10-17T03:19:08.392" v="31" actId="478"/>
          <ac:spMkLst>
            <pc:docMk/>
            <pc:sldMk cId="686898425" sldId="259"/>
            <ac:spMk id="3" creationId="{30A1FC7E-DAA8-AE39-3EC6-BD829DCCD372}"/>
          </ac:spMkLst>
        </pc:spChg>
        <pc:spChg chg="mod">
          <ac:chgData name="坤 许" userId="27c33e8e49892705" providerId="LiveId" clId="{6816D44F-07C4-4870-9949-7CDC35086662}" dt="2023-10-20T00:04:57.373" v="291" actId="1076"/>
          <ac:spMkLst>
            <pc:docMk/>
            <pc:sldMk cId="686898425" sldId="259"/>
            <ac:spMk id="3" creationId="{CC8F681A-25E3-4EAA-3E88-D98AEF412DC3}"/>
          </ac:spMkLst>
        </pc:spChg>
        <pc:spChg chg="add mod">
          <ac:chgData name="坤 许" userId="27c33e8e49892705" providerId="LiveId" clId="{6816D44F-07C4-4870-9949-7CDC35086662}" dt="2023-10-20T00:04:55.226" v="290" actId="1076"/>
          <ac:spMkLst>
            <pc:docMk/>
            <pc:sldMk cId="686898425" sldId="259"/>
            <ac:spMk id="4" creationId="{49B4E3A6-836E-4C55-DF57-1F9D5DA6C5C5}"/>
          </ac:spMkLst>
        </pc:spChg>
        <pc:spChg chg="add mod">
          <ac:chgData name="坤 许" userId="27c33e8e49892705" providerId="LiveId" clId="{6816D44F-07C4-4870-9949-7CDC35086662}" dt="2023-10-20T00:04:58.874" v="292" actId="1076"/>
          <ac:spMkLst>
            <pc:docMk/>
            <pc:sldMk cId="686898425" sldId="259"/>
            <ac:spMk id="5" creationId="{D3439752-09DF-9BD2-4D2A-E08DD27AA032}"/>
          </ac:spMkLst>
        </pc:spChg>
        <pc:spChg chg="add mod">
          <ac:chgData name="坤 许" userId="27c33e8e49892705" providerId="LiveId" clId="{6816D44F-07C4-4870-9949-7CDC35086662}" dt="2023-10-20T00:04:44.583" v="284" actId="1076"/>
          <ac:spMkLst>
            <pc:docMk/>
            <pc:sldMk cId="686898425" sldId="259"/>
            <ac:spMk id="7" creationId="{55693A18-9C7D-01BF-3668-DFC56C710138}"/>
          </ac:spMkLst>
        </pc:spChg>
        <pc:spChg chg="mod">
          <ac:chgData name="坤 许" userId="27c33e8e49892705" providerId="LiveId" clId="{6816D44F-07C4-4870-9949-7CDC35086662}" dt="2023-10-20T00:04:47.944" v="285" actId="1076"/>
          <ac:spMkLst>
            <pc:docMk/>
            <pc:sldMk cId="686898425" sldId="259"/>
            <ac:spMk id="9" creationId="{C7471F25-A8FD-D04E-41B1-A8E01E7B2833}"/>
          </ac:spMkLst>
        </pc:spChg>
        <pc:picChg chg="mod">
          <ac:chgData name="坤 许" userId="27c33e8e49892705" providerId="LiveId" clId="{6816D44F-07C4-4870-9949-7CDC35086662}" dt="2023-10-20T00:04:49.470" v="286" actId="1076"/>
          <ac:picMkLst>
            <pc:docMk/>
            <pc:sldMk cId="686898425" sldId="259"/>
            <ac:picMk id="8" creationId="{B7CCC2F6-3664-EFC0-9516-160E436FDC42}"/>
          </ac:picMkLst>
        </pc:picChg>
      </pc:sldChg>
      <pc:sldChg chg="addSp delSp modSp new mod">
        <pc:chgData name="坤 许" userId="27c33e8e49892705" providerId="LiveId" clId="{6816D44F-07C4-4870-9949-7CDC35086662}" dt="2023-10-20T00:27:14.909" v="452" actId="1076"/>
        <pc:sldMkLst>
          <pc:docMk/>
          <pc:sldMk cId="131742320" sldId="260"/>
        </pc:sldMkLst>
        <pc:spChg chg="del">
          <ac:chgData name="坤 许" userId="27c33e8e49892705" providerId="LiveId" clId="{6816D44F-07C4-4870-9949-7CDC35086662}" dt="2023-10-17T04:30:41.928" v="64" actId="478"/>
          <ac:spMkLst>
            <pc:docMk/>
            <pc:sldMk cId="131742320" sldId="260"/>
            <ac:spMk id="2" creationId="{DF0EAFD1-0C70-FCBF-9A41-C6CE9865FB09}"/>
          </ac:spMkLst>
        </pc:spChg>
        <pc:spChg chg="mod">
          <ac:chgData name="坤 许" userId="27c33e8e49892705" providerId="LiveId" clId="{6816D44F-07C4-4870-9949-7CDC35086662}" dt="2023-10-20T00:10:35.064" v="368" actId="1076"/>
          <ac:spMkLst>
            <pc:docMk/>
            <pc:sldMk cId="131742320" sldId="260"/>
            <ac:spMk id="3" creationId="{913A1E16-6EBB-4085-D314-C0800A1429A8}"/>
          </ac:spMkLst>
        </pc:spChg>
        <pc:spChg chg="del">
          <ac:chgData name="坤 许" userId="27c33e8e49892705" providerId="LiveId" clId="{6816D44F-07C4-4870-9949-7CDC35086662}" dt="2023-10-17T04:30:41.928" v="64" actId="478"/>
          <ac:spMkLst>
            <pc:docMk/>
            <pc:sldMk cId="131742320" sldId="260"/>
            <ac:spMk id="3" creationId="{E5A6057C-A75B-4FB1-7646-634E688F61A6}"/>
          </ac:spMkLst>
        </pc:spChg>
        <pc:spChg chg="add mod">
          <ac:chgData name="坤 许" userId="27c33e8e49892705" providerId="LiveId" clId="{6816D44F-07C4-4870-9949-7CDC35086662}" dt="2023-10-20T00:09:53.778" v="365" actId="404"/>
          <ac:spMkLst>
            <pc:docMk/>
            <pc:sldMk cId="131742320" sldId="260"/>
            <ac:spMk id="7" creationId="{CC4D438A-346D-A651-3B65-7C758FC59E86}"/>
          </ac:spMkLst>
        </pc:spChg>
        <pc:spChg chg="mod">
          <ac:chgData name="坤 许" userId="27c33e8e49892705" providerId="LiveId" clId="{6816D44F-07C4-4870-9949-7CDC35086662}" dt="2023-10-20T00:09:57.842" v="366" actId="14100"/>
          <ac:spMkLst>
            <pc:docMk/>
            <pc:sldMk cId="131742320" sldId="260"/>
            <ac:spMk id="10" creationId="{8BA759B3-9524-03B9-3F1E-DE19B2862F07}"/>
          </ac:spMkLst>
        </pc:spChg>
        <pc:spChg chg="add mod">
          <ac:chgData name="坤 许" userId="27c33e8e49892705" providerId="LiveId" clId="{6816D44F-07C4-4870-9949-7CDC35086662}" dt="2023-10-20T00:10:00.135" v="367" actId="1076"/>
          <ac:spMkLst>
            <pc:docMk/>
            <pc:sldMk cId="131742320" sldId="260"/>
            <ac:spMk id="11" creationId="{3FD9B1CE-39D4-BA27-9CFA-35F3635ED4CC}"/>
          </ac:spMkLst>
        </pc:spChg>
        <pc:picChg chg="add mod">
          <ac:chgData name="坤 许" userId="27c33e8e49892705" providerId="LiveId" clId="{6816D44F-07C4-4870-9949-7CDC35086662}" dt="2023-10-20T00:27:14.909" v="452" actId="1076"/>
          <ac:picMkLst>
            <pc:docMk/>
            <pc:sldMk cId="131742320" sldId="260"/>
            <ac:picMk id="5" creationId="{D7D561FC-2DDE-E63D-BBAD-2D82A4DCE77E}"/>
          </ac:picMkLst>
        </pc:picChg>
        <pc:picChg chg="add mod">
          <ac:chgData name="坤 许" userId="27c33e8e49892705" providerId="LiveId" clId="{6816D44F-07C4-4870-9949-7CDC35086662}" dt="2023-10-20T00:27:14.042" v="451" actId="1076"/>
          <ac:picMkLst>
            <pc:docMk/>
            <pc:sldMk cId="131742320" sldId="260"/>
            <ac:picMk id="9" creationId="{3C297507-AB94-2B9C-260B-E8CD19F75DB5}"/>
          </ac:picMkLst>
        </pc:picChg>
      </pc:sldChg>
      <pc:sldChg chg="addSp delSp modSp new mod">
        <pc:chgData name="坤 许" userId="27c33e8e49892705" providerId="LiveId" clId="{6816D44F-07C4-4870-9949-7CDC35086662}" dt="2023-10-20T00:27:58.743" v="465" actId="1076"/>
        <pc:sldMkLst>
          <pc:docMk/>
          <pc:sldMk cId="475100924" sldId="261"/>
        </pc:sldMkLst>
        <pc:spChg chg="del">
          <ac:chgData name="坤 许" userId="27c33e8e49892705" providerId="LiveId" clId="{6816D44F-07C4-4870-9949-7CDC35086662}" dt="2023-10-17T04:34:05.549" v="78" actId="478"/>
          <ac:spMkLst>
            <pc:docMk/>
            <pc:sldMk cId="475100924" sldId="261"/>
            <ac:spMk id="2" creationId="{02A18F72-AE13-5572-5B92-F291A3C80AD0}"/>
          </ac:spMkLst>
        </pc:spChg>
        <pc:spChg chg="del">
          <ac:chgData name="坤 许" userId="27c33e8e49892705" providerId="LiveId" clId="{6816D44F-07C4-4870-9949-7CDC35086662}" dt="2023-10-17T04:34:05.549" v="78" actId="478"/>
          <ac:spMkLst>
            <pc:docMk/>
            <pc:sldMk cId="475100924" sldId="261"/>
            <ac:spMk id="3" creationId="{B10898E9-491F-E465-BB7C-1E37151C1C05}"/>
          </ac:spMkLst>
        </pc:spChg>
        <pc:spChg chg="add mod">
          <ac:chgData name="坤 许" userId="27c33e8e49892705" providerId="LiveId" clId="{6816D44F-07C4-4870-9949-7CDC35086662}" dt="2023-10-20T00:27:58.743" v="465" actId="1076"/>
          <ac:spMkLst>
            <pc:docMk/>
            <pc:sldMk cId="475100924" sldId="261"/>
            <ac:spMk id="11" creationId="{AE86BB5E-C627-DD1E-534E-B52B1A897C2E}"/>
          </ac:spMkLst>
        </pc:spChg>
        <pc:spChg chg="add mod">
          <ac:chgData name="坤 许" userId="27c33e8e49892705" providerId="LiveId" clId="{6816D44F-07C4-4870-9949-7CDC35086662}" dt="2023-10-17T04:39:05.341" v="101" actId="1076"/>
          <ac:spMkLst>
            <pc:docMk/>
            <pc:sldMk cId="475100924" sldId="261"/>
            <ac:spMk id="12" creationId="{A2DB0144-7928-3710-8F71-BFCAB1206857}"/>
          </ac:spMkLst>
        </pc:spChg>
        <pc:spChg chg="add mod">
          <ac:chgData name="坤 许" userId="27c33e8e49892705" providerId="LiveId" clId="{6816D44F-07C4-4870-9949-7CDC35086662}" dt="2023-10-20T00:24:34.964" v="448" actId="1076"/>
          <ac:spMkLst>
            <pc:docMk/>
            <pc:sldMk cId="475100924" sldId="261"/>
            <ac:spMk id="14" creationId="{BAC08EF9-244B-AD30-C639-CFF7082E5719}"/>
          </ac:spMkLst>
        </pc:spChg>
        <pc:picChg chg="add mod">
          <ac:chgData name="坤 许" userId="27c33e8e49892705" providerId="LiveId" clId="{6816D44F-07C4-4870-9949-7CDC35086662}" dt="2023-10-20T00:27:42.164" v="453" actId="1076"/>
          <ac:picMkLst>
            <pc:docMk/>
            <pc:sldMk cId="475100924" sldId="261"/>
            <ac:picMk id="5" creationId="{548E8CA3-8134-D78E-42CD-0DB9B4804F81}"/>
          </ac:picMkLst>
        </pc:picChg>
        <pc:picChg chg="add mod">
          <ac:chgData name="坤 许" userId="27c33e8e49892705" providerId="LiveId" clId="{6816D44F-07C4-4870-9949-7CDC35086662}" dt="2023-10-20T00:27:43.534" v="455" actId="1076"/>
          <ac:picMkLst>
            <pc:docMk/>
            <pc:sldMk cId="475100924" sldId="261"/>
            <ac:picMk id="7" creationId="{9105489C-4941-E672-CFCC-BDE72378C041}"/>
          </ac:picMkLst>
        </pc:picChg>
        <pc:picChg chg="add mod">
          <ac:chgData name="坤 许" userId="27c33e8e49892705" providerId="LiveId" clId="{6816D44F-07C4-4870-9949-7CDC35086662}" dt="2023-10-20T00:27:44.162" v="456" actId="1076"/>
          <ac:picMkLst>
            <pc:docMk/>
            <pc:sldMk cId="475100924" sldId="261"/>
            <ac:picMk id="9" creationId="{F1B4599C-75BB-EB62-7C95-D56B7DE1E196}"/>
          </ac:picMkLst>
        </pc:picChg>
      </pc:sldChg>
      <pc:sldChg chg="addSp delSp modSp new mod">
        <pc:chgData name="坤 许" userId="27c33e8e49892705" providerId="LiveId" clId="{6816D44F-07C4-4870-9949-7CDC35086662}" dt="2023-10-20T00:42:40.606" v="527" actId="20577"/>
        <pc:sldMkLst>
          <pc:docMk/>
          <pc:sldMk cId="461265572" sldId="262"/>
        </pc:sldMkLst>
        <pc:spChg chg="del">
          <ac:chgData name="坤 许" userId="27c33e8e49892705" providerId="LiveId" clId="{6816D44F-07C4-4870-9949-7CDC35086662}" dt="2023-10-17T05:33:24.479" v="150" actId="478"/>
          <ac:spMkLst>
            <pc:docMk/>
            <pc:sldMk cId="461265572" sldId="262"/>
            <ac:spMk id="2" creationId="{482956A4-E11D-E2B0-5587-0A8382D8B25B}"/>
          </ac:spMkLst>
        </pc:spChg>
        <pc:spChg chg="add del mod">
          <ac:chgData name="坤 许" userId="27c33e8e49892705" providerId="LiveId" clId="{6816D44F-07C4-4870-9949-7CDC35086662}" dt="2023-10-20T00:39:25.983" v="495" actId="478"/>
          <ac:spMkLst>
            <pc:docMk/>
            <pc:sldMk cId="461265572" sldId="262"/>
            <ac:spMk id="3" creationId="{A4479AAD-7090-65A5-521B-EB94E2EC5BC7}"/>
          </ac:spMkLst>
        </pc:spChg>
        <pc:spChg chg="del">
          <ac:chgData name="坤 许" userId="27c33e8e49892705" providerId="LiveId" clId="{6816D44F-07C4-4870-9949-7CDC35086662}" dt="2023-10-17T05:33:24.479" v="150" actId="478"/>
          <ac:spMkLst>
            <pc:docMk/>
            <pc:sldMk cId="461265572" sldId="262"/>
            <ac:spMk id="3" creationId="{BA5A8EB0-14A9-B0FE-DF5A-D6188FB1182D}"/>
          </ac:spMkLst>
        </pc:spChg>
        <pc:spChg chg="add mod">
          <ac:chgData name="坤 许" userId="27c33e8e49892705" providerId="LiveId" clId="{6816D44F-07C4-4870-9949-7CDC35086662}" dt="2023-10-20T00:42:40.606" v="527" actId="20577"/>
          <ac:spMkLst>
            <pc:docMk/>
            <pc:sldMk cId="461265572" sldId="262"/>
            <ac:spMk id="6" creationId="{69A88812-22B9-1D62-AB71-70700C9B3344}"/>
          </ac:spMkLst>
        </pc:spChg>
        <pc:spChg chg="add mod">
          <ac:chgData name="坤 许" userId="27c33e8e49892705" providerId="LiveId" clId="{6816D44F-07C4-4870-9949-7CDC35086662}" dt="2023-10-20T00:30:58.675" v="468" actId="14100"/>
          <ac:spMkLst>
            <pc:docMk/>
            <pc:sldMk cId="461265572" sldId="262"/>
            <ac:spMk id="7" creationId="{E78E50A4-D107-D590-8DB9-13C43109427B}"/>
          </ac:spMkLst>
        </pc:spChg>
        <pc:picChg chg="add mod">
          <ac:chgData name="坤 许" userId="27c33e8e49892705" providerId="LiveId" clId="{6816D44F-07C4-4870-9949-7CDC35086662}" dt="2023-10-20T00:30:59.881" v="469" actId="1076"/>
          <ac:picMkLst>
            <pc:docMk/>
            <pc:sldMk cId="461265572" sldId="262"/>
            <ac:picMk id="5" creationId="{565ABCC1-29F2-AF96-B3CE-85A2B3571EBA}"/>
          </ac:picMkLst>
        </pc:picChg>
        <pc:picChg chg="add mod ord">
          <ac:chgData name="坤 许" userId="27c33e8e49892705" providerId="LiveId" clId="{6816D44F-07C4-4870-9949-7CDC35086662}" dt="2023-10-20T00:32:50.606" v="488" actId="1076"/>
          <ac:picMkLst>
            <pc:docMk/>
            <pc:sldMk cId="461265572" sldId="262"/>
            <ac:picMk id="9" creationId="{440893B0-63A4-E684-C91C-C6C13D25EBC4}"/>
          </ac:picMkLst>
        </pc:picChg>
        <pc:picChg chg="add mod modCrop">
          <ac:chgData name="坤 许" userId="27c33e8e49892705" providerId="LiveId" clId="{6816D44F-07C4-4870-9949-7CDC35086662}" dt="2023-10-20T00:39:55.325" v="500" actId="1076"/>
          <ac:picMkLst>
            <pc:docMk/>
            <pc:sldMk cId="461265572" sldId="262"/>
            <ac:picMk id="11" creationId="{C04BC1A9-CC44-8CDB-0C93-E48D3EC2EFE5}"/>
          </ac:picMkLst>
        </pc:picChg>
      </pc:sldChg>
      <pc:sldChg chg="addSp delSp modSp new mod">
        <pc:chgData name="坤 许" userId="27c33e8e49892705" providerId="LiveId" clId="{6816D44F-07C4-4870-9949-7CDC35086662}" dt="2023-10-20T00:47:26.479" v="602" actId="1076"/>
        <pc:sldMkLst>
          <pc:docMk/>
          <pc:sldMk cId="902723335" sldId="263"/>
        </pc:sldMkLst>
        <pc:spChg chg="del">
          <ac:chgData name="坤 许" userId="27c33e8e49892705" providerId="LiveId" clId="{6816D44F-07C4-4870-9949-7CDC35086662}" dt="2023-10-17T07:05:37.512" v="172" actId="478"/>
          <ac:spMkLst>
            <pc:docMk/>
            <pc:sldMk cId="902723335" sldId="263"/>
            <ac:spMk id="2" creationId="{CE7AB9FD-1E29-FC49-AF2E-FF1CBD469CBB}"/>
          </ac:spMkLst>
        </pc:spChg>
        <pc:spChg chg="add del mod">
          <ac:chgData name="坤 许" userId="27c33e8e49892705" providerId="LiveId" clId="{6816D44F-07C4-4870-9949-7CDC35086662}" dt="2023-10-20T00:46:27.006" v="593" actId="478"/>
          <ac:spMkLst>
            <pc:docMk/>
            <pc:sldMk cId="902723335" sldId="263"/>
            <ac:spMk id="3" creationId="{2E63E2F2-BD1D-1108-9F5D-C236AC9EA08F}"/>
          </ac:spMkLst>
        </pc:spChg>
        <pc:spChg chg="del">
          <ac:chgData name="坤 许" userId="27c33e8e49892705" providerId="LiveId" clId="{6816D44F-07C4-4870-9949-7CDC35086662}" dt="2023-10-17T07:05:37.512" v="172" actId="478"/>
          <ac:spMkLst>
            <pc:docMk/>
            <pc:sldMk cId="902723335" sldId="263"/>
            <ac:spMk id="3" creationId="{9E5A8878-22D9-3960-2403-E5D28B145B59}"/>
          </ac:spMkLst>
        </pc:spChg>
        <pc:spChg chg="add del mod">
          <ac:chgData name="坤 许" userId="27c33e8e49892705" providerId="LiveId" clId="{6816D44F-07C4-4870-9949-7CDC35086662}" dt="2023-10-20T00:46:27.006" v="593" actId="478"/>
          <ac:spMkLst>
            <pc:docMk/>
            <pc:sldMk cId="902723335" sldId="263"/>
            <ac:spMk id="5" creationId="{9E185E3C-2E86-5D94-7462-7584981FF8D9}"/>
          </ac:spMkLst>
        </pc:spChg>
        <pc:spChg chg="add mod">
          <ac:chgData name="坤 许" userId="27c33e8e49892705" providerId="LiveId" clId="{6816D44F-07C4-4870-9949-7CDC35086662}" dt="2023-10-20T00:46:32.167" v="594"/>
          <ac:spMkLst>
            <pc:docMk/>
            <pc:sldMk cId="902723335" sldId="263"/>
            <ac:spMk id="8" creationId="{E4356909-3CCA-BC01-5DEB-E2917F1A62D2}"/>
          </ac:spMkLst>
        </pc:spChg>
        <pc:spChg chg="add mod">
          <ac:chgData name="坤 许" userId="27c33e8e49892705" providerId="LiveId" clId="{6816D44F-07C4-4870-9949-7CDC35086662}" dt="2023-10-20T00:46:32.167" v="594"/>
          <ac:spMkLst>
            <pc:docMk/>
            <pc:sldMk cId="902723335" sldId="263"/>
            <ac:spMk id="10" creationId="{7AB27A4E-67BF-803C-6F3D-0783492D0F00}"/>
          </ac:spMkLst>
        </pc:spChg>
        <pc:picChg chg="add del mod">
          <ac:chgData name="坤 许" userId="27c33e8e49892705" providerId="LiveId" clId="{6816D44F-07C4-4870-9949-7CDC35086662}" dt="2023-10-20T00:46:27.006" v="593" actId="478"/>
          <ac:picMkLst>
            <pc:docMk/>
            <pc:sldMk cId="902723335" sldId="263"/>
            <ac:picMk id="6" creationId="{F4D31EE4-C3EB-1DCD-3168-C1E9109E5BFF}"/>
          </ac:picMkLst>
        </pc:picChg>
        <pc:picChg chg="add del mod">
          <ac:chgData name="坤 许" userId="27c33e8e49892705" providerId="LiveId" clId="{6816D44F-07C4-4870-9949-7CDC35086662}" dt="2023-10-20T00:46:07.265" v="585" actId="21"/>
          <ac:picMkLst>
            <pc:docMk/>
            <pc:sldMk cId="902723335" sldId="263"/>
            <ac:picMk id="7" creationId="{D38C6F16-3DBE-88BE-4356-0F270795F142}"/>
          </ac:picMkLst>
        </pc:picChg>
        <pc:picChg chg="add mod">
          <ac:chgData name="坤 许" userId="27c33e8e49892705" providerId="LiveId" clId="{6816D44F-07C4-4870-9949-7CDC35086662}" dt="2023-10-20T00:47:26.479" v="602" actId="1076"/>
          <ac:picMkLst>
            <pc:docMk/>
            <pc:sldMk cId="902723335" sldId="263"/>
            <ac:picMk id="9" creationId="{E202C620-625E-F8DF-2BA2-B2FDAD65D2DF}"/>
          </ac:picMkLst>
        </pc:picChg>
        <pc:picChg chg="add mod">
          <ac:chgData name="坤 许" userId="27c33e8e49892705" providerId="LiveId" clId="{6816D44F-07C4-4870-9949-7CDC35086662}" dt="2023-10-20T00:43:22.440" v="537" actId="1076"/>
          <ac:picMkLst>
            <pc:docMk/>
            <pc:sldMk cId="902723335" sldId="263"/>
            <ac:picMk id="11" creationId="{FE7D1F50-A6DD-9848-3C12-044DF382840F}"/>
          </ac:picMkLst>
        </pc:picChg>
        <pc:picChg chg="add mod">
          <ac:chgData name="坤 许" userId="27c33e8e49892705" providerId="LiveId" clId="{6816D44F-07C4-4870-9949-7CDC35086662}" dt="2023-10-20T00:46:32.167" v="594"/>
          <ac:picMkLst>
            <pc:docMk/>
            <pc:sldMk cId="902723335" sldId="263"/>
            <ac:picMk id="12" creationId="{042CD893-A9F0-B5FE-32FB-F6C886A820C6}"/>
          </ac:picMkLst>
        </pc:picChg>
        <pc:picChg chg="add del mod">
          <ac:chgData name="坤 许" userId="27c33e8e49892705" providerId="LiveId" clId="{6816D44F-07C4-4870-9949-7CDC35086662}" dt="2023-10-17T07:07:34.905" v="186" actId="478"/>
          <ac:picMkLst>
            <pc:docMk/>
            <pc:sldMk cId="902723335" sldId="263"/>
            <ac:picMk id="12" creationId="{C7A9885A-7AEF-7446-EA15-0B7FF057E59C}"/>
          </ac:picMkLst>
        </pc:picChg>
        <pc:picChg chg="add del mod">
          <ac:chgData name="坤 许" userId="27c33e8e49892705" providerId="LiveId" clId="{6816D44F-07C4-4870-9949-7CDC35086662}" dt="2023-10-17T07:07:34.905" v="186" actId="478"/>
          <ac:picMkLst>
            <pc:docMk/>
            <pc:sldMk cId="902723335" sldId="263"/>
            <ac:picMk id="13" creationId="{72D93950-6CD4-E10C-1407-6FE8C5CDBD0A}"/>
          </ac:picMkLst>
        </pc:picChg>
        <pc:picChg chg="add del mod">
          <ac:chgData name="坤 许" userId="27c33e8e49892705" providerId="LiveId" clId="{6816D44F-07C4-4870-9949-7CDC35086662}" dt="2023-10-20T00:46:07.265" v="585" actId="21"/>
          <ac:picMkLst>
            <pc:docMk/>
            <pc:sldMk cId="902723335" sldId="263"/>
            <ac:picMk id="15" creationId="{A028D96C-FB96-6F73-FF1A-91224101162A}"/>
          </ac:picMkLst>
        </pc:picChg>
      </pc:sldChg>
      <pc:sldChg chg="addSp delSp modSp new mod">
        <pc:chgData name="坤 许" userId="27c33e8e49892705" providerId="LiveId" clId="{6816D44F-07C4-4870-9949-7CDC35086662}" dt="2023-10-20T00:48:20.125" v="615" actId="1076"/>
        <pc:sldMkLst>
          <pc:docMk/>
          <pc:sldMk cId="3966586441" sldId="264"/>
        </pc:sldMkLst>
        <pc:spChg chg="del">
          <ac:chgData name="坤 许" userId="27c33e8e49892705" providerId="LiveId" clId="{6816D44F-07C4-4870-9949-7CDC35086662}" dt="2023-10-17T07:09:31.305" v="193" actId="478"/>
          <ac:spMkLst>
            <pc:docMk/>
            <pc:sldMk cId="3966586441" sldId="264"/>
            <ac:spMk id="2" creationId="{03D836D5-B585-BD33-9FA9-2A855D132054}"/>
          </ac:spMkLst>
        </pc:spChg>
        <pc:spChg chg="add mod">
          <ac:chgData name="坤 许" userId="27c33e8e49892705" providerId="LiveId" clId="{6816D44F-07C4-4870-9949-7CDC35086662}" dt="2023-10-20T00:48:08.267" v="610" actId="1076"/>
          <ac:spMkLst>
            <pc:docMk/>
            <pc:sldMk cId="3966586441" sldId="264"/>
            <ac:spMk id="3" creationId="{15F2D37E-DBA4-7D9B-B0B9-B8D3382886CB}"/>
          </ac:spMkLst>
        </pc:spChg>
        <pc:spChg chg="del">
          <ac:chgData name="坤 许" userId="27c33e8e49892705" providerId="LiveId" clId="{6816D44F-07C4-4870-9949-7CDC35086662}" dt="2023-10-17T07:09:31.305" v="193" actId="478"/>
          <ac:spMkLst>
            <pc:docMk/>
            <pc:sldMk cId="3966586441" sldId="264"/>
            <ac:spMk id="3" creationId="{A1823553-6CFB-45F1-A112-3C5E8ACF4240}"/>
          </ac:spMkLst>
        </pc:spChg>
        <pc:spChg chg="add mod">
          <ac:chgData name="坤 许" userId="27c33e8e49892705" providerId="LiveId" clId="{6816D44F-07C4-4870-9949-7CDC35086662}" dt="2023-10-20T00:47:41.531" v="605" actId="403"/>
          <ac:spMkLst>
            <pc:docMk/>
            <pc:sldMk cId="3966586441" sldId="264"/>
            <ac:spMk id="5" creationId="{C6F99633-FDA6-F1E1-6107-890C45267669}"/>
          </ac:spMkLst>
        </pc:spChg>
        <pc:picChg chg="add mod">
          <ac:chgData name="坤 许" userId="27c33e8e49892705" providerId="LiveId" clId="{6816D44F-07C4-4870-9949-7CDC35086662}" dt="2023-10-20T00:48:20.125" v="615" actId="1076"/>
          <ac:picMkLst>
            <pc:docMk/>
            <pc:sldMk cId="3966586441" sldId="264"/>
            <ac:picMk id="6" creationId="{E141AB69-6B8E-CFA3-6EC9-5E70295A986B}"/>
          </ac:picMkLst>
        </pc:picChg>
        <pc:picChg chg="add mod">
          <ac:chgData name="坤 许" userId="27c33e8e49892705" providerId="LiveId" clId="{6816D44F-07C4-4870-9949-7CDC35086662}" dt="2023-10-20T00:48:19.111" v="614" actId="1076"/>
          <ac:picMkLst>
            <pc:docMk/>
            <pc:sldMk cId="3966586441" sldId="264"/>
            <ac:picMk id="7" creationId="{12554824-D80D-87B3-D5F8-AB904D83385A}"/>
          </ac:picMkLst>
        </pc:picChg>
        <pc:picChg chg="add mod">
          <ac:chgData name="坤 许" userId="27c33e8e49892705" providerId="LiveId" clId="{6816D44F-07C4-4870-9949-7CDC35086662}" dt="2023-10-20T00:48:18.254" v="613" actId="1076"/>
          <ac:picMkLst>
            <pc:docMk/>
            <pc:sldMk cId="3966586441" sldId="264"/>
            <ac:picMk id="9" creationId="{EDF85DA9-CAA2-4205-6571-8B081BE23C32}"/>
          </ac:picMkLst>
        </pc:picChg>
      </pc:sldChg>
      <pc:sldChg chg="addSp delSp modSp new mod">
        <pc:chgData name="坤 许" userId="27c33e8e49892705" providerId="LiveId" clId="{6816D44F-07C4-4870-9949-7CDC35086662}" dt="2023-10-20T00:51:40.749" v="659" actId="478"/>
        <pc:sldMkLst>
          <pc:docMk/>
          <pc:sldMk cId="3718295659" sldId="265"/>
        </pc:sldMkLst>
        <pc:spChg chg="del">
          <ac:chgData name="坤 许" userId="27c33e8e49892705" providerId="LiveId" clId="{6816D44F-07C4-4870-9949-7CDC35086662}" dt="2023-10-17T07:15:32.335" v="207" actId="478"/>
          <ac:spMkLst>
            <pc:docMk/>
            <pc:sldMk cId="3718295659" sldId="265"/>
            <ac:spMk id="2" creationId="{8F7E890F-EE0C-CF11-C523-C9B730200F4D}"/>
          </ac:spMkLst>
        </pc:spChg>
        <pc:spChg chg="del">
          <ac:chgData name="坤 许" userId="27c33e8e49892705" providerId="LiveId" clId="{6816D44F-07C4-4870-9949-7CDC35086662}" dt="2023-10-17T07:15:32.335" v="207" actId="478"/>
          <ac:spMkLst>
            <pc:docMk/>
            <pc:sldMk cId="3718295659" sldId="265"/>
            <ac:spMk id="3" creationId="{E1AA18AC-9AEE-C14B-8CFB-C88BB8F0A0F7}"/>
          </ac:spMkLst>
        </pc:spChg>
        <pc:spChg chg="add mod">
          <ac:chgData name="坤 许" userId="27c33e8e49892705" providerId="LiveId" clId="{6816D44F-07C4-4870-9949-7CDC35086662}" dt="2023-10-17T07:15:35.784" v="209" actId="1076"/>
          <ac:spMkLst>
            <pc:docMk/>
            <pc:sldMk cId="3718295659" sldId="265"/>
            <ac:spMk id="5" creationId="{441EDB1B-DA7A-17B5-4008-3028DF6D4D2D}"/>
          </ac:spMkLst>
        </pc:spChg>
        <pc:picChg chg="add mod">
          <ac:chgData name="坤 许" userId="27c33e8e49892705" providerId="LiveId" clId="{6816D44F-07C4-4870-9949-7CDC35086662}" dt="2023-10-17T07:51:39.336" v="218" actId="1076"/>
          <ac:picMkLst>
            <pc:docMk/>
            <pc:sldMk cId="3718295659" sldId="265"/>
            <ac:picMk id="7" creationId="{8EEB00D2-5136-EAFF-DF6A-42B82033034E}"/>
          </ac:picMkLst>
        </pc:picChg>
        <pc:picChg chg="add mod">
          <ac:chgData name="坤 许" userId="27c33e8e49892705" providerId="LiveId" clId="{6816D44F-07C4-4870-9949-7CDC35086662}" dt="2023-10-17T07:52:37.966" v="220" actId="1076"/>
          <ac:picMkLst>
            <pc:docMk/>
            <pc:sldMk cId="3718295659" sldId="265"/>
            <ac:picMk id="9" creationId="{7949CF71-432B-D9D8-425B-1A2C4C3A70E6}"/>
          </ac:picMkLst>
        </pc:picChg>
        <pc:picChg chg="add del mod">
          <ac:chgData name="坤 许" userId="27c33e8e49892705" providerId="LiveId" clId="{6816D44F-07C4-4870-9949-7CDC35086662}" dt="2023-10-20T00:51:40.749" v="659" actId="478"/>
          <ac:picMkLst>
            <pc:docMk/>
            <pc:sldMk cId="3718295659" sldId="265"/>
            <ac:picMk id="2050" creationId="{EF40F648-431C-1746-B6CD-EBFE298AEDC7}"/>
          </ac:picMkLst>
        </pc:picChg>
      </pc:sldChg>
      <pc:sldChg chg="addSp delSp modSp new mod">
        <pc:chgData name="坤 许" userId="27c33e8e49892705" providerId="LiveId" clId="{6816D44F-07C4-4870-9949-7CDC35086662}" dt="2023-10-20T00:52:08.567" v="665" actId="1076"/>
        <pc:sldMkLst>
          <pc:docMk/>
          <pc:sldMk cId="2666254145" sldId="266"/>
        </pc:sldMkLst>
        <pc:spChg chg="del">
          <ac:chgData name="坤 许" userId="27c33e8e49892705" providerId="LiveId" clId="{6816D44F-07C4-4870-9949-7CDC35086662}" dt="2023-10-17T07:19:48.807" v="213" actId="478"/>
          <ac:spMkLst>
            <pc:docMk/>
            <pc:sldMk cId="2666254145" sldId="266"/>
            <ac:spMk id="2" creationId="{73549DD0-9F2D-E18B-9901-C19870B18F63}"/>
          </ac:spMkLst>
        </pc:spChg>
        <pc:spChg chg="del">
          <ac:chgData name="坤 许" userId="27c33e8e49892705" providerId="LiveId" clId="{6816D44F-07C4-4870-9949-7CDC35086662}" dt="2023-10-17T07:19:48.807" v="213" actId="478"/>
          <ac:spMkLst>
            <pc:docMk/>
            <pc:sldMk cId="2666254145" sldId="266"/>
            <ac:spMk id="3" creationId="{ED052017-BE88-B489-C659-8F713D4A41D4}"/>
          </ac:spMkLst>
        </pc:spChg>
        <pc:spChg chg="add mod">
          <ac:chgData name="坤 许" userId="27c33e8e49892705" providerId="LiveId" clId="{6816D44F-07C4-4870-9949-7CDC35086662}" dt="2023-10-17T07:20:02.105" v="217" actId="1076"/>
          <ac:spMkLst>
            <pc:docMk/>
            <pc:sldMk cId="2666254145" sldId="266"/>
            <ac:spMk id="7" creationId="{3240BCC2-70F0-B978-EF75-CA590CAFE6CE}"/>
          </ac:spMkLst>
        </pc:spChg>
        <pc:picChg chg="add mod">
          <ac:chgData name="坤 许" userId="27c33e8e49892705" providerId="LiveId" clId="{6816D44F-07C4-4870-9949-7CDC35086662}" dt="2023-10-20T00:52:07.716" v="664" actId="1076"/>
          <ac:picMkLst>
            <pc:docMk/>
            <pc:sldMk cId="2666254145" sldId="266"/>
            <ac:picMk id="3" creationId="{D7B30A3F-3DB8-4BF3-BBA0-F18EBDFC7DDA}"/>
          </ac:picMkLst>
        </pc:picChg>
        <pc:picChg chg="add mod">
          <ac:chgData name="坤 许" userId="27c33e8e49892705" providerId="LiveId" clId="{6816D44F-07C4-4870-9949-7CDC35086662}" dt="2023-10-20T00:52:08.567" v="665" actId="1076"/>
          <ac:picMkLst>
            <pc:docMk/>
            <pc:sldMk cId="2666254145" sldId="266"/>
            <ac:picMk id="5" creationId="{37EEC951-4CD1-18E8-6F27-64FB47194DA7}"/>
          </ac:picMkLst>
        </pc:picChg>
      </pc:sldChg>
      <pc:sldChg chg="addSp delSp modSp new mod">
        <pc:chgData name="坤 许" userId="27c33e8e49892705" providerId="LiveId" clId="{6816D44F-07C4-4870-9949-7CDC35086662}" dt="2023-10-17T08:31:07.961" v="232" actId="1076"/>
        <pc:sldMkLst>
          <pc:docMk/>
          <pc:sldMk cId="458116909" sldId="267"/>
        </pc:sldMkLst>
        <pc:spChg chg="del">
          <ac:chgData name="坤 许" userId="27c33e8e49892705" providerId="LiveId" clId="{6816D44F-07C4-4870-9949-7CDC35086662}" dt="2023-10-17T08:30:57.394" v="222" actId="478"/>
          <ac:spMkLst>
            <pc:docMk/>
            <pc:sldMk cId="458116909" sldId="267"/>
            <ac:spMk id="2" creationId="{CD490BA5-9FF5-5C75-73E7-42C183C320EF}"/>
          </ac:spMkLst>
        </pc:spChg>
        <pc:spChg chg="del">
          <ac:chgData name="坤 许" userId="27c33e8e49892705" providerId="LiveId" clId="{6816D44F-07C4-4870-9949-7CDC35086662}" dt="2023-10-17T08:30:57.394" v="222" actId="478"/>
          <ac:spMkLst>
            <pc:docMk/>
            <pc:sldMk cId="458116909" sldId="267"/>
            <ac:spMk id="3" creationId="{087C7671-C661-BDA9-5027-1A71FE76CDBD}"/>
          </ac:spMkLst>
        </pc:spChg>
        <pc:spChg chg="add mod">
          <ac:chgData name="坤 许" userId="27c33e8e49892705" providerId="LiveId" clId="{6816D44F-07C4-4870-9949-7CDC35086662}" dt="2023-10-17T08:31:06.155" v="229"/>
          <ac:spMkLst>
            <pc:docMk/>
            <pc:sldMk cId="458116909" sldId="267"/>
            <ac:spMk id="5" creationId="{EC9368C2-54F1-B050-0050-D6DBE06A0D3E}"/>
          </ac:spMkLst>
        </pc:spChg>
        <pc:spChg chg="add mod">
          <ac:chgData name="坤 许" userId="27c33e8e49892705" providerId="LiveId" clId="{6816D44F-07C4-4870-9949-7CDC35086662}" dt="2023-10-17T08:31:07.961" v="232" actId="1076"/>
          <ac:spMkLst>
            <pc:docMk/>
            <pc:sldMk cId="458116909" sldId="267"/>
            <ac:spMk id="7" creationId="{81413395-4DDA-A665-E03D-17F1423A5167}"/>
          </ac:spMkLst>
        </pc:spChg>
      </pc:sldChg>
      <pc:sldChg chg="delSp modSp mod">
        <pc:chgData name="坤 许" userId="27c33e8e49892705" providerId="LiveId" clId="{6816D44F-07C4-4870-9949-7CDC35086662}" dt="2023-10-20T00:09:26.232" v="354" actId="20577"/>
        <pc:sldMkLst>
          <pc:docMk/>
          <pc:sldMk cId="486359382" sldId="268"/>
        </pc:sldMkLst>
        <pc:spChg chg="mod">
          <ac:chgData name="坤 许" userId="27c33e8e49892705" providerId="LiveId" clId="{6816D44F-07C4-4870-9949-7CDC35086662}" dt="2023-10-20T00:09:26.232" v="354" actId="20577"/>
          <ac:spMkLst>
            <pc:docMk/>
            <pc:sldMk cId="486359382" sldId="268"/>
            <ac:spMk id="5" creationId="{DB434991-AD03-2C2D-391E-DAB3AEFBA401}"/>
          </ac:spMkLst>
        </pc:spChg>
        <pc:spChg chg="del mod">
          <ac:chgData name="坤 许" userId="27c33e8e49892705" providerId="LiveId" clId="{6816D44F-07C4-4870-9949-7CDC35086662}" dt="2023-10-20T00:08:45.505" v="330"/>
          <ac:spMkLst>
            <pc:docMk/>
            <pc:sldMk cId="486359382" sldId="268"/>
            <ac:spMk id="7" creationId="{B1A3C3D0-6DC5-7255-44B5-8071716A8636}"/>
          </ac:spMkLst>
        </pc:spChg>
        <pc:spChg chg="del mod">
          <ac:chgData name="坤 许" userId="27c33e8e49892705" providerId="LiveId" clId="{6816D44F-07C4-4870-9949-7CDC35086662}" dt="2023-10-20T00:08:45.504" v="328"/>
          <ac:spMkLst>
            <pc:docMk/>
            <pc:sldMk cId="486359382" sldId="268"/>
            <ac:spMk id="8" creationId="{49FA2FF2-5ED6-9328-7EDB-0D76DF723FB2}"/>
          </ac:spMkLst>
        </pc:spChg>
      </pc:sldChg>
      <pc:sldChg chg="addSp modSp mod">
        <pc:chgData name="坤 许" userId="27c33e8e49892705" providerId="LiveId" clId="{6816D44F-07C4-4870-9949-7CDC35086662}" dt="2023-10-20T00:05:09.553" v="297" actId="1076"/>
        <pc:sldMkLst>
          <pc:docMk/>
          <pc:sldMk cId="447215648" sldId="270"/>
        </pc:sldMkLst>
        <pc:spChg chg="add mod">
          <ac:chgData name="坤 许" userId="27c33e8e49892705" providerId="LiveId" clId="{6816D44F-07C4-4870-9949-7CDC35086662}" dt="2023-10-20T00:02:24.802" v="262" actId="1076"/>
          <ac:spMkLst>
            <pc:docMk/>
            <pc:sldMk cId="447215648" sldId="270"/>
            <ac:spMk id="2" creationId="{6099D742-982B-49BD-82B4-A4CE69DE7E66}"/>
          </ac:spMkLst>
        </pc:spChg>
        <pc:spChg chg="add mod">
          <ac:chgData name="坤 许" userId="27c33e8e49892705" providerId="LiveId" clId="{6816D44F-07C4-4870-9949-7CDC35086662}" dt="2023-10-20T00:05:04.469" v="293" actId="1076"/>
          <ac:spMkLst>
            <pc:docMk/>
            <pc:sldMk cId="447215648" sldId="270"/>
            <ac:spMk id="3" creationId="{E9005108-318D-3720-7BC4-CE92070C807F}"/>
          </ac:spMkLst>
        </pc:spChg>
        <pc:spChg chg="mod">
          <ac:chgData name="坤 许" userId="27c33e8e49892705" providerId="LiveId" clId="{6816D44F-07C4-4870-9949-7CDC35086662}" dt="2023-10-20T00:02:12.998" v="258" actId="1076"/>
          <ac:spMkLst>
            <pc:docMk/>
            <pc:sldMk cId="447215648" sldId="270"/>
            <ac:spMk id="8" creationId="{67BEB3CE-E489-52CD-3987-7F14E56BBE75}"/>
          </ac:spMkLst>
        </pc:spChg>
        <pc:spChg chg="mod">
          <ac:chgData name="坤 许" userId="27c33e8e49892705" providerId="LiveId" clId="{6816D44F-07C4-4870-9949-7CDC35086662}" dt="2023-10-20T00:05:04.469" v="293" actId="1076"/>
          <ac:spMkLst>
            <pc:docMk/>
            <pc:sldMk cId="447215648" sldId="270"/>
            <ac:spMk id="9" creationId="{B78EB8DF-820A-ABC8-A1B3-E1E345F93586}"/>
          </ac:spMkLst>
        </pc:spChg>
        <pc:picChg chg="mod">
          <ac:chgData name="坤 许" userId="27c33e8e49892705" providerId="LiveId" clId="{6816D44F-07C4-4870-9949-7CDC35086662}" dt="2023-10-20T00:05:09.553" v="297" actId="1076"/>
          <ac:picMkLst>
            <pc:docMk/>
            <pc:sldMk cId="447215648" sldId="270"/>
            <ac:picMk id="6" creationId="{595AD0E0-C0DD-8085-E9B6-BAC5A24E65F5}"/>
          </ac:picMkLst>
        </pc:picChg>
        <pc:picChg chg="mod">
          <ac:chgData name="坤 许" userId="27c33e8e49892705" providerId="LiveId" clId="{6816D44F-07C4-4870-9949-7CDC35086662}" dt="2023-10-20T00:05:06.825" v="295" actId="1076"/>
          <ac:picMkLst>
            <pc:docMk/>
            <pc:sldMk cId="447215648" sldId="270"/>
            <ac:picMk id="11" creationId="{DCB062AF-86C7-63C9-0F94-1FD0E8400CB2}"/>
          </ac:picMkLst>
        </pc:picChg>
        <pc:picChg chg="mod">
          <ac:chgData name="坤 许" userId="27c33e8e49892705" providerId="LiveId" clId="{6816D44F-07C4-4870-9949-7CDC35086662}" dt="2023-10-20T00:05:07.930" v="296" actId="1076"/>
          <ac:picMkLst>
            <pc:docMk/>
            <pc:sldMk cId="447215648" sldId="270"/>
            <ac:picMk id="13" creationId="{372D8AED-93FF-00F0-D5AE-F568C56F3322}"/>
          </ac:picMkLst>
        </pc:picChg>
      </pc:sldChg>
      <pc:sldChg chg="delSp modSp mod">
        <pc:chgData name="坤 许" userId="27c33e8e49892705" providerId="LiveId" clId="{6816D44F-07C4-4870-9949-7CDC35086662}" dt="2023-10-20T00:52:35.543" v="700" actId="113"/>
        <pc:sldMkLst>
          <pc:docMk/>
          <pc:sldMk cId="733318171" sldId="271"/>
        </pc:sldMkLst>
        <pc:spChg chg="mod">
          <ac:chgData name="坤 许" userId="27c33e8e49892705" providerId="LiveId" clId="{6816D44F-07C4-4870-9949-7CDC35086662}" dt="2023-10-20T00:52:35.543" v="700" actId="113"/>
          <ac:spMkLst>
            <pc:docMk/>
            <pc:sldMk cId="733318171" sldId="271"/>
            <ac:spMk id="5" creationId="{AD1DD4DC-5959-AB72-F3BD-D454E52E01E5}"/>
          </ac:spMkLst>
        </pc:spChg>
        <pc:spChg chg="del mod">
          <ac:chgData name="坤 许" userId="27c33e8e49892705" providerId="LiveId" clId="{6816D44F-07C4-4870-9949-7CDC35086662}" dt="2023-10-20T00:52:25.864" v="686"/>
          <ac:spMkLst>
            <pc:docMk/>
            <pc:sldMk cId="733318171" sldId="271"/>
            <ac:spMk id="7" creationId="{2F771C3A-C782-0422-C1AD-B2C34D72248C}"/>
          </ac:spMkLst>
        </pc:spChg>
        <pc:spChg chg="del mod">
          <ac:chgData name="坤 许" userId="27c33e8e49892705" providerId="LiveId" clId="{6816D44F-07C4-4870-9949-7CDC35086662}" dt="2023-10-20T00:52:25.863" v="684"/>
          <ac:spMkLst>
            <pc:docMk/>
            <pc:sldMk cId="733318171" sldId="271"/>
            <ac:spMk id="9" creationId="{56AC0F06-00A1-01FF-6A0F-54C3848D8D02}"/>
          </ac:spMkLst>
        </pc:spChg>
      </pc:sldChg>
      <pc:sldChg chg="addSp delSp modSp add mod ord">
        <pc:chgData name="坤 许" userId="27c33e8e49892705" providerId="LiveId" clId="{6816D44F-07C4-4870-9949-7CDC35086662}" dt="2023-10-20T00:47:22.545" v="601" actId="1076"/>
        <pc:sldMkLst>
          <pc:docMk/>
          <pc:sldMk cId="2454357588" sldId="272"/>
        </pc:sldMkLst>
        <pc:spChg chg="mod">
          <ac:chgData name="坤 许" userId="27c33e8e49892705" providerId="LiveId" clId="{6816D44F-07C4-4870-9949-7CDC35086662}" dt="2023-10-20T00:46:19.713" v="591" actId="1076"/>
          <ac:spMkLst>
            <pc:docMk/>
            <pc:sldMk cId="2454357588" sldId="272"/>
            <ac:spMk id="3" creationId="{2E63E2F2-BD1D-1108-9F5D-C236AC9EA08F}"/>
          </ac:spMkLst>
        </pc:spChg>
        <pc:spChg chg="mod">
          <ac:chgData name="坤 许" userId="27c33e8e49892705" providerId="LiveId" clId="{6816D44F-07C4-4870-9949-7CDC35086662}" dt="2023-10-20T00:45:26.089" v="581" actId="1076"/>
          <ac:spMkLst>
            <pc:docMk/>
            <pc:sldMk cId="2454357588" sldId="272"/>
            <ac:spMk id="5" creationId="{9E185E3C-2E86-5D94-7462-7584981FF8D9}"/>
          </ac:spMkLst>
        </pc:spChg>
        <pc:picChg chg="add mod">
          <ac:chgData name="坤 许" userId="27c33e8e49892705" providerId="LiveId" clId="{6816D44F-07C4-4870-9949-7CDC35086662}" dt="2023-10-20T00:47:22.545" v="601" actId="1076"/>
          <ac:picMkLst>
            <pc:docMk/>
            <pc:sldMk cId="2454357588" sldId="272"/>
            <ac:picMk id="2" creationId="{ECAD4D2B-0126-7211-BB1E-46D7F0EB85B1}"/>
          </ac:picMkLst>
        </pc:picChg>
        <pc:picChg chg="add mod">
          <ac:chgData name="坤 许" userId="27c33e8e49892705" providerId="LiveId" clId="{6816D44F-07C4-4870-9949-7CDC35086662}" dt="2023-10-20T00:46:40.192" v="599" actId="1076"/>
          <ac:picMkLst>
            <pc:docMk/>
            <pc:sldMk cId="2454357588" sldId="272"/>
            <ac:picMk id="4" creationId="{D8933954-872E-F815-B608-035903440653}"/>
          </ac:picMkLst>
        </pc:picChg>
        <pc:picChg chg="mod">
          <ac:chgData name="坤 许" userId="27c33e8e49892705" providerId="LiveId" clId="{6816D44F-07C4-4870-9949-7CDC35086662}" dt="2023-10-20T00:45:27.120" v="582" actId="1076"/>
          <ac:picMkLst>
            <pc:docMk/>
            <pc:sldMk cId="2454357588" sldId="272"/>
            <ac:picMk id="6" creationId="{F4D31EE4-C3EB-1DCD-3168-C1E9109E5BFF}"/>
          </ac:picMkLst>
        </pc:picChg>
        <pc:picChg chg="del">
          <ac:chgData name="坤 许" userId="27c33e8e49892705" providerId="LiveId" clId="{6816D44F-07C4-4870-9949-7CDC35086662}" dt="2023-10-20T00:45:20.373" v="577" actId="478"/>
          <ac:picMkLst>
            <pc:docMk/>
            <pc:sldMk cId="2454357588" sldId="272"/>
            <ac:picMk id="7" creationId="{D38C6F16-3DBE-88BE-4356-0F270795F142}"/>
          </ac:picMkLst>
        </pc:picChg>
        <pc:picChg chg="del">
          <ac:chgData name="坤 许" userId="27c33e8e49892705" providerId="LiveId" clId="{6816D44F-07C4-4870-9949-7CDC35086662}" dt="2023-10-20T00:46:10.637" v="586" actId="478"/>
          <ac:picMkLst>
            <pc:docMk/>
            <pc:sldMk cId="2454357588" sldId="272"/>
            <ac:picMk id="9" creationId="{E202C620-625E-F8DF-2BA2-B2FDAD65D2DF}"/>
          </ac:picMkLst>
        </pc:picChg>
        <pc:picChg chg="del">
          <ac:chgData name="坤 许" userId="27c33e8e49892705" providerId="LiveId" clId="{6816D44F-07C4-4870-9949-7CDC35086662}" dt="2023-10-20T00:46:10.637" v="586" actId="478"/>
          <ac:picMkLst>
            <pc:docMk/>
            <pc:sldMk cId="2454357588" sldId="272"/>
            <ac:picMk id="11" creationId="{FE7D1F50-A6DD-9848-3C12-044DF382840F}"/>
          </ac:picMkLst>
        </pc:picChg>
        <pc:picChg chg="del">
          <ac:chgData name="坤 许" userId="27c33e8e49892705" providerId="LiveId" clId="{6816D44F-07C4-4870-9949-7CDC35086662}" dt="2023-10-20T00:45:20.853" v="578" actId="478"/>
          <ac:picMkLst>
            <pc:docMk/>
            <pc:sldMk cId="2454357588" sldId="272"/>
            <ac:picMk id="15" creationId="{A028D96C-FB96-6F73-FF1A-91224101162A}"/>
          </ac:picMkLst>
        </pc:picChg>
      </pc:sldChg>
      <pc:sldChg chg="addSp delSp modSp add mod ord">
        <pc:chgData name="坤 许" userId="27c33e8e49892705" providerId="LiveId" clId="{6816D44F-07C4-4870-9949-7CDC35086662}" dt="2023-10-20T00:51:39.070" v="658"/>
        <pc:sldMkLst>
          <pc:docMk/>
          <pc:sldMk cId="3386417613" sldId="273"/>
        </pc:sldMkLst>
        <pc:spChg chg="add mod">
          <ac:chgData name="坤 许" userId="27c33e8e49892705" providerId="LiveId" clId="{6816D44F-07C4-4870-9949-7CDC35086662}" dt="2023-10-20T00:51:34.647" v="656" actId="1076"/>
          <ac:spMkLst>
            <pc:docMk/>
            <pc:sldMk cId="3386417613" sldId="273"/>
            <ac:spMk id="2" creationId="{5F76C280-9F24-D1D3-21C0-05D23AF7851F}"/>
          </ac:spMkLst>
        </pc:spChg>
        <pc:spChg chg="add mod">
          <ac:chgData name="坤 许" userId="27c33e8e49892705" providerId="LiveId" clId="{6816D44F-07C4-4870-9949-7CDC35086662}" dt="2023-10-20T00:51:33.091" v="655" actId="1076"/>
          <ac:spMkLst>
            <pc:docMk/>
            <pc:sldMk cId="3386417613" sldId="273"/>
            <ac:spMk id="3" creationId="{95F9A182-998C-4177-E71C-BABD96AC2A73}"/>
          </ac:spMkLst>
        </pc:spChg>
        <pc:spChg chg="mod">
          <ac:chgData name="坤 许" userId="27c33e8e49892705" providerId="LiveId" clId="{6816D44F-07C4-4870-9949-7CDC35086662}" dt="2023-10-20T00:48:53.818" v="626" actId="403"/>
          <ac:spMkLst>
            <pc:docMk/>
            <pc:sldMk cId="3386417613" sldId="273"/>
            <ac:spMk id="5" creationId="{441EDB1B-DA7A-17B5-4008-3028DF6D4D2D}"/>
          </ac:spMkLst>
        </pc:spChg>
        <pc:picChg chg="del">
          <ac:chgData name="坤 许" userId="27c33e8e49892705" providerId="LiveId" clId="{6816D44F-07C4-4870-9949-7CDC35086662}" dt="2023-10-20T00:48:48.669" v="621" actId="478"/>
          <ac:picMkLst>
            <pc:docMk/>
            <pc:sldMk cId="3386417613" sldId="273"/>
            <ac:picMk id="7" creationId="{8EEB00D2-5136-EAFF-DF6A-42B82033034E}"/>
          </ac:picMkLst>
        </pc:picChg>
        <pc:picChg chg="del">
          <ac:chgData name="坤 许" userId="27c33e8e49892705" providerId="LiveId" clId="{6816D44F-07C4-4870-9949-7CDC35086662}" dt="2023-10-20T00:48:50.009" v="622" actId="478"/>
          <ac:picMkLst>
            <pc:docMk/>
            <pc:sldMk cId="3386417613" sldId="273"/>
            <ac:picMk id="9" creationId="{7949CF71-432B-D9D8-425B-1A2C4C3A70E6}"/>
          </ac:picMkLst>
        </pc:picChg>
        <pc:picChg chg="mod">
          <ac:chgData name="坤 许" userId="27c33e8e49892705" providerId="LiveId" clId="{6816D44F-07C4-4870-9949-7CDC35086662}" dt="2023-10-20T00:51:15.549" v="637" actId="1076"/>
          <ac:picMkLst>
            <pc:docMk/>
            <pc:sldMk cId="3386417613" sldId="273"/>
            <ac:picMk id="2050" creationId="{EF40F648-431C-1746-B6CD-EBFE298AEDC7}"/>
          </ac:picMkLst>
        </pc:picChg>
      </pc:sldChg>
      <pc:sldChg chg="add">
        <pc:chgData name="坤 许" userId="27c33e8e49892705" providerId="LiveId" clId="{6816D44F-07C4-4870-9949-7CDC35086662}" dt="2023-10-20T00:50:51.599" v="631" actId="2890"/>
        <pc:sldMkLst>
          <pc:docMk/>
          <pc:sldMk cId="4236081577" sldId="274"/>
        </pc:sldMkLst>
      </pc:sldChg>
    </pc:docChg>
  </pc:docChgLst>
  <pc:docChgLst>
    <pc:chgData name="坤 许" userId="27c33e8e49892705" providerId="LiveId" clId="{F4CB230C-04B9-4C59-BC13-EDAC37AD92FA}"/>
    <pc:docChg chg="undo custSel addSld delSld modSld">
      <pc:chgData name="坤 许" userId="27c33e8e49892705" providerId="LiveId" clId="{F4CB230C-04B9-4C59-BC13-EDAC37AD92FA}" dt="2023-10-19T14:44:55.872" v="145" actId="1076"/>
      <pc:docMkLst>
        <pc:docMk/>
      </pc:docMkLst>
      <pc:sldChg chg="modSp mod">
        <pc:chgData name="坤 许" userId="27c33e8e49892705" providerId="LiveId" clId="{F4CB230C-04B9-4C59-BC13-EDAC37AD92FA}" dt="2023-10-19T14:05:15.040" v="17" actId="1076"/>
        <pc:sldMkLst>
          <pc:docMk/>
          <pc:sldMk cId="4015817810" sldId="256"/>
        </pc:sldMkLst>
        <pc:spChg chg="mod">
          <ac:chgData name="坤 许" userId="27c33e8e49892705" providerId="LiveId" clId="{F4CB230C-04B9-4C59-BC13-EDAC37AD92FA}" dt="2023-10-19T14:04:42.087" v="2" actId="1076"/>
          <ac:spMkLst>
            <pc:docMk/>
            <pc:sldMk cId="4015817810" sldId="256"/>
            <ac:spMk id="2" creationId="{E30C9AFA-DF03-0620-2C7D-37D5D4E2E30F}"/>
          </ac:spMkLst>
        </pc:spChg>
        <pc:spChg chg="mod">
          <ac:chgData name="坤 许" userId="27c33e8e49892705" providerId="LiveId" clId="{F4CB230C-04B9-4C59-BC13-EDAC37AD92FA}" dt="2023-10-19T14:05:15.040" v="17" actId="1076"/>
          <ac:spMkLst>
            <pc:docMk/>
            <pc:sldMk cId="4015817810" sldId="256"/>
            <ac:spMk id="3" creationId="{DC2A9098-1401-CD38-FB9D-8D9A97C9841A}"/>
          </ac:spMkLst>
        </pc:spChg>
        <pc:spChg chg="mod">
          <ac:chgData name="坤 许" userId="27c33e8e49892705" providerId="LiveId" clId="{F4CB230C-04B9-4C59-BC13-EDAC37AD92FA}" dt="2023-10-19T14:05:05.434" v="12" actId="1076"/>
          <ac:spMkLst>
            <pc:docMk/>
            <pc:sldMk cId="4015817810" sldId="256"/>
            <ac:spMk id="7" creationId="{DECB9F2D-A738-5930-169C-20F18164DEF7}"/>
          </ac:spMkLst>
        </pc:spChg>
        <pc:picChg chg="mod">
          <ac:chgData name="坤 许" userId="27c33e8e49892705" providerId="LiveId" clId="{F4CB230C-04B9-4C59-BC13-EDAC37AD92FA}" dt="2023-10-19T14:04:43.737" v="3" actId="1076"/>
          <ac:picMkLst>
            <pc:docMk/>
            <pc:sldMk cId="4015817810" sldId="256"/>
            <ac:picMk id="6" creationId="{543AAF34-7D93-5FB8-9B08-DE222C8B6A60}"/>
          </ac:picMkLst>
        </pc:picChg>
      </pc:sldChg>
      <pc:sldChg chg="addSp delSp modSp mod">
        <pc:chgData name="坤 许" userId="27c33e8e49892705" providerId="LiveId" clId="{F4CB230C-04B9-4C59-BC13-EDAC37AD92FA}" dt="2023-10-19T14:34:31.513" v="59" actId="1076"/>
        <pc:sldMkLst>
          <pc:docMk/>
          <pc:sldMk cId="1425198902" sldId="257"/>
        </pc:sldMkLst>
        <pc:spChg chg="mod">
          <ac:chgData name="坤 许" userId="27c33e8e49892705" providerId="LiveId" clId="{F4CB230C-04B9-4C59-BC13-EDAC37AD92FA}" dt="2023-10-19T14:33:20.652" v="34" actId="1076"/>
          <ac:spMkLst>
            <pc:docMk/>
            <pc:sldMk cId="1425198902" sldId="257"/>
            <ac:spMk id="6" creationId="{EEC78597-4A2C-7A0C-4D2D-389923DC2721}"/>
          </ac:spMkLst>
        </pc:spChg>
        <pc:spChg chg="add mod">
          <ac:chgData name="坤 许" userId="27c33e8e49892705" providerId="LiveId" clId="{F4CB230C-04B9-4C59-BC13-EDAC37AD92FA}" dt="2023-10-19T14:33:54.156" v="49" actId="1076"/>
          <ac:spMkLst>
            <pc:docMk/>
            <pc:sldMk cId="1425198902" sldId="257"/>
            <ac:spMk id="7" creationId="{978ADC63-008D-3EA1-8C1A-F5DE172C0736}"/>
          </ac:spMkLst>
        </pc:spChg>
        <pc:spChg chg="del mod">
          <ac:chgData name="坤 许" userId="27c33e8e49892705" providerId="LiveId" clId="{F4CB230C-04B9-4C59-BC13-EDAC37AD92FA}" dt="2023-10-19T14:32:40.105" v="26" actId="478"/>
          <ac:spMkLst>
            <pc:docMk/>
            <pc:sldMk cId="1425198902" sldId="257"/>
            <ac:spMk id="8" creationId="{47DF735D-4D3C-1A78-E934-569CB04D57DD}"/>
          </ac:spMkLst>
        </pc:spChg>
        <pc:picChg chg="add mod ord">
          <ac:chgData name="坤 许" userId="27c33e8e49892705" providerId="LiveId" clId="{F4CB230C-04B9-4C59-BC13-EDAC37AD92FA}" dt="2023-10-19T14:34:31.513" v="59" actId="1076"/>
          <ac:picMkLst>
            <pc:docMk/>
            <pc:sldMk cId="1425198902" sldId="257"/>
            <ac:picMk id="3" creationId="{41059FC7-8FBD-01D6-32DF-DCF087E61FF6}"/>
          </ac:picMkLst>
        </pc:picChg>
        <pc:picChg chg="del mod">
          <ac:chgData name="坤 许" userId="27c33e8e49892705" providerId="LiveId" clId="{F4CB230C-04B9-4C59-BC13-EDAC37AD92FA}" dt="2023-10-19T14:10:42.219" v="20" actId="478"/>
          <ac:picMkLst>
            <pc:docMk/>
            <pc:sldMk cId="1425198902" sldId="257"/>
            <ac:picMk id="4" creationId="{27E45A8F-732D-3A10-E246-3736D5123AE2}"/>
          </ac:picMkLst>
        </pc:picChg>
      </pc:sldChg>
      <pc:sldChg chg="addSp delSp modSp mod">
        <pc:chgData name="坤 许" userId="27c33e8e49892705" providerId="LiveId" clId="{F4CB230C-04B9-4C59-BC13-EDAC37AD92FA}" dt="2023-10-19T14:41:26.230" v="123" actId="1076"/>
        <pc:sldMkLst>
          <pc:docMk/>
          <pc:sldMk cId="458930311" sldId="258"/>
        </pc:sldMkLst>
        <pc:spChg chg="mod">
          <ac:chgData name="坤 许" userId="27c33e8e49892705" providerId="LiveId" clId="{F4CB230C-04B9-4C59-BC13-EDAC37AD92FA}" dt="2023-10-19T14:40:13.298" v="100" actId="1076"/>
          <ac:spMkLst>
            <pc:docMk/>
            <pc:sldMk cId="458930311" sldId="258"/>
            <ac:spMk id="2" creationId="{9043CEE2-DDFE-719E-292E-7C6714BDEAD5}"/>
          </ac:spMkLst>
        </pc:spChg>
        <pc:spChg chg="mod">
          <ac:chgData name="坤 许" userId="27c33e8e49892705" providerId="LiveId" clId="{F4CB230C-04B9-4C59-BC13-EDAC37AD92FA}" dt="2023-10-19T14:40:59.972" v="113" actId="1076"/>
          <ac:spMkLst>
            <pc:docMk/>
            <pc:sldMk cId="458930311" sldId="258"/>
            <ac:spMk id="3" creationId="{2B971E19-58A5-832E-AD8A-222272D300B0}"/>
          </ac:spMkLst>
        </pc:spChg>
        <pc:spChg chg="mod">
          <ac:chgData name="坤 许" userId="27c33e8e49892705" providerId="LiveId" clId="{F4CB230C-04B9-4C59-BC13-EDAC37AD92FA}" dt="2023-10-19T14:34:22.387" v="55" actId="1076"/>
          <ac:spMkLst>
            <pc:docMk/>
            <pc:sldMk cId="458930311" sldId="258"/>
            <ac:spMk id="5" creationId="{0582E786-7FB9-4A5D-43D0-ADFF09C9D2CE}"/>
          </ac:spMkLst>
        </pc:spChg>
        <pc:spChg chg="mod">
          <ac:chgData name="坤 许" userId="27c33e8e49892705" providerId="LiveId" clId="{F4CB230C-04B9-4C59-BC13-EDAC37AD92FA}" dt="2023-10-19T14:41:02.223" v="114" actId="1076"/>
          <ac:spMkLst>
            <pc:docMk/>
            <pc:sldMk cId="458930311" sldId="258"/>
            <ac:spMk id="6" creationId="{3D5E4D3B-3231-C757-3221-D23C4212FC01}"/>
          </ac:spMkLst>
        </pc:spChg>
        <pc:spChg chg="mod">
          <ac:chgData name="坤 许" userId="27c33e8e49892705" providerId="LiveId" clId="{F4CB230C-04B9-4C59-BC13-EDAC37AD92FA}" dt="2023-10-19T14:40:53.660" v="110" actId="1076"/>
          <ac:spMkLst>
            <pc:docMk/>
            <pc:sldMk cId="458930311" sldId="258"/>
            <ac:spMk id="7" creationId="{2915B969-AEEF-7033-5232-38B806ADDE6B}"/>
          </ac:spMkLst>
        </pc:spChg>
        <pc:spChg chg="mod">
          <ac:chgData name="坤 许" userId="27c33e8e49892705" providerId="LiveId" clId="{F4CB230C-04B9-4C59-BC13-EDAC37AD92FA}" dt="2023-10-19T14:41:26.230" v="123" actId="1076"/>
          <ac:spMkLst>
            <pc:docMk/>
            <pc:sldMk cId="458930311" sldId="258"/>
            <ac:spMk id="8" creationId="{0B3DC2D9-4F73-8284-99D7-CD9BB41EF73F}"/>
          </ac:spMkLst>
        </pc:spChg>
        <pc:spChg chg="mod">
          <ac:chgData name="坤 许" userId="27c33e8e49892705" providerId="LiveId" clId="{F4CB230C-04B9-4C59-BC13-EDAC37AD92FA}" dt="2023-10-19T14:40:57.722" v="112" actId="1076"/>
          <ac:spMkLst>
            <pc:docMk/>
            <pc:sldMk cId="458930311" sldId="258"/>
            <ac:spMk id="10" creationId="{8CC050B5-C7D3-5995-FF2C-8F618C73F7B1}"/>
          </ac:spMkLst>
        </pc:spChg>
        <pc:spChg chg="del">
          <ac:chgData name="坤 许" userId="27c33e8e49892705" providerId="LiveId" clId="{F4CB230C-04B9-4C59-BC13-EDAC37AD92FA}" dt="2023-10-19T14:39:44.028" v="91" actId="478"/>
          <ac:spMkLst>
            <pc:docMk/>
            <pc:sldMk cId="458930311" sldId="258"/>
            <ac:spMk id="16" creationId="{2E1A59B1-97F2-A57C-F171-014A03E8B317}"/>
          </ac:spMkLst>
        </pc:spChg>
        <pc:picChg chg="add mod modCrop">
          <ac:chgData name="坤 许" userId="27c33e8e49892705" providerId="LiveId" clId="{F4CB230C-04B9-4C59-BC13-EDAC37AD92FA}" dt="2023-10-19T14:41:23.166" v="122" actId="1076"/>
          <ac:picMkLst>
            <pc:docMk/>
            <pc:sldMk cId="458930311" sldId="258"/>
            <ac:picMk id="4" creationId="{E7D202D1-588B-339D-0F74-00C453DA16E4}"/>
          </ac:picMkLst>
        </pc:picChg>
        <pc:picChg chg="mod">
          <ac:chgData name="坤 许" userId="27c33e8e49892705" providerId="LiveId" clId="{F4CB230C-04B9-4C59-BC13-EDAC37AD92FA}" dt="2023-10-19T14:34:23.622" v="56" actId="1076"/>
          <ac:picMkLst>
            <pc:docMk/>
            <pc:sldMk cId="458930311" sldId="258"/>
            <ac:picMk id="9" creationId="{A3FB7776-A073-B62C-CAD1-F297BDB72E06}"/>
          </ac:picMkLst>
        </pc:picChg>
        <pc:picChg chg="mod">
          <ac:chgData name="坤 许" userId="27c33e8e49892705" providerId="LiveId" clId="{F4CB230C-04B9-4C59-BC13-EDAC37AD92FA}" dt="2023-10-19T14:40:11.376" v="99" actId="1076"/>
          <ac:picMkLst>
            <pc:docMk/>
            <pc:sldMk cId="458930311" sldId="258"/>
            <ac:picMk id="11" creationId="{48427DEC-22B5-DED1-4B1C-14F00E034680}"/>
          </ac:picMkLst>
        </pc:picChg>
        <pc:picChg chg="mod">
          <ac:chgData name="坤 许" userId="27c33e8e49892705" providerId="LiveId" clId="{F4CB230C-04B9-4C59-BC13-EDAC37AD92FA}" dt="2023-10-19T14:41:02.864" v="115" actId="1076"/>
          <ac:picMkLst>
            <pc:docMk/>
            <pc:sldMk cId="458930311" sldId="258"/>
            <ac:picMk id="13" creationId="{538FB4A2-1F79-4956-18ED-E1F8585D3EA5}"/>
          </ac:picMkLst>
        </pc:picChg>
      </pc:sldChg>
      <pc:sldChg chg="modSp mod">
        <pc:chgData name="坤 许" userId="27c33e8e49892705" providerId="LiveId" clId="{F4CB230C-04B9-4C59-BC13-EDAC37AD92FA}" dt="2023-10-19T14:41:45.862" v="131" actId="1076"/>
        <pc:sldMkLst>
          <pc:docMk/>
          <pc:sldMk cId="686898425" sldId="259"/>
        </pc:sldMkLst>
        <pc:spChg chg="mod">
          <ac:chgData name="坤 许" userId="27c33e8e49892705" providerId="LiveId" clId="{F4CB230C-04B9-4C59-BC13-EDAC37AD92FA}" dt="2023-10-19T14:41:34.012" v="126" actId="1076"/>
          <ac:spMkLst>
            <pc:docMk/>
            <pc:sldMk cId="686898425" sldId="259"/>
            <ac:spMk id="3" creationId="{CC8F681A-25E3-4EAA-3E88-D98AEF412DC3}"/>
          </ac:spMkLst>
        </pc:spChg>
        <pc:spChg chg="mod">
          <ac:chgData name="坤 许" userId="27c33e8e49892705" providerId="LiveId" clId="{F4CB230C-04B9-4C59-BC13-EDAC37AD92FA}" dt="2023-10-19T14:41:30.652" v="124" actId="1076"/>
          <ac:spMkLst>
            <pc:docMk/>
            <pc:sldMk cId="686898425" sldId="259"/>
            <ac:spMk id="4" creationId="{49B4E3A6-836E-4C55-DF57-1F9D5DA6C5C5}"/>
          </ac:spMkLst>
        </pc:spChg>
        <pc:spChg chg="mod">
          <ac:chgData name="坤 许" userId="27c33e8e49892705" providerId="LiveId" clId="{F4CB230C-04B9-4C59-BC13-EDAC37AD92FA}" dt="2023-10-19T14:41:32.512" v="125" actId="1076"/>
          <ac:spMkLst>
            <pc:docMk/>
            <pc:sldMk cId="686898425" sldId="259"/>
            <ac:spMk id="5" creationId="{D3439752-09DF-9BD2-4D2A-E08DD27AA032}"/>
          </ac:spMkLst>
        </pc:spChg>
        <pc:spChg chg="mod">
          <ac:chgData name="坤 许" userId="27c33e8e49892705" providerId="LiveId" clId="{F4CB230C-04B9-4C59-BC13-EDAC37AD92FA}" dt="2023-10-19T14:41:40.843" v="128" actId="1076"/>
          <ac:spMkLst>
            <pc:docMk/>
            <pc:sldMk cId="686898425" sldId="259"/>
            <ac:spMk id="7" creationId="{55693A18-9C7D-01BF-3668-DFC56C710138}"/>
          </ac:spMkLst>
        </pc:spChg>
        <pc:spChg chg="mod">
          <ac:chgData name="坤 许" userId="27c33e8e49892705" providerId="LiveId" clId="{F4CB230C-04B9-4C59-BC13-EDAC37AD92FA}" dt="2023-10-19T14:41:45.376" v="130" actId="1076"/>
          <ac:spMkLst>
            <pc:docMk/>
            <pc:sldMk cId="686898425" sldId="259"/>
            <ac:spMk id="9" creationId="{C7471F25-A8FD-D04E-41B1-A8E01E7B2833}"/>
          </ac:spMkLst>
        </pc:spChg>
        <pc:picChg chg="mod">
          <ac:chgData name="坤 许" userId="27c33e8e49892705" providerId="LiveId" clId="{F4CB230C-04B9-4C59-BC13-EDAC37AD92FA}" dt="2023-10-19T14:41:45.862" v="131" actId="1076"/>
          <ac:picMkLst>
            <pc:docMk/>
            <pc:sldMk cId="686898425" sldId="259"/>
            <ac:picMk id="8" creationId="{B7CCC2F6-3664-EFC0-9516-160E436FDC42}"/>
          </ac:picMkLst>
        </pc:picChg>
      </pc:sldChg>
      <pc:sldChg chg="modSp mod">
        <pc:chgData name="坤 许" userId="27c33e8e49892705" providerId="LiveId" clId="{F4CB230C-04B9-4C59-BC13-EDAC37AD92FA}" dt="2023-10-19T14:42:39.169" v="133" actId="14100"/>
        <pc:sldMkLst>
          <pc:docMk/>
          <pc:sldMk cId="902723335" sldId="263"/>
        </pc:sldMkLst>
        <pc:picChg chg="mod">
          <ac:chgData name="坤 许" userId="27c33e8e49892705" providerId="LiveId" clId="{F4CB230C-04B9-4C59-BC13-EDAC37AD92FA}" dt="2023-10-19T14:42:39.169" v="133" actId="14100"/>
          <ac:picMkLst>
            <pc:docMk/>
            <pc:sldMk cId="902723335" sldId="263"/>
            <ac:picMk id="7" creationId="{D38C6F16-3DBE-88BE-4356-0F270795F142}"/>
          </ac:picMkLst>
        </pc:picChg>
        <pc:picChg chg="mod">
          <ac:chgData name="坤 许" userId="27c33e8e49892705" providerId="LiveId" clId="{F4CB230C-04B9-4C59-BC13-EDAC37AD92FA}" dt="2023-10-19T14:42:37.372" v="132" actId="1076"/>
          <ac:picMkLst>
            <pc:docMk/>
            <pc:sldMk cId="902723335" sldId="263"/>
            <ac:picMk id="15" creationId="{A028D96C-FB96-6F73-FF1A-91224101162A}"/>
          </ac:picMkLst>
        </pc:picChg>
      </pc:sldChg>
      <pc:sldChg chg="del">
        <pc:chgData name="坤 许" userId="27c33e8e49892705" providerId="LiveId" clId="{F4CB230C-04B9-4C59-BC13-EDAC37AD92FA}" dt="2023-10-19T14:42:43.501" v="134" actId="2696"/>
        <pc:sldMkLst>
          <pc:docMk/>
          <pc:sldMk cId="458116909" sldId="267"/>
        </pc:sldMkLst>
      </pc:sldChg>
      <pc:sldChg chg="addSp delSp modSp add del mod">
        <pc:chgData name="坤 许" userId="27c33e8e49892705" providerId="LiveId" clId="{F4CB230C-04B9-4C59-BC13-EDAC37AD92FA}" dt="2023-10-19T14:39:47.492" v="92" actId="47"/>
        <pc:sldMkLst>
          <pc:docMk/>
          <pc:sldMk cId="1155521399" sldId="269"/>
        </pc:sldMkLst>
        <pc:spChg chg="mod">
          <ac:chgData name="坤 许" userId="27c33e8e49892705" providerId="LiveId" clId="{F4CB230C-04B9-4C59-BC13-EDAC37AD92FA}" dt="2023-10-19T14:34:52.641" v="66" actId="1076"/>
          <ac:spMkLst>
            <pc:docMk/>
            <pc:sldMk cId="1155521399" sldId="269"/>
            <ac:spMk id="2" creationId="{9043CEE2-DDFE-719E-292E-7C6714BDEAD5}"/>
          </ac:spMkLst>
        </pc:spChg>
        <pc:spChg chg="del">
          <ac:chgData name="坤 许" userId="27c33e8e49892705" providerId="LiveId" clId="{F4CB230C-04B9-4C59-BC13-EDAC37AD92FA}" dt="2023-10-19T14:34:36.928" v="61" actId="478"/>
          <ac:spMkLst>
            <pc:docMk/>
            <pc:sldMk cId="1155521399" sldId="269"/>
            <ac:spMk id="7" creationId="{2915B969-AEEF-7033-5232-38B806ADDE6B}"/>
          </ac:spMkLst>
        </pc:spChg>
        <pc:spChg chg="mod">
          <ac:chgData name="坤 许" userId="27c33e8e49892705" providerId="LiveId" clId="{F4CB230C-04B9-4C59-BC13-EDAC37AD92FA}" dt="2023-10-19T14:34:49.291" v="65" actId="1076"/>
          <ac:spMkLst>
            <pc:docMk/>
            <pc:sldMk cId="1155521399" sldId="269"/>
            <ac:spMk id="8" creationId="{0B3DC2D9-4F73-8284-99D7-CD9BB41EF73F}"/>
          </ac:spMkLst>
        </pc:spChg>
        <pc:spChg chg="del">
          <ac:chgData name="坤 许" userId="27c33e8e49892705" providerId="LiveId" clId="{F4CB230C-04B9-4C59-BC13-EDAC37AD92FA}" dt="2023-10-19T14:34:39.737" v="62" actId="478"/>
          <ac:spMkLst>
            <pc:docMk/>
            <pc:sldMk cId="1155521399" sldId="269"/>
            <ac:spMk id="10" creationId="{8CC050B5-C7D3-5995-FF2C-8F618C73F7B1}"/>
          </ac:spMkLst>
        </pc:spChg>
        <pc:spChg chg="del mod">
          <ac:chgData name="坤 许" userId="27c33e8e49892705" providerId="LiveId" clId="{F4CB230C-04B9-4C59-BC13-EDAC37AD92FA}" dt="2023-10-19T14:38:56.342" v="79" actId="21"/>
          <ac:spMkLst>
            <pc:docMk/>
            <pc:sldMk cId="1155521399" sldId="269"/>
            <ac:spMk id="16" creationId="{2E1A59B1-97F2-A57C-F171-014A03E8B317}"/>
          </ac:spMkLst>
        </pc:spChg>
        <pc:picChg chg="mod">
          <ac:chgData name="坤 许" userId="27c33e8e49892705" providerId="LiveId" clId="{F4CB230C-04B9-4C59-BC13-EDAC37AD92FA}" dt="2023-10-19T14:34:52.641" v="66" actId="1076"/>
          <ac:picMkLst>
            <pc:docMk/>
            <pc:sldMk cId="1155521399" sldId="269"/>
            <ac:picMk id="11" creationId="{48427DEC-22B5-DED1-4B1C-14F00E034680}"/>
          </ac:picMkLst>
        </pc:picChg>
        <pc:picChg chg="add del mod">
          <ac:chgData name="坤 许" userId="27c33e8e49892705" providerId="LiveId" clId="{F4CB230C-04B9-4C59-BC13-EDAC37AD92FA}" dt="2023-10-19T14:36:30.385" v="70" actId="21"/>
          <ac:picMkLst>
            <pc:docMk/>
            <pc:sldMk cId="1155521399" sldId="269"/>
            <ac:picMk id="12" creationId="{6C3C95C2-B131-7AB4-17DA-7609E78886D2}"/>
          </ac:picMkLst>
        </pc:picChg>
      </pc:sldChg>
      <pc:sldChg chg="addSp delSp modSp new mod">
        <pc:chgData name="坤 许" userId="27c33e8e49892705" providerId="LiveId" clId="{F4CB230C-04B9-4C59-BC13-EDAC37AD92FA}" dt="2023-10-19T14:39:40.387" v="90" actId="1076"/>
        <pc:sldMkLst>
          <pc:docMk/>
          <pc:sldMk cId="447215648" sldId="270"/>
        </pc:sldMkLst>
        <pc:spChg chg="del">
          <ac:chgData name="坤 许" userId="27c33e8e49892705" providerId="LiveId" clId="{F4CB230C-04B9-4C59-BC13-EDAC37AD92FA}" dt="2023-10-19T14:36:27.088" v="69" actId="478"/>
          <ac:spMkLst>
            <pc:docMk/>
            <pc:sldMk cId="447215648" sldId="270"/>
            <ac:spMk id="2" creationId="{6FBE5761-C2CC-CC13-2F01-CE9B2E5D17A9}"/>
          </ac:spMkLst>
        </pc:spChg>
        <pc:spChg chg="del">
          <ac:chgData name="坤 许" userId="27c33e8e49892705" providerId="LiveId" clId="{F4CB230C-04B9-4C59-BC13-EDAC37AD92FA}" dt="2023-10-19T14:36:27.088" v="69" actId="478"/>
          <ac:spMkLst>
            <pc:docMk/>
            <pc:sldMk cId="447215648" sldId="270"/>
            <ac:spMk id="3" creationId="{7AE8D7C0-C144-EB30-41EB-DF000DBAE50E}"/>
          </ac:spMkLst>
        </pc:spChg>
        <pc:spChg chg="add mod">
          <ac:chgData name="坤 许" userId="27c33e8e49892705" providerId="LiveId" clId="{F4CB230C-04B9-4C59-BC13-EDAC37AD92FA}" dt="2023-10-19T14:37:42.742" v="78" actId="1076"/>
          <ac:spMkLst>
            <pc:docMk/>
            <pc:sldMk cId="447215648" sldId="270"/>
            <ac:spMk id="8" creationId="{67BEB3CE-E489-52CD-3987-7F14E56BBE75}"/>
          </ac:spMkLst>
        </pc:spChg>
        <pc:spChg chg="add mod">
          <ac:chgData name="坤 许" userId="27c33e8e49892705" providerId="LiveId" clId="{F4CB230C-04B9-4C59-BC13-EDAC37AD92FA}" dt="2023-10-19T14:39:40.387" v="90" actId="1076"/>
          <ac:spMkLst>
            <pc:docMk/>
            <pc:sldMk cId="447215648" sldId="270"/>
            <ac:spMk id="9" creationId="{B78EB8DF-820A-ABC8-A1B3-E1E345F93586}"/>
          </ac:spMkLst>
        </pc:spChg>
        <pc:picChg chg="add del mod">
          <ac:chgData name="坤 许" userId="27c33e8e49892705" providerId="LiveId" clId="{F4CB230C-04B9-4C59-BC13-EDAC37AD92FA}" dt="2023-10-19T14:39:21.900" v="85" actId="478"/>
          <ac:picMkLst>
            <pc:docMk/>
            <pc:sldMk cId="447215648" sldId="270"/>
            <ac:picMk id="4" creationId="{D95DA4C6-A574-83ED-0916-8CC74737CA49}"/>
          </ac:picMkLst>
        </pc:picChg>
        <pc:picChg chg="add mod ord">
          <ac:chgData name="坤 许" userId="27c33e8e49892705" providerId="LiveId" clId="{F4CB230C-04B9-4C59-BC13-EDAC37AD92FA}" dt="2023-10-19T14:38:59.360" v="82" actId="1076"/>
          <ac:picMkLst>
            <pc:docMk/>
            <pc:sldMk cId="447215648" sldId="270"/>
            <ac:picMk id="6" creationId="{595AD0E0-C0DD-8085-E9B6-BAC5A24E65F5}"/>
          </ac:picMkLst>
        </pc:picChg>
        <pc:picChg chg="add mod">
          <ac:chgData name="坤 许" userId="27c33e8e49892705" providerId="LiveId" clId="{F4CB230C-04B9-4C59-BC13-EDAC37AD92FA}" dt="2023-10-19T14:39:29.020" v="87" actId="1076"/>
          <ac:picMkLst>
            <pc:docMk/>
            <pc:sldMk cId="447215648" sldId="270"/>
            <ac:picMk id="11" creationId="{DCB062AF-86C7-63C9-0F94-1FD0E8400CB2}"/>
          </ac:picMkLst>
        </pc:picChg>
        <pc:picChg chg="add mod">
          <ac:chgData name="坤 许" userId="27c33e8e49892705" providerId="LiveId" clId="{F4CB230C-04B9-4C59-BC13-EDAC37AD92FA}" dt="2023-10-19T14:39:38.544" v="89" actId="1076"/>
          <ac:picMkLst>
            <pc:docMk/>
            <pc:sldMk cId="447215648" sldId="270"/>
            <ac:picMk id="13" creationId="{372D8AED-93FF-00F0-D5AE-F568C56F3322}"/>
          </ac:picMkLst>
        </pc:picChg>
      </pc:sldChg>
      <pc:sldChg chg="addSp delSp modSp new mod">
        <pc:chgData name="坤 许" userId="27c33e8e49892705" providerId="LiveId" clId="{F4CB230C-04B9-4C59-BC13-EDAC37AD92FA}" dt="2023-10-19T14:44:55.872" v="145" actId="1076"/>
        <pc:sldMkLst>
          <pc:docMk/>
          <pc:sldMk cId="733318171" sldId="271"/>
        </pc:sldMkLst>
        <pc:spChg chg="del">
          <ac:chgData name="坤 许" userId="27c33e8e49892705" providerId="LiveId" clId="{F4CB230C-04B9-4C59-BC13-EDAC37AD92FA}" dt="2023-10-19T14:43:27.571" v="137" actId="478"/>
          <ac:spMkLst>
            <pc:docMk/>
            <pc:sldMk cId="733318171" sldId="271"/>
            <ac:spMk id="2" creationId="{69552C3B-0696-E02D-FD64-737336C3B07B}"/>
          </ac:spMkLst>
        </pc:spChg>
        <pc:spChg chg="del">
          <ac:chgData name="坤 许" userId="27c33e8e49892705" providerId="LiveId" clId="{F4CB230C-04B9-4C59-BC13-EDAC37AD92FA}" dt="2023-10-19T14:43:26.852" v="136" actId="478"/>
          <ac:spMkLst>
            <pc:docMk/>
            <pc:sldMk cId="733318171" sldId="271"/>
            <ac:spMk id="3" creationId="{573D86CE-5F53-914C-6032-C6C1D3149197}"/>
          </ac:spMkLst>
        </pc:spChg>
        <pc:spChg chg="add mod">
          <ac:chgData name="坤 许" userId="27c33e8e49892705" providerId="LiveId" clId="{F4CB230C-04B9-4C59-BC13-EDAC37AD92FA}" dt="2023-10-19T14:43:55.281" v="141"/>
          <ac:spMkLst>
            <pc:docMk/>
            <pc:sldMk cId="733318171" sldId="271"/>
            <ac:spMk id="5" creationId="{AD1DD4DC-5959-AB72-F3BD-D454E52E01E5}"/>
          </ac:spMkLst>
        </pc:spChg>
        <pc:spChg chg="add mod">
          <ac:chgData name="坤 许" userId="27c33e8e49892705" providerId="LiveId" clId="{F4CB230C-04B9-4C59-BC13-EDAC37AD92FA}" dt="2023-10-19T14:43:57.793" v="143" actId="1076"/>
          <ac:spMkLst>
            <pc:docMk/>
            <pc:sldMk cId="733318171" sldId="271"/>
            <ac:spMk id="7" creationId="{2F771C3A-C782-0422-C1AD-B2C34D72248C}"/>
          </ac:spMkLst>
        </pc:spChg>
        <pc:spChg chg="add mod">
          <ac:chgData name="坤 许" userId="27c33e8e49892705" providerId="LiveId" clId="{F4CB230C-04B9-4C59-BC13-EDAC37AD92FA}" dt="2023-10-19T14:44:55.872" v="145" actId="1076"/>
          <ac:spMkLst>
            <pc:docMk/>
            <pc:sldMk cId="733318171" sldId="271"/>
            <ac:spMk id="9" creationId="{56AC0F06-00A1-01FF-6A0F-54C3848D8D02}"/>
          </ac:spMkLst>
        </pc:spChg>
      </pc:sldChg>
    </pc:docChg>
  </pc:docChgLst>
  <pc:docChgLst>
    <pc:chgData name="坤 许" userId="27c33e8e49892705" providerId="LiveId" clId="{9894A574-4F36-4BFF-9657-5B5C5B72FACD}"/>
    <pc:docChg chg="undo custSel addSld modSld sldOrd">
      <pc:chgData name="坤 许" userId="27c33e8e49892705" providerId="LiveId" clId="{9894A574-4F36-4BFF-9657-5B5C5B72FACD}" dt="2023-10-19T11:39:05.779" v="361" actId="20577"/>
      <pc:docMkLst>
        <pc:docMk/>
      </pc:docMkLst>
      <pc:sldChg chg="addSp delSp modSp mod">
        <pc:chgData name="坤 许" userId="27c33e8e49892705" providerId="LiveId" clId="{9894A574-4F36-4BFF-9657-5B5C5B72FACD}" dt="2023-10-19T08:31:20.951" v="150" actId="1076"/>
        <pc:sldMkLst>
          <pc:docMk/>
          <pc:sldMk cId="4015817810" sldId="256"/>
        </pc:sldMkLst>
        <pc:spChg chg="mod">
          <ac:chgData name="坤 许" userId="27c33e8e49892705" providerId="LiveId" clId="{9894A574-4F36-4BFF-9657-5B5C5B72FACD}" dt="2023-10-19T08:31:20.951" v="150" actId="1076"/>
          <ac:spMkLst>
            <pc:docMk/>
            <pc:sldMk cId="4015817810" sldId="256"/>
            <ac:spMk id="2" creationId="{E30C9AFA-DF03-0620-2C7D-37D5D4E2E30F}"/>
          </ac:spMkLst>
        </pc:spChg>
        <pc:spChg chg="mod">
          <ac:chgData name="坤 许" userId="27c33e8e49892705" providerId="LiveId" clId="{9894A574-4F36-4BFF-9657-5B5C5B72FACD}" dt="2023-10-19T08:30:31.495" v="145" actId="14100"/>
          <ac:spMkLst>
            <pc:docMk/>
            <pc:sldMk cId="4015817810" sldId="256"/>
            <ac:spMk id="3" creationId="{DC2A9098-1401-CD38-FB9D-8D9A97C9841A}"/>
          </ac:spMkLst>
        </pc:spChg>
        <pc:spChg chg="add del mod">
          <ac:chgData name="坤 许" userId="27c33e8e49892705" providerId="LiveId" clId="{9894A574-4F36-4BFF-9657-5B5C5B72FACD}" dt="2023-10-19T08:30:16.353" v="141" actId="478"/>
          <ac:spMkLst>
            <pc:docMk/>
            <pc:sldMk cId="4015817810" sldId="256"/>
            <ac:spMk id="5" creationId="{A826557D-47D5-8373-204A-2D1BA97C62AF}"/>
          </ac:spMkLst>
        </pc:spChg>
        <pc:spChg chg="add mod">
          <ac:chgData name="坤 许" userId="27c33e8e49892705" providerId="LiveId" clId="{9894A574-4F36-4BFF-9657-5B5C5B72FACD}" dt="2023-10-19T08:31:17.109" v="149" actId="1076"/>
          <ac:spMkLst>
            <pc:docMk/>
            <pc:sldMk cId="4015817810" sldId="256"/>
            <ac:spMk id="7" creationId="{DECB9F2D-A738-5930-169C-20F18164DEF7}"/>
          </ac:spMkLst>
        </pc:spChg>
        <pc:picChg chg="add mod">
          <ac:chgData name="坤 许" userId="27c33e8e49892705" providerId="LiveId" clId="{9894A574-4F36-4BFF-9657-5B5C5B72FACD}" dt="2023-10-19T08:31:14.625" v="148" actId="1076"/>
          <ac:picMkLst>
            <pc:docMk/>
            <pc:sldMk cId="4015817810" sldId="256"/>
            <ac:picMk id="6" creationId="{543AAF34-7D93-5FB8-9B08-DE222C8B6A60}"/>
          </ac:picMkLst>
        </pc:picChg>
      </pc:sldChg>
      <pc:sldChg chg="modSp mod">
        <pc:chgData name="坤 许" userId="27c33e8e49892705" providerId="LiveId" clId="{9894A574-4F36-4BFF-9657-5B5C5B72FACD}" dt="2023-10-19T08:31:49.335" v="157" actId="14100"/>
        <pc:sldMkLst>
          <pc:docMk/>
          <pc:sldMk cId="1425198902" sldId="257"/>
        </pc:sldMkLst>
        <pc:spChg chg="mod">
          <ac:chgData name="坤 许" userId="27c33e8e49892705" providerId="LiveId" clId="{9894A574-4F36-4BFF-9657-5B5C5B72FACD}" dt="2023-10-19T08:31:49.335" v="157" actId="14100"/>
          <ac:spMkLst>
            <pc:docMk/>
            <pc:sldMk cId="1425198902" sldId="257"/>
            <ac:spMk id="6" creationId="{EEC78597-4A2C-7A0C-4D2D-389923DC2721}"/>
          </ac:spMkLst>
        </pc:spChg>
        <pc:spChg chg="mod">
          <ac:chgData name="坤 许" userId="27c33e8e49892705" providerId="LiveId" clId="{9894A574-4F36-4BFF-9657-5B5C5B72FACD}" dt="2023-10-19T08:31:43.745" v="155" actId="1076"/>
          <ac:spMkLst>
            <pc:docMk/>
            <pc:sldMk cId="1425198902" sldId="257"/>
            <ac:spMk id="8" creationId="{47DF735D-4D3C-1A78-E934-569CB04D57DD}"/>
          </ac:spMkLst>
        </pc:spChg>
        <pc:picChg chg="mod">
          <ac:chgData name="坤 许" userId="27c33e8e49892705" providerId="LiveId" clId="{9894A574-4F36-4BFF-9657-5B5C5B72FACD}" dt="2023-10-19T08:31:26.592" v="151" actId="1076"/>
          <ac:picMkLst>
            <pc:docMk/>
            <pc:sldMk cId="1425198902" sldId="257"/>
            <ac:picMk id="4" creationId="{27E45A8F-732D-3A10-E246-3736D5123AE2}"/>
          </ac:picMkLst>
        </pc:picChg>
      </pc:sldChg>
      <pc:sldChg chg="addSp delSp modSp mod">
        <pc:chgData name="坤 许" userId="27c33e8e49892705" providerId="LiveId" clId="{9894A574-4F36-4BFF-9657-5B5C5B72FACD}" dt="2023-10-19T11:25:06.480" v="316" actId="20577"/>
        <pc:sldMkLst>
          <pc:docMk/>
          <pc:sldMk cId="458930311" sldId="258"/>
        </pc:sldMkLst>
        <pc:spChg chg="add mod">
          <ac:chgData name="坤 许" userId="27c33e8e49892705" providerId="LiveId" clId="{9894A574-4F36-4BFF-9657-5B5C5B72FACD}" dt="2023-10-19T11:25:06.480" v="316" actId="20577"/>
          <ac:spMkLst>
            <pc:docMk/>
            <pc:sldMk cId="458930311" sldId="258"/>
            <ac:spMk id="2" creationId="{9043CEE2-DDFE-719E-292E-7C6714BDEAD5}"/>
          </ac:spMkLst>
        </pc:spChg>
        <pc:spChg chg="add mod">
          <ac:chgData name="坤 许" userId="27c33e8e49892705" providerId="LiveId" clId="{9894A574-4F36-4BFF-9657-5B5C5B72FACD}" dt="2023-10-19T08:36:43.333" v="202" actId="1076"/>
          <ac:spMkLst>
            <pc:docMk/>
            <pc:sldMk cId="458930311" sldId="258"/>
            <ac:spMk id="3" creationId="{2B971E19-58A5-832E-AD8A-222272D300B0}"/>
          </ac:spMkLst>
        </pc:spChg>
        <pc:spChg chg="mod">
          <ac:chgData name="坤 许" userId="27c33e8e49892705" providerId="LiveId" clId="{9894A574-4F36-4BFF-9657-5B5C5B72FACD}" dt="2023-10-19T08:32:41.414" v="158" actId="1076"/>
          <ac:spMkLst>
            <pc:docMk/>
            <pc:sldMk cId="458930311" sldId="258"/>
            <ac:spMk id="5" creationId="{0582E786-7FB9-4A5D-43D0-ADFF09C9D2CE}"/>
          </ac:spMkLst>
        </pc:spChg>
        <pc:spChg chg="add mod">
          <ac:chgData name="坤 许" userId="27c33e8e49892705" providerId="LiveId" clId="{9894A574-4F36-4BFF-9657-5B5C5B72FACD}" dt="2023-10-19T08:55:15.782" v="206" actId="1076"/>
          <ac:spMkLst>
            <pc:docMk/>
            <pc:sldMk cId="458930311" sldId="258"/>
            <ac:spMk id="6" creationId="{3D5E4D3B-3231-C757-3221-D23C4212FC01}"/>
          </ac:spMkLst>
        </pc:spChg>
        <pc:spChg chg="add mod">
          <ac:chgData name="坤 许" userId="27c33e8e49892705" providerId="LiveId" clId="{9894A574-4F36-4BFF-9657-5B5C5B72FACD}" dt="2023-10-19T08:33:22.981" v="164" actId="1076"/>
          <ac:spMkLst>
            <pc:docMk/>
            <pc:sldMk cId="458930311" sldId="258"/>
            <ac:spMk id="7" creationId="{2915B969-AEEF-7033-5232-38B806ADDE6B}"/>
          </ac:spMkLst>
        </pc:spChg>
        <pc:spChg chg="add mod">
          <ac:chgData name="坤 许" userId="27c33e8e49892705" providerId="LiveId" clId="{9894A574-4F36-4BFF-9657-5B5C5B72FACD}" dt="2023-10-19T11:24:47.871" v="303" actId="1076"/>
          <ac:spMkLst>
            <pc:docMk/>
            <pc:sldMk cId="458930311" sldId="258"/>
            <ac:spMk id="8" creationId="{0B3DC2D9-4F73-8284-99D7-CD9BB41EF73F}"/>
          </ac:spMkLst>
        </pc:spChg>
        <pc:spChg chg="add mod">
          <ac:chgData name="坤 许" userId="27c33e8e49892705" providerId="LiveId" clId="{9894A574-4F36-4BFF-9657-5B5C5B72FACD}" dt="2023-10-19T08:34:24.557" v="183" actId="20577"/>
          <ac:spMkLst>
            <pc:docMk/>
            <pc:sldMk cId="458930311" sldId="258"/>
            <ac:spMk id="10" creationId="{8CC050B5-C7D3-5995-FF2C-8F618C73F7B1}"/>
          </ac:spMkLst>
        </pc:spChg>
        <pc:spChg chg="add del">
          <ac:chgData name="坤 许" userId="27c33e8e49892705" providerId="LiveId" clId="{9894A574-4F36-4BFF-9657-5B5C5B72FACD}" dt="2023-10-19T08:36:09.833" v="185" actId="22"/>
          <ac:spMkLst>
            <pc:docMk/>
            <pc:sldMk cId="458930311" sldId="258"/>
            <ac:spMk id="14" creationId="{357369C7-9E49-44AE-9502-EC653B9E7DD0}"/>
          </ac:spMkLst>
        </pc:spChg>
        <pc:spChg chg="add mod">
          <ac:chgData name="坤 许" userId="27c33e8e49892705" providerId="LiveId" clId="{9894A574-4F36-4BFF-9657-5B5C5B72FACD}" dt="2023-10-19T08:55:09.125" v="203" actId="1076"/>
          <ac:spMkLst>
            <pc:docMk/>
            <pc:sldMk cId="458930311" sldId="258"/>
            <ac:spMk id="16" creationId="{2E1A59B1-97F2-A57C-F171-014A03E8B317}"/>
          </ac:spMkLst>
        </pc:spChg>
        <pc:picChg chg="mod">
          <ac:chgData name="坤 许" userId="27c33e8e49892705" providerId="LiveId" clId="{9894A574-4F36-4BFF-9657-5B5C5B72FACD}" dt="2023-10-19T08:32:49.558" v="161" actId="1076"/>
          <ac:picMkLst>
            <pc:docMk/>
            <pc:sldMk cId="458930311" sldId="258"/>
            <ac:picMk id="9" creationId="{A3FB7776-A073-B62C-CAD1-F297BDB72E06}"/>
          </ac:picMkLst>
        </pc:picChg>
        <pc:picChg chg="mod">
          <ac:chgData name="坤 许" userId="27c33e8e49892705" providerId="LiveId" clId="{9894A574-4F36-4BFF-9657-5B5C5B72FACD}" dt="2023-10-19T11:24:44.840" v="302" actId="1076"/>
          <ac:picMkLst>
            <pc:docMk/>
            <pc:sldMk cId="458930311" sldId="258"/>
            <ac:picMk id="11" creationId="{48427DEC-22B5-DED1-4B1C-14F00E034680}"/>
          </ac:picMkLst>
        </pc:picChg>
        <pc:picChg chg="mod">
          <ac:chgData name="坤 许" userId="27c33e8e49892705" providerId="LiveId" clId="{9894A574-4F36-4BFF-9657-5B5C5B72FACD}" dt="2023-10-19T08:55:14.110" v="205" actId="1076"/>
          <ac:picMkLst>
            <pc:docMk/>
            <pc:sldMk cId="458930311" sldId="258"/>
            <ac:picMk id="13" creationId="{538FB4A2-1F79-4956-18ED-E1F8585D3EA5}"/>
          </ac:picMkLst>
        </pc:picChg>
      </pc:sldChg>
      <pc:sldChg chg="addSp modSp mod">
        <pc:chgData name="坤 许" userId="27c33e8e49892705" providerId="LiveId" clId="{9894A574-4F36-4BFF-9657-5B5C5B72FACD}" dt="2023-10-19T09:13:46.845" v="270" actId="1076"/>
        <pc:sldMkLst>
          <pc:docMk/>
          <pc:sldMk cId="686898425" sldId="259"/>
        </pc:sldMkLst>
        <pc:spChg chg="add mod">
          <ac:chgData name="坤 许" userId="27c33e8e49892705" providerId="LiveId" clId="{9894A574-4F36-4BFF-9657-5B5C5B72FACD}" dt="2023-10-19T09:13:38.939" v="268" actId="1076"/>
          <ac:spMkLst>
            <pc:docMk/>
            <pc:sldMk cId="686898425" sldId="259"/>
            <ac:spMk id="3" creationId="{CC8F681A-25E3-4EAA-3E88-D98AEF412DC3}"/>
          </ac:spMkLst>
        </pc:spChg>
        <pc:spChg chg="mod">
          <ac:chgData name="坤 许" userId="27c33e8e49892705" providerId="LiveId" clId="{9894A574-4F36-4BFF-9657-5B5C5B72FACD}" dt="2023-10-19T08:56:33.123" v="225" actId="1076"/>
          <ac:spMkLst>
            <pc:docMk/>
            <pc:sldMk cId="686898425" sldId="259"/>
            <ac:spMk id="4" creationId="{49B4E3A6-836E-4C55-DF57-1F9D5DA6C5C5}"/>
          </ac:spMkLst>
        </pc:spChg>
        <pc:spChg chg="mod">
          <ac:chgData name="坤 许" userId="27c33e8e49892705" providerId="LiveId" clId="{9894A574-4F36-4BFF-9657-5B5C5B72FACD}" dt="2023-10-19T09:13:37.001" v="267" actId="1076"/>
          <ac:spMkLst>
            <pc:docMk/>
            <pc:sldMk cId="686898425" sldId="259"/>
            <ac:spMk id="5" creationId="{D3439752-09DF-9BD2-4D2A-E08DD27AA032}"/>
          </ac:spMkLst>
        </pc:spChg>
        <pc:spChg chg="mod">
          <ac:chgData name="坤 许" userId="27c33e8e49892705" providerId="LiveId" clId="{9894A574-4F36-4BFF-9657-5B5C5B72FACD}" dt="2023-10-19T09:13:42.236" v="269" actId="1076"/>
          <ac:spMkLst>
            <pc:docMk/>
            <pc:sldMk cId="686898425" sldId="259"/>
            <ac:spMk id="7" creationId="{55693A18-9C7D-01BF-3668-DFC56C710138}"/>
          </ac:spMkLst>
        </pc:spChg>
        <pc:spChg chg="add mod">
          <ac:chgData name="坤 许" userId="27c33e8e49892705" providerId="LiveId" clId="{9894A574-4F36-4BFF-9657-5B5C5B72FACD}" dt="2023-10-19T09:13:46.845" v="270" actId="1076"/>
          <ac:spMkLst>
            <pc:docMk/>
            <pc:sldMk cId="686898425" sldId="259"/>
            <ac:spMk id="9" creationId="{C7471F25-A8FD-D04E-41B1-A8E01E7B2833}"/>
          </ac:spMkLst>
        </pc:spChg>
        <pc:picChg chg="add mod">
          <ac:chgData name="坤 许" userId="27c33e8e49892705" providerId="LiveId" clId="{9894A574-4F36-4BFF-9657-5B5C5B72FACD}" dt="2023-10-19T09:13:46.845" v="270" actId="1076"/>
          <ac:picMkLst>
            <pc:docMk/>
            <pc:sldMk cId="686898425" sldId="259"/>
            <ac:picMk id="8" creationId="{B7CCC2F6-3664-EFC0-9516-160E436FDC42}"/>
          </ac:picMkLst>
        </pc:picChg>
      </pc:sldChg>
      <pc:sldChg chg="addSp delSp modSp mod ord">
        <pc:chgData name="坤 许" userId="27c33e8e49892705" providerId="LiveId" clId="{9894A574-4F36-4BFF-9657-5B5C5B72FACD}" dt="2023-10-19T11:28:11.127" v="334" actId="1076"/>
        <pc:sldMkLst>
          <pc:docMk/>
          <pc:sldMk cId="131742320" sldId="260"/>
        </pc:sldMkLst>
        <pc:spChg chg="add mod">
          <ac:chgData name="坤 许" userId="27c33e8e49892705" providerId="LiveId" clId="{9894A574-4F36-4BFF-9657-5B5C5B72FACD}" dt="2023-10-19T09:14:58.333" v="277" actId="403"/>
          <ac:spMkLst>
            <pc:docMk/>
            <pc:sldMk cId="131742320" sldId="260"/>
            <ac:spMk id="3" creationId="{913A1E16-6EBB-4085-D314-C0800A1429A8}"/>
          </ac:spMkLst>
        </pc:spChg>
        <pc:spChg chg="add del">
          <ac:chgData name="坤 许" userId="27c33e8e49892705" providerId="LiveId" clId="{9894A574-4F36-4BFF-9657-5B5C5B72FACD}" dt="2023-10-19T09:16:32.056" v="284" actId="22"/>
          <ac:spMkLst>
            <pc:docMk/>
            <pc:sldMk cId="131742320" sldId="260"/>
            <ac:spMk id="6" creationId="{A79ECCD4-5446-C509-9A95-80182DC2FA88}"/>
          </ac:spMkLst>
        </pc:spChg>
        <pc:spChg chg="mod">
          <ac:chgData name="坤 许" userId="27c33e8e49892705" providerId="LiveId" clId="{9894A574-4F36-4BFF-9657-5B5C5B72FACD}" dt="2023-10-19T09:15:03.942" v="278" actId="1076"/>
          <ac:spMkLst>
            <pc:docMk/>
            <pc:sldMk cId="131742320" sldId="260"/>
            <ac:spMk id="7" creationId="{CC4D438A-346D-A651-3B65-7C758FC59E86}"/>
          </ac:spMkLst>
        </pc:spChg>
        <pc:spChg chg="add mod">
          <ac:chgData name="坤 许" userId="27c33e8e49892705" providerId="LiveId" clId="{9894A574-4F36-4BFF-9657-5B5C5B72FACD}" dt="2023-10-19T11:28:11.127" v="334" actId="1076"/>
          <ac:spMkLst>
            <pc:docMk/>
            <pc:sldMk cId="131742320" sldId="260"/>
            <ac:spMk id="10" creationId="{8BA759B3-9524-03B9-3F1E-DE19B2862F07}"/>
          </ac:spMkLst>
        </pc:spChg>
        <pc:spChg chg="mod">
          <ac:chgData name="坤 许" userId="27c33e8e49892705" providerId="LiveId" clId="{9894A574-4F36-4BFF-9657-5B5C5B72FACD}" dt="2023-10-18T13:48:59.132" v="110" actId="1076"/>
          <ac:spMkLst>
            <pc:docMk/>
            <pc:sldMk cId="131742320" sldId="260"/>
            <ac:spMk id="11" creationId="{3FD9B1CE-39D4-BA27-9CFA-35F3635ED4CC}"/>
          </ac:spMkLst>
        </pc:spChg>
        <pc:spChg chg="add del mod">
          <ac:chgData name="坤 许" userId="27c33e8e49892705" providerId="LiveId" clId="{9894A574-4F36-4BFF-9657-5B5C5B72FACD}" dt="2023-10-19T11:27:34.064" v="327" actId="21"/>
          <ac:spMkLst>
            <pc:docMk/>
            <pc:sldMk cId="131742320" sldId="260"/>
            <ac:spMk id="13" creationId="{BBA5815E-EA4A-9325-1565-D0098D5F66E0}"/>
          </ac:spMkLst>
        </pc:spChg>
        <pc:picChg chg="mod">
          <ac:chgData name="坤 许" userId="27c33e8e49892705" providerId="LiveId" clId="{9894A574-4F36-4BFF-9657-5B5C5B72FACD}" dt="2023-10-19T11:28:03.361" v="332" actId="14100"/>
          <ac:picMkLst>
            <pc:docMk/>
            <pc:sldMk cId="131742320" sldId="260"/>
            <ac:picMk id="5" creationId="{D7D561FC-2DDE-E63D-BBAD-2D82A4DCE77E}"/>
          </ac:picMkLst>
        </pc:picChg>
        <pc:picChg chg="mod">
          <ac:chgData name="坤 许" userId="27c33e8e49892705" providerId="LiveId" clId="{9894A574-4F36-4BFF-9657-5B5C5B72FACD}" dt="2023-10-19T11:28:05.908" v="333" actId="1076"/>
          <ac:picMkLst>
            <pc:docMk/>
            <pc:sldMk cId="131742320" sldId="260"/>
            <ac:picMk id="9" creationId="{3C297507-AB94-2B9C-260B-E8CD19F75DB5}"/>
          </ac:picMkLst>
        </pc:picChg>
      </pc:sldChg>
      <pc:sldChg chg="modSp mod">
        <pc:chgData name="坤 许" userId="27c33e8e49892705" providerId="LiveId" clId="{9894A574-4F36-4BFF-9657-5B5C5B72FACD}" dt="2023-10-19T11:39:05.779" v="361" actId="20577"/>
        <pc:sldMkLst>
          <pc:docMk/>
          <pc:sldMk cId="475100924" sldId="261"/>
        </pc:sldMkLst>
        <pc:spChg chg="mod">
          <ac:chgData name="坤 许" userId="27c33e8e49892705" providerId="LiveId" clId="{9894A574-4F36-4BFF-9657-5B5C5B72FACD}" dt="2023-10-19T11:39:05.779" v="361" actId="20577"/>
          <ac:spMkLst>
            <pc:docMk/>
            <pc:sldMk cId="475100924" sldId="261"/>
            <ac:spMk id="11" creationId="{AE86BB5E-C627-DD1E-534E-B52B1A897C2E}"/>
          </ac:spMkLst>
        </pc:spChg>
        <pc:spChg chg="mod">
          <ac:chgData name="坤 许" userId="27c33e8e49892705" providerId="LiveId" clId="{9894A574-4F36-4BFF-9657-5B5C5B72FACD}" dt="2023-10-19T11:37:01.931" v="345" actId="1076"/>
          <ac:spMkLst>
            <pc:docMk/>
            <pc:sldMk cId="475100924" sldId="261"/>
            <ac:spMk id="14" creationId="{BAC08EF9-244B-AD30-C639-CFF7082E5719}"/>
          </ac:spMkLst>
        </pc:spChg>
        <pc:picChg chg="mod">
          <ac:chgData name="坤 许" userId="27c33e8e49892705" providerId="LiveId" clId="{9894A574-4F36-4BFF-9657-5B5C5B72FACD}" dt="2023-10-19T11:37:12.399" v="350" actId="1076"/>
          <ac:picMkLst>
            <pc:docMk/>
            <pc:sldMk cId="475100924" sldId="261"/>
            <ac:picMk id="5" creationId="{548E8CA3-8134-D78E-42CD-0DB9B4804F81}"/>
          </ac:picMkLst>
        </pc:picChg>
        <pc:picChg chg="mod">
          <ac:chgData name="坤 许" userId="27c33e8e49892705" providerId="LiveId" clId="{9894A574-4F36-4BFF-9657-5B5C5B72FACD}" dt="2023-10-19T11:37:16.149" v="352" actId="1076"/>
          <ac:picMkLst>
            <pc:docMk/>
            <pc:sldMk cId="475100924" sldId="261"/>
            <ac:picMk id="7" creationId="{9105489C-4941-E672-CFCC-BDE72378C041}"/>
          </ac:picMkLst>
        </pc:picChg>
        <pc:picChg chg="mod">
          <ac:chgData name="坤 许" userId="27c33e8e49892705" providerId="LiveId" clId="{9894A574-4F36-4BFF-9657-5B5C5B72FACD}" dt="2023-10-19T11:37:17.696" v="353" actId="1076"/>
          <ac:picMkLst>
            <pc:docMk/>
            <pc:sldMk cId="475100924" sldId="261"/>
            <ac:picMk id="9" creationId="{F1B4599C-75BB-EB62-7C95-D56B7DE1E196}"/>
          </ac:picMkLst>
        </pc:picChg>
      </pc:sldChg>
      <pc:sldChg chg="addSp delSp modSp new mod">
        <pc:chgData name="坤 许" userId="27c33e8e49892705" providerId="LiveId" clId="{9894A574-4F36-4BFF-9657-5B5C5B72FACD}" dt="2023-10-19T11:27:43.033" v="331" actId="1076"/>
        <pc:sldMkLst>
          <pc:docMk/>
          <pc:sldMk cId="486359382" sldId="268"/>
        </pc:sldMkLst>
        <pc:spChg chg="del">
          <ac:chgData name="坤 许" userId="27c33e8e49892705" providerId="LiveId" clId="{9894A574-4F36-4BFF-9657-5B5C5B72FACD}" dt="2023-10-19T11:26:27.823" v="318" actId="478"/>
          <ac:spMkLst>
            <pc:docMk/>
            <pc:sldMk cId="486359382" sldId="268"/>
            <ac:spMk id="2" creationId="{2BBA8BCA-A099-BE41-3ED6-C91E60F46F6C}"/>
          </ac:spMkLst>
        </pc:spChg>
        <pc:spChg chg="del">
          <ac:chgData name="坤 许" userId="27c33e8e49892705" providerId="LiveId" clId="{9894A574-4F36-4BFF-9657-5B5C5B72FACD}" dt="2023-10-19T11:26:27.823" v="318" actId="478"/>
          <ac:spMkLst>
            <pc:docMk/>
            <pc:sldMk cId="486359382" sldId="268"/>
            <ac:spMk id="3" creationId="{6D835554-EC93-01C8-053C-6FFD775B4B0F}"/>
          </ac:spMkLst>
        </pc:spChg>
        <pc:spChg chg="add mod">
          <ac:chgData name="坤 许" userId="27c33e8e49892705" providerId="LiveId" clId="{9894A574-4F36-4BFF-9657-5B5C5B72FACD}" dt="2023-10-19T11:27:43.033" v="331" actId="1076"/>
          <ac:spMkLst>
            <pc:docMk/>
            <pc:sldMk cId="486359382" sldId="268"/>
            <ac:spMk id="5" creationId="{DB434991-AD03-2C2D-391E-DAB3AEFBA401}"/>
          </ac:spMkLst>
        </pc:spChg>
        <pc:spChg chg="add mod">
          <ac:chgData name="坤 许" userId="27c33e8e49892705" providerId="LiveId" clId="{9894A574-4F36-4BFF-9657-5B5C5B72FACD}" dt="2023-10-19T11:27:39.267" v="330" actId="1076"/>
          <ac:spMkLst>
            <pc:docMk/>
            <pc:sldMk cId="486359382" sldId="268"/>
            <ac:spMk id="7" creationId="{B1A3C3D0-6DC5-7255-44B5-8071716A8636}"/>
          </ac:spMkLst>
        </pc:spChg>
        <pc:spChg chg="add mod">
          <ac:chgData name="坤 许" userId="27c33e8e49892705" providerId="LiveId" clId="{9894A574-4F36-4BFF-9657-5B5C5B72FACD}" dt="2023-10-19T11:27:37.580" v="329" actId="1076"/>
          <ac:spMkLst>
            <pc:docMk/>
            <pc:sldMk cId="486359382" sldId="268"/>
            <ac:spMk id="8" creationId="{49FA2FF2-5ED6-9328-7EDB-0D76DF723FB2}"/>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53C07BD-5CAD-46FE-8F18-3EAAF1D8FA49}" type="datetimeFigureOut">
              <a:rPr lang="zh-CN" altLang="en-US" smtClean="0"/>
              <a:t>23/10/20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D121B9-F01C-42EB-B406-89880074DCD1}" type="slidenum">
              <a:rPr lang="zh-CN" altLang="en-US" smtClean="0"/>
              <a:t>‹#›</a:t>
            </a:fld>
            <a:endParaRPr lang="zh-CN" altLang="en-US"/>
          </a:p>
        </p:txBody>
      </p:sp>
    </p:spTree>
    <p:extLst>
      <p:ext uri="{BB962C8B-B14F-4D97-AF65-F5344CB8AC3E}">
        <p14:creationId xmlns:p14="http://schemas.microsoft.com/office/powerpoint/2010/main" val="24595117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9ED121B9-F01C-42EB-B406-89880074DCD1}" type="slidenum">
              <a:rPr lang="zh-CN" altLang="en-US" smtClean="0"/>
              <a:t>1</a:t>
            </a:fld>
            <a:endParaRPr lang="zh-CN" altLang="en-US"/>
          </a:p>
        </p:txBody>
      </p:sp>
    </p:spTree>
    <p:extLst>
      <p:ext uri="{BB962C8B-B14F-4D97-AF65-F5344CB8AC3E}">
        <p14:creationId xmlns:p14="http://schemas.microsoft.com/office/powerpoint/2010/main" val="28409856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1509F48-3ADE-B872-DD56-A803EFA82FC5}"/>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F7513899-181A-EE29-B094-5AED5FBABBA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54E090AF-3303-315F-8C72-8205A846C0C3}"/>
              </a:ext>
            </a:extLst>
          </p:cNvPr>
          <p:cNvSpPr>
            <a:spLocks noGrp="1"/>
          </p:cNvSpPr>
          <p:nvPr>
            <p:ph type="dt" sz="half" idx="10"/>
          </p:nvPr>
        </p:nvSpPr>
        <p:spPr/>
        <p:txBody>
          <a:bodyPr/>
          <a:lstStyle/>
          <a:p>
            <a:fld id="{643D7A56-EC8D-4645-8F39-12D26F942A8F}" type="datetimeFigureOut">
              <a:rPr lang="zh-CN" altLang="en-US" smtClean="0"/>
              <a:t>23/10/20</a:t>
            </a:fld>
            <a:endParaRPr lang="zh-CN" altLang="en-US"/>
          </a:p>
        </p:txBody>
      </p:sp>
      <p:sp>
        <p:nvSpPr>
          <p:cNvPr id="5" name="页脚占位符 4">
            <a:extLst>
              <a:ext uri="{FF2B5EF4-FFF2-40B4-BE49-F238E27FC236}">
                <a16:creationId xmlns:a16="http://schemas.microsoft.com/office/drawing/2014/main" id="{2FE07181-BDD4-5532-0EA2-CAB7853B8536}"/>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1EA48A66-2C7B-C4A4-8F21-68A2FA3ABA24}"/>
              </a:ext>
            </a:extLst>
          </p:cNvPr>
          <p:cNvSpPr>
            <a:spLocks noGrp="1"/>
          </p:cNvSpPr>
          <p:nvPr>
            <p:ph type="sldNum" sz="quarter" idx="12"/>
          </p:nvPr>
        </p:nvSpPr>
        <p:spPr/>
        <p:txBody>
          <a:bodyPr/>
          <a:lstStyle/>
          <a:p>
            <a:fld id="{AC9C93B0-4CFB-45E6-A2A9-890F26707EE7}" type="slidenum">
              <a:rPr lang="zh-CN" altLang="en-US" smtClean="0"/>
              <a:t>‹#›</a:t>
            </a:fld>
            <a:endParaRPr lang="zh-CN" altLang="en-US"/>
          </a:p>
        </p:txBody>
      </p:sp>
    </p:spTree>
    <p:extLst>
      <p:ext uri="{BB962C8B-B14F-4D97-AF65-F5344CB8AC3E}">
        <p14:creationId xmlns:p14="http://schemas.microsoft.com/office/powerpoint/2010/main" val="5964554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70E2746-C4A0-0F9B-F368-9DDA0D297E8C}"/>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49DCDA07-C6AF-1E0D-EAEC-CEDE8F128D5A}"/>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74429D5A-B2F2-CD26-2C71-94E9886D6393}"/>
              </a:ext>
            </a:extLst>
          </p:cNvPr>
          <p:cNvSpPr>
            <a:spLocks noGrp="1"/>
          </p:cNvSpPr>
          <p:nvPr>
            <p:ph type="dt" sz="half" idx="10"/>
          </p:nvPr>
        </p:nvSpPr>
        <p:spPr/>
        <p:txBody>
          <a:bodyPr/>
          <a:lstStyle/>
          <a:p>
            <a:fld id="{643D7A56-EC8D-4645-8F39-12D26F942A8F}" type="datetimeFigureOut">
              <a:rPr lang="zh-CN" altLang="en-US" smtClean="0"/>
              <a:t>23/10/20</a:t>
            </a:fld>
            <a:endParaRPr lang="zh-CN" altLang="en-US"/>
          </a:p>
        </p:txBody>
      </p:sp>
      <p:sp>
        <p:nvSpPr>
          <p:cNvPr id="5" name="页脚占位符 4">
            <a:extLst>
              <a:ext uri="{FF2B5EF4-FFF2-40B4-BE49-F238E27FC236}">
                <a16:creationId xmlns:a16="http://schemas.microsoft.com/office/drawing/2014/main" id="{ED17746D-7806-33E1-321A-BA8429FC546F}"/>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687D423F-0F68-BEC7-B331-8E38096F1416}"/>
              </a:ext>
            </a:extLst>
          </p:cNvPr>
          <p:cNvSpPr>
            <a:spLocks noGrp="1"/>
          </p:cNvSpPr>
          <p:nvPr>
            <p:ph type="sldNum" sz="quarter" idx="12"/>
          </p:nvPr>
        </p:nvSpPr>
        <p:spPr/>
        <p:txBody>
          <a:bodyPr/>
          <a:lstStyle/>
          <a:p>
            <a:fld id="{AC9C93B0-4CFB-45E6-A2A9-890F26707EE7}" type="slidenum">
              <a:rPr lang="zh-CN" altLang="en-US" smtClean="0"/>
              <a:t>‹#›</a:t>
            </a:fld>
            <a:endParaRPr lang="zh-CN" altLang="en-US"/>
          </a:p>
        </p:txBody>
      </p:sp>
    </p:spTree>
    <p:extLst>
      <p:ext uri="{BB962C8B-B14F-4D97-AF65-F5344CB8AC3E}">
        <p14:creationId xmlns:p14="http://schemas.microsoft.com/office/powerpoint/2010/main" val="10920426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DDD7F370-9646-8AFD-05F2-42CEC45858B2}"/>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3EB32B68-375E-8AA4-EE70-92FE0BDE06C4}"/>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BC0A1808-44AE-32F6-3C3B-73A9CBD134D7}"/>
              </a:ext>
            </a:extLst>
          </p:cNvPr>
          <p:cNvSpPr>
            <a:spLocks noGrp="1"/>
          </p:cNvSpPr>
          <p:nvPr>
            <p:ph type="dt" sz="half" idx="10"/>
          </p:nvPr>
        </p:nvSpPr>
        <p:spPr/>
        <p:txBody>
          <a:bodyPr/>
          <a:lstStyle/>
          <a:p>
            <a:fld id="{643D7A56-EC8D-4645-8F39-12D26F942A8F}" type="datetimeFigureOut">
              <a:rPr lang="zh-CN" altLang="en-US" smtClean="0"/>
              <a:t>23/10/20</a:t>
            </a:fld>
            <a:endParaRPr lang="zh-CN" altLang="en-US"/>
          </a:p>
        </p:txBody>
      </p:sp>
      <p:sp>
        <p:nvSpPr>
          <p:cNvPr id="5" name="页脚占位符 4">
            <a:extLst>
              <a:ext uri="{FF2B5EF4-FFF2-40B4-BE49-F238E27FC236}">
                <a16:creationId xmlns:a16="http://schemas.microsoft.com/office/drawing/2014/main" id="{D1F269E8-840F-84D0-F7EE-4628804FA24D}"/>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B22E1883-EDF5-E82A-6D0F-04446E05C9A0}"/>
              </a:ext>
            </a:extLst>
          </p:cNvPr>
          <p:cNvSpPr>
            <a:spLocks noGrp="1"/>
          </p:cNvSpPr>
          <p:nvPr>
            <p:ph type="sldNum" sz="quarter" idx="12"/>
          </p:nvPr>
        </p:nvSpPr>
        <p:spPr/>
        <p:txBody>
          <a:bodyPr/>
          <a:lstStyle/>
          <a:p>
            <a:fld id="{AC9C93B0-4CFB-45E6-A2A9-890F26707EE7}" type="slidenum">
              <a:rPr lang="zh-CN" altLang="en-US" smtClean="0"/>
              <a:t>‹#›</a:t>
            </a:fld>
            <a:endParaRPr lang="zh-CN" altLang="en-US"/>
          </a:p>
        </p:txBody>
      </p:sp>
    </p:spTree>
    <p:extLst>
      <p:ext uri="{BB962C8B-B14F-4D97-AF65-F5344CB8AC3E}">
        <p14:creationId xmlns:p14="http://schemas.microsoft.com/office/powerpoint/2010/main" val="11632557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5A2BAC3-DA7E-176F-59FC-5E3F997211DE}"/>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2B489BAF-5F18-7224-53E9-A58DCC8D6318}"/>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C2C02719-C7DA-BB74-0B9E-B7BADA32B3D7}"/>
              </a:ext>
            </a:extLst>
          </p:cNvPr>
          <p:cNvSpPr>
            <a:spLocks noGrp="1"/>
          </p:cNvSpPr>
          <p:nvPr>
            <p:ph type="dt" sz="half" idx="10"/>
          </p:nvPr>
        </p:nvSpPr>
        <p:spPr/>
        <p:txBody>
          <a:bodyPr/>
          <a:lstStyle/>
          <a:p>
            <a:fld id="{643D7A56-EC8D-4645-8F39-12D26F942A8F}" type="datetimeFigureOut">
              <a:rPr lang="zh-CN" altLang="en-US" smtClean="0"/>
              <a:t>23/10/20</a:t>
            </a:fld>
            <a:endParaRPr lang="zh-CN" altLang="en-US"/>
          </a:p>
        </p:txBody>
      </p:sp>
      <p:sp>
        <p:nvSpPr>
          <p:cNvPr id="5" name="页脚占位符 4">
            <a:extLst>
              <a:ext uri="{FF2B5EF4-FFF2-40B4-BE49-F238E27FC236}">
                <a16:creationId xmlns:a16="http://schemas.microsoft.com/office/drawing/2014/main" id="{0C818122-6632-FD9A-5EB6-5CC141DBA085}"/>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F56B5F60-9D14-EFF7-FA6B-7D92C56F7689}"/>
              </a:ext>
            </a:extLst>
          </p:cNvPr>
          <p:cNvSpPr>
            <a:spLocks noGrp="1"/>
          </p:cNvSpPr>
          <p:nvPr>
            <p:ph type="sldNum" sz="quarter" idx="12"/>
          </p:nvPr>
        </p:nvSpPr>
        <p:spPr/>
        <p:txBody>
          <a:bodyPr/>
          <a:lstStyle/>
          <a:p>
            <a:fld id="{AC9C93B0-4CFB-45E6-A2A9-890F26707EE7}" type="slidenum">
              <a:rPr lang="zh-CN" altLang="en-US" smtClean="0"/>
              <a:t>‹#›</a:t>
            </a:fld>
            <a:endParaRPr lang="zh-CN" altLang="en-US"/>
          </a:p>
        </p:txBody>
      </p:sp>
    </p:spTree>
    <p:extLst>
      <p:ext uri="{BB962C8B-B14F-4D97-AF65-F5344CB8AC3E}">
        <p14:creationId xmlns:p14="http://schemas.microsoft.com/office/powerpoint/2010/main" val="42205444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F00E47C-87E0-E8E8-E4F5-DB88EE785A99}"/>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C215DB51-50F5-FD76-AF1A-799DF9F1DFB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08C8AC8F-67FC-9C9F-17F1-07B61D6F82C5}"/>
              </a:ext>
            </a:extLst>
          </p:cNvPr>
          <p:cNvSpPr>
            <a:spLocks noGrp="1"/>
          </p:cNvSpPr>
          <p:nvPr>
            <p:ph type="dt" sz="half" idx="10"/>
          </p:nvPr>
        </p:nvSpPr>
        <p:spPr/>
        <p:txBody>
          <a:bodyPr/>
          <a:lstStyle/>
          <a:p>
            <a:fld id="{643D7A56-EC8D-4645-8F39-12D26F942A8F}" type="datetimeFigureOut">
              <a:rPr lang="zh-CN" altLang="en-US" smtClean="0"/>
              <a:t>23/10/20</a:t>
            </a:fld>
            <a:endParaRPr lang="zh-CN" altLang="en-US"/>
          </a:p>
        </p:txBody>
      </p:sp>
      <p:sp>
        <p:nvSpPr>
          <p:cNvPr id="5" name="页脚占位符 4">
            <a:extLst>
              <a:ext uri="{FF2B5EF4-FFF2-40B4-BE49-F238E27FC236}">
                <a16:creationId xmlns:a16="http://schemas.microsoft.com/office/drawing/2014/main" id="{EC396B42-8C1F-D9CB-919B-E113D4792265}"/>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16004468-3E4A-7251-22F6-684B83CDA1EB}"/>
              </a:ext>
            </a:extLst>
          </p:cNvPr>
          <p:cNvSpPr>
            <a:spLocks noGrp="1"/>
          </p:cNvSpPr>
          <p:nvPr>
            <p:ph type="sldNum" sz="quarter" idx="12"/>
          </p:nvPr>
        </p:nvSpPr>
        <p:spPr/>
        <p:txBody>
          <a:bodyPr/>
          <a:lstStyle/>
          <a:p>
            <a:fld id="{AC9C93B0-4CFB-45E6-A2A9-890F26707EE7}" type="slidenum">
              <a:rPr lang="zh-CN" altLang="en-US" smtClean="0"/>
              <a:t>‹#›</a:t>
            </a:fld>
            <a:endParaRPr lang="zh-CN" altLang="en-US"/>
          </a:p>
        </p:txBody>
      </p:sp>
    </p:spTree>
    <p:extLst>
      <p:ext uri="{BB962C8B-B14F-4D97-AF65-F5344CB8AC3E}">
        <p14:creationId xmlns:p14="http://schemas.microsoft.com/office/powerpoint/2010/main" val="7233471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41C2FDD-F751-66C7-6A24-2B2E1EB01030}"/>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67080FF9-07D6-5E82-5F7B-B0C17D47FFBE}"/>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CA43408F-84E6-653F-3BBE-FF324498919C}"/>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A61C58E8-5295-3230-F765-A12F3675E914}"/>
              </a:ext>
            </a:extLst>
          </p:cNvPr>
          <p:cNvSpPr>
            <a:spLocks noGrp="1"/>
          </p:cNvSpPr>
          <p:nvPr>
            <p:ph type="dt" sz="half" idx="10"/>
          </p:nvPr>
        </p:nvSpPr>
        <p:spPr/>
        <p:txBody>
          <a:bodyPr/>
          <a:lstStyle/>
          <a:p>
            <a:fld id="{643D7A56-EC8D-4645-8F39-12D26F942A8F}" type="datetimeFigureOut">
              <a:rPr lang="zh-CN" altLang="en-US" smtClean="0"/>
              <a:t>23/10/20</a:t>
            </a:fld>
            <a:endParaRPr lang="zh-CN" altLang="en-US"/>
          </a:p>
        </p:txBody>
      </p:sp>
      <p:sp>
        <p:nvSpPr>
          <p:cNvPr id="6" name="页脚占位符 5">
            <a:extLst>
              <a:ext uri="{FF2B5EF4-FFF2-40B4-BE49-F238E27FC236}">
                <a16:creationId xmlns:a16="http://schemas.microsoft.com/office/drawing/2014/main" id="{9AAC70AA-5013-5F0D-CB13-DC52CB1EC5ED}"/>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CD1FE864-7338-853F-4F84-82B809D67114}"/>
              </a:ext>
            </a:extLst>
          </p:cNvPr>
          <p:cNvSpPr>
            <a:spLocks noGrp="1"/>
          </p:cNvSpPr>
          <p:nvPr>
            <p:ph type="sldNum" sz="quarter" idx="12"/>
          </p:nvPr>
        </p:nvSpPr>
        <p:spPr/>
        <p:txBody>
          <a:bodyPr/>
          <a:lstStyle/>
          <a:p>
            <a:fld id="{AC9C93B0-4CFB-45E6-A2A9-890F26707EE7}" type="slidenum">
              <a:rPr lang="zh-CN" altLang="en-US" smtClean="0"/>
              <a:t>‹#›</a:t>
            </a:fld>
            <a:endParaRPr lang="zh-CN" altLang="en-US"/>
          </a:p>
        </p:txBody>
      </p:sp>
    </p:spTree>
    <p:extLst>
      <p:ext uri="{BB962C8B-B14F-4D97-AF65-F5344CB8AC3E}">
        <p14:creationId xmlns:p14="http://schemas.microsoft.com/office/powerpoint/2010/main" val="27273586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7AB935D-8E6B-9944-61A9-D33A0400F8AC}"/>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076AE3F4-6687-6A51-B746-4A9027FBBCA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1FB5F50B-6A73-8A1E-F760-1432CDFFCA21}"/>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45391B4B-A89D-153F-D828-20B0F543B33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6517C69A-D03D-F349-D4CE-2075729A44C8}"/>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C1C9714D-A4DB-86DB-E200-A022B0CD9957}"/>
              </a:ext>
            </a:extLst>
          </p:cNvPr>
          <p:cNvSpPr>
            <a:spLocks noGrp="1"/>
          </p:cNvSpPr>
          <p:nvPr>
            <p:ph type="dt" sz="half" idx="10"/>
          </p:nvPr>
        </p:nvSpPr>
        <p:spPr/>
        <p:txBody>
          <a:bodyPr/>
          <a:lstStyle/>
          <a:p>
            <a:fld id="{643D7A56-EC8D-4645-8F39-12D26F942A8F}" type="datetimeFigureOut">
              <a:rPr lang="zh-CN" altLang="en-US" smtClean="0"/>
              <a:t>23/10/20</a:t>
            </a:fld>
            <a:endParaRPr lang="zh-CN" altLang="en-US"/>
          </a:p>
        </p:txBody>
      </p:sp>
      <p:sp>
        <p:nvSpPr>
          <p:cNvPr id="8" name="页脚占位符 7">
            <a:extLst>
              <a:ext uri="{FF2B5EF4-FFF2-40B4-BE49-F238E27FC236}">
                <a16:creationId xmlns:a16="http://schemas.microsoft.com/office/drawing/2014/main" id="{8058154C-7F13-4D70-CB3D-23E24DCBB4C7}"/>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7161DD00-BADF-B70F-5BB3-F8EF1771643E}"/>
              </a:ext>
            </a:extLst>
          </p:cNvPr>
          <p:cNvSpPr>
            <a:spLocks noGrp="1"/>
          </p:cNvSpPr>
          <p:nvPr>
            <p:ph type="sldNum" sz="quarter" idx="12"/>
          </p:nvPr>
        </p:nvSpPr>
        <p:spPr/>
        <p:txBody>
          <a:bodyPr/>
          <a:lstStyle/>
          <a:p>
            <a:fld id="{AC9C93B0-4CFB-45E6-A2A9-890F26707EE7}" type="slidenum">
              <a:rPr lang="zh-CN" altLang="en-US" smtClean="0"/>
              <a:t>‹#›</a:t>
            </a:fld>
            <a:endParaRPr lang="zh-CN" altLang="en-US"/>
          </a:p>
        </p:txBody>
      </p:sp>
    </p:spTree>
    <p:extLst>
      <p:ext uri="{BB962C8B-B14F-4D97-AF65-F5344CB8AC3E}">
        <p14:creationId xmlns:p14="http://schemas.microsoft.com/office/powerpoint/2010/main" val="33134727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A01D73C-BF61-F042-D50F-30EB6D8ABC4E}"/>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3DED0788-5D5E-57B1-E6D4-585E9F9FF26B}"/>
              </a:ext>
            </a:extLst>
          </p:cNvPr>
          <p:cNvSpPr>
            <a:spLocks noGrp="1"/>
          </p:cNvSpPr>
          <p:nvPr>
            <p:ph type="dt" sz="half" idx="10"/>
          </p:nvPr>
        </p:nvSpPr>
        <p:spPr/>
        <p:txBody>
          <a:bodyPr/>
          <a:lstStyle/>
          <a:p>
            <a:fld id="{643D7A56-EC8D-4645-8F39-12D26F942A8F}" type="datetimeFigureOut">
              <a:rPr lang="zh-CN" altLang="en-US" smtClean="0"/>
              <a:t>23/10/20</a:t>
            </a:fld>
            <a:endParaRPr lang="zh-CN" altLang="en-US"/>
          </a:p>
        </p:txBody>
      </p:sp>
      <p:sp>
        <p:nvSpPr>
          <p:cNvPr id="4" name="页脚占位符 3">
            <a:extLst>
              <a:ext uri="{FF2B5EF4-FFF2-40B4-BE49-F238E27FC236}">
                <a16:creationId xmlns:a16="http://schemas.microsoft.com/office/drawing/2014/main" id="{3270E976-7492-6F38-9255-135276033CF6}"/>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04778A7F-E883-3055-C841-E32875E06AC9}"/>
              </a:ext>
            </a:extLst>
          </p:cNvPr>
          <p:cNvSpPr>
            <a:spLocks noGrp="1"/>
          </p:cNvSpPr>
          <p:nvPr>
            <p:ph type="sldNum" sz="quarter" idx="12"/>
          </p:nvPr>
        </p:nvSpPr>
        <p:spPr/>
        <p:txBody>
          <a:bodyPr/>
          <a:lstStyle/>
          <a:p>
            <a:fld id="{AC9C93B0-4CFB-45E6-A2A9-890F26707EE7}" type="slidenum">
              <a:rPr lang="zh-CN" altLang="en-US" smtClean="0"/>
              <a:t>‹#›</a:t>
            </a:fld>
            <a:endParaRPr lang="zh-CN" altLang="en-US"/>
          </a:p>
        </p:txBody>
      </p:sp>
    </p:spTree>
    <p:extLst>
      <p:ext uri="{BB962C8B-B14F-4D97-AF65-F5344CB8AC3E}">
        <p14:creationId xmlns:p14="http://schemas.microsoft.com/office/powerpoint/2010/main" val="31301056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61A3EBE4-97B9-2E7B-74E7-E013D1C797C9}"/>
              </a:ext>
            </a:extLst>
          </p:cNvPr>
          <p:cNvSpPr>
            <a:spLocks noGrp="1"/>
          </p:cNvSpPr>
          <p:nvPr>
            <p:ph type="dt" sz="half" idx="10"/>
          </p:nvPr>
        </p:nvSpPr>
        <p:spPr/>
        <p:txBody>
          <a:bodyPr/>
          <a:lstStyle/>
          <a:p>
            <a:fld id="{643D7A56-EC8D-4645-8F39-12D26F942A8F}" type="datetimeFigureOut">
              <a:rPr lang="zh-CN" altLang="en-US" smtClean="0"/>
              <a:t>23/10/20</a:t>
            </a:fld>
            <a:endParaRPr lang="zh-CN" altLang="en-US"/>
          </a:p>
        </p:txBody>
      </p:sp>
      <p:sp>
        <p:nvSpPr>
          <p:cNvPr id="3" name="页脚占位符 2">
            <a:extLst>
              <a:ext uri="{FF2B5EF4-FFF2-40B4-BE49-F238E27FC236}">
                <a16:creationId xmlns:a16="http://schemas.microsoft.com/office/drawing/2014/main" id="{9C03C00B-57D8-2668-8761-2CB87C38896C}"/>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963E2B62-E2F4-BD53-C579-7EA1DCBB1EAA}"/>
              </a:ext>
            </a:extLst>
          </p:cNvPr>
          <p:cNvSpPr>
            <a:spLocks noGrp="1"/>
          </p:cNvSpPr>
          <p:nvPr>
            <p:ph type="sldNum" sz="quarter" idx="12"/>
          </p:nvPr>
        </p:nvSpPr>
        <p:spPr/>
        <p:txBody>
          <a:bodyPr/>
          <a:lstStyle/>
          <a:p>
            <a:fld id="{AC9C93B0-4CFB-45E6-A2A9-890F26707EE7}" type="slidenum">
              <a:rPr lang="zh-CN" altLang="en-US" smtClean="0"/>
              <a:t>‹#›</a:t>
            </a:fld>
            <a:endParaRPr lang="zh-CN" altLang="en-US"/>
          </a:p>
        </p:txBody>
      </p:sp>
    </p:spTree>
    <p:extLst>
      <p:ext uri="{BB962C8B-B14F-4D97-AF65-F5344CB8AC3E}">
        <p14:creationId xmlns:p14="http://schemas.microsoft.com/office/powerpoint/2010/main" val="34510360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712A04A-4CBA-2BD1-B1C2-D8BB8F9CBB0A}"/>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DBE9F94F-6D7E-14A7-33C3-65CCCB9D281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C4415458-6180-BF71-5A60-CE9382E8447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6774FD34-1BCE-4C72-9404-EDFCBDF45EBD}"/>
              </a:ext>
            </a:extLst>
          </p:cNvPr>
          <p:cNvSpPr>
            <a:spLocks noGrp="1"/>
          </p:cNvSpPr>
          <p:nvPr>
            <p:ph type="dt" sz="half" idx="10"/>
          </p:nvPr>
        </p:nvSpPr>
        <p:spPr/>
        <p:txBody>
          <a:bodyPr/>
          <a:lstStyle/>
          <a:p>
            <a:fld id="{643D7A56-EC8D-4645-8F39-12D26F942A8F}" type="datetimeFigureOut">
              <a:rPr lang="zh-CN" altLang="en-US" smtClean="0"/>
              <a:t>23/10/20</a:t>
            </a:fld>
            <a:endParaRPr lang="zh-CN" altLang="en-US"/>
          </a:p>
        </p:txBody>
      </p:sp>
      <p:sp>
        <p:nvSpPr>
          <p:cNvPr id="6" name="页脚占位符 5">
            <a:extLst>
              <a:ext uri="{FF2B5EF4-FFF2-40B4-BE49-F238E27FC236}">
                <a16:creationId xmlns:a16="http://schemas.microsoft.com/office/drawing/2014/main" id="{E79C3C25-50D5-A917-E9E2-B3CD1275FFC8}"/>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7F1AEBA8-BFF2-9A54-0842-66782C4F4EDE}"/>
              </a:ext>
            </a:extLst>
          </p:cNvPr>
          <p:cNvSpPr>
            <a:spLocks noGrp="1"/>
          </p:cNvSpPr>
          <p:nvPr>
            <p:ph type="sldNum" sz="quarter" idx="12"/>
          </p:nvPr>
        </p:nvSpPr>
        <p:spPr/>
        <p:txBody>
          <a:bodyPr/>
          <a:lstStyle/>
          <a:p>
            <a:fld id="{AC9C93B0-4CFB-45E6-A2A9-890F26707EE7}" type="slidenum">
              <a:rPr lang="zh-CN" altLang="en-US" smtClean="0"/>
              <a:t>‹#›</a:t>
            </a:fld>
            <a:endParaRPr lang="zh-CN" altLang="en-US"/>
          </a:p>
        </p:txBody>
      </p:sp>
    </p:spTree>
    <p:extLst>
      <p:ext uri="{BB962C8B-B14F-4D97-AF65-F5344CB8AC3E}">
        <p14:creationId xmlns:p14="http://schemas.microsoft.com/office/powerpoint/2010/main" val="31412444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AA511D9-D6D5-78BC-D16F-D33ADCA1DB6F}"/>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E63DB512-8956-80BF-AA9E-16228F3A92B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12FCF371-B812-846C-200B-C284ACB25DC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9E74F7F1-0017-E798-CA2B-734587E102F1}"/>
              </a:ext>
            </a:extLst>
          </p:cNvPr>
          <p:cNvSpPr>
            <a:spLocks noGrp="1"/>
          </p:cNvSpPr>
          <p:nvPr>
            <p:ph type="dt" sz="half" idx="10"/>
          </p:nvPr>
        </p:nvSpPr>
        <p:spPr/>
        <p:txBody>
          <a:bodyPr/>
          <a:lstStyle/>
          <a:p>
            <a:fld id="{643D7A56-EC8D-4645-8F39-12D26F942A8F}" type="datetimeFigureOut">
              <a:rPr lang="zh-CN" altLang="en-US" smtClean="0"/>
              <a:t>23/10/20</a:t>
            </a:fld>
            <a:endParaRPr lang="zh-CN" altLang="en-US"/>
          </a:p>
        </p:txBody>
      </p:sp>
      <p:sp>
        <p:nvSpPr>
          <p:cNvPr id="6" name="页脚占位符 5">
            <a:extLst>
              <a:ext uri="{FF2B5EF4-FFF2-40B4-BE49-F238E27FC236}">
                <a16:creationId xmlns:a16="http://schemas.microsoft.com/office/drawing/2014/main" id="{62B16E7A-80A9-902A-0505-B8E9533DF078}"/>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99C2418E-B333-B9FC-0AE2-44F812886E2A}"/>
              </a:ext>
            </a:extLst>
          </p:cNvPr>
          <p:cNvSpPr>
            <a:spLocks noGrp="1"/>
          </p:cNvSpPr>
          <p:nvPr>
            <p:ph type="sldNum" sz="quarter" idx="12"/>
          </p:nvPr>
        </p:nvSpPr>
        <p:spPr/>
        <p:txBody>
          <a:bodyPr/>
          <a:lstStyle/>
          <a:p>
            <a:fld id="{AC9C93B0-4CFB-45E6-A2A9-890F26707EE7}" type="slidenum">
              <a:rPr lang="zh-CN" altLang="en-US" smtClean="0"/>
              <a:t>‹#›</a:t>
            </a:fld>
            <a:endParaRPr lang="zh-CN" altLang="en-US"/>
          </a:p>
        </p:txBody>
      </p:sp>
    </p:spTree>
    <p:extLst>
      <p:ext uri="{BB962C8B-B14F-4D97-AF65-F5344CB8AC3E}">
        <p14:creationId xmlns:p14="http://schemas.microsoft.com/office/powerpoint/2010/main" val="34977760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CE741CEC-2F58-0477-152C-3FB28A72AED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D5AD0FCD-1611-D444-1C01-53547E67E81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47353E07-C92A-EEDE-A038-E3600DFAB70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3D7A56-EC8D-4645-8F39-12D26F942A8F}" type="datetimeFigureOut">
              <a:rPr lang="zh-CN" altLang="en-US" smtClean="0"/>
              <a:t>23/10/20</a:t>
            </a:fld>
            <a:endParaRPr lang="zh-CN" altLang="en-US"/>
          </a:p>
        </p:txBody>
      </p:sp>
      <p:sp>
        <p:nvSpPr>
          <p:cNvPr id="5" name="页脚占位符 4">
            <a:extLst>
              <a:ext uri="{FF2B5EF4-FFF2-40B4-BE49-F238E27FC236}">
                <a16:creationId xmlns:a16="http://schemas.microsoft.com/office/drawing/2014/main" id="{58E985AA-6948-B330-9E2A-0990BD2F0C9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2DEC0A6C-E70B-EE4D-B81E-820D49F2BC2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9C93B0-4CFB-45E6-A2A9-890F26707EE7}" type="slidenum">
              <a:rPr lang="zh-CN" altLang="en-US" smtClean="0"/>
              <a:t>‹#›</a:t>
            </a:fld>
            <a:endParaRPr lang="zh-CN" altLang="en-US"/>
          </a:p>
        </p:txBody>
      </p:sp>
    </p:spTree>
    <p:extLst>
      <p:ext uri="{BB962C8B-B14F-4D97-AF65-F5344CB8AC3E}">
        <p14:creationId xmlns:p14="http://schemas.microsoft.com/office/powerpoint/2010/main" val="38437390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tmp"/><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tmp"/><Relationship Id="rId2" Type="http://schemas.openxmlformats.org/officeDocument/2006/relationships/image" Target="../media/image18.tmp"/><Relationship Id="rId1" Type="http://schemas.openxmlformats.org/officeDocument/2006/relationships/slideLayout" Target="../slideLayouts/slideLayout2.xml"/><Relationship Id="rId4" Type="http://schemas.openxmlformats.org/officeDocument/2006/relationships/image" Target="../media/image20.tmp"/></Relationships>
</file>

<file path=ppt/slides/_rels/slide11.xml.rels><?xml version="1.0" encoding="UTF-8" standalone="yes"?>
<Relationships xmlns="http://schemas.openxmlformats.org/package/2006/relationships"><Relationship Id="rId3" Type="http://schemas.openxmlformats.org/officeDocument/2006/relationships/image" Target="../media/image22.tmp"/><Relationship Id="rId2" Type="http://schemas.openxmlformats.org/officeDocument/2006/relationships/image" Target="../media/image21.tmp"/><Relationship Id="rId1" Type="http://schemas.openxmlformats.org/officeDocument/2006/relationships/slideLayout" Target="../slideLayouts/slideLayout2.xml"/><Relationship Id="rId4" Type="http://schemas.openxmlformats.org/officeDocument/2006/relationships/image" Target="../media/image23.tmp"/></Relationships>
</file>

<file path=ppt/slides/_rels/slide12.xml.rels><?xml version="1.0" encoding="UTF-8" standalone="yes"?>
<Relationships xmlns="http://schemas.openxmlformats.org/package/2006/relationships"><Relationship Id="rId3" Type="http://schemas.openxmlformats.org/officeDocument/2006/relationships/image" Target="../media/image25.tmp"/><Relationship Id="rId2" Type="http://schemas.openxmlformats.org/officeDocument/2006/relationships/image" Target="../media/image24.tmp"/><Relationship Id="rId1" Type="http://schemas.openxmlformats.org/officeDocument/2006/relationships/slideLayout" Target="../slideLayouts/slideLayout2.xml"/><Relationship Id="rId4" Type="http://schemas.openxmlformats.org/officeDocument/2006/relationships/image" Target="../media/image21.tmp"/></Relationships>
</file>

<file path=ppt/slides/_rels/slide13.xml.rels><?xml version="1.0" encoding="UTF-8" standalone="yes"?>
<Relationships xmlns="http://schemas.openxmlformats.org/package/2006/relationships"><Relationship Id="rId3" Type="http://schemas.openxmlformats.org/officeDocument/2006/relationships/image" Target="../media/image27.tmp"/><Relationship Id="rId2" Type="http://schemas.openxmlformats.org/officeDocument/2006/relationships/image" Target="../media/image26.tmp"/><Relationship Id="rId1" Type="http://schemas.openxmlformats.org/officeDocument/2006/relationships/slideLayout" Target="../slideLayouts/slideLayout2.xml"/><Relationship Id="rId4" Type="http://schemas.openxmlformats.org/officeDocument/2006/relationships/image" Target="../media/image28.tmp"/></Relationships>
</file>

<file path=ppt/slides/_rels/slide1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1.tmp"/><Relationship Id="rId2" Type="http://schemas.openxmlformats.org/officeDocument/2006/relationships/image" Target="../media/image30.tmp"/><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3.tmp"/><Relationship Id="rId2" Type="http://schemas.openxmlformats.org/officeDocument/2006/relationships/image" Target="../media/image32.tmp"/><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tmp"/><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tmp"/><Relationship Id="rId2" Type="http://schemas.openxmlformats.org/officeDocument/2006/relationships/image" Target="../media/image3.tmp"/><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tmp"/><Relationship Id="rId4" Type="http://schemas.openxmlformats.org/officeDocument/2006/relationships/image" Target="../media/image5.tmp"/></Relationships>
</file>

<file path=ppt/slides/_rels/slide4.xml.rels><?xml version="1.0" encoding="UTF-8" standalone="yes"?>
<Relationships xmlns="http://schemas.openxmlformats.org/package/2006/relationships"><Relationship Id="rId3" Type="http://schemas.openxmlformats.org/officeDocument/2006/relationships/image" Target="../media/image4.tmp"/><Relationship Id="rId2" Type="http://schemas.openxmlformats.org/officeDocument/2006/relationships/image" Target="../media/image3.tmp"/><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6.tmp"/><Relationship Id="rId4" Type="http://schemas.openxmlformats.org/officeDocument/2006/relationships/image" Target="../media/image5.tmp"/></Relationships>
</file>

<file path=ppt/slides/_rels/slide5.xml.rels><?xml version="1.0" encoding="UTF-8" standalone="yes"?>
<Relationships xmlns="http://schemas.openxmlformats.org/package/2006/relationships"><Relationship Id="rId3" Type="http://schemas.openxmlformats.org/officeDocument/2006/relationships/image" Target="../media/image10.tmp"/><Relationship Id="rId2" Type="http://schemas.openxmlformats.org/officeDocument/2006/relationships/image" Target="../media/image9.tmp"/><Relationship Id="rId1" Type="http://schemas.openxmlformats.org/officeDocument/2006/relationships/slideLayout" Target="../slideLayouts/slideLayout2.xml"/><Relationship Id="rId4" Type="http://schemas.openxmlformats.org/officeDocument/2006/relationships/image" Target="../media/image11.tmp"/></Relationships>
</file>

<file path=ppt/slides/_rels/slide6.xml.rels><?xml version="1.0" encoding="UTF-8" standalone="yes"?>
<Relationships xmlns="http://schemas.openxmlformats.org/package/2006/relationships"><Relationship Id="rId2" Type="http://schemas.openxmlformats.org/officeDocument/2006/relationships/image" Target="../media/image12.tmp"/><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tmp"/><Relationship Id="rId2" Type="http://schemas.openxmlformats.org/officeDocument/2006/relationships/image" Target="../media/image13.tmp"/><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tmp"/><Relationship Id="rId2" Type="http://schemas.openxmlformats.org/officeDocument/2006/relationships/image" Target="../media/image15.tmp"/><Relationship Id="rId1" Type="http://schemas.openxmlformats.org/officeDocument/2006/relationships/slideLayout" Target="../slideLayouts/slideLayout2.xml"/><Relationship Id="rId4" Type="http://schemas.openxmlformats.org/officeDocument/2006/relationships/image" Target="../media/image17.tm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30C9AFA-DF03-0620-2C7D-37D5D4E2E30F}"/>
              </a:ext>
            </a:extLst>
          </p:cNvPr>
          <p:cNvSpPr>
            <a:spLocks noGrp="1"/>
          </p:cNvSpPr>
          <p:nvPr>
            <p:ph type="ctrTitle"/>
          </p:nvPr>
        </p:nvSpPr>
        <p:spPr>
          <a:xfrm>
            <a:off x="1451983" y="393704"/>
            <a:ext cx="9144000" cy="1799783"/>
          </a:xfrm>
        </p:spPr>
        <p:txBody>
          <a:bodyPr/>
          <a:lstStyle/>
          <a:p>
            <a:r>
              <a:rPr lang="en-US" altLang="zh-CN" dirty="0"/>
              <a:t>chiral magnetic effect in lattice gauge theory</a:t>
            </a:r>
            <a:endParaRPr lang="zh-CN" altLang="en-US" dirty="0"/>
          </a:p>
        </p:txBody>
      </p:sp>
      <p:sp>
        <p:nvSpPr>
          <p:cNvPr id="3" name="副标题 2">
            <a:extLst>
              <a:ext uri="{FF2B5EF4-FFF2-40B4-BE49-F238E27FC236}">
                <a16:creationId xmlns:a16="http://schemas.microsoft.com/office/drawing/2014/main" id="{DC2A9098-1401-CD38-FB9D-8D9A97C9841A}"/>
              </a:ext>
            </a:extLst>
          </p:cNvPr>
          <p:cNvSpPr>
            <a:spLocks noGrp="1"/>
          </p:cNvSpPr>
          <p:nvPr>
            <p:ph type="subTitle" idx="1"/>
          </p:nvPr>
        </p:nvSpPr>
        <p:spPr>
          <a:xfrm>
            <a:off x="3752932" y="4784023"/>
            <a:ext cx="4686136" cy="981686"/>
          </a:xfrm>
        </p:spPr>
        <p:txBody>
          <a:bodyPr/>
          <a:lstStyle/>
          <a:p>
            <a:r>
              <a:rPr lang="en-US" altLang="zh-CN" dirty="0"/>
              <a:t>Kun Xu</a:t>
            </a:r>
          </a:p>
          <a:p>
            <a:r>
              <a:rPr lang="en-US" altLang="zh-CN" dirty="0"/>
              <a:t>2023/10/20</a:t>
            </a:r>
            <a:endParaRPr lang="zh-CN" altLang="en-US" dirty="0"/>
          </a:p>
        </p:txBody>
      </p:sp>
      <p:sp>
        <p:nvSpPr>
          <p:cNvPr id="7" name="文本框 6">
            <a:extLst>
              <a:ext uri="{FF2B5EF4-FFF2-40B4-BE49-F238E27FC236}">
                <a16:creationId xmlns:a16="http://schemas.microsoft.com/office/drawing/2014/main" id="{DECB9F2D-A738-5930-169C-20F18164DEF7}"/>
              </a:ext>
            </a:extLst>
          </p:cNvPr>
          <p:cNvSpPr txBox="1"/>
          <p:nvPr/>
        </p:nvSpPr>
        <p:spPr>
          <a:xfrm>
            <a:off x="4230039" y="3136870"/>
            <a:ext cx="6096000" cy="307777"/>
          </a:xfrm>
          <a:prstGeom prst="rect">
            <a:avLst/>
          </a:prstGeom>
          <a:noFill/>
        </p:spPr>
        <p:txBody>
          <a:bodyPr wrap="square">
            <a:spAutoFit/>
          </a:bodyPr>
          <a:lstStyle/>
          <a:p>
            <a:pPr algn="r"/>
            <a:r>
              <a:rPr lang="en-US" altLang="zh-CN" sz="1400" b="1" i="1" dirty="0"/>
              <a:t>Based on 0907.0494(Phys. Rev. D 80 (2009) 054503)</a:t>
            </a:r>
          </a:p>
        </p:txBody>
      </p:sp>
      <p:pic>
        <p:nvPicPr>
          <p:cNvPr id="6" name="图片 5">
            <a:extLst>
              <a:ext uri="{FF2B5EF4-FFF2-40B4-BE49-F238E27FC236}">
                <a16:creationId xmlns:a16="http://schemas.microsoft.com/office/drawing/2014/main" id="{543AAF34-7D93-5FB8-9B08-DE222C8B6A6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81673" y="2488826"/>
            <a:ext cx="8265543" cy="408431"/>
          </a:xfrm>
          <a:prstGeom prst="rect">
            <a:avLst/>
          </a:prstGeom>
        </p:spPr>
      </p:pic>
    </p:spTree>
    <p:extLst>
      <p:ext uri="{BB962C8B-B14F-4D97-AF65-F5344CB8AC3E}">
        <p14:creationId xmlns:p14="http://schemas.microsoft.com/office/powerpoint/2010/main" val="40158178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a:extLst>
              <a:ext uri="{FF2B5EF4-FFF2-40B4-BE49-F238E27FC236}">
                <a16:creationId xmlns:a16="http://schemas.microsoft.com/office/drawing/2014/main" id="{440893B0-63A4-E684-C91C-C6C13D25EB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902" y="2901680"/>
            <a:ext cx="5267408" cy="3855992"/>
          </a:xfrm>
          <a:prstGeom prst="rect">
            <a:avLst/>
          </a:prstGeom>
        </p:spPr>
      </p:pic>
      <p:pic>
        <p:nvPicPr>
          <p:cNvPr id="5" name="图片 4">
            <a:extLst>
              <a:ext uri="{FF2B5EF4-FFF2-40B4-BE49-F238E27FC236}">
                <a16:creationId xmlns:a16="http://schemas.microsoft.com/office/drawing/2014/main" id="{565ABCC1-29F2-AF96-B3CE-85A2B3571EB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3199" y="894098"/>
            <a:ext cx="5162815" cy="1822544"/>
          </a:xfrm>
          <a:prstGeom prst="rect">
            <a:avLst/>
          </a:prstGeom>
        </p:spPr>
      </p:pic>
      <p:sp>
        <p:nvSpPr>
          <p:cNvPr id="7" name="文本框 6">
            <a:extLst>
              <a:ext uri="{FF2B5EF4-FFF2-40B4-BE49-F238E27FC236}">
                <a16:creationId xmlns:a16="http://schemas.microsoft.com/office/drawing/2014/main" id="{E78E50A4-D107-D590-8DB9-13C43109427B}"/>
              </a:ext>
            </a:extLst>
          </p:cNvPr>
          <p:cNvSpPr txBox="1"/>
          <p:nvPr/>
        </p:nvSpPr>
        <p:spPr>
          <a:xfrm>
            <a:off x="277706" y="247395"/>
            <a:ext cx="4404758" cy="461665"/>
          </a:xfrm>
          <a:prstGeom prst="rect">
            <a:avLst/>
          </a:prstGeom>
          <a:noFill/>
        </p:spPr>
        <p:txBody>
          <a:bodyPr wrap="square">
            <a:spAutoFit/>
          </a:bodyPr>
          <a:lstStyle/>
          <a:p>
            <a:r>
              <a:rPr lang="en-US" altLang="zh-CN" sz="2400" dirty="0">
                <a:solidFill>
                  <a:srgbClr val="000000"/>
                </a:solidFill>
                <a:effectLst/>
                <a:latin typeface="CMR10"/>
                <a:ea typeface="宋体" panose="02010600030101010101" pitchFamily="2" charset="-122"/>
              </a:rPr>
              <a:t>the square of </a:t>
            </a:r>
            <a:r>
              <a:rPr lang="en-US" altLang="zh-CN" sz="2400" dirty="0">
                <a:solidFill>
                  <a:srgbClr val="000000"/>
                </a:solidFill>
                <a:effectLst/>
                <a:latin typeface="CMR10"/>
              </a:rPr>
              <a:t>the local chirality </a:t>
            </a:r>
            <a:endParaRPr lang="zh-CN" altLang="en-US" sz="2400" dirty="0"/>
          </a:p>
        </p:txBody>
      </p:sp>
      <p:pic>
        <p:nvPicPr>
          <p:cNvPr id="11" name="图片 10">
            <a:extLst>
              <a:ext uri="{FF2B5EF4-FFF2-40B4-BE49-F238E27FC236}">
                <a16:creationId xmlns:a16="http://schemas.microsoft.com/office/drawing/2014/main" id="{C04BC1A9-CC44-8CDB-0C93-E48D3EC2EFE5}"/>
              </a:ext>
            </a:extLst>
          </p:cNvPr>
          <p:cNvPicPr>
            <a:picLocks noChangeAspect="1"/>
          </p:cNvPicPr>
          <p:nvPr/>
        </p:nvPicPr>
        <p:blipFill rotWithShape="1">
          <a:blip r:embed="rId4">
            <a:extLst>
              <a:ext uri="{28A0092B-C50C-407E-A947-70E740481C1C}">
                <a14:useLocalDpi xmlns:a14="http://schemas.microsoft.com/office/drawing/2010/main" val="0"/>
              </a:ext>
            </a:extLst>
          </a:blip>
          <a:srcRect l="2170" t="6643" r="584" b="4476"/>
          <a:stretch/>
        </p:blipFill>
        <p:spPr>
          <a:xfrm>
            <a:off x="6096000" y="57242"/>
            <a:ext cx="6045334" cy="4105595"/>
          </a:xfrm>
          <a:prstGeom prst="rect">
            <a:avLst/>
          </a:prstGeom>
        </p:spPr>
      </p:pic>
      <p:sp>
        <p:nvSpPr>
          <p:cNvPr id="6" name="文本框 5">
            <a:extLst>
              <a:ext uri="{FF2B5EF4-FFF2-40B4-BE49-F238E27FC236}">
                <a16:creationId xmlns:a16="http://schemas.microsoft.com/office/drawing/2014/main" id="{69A88812-22B9-1D62-AB71-70700C9B3344}"/>
              </a:ext>
            </a:extLst>
          </p:cNvPr>
          <p:cNvSpPr txBox="1"/>
          <p:nvPr/>
        </p:nvSpPr>
        <p:spPr>
          <a:xfrm>
            <a:off x="5515550" y="4190325"/>
            <a:ext cx="6574167" cy="1477328"/>
          </a:xfrm>
          <a:prstGeom prst="rect">
            <a:avLst/>
          </a:prstGeom>
          <a:noFill/>
        </p:spPr>
        <p:txBody>
          <a:bodyPr wrap="square">
            <a:spAutoFit/>
          </a:bodyPr>
          <a:lstStyle/>
          <a:p>
            <a:r>
              <a:rPr lang="en-US" altLang="zh-CN" sz="1800" dirty="0">
                <a:solidFill>
                  <a:srgbClr val="000000"/>
                </a:solidFill>
                <a:effectLst/>
                <a:latin typeface="CMR10"/>
              </a:rPr>
              <a:t>in strong magnetic field</a:t>
            </a:r>
            <a:r>
              <a:rPr lang="en-US" altLang="zh-CN" dirty="0">
                <a:solidFill>
                  <a:srgbClr val="000000"/>
                </a:solidFill>
                <a:latin typeface="CMR10"/>
              </a:rPr>
              <a:t>,</a:t>
            </a:r>
            <a:r>
              <a:rPr lang="en-US" altLang="zh-CN" dirty="0"/>
              <a:t> </a:t>
            </a:r>
            <a:r>
              <a:rPr lang="en-US" altLang="zh-CN" sz="1800" dirty="0">
                <a:solidFill>
                  <a:srgbClr val="000000"/>
                </a:solidFill>
                <a:effectLst/>
                <a:latin typeface="CMR10"/>
              </a:rPr>
              <a:t>quark undergoes one-dimensional motion along the magnetic field</a:t>
            </a:r>
            <a:r>
              <a:rPr lang="en-US" altLang="zh-CN" dirty="0">
                <a:solidFill>
                  <a:srgbClr val="000000"/>
                </a:solidFill>
                <a:latin typeface="CMR10"/>
              </a:rPr>
              <a:t>, q</a:t>
            </a:r>
            <a:r>
              <a:rPr lang="en-US" altLang="zh-CN" sz="1800" dirty="0">
                <a:solidFill>
                  <a:srgbClr val="000000"/>
                </a:solidFill>
                <a:effectLst/>
                <a:latin typeface="CMR10"/>
              </a:rPr>
              <a:t>uark chirality can be efficiently changed in </a:t>
            </a:r>
            <a:endParaRPr lang="en-US" altLang="zh-CN" dirty="0"/>
          </a:p>
          <a:p>
            <a:r>
              <a:rPr lang="en-US" altLang="zh-CN" sz="1800" dirty="0">
                <a:solidFill>
                  <a:srgbClr val="000000"/>
                </a:solidFill>
                <a:effectLst/>
                <a:latin typeface="CMR10"/>
              </a:rPr>
              <a:t>local one-dimensional scattering processes on the fluctuations of gauge fields, where the spin is not affected but the momentum changes its sign.</a:t>
            </a:r>
          </a:p>
        </p:txBody>
      </p:sp>
    </p:spTree>
    <p:extLst>
      <p:ext uri="{BB962C8B-B14F-4D97-AF65-F5344CB8AC3E}">
        <p14:creationId xmlns:p14="http://schemas.microsoft.com/office/powerpoint/2010/main" val="4612655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a:extLst>
              <a:ext uri="{FF2B5EF4-FFF2-40B4-BE49-F238E27FC236}">
                <a16:creationId xmlns:a16="http://schemas.microsoft.com/office/drawing/2014/main" id="{9E185E3C-2E86-5D94-7462-7584981FF8D9}"/>
              </a:ext>
            </a:extLst>
          </p:cNvPr>
          <p:cNvSpPr txBox="1"/>
          <p:nvPr/>
        </p:nvSpPr>
        <p:spPr>
          <a:xfrm>
            <a:off x="482134" y="1598829"/>
            <a:ext cx="4593093" cy="400110"/>
          </a:xfrm>
          <a:prstGeom prst="rect">
            <a:avLst/>
          </a:prstGeom>
          <a:noFill/>
        </p:spPr>
        <p:txBody>
          <a:bodyPr wrap="square">
            <a:spAutoFit/>
          </a:bodyPr>
          <a:lstStyle/>
          <a:p>
            <a:r>
              <a:rPr lang="en-US" altLang="zh-CN" sz="2000" dirty="0">
                <a:solidFill>
                  <a:srgbClr val="000000"/>
                </a:solidFill>
                <a:effectLst/>
                <a:latin typeface="CMBX9"/>
              </a:rPr>
              <a:t>Fluctuations of electromagnetic current </a:t>
            </a:r>
            <a:endParaRPr lang="zh-CN" altLang="en-US" sz="2000" dirty="0"/>
          </a:p>
        </p:txBody>
      </p:sp>
      <p:sp>
        <p:nvSpPr>
          <p:cNvPr id="3" name="文本框 2">
            <a:extLst>
              <a:ext uri="{FF2B5EF4-FFF2-40B4-BE49-F238E27FC236}">
                <a16:creationId xmlns:a16="http://schemas.microsoft.com/office/drawing/2014/main" id="{2E63E2F2-BD1D-1108-9F5D-C236AC9EA08F}"/>
              </a:ext>
            </a:extLst>
          </p:cNvPr>
          <p:cNvSpPr txBox="1"/>
          <p:nvPr/>
        </p:nvSpPr>
        <p:spPr>
          <a:xfrm>
            <a:off x="647831" y="798837"/>
            <a:ext cx="3240883" cy="400110"/>
          </a:xfrm>
          <a:prstGeom prst="rect">
            <a:avLst/>
          </a:prstGeom>
          <a:noFill/>
        </p:spPr>
        <p:txBody>
          <a:bodyPr wrap="square">
            <a:spAutoFit/>
          </a:bodyPr>
          <a:lstStyle/>
          <a:p>
            <a:r>
              <a:rPr lang="en-US" altLang="zh-CN" sz="2000" dirty="0">
                <a:solidFill>
                  <a:srgbClr val="000000"/>
                </a:solidFill>
                <a:effectLst/>
                <a:latin typeface="CMR10"/>
              </a:rPr>
              <a:t>Globally non electric currents</a:t>
            </a:r>
            <a:endParaRPr lang="zh-CN" altLang="en-US" sz="2000" dirty="0"/>
          </a:p>
        </p:txBody>
      </p:sp>
      <p:pic>
        <p:nvPicPr>
          <p:cNvPr id="6" name="图片 5">
            <a:extLst>
              <a:ext uri="{FF2B5EF4-FFF2-40B4-BE49-F238E27FC236}">
                <a16:creationId xmlns:a16="http://schemas.microsoft.com/office/drawing/2014/main" id="{F4D31EE4-C3EB-1DCD-3168-C1E9109E5B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5305" y="2398593"/>
            <a:ext cx="5740695" cy="1790792"/>
          </a:xfrm>
          <a:prstGeom prst="rect">
            <a:avLst/>
          </a:prstGeom>
        </p:spPr>
      </p:pic>
      <p:pic>
        <p:nvPicPr>
          <p:cNvPr id="2" name="图片 1">
            <a:extLst>
              <a:ext uri="{FF2B5EF4-FFF2-40B4-BE49-F238E27FC236}">
                <a16:creationId xmlns:a16="http://schemas.microsoft.com/office/drawing/2014/main" id="{ECAD4D2B-0126-7211-BB1E-46D7F0EB85B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67759" y="103130"/>
            <a:ext cx="4600871" cy="3325870"/>
          </a:xfrm>
          <a:prstGeom prst="rect">
            <a:avLst/>
          </a:prstGeom>
        </p:spPr>
      </p:pic>
      <p:pic>
        <p:nvPicPr>
          <p:cNvPr id="4" name="图片 3">
            <a:extLst>
              <a:ext uri="{FF2B5EF4-FFF2-40B4-BE49-F238E27FC236}">
                <a16:creationId xmlns:a16="http://schemas.microsoft.com/office/drawing/2014/main" id="{D8933954-872E-F815-B608-03590344065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91993" y="3357392"/>
            <a:ext cx="4537934" cy="3227515"/>
          </a:xfrm>
          <a:prstGeom prst="rect">
            <a:avLst/>
          </a:prstGeom>
        </p:spPr>
      </p:pic>
    </p:spTree>
    <p:extLst>
      <p:ext uri="{BB962C8B-B14F-4D97-AF65-F5344CB8AC3E}">
        <p14:creationId xmlns:p14="http://schemas.microsoft.com/office/powerpoint/2010/main" val="24543575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a:extLst>
              <a:ext uri="{FF2B5EF4-FFF2-40B4-BE49-F238E27FC236}">
                <a16:creationId xmlns:a16="http://schemas.microsoft.com/office/drawing/2014/main" id="{E202C620-625E-F8DF-2BA2-B2FDAD65D2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20339" y="0"/>
            <a:ext cx="4900772" cy="3597768"/>
          </a:xfrm>
          <a:prstGeom prst="rect">
            <a:avLst/>
          </a:prstGeom>
        </p:spPr>
      </p:pic>
      <p:pic>
        <p:nvPicPr>
          <p:cNvPr id="11" name="图片 10">
            <a:extLst>
              <a:ext uri="{FF2B5EF4-FFF2-40B4-BE49-F238E27FC236}">
                <a16:creationId xmlns:a16="http://schemas.microsoft.com/office/drawing/2014/main" id="{FE7D1F50-A6DD-9848-3C12-044DF38284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20339" y="3184786"/>
            <a:ext cx="5006279" cy="3455335"/>
          </a:xfrm>
          <a:prstGeom prst="rect">
            <a:avLst/>
          </a:prstGeom>
        </p:spPr>
      </p:pic>
      <p:sp>
        <p:nvSpPr>
          <p:cNvPr id="8" name="文本框 7">
            <a:extLst>
              <a:ext uri="{FF2B5EF4-FFF2-40B4-BE49-F238E27FC236}">
                <a16:creationId xmlns:a16="http://schemas.microsoft.com/office/drawing/2014/main" id="{E4356909-3CCA-BC01-5DEB-E2917F1A62D2}"/>
              </a:ext>
            </a:extLst>
          </p:cNvPr>
          <p:cNvSpPr txBox="1"/>
          <p:nvPr/>
        </p:nvSpPr>
        <p:spPr>
          <a:xfrm>
            <a:off x="482134" y="1598829"/>
            <a:ext cx="4593093" cy="400110"/>
          </a:xfrm>
          <a:prstGeom prst="rect">
            <a:avLst/>
          </a:prstGeom>
          <a:noFill/>
        </p:spPr>
        <p:txBody>
          <a:bodyPr wrap="square">
            <a:spAutoFit/>
          </a:bodyPr>
          <a:lstStyle/>
          <a:p>
            <a:r>
              <a:rPr lang="en-US" altLang="zh-CN" sz="2000" dirty="0">
                <a:solidFill>
                  <a:srgbClr val="000000"/>
                </a:solidFill>
                <a:effectLst/>
                <a:latin typeface="CMBX9"/>
              </a:rPr>
              <a:t>Fluctuations of electromagnetic current </a:t>
            </a:r>
            <a:endParaRPr lang="zh-CN" altLang="en-US" sz="2000" dirty="0"/>
          </a:p>
        </p:txBody>
      </p:sp>
      <p:sp>
        <p:nvSpPr>
          <p:cNvPr id="10" name="文本框 9">
            <a:extLst>
              <a:ext uri="{FF2B5EF4-FFF2-40B4-BE49-F238E27FC236}">
                <a16:creationId xmlns:a16="http://schemas.microsoft.com/office/drawing/2014/main" id="{7AB27A4E-67BF-803C-6F3D-0783492D0F00}"/>
              </a:ext>
            </a:extLst>
          </p:cNvPr>
          <p:cNvSpPr txBox="1"/>
          <p:nvPr/>
        </p:nvSpPr>
        <p:spPr>
          <a:xfrm>
            <a:off x="647831" y="798837"/>
            <a:ext cx="3240883" cy="400110"/>
          </a:xfrm>
          <a:prstGeom prst="rect">
            <a:avLst/>
          </a:prstGeom>
          <a:noFill/>
        </p:spPr>
        <p:txBody>
          <a:bodyPr wrap="square">
            <a:spAutoFit/>
          </a:bodyPr>
          <a:lstStyle/>
          <a:p>
            <a:r>
              <a:rPr lang="en-US" altLang="zh-CN" sz="2000" dirty="0">
                <a:solidFill>
                  <a:srgbClr val="000000"/>
                </a:solidFill>
                <a:effectLst/>
                <a:latin typeface="CMR10"/>
              </a:rPr>
              <a:t>Globally non electric currents</a:t>
            </a:r>
            <a:endParaRPr lang="zh-CN" altLang="en-US" sz="2000" dirty="0"/>
          </a:p>
        </p:txBody>
      </p:sp>
      <p:pic>
        <p:nvPicPr>
          <p:cNvPr id="12" name="图片 11">
            <a:extLst>
              <a:ext uri="{FF2B5EF4-FFF2-40B4-BE49-F238E27FC236}">
                <a16:creationId xmlns:a16="http://schemas.microsoft.com/office/drawing/2014/main" id="{042CD893-A9F0-B5FE-32FB-F6C886A820C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5305" y="2398593"/>
            <a:ext cx="5740695" cy="1790792"/>
          </a:xfrm>
          <a:prstGeom prst="rect">
            <a:avLst/>
          </a:prstGeom>
        </p:spPr>
      </p:pic>
    </p:spTree>
    <p:extLst>
      <p:ext uri="{BB962C8B-B14F-4D97-AF65-F5344CB8AC3E}">
        <p14:creationId xmlns:p14="http://schemas.microsoft.com/office/powerpoint/2010/main" val="9027233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a:extLst>
              <a:ext uri="{FF2B5EF4-FFF2-40B4-BE49-F238E27FC236}">
                <a16:creationId xmlns:a16="http://schemas.microsoft.com/office/drawing/2014/main" id="{C6F99633-FDA6-F1E1-6107-890C45267669}"/>
              </a:ext>
            </a:extLst>
          </p:cNvPr>
          <p:cNvSpPr txBox="1"/>
          <p:nvPr/>
        </p:nvSpPr>
        <p:spPr>
          <a:xfrm>
            <a:off x="237066" y="191253"/>
            <a:ext cx="6096000" cy="400110"/>
          </a:xfrm>
          <a:prstGeom prst="rect">
            <a:avLst/>
          </a:prstGeom>
          <a:noFill/>
        </p:spPr>
        <p:txBody>
          <a:bodyPr wrap="square">
            <a:spAutoFit/>
          </a:bodyPr>
          <a:lstStyle/>
          <a:p>
            <a:r>
              <a:rPr lang="en-US" altLang="zh-CN" sz="2000" dirty="0">
                <a:solidFill>
                  <a:srgbClr val="000000"/>
                </a:solidFill>
                <a:effectLst/>
                <a:latin typeface="CMBX9"/>
              </a:rPr>
              <a:t>Chirality-current correlations</a:t>
            </a:r>
            <a:endParaRPr lang="zh-CN" altLang="en-US" sz="2000" dirty="0"/>
          </a:p>
        </p:txBody>
      </p:sp>
      <p:pic>
        <p:nvPicPr>
          <p:cNvPr id="7" name="图片 6">
            <a:extLst>
              <a:ext uri="{FF2B5EF4-FFF2-40B4-BE49-F238E27FC236}">
                <a16:creationId xmlns:a16="http://schemas.microsoft.com/office/drawing/2014/main" id="{12554824-D80D-87B3-D5F8-AB904D83385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10166" y="591363"/>
            <a:ext cx="4586879" cy="1068712"/>
          </a:xfrm>
          <a:prstGeom prst="rect">
            <a:avLst/>
          </a:prstGeom>
        </p:spPr>
      </p:pic>
      <p:pic>
        <p:nvPicPr>
          <p:cNvPr id="9" name="图片 8">
            <a:extLst>
              <a:ext uri="{FF2B5EF4-FFF2-40B4-BE49-F238E27FC236}">
                <a16:creationId xmlns:a16="http://schemas.microsoft.com/office/drawing/2014/main" id="{EDF85DA9-CAA2-4205-6571-8B081BE23C3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79595" y="2064606"/>
            <a:ext cx="6032810" cy="4159464"/>
          </a:xfrm>
          <a:prstGeom prst="rect">
            <a:avLst/>
          </a:prstGeom>
        </p:spPr>
      </p:pic>
      <p:sp>
        <p:nvSpPr>
          <p:cNvPr id="3" name="文本框 2">
            <a:extLst>
              <a:ext uri="{FF2B5EF4-FFF2-40B4-BE49-F238E27FC236}">
                <a16:creationId xmlns:a16="http://schemas.microsoft.com/office/drawing/2014/main" id="{15F2D37E-DBA4-7D9B-B0B9-B8D3382886CB}"/>
              </a:ext>
            </a:extLst>
          </p:cNvPr>
          <p:cNvSpPr txBox="1"/>
          <p:nvPr/>
        </p:nvSpPr>
        <p:spPr>
          <a:xfrm>
            <a:off x="532378" y="1621596"/>
            <a:ext cx="6097022" cy="369332"/>
          </a:xfrm>
          <a:prstGeom prst="rect">
            <a:avLst/>
          </a:prstGeom>
          <a:noFill/>
        </p:spPr>
        <p:txBody>
          <a:bodyPr wrap="square">
            <a:spAutoFit/>
          </a:bodyPr>
          <a:lstStyle/>
          <a:p>
            <a:r>
              <a:rPr lang="en-US" altLang="zh-CN" sz="1800" dirty="0">
                <a:solidFill>
                  <a:srgbClr val="000000"/>
                </a:solidFill>
                <a:effectLst/>
                <a:latin typeface="CMR10"/>
                <a:ea typeface="宋体" panose="02010600030101010101" pitchFamily="2" charset="-122"/>
              </a:rPr>
              <a:t>in the confinement phase</a:t>
            </a:r>
            <a:endParaRPr lang="zh-CN" altLang="en-US" dirty="0"/>
          </a:p>
        </p:txBody>
      </p:sp>
      <p:pic>
        <p:nvPicPr>
          <p:cNvPr id="6" name="图片 5">
            <a:extLst>
              <a:ext uri="{FF2B5EF4-FFF2-40B4-BE49-F238E27FC236}">
                <a16:creationId xmlns:a16="http://schemas.microsoft.com/office/drawing/2014/main" id="{E141AB69-6B8E-CFA3-6EC9-5E70295A986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3026" y="1990928"/>
            <a:ext cx="2978303" cy="546128"/>
          </a:xfrm>
          <a:prstGeom prst="rect">
            <a:avLst/>
          </a:prstGeom>
        </p:spPr>
      </p:pic>
    </p:spTree>
    <p:extLst>
      <p:ext uri="{BB962C8B-B14F-4D97-AF65-F5344CB8AC3E}">
        <p14:creationId xmlns:p14="http://schemas.microsoft.com/office/powerpoint/2010/main" val="39665864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a:extLst>
              <a:ext uri="{FF2B5EF4-FFF2-40B4-BE49-F238E27FC236}">
                <a16:creationId xmlns:a16="http://schemas.microsoft.com/office/drawing/2014/main" id="{441EDB1B-DA7A-17B5-4008-3028DF6D4D2D}"/>
              </a:ext>
            </a:extLst>
          </p:cNvPr>
          <p:cNvSpPr txBox="1"/>
          <p:nvPr/>
        </p:nvSpPr>
        <p:spPr>
          <a:xfrm>
            <a:off x="48550" y="0"/>
            <a:ext cx="6096000" cy="461665"/>
          </a:xfrm>
          <a:prstGeom prst="rect">
            <a:avLst/>
          </a:prstGeom>
          <a:noFill/>
        </p:spPr>
        <p:txBody>
          <a:bodyPr wrap="square">
            <a:spAutoFit/>
          </a:bodyPr>
          <a:lstStyle/>
          <a:p>
            <a:r>
              <a:rPr lang="en-US" altLang="zh-CN" sz="2400" dirty="0"/>
              <a:t> instanton-like configuration</a:t>
            </a:r>
            <a:endParaRPr lang="zh-CN" altLang="en-US" sz="2400" dirty="0"/>
          </a:p>
        </p:txBody>
      </p:sp>
      <p:pic>
        <p:nvPicPr>
          <p:cNvPr id="2050" name="Picture 2" descr="Instanton - Wikipedia">
            <a:extLst>
              <a:ext uri="{FF2B5EF4-FFF2-40B4-BE49-F238E27FC236}">
                <a16:creationId xmlns:a16="http://schemas.microsoft.com/office/drawing/2014/main" id="{EF40F648-431C-1746-B6CD-EBFE298AEDC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65156" y="971484"/>
            <a:ext cx="4758698" cy="4030649"/>
          </a:xfrm>
          <a:prstGeom prst="rect">
            <a:avLst/>
          </a:prstGeom>
          <a:noFill/>
          <a:extLst>
            <a:ext uri="{909E8E84-426E-40DD-AFC4-6F175D3DCCD1}">
              <a14:hiddenFill xmlns:a14="http://schemas.microsoft.com/office/drawing/2010/main">
                <a:solidFill>
                  <a:srgbClr val="FFFFFF"/>
                </a:solidFill>
              </a14:hiddenFill>
            </a:ext>
          </a:extLst>
        </p:spPr>
      </p:pic>
      <p:sp>
        <p:nvSpPr>
          <p:cNvPr id="2" name="文本框 1">
            <a:extLst>
              <a:ext uri="{FF2B5EF4-FFF2-40B4-BE49-F238E27FC236}">
                <a16:creationId xmlns:a16="http://schemas.microsoft.com/office/drawing/2014/main" id="{5F76C280-9F24-D1D3-21C0-05D23AF7851F}"/>
              </a:ext>
            </a:extLst>
          </p:cNvPr>
          <p:cNvSpPr txBox="1"/>
          <p:nvPr/>
        </p:nvSpPr>
        <p:spPr>
          <a:xfrm>
            <a:off x="8719759" y="971484"/>
            <a:ext cx="1414170" cy="461665"/>
          </a:xfrm>
          <a:prstGeom prst="rect">
            <a:avLst/>
          </a:prstGeom>
          <a:noFill/>
        </p:spPr>
        <p:txBody>
          <a:bodyPr wrap="none" rtlCol="0">
            <a:spAutoFit/>
          </a:bodyPr>
          <a:lstStyle/>
          <a:p>
            <a:r>
              <a:rPr lang="en-US" altLang="zh-CN" sz="2400" dirty="0"/>
              <a:t>instanton</a:t>
            </a:r>
            <a:endParaRPr lang="zh-CN" altLang="en-US" sz="2400" dirty="0"/>
          </a:p>
        </p:txBody>
      </p:sp>
      <p:sp>
        <p:nvSpPr>
          <p:cNvPr id="3" name="箭头: 下 2">
            <a:extLst>
              <a:ext uri="{FF2B5EF4-FFF2-40B4-BE49-F238E27FC236}">
                <a16:creationId xmlns:a16="http://schemas.microsoft.com/office/drawing/2014/main" id="{95F9A182-998C-4177-E71C-BABD96AC2A73}"/>
              </a:ext>
            </a:extLst>
          </p:cNvPr>
          <p:cNvSpPr/>
          <p:nvPr/>
        </p:nvSpPr>
        <p:spPr>
          <a:xfrm rot="4762132">
            <a:off x="7196144" y="115681"/>
            <a:ext cx="257751" cy="2591617"/>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3864176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a:extLst>
              <a:ext uri="{FF2B5EF4-FFF2-40B4-BE49-F238E27FC236}">
                <a16:creationId xmlns:a16="http://schemas.microsoft.com/office/drawing/2014/main" id="{441EDB1B-DA7A-17B5-4008-3028DF6D4D2D}"/>
              </a:ext>
            </a:extLst>
          </p:cNvPr>
          <p:cNvSpPr txBox="1"/>
          <p:nvPr/>
        </p:nvSpPr>
        <p:spPr>
          <a:xfrm>
            <a:off x="386080" y="421547"/>
            <a:ext cx="6096000" cy="369332"/>
          </a:xfrm>
          <a:prstGeom prst="rect">
            <a:avLst/>
          </a:prstGeom>
          <a:noFill/>
        </p:spPr>
        <p:txBody>
          <a:bodyPr wrap="square">
            <a:spAutoFit/>
          </a:bodyPr>
          <a:lstStyle/>
          <a:p>
            <a:r>
              <a:rPr lang="en-US" altLang="zh-CN" dirty="0"/>
              <a:t> instanton-like configuration</a:t>
            </a:r>
            <a:endParaRPr lang="zh-CN" altLang="en-US" dirty="0"/>
          </a:p>
        </p:txBody>
      </p:sp>
      <p:pic>
        <p:nvPicPr>
          <p:cNvPr id="7" name="图片 6">
            <a:extLst>
              <a:ext uri="{FF2B5EF4-FFF2-40B4-BE49-F238E27FC236}">
                <a16:creationId xmlns:a16="http://schemas.microsoft.com/office/drawing/2014/main" id="{8EEB00D2-5136-EAFF-DF6A-42B82033034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1971" y="998824"/>
            <a:ext cx="6020109" cy="4197566"/>
          </a:xfrm>
          <a:prstGeom prst="rect">
            <a:avLst/>
          </a:prstGeom>
        </p:spPr>
      </p:pic>
      <p:pic>
        <p:nvPicPr>
          <p:cNvPr id="9" name="图片 8">
            <a:extLst>
              <a:ext uri="{FF2B5EF4-FFF2-40B4-BE49-F238E27FC236}">
                <a16:creationId xmlns:a16="http://schemas.microsoft.com/office/drawing/2014/main" id="{7949CF71-432B-D9D8-425B-1A2C4C3A70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55621" y="0"/>
            <a:ext cx="5021290" cy="6858000"/>
          </a:xfrm>
          <a:prstGeom prst="rect">
            <a:avLst/>
          </a:prstGeom>
        </p:spPr>
      </p:pic>
    </p:spTree>
    <p:extLst>
      <p:ext uri="{BB962C8B-B14F-4D97-AF65-F5344CB8AC3E}">
        <p14:creationId xmlns:p14="http://schemas.microsoft.com/office/powerpoint/2010/main" val="37182956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37EEC951-4CD1-18E8-6F27-64FB47194DA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3281" y="1554294"/>
            <a:ext cx="6115364" cy="4375375"/>
          </a:xfrm>
          <a:prstGeom prst="rect">
            <a:avLst/>
          </a:prstGeom>
        </p:spPr>
      </p:pic>
      <p:sp>
        <p:nvSpPr>
          <p:cNvPr id="7" name="文本框 6">
            <a:extLst>
              <a:ext uri="{FF2B5EF4-FFF2-40B4-BE49-F238E27FC236}">
                <a16:creationId xmlns:a16="http://schemas.microsoft.com/office/drawing/2014/main" id="{3240BCC2-70F0-B978-EF75-CA590CAFE6CE}"/>
              </a:ext>
            </a:extLst>
          </p:cNvPr>
          <p:cNvSpPr txBox="1"/>
          <p:nvPr/>
        </p:nvSpPr>
        <p:spPr>
          <a:xfrm>
            <a:off x="366681" y="364169"/>
            <a:ext cx="6097022" cy="646331"/>
          </a:xfrm>
          <a:prstGeom prst="rect">
            <a:avLst/>
          </a:prstGeom>
          <a:noFill/>
        </p:spPr>
        <p:txBody>
          <a:bodyPr wrap="square">
            <a:spAutoFit/>
          </a:bodyPr>
          <a:lstStyle/>
          <a:p>
            <a:r>
              <a:rPr lang="en-US" altLang="zh-CN" sz="1800" dirty="0">
                <a:solidFill>
                  <a:srgbClr val="000000"/>
                </a:solidFill>
                <a:effectLst/>
                <a:latin typeface="CMBX9"/>
              </a:rPr>
              <a:t>CHARGE ASYMMETRY: COMPARISON </a:t>
            </a:r>
            <a:endParaRPr lang="en-US" altLang="zh-CN" dirty="0"/>
          </a:p>
          <a:p>
            <a:r>
              <a:rPr lang="en-US" altLang="zh-CN" sz="1800" dirty="0">
                <a:solidFill>
                  <a:srgbClr val="000000"/>
                </a:solidFill>
                <a:effectLst/>
                <a:latin typeface="CMBX9"/>
              </a:rPr>
              <a:t>WITH EXPERIMENT </a:t>
            </a:r>
            <a:endParaRPr lang="zh-CN" altLang="en-US" dirty="0"/>
          </a:p>
        </p:txBody>
      </p:sp>
      <p:pic>
        <p:nvPicPr>
          <p:cNvPr id="3" name="图片 2">
            <a:extLst>
              <a:ext uri="{FF2B5EF4-FFF2-40B4-BE49-F238E27FC236}">
                <a16:creationId xmlns:a16="http://schemas.microsoft.com/office/drawing/2014/main" id="{D7B30A3F-3DB8-4BF3-BBA0-F18EBDFC7D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38202" y="220585"/>
            <a:ext cx="5054860" cy="933498"/>
          </a:xfrm>
          <a:prstGeom prst="rect">
            <a:avLst/>
          </a:prstGeom>
        </p:spPr>
      </p:pic>
    </p:spTree>
    <p:extLst>
      <p:ext uri="{BB962C8B-B14F-4D97-AF65-F5344CB8AC3E}">
        <p14:creationId xmlns:p14="http://schemas.microsoft.com/office/powerpoint/2010/main" val="26662541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a:extLst>
              <a:ext uri="{FF2B5EF4-FFF2-40B4-BE49-F238E27FC236}">
                <a16:creationId xmlns:a16="http://schemas.microsoft.com/office/drawing/2014/main" id="{AD1DD4DC-5959-AB72-F3BD-D454E52E01E5}"/>
              </a:ext>
            </a:extLst>
          </p:cNvPr>
          <p:cNvSpPr txBox="1"/>
          <p:nvPr/>
        </p:nvSpPr>
        <p:spPr>
          <a:xfrm>
            <a:off x="1170615" y="720111"/>
            <a:ext cx="9139397" cy="4401205"/>
          </a:xfrm>
          <a:prstGeom prst="rect">
            <a:avLst/>
          </a:prstGeom>
          <a:noFill/>
        </p:spPr>
        <p:txBody>
          <a:bodyPr wrap="square">
            <a:spAutoFit/>
          </a:bodyPr>
          <a:lstStyle/>
          <a:p>
            <a:r>
              <a:rPr lang="en-US" altLang="zh-CN" sz="2000" b="1" dirty="0"/>
              <a:t>Conclusion</a:t>
            </a:r>
          </a:p>
          <a:p>
            <a:endParaRPr lang="en-US" altLang="zh-CN" sz="2000" dirty="0"/>
          </a:p>
          <a:p>
            <a:r>
              <a:rPr lang="en-US" altLang="zh-CN" sz="2000" dirty="0"/>
              <a:t>The CME at the instanton-like configurations is much more pronounced compared to the real gluonic vacuum</a:t>
            </a:r>
          </a:p>
          <a:p>
            <a:endParaRPr lang="en-US" altLang="zh-CN" sz="2000" dirty="0"/>
          </a:p>
          <a:p>
            <a:r>
              <a:rPr lang="en-US" altLang="zh-CN" sz="2000" dirty="0"/>
              <a:t>On average the global chiral charge is zero, while the local fluctuations of the chiral density can be quite strong</a:t>
            </a:r>
          </a:p>
          <a:p>
            <a:endParaRPr lang="en-US" altLang="zh-CN" sz="2000" dirty="0"/>
          </a:p>
          <a:p>
            <a:r>
              <a:rPr lang="en-US" altLang="zh-CN" sz="2000" dirty="0"/>
              <a:t>We also found that the presence of a nonzero global topological charge in the real gluonic configurations leads to a little effect on the longitudinal currents. This happens because the influence of a global charge is largely overshadowed by strong local fluctuations of the topological charge. We conclude, that in our simulations the CME is realized at local lumps of topological charge in the gluonic configuration</a:t>
            </a:r>
            <a:endParaRPr lang="zh-CN" altLang="en-US" sz="2000" dirty="0"/>
          </a:p>
        </p:txBody>
      </p:sp>
    </p:spTree>
    <p:extLst>
      <p:ext uri="{BB962C8B-B14F-4D97-AF65-F5344CB8AC3E}">
        <p14:creationId xmlns:p14="http://schemas.microsoft.com/office/powerpoint/2010/main" val="7333181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41059FC7-8FBD-01D6-32DF-DCF087E61F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3716" y="759951"/>
            <a:ext cx="9639044" cy="4145478"/>
          </a:xfrm>
          <a:prstGeom prst="rect">
            <a:avLst/>
          </a:prstGeom>
        </p:spPr>
      </p:pic>
      <p:sp>
        <p:nvSpPr>
          <p:cNvPr id="6" name="文本框 5">
            <a:extLst>
              <a:ext uri="{FF2B5EF4-FFF2-40B4-BE49-F238E27FC236}">
                <a16:creationId xmlns:a16="http://schemas.microsoft.com/office/drawing/2014/main" id="{EEC78597-4A2C-7A0C-4D2D-389923DC2721}"/>
              </a:ext>
            </a:extLst>
          </p:cNvPr>
          <p:cNvSpPr txBox="1"/>
          <p:nvPr/>
        </p:nvSpPr>
        <p:spPr>
          <a:xfrm>
            <a:off x="8240650" y="575285"/>
            <a:ext cx="1952762" cy="369332"/>
          </a:xfrm>
          <a:prstGeom prst="rect">
            <a:avLst/>
          </a:prstGeom>
          <a:noFill/>
        </p:spPr>
        <p:txBody>
          <a:bodyPr wrap="square">
            <a:spAutoFit/>
          </a:bodyPr>
          <a:lstStyle/>
          <a:p>
            <a:r>
              <a:rPr lang="zh-CN" altLang="en-US" dirty="0"/>
              <a:t>arXiv: </a:t>
            </a:r>
            <a:r>
              <a:rPr lang="en-US" altLang="zh-CN" dirty="0"/>
              <a:t>2109.00131</a:t>
            </a:r>
            <a:endParaRPr lang="zh-CN" altLang="en-US" dirty="0"/>
          </a:p>
        </p:txBody>
      </p:sp>
      <p:sp>
        <p:nvSpPr>
          <p:cNvPr id="7" name="文本框 6">
            <a:extLst>
              <a:ext uri="{FF2B5EF4-FFF2-40B4-BE49-F238E27FC236}">
                <a16:creationId xmlns:a16="http://schemas.microsoft.com/office/drawing/2014/main" id="{978ADC63-008D-3EA1-8C1A-F5DE172C0736}"/>
              </a:ext>
            </a:extLst>
          </p:cNvPr>
          <p:cNvSpPr txBox="1"/>
          <p:nvPr/>
        </p:nvSpPr>
        <p:spPr>
          <a:xfrm>
            <a:off x="1650830" y="5193252"/>
            <a:ext cx="9000805" cy="646331"/>
          </a:xfrm>
          <a:prstGeom prst="rect">
            <a:avLst/>
          </a:prstGeom>
          <a:noFill/>
          <a:ln>
            <a:solidFill>
              <a:schemeClr val="accent1"/>
            </a:solidFill>
          </a:ln>
        </p:spPr>
        <p:txBody>
          <a:bodyPr wrap="square">
            <a:spAutoFit/>
          </a:bodyPr>
          <a:lstStyle/>
          <a:p>
            <a:r>
              <a:rPr lang="en-US" altLang="zh-CN" dirty="0">
                <a:solidFill>
                  <a:sysClr val="windowText" lastClr="000000"/>
                </a:solidFill>
              </a:rPr>
              <a:t>The fact that CME-sensitive observable ratios lie below unity leads to the conclusion that </a:t>
            </a:r>
            <a:r>
              <a:rPr lang="en-US" altLang="zh-CN" b="1" dirty="0">
                <a:solidFill>
                  <a:srgbClr val="FF0000"/>
                </a:solidFill>
              </a:rPr>
              <a:t>NO</a:t>
            </a:r>
            <a:r>
              <a:rPr lang="en-US" altLang="zh-CN" dirty="0">
                <a:solidFill>
                  <a:sysClr val="windowText" lastClr="000000"/>
                </a:solidFill>
              </a:rPr>
              <a:t> predefined CME signatures are observed in this blind analysis.</a:t>
            </a:r>
            <a:endParaRPr lang="zh-CN" altLang="en-US" dirty="0">
              <a:solidFill>
                <a:sysClr val="windowText" lastClr="000000"/>
              </a:solidFill>
            </a:endParaRPr>
          </a:p>
        </p:txBody>
      </p:sp>
    </p:spTree>
    <p:extLst>
      <p:ext uri="{BB962C8B-B14F-4D97-AF65-F5344CB8AC3E}">
        <p14:creationId xmlns:p14="http://schemas.microsoft.com/office/powerpoint/2010/main" val="14251989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a:extLst>
              <a:ext uri="{FF2B5EF4-FFF2-40B4-BE49-F238E27FC236}">
                <a16:creationId xmlns:a16="http://schemas.microsoft.com/office/drawing/2014/main" id="{0582E786-7FB9-4A5D-43D0-ADFF09C9D2CE}"/>
              </a:ext>
            </a:extLst>
          </p:cNvPr>
          <p:cNvSpPr txBox="1"/>
          <p:nvPr/>
        </p:nvSpPr>
        <p:spPr>
          <a:xfrm>
            <a:off x="626969" y="447724"/>
            <a:ext cx="4025741" cy="461665"/>
          </a:xfrm>
          <a:prstGeom prst="rect">
            <a:avLst/>
          </a:prstGeom>
          <a:noFill/>
        </p:spPr>
        <p:txBody>
          <a:bodyPr wrap="square">
            <a:spAutoFit/>
          </a:bodyPr>
          <a:lstStyle/>
          <a:p>
            <a:r>
              <a:rPr lang="en-US" altLang="zh-CN" sz="2400" dirty="0">
                <a:latin typeface="Calibri" panose="020F0502020204030204" pitchFamily="34" charset="0"/>
                <a:ea typeface="Calibri" panose="020F0502020204030204" pitchFamily="34" charset="0"/>
                <a:cs typeface="Calibri" panose="020F0502020204030204" pitchFamily="34" charset="0"/>
              </a:rPr>
              <a:t>Topological winding number</a:t>
            </a:r>
            <a:endParaRPr lang="zh-CN" altLang="en-US" sz="2400" dirty="0">
              <a:latin typeface="Calibri" panose="020F0502020204030204" pitchFamily="34" charset="0"/>
              <a:cs typeface="Calibri" panose="020F0502020204030204" pitchFamily="34" charset="0"/>
            </a:endParaRPr>
          </a:p>
        </p:txBody>
      </p:sp>
      <p:pic>
        <p:nvPicPr>
          <p:cNvPr id="9" name="图片 8">
            <a:extLst>
              <a:ext uri="{FF2B5EF4-FFF2-40B4-BE49-F238E27FC236}">
                <a16:creationId xmlns:a16="http://schemas.microsoft.com/office/drawing/2014/main" id="{A3FB7776-A073-B62C-CAD1-F297BDB72E0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4359" y="986389"/>
            <a:ext cx="5509008" cy="830435"/>
          </a:xfrm>
          <a:prstGeom prst="rect">
            <a:avLst/>
          </a:prstGeom>
        </p:spPr>
      </p:pic>
      <p:pic>
        <p:nvPicPr>
          <p:cNvPr id="11" name="图片 10">
            <a:extLst>
              <a:ext uri="{FF2B5EF4-FFF2-40B4-BE49-F238E27FC236}">
                <a16:creationId xmlns:a16="http://schemas.microsoft.com/office/drawing/2014/main" id="{48427DEC-22B5-DED1-4B1C-14F00E0346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9285" y="3495349"/>
            <a:ext cx="3745313" cy="506123"/>
          </a:xfrm>
          <a:prstGeom prst="rect">
            <a:avLst/>
          </a:prstGeom>
        </p:spPr>
      </p:pic>
      <p:pic>
        <p:nvPicPr>
          <p:cNvPr id="13" name="图片 12">
            <a:extLst>
              <a:ext uri="{FF2B5EF4-FFF2-40B4-BE49-F238E27FC236}">
                <a16:creationId xmlns:a16="http://schemas.microsoft.com/office/drawing/2014/main" id="{538FB4A2-1F79-4956-18ED-E1F8585D3EA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6969" y="5147060"/>
            <a:ext cx="3155266" cy="698886"/>
          </a:xfrm>
          <a:prstGeom prst="rect">
            <a:avLst/>
          </a:prstGeom>
        </p:spPr>
      </p:pic>
      <p:sp>
        <p:nvSpPr>
          <p:cNvPr id="2" name="文本框 1">
            <a:extLst>
              <a:ext uri="{FF2B5EF4-FFF2-40B4-BE49-F238E27FC236}">
                <a16:creationId xmlns:a16="http://schemas.microsoft.com/office/drawing/2014/main" id="{9043CEE2-DDFE-719E-292E-7C6714BDEAD5}"/>
              </a:ext>
            </a:extLst>
          </p:cNvPr>
          <p:cNvSpPr txBox="1"/>
          <p:nvPr/>
        </p:nvSpPr>
        <p:spPr>
          <a:xfrm>
            <a:off x="649620" y="2923545"/>
            <a:ext cx="1651286" cy="461665"/>
          </a:xfrm>
          <a:prstGeom prst="rect">
            <a:avLst/>
          </a:prstGeom>
          <a:noFill/>
        </p:spPr>
        <p:txBody>
          <a:bodyPr wrap="none" rtlCol="0">
            <a:spAutoFit/>
          </a:bodyPr>
          <a:lstStyle/>
          <a:p>
            <a:r>
              <a:rPr lang="en-US" altLang="zh-CN" sz="2400" dirty="0">
                <a:latin typeface="Calibri" panose="020F0502020204030204" pitchFamily="34" charset="0"/>
                <a:ea typeface="Calibri" panose="020F0502020204030204" pitchFamily="34" charset="0"/>
                <a:cs typeface="Calibri" panose="020F0502020204030204" pitchFamily="34" charset="0"/>
              </a:rPr>
              <a:t>Dual tensor</a:t>
            </a:r>
            <a:endParaRPr lang="zh-CN" altLang="en-US" sz="2400" dirty="0">
              <a:latin typeface="Calibri" panose="020F0502020204030204" pitchFamily="34" charset="0"/>
              <a:cs typeface="Calibri" panose="020F0502020204030204" pitchFamily="34" charset="0"/>
            </a:endParaRPr>
          </a:p>
        </p:txBody>
      </p:sp>
      <p:sp>
        <p:nvSpPr>
          <p:cNvPr id="3" name="文本框 2">
            <a:extLst>
              <a:ext uri="{FF2B5EF4-FFF2-40B4-BE49-F238E27FC236}">
                <a16:creationId xmlns:a16="http://schemas.microsoft.com/office/drawing/2014/main" id="{2B971E19-58A5-832E-AD8A-222272D300B0}"/>
              </a:ext>
            </a:extLst>
          </p:cNvPr>
          <p:cNvSpPr txBox="1"/>
          <p:nvPr/>
        </p:nvSpPr>
        <p:spPr>
          <a:xfrm>
            <a:off x="774874" y="6142507"/>
            <a:ext cx="3007361" cy="369332"/>
          </a:xfrm>
          <a:prstGeom prst="rect">
            <a:avLst/>
          </a:prstGeom>
          <a:noFill/>
        </p:spPr>
        <p:txBody>
          <a:bodyPr wrap="square">
            <a:spAutoFit/>
          </a:bodyPr>
          <a:lstStyle/>
          <a:p>
            <a:r>
              <a:rPr lang="en-US" altLang="zh-CN" dirty="0"/>
              <a:t>Axial-vector interaction</a:t>
            </a:r>
            <a:endParaRPr lang="zh-CN" altLang="en-US" dirty="0"/>
          </a:p>
        </p:txBody>
      </p:sp>
      <p:sp>
        <p:nvSpPr>
          <p:cNvPr id="6" name="文本框 5">
            <a:extLst>
              <a:ext uri="{FF2B5EF4-FFF2-40B4-BE49-F238E27FC236}">
                <a16:creationId xmlns:a16="http://schemas.microsoft.com/office/drawing/2014/main" id="{3D5E4D3B-3231-C757-3221-D23C4212FC01}"/>
              </a:ext>
            </a:extLst>
          </p:cNvPr>
          <p:cNvSpPr txBox="1"/>
          <p:nvPr/>
        </p:nvSpPr>
        <p:spPr>
          <a:xfrm>
            <a:off x="649620" y="4423187"/>
            <a:ext cx="6096000" cy="646331"/>
          </a:xfrm>
          <a:prstGeom prst="rect">
            <a:avLst/>
          </a:prstGeom>
          <a:noFill/>
        </p:spPr>
        <p:txBody>
          <a:bodyPr wrap="square">
            <a:spAutoFit/>
          </a:bodyPr>
          <a:lstStyle/>
          <a:p>
            <a:r>
              <a:rPr lang="en-US" altLang="zh-CN" dirty="0"/>
              <a:t>the difference between the number of left-handed quarks (NL) and right-handed (NR) quarks by an integer,</a:t>
            </a:r>
            <a:endParaRPr lang="zh-CN" altLang="en-US" dirty="0"/>
          </a:p>
        </p:txBody>
      </p:sp>
      <p:grpSp>
        <p:nvGrpSpPr>
          <p:cNvPr id="12" name="组合 11">
            <a:extLst>
              <a:ext uri="{FF2B5EF4-FFF2-40B4-BE49-F238E27FC236}">
                <a16:creationId xmlns:a16="http://schemas.microsoft.com/office/drawing/2014/main" id="{9A480CCC-76DF-53B9-B319-0CD688184D11}"/>
              </a:ext>
            </a:extLst>
          </p:cNvPr>
          <p:cNvGrpSpPr/>
          <p:nvPr/>
        </p:nvGrpSpPr>
        <p:grpSpPr>
          <a:xfrm>
            <a:off x="699285" y="1972836"/>
            <a:ext cx="5556233" cy="650485"/>
            <a:chOff x="840757" y="2208475"/>
            <a:chExt cx="5556233" cy="650485"/>
          </a:xfrm>
        </p:grpSpPr>
        <p:sp>
          <p:nvSpPr>
            <p:cNvPr id="8" name="文本框 7">
              <a:extLst>
                <a:ext uri="{FF2B5EF4-FFF2-40B4-BE49-F238E27FC236}">
                  <a16:creationId xmlns:a16="http://schemas.microsoft.com/office/drawing/2014/main" id="{0B3DC2D9-4F73-8284-99D7-CD9BB41EF73F}"/>
                </a:ext>
              </a:extLst>
            </p:cNvPr>
            <p:cNvSpPr txBox="1"/>
            <p:nvPr/>
          </p:nvSpPr>
          <p:spPr>
            <a:xfrm>
              <a:off x="1477048" y="2352687"/>
              <a:ext cx="4919942" cy="461665"/>
            </a:xfrm>
            <a:prstGeom prst="rect">
              <a:avLst/>
            </a:prstGeom>
            <a:noFill/>
          </p:spPr>
          <p:txBody>
            <a:bodyPr wrap="square">
              <a:spAutoFit/>
            </a:bodyPr>
            <a:lstStyle/>
            <a:p>
              <a:r>
                <a:rPr lang="en-US" altLang="zh-CN" sz="2400" dirty="0">
                  <a:latin typeface="Calibri" panose="020F0502020204030204" pitchFamily="34" charset="0"/>
                  <a:ea typeface="Calibri" panose="020F0502020204030204" pitchFamily="34" charset="0"/>
                  <a:cs typeface="Calibri" panose="020F0502020204030204" pitchFamily="34" charset="0"/>
                </a:rPr>
                <a:t>gluon field strength tensor</a:t>
              </a:r>
              <a:endParaRPr lang="zh-CN" altLang="en-US" sz="2400" dirty="0">
                <a:latin typeface="Calibri" panose="020F0502020204030204" pitchFamily="34" charset="0"/>
                <a:cs typeface="Calibri" panose="020F0502020204030204" pitchFamily="34" charset="0"/>
              </a:endParaRPr>
            </a:p>
          </p:txBody>
        </p:sp>
        <p:pic>
          <p:nvPicPr>
            <p:cNvPr id="4" name="图片 3">
              <a:extLst>
                <a:ext uri="{FF2B5EF4-FFF2-40B4-BE49-F238E27FC236}">
                  <a16:creationId xmlns:a16="http://schemas.microsoft.com/office/drawing/2014/main" id="{E7D202D1-588B-339D-0F74-00C453DA16E4}"/>
                </a:ext>
              </a:extLst>
            </p:cNvPr>
            <p:cNvPicPr>
              <a:picLocks noChangeAspect="1"/>
            </p:cNvPicPr>
            <p:nvPr/>
          </p:nvPicPr>
          <p:blipFill rotWithShape="1">
            <a:blip r:embed="rId2">
              <a:extLst>
                <a:ext uri="{28A0092B-C50C-407E-A947-70E740481C1C}">
                  <a14:useLocalDpi xmlns:a14="http://schemas.microsoft.com/office/drawing/2010/main" val="0"/>
                </a:ext>
              </a:extLst>
            </a:blip>
            <a:srcRect l="41692" t="14181" r="49457" b="11730"/>
            <a:stretch/>
          </p:blipFill>
          <p:spPr>
            <a:xfrm>
              <a:off x="840757" y="2208475"/>
              <a:ext cx="515500" cy="650485"/>
            </a:xfrm>
            <a:prstGeom prst="rect">
              <a:avLst/>
            </a:prstGeom>
          </p:spPr>
        </p:pic>
      </p:grpSp>
      <p:pic>
        <p:nvPicPr>
          <p:cNvPr id="18" name="图片 17">
            <a:extLst>
              <a:ext uri="{FF2B5EF4-FFF2-40B4-BE49-F238E27FC236}">
                <a16:creationId xmlns:a16="http://schemas.microsoft.com/office/drawing/2014/main" id="{A485ACA7-4C21-F051-F296-BB0FF7A95A4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44598" y="5397746"/>
            <a:ext cx="1753684" cy="365633"/>
          </a:xfrm>
          <a:prstGeom prst="rect">
            <a:avLst/>
          </a:prstGeom>
        </p:spPr>
      </p:pic>
      <p:pic>
        <p:nvPicPr>
          <p:cNvPr id="1030" name="Picture 6" descr="Topological Effects in the Standard Model: Instantons, Sphalerons and  Beyond at LHC | Department of Theoretical Physics">
            <a:extLst>
              <a:ext uri="{FF2B5EF4-FFF2-40B4-BE49-F238E27FC236}">
                <a16:creationId xmlns:a16="http://schemas.microsoft.com/office/drawing/2014/main" id="{3A6F7C49-143D-EF8E-AE54-3C2212DB56B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45620" y="986389"/>
            <a:ext cx="5303546" cy="39212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89303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a:extLst>
              <a:ext uri="{FF2B5EF4-FFF2-40B4-BE49-F238E27FC236}">
                <a16:creationId xmlns:a16="http://schemas.microsoft.com/office/drawing/2014/main" id="{0582E786-7FB9-4A5D-43D0-ADFF09C9D2CE}"/>
              </a:ext>
            </a:extLst>
          </p:cNvPr>
          <p:cNvSpPr txBox="1"/>
          <p:nvPr/>
        </p:nvSpPr>
        <p:spPr>
          <a:xfrm>
            <a:off x="626969" y="447724"/>
            <a:ext cx="4025741" cy="461665"/>
          </a:xfrm>
          <a:prstGeom prst="rect">
            <a:avLst/>
          </a:prstGeom>
          <a:noFill/>
        </p:spPr>
        <p:txBody>
          <a:bodyPr wrap="square">
            <a:spAutoFit/>
          </a:bodyPr>
          <a:lstStyle/>
          <a:p>
            <a:r>
              <a:rPr lang="en-US" altLang="zh-CN" sz="2400" dirty="0">
                <a:latin typeface="Calibri" panose="020F0502020204030204" pitchFamily="34" charset="0"/>
                <a:ea typeface="Calibri" panose="020F0502020204030204" pitchFamily="34" charset="0"/>
                <a:cs typeface="Calibri" panose="020F0502020204030204" pitchFamily="34" charset="0"/>
              </a:rPr>
              <a:t>Topological winding number</a:t>
            </a:r>
            <a:endParaRPr lang="zh-CN" altLang="en-US" sz="2400" dirty="0">
              <a:latin typeface="Calibri" panose="020F0502020204030204" pitchFamily="34" charset="0"/>
              <a:cs typeface="Calibri" panose="020F0502020204030204" pitchFamily="34" charset="0"/>
            </a:endParaRPr>
          </a:p>
        </p:txBody>
      </p:sp>
      <p:pic>
        <p:nvPicPr>
          <p:cNvPr id="9" name="图片 8">
            <a:extLst>
              <a:ext uri="{FF2B5EF4-FFF2-40B4-BE49-F238E27FC236}">
                <a16:creationId xmlns:a16="http://schemas.microsoft.com/office/drawing/2014/main" id="{A3FB7776-A073-B62C-CAD1-F297BDB72E0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4359" y="986389"/>
            <a:ext cx="5509008" cy="830435"/>
          </a:xfrm>
          <a:prstGeom prst="rect">
            <a:avLst/>
          </a:prstGeom>
        </p:spPr>
      </p:pic>
      <p:pic>
        <p:nvPicPr>
          <p:cNvPr id="11" name="图片 10">
            <a:extLst>
              <a:ext uri="{FF2B5EF4-FFF2-40B4-BE49-F238E27FC236}">
                <a16:creationId xmlns:a16="http://schemas.microsoft.com/office/drawing/2014/main" id="{48427DEC-22B5-DED1-4B1C-14F00E0346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9285" y="3495349"/>
            <a:ext cx="3745313" cy="506123"/>
          </a:xfrm>
          <a:prstGeom prst="rect">
            <a:avLst/>
          </a:prstGeom>
        </p:spPr>
      </p:pic>
      <p:pic>
        <p:nvPicPr>
          <p:cNvPr id="13" name="图片 12">
            <a:extLst>
              <a:ext uri="{FF2B5EF4-FFF2-40B4-BE49-F238E27FC236}">
                <a16:creationId xmlns:a16="http://schemas.microsoft.com/office/drawing/2014/main" id="{538FB4A2-1F79-4956-18ED-E1F8585D3EA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6969" y="5147060"/>
            <a:ext cx="3155266" cy="698886"/>
          </a:xfrm>
          <a:prstGeom prst="rect">
            <a:avLst/>
          </a:prstGeom>
        </p:spPr>
      </p:pic>
      <p:sp>
        <p:nvSpPr>
          <p:cNvPr id="2" name="文本框 1">
            <a:extLst>
              <a:ext uri="{FF2B5EF4-FFF2-40B4-BE49-F238E27FC236}">
                <a16:creationId xmlns:a16="http://schemas.microsoft.com/office/drawing/2014/main" id="{9043CEE2-DDFE-719E-292E-7C6714BDEAD5}"/>
              </a:ext>
            </a:extLst>
          </p:cNvPr>
          <p:cNvSpPr txBox="1"/>
          <p:nvPr/>
        </p:nvSpPr>
        <p:spPr>
          <a:xfrm>
            <a:off x="649620" y="2923545"/>
            <a:ext cx="1651286" cy="461665"/>
          </a:xfrm>
          <a:prstGeom prst="rect">
            <a:avLst/>
          </a:prstGeom>
          <a:noFill/>
        </p:spPr>
        <p:txBody>
          <a:bodyPr wrap="none" rtlCol="0">
            <a:spAutoFit/>
          </a:bodyPr>
          <a:lstStyle/>
          <a:p>
            <a:r>
              <a:rPr lang="en-US" altLang="zh-CN" sz="2400" dirty="0">
                <a:latin typeface="Calibri" panose="020F0502020204030204" pitchFamily="34" charset="0"/>
                <a:ea typeface="Calibri" panose="020F0502020204030204" pitchFamily="34" charset="0"/>
                <a:cs typeface="Calibri" panose="020F0502020204030204" pitchFamily="34" charset="0"/>
              </a:rPr>
              <a:t>Dual tensor</a:t>
            </a:r>
            <a:endParaRPr lang="zh-CN" altLang="en-US" sz="2400" dirty="0">
              <a:latin typeface="Calibri" panose="020F0502020204030204" pitchFamily="34" charset="0"/>
              <a:cs typeface="Calibri" panose="020F0502020204030204" pitchFamily="34" charset="0"/>
            </a:endParaRPr>
          </a:p>
        </p:txBody>
      </p:sp>
      <p:sp>
        <p:nvSpPr>
          <p:cNvPr id="3" name="文本框 2">
            <a:extLst>
              <a:ext uri="{FF2B5EF4-FFF2-40B4-BE49-F238E27FC236}">
                <a16:creationId xmlns:a16="http://schemas.microsoft.com/office/drawing/2014/main" id="{2B971E19-58A5-832E-AD8A-222272D300B0}"/>
              </a:ext>
            </a:extLst>
          </p:cNvPr>
          <p:cNvSpPr txBox="1"/>
          <p:nvPr/>
        </p:nvSpPr>
        <p:spPr>
          <a:xfrm>
            <a:off x="774874" y="6142507"/>
            <a:ext cx="3007361" cy="369332"/>
          </a:xfrm>
          <a:prstGeom prst="rect">
            <a:avLst/>
          </a:prstGeom>
          <a:noFill/>
        </p:spPr>
        <p:txBody>
          <a:bodyPr wrap="square">
            <a:spAutoFit/>
          </a:bodyPr>
          <a:lstStyle/>
          <a:p>
            <a:r>
              <a:rPr lang="en-US" altLang="zh-CN" dirty="0"/>
              <a:t>Axial-vector interaction</a:t>
            </a:r>
            <a:endParaRPr lang="zh-CN" altLang="en-US" dirty="0"/>
          </a:p>
        </p:txBody>
      </p:sp>
      <p:sp>
        <p:nvSpPr>
          <p:cNvPr id="6" name="文本框 5">
            <a:extLst>
              <a:ext uri="{FF2B5EF4-FFF2-40B4-BE49-F238E27FC236}">
                <a16:creationId xmlns:a16="http://schemas.microsoft.com/office/drawing/2014/main" id="{3D5E4D3B-3231-C757-3221-D23C4212FC01}"/>
              </a:ext>
            </a:extLst>
          </p:cNvPr>
          <p:cNvSpPr txBox="1"/>
          <p:nvPr/>
        </p:nvSpPr>
        <p:spPr>
          <a:xfrm>
            <a:off x="649620" y="4423187"/>
            <a:ext cx="6096000" cy="646331"/>
          </a:xfrm>
          <a:prstGeom prst="rect">
            <a:avLst/>
          </a:prstGeom>
          <a:noFill/>
        </p:spPr>
        <p:txBody>
          <a:bodyPr wrap="square">
            <a:spAutoFit/>
          </a:bodyPr>
          <a:lstStyle/>
          <a:p>
            <a:r>
              <a:rPr lang="en-US" altLang="zh-CN" dirty="0"/>
              <a:t>the difference between the number of left-handed quarks (NL) and right-handed (NR) quarks by an integer,</a:t>
            </a:r>
            <a:endParaRPr lang="zh-CN" altLang="en-US" dirty="0"/>
          </a:p>
        </p:txBody>
      </p:sp>
      <p:grpSp>
        <p:nvGrpSpPr>
          <p:cNvPr id="12" name="组合 11">
            <a:extLst>
              <a:ext uri="{FF2B5EF4-FFF2-40B4-BE49-F238E27FC236}">
                <a16:creationId xmlns:a16="http://schemas.microsoft.com/office/drawing/2014/main" id="{9A480CCC-76DF-53B9-B319-0CD688184D11}"/>
              </a:ext>
            </a:extLst>
          </p:cNvPr>
          <p:cNvGrpSpPr/>
          <p:nvPr/>
        </p:nvGrpSpPr>
        <p:grpSpPr>
          <a:xfrm>
            <a:off x="699285" y="1972836"/>
            <a:ext cx="5556233" cy="650485"/>
            <a:chOff x="840757" y="2208475"/>
            <a:chExt cx="5556233" cy="650485"/>
          </a:xfrm>
        </p:grpSpPr>
        <p:sp>
          <p:nvSpPr>
            <p:cNvPr id="8" name="文本框 7">
              <a:extLst>
                <a:ext uri="{FF2B5EF4-FFF2-40B4-BE49-F238E27FC236}">
                  <a16:creationId xmlns:a16="http://schemas.microsoft.com/office/drawing/2014/main" id="{0B3DC2D9-4F73-8284-99D7-CD9BB41EF73F}"/>
                </a:ext>
              </a:extLst>
            </p:cNvPr>
            <p:cNvSpPr txBox="1"/>
            <p:nvPr/>
          </p:nvSpPr>
          <p:spPr>
            <a:xfrm>
              <a:off x="1477048" y="2352687"/>
              <a:ext cx="4919942" cy="461665"/>
            </a:xfrm>
            <a:prstGeom prst="rect">
              <a:avLst/>
            </a:prstGeom>
            <a:noFill/>
          </p:spPr>
          <p:txBody>
            <a:bodyPr wrap="square">
              <a:spAutoFit/>
            </a:bodyPr>
            <a:lstStyle/>
            <a:p>
              <a:r>
                <a:rPr lang="en-US" altLang="zh-CN" sz="2400" dirty="0">
                  <a:latin typeface="Calibri" panose="020F0502020204030204" pitchFamily="34" charset="0"/>
                  <a:ea typeface="Calibri" panose="020F0502020204030204" pitchFamily="34" charset="0"/>
                  <a:cs typeface="Calibri" panose="020F0502020204030204" pitchFamily="34" charset="0"/>
                </a:rPr>
                <a:t>gluon field strength tensor</a:t>
              </a:r>
              <a:endParaRPr lang="zh-CN" altLang="en-US" sz="2400" dirty="0">
                <a:latin typeface="Calibri" panose="020F0502020204030204" pitchFamily="34" charset="0"/>
                <a:cs typeface="Calibri" panose="020F0502020204030204" pitchFamily="34" charset="0"/>
              </a:endParaRPr>
            </a:p>
          </p:txBody>
        </p:sp>
        <p:pic>
          <p:nvPicPr>
            <p:cNvPr id="4" name="图片 3">
              <a:extLst>
                <a:ext uri="{FF2B5EF4-FFF2-40B4-BE49-F238E27FC236}">
                  <a16:creationId xmlns:a16="http://schemas.microsoft.com/office/drawing/2014/main" id="{E7D202D1-588B-339D-0F74-00C453DA16E4}"/>
                </a:ext>
              </a:extLst>
            </p:cNvPr>
            <p:cNvPicPr>
              <a:picLocks noChangeAspect="1"/>
            </p:cNvPicPr>
            <p:nvPr/>
          </p:nvPicPr>
          <p:blipFill rotWithShape="1">
            <a:blip r:embed="rId2">
              <a:extLst>
                <a:ext uri="{28A0092B-C50C-407E-A947-70E740481C1C}">
                  <a14:useLocalDpi xmlns:a14="http://schemas.microsoft.com/office/drawing/2010/main" val="0"/>
                </a:ext>
              </a:extLst>
            </a:blip>
            <a:srcRect l="41692" t="14181" r="49457" b="11730"/>
            <a:stretch/>
          </p:blipFill>
          <p:spPr>
            <a:xfrm>
              <a:off x="840757" y="2208475"/>
              <a:ext cx="515500" cy="650485"/>
            </a:xfrm>
            <a:prstGeom prst="rect">
              <a:avLst/>
            </a:prstGeom>
          </p:spPr>
        </p:pic>
      </p:grpSp>
      <p:pic>
        <p:nvPicPr>
          <p:cNvPr id="18" name="图片 17">
            <a:extLst>
              <a:ext uri="{FF2B5EF4-FFF2-40B4-BE49-F238E27FC236}">
                <a16:creationId xmlns:a16="http://schemas.microsoft.com/office/drawing/2014/main" id="{A485ACA7-4C21-F051-F296-BB0FF7A95A4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44598" y="5397746"/>
            <a:ext cx="1753684" cy="365633"/>
          </a:xfrm>
          <a:prstGeom prst="rect">
            <a:avLst/>
          </a:prstGeom>
        </p:spPr>
      </p:pic>
      <p:sp>
        <p:nvSpPr>
          <p:cNvPr id="20" name="文本框 19">
            <a:extLst>
              <a:ext uri="{FF2B5EF4-FFF2-40B4-BE49-F238E27FC236}">
                <a16:creationId xmlns:a16="http://schemas.microsoft.com/office/drawing/2014/main" id="{6D46AB2E-20DE-6866-202B-0FCE98A7E023}"/>
              </a:ext>
            </a:extLst>
          </p:cNvPr>
          <p:cNvSpPr txBox="1"/>
          <p:nvPr/>
        </p:nvSpPr>
        <p:spPr>
          <a:xfrm>
            <a:off x="6885617" y="380299"/>
            <a:ext cx="4535178" cy="1938992"/>
          </a:xfrm>
          <a:prstGeom prst="rect">
            <a:avLst/>
          </a:prstGeom>
          <a:noFill/>
        </p:spPr>
        <p:txBody>
          <a:bodyPr wrap="square">
            <a:spAutoFit/>
          </a:bodyPr>
          <a:lstStyle/>
          <a:p>
            <a:r>
              <a:rPr lang="en-US" altLang="zh-CN" sz="2400" dirty="0"/>
              <a:t>the configurations with nonzero topological charge</a:t>
            </a:r>
          </a:p>
          <a:p>
            <a:endParaRPr lang="en-US" altLang="zh-CN" sz="2400" dirty="0"/>
          </a:p>
          <a:p>
            <a:r>
              <a:rPr lang="en-US" altLang="zh-CN" sz="2400" dirty="0"/>
              <a:t>Instanton,         Q&gt;0</a:t>
            </a:r>
          </a:p>
          <a:p>
            <a:r>
              <a:rPr lang="en-US" altLang="zh-CN" sz="2400" dirty="0"/>
              <a:t>Anti-Instanton, Q&lt;0</a:t>
            </a:r>
            <a:endParaRPr lang="zh-CN" altLang="en-US" sz="2400" dirty="0"/>
          </a:p>
        </p:txBody>
      </p:sp>
      <p:pic>
        <p:nvPicPr>
          <p:cNvPr id="22" name="图片 21">
            <a:extLst>
              <a:ext uri="{FF2B5EF4-FFF2-40B4-BE49-F238E27FC236}">
                <a16:creationId xmlns:a16="http://schemas.microsoft.com/office/drawing/2014/main" id="{00B218BA-3E53-A4FC-57AB-24CDBF292118}"/>
              </a:ext>
            </a:extLst>
          </p:cNvPr>
          <p:cNvPicPr>
            <a:picLocks noChangeAspect="1"/>
          </p:cNvPicPr>
          <p:nvPr/>
        </p:nvPicPr>
        <p:blipFill>
          <a:blip r:embed="rId6"/>
          <a:stretch>
            <a:fillRect/>
          </a:stretch>
        </p:blipFill>
        <p:spPr>
          <a:xfrm>
            <a:off x="6843681" y="2765763"/>
            <a:ext cx="4619050" cy="3314848"/>
          </a:xfrm>
          <a:prstGeom prst="rect">
            <a:avLst/>
          </a:prstGeom>
        </p:spPr>
      </p:pic>
    </p:spTree>
    <p:extLst>
      <p:ext uri="{BB962C8B-B14F-4D97-AF65-F5344CB8AC3E}">
        <p14:creationId xmlns:p14="http://schemas.microsoft.com/office/powerpoint/2010/main" val="42360815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595AD0E0-C0DD-8085-E9B6-BAC5A24E65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64805" y="480024"/>
            <a:ext cx="8045863" cy="3225966"/>
          </a:xfrm>
          <a:prstGeom prst="rect">
            <a:avLst/>
          </a:prstGeom>
        </p:spPr>
      </p:pic>
      <p:sp>
        <p:nvSpPr>
          <p:cNvPr id="8" name="文本框 7">
            <a:extLst>
              <a:ext uri="{FF2B5EF4-FFF2-40B4-BE49-F238E27FC236}">
                <a16:creationId xmlns:a16="http://schemas.microsoft.com/office/drawing/2014/main" id="{67BEB3CE-E489-52CD-3987-7F14E56BBE75}"/>
              </a:ext>
            </a:extLst>
          </p:cNvPr>
          <p:cNvSpPr txBox="1"/>
          <p:nvPr/>
        </p:nvSpPr>
        <p:spPr>
          <a:xfrm>
            <a:off x="7951905" y="62612"/>
            <a:ext cx="1676911" cy="369332"/>
          </a:xfrm>
          <a:prstGeom prst="rect">
            <a:avLst/>
          </a:prstGeom>
          <a:noFill/>
        </p:spPr>
        <p:txBody>
          <a:bodyPr wrap="square">
            <a:spAutoFit/>
          </a:bodyPr>
          <a:lstStyle/>
          <a:p>
            <a:r>
              <a:rPr lang="zh-CN" altLang="en-US" dirty="0"/>
              <a:t>1511.04050</a:t>
            </a:r>
          </a:p>
        </p:txBody>
      </p:sp>
      <p:sp>
        <p:nvSpPr>
          <p:cNvPr id="9" name="文本框 8">
            <a:extLst>
              <a:ext uri="{FF2B5EF4-FFF2-40B4-BE49-F238E27FC236}">
                <a16:creationId xmlns:a16="http://schemas.microsoft.com/office/drawing/2014/main" id="{B78EB8DF-820A-ABC8-A1B3-E1E345F93586}"/>
              </a:ext>
            </a:extLst>
          </p:cNvPr>
          <p:cNvSpPr txBox="1"/>
          <p:nvPr/>
        </p:nvSpPr>
        <p:spPr>
          <a:xfrm>
            <a:off x="730292" y="4710907"/>
            <a:ext cx="9601568" cy="923330"/>
          </a:xfrm>
          <a:prstGeom prst="rect">
            <a:avLst/>
          </a:prstGeom>
          <a:noFill/>
        </p:spPr>
        <p:txBody>
          <a:bodyPr wrap="square">
            <a:spAutoFit/>
          </a:bodyPr>
          <a:lstStyle/>
          <a:p>
            <a:pPr algn="l"/>
            <a:r>
              <a:rPr lang="en-US" altLang="zh-CN" sz="1800" b="0" i="0" u="none" strike="noStrike" baseline="0" dirty="0">
                <a:latin typeface="CMR10"/>
              </a:rPr>
              <a:t>This effect was called “event-by-event </a:t>
            </a:r>
            <a:r>
              <a:rPr lang="en-US" altLang="zh-CN" sz="1800" b="0" i="0" u="none" strike="noStrike" baseline="0" dirty="0">
                <a:latin typeface="CMSY10"/>
              </a:rPr>
              <a:t>P</a:t>
            </a:r>
            <a:r>
              <a:rPr lang="en-US" altLang="zh-CN" sz="1800" b="0" i="0" u="none" strike="noStrike" baseline="0" dirty="0">
                <a:latin typeface="CMR10"/>
              </a:rPr>
              <a:t>- and </a:t>
            </a:r>
            <a:r>
              <a:rPr lang="en-US" altLang="zh-CN" sz="1800" b="0" i="0" u="none" strike="noStrike" baseline="0" dirty="0">
                <a:latin typeface="CMSY10"/>
              </a:rPr>
              <a:t>CP</a:t>
            </a:r>
            <a:r>
              <a:rPr lang="en-US" altLang="zh-CN" sz="1800" b="0" i="0" u="none" strike="noStrike" baseline="0" dirty="0">
                <a:latin typeface="CMR10"/>
              </a:rPr>
              <a:t>-violation”, because this asymmetry implies that the difference of the numbers of quarks of different </a:t>
            </a:r>
            <a:r>
              <a:rPr lang="en-US" altLang="zh-CN" sz="1800" b="0" i="0" u="none" strike="noStrike" baseline="0" dirty="0" err="1">
                <a:latin typeface="CMR10"/>
              </a:rPr>
              <a:t>chiralities</a:t>
            </a:r>
            <a:r>
              <a:rPr lang="en-US" altLang="zh-CN" sz="1800" b="0" i="0" u="none" strike="noStrike" baseline="0" dirty="0">
                <a:latin typeface="CMR10"/>
              </a:rPr>
              <a:t> was created in a particular event due to quantum fluctuations of the topological charge.</a:t>
            </a:r>
            <a:endParaRPr lang="zh-CN" altLang="en-US" dirty="0"/>
          </a:p>
        </p:txBody>
      </p:sp>
      <p:pic>
        <p:nvPicPr>
          <p:cNvPr id="11" name="图片 10">
            <a:extLst>
              <a:ext uri="{FF2B5EF4-FFF2-40B4-BE49-F238E27FC236}">
                <a16:creationId xmlns:a16="http://schemas.microsoft.com/office/drawing/2014/main" id="{DCB062AF-86C7-63C9-0F94-1FD0E8400CB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330" y="3652641"/>
            <a:ext cx="1974951" cy="882695"/>
          </a:xfrm>
          <a:prstGeom prst="rect">
            <a:avLst/>
          </a:prstGeom>
        </p:spPr>
      </p:pic>
      <p:pic>
        <p:nvPicPr>
          <p:cNvPr id="13" name="图片 12">
            <a:extLst>
              <a:ext uri="{FF2B5EF4-FFF2-40B4-BE49-F238E27FC236}">
                <a16:creationId xmlns:a16="http://schemas.microsoft.com/office/drawing/2014/main" id="{372D8AED-93FF-00F0-D5AE-F568C56F332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87551" y="3775216"/>
            <a:ext cx="2908449" cy="654084"/>
          </a:xfrm>
          <a:prstGeom prst="rect">
            <a:avLst/>
          </a:prstGeom>
        </p:spPr>
      </p:pic>
      <p:sp>
        <p:nvSpPr>
          <p:cNvPr id="2" name="文本框 1">
            <a:extLst>
              <a:ext uri="{FF2B5EF4-FFF2-40B4-BE49-F238E27FC236}">
                <a16:creationId xmlns:a16="http://schemas.microsoft.com/office/drawing/2014/main" id="{6099D742-982B-49BD-82B4-A4CE69DE7E66}"/>
              </a:ext>
            </a:extLst>
          </p:cNvPr>
          <p:cNvSpPr txBox="1"/>
          <p:nvPr/>
        </p:nvSpPr>
        <p:spPr>
          <a:xfrm>
            <a:off x="349037" y="18359"/>
            <a:ext cx="4606487" cy="461665"/>
          </a:xfrm>
          <a:prstGeom prst="rect">
            <a:avLst/>
          </a:prstGeom>
          <a:noFill/>
        </p:spPr>
        <p:txBody>
          <a:bodyPr wrap="square">
            <a:spAutoFit/>
          </a:bodyPr>
          <a:lstStyle/>
          <a:p>
            <a:r>
              <a:rPr lang="en-US" altLang="zh-CN" sz="2400" b="1" dirty="0"/>
              <a:t>Chiral Magnetic Effect (CME)</a:t>
            </a:r>
            <a:endParaRPr lang="zh-CN" altLang="en-US" sz="2400" b="1" dirty="0"/>
          </a:p>
        </p:txBody>
      </p:sp>
      <p:sp>
        <p:nvSpPr>
          <p:cNvPr id="3" name="文本框 2">
            <a:extLst>
              <a:ext uri="{FF2B5EF4-FFF2-40B4-BE49-F238E27FC236}">
                <a16:creationId xmlns:a16="http://schemas.microsoft.com/office/drawing/2014/main" id="{E9005108-318D-3720-7BC4-CE92070C807F}"/>
              </a:ext>
            </a:extLst>
          </p:cNvPr>
          <p:cNvSpPr txBox="1"/>
          <p:nvPr/>
        </p:nvSpPr>
        <p:spPr>
          <a:xfrm>
            <a:off x="677330" y="5752634"/>
            <a:ext cx="10422708" cy="646331"/>
          </a:xfrm>
          <a:prstGeom prst="rect">
            <a:avLst/>
          </a:prstGeom>
          <a:noFill/>
        </p:spPr>
        <p:txBody>
          <a:bodyPr wrap="square">
            <a:spAutoFit/>
          </a:bodyPr>
          <a:lstStyle/>
          <a:p>
            <a:pPr algn="l"/>
            <a:r>
              <a:rPr lang="en-US" altLang="zh-CN" sz="1800" b="0" i="0" u="none" strike="noStrike" baseline="0" dirty="0">
                <a:latin typeface="CMR10"/>
              </a:rPr>
              <a:t>(1)spatial separation of positive and negative </a:t>
            </a:r>
            <a:r>
              <a:rPr lang="en-US" altLang="zh-CN" sz="1800" b="0" i="0" u="none" strike="noStrike" baseline="0" dirty="0">
                <a:latin typeface="CMTI10"/>
              </a:rPr>
              <a:t>electric</a:t>
            </a:r>
            <a:r>
              <a:rPr lang="en-US" altLang="zh-CN" dirty="0">
                <a:latin typeface="CMTI10"/>
              </a:rPr>
              <a:t> </a:t>
            </a:r>
            <a:r>
              <a:rPr lang="en-US" altLang="zh-CN" sz="1800" b="0" i="0" u="none" strike="noStrike" baseline="0" dirty="0">
                <a:latin typeface="CMR10"/>
              </a:rPr>
              <a:t>charges along the direction of the </a:t>
            </a:r>
            <a:r>
              <a:rPr lang="en-US" altLang="zh-CN" sz="1800" b="0" i="0" u="none" strike="noStrike" baseline="0" dirty="0">
                <a:latin typeface="CMTI10"/>
              </a:rPr>
              <a:t>magnetic </a:t>
            </a:r>
            <a:r>
              <a:rPr lang="en-US" altLang="zh-CN" sz="1800" b="0" i="0" u="none" strike="noStrike" baseline="0" dirty="0">
                <a:latin typeface="CMR10"/>
              </a:rPr>
              <a:t>field </a:t>
            </a:r>
          </a:p>
          <a:p>
            <a:pPr algn="l"/>
            <a:r>
              <a:rPr lang="en-US" altLang="zh-CN" dirty="0">
                <a:latin typeface="CMR10"/>
              </a:rPr>
              <a:t>(2)</a:t>
            </a:r>
            <a:r>
              <a:rPr lang="en-US" altLang="zh-CN" sz="1800" b="0" i="0" u="none" strike="noStrike" baseline="0" dirty="0">
                <a:latin typeface="CMR10"/>
              </a:rPr>
              <a:t>on nontrivial topological backgrounds of gluons</a:t>
            </a:r>
            <a:endParaRPr lang="zh-CN" altLang="en-US" dirty="0"/>
          </a:p>
        </p:txBody>
      </p:sp>
    </p:spTree>
    <p:extLst>
      <p:ext uri="{BB962C8B-B14F-4D97-AF65-F5344CB8AC3E}">
        <p14:creationId xmlns:p14="http://schemas.microsoft.com/office/powerpoint/2010/main" val="4472156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49B4E3A6-836E-4C55-DF57-1F9D5DA6C5C5}"/>
              </a:ext>
            </a:extLst>
          </p:cNvPr>
          <p:cNvSpPr txBox="1"/>
          <p:nvPr/>
        </p:nvSpPr>
        <p:spPr>
          <a:xfrm>
            <a:off x="552225" y="285096"/>
            <a:ext cx="2512226" cy="523220"/>
          </a:xfrm>
          <a:prstGeom prst="rect">
            <a:avLst/>
          </a:prstGeom>
          <a:noFill/>
        </p:spPr>
        <p:txBody>
          <a:bodyPr wrap="none" rtlCol="0">
            <a:spAutoFit/>
          </a:bodyPr>
          <a:lstStyle/>
          <a:p>
            <a:r>
              <a:rPr lang="en-US" altLang="zh-CN" sz="2800" b="1" dirty="0">
                <a:effectLst>
                  <a:outerShdw blurRad="38100" dist="38100" dir="2700000" algn="tl">
                    <a:srgbClr val="000000">
                      <a:alpha val="43137"/>
                    </a:srgbClr>
                  </a:outerShdw>
                </a:effectLst>
              </a:rPr>
              <a:t>LATTICE setup</a:t>
            </a:r>
            <a:endParaRPr lang="zh-CN" altLang="en-US" sz="2800" b="1" dirty="0">
              <a:effectLst>
                <a:outerShdw blurRad="38100" dist="38100" dir="2700000" algn="tl">
                  <a:srgbClr val="000000">
                    <a:alpha val="43137"/>
                  </a:srgbClr>
                </a:outerShdw>
              </a:effectLst>
            </a:endParaRPr>
          </a:p>
        </p:txBody>
      </p:sp>
      <p:sp>
        <p:nvSpPr>
          <p:cNvPr id="5" name="文本框 4">
            <a:extLst>
              <a:ext uri="{FF2B5EF4-FFF2-40B4-BE49-F238E27FC236}">
                <a16:creationId xmlns:a16="http://schemas.microsoft.com/office/drawing/2014/main" id="{D3439752-09DF-9BD2-4D2A-E08DD27AA032}"/>
              </a:ext>
            </a:extLst>
          </p:cNvPr>
          <p:cNvSpPr txBox="1"/>
          <p:nvPr/>
        </p:nvSpPr>
        <p:spPr>
          <a:xfrm>
            <a:off x="3529174" y="931871"/>
            <a:ext cx="3188693" cy="523220"/>
          </a:xfrm>
          <a:prstGeom prst="rect">
            <a:avLst/>
          </a:prstGeom>
          <a:noFill/>
        </p:spPr>
        <p:txBody>
          <a:bodyPr wrap="none" rtlCol="0">
            <a:spAutoFit/>
          </a:bodyPr>
          <a:lstStyle/>
          <a:p>
            <a:r>
              <a:rPr lang="en-US" altLang="zh-CN" sz="2800" dirty="0"/>
              <a:t>SU(2) lattice gauge </a:t>
            </a:r>
            <a:endParaRPr lang="zh-CN" altLang="en-US" sz="2800" dirty="0"/>
          </a:p>
        </p:txBody>
      </p:sp>
      <p:sp>
        <p:nvSpPr>
          <p:cNvPr id="7" name="文本框 6">
            <a:extLst>
              <a:ext uri="{FF2B5EF4-FFF2-40B4-BE49-F238E27FC236}">
                <a16:creationId xmlns:a16="http://schemas.microsoft.com/office/drawing/2014/main" id="{55693A18-9C7D-01BF-3668-DFC56C710138}"/>
              </a:ext>
            </a:extLst>
          </p:cNvPr>
          <p:cNvSpPr txBox="1"/>
          <p:nvPr/>
        </p:nvSpPr>
        <p:spPr>
          <a:xfrm>
            <a:off x="895892" y="2271227"/>
            <a:ext cx="9953757" cy="1569660"/>
          </a:xfrm>
          <a:prstGeom prst="rect">
            <a:avLst/>
          </a:prstGeom>
          <a:noFill/>
        </p:spPr>
        <p:txBody>
          <a:bodyPr wrap="square">
            <a:spAutoFit/>
          </a:bodyPr>
          <a:lstStyle/>
          <a:p>
            <a:r>
              <a:rPr lang="en-US" altLang="zh-CN" sz="2400" dirty="0">
                <a:solidFill>
                  <a:srgbClr val="000000"/>
                </a:solidFill>
                <a:effectLst/>
                <a:latin typeface="CMR10"/>
              </a:rPr>
              <a:t>(1) only valence quarks interact with electromagnetic field</a:t>
            </a:r>
          </a:p>
          <a:p>
            <a:endParaRPr lang="en-US" altLang="zh-CN" sz="2400" dirty="0">
              <a:solidFill>
                <a:srgbClr val="000000"/>
              </a:solidFill>
              <a:latin typeface="CMR10"/>
            </a:endParaRPr>
          </a:p>
          <a:p>
            <a:pPr algn="l"/>
            <a:r>
              <a:rPr lang="en-US" altLang="zh-CN" sz="2400" dirty="0">
                <a:solidFill>
                  <a:srgbClr val="000000"/>
                </a:solidFill>
                <a:effectLst/>
                <a:latin typeface="CMR10"/>
              </a:rPr>
              <a:t>(2) quenched approximation: </a:t>
            </a:r>
            <a:r>
              <a:rPr lang="en-US" altLang="zh-CN" sz="2400" b="0" i="0" u="none" strike="noStrike" baseline="0" dirty="0">
                <a:latin typeface="CMR10"/>
              </a:rPr>
              <a:t>the effects of the virtual quarks on the gluon fields are neglected</a:t>
            </a:r>
            <a:endParaRPr lang="zh-CN" altLang="en-US" sz="2400" dirty="0"/>
          </a:p>
        </p:txBody>
      </p:sp>
      <p:sp>
        <p:nvSpPr>
          <p:cNvPr id="3" name="文本框 2">
            <a:extLst>
              <a:ext uri="{FF2B5EF4-FFF2-40B4-BE49-F238E27FC236}">
                <a16:creationId xmlns:a16="http://schemas.microsoft.com/office/drawing/2014/main" id="{CC8F681A-25E3-4EAA-3E88-D98AEF412DC3}"/>
              </a:ext>
            </a:extLst>
          </p:cNvPr>
          <p:cNvSpPr txBox="1"/>
          <p:nvPr/>
        </p:nvSpPr>
        <p:spPr>
          <a:xfrm>
            <a:off x="2256137" y="1578645"/>
            <a:ext cx="6252460" cy="369332"/>
          </a:xfrm>
          <a:prstGeom prst="rect">
            <a:avLst/>
          </a:prstGeom>
          <a:noFill/>
        </p:spPr>
        <p:txBody>
          <a:bodyPr wrap="square">
            <a:spAutoFit/>
          </a:bodyPr>
          <a:lstStyle/>
          <a:p>
            <a:pPr algn="l"/>
            <a:r>
              <a:rPr lang="en-US" altLang="zh-CN" sz="1800" b="0" i="1" u="none" strike="noStrike" baseline="0" dirty="0">
                <a:latin typeface="CMR10"/>
              </a:rPr>
              <a:t>The critical temperature in </a:t>
            </a:r>
            <a:r>
              <a:rPr lang="en-US" altLang="zh-CN" sz="1800" b="0" i="1" u="none" strike="noStrike" baseline="0" dirty="0">
                <a:latin typeface="CMMI10"/>
              </a:rPr>
              <a:t>SU</a:t>
            </a:r>
            <a:r>
              <a:rPr lang="en-US" altLang="zh-CN" sz="1800" b="0" i="1" u="none" strike="noStrike" baseline="0" dirty="0">
                <a:latin typeface="CMR10"/>
              </a:rPr>
              <a:t>(2) gauge theory is </a:t>
            </a:r>
            <a:r>
              <a:rPr lang="en-US" altLang="zh-CN" sz="1800" b="0" i="1" u="none" strike="noStrike" baseline="0" dirty="0">
                <a:latin typeface="CMMI10"/>
              </a:rPr>
              <a:t>T</a:t>
            </a:r>
            <a:r>
              <a:rPr lang="en-US" altLang="zh-CN" sz="800" b="0" i="1" u="none" strike="noStrike" baseline="0" dirty="0">
                <a:latin typeface="CMMI7"/>
              </a:rPr>
              <a:t>c </a:t>
            </a:r>
            <a:r>
              <a:rPr lang="en-US" altLang="zh-CN" sz="1800" b="0" i="1" u="none" strike="noStrike" baseline="0" dirty="0">
                <a:latin typeface="CMR10"/>
              </a:rPr>
              <a:t>= 313</a:t>
            </a:r>
            <a:r>
              <a:rPr lang="en-US" altLang="zh-CN" sz="1800" b="0" i="1" u="none" strike="noStrike" baseline="0" dirty="0">
                <a:latin typeface="CMMI10"/>
              </a:rPr>
              <a:t>.</a:t>
            </a:r>
            <a:r>
              <a:rPr lang="en-US" altLang="zh-CN" sz="1800" b="0" i="1" u="none" strike="noStrike" baseline="0" dirty="0">
                <a:latin typeface="CMR10"/>
              </a:rPr>
              <a:t>(3)MeV</a:t>
            </a:r>
            <a:endParaRPr lang="zh-CN" altLang="en-US" i="1" dirty="0"/>
          </a:p>
        </p:txBody>
      </p:sp>
      <p:pic>
        <p:nvPicPr>
          <p:cNvPr id="8" name="图片 7">
            <a:extLst>
              <a:ext uri="{FF2B5EF4-FFF2-40B4-BE49-F238E27FC236}">
                <a16:creationId xmlns:a16="http://schemas.microsoft.com/office/drawing/2014/main" id="{B7CCC2F6-3664-EFC0-9516-160E436FDC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83721" y="4306671"/>
            <a:ext cx="4291044" cy="1533536"/>
          </a:xfrm>
          <a:prstGeom prst="rect">
            <a:avLst/>
          </a:prstGeom>
        </p:spPr>
      </p:pic>
      <p:sp>
        <p:nvSpPr>
          <p:cNvPr id="9" name="文本框 8">
            <a:extLst>
              <a:ext uri="{FF2B5EF4-FFF2-40B4-BE49-F238E27FC236}">
                <a16:creationId xmlns:a16="http://schemas.microsoft.com/office/drawing/2014/main" id="{C7471F25-A8FD-D04E-41B1-A8E01E7B2833}"/>
              </a:ext>
            </a:extLst>
          </p:cNvPr>
          <p:cNvSpPr txBox="1"/>
          <p:nvPr/>
        </p:nvSpPr>
        <p:spPr>
          <a:xfrm>
            <a:off x="1364321" y="4856719"/>
            <a:ext cx="2452916" cy="523220"/>
          </a:xfrm>
          <a:prstGeom prst="rect">
            <a:avLst/>
          </a:prstGeom>
          <a:noFill/>
        </p:spPr>
        <p:txBody>
          <a:bodyPr wrap="none" rtlCol="0">
            <a:spAutoFit/>
          </a:bodyPr>
          <a:lstStyle/>
          <a:p>
            <a:r>
              <a:rPr lang="en-US" altLang="zh-CN" sz="2800" dirty="0"/>
              <a:t>Magnetic field:</a:t>
            </a:r>
            <a:endParaRPr lang="zh-CN" altLang="en-US" sz="2800" dirty="0"/>
          </a:p>
        </p:txBody>
      </p:sp>
    </p:spTree>
    <p:extLst>
      <p:ext uri="{BB962C8B-B14F-4D97-AF65-F5344CB8AC3E}">
        <p14:creationId xmlns:p14="http://schemas.microsoft.com/office/powerpoint/2010/main" val="6868984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a:extLst>
              <a:ext uri="{FF2B5EF4-FFF2-40B4-BE49-F238E27FC236}">
                <a16:creationId xmlns:a16="http://schemas.microsoft.com/office/drawing/2014/main" id="{DB434991-AD03-2C2D-391E-DAB3AEFBA401}"/>
              </a:ext>
            </a:extLst>
          </p:cNvPr>
          <p:cNvSpPr txBox="1"/>
          <p:nvPr/>
        </p:nvSpPr>
        <p:spPr>
          <a:xfrm>
            <a:off x="1060059" y="1433046"/>
            <a:ext cx="9980247" cy="3416320"/>
          </a:xfrm>
          <a:prstGeom prst="rect">
            <a:avLst/>
          </a:prstGeom>
          <a:noFill/>
        </p:spPr>
        <p:txBody>
          <a:bodyPr wrap="square">
            <a:spAutoFit/>
          </a:bodyPr>
          <a:lstStyle/>
          <a:p>
            <a:pPr algn="l"/>
            <a:r>
              <a:rPr lang="en-US" altLang="zh-CN" sz="2400" dirty="0">
                <a:latin typeface="CMR10"/>
              </a:rPr>
              <a:t>(1) </a:t>
            </a:r>
            <a:r>
              <a:rPr lang="en-US" altLang="zh-CN" sz="2400" b="0" i="0" u="none" strike="noStrike" baseline="0" dirty="0">
                <a:latin typeface="CMR10"/>
              </a:rPr>
              <a:t>All studied CME relate observables are independent of the global charge of the gluon fields.</a:t>
            </a:r>
          </a:p>
          <a:p>
            <a:pPr algn="l"/>
            <a:endParaRPr lang="en-US" altLang="zh-CN" sz="2400" dirty="0">
              <a:latin typeface="CMR10"/>
            </a:endParaRPr>
          </a:p>
          <a:p>
            <a:r>
              <a:rPr lang="en-US" altLang="zh-CN" sz="2400" b="0" i="0" u="none" strike="noStrike" baseline="0" dirty="0">
                <a:latin typeface="CMR10"/>
              </a:rPr>
              <a:t>(2) Each gauge field configuration contains quite strong </a:t>
            </a:r>
            <a:r>
              <a:rPr lang="en-US" altLang="zh-CN" sz="2400" b="0" i="0" u="none" strike="noStrike" baseline="0" dirty="0">
                <a:latin typeface="CMTI10"/>
              </a:rPr>
              <a:t>local </a:t>
            </a:r>
            <a:r>
              <a:rPr lang="en-US" altLang="zh-CN" sz="2400" b="0" i="0" u="none" strike="noStrike" baseline="0" dirty="0">
                <a:latin typeface="CMR10"/>
              </a:rPr>
              <a:t>fluctuations of the topological charge.</a:t>
            </a:r>
          </a:p>
          <a:p>
            <a:endParaRPr lang="en-US" altLang="zh-CN" sz="2400" dirty="0">
              <a:latin typeface="CMR10"/>
            </a:endParaRPr>
          </a:p>
          <a:p>
            <a:r>
              <a:rPr lang="en-US" altLang="zh-CN" sz="2400" b="0" i="0" u="none" strike="noStrike" baseline="0" dirty="0">
                <a:latin typeface="CMR10"/>
              </a:rPr>
              <a:t>(3) The effect of the global topology is completely overshadowed by strong local fluctuations of the topological charge.</a:t>
            </a:r>
            <a:endParaRPr lang="zh-CN" altLang="en-US" sz="2400" dirty="0"/>
          </a:p>
          <a:p>
            <a:pPr algn="l"/>
            <a:endParaRPr lang="zh-CN" altLang="en-US" sz="2400" dirty="0"/>
          </a:p>
        </p:txBody>
      </p:sp>
    </p:spTree>
    <p:extLst>
      <p:ext uri="{BB962C8B-B14F-4D97-AF65-F5344CB8AC3E}">
        <p14:creationId xmlns:p14="http://schemas.microsoft.com/office/powerpoint/2010/main" val="4863593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D7D561FC-2DDE-E63D-BBAD-2D82A4DCE7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91351" y="1786389"/>
            <a:ext cx="3940634" cy="796766"/>
          </a:xfrm>
          <a:prstGeom prst="rect">
            <a:avLst/>
          </a:prstGeom>
        </p:spPr>
      </p:pic>
      <p:sp>
        <p:nvSpPr>
          <p:cNvPr id="7" name="文本框 6">
            <a:extLst>
              <a:ext uri="{FF2B5EF4-FFF2-40B4-BE49-F238E27FC236}">
                <a16:creationId xmlns:a16="http://schemas.microsoft.com/office/drawing/2014/main" id="{CC4D438A-346D-A651-3B65-7C758FC59E86}"/>
              </a:ext>
            </a:extLst>
          </p:cNvPr>
          <p:cNvSpPr txBox="1"/>
          <p:nvPr/>
        </p:nvSpPr>
        <p:spPr>
          <a:xfrm>
            <a:off x="1212791" y="1116974"/>
            <a:ext cx="8297757" cy="400110"/>
          </a:xfrm>
          <a:prstGeom prst="rect">
            <a:avLst/>
          </a:prstGeom>
          <a:noFill/>
        </p:spPr>
        <p:txBody>
          <a:bodyPr wrap="square">
            <a:spAutoFit/>
          </a:bodyPr>
          <a:lstStyle/>
          <a:p>
            <a:r>
              <a:rPr lang="en-US" altLang="zh-CN" sz="2000" dirty="0">
                <a:solidFill>
                  <a:srgbClr val="000000"/>
                </a:solidFill>
                <a:latin typeface="CMR10"/>
                <a:ea typeface="宋体" panose="02010600030101010101" pitchFamily="2" charset="-122"/>
              </a:rPr>
              <a:t>local chirality: </a:t>
            </a:r>
            <a:r>
              <a:rPr lang="en-US" altLang="zh-CN" sz="2000" dirty="0">
                <a:solidFill>
                  <a:srgbClr val="000000"/>
                </a:solidFill>
                <a:effectLst/>
                <a:latin typeface="CMR10"/>
                <a:ea typeface="宋体" panose="02010600030101010101" pitchFamily="2" charset="-122"/>
              </a:rPr>
              <a:t>difference of the local densi</a:t>
            </a:r>
            <a:r>
              <a:rPr lang="en-US" altLang="zh-CN" sz="2000" dirty="0">
                <a:solidFill>
                  <a:srgbClr val="000000"/>
                </a:solidFill>
                <a:effectLst/>
                <a:latin typeface="CMR10"/>
              </a:rPr>
              <a:t>ties of left- and right-handed quarks.</a:t>
            </a:r>
            <a:endParaRPr lang="zh-CN" altLang="en-US" sz="2000" dirty="0"/>
          </a:p>
        </p:txBody>
      </p:sp>
      <p:pic>
        <p:nvPicPr>
          <p:cNvPr id="9" name="图片 8">
            <a:extLst>
              <a:ext uri="{FF2B5EF4-FFF2-40B4-BE49-F238E27FC236}">
                <a16:creationId xmlns:a16="http://schemas.microsoft.com/office/drawing/2014/main" id="{3C297507-AB94-2B9C-260B-E8CD19F75D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43870" y="3705503"/>
            <a:ext cx="3835597" cy="863644"/>
          </a:xfrm>
          <a:prstGeom prst="rect">
            <a:avLst/>
          </a:prstGeom>
        </p:spPr>
      </p:pic>
      <p:sp>
        <p:nvSpPr>
          <p:cNvPr id="11" name="文本框 10">
            <a:extLst>
              <a:ext uri="{FF2B5EF4-FFF2-40B4-BE49-F238E27FC236}">
                <a16:creationId xmlns:a16="http://schemas.microsoft.com/office/drawing/2014/main" id="{3FD9B1CE-39D4-BA27-9CFA-35F3635ED4CC}"/>
              </a:ext>
            </a:extLst>
          </p:cNvPr>
          <p:cNvSpPr txBox="1"/>
          <p:nvPr/>
        </p:nvSpPr>
        <p:spPr>
          <a:xfrm>
            <a:off x="1212791" y="2944274"/>
            <a:ext cx="6096000" cy="400110"/>
          </a:xfrm>
          <a:prstGeom prst="rect">
            <a:avLst/>
          </a:prstGeom>
          <a:noFill/>
        </p:spPr>
        <p:txBody>
          <a:bodyPr wrap="square">
            <a:spAutoFit/>
          </a:bodyPr>
          <a:lstStyle/>
          <a:p>
            <a:r>
              <a:rPr lang="en-US" altLang="zh-CN" sz="2000" dirty="0">
                <a:solidFill>
                  <a:srgbClr val="000000"/>
                </a:solidFill>
                <a:effectLst/>
                <a:latin typeface="CMR10"/>
                <a:ea typeface="宋体" panose="02010600030101010101" pitchFamily="2" charset="-122"/>
              </a:rPr>
              <a:t>electromagnetic current </a:t>
            </a:r>
            <a:endParaRPr lang="zh-CN" altLang="en-US" sz="2000" dirty="0"/>
          </a:p>
        </p:txBody>
      </p:sp>
      <p:sp>
        <p:nvSpPr>
          <p:cNvPr id="3" name="文本框 2">
            <a:extLst>
              <a:ext uri="{FF2B5EF4-FFF2-40B4-BE49-F238E27FC236}">
                <a16:creationId xmlns:a16="http://schemas.microsoft.com/office/drawing/2014/main" id="{913A1E16-6EBB-4085-D314-C0800A1429A8}"/>
              </a:ext>
            </a:extLst>
          </p:cNvPr>
          <p:cNvSpPr txBox="1"/>
          <p:nvPr/>
        </p:nvSpPr>
        <p:spPr>
          <a:xfrm>
            <a:off x="476739" y="157204"/>
            <a:ext cx="6096000" cy="584775"/>
          </a:xfrm>
          <a:prstGeom prst="rect">
            <a:avLst/>
          </a:prstGeom>
          <a:noFill/>
        </p:spPr>
        <p:txBody>
          <a:bodyPr wrap="square">
            <a:spAutoFit/>
          </a:bodyPr>
          <a:lstStyle/>
          <a:p>
            <a:r>
              <a:rPr lang="en-US" altLang="zh-CN" sz="3200" b="0" i="0" u="none" strike="noStrike" baseline="0" dirty="0">
                <a:latin typeface="CMBX9"/>
              </a:rPr>
              <a:t>Observables and topology</a:t>
            </a:r>
            <a:endParaRPr lang="zh-CN" altLang="en-US" sz="3200" dirty="0"/>
          </a:p>
        </p:txBody>
      </p:sp>
      <p:sp>
        <p:nvSpPr>
          <p:cNvPr id="10" name="文本框 9">
            <a:extLst>
              <a:ext uri="{FF2B5EF4-FFF2-40B4-BE49-F238E27FC236}">
                <a16:creationId xmlns:a16="http://schemas.microsoft.com/office/drawing/2014/main" id="{8BA759B3-9524-03B9-3F1E-DE19B2862F07}"/>
              </a:ext>
            </a:extLst>
          </p:cNvPr>
          <p:cNvSpPr txBox="1"/>
          <p:nvPr/>
        </p:nvSpPr>
        <p:spPr>
          <a:xfrm>
            <a:off x="1202992" y="5064848"/>
            <a:ext cx="7578929" cy="400110"/>
          </a:xfrm>
          <a:prstGeom prst="rect">
            <a:avLst/>
          </a:prstGeom>
          <a:noFill/>
        </p:spPr>
        <p:txBody>
          <a:bodyPr wrap="square">
            <a:spAutoFit/>
          </a:bodyPr>
          <a:lstStyle/>
          <a:p>
            <a:r>
              <a:rPr lang="en-US" altLang="zh-CN" sz="2000" b="0" i="0" u="none" strike="noStrike" baseline="0" dirty="0">
                <a:latin typeface="CMR10"/>
              </a:rPr>
              <a:t>All other studied quantities are the powers and the products???</a:t>
            </a:r>
            <a:endParaRPr lang="zh-CN" altLang="en-US" sz="2000" dirty="0"/>
          </a:p>
        </p:txBody>
      </p:sp>
    </p:spTree>
    <p:extLst>
      <p:ext uri="{BB962C8B-B14F-4D97-AF65-F5344CB8AC3E}">
        <p14:creationId xmlns:p14="http://schemas.microsoft.com/office/powerpoint/2010/main" val="1317423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548E8CA3-8134-D78E-42CD-0DB9B4804F8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57781" y="207013"/>
            <a:ext cx="6087527" cy="646330"/>
          </a:xfrm>
          <a:prstGeom prst="rect">
            <a:avLst/>
          </a:prstGeom>
        </p:spPr>
      </p:pic>
      <p:pic>
        <p:nvPicPr>
          <p:cNvPr id="7" name="图片 6">
            <a:extLst>
              <a:ext uri="{FF2B5EF4-FFF2-40B4-BE49-F238E27FC236}">
                <a16:creationId xmlns:a16="http://schemas.microsoft.com/office/drawing/2014/main" id="{9105489C-4941-E672-CFCC-BDE72378C04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64291" y="1015384"/>
            <a:ext cx="3937253" cy="3863660"/>
          </a:xfrm>
          <a:prstGeom prst="rect">
            <a:avLst/>
          </a:prstGeom>
        </p:spPr>
      </p:pic>
      <p:pic>
        <p:nvPicPr>
          <p:cNvPr id="9" name="图片 8">
            <a:extLst>
              <a:ext uri="{FF2B5EF4-FFF2-40B4-BE49-F238E27FC236}">
                <a16:creationId xmlns:a16="http://schemas.microsoft.com/office/drawing/2014/main" id="{F1B4599C-75BB-EB62-7C95-D56B7DE1E19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71816" y="1025897"/>
            <a:ext cx="4278939" cy="3853147"/>
          </a:xfrm>
          <a:prstGeom prst="rect">
            <a:avLst/>
          </a:prstGeom>
        </p:spPr>
      </p:pic>
      <p:sp>
        <p:nvSpPr>
          <p:cNvPr id="11" name="文本框 10">
            <a:extLst>
              <a:ext uri="{FF2B5EF4-FFF2-40B4-BE49-F238E27FC236}">
                <a16:creationId xmlns:a16="http://schemas.microsoft.com/office/drawing/2014/main" id="{AE86BB5E-C627-DD1E-534E-B52B1A897C2E}"/>
              </a:ext>
            </a:extLst>
          </p:cNvPr>
          <p:cNvSpPr txBox="1"/>
          <p:nvPr/>
        </p:nvSpPr>
        <p:spPr>
          <a:xfrm>
            <a:off x="831135" y="5430046"/>
            <a:ext cx="8731464" cy="923330"/>
          </a:xfrm>
          <a:prstGeom prst="rect">
            <a:avLst/>
          </a:prstGeom>
          <a:noFill/>
        </p:spPr>
        <p:txBody>
          <a:bodyPr wrap="square">
            <a:spAutoFit/>
          </a:bodyPr>
          <a:lstStyle/>
          <a:p>
            <a:r>
              <a:rPr lang="en-US" altLang="zh-CN" dirty="0">
                <a:solidFill>
                  <a:srgbClr val="000000"/>
                </a:solidFill>
                <a:latin typeface="CMR10"/>
              </a:rPr>
              <a:t>1,</a:t>
            </a:r>
            <a:r>
              <a:rPr lang="zh-CN" altLang="en-US" dirty="0">
                <a:solidFill>
                  <a:srgbClr val="000000"/>
                </a:solidFill>
                <a:latin typeface="CMR10"/>
              </a:rPr>
              <a:t> </a:t>
            </a:r>
            <a:r>
              <a:rPr lang="en-US" altLang="zh-CN" dirty="0">
                <a:solidFill>
                  <a:srgbClr val="000000"/>
                </a:solidFill>
                <a:latin typeface="CMR10"/>
              </a:rPr>
              <a:t>the external magnetic field indeed induces a spatial excess of the electric charge density. The stronger the field the larger the excess.</a:t>
            </a:r>
          </a:p>
          <a:p>
            <a:r>
              <a:rPr lang="en-US" altLang="zh-CN" dirty="0">
                <a:solidFill>
                  <a:srgbClr val="000000"/>
                </a:solidFill>
                <a:latin typeface="CMR10"/>
              </a:rPr>
              <a:t>2, the charge density is spatially extended along the direction of the magnetic field</a:t>
            </a:r>
          </a:p>
        </p:txBody>
      </p:sp>
      <p:sp>
        <p:nvSpPr>
          <p:cNvPr id="12" name="箭头: 上 11">
            <a:extLst>
              <a:ext uri="{FF2B5EF4-FFF2-40B4-BE49-F238E27FC236}">
                <a16:creationId xmlns:a16="http://schemas.microsoft.com/office/drawing/2014/main" id="{A2DB0144-7928-3710-8F71-BFCAB1206857}"/>
              </a:ext>
            </a:extLst>
          </p:cNvPr>
          <p:cNvSpPr/>
          <p:nvPr/>
        </p:nvSpPr>
        <p:spPr>
          <a:xfrm>
            <a:off x="406399" y="1252976"/>
            <a:ext cx="424736" cy="2946400"/>
          </a:xfrm>
          <a:prstGeom prs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a:extLst>
              <a:ext uri="{FF2B5EF4-FFF2-40B4-BE49-F238E27FC236}">
                <a16:creationId xmlns:a16="http://schemas.microsoft.com/office/drawing/2014/main" id="{BAC08EF9-244B-AD30-C639-CFF7082E5719}"/>
              </a:ext>
            </a:extLst>
          </p:cNvPr>
          <p:cNvSpPr txBox="1"/>
          <p:nvPr/>
        </p:nvSpPr>
        <p:spPr>
          <a:xfrm>
            <a:off x="9986572" y="1627023"/>
            <a:ext cx="1963906" cy="646331"/>
          </a:xfrm>
          <a:prstGeom prst="rect">
            <a:avLst/>
          </a:prstGeom>
          <a:noFill/>
        </p:spPr>
        <p:txBody>
          <a:bodyPr wrap="square">
            <a:spAutoFit/>
          </a:bodyPr>
          <a:lstStyle/>
          <a:p>
            <a:r>
              <a:rPr lang="en-US" altLang="zh-CN" dirty="0"/>
              <a:t>Red: positive</a:t>
            </a:r>
          </a:p>
          <a:p>
            <a:r>
              <a:rPr lang="en-US" altLang="zh-CN" dirty="0"/>
              <a:t>Blue: negative</a:t>
            </a:r>
            <a:endParaRPr lang="zh-CN" altLang="en-US" dirty="0"/>
          </a:p>
        </p:txBody>
      </p:sp>
    </p:spTree>
    <p:extLst>
      <p:ext uri="{BB962C8B-B14F-4D97-AF65-F5344CB8AC3E}">
        <p14:creationId xmlns:p14="http://schemas.microsoft.com/office/powerpoint/2010/main" val="475100924"/>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1780</TotalTime>
  <Words>594</Words>
  <Application>Microsoft Office PowerPoint</Application>
  <PresentationFormat>宽屏</PresentationFormat>
  <Paragraphs>67</Paragraphs>
  <Slides>17</Slides>
  <Notes>1</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17</vt:i4>
      </vt:variant>
    </vt:vector>
  </HeadingPairs>
  <TitlesOfParts>
    <vt:vector size="28" baseType="lpstr">
      <vt:lpstr>CMBX9</vt:lpstr>
      <vt:lpstr>CMMI10</vt:lpstr>
      <vt:lpstr>CMMI7</vt:lpstr>
      <vt:lpstr>CMR10</vt:lpstr>
      <vt:lpstr>CMSY10</vt:lpstr>
      <vt:lpstr>CMTI10</vt:lpstr>
      <vt:lpstr>等线</vt:lpstr>
      <vt:lpstr>等线 Light</vt:lpstr>
      <vt:lpstr>Arial</vt:lpstr>
      <vt:lpstr>Calibri</vt:lpstr>
      <vt:lpstr>Office 主题​​</vt:lpstr>
      <vt:lpstr>chiral magnetic effect in lattice gauge theory</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chiral magnetic effect in lattice gauge theory</dc:title>
  <dc:creator>坤 许</dc:creator>
  <cp:lastModifiedBy>坤 许</cp:lastModifiedBy>
  <cp:revision>1</cp:revision>
  <dcterms:created xsi:type="dcterms:W3CDTF">2023-10-16T06:55:53Z</dcterms:created>
  <dcterms:modified xsi:type="dcterms:W3CDTF">2023-10-20T00:52:36Z</dcterms:modified>
</cp:coreProperties>
</file>