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57" r:id="rId4"/>
    <p:sldId id="262" r:id="rId5"/>
    <p:sldId id="264" r:id="rId6"/>
    <p:sldId id="258" r:id="rId7"/>
    <p:sldId id="259" r:id="rId8"/>
    <p:sldId id="260" r:id="rId9"/>
    <p:sldId id="261" r:id="rId10"/>
    <p:sldId id="263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0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062D8-22B8-4559-9A39-7B479AA6B3BC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195CB-7A38-49DB-92BF-5B1A840A16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240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5195CB-7A38-49DB-92BF-5B1A840A169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151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5195CB-7A38-49DB-92BF-5B1A840A169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019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220756-F3D2-0DD3-6B1C-981EAA27D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B8E2F08-F9EE-2285-9E47-00564F283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EFC28D-D227-42E3-8FB9-022EF9284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4125-01CF-41B2-8B3E-C20CC358D593}" type="datetime1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FE9EB7-EC5A-C245-5BD2-19EADC22B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95C96F-3390-6A03-2A5F-6A5F133E7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34DA-172A-4593-A17B-0A0013101F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9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2C7D49-5503-E8DD-02E7-E2AE7D034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7B4C42F-339E-98E8-9E24-0B17EFC81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D6DCF7-07B4-A740-18FF-0B1098A4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CC35-44F2-4509-A58E-FB180907A560}" type="datetime1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7D43F1-D1AB-03FD-83D2-A5C309111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9626C4-5654-B6CA-71D6-068F49F11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34DA-172A-4593-A17B-0A0013101F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66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AD28A60-3095-3F19-ABA5-5348D131D2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0E28A6F-8B97-40EC-4761-85FB75134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E8DAA-E96F-29A7-AAE5-AB2F74CF9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74B80-D3F9-4BA0-9AA7-01CF2AC1CF85}" type="datetime1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E6E960-B0D3-7313-C82E-8943BD9D6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26D350-536C-D9EE-A0C0-283349312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34DA-172A-4593-A17B-0A0013101F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32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4EABEB-6AB7-922F-9977-2BE799943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6DB09D-A770-F56F-D793-528567074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973309-DC23-A21A-5F4C-72F566E4A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1C110-370D-4A18-A9FB-AA7897A18E93}" type="datetime1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E8B257-FB32-4EB0-7FE3-37FD52490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681BD3-9B48-4264-D07A-9E3150403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34DA-172A-4593-A17B-0A0013101F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81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731B36-4EBB-F542-4438-C8ABD1562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9E0BF70-6911-2522-C5AF-B842B9CD8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B5B58-B45B-DA4A-3D1D-92C2B1097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51FA-8052-47AE-AADD-070EAA9D355C}" type="datetime1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094AF1-503A-918B-1E96-81716D421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BE5CA6-3699-76C9-EABB-DF7C26852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34DA-172A-4593-A17B-0A0013101F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59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94F57C-90C6-7FAF-7E46-EA14479C8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C989DA-5543-6FD6-AC02-8A3B7D3C21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78B721-2051-01FB-4098-06A096AD4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2ABBAD-36E6-39AF-C845-A13AF6C1D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D2F1-610E-4712-B700-CF5434C9FEAB}" type="datetime1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602C49-EB49-C30E-3F6E-3A89A2B39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DFFB4F7-8C1B-3281-893A-90FB10239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34DA-172A-4593-A17B-0A0013101F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0706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660F9F-AA1C-6297-E367-C610A0319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85C5C4-178D-24C9-BD85-21B3BD446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3D367E6-404B-1217-D96C-EDB8DA4AD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6BD7C7-CE68-56EF-ED9D-7156AADDEE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717A5F8-887F-19DF-C79F-3B5AA0F909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A60A785-6F9D-2D8C-939C-865C38619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3ADFA-DE57-46FF-B40D-90C0553CE75D}" type="datetime1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88AF736-A84F-C219-7466-E90228403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6E710CC-58E9-369C-EE55-953DCE2CC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34DA-172A-4593-A17B-0A0013101F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7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1698E1-64CC-1A48-FF0C-25D5E44C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904A0E6-D3E1-1EEE-AF27-4D01E1AFD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6FED-116B-4091-B701-374227C5CDBB}" type="datetime1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993CECE-B010-2CC0-3029-5632D243E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CB5A96C-D0F6-D162-4C74-E8BA34DF6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34DA-172A-4593-A17B-0A0013101F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970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B81C292-881D-24BE-661D-AC83641B5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2A2A-6CE5-40F6-8776-39897F4CB5CF}" type="datetime1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9B0414-0429-C870-1DB6-CE8A5443C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2F77E-6590-67E1-62B6-B94355D90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34DA-172A-4593-A17B-0A0013101F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497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2030E5-7CE2-1434-AA97-F729AC414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75F3AC-D488-821E-CF55-84FB8F22E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D8C881B-375E-AC27-5B22-0D674F781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01A4051-0215-1170-49E3-86FBCB642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2865-5F17-44AA-9B42-920AD750D662}" type="datetime1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191D62A-E711-288F-F2FA-B2A763E12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4077C97-4AA9-9D5F-4C3D-CC1CD1F58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34DA-172A-4593-A17B-0A0013101F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880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215B1A-6E77-DA70-3E6F-2490A8BE8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82D9E61-5E30-30A7-7F25-DB516651EE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27E1E28-AA70-8737-0E68-B085DCD48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79D3D48-A6F3-775E-D3B7-76DD2B5C0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B1E5-0726-456D-A074-8BBB6EE9D97F}" type="datetime1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3819A7A-C6E1-2F32-924B-F3CF49EBF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C1783E-54D4-1E55-A4E1-CCF382521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34DA-172A-4593-A17B-0A0013101F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62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3C18C22-027D-139D-461C-3784A459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6163AB-8B95-E47C-2691-7E4CA3F26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3C1C44-3A9D-B7F2-BAE3-87295AF7D9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6943C-1155-4432-A49C-8CB42746D68F}" type="datetime1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3D9D95-38B7-31C1-FA62-AC7518E2A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ED5706-E706-8EB4-A1FB-20DA877E62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734DA-172A-4593-A17B-0A0013101F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62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F40791C5-8842-3D9B-EADB-D3A87CF48418}"/>
              </a:ext>
            </a:extLst>
          </p:cNvPr>
          <p:cNvSpPr txBox="1"/>
          <p:nvPr/>
        </p:nvSpPr>
        <p:spPr>
          <a:xfrm>
            <a:off x="-1" y="0"/>
            <a:ext cx="1292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CsI(Na) 1:</a:t>
            </a:r>
            <a:r>
              <a:rPr lang="zh-CN" altLang="en-US" dirty="0"/>
              <a:t> </a:t>
            </a:r>
            <a:r>
              <a:rPr lang="en-US" altLang="zh-CN" dirty="0"/>
              <a:t>WaveAna_Sci1_1500V_Am_8MuS_15min.root </a:t>
            </a:r>
            <a:br>
              <a:rPr lang="en-US" altLang="zh-CN" dirty="0"/>
            </a:br>
            <a:r>
              <a:rPr lang="zh-CN" altLang="en-US" dirty="0"/>
              <a:t>数据文件</a:t>
            </a:r>
            <a:r>
              <a:rPr lang="en-US" altLang="zh-CN" dirty="0"/>
              <a:t>@login.lzuhep.lzu.edu.cn:/publicfs/ucas/user/kimiyamoh/Am241/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D3E39D3-1E19-3F58-36F6-E6FBD2A41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55" y="646056"/>
            <a:ext cx="10660686" cy="616114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8A4EBD9-0117-4C44-E1A9-2E4E4D72F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6734" y="3879269"/>
            <a:ext cx="2274982" cy="161750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D9277F1-2C67-EA7E-8022-F18D45B5D78F}"/>
              </a:ext>
            </a:extLst>
          </p:cNvPr>
          <p:cNvSpPr txBox="1"/>
          <p:nvPr/>
        </p:nvSpPr>
        <p:spPr>
          <a:xfrm>
            <a:off x="649855" y="3307101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左</a:t>
            </a:r>
            <a:r>
              <a:rPr lang="en-US" altLang="zh-CN" dirty="0"/>
              <a:t>PMT</a:t>
            </a:r>
            <a:r>
              <a:rPr lang="zh-CN" altLang="en-US" dirty="0"/>
              <a:t>单光子谱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8762244-3787-A6A8-BF9C-B8635C0D44BC}"/>
              </a:ext>
            </a:extLst>
          </p:cNvPr>
          <p:cNvSpPr txBox="1"/>
          <p:nvPr/>
        </p:nvSpPr>
        <p:spPr>
          <a:xfrm>
            <a:off x="4338190" y="3307101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右</a:t>
            </a:r>
            <a:r>
              <a:rPr lang="en-US" altLang="zh-CN" dirty="0"/>
              <a:t>PMT</a:t>
            </a:r>
            <a:r>
              <a:rPr lang="zh-CN" altLang="en-US" dirty="0"/>
              <a:t>单光子谱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27FDA95-062D-E735-5D42-533E33D0A75A}"/>
              </a:ext>
            </a:extLst>
          </p:cNvPr>
          <p:cNvSpPr txBox="1"/>
          <p:nvPr/>
        </p:nvSpPr>
        <p:spPr>
          <a:xfrm>
            <a:off x="1040719" y="6539283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左</a:t>
            </a:r>
            <a:r>
              <a:rPr lang="en-US" altLang="zh-CN" dirty="0"/>
              <a:t>PMT</a:t>
            </a:r>
            <a:r>
              <a:rPr lang="zh-CN" altLang="en-US" dirty="0"/>
              <a:t>光子谱，符合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BFF4F70-2E33-9E94-2074-4B6E9891495C}"/>
              </a:ext>
            </a:extLst>
          </p:cNvPr>
          <p:cNvSpPr txBox="1"/>
          <p:nvPr/>
        </p:nvSpPr>
        <p:spPr>
          <a:xfrm>
            <a:off x="4699891" y="6539283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右</a:t>
            </a:r>
            <a:r>
              <a:rPr lang="en-US" altLang="zh-CN" dirty="0"/>
              <a:t>PMT</a:t>
            </a:r>
            <a:r>
              <a:rPr lang="zh-CN" altLang="en-US" dirty="0"/>
              <a:t>光子谱，符合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5D81F02-1CB5-213D-04F4-749537BCAACD}"/>
              </a:ext>
            </a:extLst>
          </p:cNvPr>
          <p:cNvSpPr txBox="1"/>
          <p:nvPr/>
        </p:nvSpPr>
        <p:spPr>
          <a:xfrm>
            <a:off x="8126582" y="3375707"/>
            <a:ext cx="216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左</a:t>
            </a:r>
            <a:r>
              <a:rPr lang="en-US" altLang="zh-CN" dirty="0"/>
              <a:t>+</a:t>
            </a:r>
            <a:r>
              <a:rPr lang="zh-CN" altLang="en-US" dirty="0"/>
              <a:t>右光子谱，符合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8E02CFB-C3D0-AD54-FBC7-9A440D751DD2}"/>
              </a:ext>
            </a:extLst>
          </p:cNvPr>
          <p:cNvSpPr txBox="1"/>
          <p:nvPr/>
        </p:nvSpPr>
        <p:spPr>
          <a:xfrm>
            <a:off x="8440618" y="4318690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左</a:t>
            </a:r>
            <a:r>
              <a:rPr lang="en-US" altLang="zh-CN" dirty="0"/>
              <a:t>PMT</a:t>
            </a:r>
            <a:r>
              <a:rPr lang="zh-CN" altLang="en-US" dirty="0"/>
              <a:t>光子数占比谱，符合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18B5775-1F45-13C7-7937-A98864DA2D6C}"/>
              </a:ext>
            </a:extLst>
          </p:cNvPr>
          <p:cNvSpPr txBox="1"/>
          <p:nvPr/>
        </p:nvSpPr>
        <p:spPr>
          <a:xfrm>
            <a:off x="2279936" y="3980518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左右</a:t>
            </a:r>
            <a:r>
              <a:rPr lang="en-US" altLang="zh-CN" dirty="0"/>
              <a:t>PMT</a:t>
            </a:r>
            <a:r>
              <a:rPr lang="zh-CN" altLang="en-US" dirty="0"/>
              <a:t>光子数分布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FB80881-3CB6-48E9-3C4D-D0579FE42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0238"/>
            <a:ext cx="2743200" cy="365125"/>
          </a:xfrm>
        </p:spPr>
        <p:txBody>
          <a:bodyPr/>
          <a:lstStyle/>
          <a:p>
            <a:fld id="{280734DA-172A-4593-A17B-0A0013101F9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117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01F90-9CE7-69C7-68C3-69F091B03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09" y="598374"/>
            <a:ext cx="10160358" cy="609337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9E7143A-9E6C-ACAB-8FC7-F4831A8F2D60}"/>
              </a:ext>
            </a:extLst>
          </p:cNvPr>
          <p:cNvSpPr txBox="1"/>
          <p:nvPr/>
        </p:nvSpPr>
        <p:spPr>
          <a:xfrm>
            <a:off x="0" y="0"/>
            <a:ext cx="67702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CsI(Na) 6: </a:t>
            </a:r>
            <a:r>
              <a:rPr lang="zh-CN" altLang="en-US" dirty="0"/>
              <a:t>WaveAna_Black_Sci6_1500V_Am_8MuS_15min.root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AA670CA-72C8-B72E-AE18-5CC000225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489" y="3676072"/>
            <a:ext cx="2060683" cy="145011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94D27B2-3C62-0ABA-62DE-8FEEE045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34DA-172A-4593-A17B-0A0013101F9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943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F40791C5-8842-3D9B-EADB-D3A87CF48418}"/>
              </a:ext>
            </a:extLst>
          </p:cNvPr>
          <p:cNvSpPr txBox="1"/>
          <p:nvPr/>
        </p:nvSpPr>
        <p:spPr>
          <a:xfrm>
            <a:off x="0" y="0"/>
            <a:ext cx="5837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CsI(Na) 1:</a:t>
            </a:r>
            <a:r>
              <a:rPr lang="zh-CN" altLang="en-US" dirty="0"/>
              <a:t> </a:t>
            </a:r>
            <a:r>
              <a:rPr lang="en-US" altLang="zh-CN" dirty="0"/>
              <a:t>WaveAna_Sci1_1500V_Am_8MuS_15min.root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D3E39D3-1E19-3F58-36F6-E6FBD2A41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55" y="572168"/>
            <a:ext cx="10660686" cy="616114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8A4EBD9-0117-4C44-E1A9-2E4E4D72F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6734" y="3805381"/>
            <a:ext cx="2274982" cy="1617506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FB80881-3CB6-48E9-3C4D-D0579FE42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34DA-172A-4593-A17B-0A0013101F9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548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DF5FF92-63CC-8D81-3DE7-FF1FD51A9DC4}"/>
              </a:ext>
            </a:extLst>
          </p:cNvPr>
          <p:cNvSpPr txBox="1"/>
          <p:nvPr/>
        </p:nvSpPr>
        <p:spPr>
          <a:xfrm>
            <a:off x="-1" y="0"/>
            <a:ext cx="6225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CsI(Na) 2: WaveAna_Sci2_1500V_Am_8MuS_15min.root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BC28279-B8CC-BF97-B3B0-AE1B0DDD9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85" y="460080"/>
            <a:ext cx="10566430" cy="614853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7FA3774-304F-1C39-DEED-36EDC8E40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152" y="3629892"/>
            <a:ext cx="2054088" cy="1459346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138DA8B-0B09-B2CE-54A6-548497CB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34DA-172A-4593-A17B-0A0013101F9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169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856E845-26CC-4675-3436-B7F8AC1AE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90" y="540615"/>
            <a:ext cx="10365582" cy="608647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6A99EA1-000F-49EF-3B32-0924DCDBA90E}"/>
              </a:ext>
            </a:extLst>
          </p:cNvPr>
          <p:cNvSpPr txBox="1"/>
          <p:nvPr/>
        </p:nvSpPr>
        <p:spPr>
          <a:xfrm>
            <a:off x="0" y="0"/>
            <a:ext cx="67148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CsI(Na) 2: </a:t>
            </a:r>
            <a:r>
              <a:rPr lang="zh-CN" altLang="en-US" dirty="0"/>
              <a:t>WaveAna_Black_Sci2_1500V_Am_8MuS_15min.root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1BBCC41-CB79-B375-F5A3-AC1144AC0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327" y="3768436"/>
            <a:ext cx="2055310" cy="1448954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0811B78-10AA-9AC9-632B-DFA4FE631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34DA-172A-4593-A17B-0A0013101F9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145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D0434087-FB1E-0E55-B665-A2BA4B7EB08F}"/>
              </a:ext>
            </a:extLst>
          </p:cNvPr>
          <p:cNvGrpSpPr/>
          <p:nvPr/>
        </p:nvGrpSpPr>
        <p:grpSpPr>
          <a:xfrm>
            <a:off x="3357418" y="508433"/>
            <a:ext cx="4887624" cy="3445681"/>
            <a:chOff x="3212667" y="240578"/>
            <a:chExt cx="4887624" cy="3445681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4D3C1859-19D9-484D-D18A-47759DD00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12667" y="240578"/>
              <a:ext cx="4887624" cy="3445681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C6E7C4D-BFB1-432A-73AA-DE0854DF81C6}"/>
                </a:ext>
              </a:extLst>
            </p:cNvPr>
            <p:cNvSpPr/>
            <p:nvPr/>
          </p:nvSpPr>
          <p:spPr>
            <a:xfrm>
              <a:off x="4950691" y="1895474"/>
              <a:ext cx="775854" cy="53368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CC5E4ED-4856-6DCF-1E96-D07396E0F0B4}"/>
                </a:ext>
              </a:extLst>
            </p:cNvPr>
            <p:cNvSpPr/>
            <p:nvPr/>
          </p:nvSpPr>
          <p:spPr>
            <a:xfrm>
              <a:off x="5726545" y="1895473"/>
              <a:ext cx="569480" cy="53368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E798BF2F-99B0-9EE4-5C0C-9BAC81C71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600" y="3864763"/>
            <a:ext cx="4018611" cy="295278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64955263-5315-6378-76E7-43C2DD46FAD5}"/>
              </a:ext>
            </a:extLst>
          </p:cNvPr>
          <p:cNvSpPr txBox="1"/>
          <p:nvPr/>
        </p:nvSpPr>
        <p:spPr>
          <a:xfrm>
            <a:off x="0" y="0"/>
            <a:ext cx="67148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CsI(Na) 2: </a:t>
            </a:r>
            <a:r>
              <a:rPr lang="zh-CN" altLang="en-US" dirty="0"/>
              <a:t>WaveAna_Black_Sci2_1500V_Am_8MuS_15min.root</a:t>
            </a: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C9546E3A-3179-B6FE-FFF9-647C857163BB}"/>
              </a:ext>
            </a:extLst>
          </p:cNvPr>
          <p:cNvCxnSpPr>
            <a:cxnSpLocks/>
          </p:cNvCxnSpPr>
          <p:nvPr/>
        </p:nvCxnSpPr>
        <p:spPr>
          <a:xfrm flipH="1">
            <a:off x="5010886" y="2697017"/>
            <a:ext cx="392387" cy="13578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C40EE917-677B-6AA6-4225-3633341FBA26}"/>
              </a:ext>
            </a:extLst>
          </p:cNvPr>
          <p:cNvCxnSpPr>
            <a:cxnSpLocks/>
          </p:cNvCxnSpPr>
          <p:nvPr/>
        </p:nvCxnSpPr>
        <p:spPr>
          <a:xfrm flipH="1">
            <a:off x="5441892" y="2697017"/>
            <a:ext cx="632928" cy="20229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F6752314-E614-610A-92D2-1D05C5F669EA}"/>
              </a:ext>
            </a:extLst>
          </p:cNvPr>
          <p:cNvSpPr txBox="1"/>
          <p:nvPr/>
        </p:nvSpPr>
        <p:spPr>
          <a:xfrm>
            <a:off x="5081108" y="4054825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Mean=37.64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32973A6-8A5A-CBAD-205B-E7C966AEC358}"/>
              </a:ext>
            </a:extLst>
          </p:cNvPr>
          <p:cNvSpPr txBox="1"/>
          <p:nvPr/>
        </p:nvSpPr>
        <p:spPr>
          <a:xfrm>
            <a:off x="5441892" y="4719935"/>
            <a:ext cx="2545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Mean=58.50, 55% higher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3" name="灯片编号占位符 22">
            <a:extLst>
              <a:ext uri="{FF2B5EF4-FFF2-40B4-BE49-F238E27FC236}">
                <a16:creationId xmlns:a16="http://schemas.microsoft.com/office/drawing/2014/main" id="{7AB760A1-5BA8-0CF7-8EA9-80DC60FC1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34DA-172A-4593-A17B-0A0013101F9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1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DD461FF-A9FB-064B-1892-096721E4C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1" y="456662"/>
            <a:ext cx="10710900" cy="621661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8AC2BEE-7C90-F127-26DD-069E5ED23D47}"/>
              </a:ext>
            </a:extLst>
          </p:cNvPr>
          <p:cNvSpPr txBox="1"/>
          <p:nvPr/>
        </p:nvSpPr>
        <p:spPr>
          <a:xfrm>
            <a:off x="-1" y="0"/>
            <a:ext cx="658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CsI(Na) 3: WaveAna_Black_Sci3_1500V_Am_8MuS_15min.root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962372B-D301-54E7-3FF3-6C5A205A8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456" y="3731491"/>
            <a:ext cx="2034290" cy="1430481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D065834-6C98-7E30-989C-0D63F9BC1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34DA-172A-4593-A17B-0A0013101F9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357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26A1CEB5-9AB9-34CA-0384-80D8926E39EB}"/>
              </a:ext>
            </a:extLst>
          </p:cNvPr>
          <p:cNvSpPr txBox="1"/>
          <p:nvPr/>
        </p:nvSpPr>
        <p:spPr>
          <a:xfrm>
            <a:off x="0" y="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CsI(Na) 4: WaveAna_Black_Sci4_1500V_Am_8MuS_15min.root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91441AA-D46D-FC35-E4B6-F10DDEF3A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436" y="535516"/>
            <a:ext cx="10260141" cy="595315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48BB055-3DC6-3CDA-917C-F529A3541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200" y="3592946"/>
            <a:ext cx="2507861" cy="1777603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AF05B0B-6214-4193-2AE8-0BA8ABAA7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34DA-172A-4593-A17B-0A0013101F9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1615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3B7D54E2-6775-C043-245F-83AA1862F5D9}"/>
              </a:ext>
            </a:extLst>
          </p:cNvPr>
          <p:cNvSpPr txBox="1"/>
          <p:nvPr/>
        </p:nvSpPr>
        <p:spPr>
          <a:xfrm>
            <a:off x="0" y="0"/>
            <a:ext cx="593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CsI(Na) 5: WaveAna_Sci5_1500V_Am_8MuS_15min.root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A05BC2A-1C52-C84E-AFFA-5E92B2F81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309" y="639544"/>
            <a:ext cx="10067710" cy="58491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C3B4254-3B78-6022-3DDE-5090BFB9E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964" y="3692059"/>
            <a:ext cx="1911927" cy="1343714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5AD129B-6BFA-B06F-D92F-BD18CA2D2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34DA-172A-4593-A17B-0A0013101F9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127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E1214640-2E67-8503-1380-01E45FEA2DF5}"/>
              </a:ext>
            </a:extLst>
          </p:cNvPr>
          <p:cNvSpPr txBox="1"/>
          <p:nvPr/>
        </p:nvSpPr>
        <p:spPr>
          <a:xfrm>
            <a:off x="0" y="0"/>
            <a:ext cx="574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CsI(Na) 6: WaveAna_Sci6_1500V_Am_8MuS_15min.root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2B83840-4D02-2750-6F0B-CC9A3B4E3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320" y="449194"/>
            <a:ext cx="10449360" cy="603947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61C0826-7A5A-2C79-924B-0A7BC073A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945" y="3355108"/>
            <a:ext cx="1854345" cy="1308671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6D1E52B-1B84-5860-0161-3FC9DEFE8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34DA-172A-4593-A17B-0A0013101F9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36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287</Words>
  <Application>Microsoft Office PowerPoint</Application>
  <PresentationFormat>宽屏</PresentationFormat>
  <Paragraphs>31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等线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武器 核</dc:creator>
  <cp:lastModifiedBy>武器 核</cp:lastModifiedBy>
  <cp:revision>21</cp:revision>
  <dcterms:created xsi:type="dcterms:W3CDTF">2023-10-21T05:53:51Z</dcterms:created>
  <dcterms:modified xsi:type="dcterms:W3CDTF">2023-10-24T21:04:03Z</dcterms:modified>
</cp:coreProperties>
</file>