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0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80946B-7C07-5270-1CDA-849F76106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73E4D0-FFE8-B27B-7F62-7637CE16A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AD42CD-0273-C0EE-9427-DEEFBB7A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22C89D-C22B-0634-E634-D3C0A2A6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4495AD-196A-FC0D-B80D-65E771B0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96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B84C5-BC18-5FFE-2756-0201D448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0FF1CE-7517-61EA-FA55-FE3220AA7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C8E466-7348-960E-9D32-97741F21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F0CAD2-F88F-6561-DADE-88952A04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20E1CF-6591-09B6-886B-51A8015B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102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D5F7B9-A27C-725A-76CB-3976F8BD7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91F252-D3A3-49AE-F7F2-18437FD0D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842937-9EE2-7F87-0106-D91C4F84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9CA93B-356D-AF2B-82E1-757B8AC2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6DF18F-49EC-FF62-8CB1-4A47BD00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6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51021-E24D-936A-C442-4A7A7B74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43AF6C-E2F7-0EAB-473C-626BF1756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261A0B-0351-6A62-70E9-6A90F8B7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514A34-8C66-90D8-F0EB-219B3F79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9B3A94-780E-A5BE-1DCB-20FED831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63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517085-7C0F-B789-1F1C-5075A994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80A76B-3828-1108-960E-891D84BAC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E97CA8-0FF9-052A-0269-D641FEE2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341F23-A7F5-82A1-472D-5F30A0E1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23057E-6C2B-E650-1CCC-6D35B30D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65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69C0-0678-F792-F9C3-3ADB576C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1D4172-6489-4E6F-8118-3315F6352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E6FF32F-6E93-BFCF-DC4E-7D2E4A513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0BF7A9-080F-503C-0C9E-BB705CD2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E1F678-8D1E-9215-837C-39186AE6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B8C74B-6858-18E8-2FA9-DA8FB21C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18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35AFE-DBB0-0D5A-4D09-DF617B5C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FA7042-EED7-6022-0BDE-7D5AF9C4A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95457F-22F9-5CE3-74CC-127545820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B9BEB50-503D-1BD5-9881-D5C356530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AA6382-B972-5773-6F52-C6DB514D7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4E704CB-8928-BE7D-F49B-B4D416A8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FA6652D-D3D0-0DD9-650D-9F2CE280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01FF0EA-86B3-6AFB-1D8F-E6FB401E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54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1DA66-FCB5-10A7-EBBC-DEAF97E7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5C48630-43DF-AE61-BE65-EEE564A9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301024-CF8D-C19D-2882-E031CC7D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EF4DEC-05D8-81F1-EAB8-B7813BA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29D7D4F-6276-96EE-C538-E2B9DCF6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B9113BC-EC85-327C-EE22-938BE0FC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137D87-2FC7-B8DB-3EB2-D10A5942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8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F8C71F-0964-6B61-BD93-A4FB8E06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4CE6A1-B28F-D361-9407-6D37A6651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FE97C0-EF16-7DDF-9245-10C090DA8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963197-5478-248B-4280-43A5C23D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63E6C0-EEEF-D996-EECB-7630157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947EB9-BB4E-EC05-ECC6-BA185E73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52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2C301-A522-8CA0-8733-A1CDB587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4CF906F-A623-B55D-AA8A-9B6006F83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3B45BD-9DDE-053B-15A7-A1A1689E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3A9312-1F23-86A2-549D-62AA2FB1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805204-CFCB-4549-6D56-48B11D1E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3F0915-7466-F75C-A21E-A46202F2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18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E2E234-92C4-1724-5434-65523538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F5C700-AFD5-980A-BA98-18B4DDFF5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02B7D9-45E3-6ABB-64D2-8B4AB05EB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0042-8E29-4801-9E56-E8F8635C2AD4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50A772-EE82-422D-A4DB-2F98BAD52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7E247-5CCA-EBED-84D0-C074755FB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FCB6-F7A5-4BD0-907E-DA11251544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80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17B240-B56B-F9C0-56A0-7958A7F6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640" y="1122363"/>
            <a:ext cx="10485120" cy="2387600"/>
          </a:xfrm>
        </p:spPr>
        <p:txBody>
          <a:bodyPr>
            <a:normAutofit/>
          </a:bodyPr>
          <a:lstStyle/>
          <a:p>
            <a:r>
              <a:rPr lang="en-US" altLang="zh-CN" sz="4400" dirty="0"/>
              <a:t>The measurement of </a:t>
            </a:r>
            <a:r>
              <a:rPr lang="en-US" altLang="zh-CN" sz="4400"/>
              <a:t>the beam </a:t>
            </a:r>
            <a:r>
              <a:rPr lang="en-US" altLang="zh-CN" sz="4400" dirty="0"/>
              <a:t>lifetime in Pohang light source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A2D2F2-9B2A-A35C-14FB-65ED81B71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加速器中心</a:t>
            </a:r>
            <a:endParaRPr lang="en-US" altLang="zh-CN" dirty="0"/>
          </a:p>
          <a:p>
            <a:r>
              <a:rPr lang="zh-CN" altLang="en-US" dirty="0"/>
              <a:t>物理组 付泓瑾</a:t>
            </a:r>
          </a:p>
        </p:txBody>
      </p:sp>
    </p:spTree>
    <p:extLst>
      <p:ext uri="{BB962C8B-B14F-4D97-AF65-F5344CB8AC3E}">
        <p14:creationId xmlns:p14="http://schemas.microsoft.com/office/powerpoint/2010/main" val="1321926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2FB0EE-BC8F-4A81-9D92-E28945A947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2024" y="412376"/>
                <a:ext cx="10851776" cy="6096000"/>
              </a:xfrm>
            </p:spPr>
            <p:txBody>
              <a:bodyPr/>
              <a:lstStyle/>
              <a:p>
                <a:r>
                  <a:rPr lang="en-US" altLang="zh-CN" dirty="0"/>
                  <a:t>2.</a:t>
                </a:r>
                <a:r>
                  <a:rPr lang="zh-CN" altLang="en-US" dirty="0"/>
                  <a:t>极化束流寿命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r>
                  <a:rPr lang="zh-CN" altLang="en-US" dirty="0"/>
                  <a:t>实线是测量的极化束流寿命</a:t>
                </a:r>
                <a:r>
                  <a:rPr lang="en-US" altLang="zh-CN" dirty="0"/>
                  <a:t>, </a:t>
                </a:r>
                <a:r>
                  <a:rPr lang="zh-CN" altLang="en-US" dirty="0"/>
                  <a:t>虚线是相同初始条件下的拟合的非极化束流寿命（前面图一的拟合曲线），点线仍然是斜率为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的直线。灰色区域代表了极化度对束流寿命的贡献。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r>
                  <a:rPr lang="zh-CN" altLang="en-US" dirty="0"/>
                  <a:t>初始时极化束流寿命曲线大于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（后面逐渐减小），认为束流足够稳定的话，这是由于极化造成的。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r>
                  <a:rPr lang="zh-CN" altLang="en-US" dirty="0"/>
                  <a:t>将已拟合的参数带入下式并拟合剩余参数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𝑝𝑜𝑙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2FB0EE-BC8F-4A81-9D92-E28945A947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024" y="412376"/>
                <a:ext cx="10851776" cy="6096000"/>
              </a:xfrm>
              <a:blipFill>
                <a:blip r:embed="rId2"/>
                <a:stretch>
                  <a:fillRect l="-1123" t="-19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F547397A-8E03-FC52-E812-6ACF0D2FD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408" y="2779060"/>
            <a:ext cx="3501568" cy="366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0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542F8818-F93F-526E-38C9-F7C7A4AF8C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1341"/>
                <a:ext cx="10515600" cy="61408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zh-CN" altLang="en-US" dirty="0"/>
                  <a:t>系数拟合：</a:t>
                </a:r>
                <a:endParaRPr lang="en-US" altLang="zh-CN" dirty="0"/>
              </a:p>
              <a:p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sub>
                    </m:sSub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理论计算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𝑆𝑇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0.924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≅1.5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考虑到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:r>
                  <a:rPr lang="zh-CN" altLang="en-US" dirty="0"/>
                  <a:t>当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  <m:sSubSup>
                          <m:sSub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+18.3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340</m:t>
                            </m:r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𝑝𝑜𝑙</m:t>
                            </m:r>
                          </m:sub>
                        </m:sSub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实际经过</a:t>
                </a:r>
                <a:r>
                  <a:rPr lang="en-US" altLang="zh-CN" dirty="0"/>
                  <a:t>4h</a:t>
                </a:r>
                <a:r>
                  <a:rPr lang="zh-CN" altLang="en-US" dirty="0"/>
                  <a:t>上述就基本达到极限值约</a:t>
                </a:r>
                <a:r>
                  <a:rPr lang="en-US" altLang="zh-CN" dirty="0"/>
                  <a:t>0.09</a:t>
                </a:r>
                <a:r>
                  <a:rPr lang="zh-CN" altLang="en-US" dirty="0"/>
                  <a:t>，与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在数量上可比，说明近似的合理性。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极化时间和极化度拟合：</a:t>
                </a:r>
                <a:endParaRPr lang="en-US" altLang="zh-CN" dirty="0"/>
              </a:p>
              <a:p>
                <a:r>
                  <a:rPr lang="en-US" altLang="zh-CN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⁡[1−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𝑝𝑜𝑙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0.09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+18.3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340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做直线拟合，给出斜率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≅1.1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,</a:t>
                </a:r>
              </a:p>
              <a:p>
                <a:r>
                  <a:rPr lang="zh-CN" altLang="en-US" dirty="0"/>
                  <a:t>继而得到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4.1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0.68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/>
                  <a:t> ，因子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0.19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542F8818-F93F-526E-38C9-F7C7A4AF8C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1341"/>
                <a:ext cx="10515600" cy="6140824"/>
              </a:xfrm>
              <a:blipFill>
                <a:blip r:embed="rId2"/>
                <a:stretch>
                  <a:fillRect l="-1043" t="-22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2CB348-DBE4-207D-85FA-749E4E1F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3CB9DA-6244-780D-84ED-6752C0824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作者表示这篇文章主要是展示一种测量极化束流托歇克寿命、真空寿命、极化度和极化建立实验的可行性。由于</a:t>
            </a:r>
            <a:r>
              <a:rPr lang="en-US" altLang="zh-CN" dirty="0"/>
              <a:t>Pohang</a:t>
            </a:r>
            <a:r>
              <a:rPr lang="zh-CN" altLang="en-US" dirty="0"/>
              <a:t>光源缺少极化测量装置，不能确定拟合得到的极化度和极化建立时间的准确性，也回避了束流寿命测量误差、实验精度等问题。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作者并没有详细介绍实验的设置，只是提到初始总流强，斜四极铁和反馈系统的使用。对于如何保持和监测束流参数的稳定并没有提及。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649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E9E6D-C558-774B-5035-6E5D708F2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文章的技巧性主要体现在数据拟合上。在实验满足一些前提下，将公式尽量简化进行拟合；将数据分段，分步拟合出需要的参数，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技巧更多在于数据处理和拟合方式上。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4.</a:t>
            </a:r>
            <a:r>
              <a:rPr lang="zh-CN" altLang="en-US" dirty="0"/>
              <a:t>如果要将该方法应用于</a:t>
            </a:r>
            <a:r>
              <a:rPr lang="en-US" altLang="zh-CN" dirty="0"/>
              <a:t>BPEC</a:t>
            </a:r>
            <a:r>
              <a:rPr lang="zh-CN" altLang="en-US" dirty="0"/>
              <a:t>上，也需要保证真空寿命远大于托歇克寿命，真空寿命的变化对束流寿命的变化贡献很小，并且其他因素对束流寿命干扰远小于极化度变化对束流寿命的影响。</a:t>
            </a:r>
          </a:p>
        </p:txBody>
      </p:sp>
    </p:spTree>
    <p:extLst>
      <p:ext uri="{BB962C8B-B14F-4D97-AF65-F5344CB8AC3E}">
        <p14:creationId xmlns:p14="http://schemas.microsoft.com/office/powerpoint/2010/main" val="298794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13525D-A669-AF1D-D611-236966DC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D2AB79-0194-AFA4-EA89-8D22E40DF6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66210"/>
              </a:xfrm>
            </p:spPr>
            <p:txBody>
              <a:bodyPr/>
              <a:lstStyle/>
              <a:p>
                <a:r>
                  <a:rPr lang="zh-CN" altLang="en-US" dirty="0"/>
                  <a:t>本次是文献调研，主要针对</a:t>
                </a:r>
                <a:r>
                  <a:rPr lang="en-US" altLang="zh-CN" dirty="0"/>
                  <a:t>Tae-Yeon Lee</a:t>
                </a:r>
                <a:r>
                  <a:rPr lang="zh-CN" altLang="en-US" dirty="0"/>
                  <a:t>的文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章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[1]</m:t>
                        </m:r>
                      </m:sup>
                    </m:sSup>
                  </m:oMath>
                </a14:m>
                <a:r>
                  <a:rPr lang="zh-CN" altLang="en-US" dirty="0"/>
                  <a:t>中测量束流托歇克寿命和真空寿命的方法和结果进行介绍和讨论。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0D2AB79-0194-AFA4-EA89-8D22E40DF6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66210"/>
              </a:xfrm>
              <a:blipFill>
                <a:blip r:embed="rId2"/>
                <a:stretch>
                  <a:fillRect l="-1043" t="-18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83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8C9431-588F-4831-267A-0C9BF3CF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755"/>
            <a:ext cx="10515600" cy="1325563"/>
          </a:xfrm>
        </p:spPr>
        <p:txBody>
          <a:bodyPr/>
          <a:lstStyle/>
          <a:p>
            <a:r>
              <a:rPr lang="zh-CN" altLang="en-US" dirty="0"/>
              <a:t>一</a:t>
            </a:r>
            <a:r>
              <a:rPr lang="en-US" altLang="zh-CN" dirty="0"/>
              <a:t>.</a:t>
            </a:r>
            <a:r>
              <a:rPr lang="zh-CN" altLang="en-US" dirty="0"/>
              <a:t>实验理论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5C9FC12-0483-4B8C-7035-0CF6A79907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3318"/>
                <a:ext cx="10515600" cy="4966727"/>
              </a:xfrm>
            </p:spPr>
            <p:txBody>
              <a:bodyPr/>
              <a:lstStyle/>
              <a:p>
                <a:r>
                  <a:rPr lang="en-US" altLang="zh-CN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 且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zh-CN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𝑑𝑁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𝑑𝑁</m:t>
                                  </m:r>
                                </m:num>
                                <m:den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≅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altLang="zh-CN" dirty="0"/>
                            <m:t> </m:t>
                          </m:r>
                        </m:e>
                      </m:mr>
                    </m:m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den>
                    </m:f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𝑑𝑁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非极化束流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; </a:t>
                </a:r>
                <a:r>
                  <a:rPr lang="zh-CN" altLang="en-US" dirty="0"/>
                  <a:t>极化束流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𝜕𝛼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1.</a:t>
                </a:r>
                <a:r>
                  <a:rPr lang="zh-CN" altLang="en-US" dirty="0"/>
                  <a:t>对于非极化束流</a:t>
                </a:r>
                <a:endParaRPr lang="en-US" altLang="zh-CN" dirty="0"/>
              </a:p>
              <a:p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Cambria Math" panose="02040503050406030204" pitchFamily="18" charset="0"/>
                    <a:cs typeface="+mn-cs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𝑑</m:t>
                        </m:r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d>
                      <m:d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kumimoji="0" lang="en-US" altLang="zh-CN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zh-CN" alt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kumimoji="0" lang="en-US" altLang="zh-CN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kumimoji="0" lang="en-US" altLang="zh-CN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=1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‘Exactly 1’(Said by the writer)?  Approximately!</a:t>
                </a:r>
              </a:p>
              <a:p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5C9FC12-0483-4B8C-7035-0CF6A79907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3318"/>
                <a:ext cx="10515600" cy="4966727"/>
              </a:xfrm>
              <a:blipFill>
                <a:blip r:embed="rId2"/>
                <a:stretch>
                  <a:fillRect l="-1043" t="-613" b="-22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B69F8EF-86DC-4D8E-A340-006B9A1961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2024" y="224118"/>
                <a:ext cx="10851776" cy="614082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 </a:t>
                </a:r>
                <a:r>
                  <a:rPr lang="zh-CN" altLang="en-US" sz="26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初始托歇克寿命</a:t>
                </a:r>
                <a:r>
                  <a:rPr lang="zh-CN" altLang="en-US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𝜏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𝑡</m:t>
                            </m:r>
                          </m:sub>
                        </m:sSub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zh-CN" alt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zh-CN" alt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0" lang="en-US" altLang="zh-CN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zh-CN" alt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zh-CN" altLang="en-US" sz="2600" dirty="0">
                    <a:ea typeface="Cambria Math" panose="02040503050406030204" pitchFamily="18" charset="0"/>
                  </a:rPr>
                  <a:t>束流寿命随时间变化</a:t>
                </a:r>
                <a:r>
                  <a:rPr lang="en-US" altLang="zh-CN" sz="2600" dirty="0">
                    <a:ea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zh-CN" alt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eqAr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1−2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&lt;1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2.</a:t>
                </a:r>
                <a:r>
                  <a:rPr lang="zh-CN" altLang="en-US" dirty="0"/>
                  <a:t>对于极化束流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r>
                  <a:rPr lang="zh-CN" altLang="en-US" dirty="0"/>
                  <a:t>其极化度按指数规律增长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r>
                  <a:rPr lang="zh-CN" altLang="en-US" dirty="0"/>
                  <a:t>取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r>
                  <a:rPr lang="zh-CN" altLang="en-US" dirty="0"/>
                  <a:t>托歇克寿命可表述为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𝑡𝑝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altLang="zh-CN" dirty="0"/>
                  <a:t>                   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𝑡𝑝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num>
                          <m:den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0&lt;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B69F8EF-86DC-4D8E-A340-006B9A1961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024" y="224118"/>
                <a:ext cx="10851776" cy="6140823"/>
              </a:xfrm>
              <a:blipFill>
                <a:blip r:embed="rId2"/>
                <a:stretch>
                  <a:fillRect l="-1011" t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34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A9995F-119D-08E2-0825-3265A4AC29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2376"/>
                <a:ext cx="10515600" cy="57645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𝑡𝑝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num>
                          <m:den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r>
                  <a:rPr lang="zh-CN" altLang="en-US" dirty="0"/>
                  <a:t>极化束流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𝑡𝑝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dirty="0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)[1−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dirty="0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⟹∆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𝑝𝑜𝑙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A9995F-119D-08E2-0825-3265A4AC29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2376"/>
                <a:ext cx="10515600" cy="5764587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12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D3515-C34F-4D12-4117-C08B7A9C4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894"/>
            <a:ext cx="10515600" cy="5388069"/>
          </a:xfrm>
        </p:spPr>
        <p:txBody>
          <a:bodyPr/>
          <a:lstStyle/>
          <a:p>
            <a:r>
              <a:rPr lang="zh-CN" altLang="en-US" dirty="0"/>
              <a:t>实验理论小结</a:t>
            </a:r>
            <a:endParaRPr lang="en-US" altLang="zh-CN" dirty="0"/>
          </a:p>
          <a:p>
            <a:r>
              <a:rPr lang="en-US" altLang="zh-CN" dirty="0"/>
              <a:t>1.</a:t>
            </a:r>
            <a:r>
              <a:rPr lang="zh-CN" altLang="en-US" dirty="0"/>
              <a:t>比较极化和非极化寿命的差做拟合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比较束流寿命随时间变化的曲线的斜率判断是否建立极化</a:t>
            </a:r>
          </a:p>
        </p:txBody>
      </p:sp>
    </p:spTree>
    <p:extLst>
      <p:ext uri="{BB962C8B-B14F-4D97-AF65-F5344CB8AC3E}">
        <p14:creationId xmlns:p14="http://schemas.microsoft.com/office/powerpoint/2010/main" val="225262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F7DE07-4690-4FD0-FD50-AA90D8CD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</a:t>
            </a:r>
            <a:r>
              <a:rPr lang="en-US" altLang="zh-CN" dirty="0"/>
              <a:t>.</a:t>
            </a:r>
            <a:r>
              <a:rPr lang="zh-CN" altLang="en-US" dirty="0"/>
              <a:t>实验方法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EE468-0276-CD1F-FD72-FDDFF704D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zh-CN" altLang="en-US" dirty="0"/>
              <a:t>在横向和纵向反馈系统开启的情况下进行实验，流强范围为</a:t>
            </a:r>
            <a:r>
              <a:rPr lang="en-US" altLang="zh-CN" dirty="0"/>
              <a:t>100-160mA</a:t>
            </a:r>
          </a:p>
          <a:p>
            <a:r>
              <a:rPr lang="en-US" altLang="zh-CN" dirty="0"/>
              <a:t>1.</a:t>
            </a:r>
            <a:r>
              <a:rPr lang="zh-CN" altLang="en-US" dirty="0"/>
              <a:t>非极化束流寿命的测量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非极化束流的获得：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开启环中</a:t>
            </a:r>
            <a:r>
              <a:rPr lang="en-US" altLang="zh-CN" dirty="0"/>
              <a:t>16</a:t>
            </a:r>
            <a:r>
              <a:rPr lang="zh-CN" altLang="en-US" dirty="0"/>
              <a:t>个斜四极铁强力退极化，副作用是有限度影响束团尺寸和动量接受度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起始流强为</a:t>
            </a:r>
            <a:r>
              <a:rPr lang="en-US" altLang="zh-CN" dirty="0"/>
              <a:t>157mA,</a:t>
            </a:r>
            <a:r>
              <a:rPr lang="zh-CN" altLang="en-US" dirty="0"/>
              <a:t>测量的束流寿命为</a:t>
            </a:r>
            <a:r>
              <a:rPr lang="en-US" altLang="zh-CN" dirty="0"/>
              <a:t>18.3h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具体束团填充方式未知</a:t>
            </a:r>
            <a:r>
              <a:rPr lang="en-US" altLang="zh-CN" dirty="0"/>
              <a:t>, </a:t>
            </a:r>
            <a:r>
              <a:rPr lang="zh-CN" altLang="en-US" dirty="0"/>
              <a:t>束流寿命计算方式未知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878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C765FA-1DCB-D2A5-6B13-B5D3EABAA8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66165"/>
                <a:ext cx="10515600" cy="5710798"/>
              </a:xfrm>
            </p:spPr>
            <p:txBody>
              <a:bodyPr/>
              <a:lstStyle/>
              <a:p>
                <a:r>
                  <a:rPr lang="en-US" altLang="zh-CN" dirty="0"/>
                  <a:t>2.</a:t>
                </a:r>
                <a:r>
                  <a:rPr lang="zh-CN" altLang="en-US" dirty="0"/>
                  <a:t>极化束流寿命的测量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极化束流寿命获得：关闭</a:t>
                </a:r>
                <a:r>
                  <a:rPr lang="en-US" altLang="zh-CN" dirty="0"/>
                  <a:t>16</a:t>
                </a:r>
                <a:r>
                  <a:rPr lang="zh-CN" altLang="en-US" dirty="0"/>
                  <a:t>个斜四极铁</a:t>
                </a:r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填充方式应该与非极化束流寿命一致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3.</a:t>
                </a:r>
                <a:r>
                  <a:rPr lang="zh-CN" altLang="en-US" dirty="0"/>
                  <a:t>真空气压的测量</a:t>
                </a:r>
                <a:endParaRPr lang="en-US" altLang="zh-CN" dirty="0"/>
              </a:p>
              <a:p>
                <a:r>
                  <a:rPr lang="en-US" altLang="zh-CN" dirty="0"/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0.5×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𝑇𝑜𝑟𝑟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用该气压理论计算的真空寿命，</a:t>
                </a:r>
                <a:endParaRPr lang="en-US" altLang="zh-CN" dirty="0"/>
              </a:p>
              <a:p>
                <a:r>
                  <a:rPr lang="en-US" altLang="zh-CN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=290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C765FA-1DCB-D2A5-6B13-B5D3EABAA8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66165"/>
                <a:ext cx="10515600" cy="5710798"/>
              </a:xfrm>
              <a:blipFill>
                <a:blip r:embed="rId2"/>
                <a:stretch>
                  <a:fillRect l="-1043" t="-19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4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A94F20-27D8-FA9B-550E-A8729C78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</a:t>
            </a:r>
            <a:r>
              <a:rPr lang="en-US" altLang="zh-CN" dirty="0"/>
              <a:t>.</a:t>
            </a:r>
            <a:r>
              <a:rPr lang="zh-CN" altLang="en-US" dirty="0"/>
              <a:t>实验结果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6AEA3E5-BD00-F7FA-73B7-3303C19425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255188" cy="4851952"/>
              </a:xfrm>
            </p:spPr>
            <p:txBody>
              <a:bodyPr/>
              <a:lstStyle/>
              <a:p>
                <a:r>
                  <a:rPr lang="en-US" altLang="zh-CN" dirty="0"/>
                  <a:t>1.</a:t>
                </a:r>
                <a:r>
                  <a:rPr lang="zh-CN" altLang="en-US" dirty="0"/>
                  <a:t>非极化束流寿命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sz="2400" dirty="0"/>
                  <a:t> </a:t>
                </a:r>
                <a:r>
                  <a:rPr lang="zh-CN" altLang="en-US" sz="2400" dirty="0"/>
                  <a:t>实线是束流寿命测量值，虚线是束流寿命拟合值，点线表示过初始流强点的斜率为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的直线。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</a:t>
                </a:r>
                <a:r>
                  <a:rPr lang="zh-CN" altLang="en-US" sz="2400" dirty="0"/>
                  <a:t>实线在</a:t>
                </a:r>
                <a:r>
                  <a:rPr lang="en-US" altLang="zh-CN" sz="2400" dirty="0"/>
                  <a:t>t=0</a:t>
                </a:r>
                <a:r>
                  <a:rPr lang="zh-CN" altLang="en-US" sz="2400" dirty="0"/>
                  <a:t>的斜率接近于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，并且随着时间增加斜率逐渐变小。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</a:t>
                </a:r>
                <a:r>
                  <a:rPr lang="zh-CN" altLang="en-US" sz="2400" dirty="0"/>
                  <a:t>实线和虚线在中间部分差别还是明显的。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</a:t>
                </a:r>
                <a:r>
                  <a:rPr lang="zh-CN" altLang="en-US" sz="2400" dirty="0"/>
                  <a:t>这里使用前面理论部分给出的公式进行拟合，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>
                    <a:ea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20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r>
                  <a:rPr lang="zh-CN" altLang="en-US" sz="2400" dirty="0"/>
                  <a:t>取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=18.3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sz="2400" dirty="0"/>
                  <a:t>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340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400" dirty="0"/>
                      <m:t>19.3</m:t>
                    </m:r>
                    <m:r>
                      <m:rPr>
                        <m:nor/>
                      </m:rPr>
                      <a:rPr lang="en-US" altLang="zh-CN" sz="2400" dirty="0"/>
                      <m:t>h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6AEA3E5-BD00-F7FA-73B7-3303C19425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255188" cy="4851952"/>
              </a:xfrm>
              <a:blipFill>
                <a:blip r:embed="rId2"/>
                <a:stretch>
                  <a:fillRect l="-975" t="-2261" r="-7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9179D867-0B8E-E739-BBF9-53269C426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729" y="3563937"/>
            <a:ext cx="3388659" cy="324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9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1030</Words>
  <Application>Microsoft Office PowerPoint</Application>
  <PresentationFormat>宽屏</PresentationFormat>
  <Paragraphs>80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等线 Light</vt:lpstr>
      <vt:lpstr>Arial</vt:lpstr>
      <vt:lpstr>Cambria Math</vt:lpstr>
      <vt:lpstr>Office 主题​​</vt:lpstr>
      <vt:lpstr>The measurement of the beam lifetime in Pohang light source</vt:lpstr>
      <vt:lpstr>概述</vt:lpstr>
      <vt:lpstr>一.实验理论</vt:lpstr>
      <vt:lpstr>PowerPoint 演示文稿</vt:lpstr>
      <vt:lpstr>PowerPoint 演示文稿</vt:lpstr>
      <vt:lpstr>PowerPoint 演示文稿</vt:lpstr>
      <vt:lpstr>二.实验方法</vt:lpstr>
      <vt:lpstr>PowerPoint 演示文稿</vt:lpstr>
      <vt:lpstr>三.实验结果</vt:lpstr>
      <vt:lpstr>PowerPoint 演示文稿</vt:lpstr>
      <vt:lpstr>PowerPoint 演示文稿</vt:lpstr>
      <vt:lpstr>讨论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discussion on the Touschek lifetime in Pohang light source</dc:title>
  <dc:creator>Jingda Wen</dc:creator>
  <cp:lastModifiedBy>Jingda Wen</cp:lastModifiedBy>
  <cp:revision>18</cp:revision>
  <dcterms:created xsi:type="dcterms:W3CDTF">2023-10-23T01:41:37Z</dcterms:created>
  <dcterms:modified xsi:type="dcterms:W3CDTF">2023-10-31T02:37:02Z</dcterms:modified>
</cp:coreProperties>
</file>