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3886"/>
  </p:normalViewPr>
  <p:slideViewPr>
    <p:cSldViewPr snapToGrid="0">
      <p:cViewPr varScale="1">
        <p:scale>
          <a:sx n="72" d="100"/>
          <a:sy n="72" d="100"/>
        </p:scale>
        <p:origin x="15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图片1">
            <a:extLst>
              <a:ext uri="{FF2B5EF4-FFF2-40B4-BE49-F238E27FC236}">
                <a16:creationId xmlns:a16="http://schemas.microsoft.com/office/drawing/2014/main" id="{F2400CA4-1C64-4E90-A6C5-B9EA2DC0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58738"/>
            <a:ext cx="20066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 descr="图片1">
            <a:extLst>
              <a:ext uri="{FF2B5EF4-FFF2-40B4-BE49-F238E27FC236}">
                <a16:creationId xmlns:a16="http://schemas.microsoft.com/office/drawing/2014/main" id="{7C791B73-E65A-4D0C-9270-403A96B94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58738"/>
            <a:ext cx="2032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 descr="图片3">
            <a:extLst>
              <a:ext uri="{FF2B5EF4-FFF2-40B4-BE49-F238E27FC236}">
                <a16:creationId xmlns:a16="http://schemas.microsoft.com/office/drawing/2014/main" id="{B83D5066-AC56-41EB-A338-F30322551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067" y="477838"/>
            <a:ext cx="6485467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72815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439286"/>
            <a:ext cx="9144000" cy="151447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9D4B5233-56CD-4F86-AB3D-5BC786BC5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1942AE-3094-9143-A7DF-7E8B25F4B722}" type="datetimeFigureOut">
              <a:rPr kumimoji="1" lang="zh-CN" altLang="en-US" smtClean="0"/>
              <a:t>2023/12/5</a:t>
            </a:fld>
            <a:endParaRPr kumimoji="1"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A945B79D-2660-48E6-A984-9E5F3E578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68B34E10-FB34-4376-9AD9-63A11AC11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A54D8-840B-034F-BD4E-8DF62A66A6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90740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8F69379-E5B8-4104-B54F-A2995ECA7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defRPr>
                <a:latin typeface="Arial" panose="020B0604020202020204" pitchFamily="34" charset="0"/>
                <a:ea typeface="+mn-ea"/>
              </a:defRPr>
            </a:lvl1pPr>
          </a:lstStyle>
          <a:p>
            <a:fld id="{C61942AE-3094-9143-A7DF-7E8B25F4B722}" type="datetimeFigureOut">
              <a:rPr kumimoji="1" lang="zh-CN" altLang="en-US" smtClean="0"/>
              <a:t>2023/12/5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5D377B3-E2D6-4C8F-9DBF-5D332CF86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defRPr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3B7F60-F0E4-4033-908F-16C5915F7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defRPr>
                <a:latin typeface="+mn-lt"/>
                <a:ea typeface="+mn-ea"/>
              </a:defRPr>
            </a:lvl1pPr>
          </a:lstStyle>
          <a:p>
            <a:fld id="{B23A54D8-840B-034F-BD4E-8DF62A66A6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5269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676AC495-353C-4BE4-A0A7-18D5DA00135E}"/>
              </a:ext>
            </a:extLst>
          </p:cNvPr>
          <p:cNvCxnSpPr/>
          <p:nvPr/>
        </p:nvCxnSpPr>
        <p:spPr>
          <a:xfrm flipV="1">
            <a:off x="114301" y="914400"/>
            <a:ext cx="11952817" cy="0"/>
          </a:xfrm>
          <a:prstGeom prst="line">
            <a:avLst/>
          </a:prstGeom>
          <a:ln w="222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图片 7" descr="图片1">
            <a:extLst>
              <a:ext uri="{FF2B5EF4-FFF2-40B4-BE49-F238E27FC236}">
                <a16:creationId xmlns:a16="http://schemas.microsoft.com/office/drawing/2014/main" id="{0E9A192A-55AE-41C0-BF9D-B141AB35A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1" y="31750"/>
            <a:ext cx="112183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 descr="图片2">
            <a:extLst>
              <a:ext uri="{FF2B5EF4-FFF2-40B4-BE49-F238E27FC236}">
                <a16:creationId xmlns:a16="http://schemas.microsoft.com/office/drawing/2014/main" id="{05132A80-62BA-414E-A15D-D8B7563A1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1" y="28575"/>
            <a:ext cx="1119716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11487" y="92076"/>
            <a:ext cx="9569027" cy="69278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4320" y="1263651"/>
            <a:ext cx="11690773" cy="489648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9C1D31BD-DF70-456A-BAFD-E52AD156D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1942AE-3094-9143-A7DF-7E8B25F4B722}" type="datetimeFigureOut">
              <a:rPr kumimoji="1" lang="zh-CN" altLang="en-US" smtClean="0"/>
              <a:t>2023/12/5</a:t>
            </a:fld>
            <a:endParaRPr kumimoji="1"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857C78E0-0DBB-4F4B-A6F8-688338504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F74042CF-F979-42D7-A648-E6DDBD7CA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A54D8-840B-034F-BD4E-8DF62A66A6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2117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4CD536F-3966-41F0-9CFE-304DEEE5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1942AE-3094-9143-A7DF-7E8B25F4B722}" type="datetimeFigureOut">
              <a:rPr kumimoji="1" lang="zh-CN" altLang="en-US" smtClean="0"/>
              <a:t>2023/12/5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B15D87-5049-4B2D-81BD-979755EA4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26829E-A1A2-445C-8EF1-FEA8EDA0E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A54D8-840B-034F-BD4E-8DF62A66A6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60240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8D2416D2-70A4-4A18-9446-F35935FA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1942AE-3094-9143-A7DF-7E8B25F4B722}" type="datetimeFigureOut">
              <a:rPr kumimoji="1" lang="zh-CN" altLang="en-US" smtClean="0"/>
              <a:t>2023/12/5</a:t>
            </a:fld>
            <a:endParaRPr kumimoji="1"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324D8A7E-4DEE-4D11-BF04-6257D957C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60C93042-DC24-4413-9B00-245F3F709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A54D8-840B-034F-BD4E-8DF62A66A6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5233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7AFFE518-E346-46EC-AB5E-6C114D08E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1942AE-3094-9143-A7DF-7E8B25F4B722}" type="datetimeFigureOut">
              <a:rPr kumimoji="1" lang="zh-CN" altLang="en-US" smtClean="0"/>
              <a:t>2023/12/5</a:t>
            </a:fld>
            <a:endParaRPr kumimoji="1"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02A5AF1C-A97E-4C61-B10F-E38FEE62A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40A9132B-4566-460A-BA18-E09E75EB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A54D8-840B-034F-BD4E-8DF62A66A6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7323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3F363E2F-C61A-4F7E-B6E6-99DADC5A0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1942AE-3094-9143-A7DF-7E8B25F4B722}" type="datetimeFigureOut">
              <a:rPr kumimoji="1" lang="zh-CN" altLang="en-US" smtClean="0"/>
              <a:t>2023/12/5</a:t>
            </a:fld>
            <a:endParaRPr kumimoji="1"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29ED4173-591F-4F2C-A388-49048516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6571BF78-E66A-405F-A5F4-911106E6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A54D8-840B-034F-BD4E-8DF62A66A6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74395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106FD417-33B2-4F8D-A9F8-9E60EDD2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1942AE-3094-9143-A7DF-7E8B25F4B722}" type="datetimeFigureOut">
              <a:rPr kumimoji="1" lang="zh-CN" altLang="en-US" smtClean="0"/>
              <a:t>2023/12/5</a:t>
            </a:fld>
            <a:endParaRPr kumimoji="1"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ABC3BD7F-C159-4023-A1E1-05B14D16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027E1F1D-57BF-49B8-BBEA-FD171F8C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A54D8-840B-034F-BD4E-8DF62A66A6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961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1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117BF9F4-A2FE-41E7-AB09-08676B074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1942AE-3094-9143-A7DF-7E8B25F4B722}" type="datetimeFigureOut">
              <a:rPr kumimoji="1" lang="zh-CN" altLang="en-US" smtClean="0"/>
              <a:t>2023/12/5</a:t>
            </a:fld>
            <a:endParaRPr kumimoji="1"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EE2A373-484C-4E70-A23D-7938D7080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2E76544D-D665-439D-A756-B6287031F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A54D8-840B-034F-BD4E-8DF62A66A6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1067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F74BB4-1718-47A7-B12B-E4A068553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1942AE-3094-9143-A7DF-7E8B25F4B722}" type="datetimeFigureOut">
              <a:rPr kumimoji="1" lang="zh-CN" altLang="en-US" smtClean="0"/>
              <a:t>2023/12/5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B93268-729D-4325-9AA3-E373FD087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AD4147-015B-4ECA-92F9-25065A7B0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A54D8-840B-034F-BD4E-8DF62A66A6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45894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149D0480-815F-47F4-847D-6CA58BF48F7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380067" y="36513"/>
            <a:ext cx="9567333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CA71A40E-D7C5-4CFB-ADB1-182BE43BD2F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06917" y="1233488"/>
            <a:ext cx="11565467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796AAE-B281-4F93-88C9-166FE4B44A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6918" y="6356351"/>
            <a:ext cx="3515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942AE-3094-9143-A7DF-7E8B25F4B722}" type="datetimeFigureOut">
              <a:rPr kumimoji="1" lang="zh-CN" altLang="en-US" smtClean="0"/>
              <a:t>2023/12/5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DD89A7-4347-4D67-A42E-8A201AFDAF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35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0241F7-5E0A-4A77-91BF-E8A2E61FD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32617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A54D8-840B-034F-BD4E-8DF62A66A674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" name="KSO_TEMPLATE" hidden="1">
            <a:extLst>
              <a:ext uri="{FF2B5EF4-FFF2-40B4-BE49-F238E27FC236}">
                <a16:creationId xmlns:a16="http://schemas.microsoft.com/office/drawing/2014/main" id="{A0BA2CB7-C87D-4E4D-8F18-0466FB35C8DF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350" noProof="1"/>
          </a:p>
        </p:txBody>
      </p:sp>
    </p:spTree>
    <p:extLst>
      <p:ext uri="{BB962C8B-B14F-4D97-AF65-F5344CB8AC3E}">
        <p14:creationId xmlns:p14="http://schemas.microsoft.com/office/powerpoint/2010/main" val="21376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156BD6-6F14-3E52-07F0-DB7731964A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Double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Jpsi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cross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3FC04B0-8E9D-8480-8FE4-D4AF6FDA36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2023.11.27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35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5FD7FF-7FF9-091A-A1C9-90F20B9F0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C03A10-F2E9-AFCC-C414-C09C10C6E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8733" y="3611027"/>
            <a:ext cx="4094081" cy="470647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Cross section:84.7±2.8 </a:t>
            </a:r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9A59109-2A51-2A2E-3968-50A67D039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191" y="986566"/>
            <a:ext cx="3467307" cy="291938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3E9BCCC-4762-E86A-0725-C642D1682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07" y="1098625"/>
            <a:ext cx="3302163" cy="27477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4F1DEDC-6154-DB81-EB08-F5EE2461F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907" y="3905953"/>
            <a:ext cx="3302163" cy="279413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85E23F6-92FC-1259-1670-FE5EBDA59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6979" y="3905953"/>
            <a:ext cx="3302163" cy="280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22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219042-EEE2-16F0-C813-34EAD9B57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B571393-D1B5-3D9D-FE78-2FF4BFFDD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07" y="1037663"/>
            <a:ext cx="3107963" cy="264985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6E12006-7684-343E-B9C5-5F936E7FF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731" y="1031606"/>
            <a:ext cx="3191211" cy="271021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28E747-6F9D-6E2B-F7B5-942F5D97E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86" y="3798225"/>
            <a:ext cx="3212404" cy="271021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D5F4859-7D74-C85C-7A1C-AE537C8038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9030" y="3798225"/>
            <a:ext cx="3220374" cy="2710216"/>
          </a:xfrm>
          <a:prstGeom prst="rect">
            <a:avLst/>
          </a:prstGeom>
        </p:spPr>
      </p:pic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AC147D9F-F9FF-09B6-D972-489F97F771DF}"/>
              </a:ext>
            </a:extLst>
          </p:cNvPr>
          <p:cNvSpPr txBox="1">
            <a:spLocks/>
          </p:cNvSpPr>
          <p:nvPr/>
        </p:nvSpPr>
        <p:spPr bwMode="auto">
          <a:xfrm>
            <a:off x="6991557" y="3548563"/>
            <a:ext cx="4094081" cy="47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Cross section:88.2±2.2 </a:t>
            </a:r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2352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1" id="{5E07274F-15EB-5848-AE3A-3043406E707A}" vid="{D663C0D1-F823-5B40-846C-A4F0E8A54C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90</TotalTime>
  <Words>18</Words>
  <Application>Microsoft Macintosh PowerPoint</Application>
  <PresentationFormat>宽屏</PresentationFormat>
  <Paragraphs>6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主题1</vt:lpstr>
      <vt:lpstr>Double Jpsi cross section measurement</vt:lpstr>
      <vt:lpstr>2017</vt:lpstr>
      <vt:lpstr>2018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Double Jpsi cross section measurement</dc:title>
  <dc:creator>涛哲 余</dc:creator>
  <cp:lastModifiedBy>涛哲 余</cp:lastModifiedBy>
  <cp:revision>2</cp:revision>
  <dcterms:created xsi:type="dcterms:W3CDTF">2023-11-29T01:32:07Z</dcterms:created>
  <dcterms:modified xsi:type="dcterms:W3CDTF">2023-12-05T05:09:26Z</dcterms:modified>
</cp:coreProperties>
</file>