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105"/>
  </p:normalViewPr>
  <p:slideViewPr>
    <p:cSldViewPr snapToGrid="0">
      <p:cViewPr varScale="1">
        <p:scale>
          <a:sx n="72" d="100"/>
          <a:sy n="72" d="100"/>
        </p:scale>
        <p:origin x="1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图片1">
            <a:extLst>
              <a:ext uri="{FF2B5EF4-FFF2-40B4-BE49-F238E27FC236}">
                <a16:creationId xmlns:a16="http://schemas.microsoft.com/office/drawing/2014/main" id="{F2400CA4-1C64-4E90-A6C5-B9EA2DC0C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1" y="58738"/>
            <a:ext cx="20066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7" descr="图片1">
            <a:extLst>
              <a:ext uri="{FF2B5EF4-FFF2-40B4-BE49-F238E27FC236}">
                <a16:creationId xmlns:a16="http://schemas.microsoft.com/office/drawing/2014/main" id="{7C791B73-E65A-4D0C-9270-403A96B94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58738"/>
            <a:ext cx="2032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8" descr="图片3">
            <a:extLst>
              <a:ext uri="{FF2B5EF4-FFF2-40B4-BE49-F238E27FC236}">
                <a16:creationId xmlns:a16="http://schemas.microsoft.com/office/drawing/2014/main" id="{B83D5066-AC56-41EB-A338-F30322551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067" y="477838"/>
            <a:ext cx="6485467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2815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39286"/>
            <a:ext cx="9144000" cy="151447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9D4B5233-56CD-4F86-AB3D-5BC786BC5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A945B79D-2660-48E6-A984-9E5F3E57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68B34E10-FB34-4376-9AD9-63A11AC1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644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8F69379-E5B8-4104-B54F-A2995ECA7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defRPr>
                <a:latin typeface="Arial" panose="020B0604020202020204" pitchFamily="34" charset="0"/>
                <a:ea typeface="+mn-ea"/>
              </a:defRPr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5D377B3-E2D6-4C8F-9DBF-5D332CF86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defRPr/>
            </a:lvl1pPr>
          </a:lstStyle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B3B7F60-F0E4-4033-908F-16C5915F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defRPr>
                <a:latin typeface="+mn-lt"/>
                <a:ea typeface="+mn-ea"/>
              </a:defRPr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483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676AC495-353C-4BE4-A0A7-18D5DA00135E}"/>
              </a:ext>
            </a:extLst>
          </p:cNvPr>
          <p:cNvCxnSpPr/>
          <p:nvPr/>
        </p:nvCxnSpPr>
        <p:spPr>
          <a:xfrm flipV="1">
            <a:off x="114301" y="914400"/>
            <a:ext cx="11952817" cy="0"/>
          </a:xfrm>
          <a:prstGeom prst="line">
            <a:avLst/>
          </a:prstGeom>
          <a:ln w="222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图片 7" descr="图片1">
            <a:extLst>
              <a:ext uri="{FF2B5EF4-FFF2-40B4-BE49-F238E27FC236}">
                <a16:creationId xmlns:a16="http://schemas.microsoft.com/office/drawing/2014/main" id="{0E9A192A-55AE-41C0-BF9D-B141AB35A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31750"/>
            <a:ext cx="112183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8" descr="图片2">
            <a:extLst>
              <a:ext uri="{FF2B5EF4-FFF2-40B4-BE49-F238E27FC236}">
                <a16:creationId xmlns:a16="http://schemas.microsoft.com/office/drawing/2014/main" id="{05132A80-62BA-414E-A15D-D8B7563A1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251" y="28575"/>
            <a:ext cx="1119716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11487" y="92076"/>
            <a:ext cx="9569027" cy="69278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4320" y="1263651"/>
            <a:ext cx="11690773" cy="489648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9C1D31BD-DF70-456A-BAFD-E52AD156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857C78E0-0DBB-4F4B-A6F8-68833850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F74042CF-F979-42D7-A648-E6DDBD7C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2102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CD536F-3966-41F0-9CFE-304DEEE5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B15D87-5049-4B2D-81BD-979755EA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26829E-A1A2-445C-8EF1-FEA8EDA0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546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8D2416D2-70A4-4A18-9446-F35935FA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324D8A7E-4DEE-4D11-BF04-6257D957C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0C93042-DC24-4413-9B00-245F3F709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7619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7AFFE518-E346-46EC-AB5E-6C114D08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02A5AF1C-A97E-4C61-B10F-E38FEE62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0A9132B-4566-460A-BA18-E09E75EB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47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3F363E2F-C61A-4F7E-B6E6-99DADC5A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29ED4173-591F-4F2C-A388-49048516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6571BF78-E66A-405F-A5F4-911106E6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3616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106FD417-33B2-4F8D-A9F8-9E60EDD2A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ABC3BD7F-C159-4023-A1E1-05B14D16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027E1F1D-57BF-49B8-BBEA-FD171F8CC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366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1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17BF9F4-A2FE-41E7-AB09-08676B07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EE2A373-484C-4E70-A23D-7938D708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76544D-D665-439D-A756-B6287031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7739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F74BB4-1718-47A7-B12B-E4A068553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B93268-729D-4325-9AA3-E373FD08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AD4147-015B-4ECA-92F9-25065A7B0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59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149D0480-815F-47F4-847D-6CA58BF48F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80067" y="36513"/>
            <a:ext cx="9567333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CA71A40E-D7C5-4CFB-ADB1-182BE43BD2F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6917" y="1233488"/>
            <a:ext cx="11565467" cy="500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796AAE-B281-4F93-88C9-166FE4B44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6918" y="6356351"/>
            <a:ext cx="3515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33381-29A1-C54E-9906-6BE1128857D5}" type="datetimeFigureOut">
              <a:rPr kumimoji="1" lang="zh-CN" altLang="en-US" smtClean="0"/>
              <a:t>2023/12/6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DD89A7-4347-4D67-A42E-8A201AFDAF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35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0241F7-5E0A-4A77-91BF-E8A2E61FD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32617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990A-F588-A844-A768-1AB92A6B2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" name="KSO_TEMPLATE" hidden="1">
            <a:extLst>
              <a:ext uri="{FF2B5EF4-FFF2-40B4-BE49-F238E27FC236}">
                <a16:creationId xmlns:a16="http://schemas.microsoft.com/office/drawing/2014/main" id="{A0BA2CB7-C87D-4E4D-8F18-0466FB35C8D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1350" noProof="1"/>
          </a:p>
        </p:txBody>
      </p:sp>
    </p:spTree>
    <p:extLst>
      <p:ext uri="{BB962C8B-B14F-4D97-AF65-F5344CB8AC3E}">
        <p14:creationId xmlns:p14="http://schemas.microsoft.com/office/powerpoint/2010/main" val="333991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EAC4F8-C318-972A-03B0-447C7ECFC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Double </a:t>
            </a:r>
            <a:r>
              <a:rPr kumimoji="1"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Jpsi</a:t>
            </a:r>
            <a:endParaRPr kumimoji="1"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F3916F6-9E23-B53F-28F3-F93A8E1B02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/>
              <a:t>2023.12.6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941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39A14A-637D-9A0C-99E1-B38F8CA27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DD244D-B7D3-4702-A011-0F7E7342A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66" y="1075766"/>
            <a:ext cx="11194128" cy="692784"/>
          </a:xfrm>
        </p:spPr>
        <p:txBody>
          <a:bodyPr/>
          <a:lstStyle/>
          <a:p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Don’t add acceptance and efficiency</a:t>
            </a:r>
            <a:endParaRPr kumimoji="1"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C37CE35-481D-CCE8-F0DA-2D19F55C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82" y="2022476"/>
            <a:ext cx="5182680" cy="353564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C7E0576-80D7-BD70-5FD6-856EEBE09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330" y="2105461"/>
            <a:ext cx="5182680" cy="352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3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12DE5E-7538-2F5B-0468-024BFE34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04AE74-A847-AA8C-A815-8EB051BB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377" y="1092575"/>
            <a:ext cx="9569028" cy="44935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Add acceptance and efficiency</a:t>
            </a:r>
            <a:endParaRPr kumimoji="1"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2A84837-77F9-486A-B0EC-2C78B2934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83" y="1849642"/>
            <a:ext cx="5120684" cy="350920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3592EBB-63B7-257D-A08E-EB426F624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49642"/>
            <a:ext cx="5136971" cy="350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90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E26036-7FD9-1F07-79A2-731B678D5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781105-0D17-E607-3DC3-92A2356C6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76" y="5970494"/>
            <a:ext cx="10330429" cy="441773"/>
          </a:xfrm>
        </p:spPr>
        <p:txBody>
          <a:bodyPr/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AC6D706-9FDD-1B5C-D3D4-DF64516AC50E}"/>
              </a:ext>
            </a:extLst>
          </p:cNvPr>
          <p:cNvSpPr txBox="1"/>
          <p:nvPr/>
        </p:nvSpPr>
        <p:spPr>
          <a:xfrm>
            <a:off x="0" y="2347490"/>
            <a:ext cx="71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2016</a:t>
            </a:r>
            <a:endParaRPr kumimoji="1"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1F739E6-7147-33AF-C407-B171DCF89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26" y="1048124"/>
            <a:ext cx="4944252" cy="284891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9EC21CB-3549-C9BD-5349-E2D85CCF0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348" y="1071586"/>
            <a:ext cx="4882827" cy="282545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D411A151-3ECF-A2F2-B896-9C94F09B3B10}"/>
              </a:ext>
            </a:extLst>
          </p:cNvPr>
          <p:cNvSpPr txBox="1"/>
          <p:nvPr/>
        </p:nvSpPr>
        <p:spPr>
          <a:xfrm>
            <a:off x="0" y="5224645"/>
            <a:ext cx="71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2018</a:t>
            </a:r>
            <a:endParaRPr kumimoji="1"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2FF5E4C-F544-7E2B-2120-D25AC9FCF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625" y="4039652"/>
            <a:ext cx="4944251" cy="283179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F1CF18C-B51C-2346-848E-39BEFC8239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9500" y="4051396"/>
            <a:ext cx="4882827" cy="281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70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主题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5E07274F-15EB-5848-AE3A-3043406E707A}" vid="{D663C0D1-F823-5B40-846C-A4F0E8A54C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58</TotalTime>
  <Words>15</Words>
  <Application>Microsoft Macintosh PowerPoint</Application>
  <PresentationFormat>宽屏</PresentationFormat>
  <Paragraphs>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主题1</vt:lpstr>
      <vt:lpstr>Double Jpsi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Jpsi</dc:title>
  <dc:creator>涛哲 余</dc:creator>
  <cp:lastModifiedBy>涛哲 余</cp:lastModifiedBy>
  <cp:revision>1</cp:revision>
  <dcterms:created xsi:type="dcterms:W3CDTF">2023-12-06T06:47:31Z</dcterms:created>
  <dcterms:modified xsi:type="dcterms:W3CDTF">2023-12-06T07:45:33Z</dcterms:modified>
</cp:coreProperties>
</file>