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7" r:id="rId1"/>
    <p:sldMasterId id="2147483868" r:id="rId2"/>
  </p:sldMasterIdLst>
  <p:notesMasterIdLst>
    <p:notesMasterId r:id="rId9"/>
  </p:notesMasterIdLst>
  <p:sldIdLst>
    <p:sldId id="313" r:id="rId3"/>
    <p:sldId id="334" r:id="rId4"/>
    <p:sldId id="338" r:id="rId5"/>
    <p:sldId id="335" r:id="rId6"/>
    <p:sldId id="336" r:id="rId7"/>
    <p:sldId id="33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66FFFF"/>
    <a:srgbClr val="FF00FF"/>
    <a:srgbClr val="B800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70" autoAdjust="0"/>
    <p:restoredTop sz="76361" autoAdjust="0"/>
  </p:normalViewPr>
  <p:slideViewPr>
    <p:cSldViewPr>
      <p:cViewPr varScale="1">
        <p:scale>
          <a:sx n="81" d="100"/>
          <a:sy n="81" d="100"/>
        </p:scale>
        <p:origin x="732" y="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3C250D7C-699C-974B-AED5-C4A24257C6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kumimoji="1"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078EA41-1ECA-3844-A60F-68D2E6D6110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kumimoji="1" sz="1200" smtClean="0"/>
            </a:lvl1pPr>
          </a:lstStyle>
          <a:p>
            <a:pPr>
              <a:defRPr/>
            </a:pPr>
            <a:fld id="{3A1FD9DF-FA98-E94C-AEDA-03A4918BE236}" type="datetimeFigureOut">
              <a:rPr lang="zh-CN" altLang="en-US"/>
              <a:pPr>
                <a:defRPr/>
              </a:pPr>
              <a:t>2023/12/16</a:t>
            </a:fld>
            <a:endParaRPr lang="zh-CN" altLang="en-US"/>
          </a:p>
        </p:txBody>
      </p:sp>
      <p:sp>
        <p:nvSpPr>
          <p:cNvPr id="4" name="幻灯片图像占位符 3">
            <a:extLst>
              <a:ext uri="{FF2B5EF4-FFF2-40B4-BE49-F238E27FC236}">
                <a16:creationId xmlns:a16="http://schemas.microsoft.com/office/drawing/2014/main" id="{B686D098-2F97-164E-BC28-DC274B5AF47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>
            <a:extLst>
              <a:ext uri="{FF2B5EF4-FFF2-40B4-BE49-F238E27FC236}">
                <a16:creationId xmlns:a16="http://schemas.microsoft.com/office/drawing/2014/main" id="{46545DDD-EB0A-3E45-8BB6-96177CB700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编辑母版文本样式
第二级
第三级
第四级
第五级</a:t>
            </a:r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2300454-7E96-C843-A4CB-8993C5952C1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kumimoji="1"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9501806-0374-4A49-8533-142F6392F8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kumimoji="1" sz="1200" smtClean="0"/>
            </a:lvl1pPr>
          </a:lstStyle>
          <a:p>
            <a:pPr>
              <a:defRPr/>
            </a:pPr>
            <a:fld id="{4C56B94A-A235-CA42-854E-CD982F63B4D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72663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2C3D4A-8E36-DF46-9068-6BF7125E8B05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61489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1C9932-6ABC-1044-BF06-55E288D1A680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271999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0362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0364"/>
            <a:ext cx="7734300" cy="5811837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B4556B-3A14-AD42-B1C9-E1062BDF6595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677784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2C3D4A-8E36-DF46-9068-6BF7125E8B05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67313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7BAA0-C8CA-384A-95FF-97EF3D9DB3C6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pic>
        <p:nvPicPr>
          <p:cNvPr id="7" name="Picture 8" descr="logo_main2011">
            <a:extLst>
              <a:ext uri="{FF2B5EF4-FFF2-40B4-BE49-F238E27FC236}">
                <a16:creationId xmlns:a16="http://schemas.microsoft.com/office/drawing/2014/main" id="{3417F2BE-1F9A-4818-99A7-904273300AA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9" y="71950"/>
            <a:ext cx="1223204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灯片编号占位符 4">
            <a:extLst>
              <a:ext uri="{FF2B5EF4-FFF2-40B4-BE49-F238E27FC236}">
                <a16:creationId xmlns:a16="http://schemas.microsoft.com/office/drawing/2014/main" id="{93CB2485-6539-45DE-870A-CFF9FDA294EC}"/>
              </a:ext>
            </a:extLst>
          </p:cNvPr>
          <p:cNvSpPr txBox="1">
            <a:spLocks/>
          </p:cNvSpPr>
          <p:nvPr userDrawn="1"/>
        </p:nvSpPr>
        <p:spPr>
          <a:xfrm>
            <a:off x="11712624" y="6525344"/>
            <a:ext cx="423274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zh-CN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15E9139-A00B-4B2A-98A6-095DC08F1345}" type="slidenum">
              <a:rPr lang="zh-CN" altLang="en-US" sz="1800">
                <a:solidFill>
                  <a:prstClr val="black">
                    <a:tint val="75000"/>
                  </a:prstClr>
                </a:solidFill>
                <a:latin typeface="Calibri"/>
              </a:rPr>
              <a:pPr algn="ctr"/>
              <a:t>‹#›</a:t>
            </a:fld>
            <a:endParaRPr lang="zh-CN" altLang="en-US" sz="180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8856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94E1E7-8BA7-B045-8600-36A30EC6E349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33759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431C72-0655-1743-8F95-9B74A9DCA8E2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4698562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F5C3D6-C5B4-B149-AA80-1976C400129E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3638389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9593AB-BC72-E44D-ACB0-E1C8AF08A115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52621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A9A63-4255-3E4B-B5E6-FAC85D5AF4EC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837023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AFE281B-4278-724E-9EE1-FF3255A7AD0E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19626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27BAA0-C8CA-384A-95FF-97EF3D9DB3C6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937238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C5E49A-15F3-D94C-84B7-71D687784D66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855526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1C9932-6ABC-1044-BF06-55E288D1A680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6380321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B4556B-3A14-AD42-B1C9-E1062BDF6595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654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12423"/>
            <a:ext cx="105156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52635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94E1E7-8BA7-B045-8600-36A30EC6E349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71165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2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2"/>
            <a:ext cx="5181600" cy="4351337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431C72-0655-1743-8F95-9B74A9DCA8E2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67938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2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2"/>
            <a:ext cx="5156200" cy="368052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7552"/>
            <a:ext cx="5181601" cy="3680525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F5C3D6-C5B4-B149-AA80-1976C400129E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937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9593AB-BC72-E44D-ACB0-E1C8AF08A115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33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A9A63-4255-3E4B-B5E6-FAC85D5AF4EC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55911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2"/>
            <a:ext cx="393192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FE281B-4278-724E-9EE1-FF3255A7AD0E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50001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C5E49A-15F3-D94C-84B7-71D687784D66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583387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2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FF5C3D6-C5B4-B149-AA80-1976C400129E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pic>
        <p:nvPicPr>
          <p:cNvPr id="7" name="Picture 8" descr="logo_main2011">
            <a:extLst>
              <a:ext uri="{FF2B5EF4-FFF2-40B4-BE49-F238E27FC236}">
                <a16:creationId xmlns:a16="http://schemas.microsoft.com/office/drawing/2014/main" id="{136AE650-5C8C-4761-8CE9-ECF26C35EAD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29" y="71950"/>
            <a:ext cx="1223204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939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FF5C3D6-C5B4-B149-AA80-1976C400129E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5541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标题 1">
            <a:extLst>
              <a:ext uri="{FF2B5EF4-FFF2-40B4-BE49-F238E27FC236}">
                <a16:creationId xmlns:a16="http://schemas.microsoft.com/office/drawing/2014/main" id="{54C77430-BD14-A442-86CD-1D49C4D9C2A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1424" y="2420888"/>
            <a:ext cx="10513168" cy="1682688"/>
          </a:xfrm>
        </p:spPr>
        <p:txBody>
          <a:bodyPr>
            <a:noAutofit/>
          </a:bodyPr>
          <a:lstStyle/>
          <a:p>
            <a:pPr algn="ctr" eaLnBrk="1" hangingPunct="1">
              <a:lnSpc>
                <a:spcPct val="150000"/>
              </a:lnSpc>
            </a:pPr>
            <a:r>
              <a:rPr kumimoji="1" lang="zh-CN" altLang="en-US" sz="6600" dirty="0">
                <a:latin typeface="AdvOT483a8203"/>
              </a:rPr>
              <a:t>讨论环节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16BB83B2-45AE-4D3A-A375-3FDBCC2EDEF0}"/>
              </a:ext>
            </a:extLst>
          </p:cNvPr>
          <p:cNvSpPr/>
          <p:nvPr/>
        </p:nvSpPr>
        <p:spPr>
          <a:xfrm>
            <a:off x="2585610" y="6488668"/>
            <a:ext cx="70207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800" b="0" i="0" dirty="0">
                <a:solidFill>
                  <a:srgbClr val="F9F9F9"/>
                </a:solidFill>
                <a:effectLst/>
                <a:latin typeface="Roboto" panose="02000000000000000000" pitchFamily="2" charset="0"/>
              </a:rPr>
              <a:t>2023</a:t>
            </a:r>
            <a:r>
              <a:rPr lang="zh-CN" altLang="en-US" sz="1800" b="0" i="0" dirty="0">
                <a:solidFill>
                  <a:srgbClr val="F9F9F9"/>
                </a:solidFill>
                <a:effectLst/>
                <a:latin typeface="Roboto" panose="02000000000000000000" pitchFamily="2" charset="0"/>
              </a:rPr>
              <a:t>粒子对撞机束流本底研讨会</a:t>
            </a:r>
            <a:r>
              <a:rPr lang="zh-CN" altLang="en-US" dirty="0">
                <a:solidFill>
                  <a:srgbClr val="F9F9F9"/>
                </a:solidFill>
                <a:latin typeface="Roboto"/>
              </a:rPr>
              <a:t>，浙江大学，</a:t>
            </a:r>
            <a:r>
              <a:rPr lang="en-US" altLang="zh-CN" dirty="0">
                <a:solidFill>
                  <a:srgbClr val="F9F9F9"/>
                </a:solidFill>
                <a:latin typeface="Roboto"/>
              </a:rPr>
              <a:t>2023.12.15-17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04022C-AF12-45BA-9D06-FFBB9400C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主题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7B1ECC4-3E26-4562-B5F1-07554F6FD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6358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2800" dirty="0"/>
              <a:t> </a:t>
            </a:r>
            <a:r>
              <a:rPr lang="zh-CN" altLang="en-US" sz="2800" dirty="0"/>
              <a:t>本次会议报告的进一步讨论</a:t>
            </a:r>
            <a:endParaRPr lang="en-US" altLang="zh-CN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2800" dirty="0"/>
              <a:t> </a:t>
            </a:r>
            <a:r>
              <a:rPr lang="zh-CN" altLang="en-US" sz="2800" dirty="0"/>
              <a:t>如何得到更准确的模拟？</a:t>
            </a:r>
            <a:endParaRPr lang="en-US" altLang="zh-CN" sz="24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2800" dirty="0"/>
              <a:t> </a:t>
            </a:r>
            <a:r>
              <a:rPr lang="zh-CN" altLang="en-US" sz="2800" dirty="0"/>
              <a:t>下一步束流本底实验方向</a:t>
            </a:r>
            <a:endParaRPr lang="en-US" altLang="zh-CN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2800" dirty="0"/>
              <a:t> </a:t>
            </a:r>
            <a:r>
              <a:rPr lang="zh-CN" altLang="en-US" sz="2800" dirty="0"/>
              <a:t>对于</a:t>
            </a:r>
            <a:r>
              <a:rPr lang="en-US" altLang="zh-CN" sz="2800" dirty="0"/>
              <a:t>BEPCII-U</a:t>
            </a:r>
            <a:r>
              <a:rPr lang="zh-CN" altLang="en-US" sz="2800" dirty="0"/>
              <a:t>、</a:t>
            </a:r>
            <a:r>
              <a:rPr lang="en-US" altLang="zh-CN" sz="2800" dirty="0"/>
              <a:t>CEPC</a:t>
            </a:r>
            <a:r>
              <a:rPr lang="zh-CN" altLang="en-US" sz="2800" dirty="0"/>
              <a:t>以及</a:t>
            </a:r>
            <a:r>
              <a:rPr lang="en-US" altLang="zh-CN" sz="2800" dirty="0"/>
              <a:t>STCF</a:t>
            </a:r>
            <a:r>
              <a:rPr lang="zh-CN" altLang="en-US" sz="2800" dirty="0"/>
              <a:t>的束流本底评估</a:t>
            </a:r>
          </a:p>
        </p:txBody>
      </p:sp>
      <p:sp>
        <p:nvSpPr>
          <p:cNvPr id="4" name="灯片编号占位符 4">
            <a:extLst>
              <a:ext uri="{FF2B5EF4-FFF2-40B4-BE49-F238E27FC236}">
                <a16:creationId xmlns:a16="http://schemas.microsoft.com/office/drawing/2014/main" id="{F9F9B652-7013-499F-8C52-F842DFE271ED}"/>
              </a:ext>
            </a:extLst>
          </p:cNvPr>
          <p:cNvSpPr txBox="1">
            <a:spLocks/>
          </p:cNvSpPr>
          <p:nvPr/>
        </p:nvSpPr>
        <p:spPr>
          <a:xfrm>
            <a:off x="11712624" y="6525344"/>
            <a:ext cx="423274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zh-CN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15E9139-A00B-4B2A-98A6-095DC08F1345}" type="slidenum">
              <a:rPr lang="zh-CN" altLang="en-US" sz="1800">
                <a:solidFill>
                  <a:prstClr val="black">
                    <a:tint val="75000"/>
                  </a:prstClr>
                </a:solidFill>
                <a:latin typeface="Calibri"/>
              </a:rPr>
              <a:pPr algn="ctr"/>
              <a:t>2</a:t>
            </a:fld>
            <a:endParaRPr lang="zh-CN" altLang="en-US" sz="180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01EA929D-46F2-49A3-A811-AD53654ADA41}"/>
              </a:ext>
            </a:extLst>
          </p:cNvPr>
          <p:cNvSpPr txBox="1">
            <a:spLocks/>
          </p:cNvSpPr>
          <p:nvPr/>
        </p:nvSpPr>
        <p:spPr>
          <a:xfrm>
            <a:off x="1249680" y="4390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13044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AEF2AA3-72AB-4285-90B4-E2E0358EF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 </a:t>
            </a:r>
            <a:r>
              <a:rPr lang="zh-CN" altLang="en-US" dirty="0"/>
              <a:t>本次会议报告的进一步讨论</a:t>
            </a:r>
          </a:p>
        </p:txBody>
      </p:sp>
      <p:sp>
        <p:nvSpPr>
          <p:cNvPr id="4" name="内容占位符 2">
            <a:extLst>
              <a:ext uri="{FF2B5EF4-FFF2-40B4-BE49-F238E27FC236}">
                <a16:creationId xmlns:a16="http://schemas.microsoft.com/office/drawing/2014/main" id="{71AA383C-0DE6-4E26-B7BA-FA90E2594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687352" cy="446358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90937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04022C-AF12-45BA-9D06-FFBB9400C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如何得到更准确的模拟？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7B1ECC4-3E26-4562-B5F1-07554F6FD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687352" cy="446358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2800" dirty="0"/>
              <a:t> </a:t>
            </a:r>
            <a:r>
              <a:rPr lang="zh-CN" altLang="en-US" sz="2800" dirty="0"/>
              <a:t>更符合实际的</a:t>
            </a:r>
            <a:r>
              <a:rPr lang="en-US" altLang="zh-CN" sz="2800" dirty="0"/>
              <a:t>lattice——</a:t>
            </a:r>
            <a:r>
              <a:rPr lang="zh-CN" altLang="en-US" sz="2800" dirty="0"/>
              <a:t>正在进行</a:t>
            </a:r>
            <a:endParaRPr lang="en-US" altLang="zh-CN" sz="24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2800" dirty="0"/>
              <a:t> </a:t>
            </a:r>
            <a:r>
              <a:rPr lang="zh-CN" altLang="en-US" sz="2800" dirty="0"/>
              <a:t>束气成分的涨落？</a:t>
            </a:r>
            <a:endParaRPr lang="en-US" altLang="zh-CN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2800" dirty="0"/>
              <a:t> 目标设定：什么叫“准确”？模拟</a:t>
            </a:r>
            <a:r>
              <a:rPr lang="en-US" altLang="zh-CN" sz="2800" dirty="0"/>
              <a:t>/</a:t>
            </a:r>
            <a:r>
              <a:rPr lang="zh-CN" altLang="en-US" sz="2800" dirty="0"/>
              <a:t>实验的差可以做到什么水平？</a:t>
            </a:r>
            <a:endParaRPr lang="en-US" altLang="zh-CN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2800" dirty="0"/>
              <a:t> 怎么做到？</a:t>
            </a:r>
            <a:endParaRPr lang="en-US" altLang="zh-CN" sz="2800" dirty="0"/>
          </a:p>
        </p:txBody>
      </p:sp>
      <p:sp>
        <p:nvSpPr>
          <p:cNvPr id="4" name="灯片编号占位符 4">
            <a:extLst>
              <a:ext uri="{FF2B5EF4-FFF2-40B4-BE49-F238E27FC236}">
                <a16:creationId xmlns:a16="http://schemas.microsoft.com/office/drawing/2014/main" id="{F9F9B652-7013-499F-8C52-F842DFE271ED}"/>
              </a:ext>
            </a:extLst>
          </p:cNvPr>
          <p:cNvSpPr txBox="1">
            <a:spLocks/>
          </p:cNvSpPr>
          <p:nvPr/>
        </p:nvSpPr>
        <p:spPr>
          <a:xfrm>
            <a:off x="11712624" y="6525344"/>
            <a:ext cx="423274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zh-CN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15E9139-A00B-4B2A-98A6-095DC08F1345}" type="slidenum">
              <a:rPr lang="zh-CN" altLang="en-US" sz="1800">
                <a:solidFill>
                  <a:prstClr val="black">
                    <a:tint val="75000"/>
                  </a:prstClr>
                </a:solidFill>
                <a:latin typeface="Calibri"/>
              </a:rPr>
              <a:pPr algn="ctr"/>
              <a:t>4</a:t>
            </a:fld>
            <a:endParaRPr lang="zh-CN" altLang="en-US" sz="180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01EA929D-46F2-49A3-A811-AD53654ADA41}"/>
              </a:ext>
            </a:extLst>
          </p:cNvPr>
          <p:cNvSpPr txBox="1">
            <a:spLocks/>
          </p:cNvSpPr>
          <p:nvPr/>
        </p:nvSpPr>
        <p:spPr>
          <a:xfrm>
            <a:off x="1249680" y="4390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75261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04022C-AF12-45BA-9D06-FFBB9400C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下一步束流本底实验方向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7B1ECC4-3E26-4562-B5F1-07554F6FD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6358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2800" dirty="0"/>
              <a:t> </a:t>
            </a:r>
            <a:r>
              <a:rPr lang="zh-CN" altLang="en-US" sz="2800" dirty="0"/>
              <a:t>专门的束气本底实验</a:t>
            </a:r>
            <a:endParaRPr lang="en-US" altLang="zh-CN" sz="28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2800" dirty="0"/>
              <a:t> </a:t>
            </a:r>
            <a:r>
              <a:rPr lang="zh-CN" altLang="en-US" sz="2800" dirty="0"/>
              <a:t>手调轨道变化，测量束流本底的变化</a:t>
            </a:r>
            <a:endParaRPr lang="en-US" altLang="zh-CN" sz="2400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2800" dirty="0"/>
              <a:t>  </a:t>
            </a:r>
            <a:r>
              <a:rPr lang="zh-CN" altLang="en-US" sz="2800" dirty="0"/>
              <a:t>束团尺寸的测量。精度能达到什么水平？</a:t>
            </a:r>
            <a:endParaRPr lang="en-US" altLang="zh-CN" sz="2800" dirty="0"/>
          </a:p>
        </p:txBody>
      </p:sp>
      <p:sp>
        <p:nvSpPr>
          <p:cNvPr id="4" name="灯片编号占位符 4">
            <a:extLst>
              <a:ext uri="{FF2B5EF4-FFF2-40B4-BE49-F238E27FC236}">
                <a16:creationId xmlns:a16="http://schemas.microsoft.com/office/drawing/2014/main" id="{F9F9B652-7013-499F-8C52-F842DFE271ED}"/>
              </a:ext>
            </a:extLst>
          </p:cNvPr>
          <p:cNvSpPr txBox="1">
            <a:spLocks/>
          </p:cNvSpPr>
          <p:nvPr/>
        </p:nvSpPr>
        <p:spPr>
          <a:xfrm>
            <a:off x="11712624" y="6525344"/>
            <a:ext cx="423274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zh-CN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15E9139-A00B-4B2A-98A6-095DC08F1345}" type="slidenum">
              <a:rPr lang="zh-CN" altLang="en-US" sz="1800">
                <a:solidFill>
                  <a:prstClr val="black">
                    <a:tint val="75000"/>
                  </a:prstClr>
                </a:solidFill>
                <a:latin typeface="Calibri"/>
              </a:rPr>
              <a:pPr algn="ctr"/>
              <a:t>5</a:t>
            </a:fld>
            <a:endParaRPr lang="zh-CN" altLang="en-US" sz="180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01EA929D-46F2-49A3-A811-AD53654ADA41}"/>
              </a:ext>
            </a:extLst>
          </p:cNvPr>
          <p:cNvSpPr txBox="1">
            <a:spLocks/>
          </p:cNvSpPr>
          <p:nvPr/>
        </p:nvSpPr>
        <p:spPr>
          <a:xfrm>
            <a:off x="1249680" y="4390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2122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04022C-AF12-45BA-9D06-FFBB9400C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 对于</a:t>
            </a:r>
            <a:r>
              <a:rPr lang="en-US" altLang="zh-CN" dirty="0"/>
              <a:t>BEPCII-U</a:t>
            </a:r>
            <a:r>
              <a:rPr lang="zh-CN" altLang="en-US" dirty="0"/>
              <a:t>、</a:t>
            </a:r>
            <a:r>
              <a:rPr lang="en-US" altLang="zh-CN" dirty="0"/>
              <a:t>CEPC</a:t>
            </a:r>
            <a:r>
              <a:rPr lang="zh-CN" altLang="en-US" dirty="0"/>
              <a:t>以及</a:t>
            </a:r>
            <a:r>
              <a:rPr lang="en-US" altLang="zh-CN" dirty="0"/>
              <a:t>STCF</a:t>
            </a:r>
            <a:r>
              <a:rPr lang="zh-CN" altLang="en-US" dirty="0"/>
              <a:t>的束流本底评估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7B1ECC4-3E26-4562-B5F1-07554F6FD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6358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en-US" altLang="zh-CN" sz="2800"/>
              <a:t>  </a:t>
            </a:r>
            <a:endParaRPr lang="en-US" altLang="zh-CN" sz="2800" dirty="0"/>
          </a:p>
        </p:txBody>
      </p:sp>
      <p:sp>
        <p:nvSpPr>
          <p:cNvPr id="4" name="灯片编号占位符 4">
            <a:extLst>
              <a:ext uri="{FF2B5EF4-FFF2-40B4-BE49-F238E27FC236}">
                <a16:creationId xmlns:a16="http://schemas.microsoft.com/office/drawing/2014/main" id="{F9F9B652-7013-499F-8C52-F842DFE271ED}"/>
              </a:ext>
            </a:extLst>
          </p:cNvPr>
          <p:cNvSpPr txBox="1">
            <a:spLocks/>
          </p:cNvSpPr>
          <p:nvPr/>
        </p:nvSpPr>
        <p:spPr>
          <a:xfrm>
            <a:off x="11712624" y="6525344"/>
            <a:ext cx="423274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zh-CN"/>
            </a:defPPr>
            <a:lvl1pPr marL="0" algn="r" defTabSz="914400" rtl="0" eaLnBrk="1" latinLnBrk="0" hangingPunct="1"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F15E9139-A00B-4B2A-98A6-095DC08F1345}" type="slidenum">
              <a:rPr lang="zh-CN" altLang="en-US" sz="1800">
                <a:solidFill>
                  <a:prstClr val="black">
                    <a:tint val="75000"/>
                  </a:prstClr>
                </a:solidFill>
                <a:latin typeface="Calibri"/>
              </a:rPr>
              <a:pPr algn="ctr"/>
              <a:t>6</a:t>
            </a:fld>
            <a:endParaRPr lang="zh-CN" altLang="en-US" sz="180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标题 1">
            <a:extLst>
              <a:ext uri="{FF2B5EF4-FFF2-40B4-BE49-F238E27FC236}">
                <a16:creationId xmlns:a16="http://schemas.microsoft.com/office/drawing/2014/main" id="{01EA929D-46F2-49A3-A811-AD53654ADA41}"/>
              </a:ext>
            </a:extLst>
          </p:cNvPr>
          <p:cNvSpPr txBox="1">
            <a:spLocks/>
          </p:cNvSpPr>
          <p:nvPr/>
        </p:nvSpPr>
        <p:spPr>
          <a:xfrm>
            <a:off x="1249680" y="4390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84638831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TM02892315[[fn=丝状]]</Template>
  <TotalTime>21372</TotalTime>
  <Words>152</Words>
  <Application>Microsoft Office PowerPoint</Application>
  <PresentationFormat>宽屏</PresentationFormat>
  <Paragraphs>24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6" baseType="lpstr">
      <vt:lpstr>AdvOT483a8203</vt:lpstr>
      <vt:lpstr>Roboto</vt:lpstr>
      <vt:lpstr>等线</vt:lpstr>
      <vt:lpstr>宋体</vt:lpstr>
      <vt:lpstr>Calibri</vt:lpstr>
      <vt:lpstr>Calibri Light</vt:lpstr>
      <vt:lpstr>Wingdings</vt:lpstr>
      <vt:lpstr>Wingdings 2</vt:lpstr>
      <vt:lpstr>HDOfficeLightV0</vt:lpstr>
      <vt:lpstr>回顾</vt:lpstr>
      <vt:lpstr>讨论环节</vt:lpstr>
      <vt:lpstr>主题</vt:lpstr>
      <vt:lpstr> 本次会议报告的进一步讨论</vt:lpstr>
      <vt:lpstr>如何得到更准确的模拟？</vt:lpstr>
      <vt:lpstr> 下一步束流本底实验方向</vt:lpstr>
      <vt:lpstr> 对于BEPCII-U、CEPC以及STCF的束流本底评估</vt:lpstr>
    </vt:vector>
  </TitlesOfParts>
  <Company>MC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BEPCII储存环束流本底实验研究 </dc:title>
  <dc:creator>MC SYSTEM</dc:creator>
  <cp:lastModifiedBy>Bin Wang</cp:lastModifiedBy>
  <cp:revision>733</cp:revision>
  <cp:lastPrinted>2020-05-15T02:28:59Z</cp:lastPrinted>
  <dcterms:created xsi:type="dcterms:W3CDTF">2009-12-16T07:53:09Z</dcterms:created>
  <dcterms:modified xsi:type="dcterms:W3CDTF">2023-12-16T03:40:15Z</dcterms:modified>
</cp:coreProperties>
</file>