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51" r:id="rId1"/>
  </p:sldMasterIdLst>
  <p:notesMasterIdLst>
    <p:notesMasterId r:id="rId19"/>
  </p:notesMasterIdLst>
  <p:handoutMasterIdLst>
    <p:handoutMasterId r:id="rId20"/>
  </p:handoutMasterIdLst>
  <p:sldIdLst>
    <p:sldId id="400" r:id="rId2"/>
    <p:sldId id="569" r:id="rId3"/>
    <p:sldId id="572" r:id="rId4"/>
    <p:sldId id="570" r:id="rId5"/>
    <p:sldId id="571" r:id="rId6"/>
    <p:sldId id="567" r:id="rId7"/>
    <p:sldId id="555" r:id="rId8"/>
    <p:sldId id="557" r:id="rId9"/>
    <p:sldId id="565" r:id="rId10"/>
    <p:sldId id="558" r:id="rId11"/>
    <p:sldId id="563" r:id="rId12"/>
    <p:sldId id="559" r:id="rId13"/>
    <p:sldId id="556" r:id="rId14"/>
    <p:sldId id="561" r:id="rId15"/>
    <p:sldId id="564" r:id="rId16"/>
    <p:sldId id="448" r:id="rId17"/>
    <p:sldId id="562" r:id="rId18"/>
  </p:sldIdLst>
  <p:sldSz cx="9144000" cy="6858000" type="screen4x3"/>
  <p:notesSz cx="9928225" cy="6797675"/>
  <p:defaultTextStyle>
    <a:defPPr>
      <a:defRPr lang="en-US"/>
    </a:defPPr>
    <a:lvl1pPr algn="ctr" rtl="0" eaLnBrk="0" fontAlgn="base" hangingPunct="0">
      <a:spcBef>
        <a:spcPct val="0"/>
      </a:spcBef>
      <a:spcAft>
        <a:spcPct val="0"/>
      </a:spcAft>
      <a:defRPr kern="1200">
        <a:solidFill>
          <a:schemeClr val="tx1"/>
        </a:solidFill>
        <a:latin typeface="Arial" pitchFamily="34" charset="0"/>
        <a:ea typeface="华文彩云" pitchFamily="2" charset="-122"/>
        <a:cs typeface="+mn-cs"/>
      </a:defRPr>
    </a:lvl1pPr>
    <a:lvl2pPr marL="457200" algn="ctr" rtl="0" eaLnBrk="0" fontAlgn="base" hangingPunct="0">
      <a:spcBef>
        <a:spcPct val="0"/>
      </a:spcBef>
      <a:spcAft>
        <a:spcPct val="0"/>
      </a:spcAft>
      <a:defRPr kern="1200">
        <a:solidFill>
          <a:schemeClr val="tx1"/>
        </a:solidFill>
        <a:latin typeface="Arial" pitchFamily="34" charset="0"/>
        <a:ea typeface="华文彩云" pitchFamily="2" charset="-122"/>
        <a:cs typeface="+mn-cs"/>
      </a:defRPr>
    </a:lvl2pPr>
    <a:lvl3pPr marL="914400" algn="ctr" rtl="0" eaLnBrk="0" fontAlgn="base" hangingPunct="0">
      <a:spcBef>
        <a:spcPct val="0"/>
      </a:spcBef>
      <a:spcAft>
        <a:spcPct val="0"/>
      </a:spcAft>
      <a:defRPr kern="1200">
        <a:solidFill>
          <a:schemeClr val="tx1"/>
        </a:solidFill>
        <a:latin typeface="Arial" pitchFamily="34" charset="0"/>
        <a:ea typeface="华文彩云" pitchFamily="2" charset="-122"/>
        <a:cs typeface="+mn-cs"/>
      </a:defRPr>
    </a:lvl3pPr>
    <a:lvl4pPr marL="1371600" algn="ctr" rtl="0" eaLnBrk="0" fontAlgn="base" hangingPunct="0">
      <a:spcBef>
        <a:spcPct val="0"/>
      </a:spcBef>
      <a:spcAft>
        <a:spcPct val="0"/>
      </a:spcAft>
      <a:defRPr kern="1200">
        <a:solidFill>
          <a:schemeClr val="tx1"/>
        </a:solidFill>
        <a:latin typeface="Arial" pitchFamily="34" charset="0"/>
        <a:ea typeface="华文彩云" pitchFamily="2" charset="-122"/>
        <a:cs typeface="+mn-cs"/>
      </a:defRPr>
    </a:lvl4pPr>
    <a:lvl5pPr marL="1828800" algn="ctr" rtl="0" eaLnBrk="0" fontAlgn="base" hangingPunct="0">
      <a:spcBef>
        <a:spcPct val="0"/>
      </a:spcBef>
      <a:spcAft>
        <a:spcPct val="0"/>
      </a:spcAft>
      <a:defRPr kern="1200">
        <a:solidFill>
          <a:schemeClr val="tx1"/>
        </a:solidFill>
        <a:latin typeface="Arial" pitchFamily="34" charset="0"/>
        <a:ea typeface="华文彩云" pitchFamily="2" charset="-122"/>
        <a:cs typeface="+mn-cs"/>
      </a:defRPr>
    </a:lvl5pPr>
    <a:lvl6pPr marL="2286000" algn="l" defTabSz="914400" rtl="0" eaLnBrk="1" latinLnBrk="0" hangingPunct="1">
      <a:defRPr kern="1200">
        <a:solidFill>
          <a:schemeClr val="tx1"/>
        </a:solidFill>
        <a:latin typeface="Arial" pitchFamily="34" charset="0"/>
        <a:ea typeface="华文彩云" pitchFamily="2" charset="-122"/>
        <a:cs typeface="+mn-cs"/>
      </a:defRPr>
    </a:lvl6pPr>
    <a:lvl7pPr marL="2743200" algn="l" defTabSz="914400" rtl="0" eaLnBrk="1" latinLnBrk="0" hangingPunct="1">
      <a:defRPr kern="1200">
        <a:solidFill>
          <a:schemeClr val="tx1"/>
        </a:solidFill>
        <a:latin typeface="Arial" pitchFamily="34" charset="0"/>
        <a:ea typeface="华文彩云" pitchFamily="2" charset="-122"/>
        <a:cs typeface="+mn-cs"/>
      </a:defRPr>
    </a:lvl7pPr>
    <a:lvl8pPr marL="3200400" algn="l" defTabSz="914400" rtl="0" eaLnBrk="1" latinLnBrk="0" hangingPunct="1">
      <a:defRPr kern="1200">
        <a:solidFill>
          <a:schemeClr val="tx1"/>
        </a:solidFill>
        <a:latin typeface="Arial" pitchFamily="34" charset="0"/>
        <a:ea typeface="华文彩云" pitchFamily="2" charset="-122"/>
        <a:cs typeface="+mn-cs"/>
      </a:defRPr>
    </a:lvl8pPr>
    <a:lvl9pPr marL="3657600" algn="l" defTabSz="914400" rtl="0" eaLnBrk="1" latinLnBrk="0" hangingPunct="1">
      <a:defRPr kern="1200">
        <a:solidFill>
          <a:schemeClr val="tx1"/>
        </a:solidFill>
        <a:latin typeface="Arial" pitchFamily="34" charset="0"/>
        <a:ea typeface="华文彩云" pitchFamily="2" charset="-122"/>
        <a:cs typeface="+mn-cs"/>
      </a:defRPr>
    </a:lvl9pPr>
  </p:defaultTextStyle>
  <p:extLst>
    <p:ext uri="{EFAFB233-063F-42B5-8137-9DF3F51BA10A}">
      <p15:sldGuideLst xmlns:p15="http://schemas.microsoft.com/office/powerpoint/2012/main">
        <p15:guide id="1" orient="horz" pos="2196">
          <p15:clr>
            <a:srgbClr val="A4A3A4"/>
          </p15:clr>
        </p15:guide>
        <p15:guide id="2" pos="2873">
          <p15:clr>
            <a:srgbClr val="A4A3A4"/>
          </p15:clr>
        </p15:guide>
      </p15:sldGuideLst>
    </p:ext>
    <p:ext uri="{2D200454-40CA-4A62-9FC3-DE9A4176ACB9}">
      <p15:notesGuideLst xmlns:p15="http://schemas.microsoft.com/office/powerpoint/2012/main">
        <p15:guide id="1" orient="horz" pos="2141">
          <p15:clr>
            <a:srgbClr val="A4A3A4"/>
          </p15:clr>
        </p15:guide>
        <p15:guide id="2" pos="3127">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00"/>
    <a:srgbClr val="669900"/>
    <a:srgbClr val="FF9900"/>
    <a:srgbClr val="CC0066"/>
    <a:srgbClr val="0000FF"/>
    <a:srgbClr val="009900"/>
    <a:srgbClr val="990000"/>
    <a:srgbClr val="99CC00"/>
    <a:srgbClr val="FF99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0872" autoAdjust="0"/>
  </p:normalViewPr>
  <p:slideViewPr>
    <p:cSldViewPr snapToGrid="0">
      <p:cViewPr varScale="1">
        <p:scale>
          <a:sx n="121" d="100"/>
          <a:sy n="121" d="100"/>
        </p:scale>
        <p:origin x="2016" y="69"/>
      </p:cViewPr>
      <p:guideLst>
        <p:guide orient="horz" pos="2196"/>
        <p:guide pos="2873"/>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p:scale>
          <a:sx n="100" d="100"/>
          <a:sy n="100" d="100"/>
        </p:scale>
        <p:origin x="-498" y="-66"/>
      </p:cViewPr>
      <p:guideLst>
        <p:guide orient="horz" pos="2141"/>
        <p:guide pos="3127"/>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682" name="Rectangle 2"/>
          <p:cNvSpPr>
            <a:spLocks noGrp="1" noChangeArrowheads="1"/>
          </p:cNvSpPr>
          <p:nvPr>
            <p:ph type="hdr" sz="quarter"/>
          </p:nvPr>
        </p:nvSpPr>
        <p:spPr bwMode="auto">
          <a:xfrm>
            <a:off x="0" y="0"/>
            <a:ext cx="4260850" cy="366713"/>
          </a:xfrm>
          <a:prstGeom prst="rect">
            <a:avLst/>
          </a:prstGeom>
          <a:noFill/>
          <a:ln w="38100">
            <a:noFill/>
            <a:miter lim="800000"/>
            <a:headEnd/>
            <a:tailEnd/>
          </a:ln>
          <a:effectLst/>
        </p:spPr>
        <p:txBody>
          <a:bodyPr vert="horz" wrap="none" lIns="91376" tIns="45688" rIns="91376" bIns="45688" numCol="1" anchor="ctr" anchorCtr="0" compatLnSpc="1">
            <a:prstTxWarp prst="textNoShape">
              <a:avLst/>
            </a:prstTxWarp>
          </a:bodyPr>
          <a:lstStyle>
            <a:lvl1pPr algn="l">
              <a:defRPr sz="1200">
                <a:latin typeface="Times New Roman" pitchFamily="18" charset="0"/>
                <a:ea typeface="宋体" pitchFamily="2" charset="-122"/>
                <a:cs typeface="+mn-cs"/>
              </a:defRPr>
            </a:lvl1pPr>
          </a:lstStyle>
          <a:p>
            <a:pPr>
              <a:defRPr/>
            </a:pPr>
            <a:endParaRPr lang="zh-CN" altLang="en-US"/>
          </a:p>
        </p:txBody>
      </p:sp>
      <p:sp>
        <p:nvSpPr>
          <p:cNvPr id="71683" name="Rectangle 3"/>
          <p:cNvSpPr>
            <a:spLocks noGrp="1" noChangeArrowheads="1"/>
          </p:cNvSpPr>
          <p:nvPr>
            <p:ph type="dt" sz="quarter" idx="1"/>
          </p:nvPr>
        </p:nvSpPr>
        <p:spPr bwMode="auto">
          <a:xfrm>
            <a:off x="5607050" y="0"/>
            <a:ext cx="4371975" cy="366713"/>
          </a:xfrm>
          <a:prstGeom prst="rect">
            <a:avLst/>
          </a:prstGeom>
          <a:noFill/>
          <a:ln w="38100">
            <a:noFill/>
            <a:miter lim="800000"/>
            <a:headEnd/>
            <a:tailEnd/>
          </a:ln>
          <a:effectLst/>
        </p:spPr>
        <p:txBody>
          <a:bodyPr vert="horz" wrap="none" lIns="91376" tIns="45688" rIns="91376" bIns="45688" numCol="1" anchor="ctr" anchorCtr="0" compatLnSpc="1">
            <a:prstTxWarp prst="textNoShape">
              <a:avLst/>
            </a:prstTxWarp>
          </a:bodyPr>
          <a:lstStyle>
            <a:lvl1pPr algn="r">
              <a:defRPr sz="1200">
                <a:latin typeface="Times New Roman" pitchFamily="18" charset="0"/>
                <a:ea typeface="宋体" pitchFamily="2" charset="-122"/>
                <a:cs typeface="+mn-cs"/>
              </a:defRPr>
            </a:lvl1pPr>
          </a:lstStyle>
          <a:p>
            <a:pPr>
              <a:defRPr/>
            </a:pPr>
            <a:endParaRPr lang="en-US" altLang="zh-CN"/>
          </a:p>
        </p:txBody>
      </p:sp>
      <p:sp>
        <p:nvSpPr>
          <p:cNvPr id="71684" name="Rectangle 4"/>
          <p:cNvSpPr>
            <a:spLocks noGrp="1" noChangeArrowheads="1"/>
          </p:cNvSpPr>
          <p:nvPr>
            <p:ph type="ftr" sz="quarter" idx="2"/>
          </p:nvPr>
        </p:nvSpPr>
        <p:spPr bwMode="auto">
          <a:xfrm>
            <a:off x="0" y="6478588"/>
            <a:ext cx="4260850" cy="314325"/>
          </a:xfrm>
          <a:prstGeom prst="rect">
            <a:avLst/>
          </a:prstGeom>
          <a:noFill/>
          <a:ln w="38100">
            <a:noFill/>
            <a:miter lim="800000"/>
            <a:headEnd/>
            <a:tailEnd/>
          </a:ln>
          <a:effectLst/>
        </p:spPr>
        <p:txBody>
          <a:bodyPr vert="horz" wrap="none" lIns="91376" tIns="45688" rIns="91376" bIns="45688" numCol="1" anchor="b" anchorCtr="0" compatLnSpc="1">
            <a:prstTxWarp prst="textNoShape">
              <a:avLst/>
            </a:prstTxWarp>
          </a:bodyPr>
          <a:lstStyle>
            <a:lvl1pPr algn="l">
              <a:defRPr sz="1200">
                <a:latin typeface="Times New Roman" pitchFamily="18" charset="0"/>
                <a:ea typeface="宋体" pitchFamily="2" charset="-122"/>
                <a:cs typeface="+mn-cs"/>
              </a:defRPr>
            </a:lvl1pPr>
          </a:lstStyle>
          <a:p>
            <a:pPr>
              <a:defRPr/>
            </a:pPr>
            <a:endParaRPr lang="en-US" altLang="zh-CN"/>
          </a:p>
        </p:txBody>
      </p:sp>
      <p:sp>
        <p:nvSpPr>
          <p:cNvPr id="71685" name="Rectangle 5"/>
          <p:cNvSpPr>
            <a:spLocks noGrp="1" noChangeArrowheads="1"/>
          </p:cNvSpPr>
          <p:nvPr>
            <p:ph type="sldNum" sz="quarter" idx="3"/>
          </p:nvPr>
        </p:nvSpPr>
        <p:spPr bwMode="auto">
          <a:xfrm>
            <a:off x="5607050" y="6478588"/>
            <a:ext cx="4371975" cy="314325"/>
          </a:xfrm>
          <a:prstGeom prst="rect">
            <a:avLst/>
          </a:prstGeom>
          <a:noFill/>
          <a:ln w="38100">
            <a:noFill/>
            <a:miter lim="800000"/>
            <a:headEnd/>
            <a:tailEnd/>
          </a:ln>
          <a:effectLst/>
        </p:spPr>
        <p:txBody>
          <a:bodyPr vert="horz" wrap="none" lIns="91376" tIns="45688" rIns="91376" bIns="45688" numCol="1" anchor="b" anchorCtr="0" compatLnSpc="1">
            <a:prstTxWarp prst="textNoShape">
              <a:avLst/>
            </a:prstTxWarp>
          </a:bodyPr>
          <a:lstStyle>
            <a:lvl1pPr algn="r">
              <a:defRPr sz="1200">
                <a:latin typeface="Times New Roman" pitchFamily="18" charset="0"/>
                <a:ea typeface="宋体" pitchFamily="2" charset="-122"/>
              </a:defRPr>
            </a:lvl1pPr>
          </a:lstStyle>
          <a:p>
            <a:pPr>
              <a:defRPr/>
            </a:pPr>
            <a:fld id="{B55A55A3-93D6-4EC7-A685-67BE59715F2D}" type="slidenum">
              <a:rPr lang="zh-CN" altLang="en-US"/>
              <a:pPr>
                <a:defRPr/>
              </a:pPr>
              <a:t>‹#›</a:t>
            </a:fld>
            <a:endParaRPr lang="en-US" altLang="zh-CN"/>
          </a:p>
        </p:txBody>
      </p:sp>
    </p:spTree>
    <p:extLst>
      <p:ext uri="{BB962C8B-B14F-4D97-AF65-F5344CB8AC3E}">
        <p14:creationId xmlns:p14="http://schemas.microsoft.com/office/powerpoint/2010/main" val="275151379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4302125" cy="339725"/>
          </a:xfrm>
          <a:prstGeom prst="rect">
            <a:avLst/>
          </a:prstGeom>
          <a:noFill/>
          <a:ln w="9525">
            <a:noFill/>
            <a:miter lim="800000"/>
            <a:headEnd/>
            <a:tailEnd/>
          </a:ln>
          <a:effectLst/>
        </p:spPr>
        <p:txBody>
          <a:bodyPr vert="horz" wrap="square" lIns="91376" tIns="45688" rIns="91376" bIns="45688" numCol="1" anchor="t" anchorCtr="0" compatLnSpc="1">
            <a:prstTxWarp prst="textNoShape">
              <a:avLst/>
            </a:prstTxWarp>
          </a:bodyPr>
          <a:lstStyle>
            <a:lvl1pPr algn="l">
              <a:defRPr sz="1200">
                <a:latin typeface="Times New Roman" pitchFamily="18" charset="0"/>
                <a:ea typeface="宋体" pitchFamily="2" charset="-122"/>
                <a:cs typeface="+mn-cs"/>
              </a:defRPr>
            </a:lvl1pPr>
          </a:lstStyle>
          <a:p>
            <a:pPr>
              <a:defRPr/>
            </a:pPr>
            <a:endParaRPr lang="zh-CN" altLang="en-US"/>
          </a:p>
        </p:txBody>
      </p:sp>
      <p:sp>
        <p:nvSpPr>
          <p:cNvPr id="3075" name="Rectangle 3"/>
          <p:cNvSpPr>
            <a:spLocks noGrp="1" noChangeArrowheads="1"/>
          </p:cNvSpPr>
          <p:nvPr>
            <p:ph type="dt" idx="1"/>
          </p:nvPr>
        </p:nvSpPr>
        <p:spPr bwMode="auto">
          <a:xfrm>
            <a:off x="5626100" y="0"/>
            <a:ext cx="4302125" cy="339725"/>
          </a:xfrm>
          <a:prstGeom prst="rect">
            <a:avLst/>
          </a:prstGeom>
          <a:noFill/>
          <a:ln w="9525">
            <a:noFill/>
            <a:miter lim="800000"/>
            <a:headEnd/>
            <a:tailEnd/>
          </a:ln>
          <a:effectLst/>
        </p:spPr>
        <p:txBody>
          <a:bodyPr vert="horz" wrap="square" lIns="91376" tIns="45688" rIns="91376" bIns="45688" numCol="1" anchor="t" anchorCtr="0" compatLnSpc="1">
            <a:prstTxWarp prst="textNoShape">
              <a:avLst/>
            </a:prstTxWarp>
          </a:bodyPr>
          <a:lstStyle>
            <a:lvl1pPr algn="r">
              <a:defRPr sz="1200">
                <a:latin typeface="Times New Roman" pitchFamily="18" charset="0"/>
                <a:ea typeface="宋体" pitchFamily="2" charset="-122"/>
                <a:cs typeface="+mn-cs"/>
              </a:defRPr>
            </a:lvl1pPr>
          </a:lstStyle>
          <a:p>
            <a:pPr>
              <a:defRPr/>
            </a:pPr>
            <a:endParaRPr lang="en-US" altLang="zh-CN"/>
          </a:p>
        </p:txBody>
      </p:sp>
      <p:sp>
        <p:nvSpPr>
          <p:cNvPr id="28676" name="Rectangle 4"/>
          <p:cNvSpPr>
            <a:spLocks noGrp="1" noRot="1" noChangeAspect="1" noChangeArrowheads="1" noTextEdit="1"/>
          </p:cNvSpPr>
          <p:nvPr>
            <p:ph type="sldImg" idx="2"/>
          </p:nvPr>
        </p:nvSpPr>
        <p:spPr bwMode="auto">
          <a:xfrm>
            <a:off x="3265488" y="511175"/>
            <a:ext cx="3397250" cy="2547938"/>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7" name="Rectangle 5"/>
          <p:cNvSpPr>
            <a:spLocks noGrp="1" noChangeArrowheads="1"/>
          </p:cNvSpPr>
          <p:nvPr>
            <p:ph type="body" sz="quarter" idx="3"/>
          </p:nvPr>
        </p:nvSpPr>
        <p:spPr bwMode="auto">
          <a:xfrm>
            <a:off x="1325563" y="3228975"/>
            <a:ext cx="7277100" cy="3057525"/>
          </a:xfrm>
          <a:prstGeom prst="rect">
            <a:avLst/>
          </a:prstGeom>
          <a:noFill/>
          <a:ln w="9525">
            <a:noFill/>
            <a:miter lim="800000"/>
            <a:headEnd/>
            <a:tailEnd/>
          </a:ln>
          <a:effectLst/>
        </p:spPr>
        <p:txBody>
          <a:bodyPr vert="horz" wrap="square" lIns="91376" tIns="45688" rIns="91376" bIns="45688" numCol="1" anchor="t" anchorCtr="0" compatLnSpc="1">
            <a:prstTxWarp prst="textNoShape">
              <a:avLst/>
            </a:prstTxWarp>
          </a:bodyPr>
          <a:lstStyle/>
          <a:p>
            <a:pPr lvl="0"/>
            <a:r>
              <a:rPr lang="en-US" altLang="zh-CN" noProof="0"/>
              <a:t>Click to edit Master text styles</a:t>
            </a:r>
          </a:p>
          <a:p>
            <a:pPr lvl="1"/>
            <a:r>
              <a:rPr lang="en-US" altLang="zh-CN" noProof="0"/>
              <a:t>Second level</a:t>
            </a:r>
          </a:p>
          <a:p>
            <a:pPr lvl="2"/>
            <a:r>
              <a:rPr lang="en-US" altLang="zh-CN" noProof="0"/>
              <a:t>Third level</a:t>
            </a:r>
          </a:p>
          <a:p>
            <a:pPr lvl="3"/>
            <a:r>
              <a:rPr lang="en-US" altLang="zh-CN" noProof="0"/>
              <a:t>Fourth level</a:t>
            </a:r>
          </a:p>
          <a:p>
            <a:pPr lvl="4"/>
            <a:r>
              <a:rPr lang="en-US" altLang="zh-CN" noProof="0"/>
              <a:t>Fifth level</a:t>
            </a:r>
          </a:p>
        </p:txBody>
      </p:sp>
      <p:sp>
        <p:nvSpPr>
          <p:cNvPr id="3078" name="Rectangle 6"/>
          <p:cNvSpPr>
            <a:spLocks noGrp="1" noChangeArrowheads="1"/>
          </p:cNvSpPr>
          <p:nvPr>
            <p:ph type="ftr" sz="quarter" idx="4"/>
          </p:nvPr>
        </p:nvSpPr>
        <p:spPr bwMode="auto">
          <a:xfrm>
            <a:off x="0" y="6457950"/>
            <a:ext cx="4302125" cy="339725"/>
          </a:xfrm>
          <a:prstGeom prst="rect">
            <a:avLst/>
          </a:prstGeom>
          <a:noFill/>
          <a:ln w="9525">
            <a:noFill/>
            <a:miter lim="800000"/>
            <a:headEnd/>
            <a:tailEnd/>
          </a:ln>
          <a:effectLst/>
        </p:spPr>
        <p:txBody>
          <a:bodyPr vert="horz" wrap="square" lIns="91376" tIns="45688" rIns="91376" bIns="45688" numCol="1" anchor="b" anchorCtr="0" compatLnSpc="1">
            <a:prstTxWarp prst="textNoShape">
              <a:avLst/>
            </a:prstTxWarp>
          </a:bodyPr>
          <a:lstStyle>
            <a:lvl1pPr algn="l">
              <a:defRPr sz="1200">
                <a:latin typeface="Times New Roman" pitchFamily="18" charset="0"/>
                <a:ea typeface="宋体" pitchFamily="2" charset="-122"/>
                <a:cs typeface="+mn-cs"/>
              </a:defRPr>
            </a:lvl1pPr>
          </a:lstStyle>
          <a:p>
            <a:pPr>
              <a:defRPr/>
            </a:pPr>
            <a:endParaRPr lang="en-US" altLang="zh-CN"/>
          </a:p>
        </p:txBody>
      </p:sp>
      <p:sp>
        <p:nvSpPr>
          <p:cNvPr id="3079" name="Rectangle 7"/>
          <p:cNvSpPr>
            <a:spLocks noGrp="1" noChangeArrowheads="1"/>
          </p:cNvSpPr>
          <p:nvPr>
            <p:ph type="sldNum" sz="quarter" idx="5"/>
          </p:nvPr>
        </p:nvSpPr>
        <p:spPr bwMode="auto">
          <a:xfrm>
            <a:off x="5626100" y="6457950"/>
            <a:ext cx="4302125" cy="339725"/>
          </a:xfrm>
          <a:prstGeom prst="rect">
            <a:avLst/>
          </a:prstGeom>
          <a:noFill/>
          <a:ln w="9525">
            <a:noFill/>
            <a:miter lim="800000"/>
            <a:headEnd/>
            <a:tailEnd/>
          </a:ln>
          <a:effectLst/>
        </p:spPr>
        <p:txBody>
          <a:bodyPr vert="horz" wrap="square" lIns="91376" tIns="45688" rIns="91376" bIns="45688" numCol="1" anchor="b" anchorCtr="0" compatLnSpc="1">
            <a:prstTxWarp prst="textNoShape">
              <a:avLst/>
            </a:prstTxWarp>
          </a:bodyPr>
          <a:lstStyle>
            <a:lvl1pPr algn="r">
              <a:defRPr sz="1200">
                <a:latin typeface="Times New Roman" pitchFamily="18" charset="0"/>
                <a:ea typeface="宋体" pitchFamily="2" charset="-122"/>
              </a:defRPr>
            </a:lvl1pPr>
          </a:lstStyle>
          <a:p>
            <a:pPr>
              <a:defRPr/>
            </a:pPr>
            <a:fld id="{77F9B83B-A3CA-4743-9348-76D11EDC8B9E}" type="slidenum">
              <a:rPr lang="zh-CN" altLang="en-US"/>
              <a:pPr>
                <a:defRPr/>
              </a:pPr>
              <a:t>‹#›</a:t>
            </a:fld>
            <a:endParaRPr lang="en-US" altLang="zh-CN"/>
          </a:p>
        </p:txBody>
      </p:sp>
    </p:spTree>
    <p:extLst>
      <p:ext uri="{BB962C8B-B14F-4D97-AF65-F5344CB8AC3E}">
        <p14:creationId xmlns:p14="http://schemas.microsoft.com/office/powerpoint/2010/main" val="301563478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宋体" charset="0"/>
        <a:cs typeface="宋体" charset="0"/>
      </a:defRPr>
    </a:lvl1pPr>
    <a:lvl2pPr marL="381000" indent="-92075" algn="l" rtl="0" eaLnBrk="0" fontAlgn="base" hangingPunct="0">
      <a:spcBef>
        <a:spcPct val="30000"/>
      </a:spcBef>
      <a:spcAft>
        <a:spcPct val="0"/>
      </a:spcAft>
      <a:buChar char="•"/>
      <a:defRPr kumimoji="1" sz="1200" kern="1200">
        <a:solidFill>
          <a:schemeClr val="tx1"/>
        </a:solidFill>
        <a:latin typeface="Arial" charset="0"/>
        <a:ea typeface="宋体" charset="0"/>
        <a:cs typeface="+mn-cs"/>
      </a:defRPr>
    </a:lvl2pPr>
    <a:lvl3pPr marL="669925" indent="-98425" algn="l" rtl="0" eaLnBrk="0" fontAlgn="base" hangingPunct="0">
      <a:spcBef>
        <a:spcPct val="30000"/>
      </a:spcBef>
      <a:spcAft>
        <a:spcPct val="0"/>
      </a:spcAft>
      <a:buChar char="•"/>
      <a:defRPr kumimoji="1" sz="1200" kern="1200">
        <a:solidFill>
          <a:schemeClr val="tx1"/>
        </a:solidFill>
        <a:latin typeface="Arial" charset="0"/>
        <a:ea typeface="宋体" charset="0"/>
        <a:cs typeface="+mn-cs"/>
      </a:defRPr>
    </a:lvl3pPr>
    <a:lvl4pPr marL="952500" indent="-92075" algn="l" rtl="0" eaLnBrk="0" fontAlgn="base" hangingPunct="0">
      <a:spcBef>
        <a:spcPct val="30000"/>
      </a:spcBef>
      <a:spcAft>
        <a:spcPct val="0"/>
      </a:spcAft>
      <a:buChar char="•"/>
      <a:defRPr kumimoji="1" sz="1200" kern="1200">
        <a:solidFill>
          <a:schemeClr val="tx1"/>
        </a:solidFill>
        <a:latin typeface="Arial" charset="0"/>
        <a:ea typeface="宋体" charset="0"/>
        <a:cs typeface="+mn-cs"/>
      </a:defRPr>
    </a:lvl4pPr>
    <a:lvl5pPr marL="1241425" indent="-98425" algn="l" rtl="0" eaLnBrk="0" fontAlgn="base" hangingPunct="0">
      <a:spcBef>
        <a:spcPct val="30000"/>
      </a:spcBef>
      <a:spcAft>
        <a:spcPct val="0"/>
      </a:spcAft>
      <a:buChar char="•"/>
      <a:defRPr kumimoji="1" sz="1200" kern="1200">
        <a:solidFill>
          <a:schemeClr val="tx1"/>
        </a:solidFill>
        <a:latin typeface="Arial" charset="0"/>
        <a:ea typeface="宋体"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pPr>
              <a:defRPr/>
            </a:pPr>
            <a:fld id="{77F9B83B-A3CA-4743-9348-76D11EDC8B9E}" type="slidenum">
              <a:rPr lang="zh-CN" altLang="en-US" smtClean="0"/>
              <a:pPr>
                <a:defRPr/>
              </a:pPr>
              <a:t>1</a:t>
            </a:fld>
            <a:endParaRPr lang="en-US" altLang="zh-CN"/>
          </a:p>
        </p:txBody>
      </p:sp>
    </p:spTree>
    <p:extLst>
      <p:ext uri="{BB962C8B-B14F-4D97-AF65-F5344CB8AC3E}">
        <p14:creationId xmlns:p14="http://schemas.microsoft.com/office/powerpoint/2010/main" val="33327962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a:t>Most</a:t>
            </a:r>
            <a:r>
              <a:rPr lang="en-US" altLang="zh-CN" baseline="0" dirty="0"/>
              <a:t> of users are very familiar with cluster</a:t>
            </a:r>
            <a:endParaRPr lang="zh-CN" altLang="en-US" dirty="0"/>
          </a:p>
        </p:txBody>
      </p:sp>
      <p:sp>
        <p:nvSpPr>
          <p:cNvPr id="4" name="灯片编号占位符 3"/>
          <p:cNvSpPr>
            <a:spLocks noGrp="1"/>
          </p:cNvSpPr>
          <p:nvPr>
            <p:ph type="sldNum" sz="quarter" idx="10"/>
          </p:nvPr>
        </p:nvSpPr>
        <p:spPr/>
        <p:txBody>
          <a:bodyPr/>
          <a:lstStyle/>
          <a:p>
            <a:pPr>
              <a:defRPr/>
            </a:pPr>
            <a:fld id="{77F9B83B-A3CA-4743-9348-76D11EDC8B9E}" type="slidenum">
              <a:rPr lang="zh-CN" altLang="en-US" smtClean="0"/>
              <a:pPr>
                <a:defRPr/>
              </a:pPr>
              <a:t>9</a:t>
            </a:fld>
            <a:endParaRPr lang="en-US" altLang="zh-CN"/>
          </a:p>
        </p:txBody>
      </p:sp>
    </p:spTree>
    <p:extLst>
      <p:ext uri="{BB962C8B-B14F-4D97-AF65-F5344CB8AC3E}">
        <p14:creationId xmlns:p14="http://schemas.microsoft.com/office/powerpoint/2010/main" val="796956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a:t>How does DCI work? Use </a:t>
            </a:r>
            <a:r>
              <a:rPr lang="en-US" altLang="zh-CN" dirty="0" err="1"/>
              <a:t>voms</a:t>
            </a:r>
            <a:r>
              <a:rPr lang="en-US" altLang="zh-CN" dirty="0"/>
              <a:t>-proxy-</a:t>
            </a:r>
            <a:r>
              <a:rPr lang="en-US" altLang="zh-CN" dirty="0" err="1"/>
              <a:t>init</a:t>
            </a:r>
            <a:r>
              <a:rPr lang="en-US" altLang="zh-CN" dirty="0"/>
              <a:t> to get</a:t>
            </a:r>
            <a:r>
              <a:rPr lang="en-US" altLang="zh-CN" baseline="0" dirty="0"/>
              <a:t> such “ID”.  All the systems and services in DCI can identify “ID” and do translations…. Therefore, when users use these IDs to submit jobs or get output, the systems can allow you to use services as local users.</a:t>
            </a:r>
            <a:endParaRPr lang="zh-CN" altLang="en-US" dirty="0"/>
          </a:p>
        </p:txBody>
      </p:sp>
      <p:sp>
        <p:nvSpPr>
          <p:cNvPr id="4" name="灯片编号占位符 3"/>
          <p:cNvSpPr>
            <a:spLocks noGrp="1"/>
          </p:cNvSpPr>
          <p:nvPr>
            <p:ph type="sldNum" sz="quarter" idx="10"/>
          </p:nvPr>
        </p:nvSpPr>
        <p:spPr/>
        <p:txBody>
          <a:bodyPr/>
          <a:lstStyle/>
          <a:p>
            <a:pPr>
              <a:defRPr/>
            </a:pPr>
            <a:fld id="{77F9B83B-A3CA-4743-9348-76D11EDC8B9E}" type="slidenum">
              <a:rPr lang="zh-CN" altLang="en-US" smtClean="0"/>
              <a:pPr>
                <a:defRPr/>
              </a:pPr>
              <a:t>10</a:t>
            </a:fld>
            <a:endParaRPr lang="en-US" altLang="zh-CN"/>
          </a:p>
        </p:txBody>
      </p:sp>
    </p:spTree>
    <p:extLst>
      <p:ext uri="{BB962C8B-B14F-4D97-AF65-F5344CB8AC3E}">
        <p14:creationId xmlns:p14="http://schemas.microsoft.com/office/powerpoint/2010/main" val="40369123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a:t>There are three</a:t>
            </a:r>
            <a:r>
              <a:rPr lang="en-US" altLang="zh-CN" baseline="0" dirty="0"/>
              <a:t> layers of DCI for jobs</a:t>
            </a:r>
            <a:endParaRPr lang="zh-CN" altLang="en-US" dirty="0"/>
          </a:p>
        </p:txBody>
      </p:sp>
      <p:sp>
        <p:nvSpPr>
          <p:cNvPr id="4" name="灯片编号占位符 3"/>
          <p:cNvSpPr>
            <a:spLocks noGrp="1"/>
          </p:cNvSpPr>
          <p:nvPr>
            <p:ph type="sldNum" sz="quarter" idx="10"/>
          </p:nvPr>
        </p:nvSpPr>
        <p:spPr/>
        <p:txBody>
          <a:bodyPr/>
          <a:lstStyle/>
          <a:p>
            <a:pPr>
              <a:defRPr/>
            </a:pPr>
            <a:fld id="{77F9B83B-A3CA-4743-9348-76D11EDC8B9E}" type="slidenum">
              <a:rPr lang="zh-CN" altLang="en-US" smtClean="0"/>
              <a:pPr>
                <a:defRPr/>
              </a:pPr>
              <a:t>11</a:t>
            </a:fld>
            <a:endParaRPr lang="en-US" altLang="zh-CN"/>
          </a:p>
        </p:txBody>
      </p:sp>
    </p:spTree>
    <p:extLst>
      <p:ext uri="{BB962C8B-B14F-4D97-AF65-F5344CB8AC3E}">
        <p14:creationId xmlns:p14="http://schemas.microsoft.com/office/powerpoint/2010/main" val="5287420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a:t>They has grid protocols supported</a:t>
            </a:r>
            <a:endParaRPr lang="zh-CN" altLang="en-US" dirty="0"/>
          </a:p>
        </p:txBody>
      </p:sp>
      <p:sp>
        <p:nvSpPr>
          <p:cNvPr id="4" name="灯片编号占位符 3"/>
          <p:cNvSpPr>
            <a:spLocks noGrp="1"/>
          </p:cNvSpPr>
          <p:nvPr>
            <p:ph type="sldNum" sz="quarter" idx="10"/>
          </p:nvPr>
        </p:nvSpPr>
        <p:spPr/>
        <p:txBody>
          <a:bodyPr/>
          <a:lstStyle/>
          <a:p>
            <a:pPr>
              <a:defRPr/>
            </a:pPr>
            <a:fld id="{77F9B83B-A3CA-4743-9348-76D11EDC8B9E}" type="slidenum">
              <a:rPr lang="zh-CN" altLang="en-US" smtClean="0"/>
              <a:pPr>
                <a:defRPr/>
              </a:pPr>
              <a:t>12</a:t>
            </a:fld>
            <a:endParaRPr lang="en-US" altLang="zh-CN"/>
          </a:p>
        </p:txBody>
      </p:sp>
    </p:spTree>
    <p:extLst>
      <p:ext uri="{BB962C8B-B14F-4D97-AF65-F5344CB8AC3E}">
        <p14:creationId xmlns:p14="http://schemas.microsoft.com/office/powerpoint/2010/main" val="41114248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spTree>
      <p:nvGrpSpPr>
        <p:cNvPr id="1" name=""/>
        <p:cNvGrpSpPr/>
        <p:nvPr/>
      </p:nvGrpSpPr>
      <p:grpSpPr>
        <a:xfrm>
          <a:off x="0" y="0"/>
          <a:ext cx="0" cy="0"/>
          <a:chOff x="0" y="0"/>
          <a:chExt cx="0" cy="0"/>
        </a:xfrm>
      </p:grpSpPr>
      <p:grpSp>
        <p:nvGrpSpPr>
          <p:cNvPr id="4" name="Group 4"/>
          <p:cNvGrpSpPr>
            <a:grpSpLocks/>
          </p:cNvGrpSpPr>
          <p:nvPr userDrawn="1"/>
        </p:nvGrpSpPr>
        <p:grpSpPr bwMode="auto">
          <a:xfrm>
            <a:off x="0" y="1100138"/>
            <a:ext cx="9144000" cy="3175"/>
            <a:chOff x="0" y="3975"/>
            <a:chExt cx="5760" cy="2"/>
          </a:xfrm>
        </p:grpSpPr>
        <p:sp>
          <p:nvSpPr>
            <p:cNvPr id="5" name="Line 5"/>
            <p:cNvSpPr>
              <a:spLocks noChangeShapeType="1"/>
            </p:cNvSpPr>
            <p:nvPr userDrawn="1"/>
          </p:nvSpPr>
          <p:spPr bwMode="auto">
            <a:xfrm>
              <a:off x="0" y="3977"/>
              <a:ext cx="1435" cy="0"/>
            </a:xfrm>
            <a:prstGeom prst="line">
              <a:avLst/>
            </a:prstGeom>
            <a:noFill/>
            <a:ln w="88900">
              <a:solidFill>
                <a:srgbClr val="3366CC"/>
              </a:solidFill>
              <a:round/>
              <a:headEnd/>
              <a:tailEnd/>
            </a:ln>
            <a:extLst>
              <a:ext uri="{909E8E84-426E-40DD-AFC4-6F175D3DCCD1}">
                <a14:hiddenFill xmlns:a14="http://schemas.microsoft.com/office/drawing/2010/main">
                  <a:noFill/>
                </a14:hiddenFill>
              </a:ext>
            </a:extLst>
          </p:spPr>
          <p:txBody>
            <a:bodyPr lIns="90000" tIns="46800" rIns="90000" bIns="46800" anchor="ctr"/>
            <a:lstStyle/>
            <a:p>
              <a:endParaRPr lang="zh-CN" altLang="en-US"/>
            </a:p>
          </p:txBody>
        </p:sp>
        <p:sp>
          <p:nvSpPr>
            <p:cNvPr id="6" name="Line 6"/>
            <p:cNvSpPr>
              <a:spLocks noChangeShapeType="1"/>
            </p:cNvSpPr>
            <p:nvPr userDrawn="1"/>
          </p:nvSpPr>
          <p:spPr bwMode="auto">
            <a:xfrm>
              <a:off x="1416" y="3976"/>
              <a:ext cx="1435" cy="0"/>
            </a:xfrm>
            <a:prstGeom prst="line">
              <a:avLst/>
            </a:prstGeom>
            <a:noFill/>
            <a:ln w="88900">
              <a:solidFill>
                <a:srgbClr val="9933FF"/>
              </a:solidFill>
              <a:round/>
              <a:headEnd/>
              <a:tailEnd/>
            </a:ln>
            <a:extLst>
              <a:ext uri="{909E8E84-426E-40DD-AFC4-6F175D3DCCD1}">
                <a14:hiddenFill xmlns:a14="http://schemas.microsoft.com/office/drawing/2010/main">
                  <a:noFill/>
                </a14:hiddenFill>
              </a:ext>
            </a:extLst>
          </p:spPr>
          <p:txBody>
            <a:bodyPr lIns="90000" tIns="46800" rIns="90000" bIns="46800" anchor="ctr"/>
            <a:lstStyle/>
            <a:p>
              <a:endParaRPr lang="zh-CN" altLang="en-US"/>
            </a:p>
          </p:txBody>
        </p:sp>
        <p:sp>
          <p:nvSpPr>
            <p:cNvPr id="7" name="Line 7"/>
            <p:cNvSpPr>
              <a:spLocks noChangeShapeType="1"/>
            </p:cNvSpPr>
            <p:nvPr userDrawn="1"/>
          </p:nvSpPr>
          <p:spPr bwMode="auto">
            <a:xfrm flipV="1">
              <a:off x="4279" y="3976"/>
              <a:ext cx="1481" cy="0"/>
            </a:xfrm>
            <a:prstGeom prst="line">
              <a:avLst/>
            </a:prstGeom>
            <a:noFill/>
            <a:ln w="88900">
              <a:solidFill>
                <a:srgbClr val="FF9900"/>
              </a:solidFill>
              <a:round/>
              <a:headEnd/>
              <a:tailEnd/>
            </a:ln>
            <a:extLst>
              <a:ext uri="{909E8E84-426E-40DD-AFC4-6F175D3DCCD1}">
                <a14:hiddenFill xmlns:a14="http://schemas.microsoft.com/office/drawing/2010/main">
                  <a:noFill/>
                </a14:hiddenFill>
              </a:ext>
            </a:extLst>
          </p:spPr>
          <p:txBody>
            <a:bodyPr lIns="90000" tIns="46800" rIns="90000" bIns="46800" anchor="ctr"/>
            <a:lstStyle/>
            <a:p>
              <a:endParaRPr lang="zh-CN" altLang="en-US"/>
            </a:p>
          </p:txBody>
        </p:sp>
        <p:sp>
          <p:nvSpPr>
            <p:cNvPr id="8" name="Line 8"/>
            <p:cNvSpPr>
              <a:spLocks noChangeShapeType="1"/>
            </p:cNvSpPr>
            <p:nvPr userDrawn="1"/>
          </p:nvSpPr>
          <p:spPr bwMode="auto">
            <a:xfrm flipV="1">
              <a:off x="2824" y="3975"/>
              <a:ext cx="1481" cy="0"/>
            </a:xfrm>
            <a:prstGeom prst="line">
              <a:avLst/>
            </a:prstGeom>
            <a:noFill/>
            <a:ln w="88900">
              <a:solidFill>
                <a:srgbClr val="99CC00"/>
              </a:solidFill>
              <a:round/>
              <a:headEnd/>
              <a:tailEnd/>
            </a:ln>
            <a:extLst>
              <a:ext uri="{909E8E84-426E-40DD-AFC4-6F175D3DCCD1}">
                <a14:hiddenFill xmlns:a14="http://schemas.microsoft.com/office/drawing/2010/main">
                  <a:noFill/>
                </a14:hiddenFill>
              </a:ext>
            </a:extLst>
          </p:spPr>
          <p:txBody>
            <a:bodyPr lIns="90000" tIns="46800" rIns="90000" bIns="46800" anchor="ctr"/>
            <a:lstStyle/>
            <a:p>
              <a:endParaRPr lang="zh-CN" altLang="en-US"/>
            </a:p>
          </p:txBody>
        </p:sp>
      </p:grpSp>
      <p:sp>
        <p:nvSpPr>
          <p:cNvPr id="561154" name="Rectangle 2"/>
          <p:cNvSpPr>
            <a:spLocks noGrp="1" noChangeArrowheads="1"/>
          </p:cNvSpPr>
          <p:nvPr>
            <p:ph type="ctrTitle"/>
          </p:nvPr>
        </p:nvSpPr>
        <p:spPr>
          <a:xfrm>
            <a:off x="685800" y="2286000"/>
            <a:ext cx="7772400" cy="1143000"/>
          </a:xfrm>
        </p:spPr>
        <p:txBody>
          <a:bodyPr lIns="91440" tIns="45720" rIns="91440" bIns="45720" anchor="ctr"/>
          <a:lstStyle>
            <a:lvl1pPr>
              <a:defRPr/>
            </a:lvl1pPr>
          </a:lstStyle>
          <a:p>
            <a:r>
              <a:rPr lang="zh-CN" altLang="en-US"/>
              <a:t>单击此处编辑母版标题样式</a:t>
            </a:r>
          </a:p>
        </p:txBody>
      </p:sp>
      <p:sp>
        <p:nvSpPr>
          <p:cNvPr id="561155" name="Rectangle 3"/>
          <p:cNvSpPr>
            <a:spLocks noGrp="1" noChangeArrowheads="1"/>
          </p:cNvSpPr>
          <p:nvPr>
            <p:ph type="subTitle" idx="1"/>
          </p:nvPr>
        </p:nvSpPr>
        <p:spPr>
          <a:xfrm>
            <a:off x="1371600" y="3886200"/>
            <a:ext cx="6400800" cy="1752600"/>
          </a:xfrm>
          <a:noFill/>
        </p:spPr>
        <p:txBody>
          <a:bodyPr/>
          <a:lstStyle>
            <a:lvl1pPr marL="0" indent="0" algn="ctr">
              <a:buFont typeface="Wingdings" pitchFamily="2" charset="2"/>
              <a:buNone/>
              <a:defRPr/>
            </a:lvl1pPr>
          </a:lstStyle>
          <a:p>
            <a:r>
              <a:rPr lang="zh-CN" altLang="en-US"/>
              <a:t>单击此处编辑母版副标题样式</a:t>
            </a:r>
          </a:p>
        </p:txBody>
      </p:sp>
    </p:spTree>
    <p:extLst>
      <p:ext uri="{BB962C8B-B14F-4D97-AF65-F5344CB8AC3E}">
        <p14:creationId xmlns:p14="http://schemas.microsoft.com/office/powerpoint/2010/main" val="35660307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Rectangle 3"/>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4"/>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5"/>
          <p:cNvSpPr>
            <a:spLocks noGrp="1" noChangeArrowheads="1"/>
          </p:cNvSpPr>
          <p:nvPr>
            <p:ph type="sldNum" sz="quarter" idx="12"/>
          </p:nvPr>
        </p:nvSpPr>
        <p:spPr>
          <a:ln/>
        </p:spPr>
        <p:txBody>
          <a:bodyPr/>
          <a:lstStyle>
            <a:lvl1pPr>
              <a:defRPr/>
            </a:lvl1pPr>
          </a:lstStyle>
          <a:p>
            <a:pPr>
              <a:defRPr/>
            </a:pPr>
            <a:fld id="{3872900D-3659-4201-8DAD-63B4CD79E06A}" type="slidenum">
              <a:rPr lang="zh-CN" altLang="en-US"/>
              <a:pPr>
                <a:defRPr/>
              </a:pPr>
              <a:t>‹#›</a:t>
            </a:fld>
            <a:endParaRPr lang="en-US" altLang="zh-CN"/>
          </a:p>
        </p:txBody>
      </p:sp>
    </p:spTree>
    <p:extLst>
      <p:ext uri="{BB962C8B-B14F-4D97-AF65-F5344CB8AC3E}">
        <p14:creationId xmlns:p14="http://schemas.microsoft.com/office/powerpoint/2010/main" val="31533125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727825" y="228600"/>
            <a:ext cx="2139950" cy="6075363"/>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306388" y="228600"/>
            <a:ext cx="6269037" cy="6075363"/>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Rectangle 3"/>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4"/>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5"/>
          <p:cNvSpPr>
            <a:spLocks noGrp="1" noChangeArrowheads="1"/>
          </p:cNvSpPr>
          <p:nvPr>
            <p:ph type="sldNum" sz="quarter" idx="12"/>
          </p:nvPr>
        </p:nvSpPr>
        <p:spPr>
          <a:ln/>
        </p:spPr>
        <p:txBody>
          <a:bodyPr/>
          <a:lstStyle>
            <a:lvl1pPr>
              <a:defRPr/>
            </a:lvl1pPr>
          </a:lstStyle>
          <a:p>
            <a:pPr>
              <a:defRPr/>
            </a:pPr>
            <a:fld id="{47427B96-42EE-4491-907D-13162C47AAAE}" type="slidenum">
              <a:rPr lang="zh-CN" altLang="en-US"/>
              <a:pPr>
                <a:defRPr/>
              </a:pPr>
              <a:t>‹#›</a:t>
            </a:fld>
            <a:endParaRPr lang="en-US" altLang="zh-CN"/>
          </a:p>
        </p:txBody>
      </p:sp>
    </p:spTree>
    <p:extLst>
      <p:ext uri="{BB962C8B-B14F-4D97-AF65-F5344CB8AC3E}">
        <p14:creationId xmlns:p14="http://schemas.microsoft.com/office/powerpoint/2010/main" val="306454471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内容">
    <p:spTree>
      <p:nvGrpSpPr>
        <p:cNvPr id="1" name=""/>
        <p:cNvGrpSpPr/>
        <p:nvPr/>
      </p:nvGrpSpPr>
      <p:grpSpPr>
        <a:xfrm>
          <a:off x="0" y="0"/>
          <a:ext cx="0" cy="0"/>
          <a:chOff x="0" y="0"/>
          <a:chExt cx="0" cy="0"/>
        </a:xfrm>
      </p:grpSpPr>
      <p:sp>
        <p:nvSpPr>
          <p:cNvPr id="2" name="内容占位符 1"/>
          <p:cNvSpPr>
            <a:spLocks noGrp="1"/>
          </p:cNvSpPr>
          <p:nvPr>
            <p:ph/>
          </p:nvPr>
        </p:nvSpPr>
        <p:spPr>
          <a:xfrm>
            <a:off x="306388" y="228600"/>
            <a:ext cx="8561387" cy="6075363"/>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3" name="Rectangle 3"/>
          <p:cNvSpPr>
            <a:spLocks noGrp="1" noChangeArrowheads="1"/>
          </p:cNvSpPr>
          <p:nvPr>
            <p:ph type="dt" sz="half" idx="10"/>
          </p:nvPr>
        </p:nvSpPr>
        <p:spPr>
          <a:ln/>
        </p:spPr>
        <p:txBody>
          <a:bodyPr/>
          <a:lstStyle>
            <a:lvl1pPr>
              <a:defRPr/>
            </a:lvl1pPr>
          </a:lstStyle>
          <a:p>
            <a:pPr>
              <a:defRPr/>
            </a:pPr>
            <a:endParaRPr lang="en-US" altLang="zh-CN"/>
          </a:p>
        </p:txBody>
      </p:sp>
      <p:sp>
        <p:nvSpPr>
          <p:cNvPr id="4" name="Rectangle 4"/>
          <p:cNvSpPr>
            <a:spLocks noGrp="1" noChangeArrowheads="1"/>
          </p:cNvSpPr>
          <p:nvPr>
            <p:ph type="ftr" sz="quarter" idx="11"/>
          </p:nvPr>
        </p:nvSpPr>
        <p:spPr>
          <a:ln/>
        </p:spPr>
        <p:txBody>
          <a:bodyPr/>
          <a:lstStyle>
            <a:lvl1pPr>
              <a:defRPr/>
            </a:lvl1pPr>
          </a:lstStyle>
          <a:p>
            <a:pPr>
              <a:defRPr/>
            </a:pPr>
            <a:endParaRPr lang="en-US" altLang="zh-CN"/>
          </a:p>
        </p:txBody>
      </p:sp>
      <p:sp>
        <p:nvSpPr>
          <p:cNvPr id="5" name="Rectangle 5"/>
          <p:cNvSpPr>
            <a:spLocks noGrp="1" noChangeArrowheads="1"/>
          </p:cNvSpPr>
          <p:nvPr>
            <p:ph type="sldNum" sz="quarter" idx="12"/>
          </p:nvPr>
        </p:nvSpPr>
        <p:spPr>
          <a:ln/>
        </p:spPr>
        <p:txBody>
          <a:bodyPr/>
          <a:lstStyle>
            <a:lvl1pPr>
              <a:defRPr/>
            </a:lvl1pPr>
          </a:lstStyle>
          <a:p>
            <a:pPr>
              <a:defRPr/>
            </a:pPr>
            <a:fld id="{50BCEC70-40F8-44BF-A659-1244C5F8DEC2}" type="slidenum">
              <a:rPr lang="zh-CN" altLang="en-US"/>
              <a:pPr>
                <a:defRPr/>
              </a:pPr>
              <a:t>‹#›</a:t>
            </a:fld>
            <a:endParaRPr lang="en-US" altLang="zh-CN"/>
          </a:p>
        </p:txBody>
      </p:sp>
    </p:spTree>
    <p:extLst>
      <p:ext uri="{BB962C8B-B14F-4D97-AF65-F5344CB8AC3E}">
        <p14:creationId xmlns:p14="http://schemas.microsoft.com/office/powerpoint/2010/main" val="24066932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Rectangle 3"/>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4"/>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5"/>
          <p:cNvSpPr>
            <a:spLocks noGrp="1" noChangeArrowheads="1"/>
          </p:cNvSpPr>
          <p:nvPr>
            <p:ph type="sldNum" sz="quarter" idx="12"/>
          </p:nvPr>
        </p:nvSpPr>
        <p:spPr>
          <a:ln/>
        </p:spPr>
        <p:txBody>
          <a:bodyPr/>
          <a:lstStyle>
            <a:lvl1pPr>
              <a:defRPr/>
            </a:lvl1pPr>
          </a:lstStyle>
          <a:p>
            <a:pPr>
              <a:defRPr/>
            </a:pPr>
            <a:fld id="{5E698583-9402-4001-B74E-40CAA96665D9}" type="slidenum">
              <a:rPr lang="zh-CN" altLang="en-US"/>
              <a:pPr>
                <a:defRPr/>
              </a:pPr>
              <a:t>‹#›</a:t>
            </a:fld>
            <a:endParaRPr lang="en-US" altLang="zh-CN"/>
          </a:p>
        </p:txBody>
      </p:sp>
    </p:spTree>
    <p:extLst>
      <p:ext uri="{BB962C8B-B14F-4D97-AF65-F5344CB8AC3E}">
        <p14:creationId xmlns:p14="http://schemas.microsoft.com/office/powerpoint/2010/main" val="18685534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a:t>单击此处编辑母版标题样式</a:t>
            </a:r>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a:t>单击此处编辑母版文本样式</a:t>
            </a:r>
          </a:p>
        </p:txBody>
      </p:sp>
      <p:sp>
        <p:nvSpPr>
          <p:cNvPr id="4" name="Rectangle 3"/>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4"/>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5"/>
          <p:cNvSpPr>
            <a:spLocks noGrp="1" noChangeArrowheads="1"/>
          </p:cNvSpPr>
          <p:nvPr>
            <p:ph type="sldNum" sz="quarter" idx="12"/>
          </p:nvPr>
        </p:nvSpPr>
        <p:spPr>
          <a:ln/>
        </p:spPr>
        <p:txBody>
          <a:bodyPr/>
          <a:lstStyle>
            <a:lvl1pPr>
              <a:defRPr/>
            </a:lvl1pPr>
          </a:lstStyle>
          <a:p>
            <a:pPr>
              <a:defRPr/>
            </a:pPr>
            <a:fld id="{FB16DD6E-EB4C-46E0-A559-13D8A8CA3414}" type="slidenum">
              <a:rPr lang="zh-CN" altLang="en-US"/>
              <a:pPr>
                <a:defRPr/>
              </a:pPr>
              <a:t>‹#›</a:t>
            </a:fld>
            <a:endParaRPr lang="en-US" altLang="zh-CN"/>
          </a:p>
        </p:txBody>
      </p:sp>
    </p:spTree>
    <p:extLst>
      <p:ext uri="{BB962C8B-B14F-4D97-AF65-F5344CB8AC3E}">
        <p14:creationId xmlns:p14="http://schemas.microsoft.com/office/powerpoint/2010/main" val="31511596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322263" y="1296988"/>
            <a:ext cx="4191000" cy="50069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4665663" y="1296988"/>
            <a:ext cx="4191000" cy="50069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Rectangle 3"/>
          <p:cNvSpPr>
            <a:spLocks noGrp="1" noChangeArrowheads="1"/>
          </p:cNvSpPr>
          <p:nvPr>
            <p:ph type="dt" sz="half" idx="10"/>
          </p:nvPr>
        </p:nvSpPr>
        <p:spPr>
          <a:ln/>
        </p:spPr>
        <p:txBody>
          <a:bodyPr/>
          <a:lstStyle>
            <a:lvl1pPr>
              <a:defRPr/>
            </a:lvl1pPr>
          </a:lstStyle>
          <a:p>
            <a:pPr>
              <a:defRPr/>
            </a:pPr>
            <a:endParaRPr lang="en-US" altLang="zh-CN"/>
          </a:p>
        </p:txBody>
      </p:sp>
      <p:sp>
        <p:nvSpPr>
          <p:cNvPr id="6" name="Rectangle 4"/>
          <p:cNvSpPr>
            <a:spLocks noGrp="1" noChangeArrowheads="1"/>
          </p:cNvSpPr>
          <p:nvPr>
            <p:ph type="ftr" sz="quarter" idx="11"/>
          </p:nvPr>
        </p:nvSpPr>
        <p:spPr>
          <a:ln/>
        </p:spPr>
        <p:txBody>
          <a:bodyPr/>
          <a:lstStyle>
            <a:lvl1pPr>
              <a:defRPr/>
            </a:lvl1pPr>
          </a:lstStyle>
          <a:p>
            <a:pPr>
              <a:defRPr/>
            </a:pPr>
            <a:endParaRPr lang="en-US" altLang="zh-CN"/>
          </a:p>
        </p:txBody>
      </p:sp>
      <p:sp>
        <p:nvSpPr>
          <p:cNvPr id="7" name="Rectangle 5"/>
          <p:cNvSpPr>
            <a:spLocks noGrp="1" noChangeArrowheads="1"/>
          </p:cNvSpPr>
          <p:nvPr>
            <p:ph type="sldNum" sz="quarter" idx="12"/>
          </p:nvPr>
        </p:nvSpPr>
        <p:spPr>
          <a:ln/>
        </p:spPr>
        <p:txBody>
          <a:bodyPr/>
          <a:lstStyle>
            <a:lvl1pPr>
              <a:defRPr/>
            </a:lvl1pPr>
          </a:lstStyle>
          <a:p>
            <a:pPr>
              <a:defRPr/>
            </a:pPr>
            <a:fld id="{3306FC16-FF3D-4F6D-937D-8C16898D6460}" type="slidenum">
              <a:rPr lang="zh-CN" altLang="en-US"/>
              <a:pPr>
                <a:defRPr/>
              </a:pPr>
              <a:t>‹#›</a:t>
            </a:fld>
            <a:endParaRPr lang="en-US" altLang="zh-CN"/>
          </a:p>
        </p:txBody>
      </p:sp>
    </p:spTree>
    <p:extLst>
      <p:ext uri="{BB962C8B-B14F-4D97-AF65-F5344CB8AC3E}">
        <p14:creationId xmlns:p14="http://schemas.microsoft.com/office/powerpoint/2010/main" val="32149300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Rectangle 3"/>
          <p:cNvSpPr>
            <a:spLocks noGrp="1" noChangeArrowheads="1"/>
          </p:cNvSpPr>
          <p:nvPr>
            <p:ph type="dt" sz="half" idx="10"/>
          </p:nvPr>
        </p:nvSpPr>
        <p:spPr>
          <a:ln/>
        </p:spPr>
        <p:txBody>
          <a:bodyPr/>
          <a:lstStyle>
            <a:lvl1pPr>
              <a:defRPr/>
            </a:lvl1pPr>
          </a:lstStyle>
          <a:p>
            <a:pPr>
              <a:defRPr/>
            </a:pPr>
            <a:endParaRPr lang="en-US" altLang="zh-CN"/>
          </a:p>
        </p:txBody>
      </p:sp>
      <p:sp>
        <p:nvSpPr>
          <p:cNvPr id="8" name="Rectangle 4"/>
          <p:cNvSpPr>
            <a:spLocks noGrp="1" noChangeArrowheads="1"/>
          </p:cNvSpPr>
          <p:nvPr>
            <p:ph type="ftr" sz="quarter" idx="11"/>
          </p:nvPr>
        </p:nvSpPr>
        <p:spPr>
          <a:ln/>
        </p:spPr>
        <p:txBody>
          <a:bodyPr/>
          <a:lstStyle>
            <a:lvl1pPr>
              <a:defRPr/>
            </a:lvl1pPr>
          </a:lstStyle>
          <a:p>
            <a:pPr>
              <a:defRPr/>
            </a:pPr>
            <a:endParaRPr lang="en-US" altLang="zh-CN"/>
          </a:p>
        </p:txBody>
      </p:sp>
      <p:sp>
        <p:nvSpPr>
          <p:cNvPr id="9" name="Rectangle 5"/>
          <p:cNvSpPr>
            <a:spLocks noGrp="1" noChangeArrowheads="1"/>
          </p:cNvSpPr>
          <p:nvPr>
            <p:ph type="sldNum" sz="quarter" idx="12"/>
          </p:nvPr>
        </p:nvSpPr>
        <p:spPr>
          <a:ln/>
        </p:spPr>
        <p:txBody>
          <a:bodyPr/>
          <a:lstStyle>
            <a:lvl1pPr>
              <a:defRPr/>
            </a:lvl1pPr>
          </a:lstStyle>
          <a:p>
            <a:pPr>
              <a:defRPr/>
            </a:pPr>
            <a:fld id="{0F680DFA-BBD1-459E-A66D-906B0130A445}" type="slidenum">
              <a:rPr lang="zh-CN" altLang="en-US"/>
              <a:pPr>
                <a:defRPr/>
              </a:pPr>
              <a:t>‹#›</a:t>
            </a:fld>
            <a:endParaRPr lang="en-US" altLang="zh-CN"/>
          </a:p>
        </p:txBody>
      </p:sp>
    </p:spTree>
    <p:extLst>
      <p:ext uri="{BB962C8B-B14F-4D97-AF65-F5344CB8AC3E}">
        <p14:creationId xmlns:p14="http://schemas.microsoft.com/office/powerpoint/2010/main" val="14643253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Rectangle 3"/>
          <p:cNvSpPr>
            <a:spLocks noGrp="1" noChangeArrowheads="1"/>
          </p:cNvSpPr>
          <p:nvPr>
            <p:ph type="dt" sz="half" idx="10"/>
          </p:nvPr>
        </p:nvSpPr>
        <p:spPr>
          <a:ln/>
        </p:spPr>
        <p:txBody>
          <a:bodyPr/>
          <a:lstStyle>
            <a:lvl1pPr>
              <a:defRPr/>
            </a:lvl1pPr>
          </a:lstStyle>
          <a:p>
            <a:pPr>
              <a:defRPr/>
            </a:pPr>
            <a:endParaRPr lang="en-US" altLang="zh-CN"/>
          </a:p>
        </p:txBody>
      </p:sp>
      <p:sp>
        <p:nvSpPr>
          <p:cNvPr id="4" name="Rectangle 4"/>
          <p:cNvSpPr>
            <a:spLocks noGrp="1" noChangeArrowheads="1"/>
          </p:cNvSpPr>
          <p:nvPr>
            <p:ph type="ftr" sz="quarter" idx="11"/>
          </p:nvPr>
        </p:nvSpPr>
        <p:spPr>
          <a:ln/>
        </p:spPr>
        <p:txBody>
          <a:bodyPr/>
          <a:lstStyle>
            <a:lvl1pPr>
              <a:defRPr/>
            </a:lvl1pPr>
          </a:lstStyle>
          <a:p>
            <a:pPr>
              <a:defRPr/>
            </a:pPr>
            <a:endParaRPr lang="en-US" altLang="zh-CN"/>
          </a:p>
        </p:txBody>
      </p:sp>
      <p:sp>
        <p:nvSpPr>
          <p:cNvPr id="5" name="Rectangle 5"/>
          <p:cNvSpPr>
            <a:spLocks noGrp="1" noChangeArrowheads="1"/>
          </p:cNvSpPr>
          <p:nvPr>
            <p:ph type="sldNum" sz="quarter" idx="12"/>
          </p:nvPr>
        </p:nvSpPr>
        <p:spPr>
          <a:ln/>
        </p:spPr>
        <p:txBody>
          <a:bodyPr/>
          <a:lstStyle>
            <a:lvl1pPr>
              <a:defRPr/>
            </a:lvl1pPr>
          </a:lstStyle>
          <a:p>
            <a:pPr>
              <a:defRPr/>
            </a:pPr>
            <a:fld id="{DC990DBE-26F2-40B7-9FF9-BD0ACB162D17}" type="slidenum">
              <a:rPr lang="zh-CN" altLang="en-US"/>
              <a:pPr>
                <a:defRPr/>
              </a:pPr>
              <a:t>‹#›</a:t>
            </a:fld>
            <a:endParaRPr lang="en-US" altLang="zh-CN"/>
          </a:p>
        </p:txBody>
      </p:sp>
    </p:spTree>
    <p:extLst>
      <p:ext uri="{BB962C8B-B14F-4D97-AF65-F5344CB8AC3E}">
        <p14:creationId xmlns:p14="http://schemas.microsoft.com/office/powerpoint/2010/main" val="18569840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3"/>
          <p:cNvSpPr>
            <a:spLocks noGrp="1" noChangeArrowheads="1"/>
          </p:cNvSpPr>
          <p:nvPr>
            <p:ph type="dt" sz="half" idx="10"/>
          </p:nvPr>
        </p:nvSpPr>
        <p:spPr>
          <a:ln/>
        </p:spPr>
        <p:txBody>
          <a:bodyPr/>
          <a:lstStyle>
            <a:lvl1pPr>
              <a:defRPr/>
            </a:lvl1pPr>
          </a:lstStyle>
          <a:p>
            <a:pPr>
              <a:defRPr/>
            </a:pPr>
            <a:endParaRPr lang="en-US" altLang="zh-CN"/>
          </a:p>
        </p:txBody>
      </p:sp>
      <p:sp>
        <p:nvSpPr>
          <p:cNvPr id="3" name="Rectangle 4"/>
          <p:cNvSpPr>
            <a:spLocks noGrp="1" noChangeArrowheads="1"/>
          </p:cNvSpPr>
          <p:nvPr>
            <p:ph type="ftr" sz="quarter" idx="11"/>
          </p:nvPr>
        </p:nvSpPr>
        <p:spPr>
          <a:ln/>
        </p:spPr>
        <p:txBody>
          <a:bodyPr/>
          <a:lstStyle>
            <a:lvl1pPr>
              <a:defRPr/>
            </a:lvl1pPr>
          </a:lstStyle>
          <a:p>
            <a:pPr>
              <a:defRPr/>
            </a:pPr>
            <a:endParaRPr lang="en-US" altLang="zh-CN"/>
          </a:p>
        </p:txBody>
      </p:sp>
      <p:sp>
        <p:nvSpPr>
          <p:cNvPr id="4" name="Rectangle 5"/>
          <p:cNvSpPr>
            <a:spLocks noGrp="1" noChangeArrowheads="1"/>
          </p:cNvSpPr>
          <p:nvPr>
            <p:ph type="sldNum" sz="quarter" idx="12"/>
          </p:nvPr>
        </p:nvSpPr>
        <p:spPr>
          <a:ln/>
        </p:spPr>
        <p:txBody>
          <a:bodyPr/>
          <a:lstStyle>
            <a:lvl1pPr>
              <a:defRPr/>
            </a:lvl1pPr>
          </a:lstStyle>
          <a:p>
            <a:pPr>
              <a:defRPr/>
            </a:pPr>
            <a:fld id="{DE7703DB-954A-40DE-A3C5-1403E32905DD}" type="slidenum">
              <a:rPr lang="zh-CN" altLang="en-US"/>
              <a:pPr>
                <a:defRPr/>
              </a:pPr>
              <a:t>‹#›</a:t>
            </a:fld>
            <a:endParaRPr lang="en-US" altLang="zh-CN"/>
          </a:p>
        </p:txBody>
      </p:sp>
    </p:spTree>
    <p:extLst>
      <p:ext uri="{BB962C8B-B14F-4D97-AF65-F5344CB8AC3E}">
        <p14:creationId xmlns:p14="http://schemas.microsoft.com/office/powerpoint/2010/main" val="27946331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lstStyle>
            <a:lvl1pPr algn="l">
              <a:defRPr sz="2000" b="1"/>
            </a:lvl1pPr>
          </a:lstStyle>
          <a:p>
            <a:r>
              <a:rPr lang="zh-CN" altLang="en-US"/>
              <a:t>单击此处编辑母版标题样式</a:t>
            </a:r>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Rectangle 3"/>
          <p:cNvSpPr>
            <a:spLocks noGrp="1" noChangeArrowheads="1"/>
          </p:cNvSpPr>
          <p:nvPr>
            <p:ph type="dt" sz="half" idx="10"/>
          </p:nvPr>
        </p:nvSpPr>
        <p:spPr>
          <a:ln/>
        </p:spPr>
        <p:txBody>
          <a:bodyPr/>
          <a:lstStyle>
            <a:lvl1pPr>
              <a:defRPr/>
            </a:lvl1pPr>
          </a:lstStyle>
          <a:p>
            <a:pPr>
              <a:defRPr/>
            </a:pPr>
            <a:endParaRPr lang="en-US" altLang="zh-CN"/>
          </a:p>
        </p:txBody>
      </p:sp>
      <p:sp>
        <p:nvSpPr>
          <p:cNvPr id="6" name="Rectangle 4"/>
          <p:cNvSpPr>
            <a:spLocks noGrp="1" noChangeArrowheads="1"/>
          </p:cNvSpPr>
          <p:nvPr>
            <p:ph type="ftr" sz="quarter" idx="11"/>
          </p:nvPr>
        </p:nvSpPr>
        <p:spPr>
          <a:ln/>
        </p:spPr>
        <p:txBody>
          <a:bodyPr/>
          <a:lstStyle>
            <a:lvl1pPr>
              <a:defRPr/>
            </a:lvl1pPr>
          </a:lstStyle>
          <a:p>
            <a:pPr>
              <a:defRPr/>
            </a:pPr>
            <a:endParaRPr lang="en-US" altLang="zh-CN"/>
          </a:p>
        </p:txBody>
      </p:sp>
      <p:sp>
        <p:nvSpPr>
          <p:cNvPr id="7" name="Rectangle 5"/>
          <p:cNvSpPr>
            <a:spLocks noGrp="1" noChangeArrowheads="1"/>
          </p:cNvSpPr>
          <p:nvPr>
            <p:ph type="sldNum" sz="quarter" idx="12"/>
          </p:nvPr>
        </p:nvSpPr>
        <p:spPr>
          <a:ln/>
        </p:spPr>
        <p:txBody>
          <a:bodyPr/>
          <a:lstStyle>
            <a:lvl1pPr>
              <a:defRPr/>
            </a:lvl1pPr>
          </a:lstStyle>
          <a:p>
            <a:pPr>
              <a:defRPr/>
            </a:pPr>
            <a:fld id="{B28EDCFA-FA32-4A85-8ED7-089D73D13930}" type="slidenum">
              <a:rPr lang="zh-CN" altLang="en-US"/>
              <a:pPr>
                <a:defRPr/>
              </a:pPr>
              <a:t>‹#›</a:t>
            </a:fld>
            <a:endParaRPr lang="en-US" altLang="zh-CN"/>
          </a:p>
        </p:txBody>
      </p:sp>
    </p:spTree>
    <p:extLst>
      <p:ext uri="{BB962C8B-B14F-4D97-AF65-F5344CB8AC3E}">
        <p14:creationId xmlns:p14="http://schemas.microsoft.com/office/powerpoint/2010/main" val="41404002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lstStyle>
            <a:lvl1pPr algn="l">
              <a:defRPr sz="2000" b="1"/>
            </a:lvl1pPr>
          </a:lstStyle>
          <a:p>
            <a:r>
              <a:rPr lang="zh-CN" altLang="en-US"/>
              <a:t>单击此处编辑母版标题样式</a:t>
            </a:r>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Rectangle 3"/>
          <p:cNvSpPr>
            <a:spLocks noGrp="1" noChangeArrowheads="1"/>
          </p:cNvSpPr>
          <p:nvPr>
            <p:ph type="dt" sz="half" idx="10"/>
          </p:nvPr>
        </p:nvSpPr>
        <p:spPr>
          <a:ln/>
        </p:spPr>
        <p:txBody>
          <a:bodyPr/>
          <a:lstStyle>
            <a:lvl1pPr>
              <a:defRPr/>
            </a:lvl1pPr>
          </a:lstStyle>
          <a:p>
            <a:pPr>
              <a:defRPr/>
            </a:pPr>
            <a:endParaRPr lang="en-US" altLang="zh-CN"/>
          </a:p>
        </p:txBody>
      </p:sp>
      <p:sp>
        <p:nvSpPr>
          <p:cNvPr id="6" name="Rectangle 4"/>
          <p:cNvSpPr>
            <a:spLocks noGrp="1" noChangeArrowheads="1"/>
          </p:cNvSpPr>
          <p:nvPr>
            <p:ph type="ftr" sz="quarter" idx="11"/>
          </p:nvPr>
        </p:nvSpPr>
        <p:spPr>
          <a:ln/>
        </p:spPr>
        <p:txBody>
          <a:bodyPr/>
          <a:lstStyle>
            <a:lvl1pPr>
              <a:defRPr/>
            </a:lvl1pPr>
          </a:lstStyle>
          <a:p>
            <a:pPr>
              <a:defRPr/>
            </a:pPr>
            <a:endParaRPr lang="en-US" altLang="zh-CN"/>
          </a:p>
        </p:txBody>
      </p:sp>
      <p:sp>
        <p:nvSpPr>
          <p:cNvPr id="7" name="Rectangle 5"/>
          <p:cNvSpPr>
            <a:spLocks noGrp="1" noChangeArrowheads="1"/>
          </p:cNvSpPr>
          <p:nvPr>
            <p:ph type="sldNum" sz="quarter" idx="12"/>
          </p:nvPr>
        </p:nvSpPr>
        <p:spPr>
          <a:ln/>
        </p:spPr>
        <p:txBody>
          <a:bodyPr/>
          <a:lstStyle>
            <a:lvl1pPr>
              <a:defRPr/>
            </a:lvl1pPr>
          </a:lstStyle>
          <a:p>
            <a:pPr>
              <a:defRPr/>
            </a:pPr>
            <a:fld id="{B8A6558F-10BE-45E6-814C-71164D29775F}" type="slidenum">
              <a:rPr lang="zh-CN" altLang="en-US"/>
              <a:pPr>
                <a:defRPr/>
              </a:pPr>
              <a:t>‹#›</a:t>
            </a:fld>
            <a:endParaRPr lang="en-US" altLang="zh-CN"/>
          </a:p>
        </p:txBody>
      </p:sp>
    </p:spTree>
    <p:extLst>
      <p:ext uri="{BB962C8B-B14F-4D97-AF65-F5344CB8AC3E}">
        <p14:creationId xmlns:p14="http://schemas.microsoft.com/office/powerpoint/2010/main" val="31302964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26" name="Rectangle 2"/>
          <p:cNvSpPr>
            <a:spLocks noGrp="1" noChangeArrowheads="1"/>
          </p:cNvSpPr>
          <p:nvPr>
            <p:ph type="body" idx="1"/>
          </p:nvPr>
        </p:nvSpPr>
        <p:spPr bwMode="auto">
          <a:xfrm>
            <a:off x="322263" y="1296988"/>
            <a:ext cx="8534400" cy="5006975"/>
          </a:xfrm>
          <a:prstGeom prst="rect">
            <a:avLst/>
          </a:prstGeom>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60131" name="Rectangle 3"/>
          <p:cNvSpPr>
            <a:spLocks noGrp="1" noChangeArrowheads="1"/>
          </p:cNvSpPr>
          <p:nvPr>
            <p:ph type="dt" sz="half" idx="2"/>
          </p:nvPr>
        </p:nvSpPr>
        <p:spPr bwMode="auto">
          <a:xfrm>
            <a:off x="379413" y="6400800"/>
            <a:ext cx="19050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400" b="1" i="1">
                <a:latin typeface="Arial" charset="0"/>
                <a:ea typeface="宋体" pitchFamily="2" charset="-122"/>
                <a:cs typeface="+mn-cs"/>
              </a:defRPr>
            </a:lvl1pPr>
          </a:lstStyle>
          <a:p>
            <a:pPr>
              <a:defRPr/>
            </a:pPr>
            <a:endParaRPr lang="en-US" altLang="zh-CN"/>
          </a:p>
        </p:txBody>
      </p:sp>
      <p:sp>
        <p:nvSpPr>
          <p:cNvPr id="560132" name="Rectangle 4"/>
          <p:cNvSpPr>
            <a:spLocks noGrp="1" noChangeArrowheads="1"/>
          </p:cNvSpPr>
          <p:nvPr>
            <p:ph type="ftr" sz="quarter" idx="3"/>
          </p:nvPr>
        </p:nvSpPr>
        <p:spPr bwMode="auto">
          <a:xfrm>
            <a:off x="3124200" y="6400800"/>
            <a:ext cx="28956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b="1" i="1">
                <a:latin typeface="Arial" charset="0"/>
                <a:ea typeface="宋体" pitchFamily="2" charset="-122"/>
                <a:cs typeface="+mn-cs"/>
              </a:defRPr>
            </a:lvl1pPr>
          </a:lstStyle>
          <a:p>
            <a:pPr>
              <a:defRPr/>
            </a:pPr>
            <a:endParaRPr lang="en-US" altLang="zh-CN"/>
          </a:p>
        </p:txBody>
      </p:sp>
      <p:sp>
        <p:nvSpPr>
          <p:cNvPr id="560133" name="Rectangle 5"/>
          <p:cNvSpPr>
            <a:spLocks noGrp="1" noChangeArrowheads="1"/>
          </p:cNvSpPr>
          <p:nvPr>
            <p:ph type="sldNum" sz="quarter" idx="4"/>
          </p:nvPr>
        </p:nvSpPr>
        <p:spPr bwMode="auto">
          <a:xfrm>
            <a:off x="6870700" y="6400800"/>
            <a:ext cx="19050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b="1" i="1">
                <a:latin typeface="Arial" pitchFamily="34" charset="0"/>
                <a:ea typeface="宋体" pitchFamily="2" charset="-122"/>
              </a:defRPr>
            </a:lvl1pPr>
          </a:lstStyle>
          <a:p>
            <a:pPr>
              <a:defRPr/>
            </a:pPr>
            <a:fld id="{228DE0C8-EB8C-4948-9FB4-B290D2AA3CF9}" type="slidenum">
              <a:rPr lang="zh-CN" altLang="en-US"/>
              <a:pPr>
                <a:defRPr/>
              </a:pPr>
              <a:t>‹#›</a:t>
            </a:fld>
            <a:endParaRPr lang="en-US" altLang="zh-CN"/>
          </a:p>
        </p:txBody>
      </p:sp>
      <p:sp>
        <p:nvSpPr>
          <p:cNvPr id="1030" name="Rectangle 6"/>
          <p:cNvSpPr>
            <a:spLocks noGrp="1" noChangeArrowheads="1"/>
          </p:cNvSpPr>
          <p:nvPr>
            <p:ph type="title"/>
          </p:nvPr>
        </p:nvSpPr>
        <p:spPr bwMode="auto">
          <a:xfrm>
            <a:off x="306388" y="228600"/>
            <a:ext cx="8561387" cy="66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b" anchorCtr="0" compatLnSpc="1">
            <a:prstTxWarp prst="textNoShape">
              <a:avLst/>
            </a:prstTxWarp>
          </a:bodyPr>
          <a:lstStyle/>
          <a:p>
            <a:pPr lvl="0"/>
            <a:r>
              <a:rPr lang="zh-CN" altLang="en-US"/>
              <a:t>单击此处编辑母版标题样式</a:t>
            </a:r>
          </a:p>
        </p:txBody>
      </p:sp>
      <p:grpSp>
        <p:nvGrpSpPr>
          <p:cNvPr id="1031" name="Group 7"/>
          <p:cNvGrpSpPr>
            <a:grpSpLocks/>
          </p:cNvGrpSpPr>
          <p:nvPr/>
        </p:nvGrpSpPr>
        <p:grpSpPr bwMode="auto">
          <a:xfrm>
            <a:off x="0" y="1100138"/>
            <a:ext cx="9144000" cy="3175"/>
            <a:chOff x="0" y="3975"/>
            <a:chExt cx="5760" cy="2"/>
          </a:xfrm>
        </p:grpSpPr>
        <p:sp>
          <p:nvSpPr>
            <p:cNvPr id="1037" name="Line 8"/>
            <p:cNvSpPr>
              <a:spLocks noChangeShapeType="1"/>
            </p:cNvSpPr>
            <p:nvPr userDrawn="1"/>
          </p:nvSpPr>
          <p:spPr bwMode="auto">
            <a:xfrm>
              <a:off x="0" y="3977"/>
              <a:ext cx="1435" cy="0"/>
            </a:xfrm>
            <a:prstGeom prst="line">
              <a:avLst/>
            </a:prstGeom>
            <a:noFill/>
            <a:ln w="88900">
              <a:solidFill>
                <a:srgbClr val="3366CC"/>
              </a:solidFill>
              <a:round/>
              <a:headEnd/>
              <a:tailEnd/>
            </a:ln>
            <a:extLst>
              <a:ext uri="{909E8E84-426E-40DD-AFC4-6F175D3DCCD1}">
                <a14:hiddenFill xmlns:a14="http://schemas.microsoft.com/office/drawing/2010/main">
                  <a:noFill/>
                </a14:hiddenFill>
              </a:ext>
            </a:extLst>
          </p:spPr>
          <p:txBody>
            <a:bodyPr lIns="90000" tIns="46800" rIns="90000" bIns="46800" anchor="ctr"/>
            <a:lstStyle/>
            <a:p>
              <a:endParaRPr lang="zh-CN" altLang="en-US"/>
            </a:p>
          </p:txBody>
        </p:sp>
        <p:sp>
          <p:nvSpPr>
            <p:cNvPr id="1038" name="Line 9"/>
            <p:cNvSpPr>
              <a:spLocks noChangeShapeType="1"/>
            </p:cNvSpPr>
            <p:nvPr userDrawn="1"/>
          </p:nvSpPr>
          <p:spPr bwMode="auto">
            <a:xfrm>
              <a:off x="1416" y="3976"/>
              <a:ext cx="1435" cy="0"/>
            </a:xfrm>
            <a:prstGeom prst="line">
              <a:avLst/>
            </a:prstGeom>
            <a:noFill/>
            <a:ln w="88900">
              <a:solidFill>
                <a:srgbClr val="9933FF"/>
              </a:solidFill>
              <a:round/>
              <a:headEnd/>
              <a:tailEnd/>
            </a:ln>
            <a:extLst>
              <a:ext uri="{909E8E84-426E-40DD-AFC4-6F175D3DCCD1}">
                <a14:hiddenFill xmlns:a14="http://schemas.microsoft.com/office/drawing/2010/main">
                  <a:noFill/>
                </a14:hiddenFill>
              </a:ext>
            </a:extLst>
          </p:spPr>
          <p:txBody>
            <a:bodyPr lIns="90000" tIns="46800" rIns="90000" bIns="46800" anchor="ctr"/>
            <a:lstStyle/>
            <a:p>
              <a:endParaRPr lang="zh-CN" altLang="en-US"/>
            </a:p>
          </p:txBody>
        </p:sp>
        <p:sp>
          <p:nvSpPr>
            <p:cNvPr id="1039" name="Line 10"/>
            <p:cNvSpPr>
              <a:spLocks noChangeShapeType="1"/>
            </p:cNvSpPr>
            <p:nvPr userDrawn="1"/>
          </p:nvSpPr>
          <p:spPr bwMode="auto">
            <a:xfrm flipV="1">
              <a:off x="4279" y="3976"/>
              <a:ext cx="1481" cy="0"/>
            </a:xfrm>
            <a:prstGeom prst="line">
              <a:avLst/>
            </a:prstGeom>
            <a:noFill/>
            <a:ln w="88900">
              <a:solidFill>
                <a:srgbClr val="FF9900"/>
              </a:solidFill>
              <a:round/>
              <a:headEnd/>
              <a:tailEnd/>
            </a:ln>
            <a:extLst>
              <a:ext uri="{909E8E84-426E-40DD-AFC4-6F175D3DCCD1}">
                <a14:hiddenFill xmlns:a14="http://schemas.microsoft.com/office/drawing/2010/main">
                  <a:noFill/>
                </a14:hiddenFill>
              </a:ext>
            </a:extLst>
          </p:spPr>
          <p:txBody>
            <a:bodyPr lIns="90000" tIns="46800" rIns="90000" bIns="46800" anchor="ctr"/>
            <a:lstStyle/>
            <a:p>
              <a:endParaRPr lang="zh-CN" altLang="en-US"/>
            </a:p>
          </p:txBody>
        </p:sp>
        <p:sp>
          <p:nvSpPr>
            <p:cNvPr id="1040" name="Line 11"/>
            <p:cNvSpPr>
              <a:spLocks noChangeShapeType="1"/>
            </p:cNvSpPr>
            <p:nvPr userDrawn="1"/>
          </p:nvSpPr>
          <p:spPr bwMode="auto">
            <a:xfrm flipV="1">
              <a:off x="2824" y="3975"/>
              <a:ext cx="1481" cy="0"/>
            </a:xfrm>
            <a:prstGeom prst="line">
              <a:avLst/>
            </a:prstGeom>
            <a:noFill/>
            <a:ln w="88900">
              <a:solidFill>
                <a:srgbClr val="99CC00"/>
              </a:solidFill>
              <a:round/>
              <a:headEnd/>
              <a:tailEnd/>
            </a:ln>
            <a:extLst>
              <a:ext uri="{909E8E84-426E-40DD-AFC4-6F175D3DCCD1}">
                <a14:hiddenFill xmlns:a14="http://schemas.microsoft.com/office/drawing/2010/main">
                  <a:noFill/>
                </a14:hiddenFill>
              </a:ext>
            </a:extLst>
          </p:spPr>
          <p:txBody>
            <a:bodyPr lIns="90000" tIns="46800" rIns="90000" bIns="46800" anchor="ctr"/>
            <a:lstStyle/>
            <a:p>
              <a:endParaRPr lang="zh-CN" altLang="en-US"/>
            </a:p>
          </p:txBody>
        </p:sp>
      </p:grpSp>
      <p:grpSp>
        <p:nvGrpSpPr>
          <p:cNvPr id="1032" name="Group 12"/>
          <p:cNvGrpSpPr>
            <a:grpSpLocks/>
          </p:cNvGrpSpPr>
          <p:nvPr userDrawn="1"/>
        </p:nvGrpSpPr>
        <p:grpSpPr bwMode="auto">
          <a:xfrm>
            <a:off x="0" y="1100138"/>
            <a:ext cx="9144000" cy="3175"/>
            <a:chOff x="0" y="3975"/>
            <a:chExt cx="5760" cy="2"/>
          </a:xfrm>
        </p:grpSpPr>
        <p:sp>
          <p:nvSpPr>
            <p:cNvPr id="1033" name="Line 13"/>
            <p:cNvSpPr>
              <a:spLocks noChangeShapeType="1"/>
            </p:cNvSpPr>
            <p:nvPr userDrawn="1"/>
          </p:nvSpPr>
          <p:spPr bwMode="auto">
            <a:xfrm>
              <a:off x="0" y="3977"/>
              <a:ext cx="1435" cy="0"/>
            </a:xfrm>
            <a:prstGeom prst="line">
              <a:avLst/>
            </a:prstGeom>
            <a:noFill/>
            <a:ln w="88900">
              <a:solidFill>
                <a:srgbClr val="3366CC"/>
              </a:solidFill>
              <a:round/>
              <a:headEnd/>
              <a:tailEnd/>
            </a:ln>
            <a:extLst>
              <a:ext uri="{909E8E84-426E-40DD-AFC4-6F175D3DCCD1}">
                <a14:hiddenFill xmlns:a14="http://schemas.microsoft.com/office/drawing/2010/main">
                  <a:noFill/>
                </a14:hiddenFill>
              </a:ext>
            </a:extLst>
          </p:spPr>
          <p:txBody>
            <a:bodyPr lIns="90000" tIns="46800" rIns="90000" bIns="46800" anchor="ctr"/>
            <a:lstStyle/>
            <a:p>
              <a:endParaRPr lang="zh-CN" altLang="en-US"/>
            </a:p>
          </p:txBody>
        </p:sp>
        <p:sp>
          <p:nvSpPr>
            <p:cNvPr id="1034" name="Line 14"/>
            <p:cNvSpPr>
              <a:spLocks noChangeShapeType="1"/>
            </p:cNvSpPr>
            <p:nvPr userDrawn="1"/>
          </p:nvSpPr>
          <p:spPr bwMode="auto">
            <a:xfrm>
              <a:off x="1416" y="3976"/>
              <a:ext cx="1435" cy="0"/>
            </a:xfrm>
            <a:prstGeom prst="line">
              <a:avLst/>
            </a:prstGeom>
            <a:noFill/>
            <a:ln w="88900">
              <a:solidFill>
                <a:srgbClr val="9933FF"/>
              </a:solidFill>
              <a:round/>
              <a:headEnd/>
              <a:tailEnd/>
            </a:ln>
            <a:extLst>
              <a:ext uri="{909E8E84-426E-40DD-AFC4-6F175D3DCCD1}">
                <a14:hiddenFill xmlns:a14="http://schemas.microsoft.com/office/drawing/2010/main">
                  <a:noFill/>
                </a14:hiddenFill>
              </a:ext>
            </a:extLst>
          </p:spPr>
          <p:txBody>
            <a:bodyPr lIns="90000" tIns="46800" rIns="90000" bIns="46800" anchor="ctr"/>
            <a:lstStyle/>
            <a:p>
              <a:endParaRPr lang="zh-CN" altLang="en-US"/>
            </a:p>
          </p:txBody>
        </p:sp>
        <p:sp>
          <p:nvSpPr>
            <p:cNvPr id="1035" name="Line 15"/>
            <p:cNvSpPr>
              <a:spLocks noChangeShapeType="1"/>
            </p:cNvSpPr>
            <p:nvPr userDrawn="1"/>
          </p:nvSpPr>
          <p:spPr bwMode="auto">
            <a:xfrm flipV="1">
              <a:off x="4279" y="3976"/>
              <a:ext cx="1481" cy="0"/>
            </a:xfrm>
            <a:prstGeom prst="line">
              <a:avLst/>
            </a:prstGeom>
            <a:noFill/>
            <a:ln w="88900">
              <a:solidFill>
                <a:srgbClr val="FF9900"/>
              </a:solidFill>
              <a:round/>
              <a:headEnd/>
              <a:tailEnd/>
            </a:ln>
            <a:extLst>
              <a:ext uri="{909E8E84-426E-40DD-AFC4-6F175D3DCCD1}">
                <a14:hiddenFill xmlns:a14="http://schemas.microsoft.com/office/drawing/2010/main">
                  <a:noFill/>
                </a14:hiddenFill>
              </a:ext>
            </a:extLst>
          </p:spPr>
          <p:txBody>
            <a:bodyPr lIns="90000" tIns="46800" rIns="90000" bIns="46800" anchor="ctr"/>
            <a:lstStyle/>
            <a:p>
              <a:endParaRPr lang="zh-CN" altLang="en-US"/>
            </a:p>
          </p:txBody>
        </p:sp>
        <p:sp>
          <p:nvSpPr>
            <p:cNvPr id="1036" name="Line 16"/>
            <p:cNvSpPr>
              <a:spLocks noChangeShapeType="1"/>
            </p:cNvSpPr>
            <p:nvPr userDrawn="1"/>
          </p:nvSpPr>
          <p:spPr bwMode="auto">
            <a:xfrm flipV="1">
              <a:off x="2824" y="3975"/>
              <a:ext cx="1481" cy="0"/>
            </a:xfrm>
            <a:prstGeom prst="line">
              <a:avLst/>
            </a:prstGeom>
            <a:noFill/>
            <a:ln w="88900">
              <a:solidFill>
                <a:srgbClr val="99CC00"/>
              </a:solidFill>
              <a:round/>
              <a:headEnd/>
              <a:tailEnd/>
            </a:ln>
            <a:extLst>
              <a:ext uri="{909E8E84-426E-40DD-AFC4-6F175D3DCCD1}">
                <a14:hiddenFill xmlns:a14="http://schemas.microsoft.com/office/drawing/2010/main">
                  <a:noFill/>
                </a14:hiddenFill>
              </a:ext>
            </a:extLst>
          </p:spPr>
          <p:txBody>
            <a:bodyPr lIns="90000" tIns="46800" rIns="90000" bIns="46800" anchor="ctr"/>
            <a:lstStyle/>
            <a:p>
              <a:endParaRPr lang="zh-CN" altLang="en-US"/>
            </a:p>
          </p:txBody>
        </p:sp>
      </p:grpSp>
    </p:spTree>
  </p:cSld>
  <p:clrMap bg1="lt1" tx1="dk1" bg2="lt2" tx2="dk2" accent1="accent1" accent2="accent2" accent3="accent3" accent4="accent4" accent5="accent5" accent6="accent6" hlink="hlink" folHlink="folHlink"/>
  <p:sldLayoutIdLst>
    <p:sldLayoutId id="2147483842" r:id="rId1"/>
    <p:sldLayoutId id="2147483831" r:id="rId2"/>
    <p:sldLayoutId id="2147483832" r:id="rId3"/>
    <p:sldLayoutId id="2147483833" r:id="rId4"/>
    <p:sldLayoutId id="2147483834" r:id="rId5"/>
    <p:sldLayoutId id="2147483835" r:id="rId6"/>
    <p:sldLayoutId id="2147483836" r:id="rId7"/>
    <p:sldLayoutId id="2147483837" r:id="rId8"/>
    <p:sldLayoutId id="2147483838" r:id="rId9"/>
    <p:sldLayoutId id="2147483839" r:id="rId10"/>
    <p:sldLayoutId id="2147483840" r:id="rId11"/>
    <p:sldLayoutId id="2147483841" r:id="rId12"/>
  </p:sldLayoutIdLst>
  <p:hf hdr="0" ftr="0" dt="0"/>
  <p:txStyles>
    <p:titleStyle>
      <a:lvl1pPr algn="ctr" rtl="0" eaLnBrk="0" fontAlgn="base" hangingPunct="0">
        <a:spcBef>
          <a:spcPct val="0"/>
        </a:spcBef>
        <a:spcAft>
          <a:spcPct val="0"/>
        </a:spcAft>
        <a:defRPr sz="3600" b="1">
          <a:solidFill>
            <a:schemeClr val="tx1"/>
          </a:solidFill>
          <a:latin typeface="+mj-lt"/>
          <a:ea typeface="宋体" charset="0"/>
          <a:cs typeface="宋体" charset="0"/>
        </a:defRPr>
      </a:lvl1pPr>
      <a:lvl2pPr algn="ctr" rtl="0" eaLnBrk="0" fontAlgn="base" hangingPunct="0">
        <a:spcBef>
          <a:spcPct val="0"/>
        </a:spcBef>
        <a:spcAft>
          <a:spcPct val="0"/>
        </a:spcAft>
        <a:defRPr sz="3600" b="1">
          <a:solidFill>
            <a:schemeClr val="tx1"/>
          </a:solidFill>
          <a:latin typeface="Arial" charset="0"/>
          <a:ea typeface="宋体" charset="0"/>
          <a:cs typeface="宋体" charset="0"/>
        </a:defRPr>
      </a:lvl2pPr>
      <a:lvl3pPr algn="ctr" rtl="0" eaLnBrk="0" fontAlgn="base" hangingPunct="0">
        <a:spcBef>
          <a:spcPct val="0"/>
        </a:spcBef>
        <a:spcAft>
          <a:spcPct val="0"/>
        </a:spcAft>
        <a:defRPr sz="3600" b="1">
          <a:solidFill>
            <a:schemeClr val="tx1"/>
          </a:solidFill>
          <a:latin typeface="Arial" charset="0"/>
          <a:ea typeface="宋体" charset="0"/>
          <a:cs typeface="宋体" charset="0"/>
        </a:defRPr>
      </a:lvl3pPr>
      <a:lvl4pPr algn="ctr" rtl="0" eaLnBrk="0" fontAlgn="base" hangingPunct="0">
        <a:spcBef>
          <a:spcPct val="0"/>
        </a:spcBef>
        <a:spcAft>
          <a:spcPct val="0"/>
        </a:spcAft>
        <a:defRPr sz="3600" b="1">
          <a:solidFill>
            <a:schemeClr val="tx1"/>
          </a:solidFill>
          <a:latin typeface="Arial" charset="0"/>
          <a:ea typeface="宋体" charset="0"/>
          <a:cs typeface="宋体" charset="0"/>
        </a:defRPr>
      </a:lvl4pPr>
      <a:lvl5pPr algn="ctr" rtl="0" eaLnBrk="0" fontAlgn="base" hangingPunct="0">
        <a:spcBef>
          <a:spcPct val="0"/>
        </a:spcBef>
        <a:spcAft>
          <a:spcPct val="0"/>
        </a:spcAft>
        <a:defRPr sz="3600" b="1">
          <a:solidFill>
            <a:schemeClr val="tx1"/>
          </a:solidFill>
          <a:latin typeface="Arial" charset="0"/>
          <a:ea typeface="宋体" charset="0"/>
          <a:cs typeface="宋体" charset="0"/>
        </a:defRPr>
      </a:lvl5pPr>
      <a:lvl6pPr marL="457200" algn="ctr" rtl="0" eaLnBrk="0" fontAlgn="base" hangingPunct="0">
        <a:spcBef>
          <a:spcPct val="0"/>
        </a:spcBef>
        <a:spcAft>
          <a:spcPct val="0"/>
        </a:spcAft>
        <a:defRPr sz="3600" b="1">
          <a:solidFill>
            <a:schemeClr val="tx1"/>
          </a:solidFill>
          <a:latin typeface="Arial" charset="0"/>
        </a:defRPr>
      </a:lvl6pPr>
      <a:lvl7pPr marL="914400" algn="ctr" rtl="0" eaLnBrk="0" fontAlgn="base" hangingPunct="0">
        <a:spcBef>
          <a:spcPct val="0"/>
        </a:spcBef>
        <a:spcAft>
          <a:spcPct val="0"/>
        </a:spcAft>
        <a:defRPr sz="3600" b="1">
          <a:solidFill>
            <a:schemeClr val="tx1"/>
          </a:solidFill>
          <a:latin typeface="Arial" charset="0"/>
        </a:defRPr>
      </a:lvl7pPr>
      <a:lvl8pPr marL="1371600" algn="ctr" rtl="0" eaLnBrk="0" fontAlgn="base" hangingPunct="0">
        <a:spcBef>
          <a:spcPct val="0"/>
        </a:spcBef>
        <a:spcAft>
          <a:spcPct val="0"/>
        </a:spcAft>
        <a:defRPr sz="3600" b="1">
          <a:solidFill>
            <a:schemeClr val="tx1"/>
          </a:solidFill>
          <a:latin typeface="Arial" charset="0"/>
        </a:defRPr>
      </a:lvl8pPr>
      <a:lvl9pPr marL="1828800" algn="ctr" rtl="0" eaLnBrk="0" fontAlgn="base" hangingPunct="0">
        <a:spcBef>
          <a:spcPct val="0"/>
        </a:spcBef>
        <a:spcAft>
          <a:spcPct val="0"/>
        </a:spcAft>
        <a:defRPr sz="3600" b="1">
          <a:solidFill>
            <a:schemeClr val="tx1"/>
          </a:solidFill>
          <a:latin typeface="Arial" charset="0"/>
        </a:defRPr>
      </a:lvl9pPr>
    </p:titleStyle>
    <p:bodyStyle>
      <a:lvl1pPr marL="342900" indent="-342900" algn="l" rtl="0" eaLnBrk="0" fontAlgn="base" hangingPunct="0">
        <a:spcBef>
          <a:spcPct val="50000"/>
        </a:spcBef>
        <a:spcAft>
          <a:spcPct val="0"/>
        </a:spcAft>
        <a:buClr>
          <a:srgbClr val="FF0000"/>
        </a:buClr>
        <a:buSzPct val="75000"/>
        <a:buFont typeface="Wingdings" pitchFamily="2" charset="2"/>
        <a:buChar char="v"/>
        <a:defRPr kumimoji="1" sz="2400">
          <a:solidFill>
            <a:schemeClr val="tx1"/>
          </a:solidFill>
          <a:latin typeface="+mn-lt"/>
          <a:ea typeface="宋体" charset="0"/>
          <a:cs typeface="宋体" charset="0"/>
        </a:defRPr>
      </a:lvl1pPr>
      <a:lvl2pPr marL="742950" indent="-285750" algn="l" rtl="0" eaLnBrk="0" fontAlgn="base" hangingPunct="0">
        <a:spcBef>
          <a:spcPct val="50000"/>
        </a:spcBef>
        <a:spcAft>
          <a:spcPct val="0"/>
        </a:spcAft>
        <a:buClr>
          <a:schemeClr val="accent2"/>
        </a:buClr>
        <a:buSzPct val="75000"/>
        <a:buFont typeface="Wingdings" pitchFamily="2" charset="2"/>
        <a:buChar char="l"/>
        <a:defRPr kumimoji="1" sz="2000">
          <a:solidFill>
            <a:schemeClr val="tx1"/>
          </a:solidFill>
          <a:latin typeface="+mn-lt"/>
          <a:ea typeface="宋体" charset="0"/>
        </a:defRPr>
      </a:lvl2pPr>
      <a:lvl3pPr marL="1143000" indent="-228600" algn="l" rtl="0" eaLnBrk="0" fontAlgn="base" hangingPunct="0">
        <a:spcBef>
          <a:spcPct val="20000"/>
        </a:spcBef>
        <a:spcAft>
          <a:spcPct val="0"/>
        </a:spcAft>
        <a:buClr>
          <a:schemeClr val="accent1"/>
        </a:buClr>
        <a:buSzPct val="75000"/>
        <a:buFont typeface="Wingdings" pitchFamily="2" charset="2"/>
        <a:buChar char="n"/>
        <a:defRPr kumimoji="1" sz="2400">
          <a:solidFill>
            <a:schemeClr val="tx1"/>
          </a:solidFill>
          <a:latin typeface="+mn-lt"/>
          <a:ea typeface="宋体" charset="0"/>
        </a:defRPr>
      </a:lvl3pPr>
      <a:lvl4pPr marL="1600200" indent="-228600" algn="l" rtl="0" eaLnBrk="0" fontAlgn="base" hangingPunct="0">
        <a:spcBef>
          <a:spcPct val="20000"/>
        </a:spcBef>
        <a:spcAft>
          <a:spcPct val="0"/>
        </a:spcAft>
        <a:buSzPct val="75000"/>
        <a:buFont typeface="Wingdings" pitchFamily="2" charset="2"/>
        <a:buChar char="¡"/>
        <a:defRPr kumimoji="1" sz="1600">
          <a:solidFill>
            <a:schemeClr val="tx1"/>
          </a:solidFill>
          <a:latin typeface="+mn-lt"/>
          <a:ea typeface="宋体" charset="0"/>
        </a:defRPr>
      </a:lvl4pPr>
      <a:lvl5pPr marL="2057400" indent="-228600" algn="l" rtl="0" eaLnBrk="0" fontAlgn="base" hangingPunct="0">
        <a:spcBef>
          <a:spcPct val="20000"/>
        </a:spcBef>
        <a:spcAft>
          <a:spcPct val="0"/>
        </a:spcAft>
        <a:buSzPct val="75000"/>
        <a:buFont typeface="Wingdings" pitchFamily="2" charset="2"/>
        <a:buChar char="¨"/>
        <a:defRPr kumimoji="1" sz="1600">
          <a:solidFill>
            <a:schemeClr val="tx1"/>
          </a:solidFill>
          <a:latin typeface="+mn-lt"/>
          <a:ea typeface="宋体" charset="0"/>
        </a:defRPr>
      </a:lvl5pPr>
      <a:lvl6pPr marL="2514600" indent="-228600" algn="l" rtl="0" eaLnBrk="0" fontAlgn="base" hangingPunct="0">
        <a:spcBef>
          <a:spcPct val="20000"/>
        </a:spcBef>
        <a:spcAft>
          <a:spcPct val="0"/>
        </a:spcAft>
        <a:buSzPct val="75000"/>
        <a:buFont typeface="Wingdings" pitchFamily="2" charset="2"/>
        <a:buChar char="¨"/>
        <a:defRPr sz="1600">
          <a:solidFill>
            <a:schemeClr val="tx1"/>
          </a:solidFill>
          <a:latin typeface="+mn-lt"/>
        </a:defRPr>
      </a:lvl6pPr>
      <a:lvl7pPr marL="2971800" indent="-228600" algn="l" rtl="0" eaLnBrk="0" fontAlgn="base" hangingPunct="0">
        <a:spcBef>
          <a:spcPct val="20000"/>
        </a:spcBef>
        <a:spcAft>
          <a:spcPct val="0"/>
        </a:spcAft>
        <a:buSzPct val="75000"/>
        <a:buFont typeface="Wingdings" pitchFamily="2" charset="2"/>
        <a:buChar char="¨"/>
        <a:defRPr sz="1600">
          <a:solidFill>
            <a:schemeClr val="tx1"/>
          </a:solidFill>
          <a:latin typeface="+mn-lt"/>
        </a:defRPr>
      </a:lvl7pPr>
      <a:lvl8pPr marL="3429000" indent="-228600" algn="l" rtl="0" eaLnBrk="0" fontAlgn="base" hangingPunct="0">
        <a:spcBef>
          <a:spcPct val="20000"/>
        </a:spcBef>
        <a:spcAft>
          <a:spcPct val="0"/>
        </a:spcAft>
        <a:buSzPct val="75000"/>
        <a:buFont typeface="Wingdings" pitchFamily="2" charset="2"/>
        <a:buChar char="¨"/>
        <a:defRPr sz="1600">
          <a:solidFill>
            <a:schemeClr val="tx1"/>
          </a:solidFill>
          <a:latin typeface="+mn-lt"/>
        </a:defRPr>
      </a:lvl8pPr>
      <a:lvl9pPr marL="3886200" indent="-228600" algn="l" rtl="0" eaLnBrk="0" fontAlgn="base" hangingPunct="0">
        <a:spcBef>
          <a:spcPct val="20000"/>
        </a:spcBef>
        <a:spcAft>
          <a:spcPct val="0"/>
        </a:spcAft>
        <a:buSzPct val="75000"/>
        <a:buFont typeface="Wingdings" pitchFamily="2" charset="2"/>
        <a:buChar char="¨"/>
        <a:defRPr sz="1600">
          <a:solidFill>
            <a:schemeClr val="tx1"/>
          </a:solidFill>
          <a:latin typeface="+mn-lt"/>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6.png"/></Relationships>
</file>

<file path=ppt/slides/_rels/slide11.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image" Target="../media/image7.png"/><Relationship Id="rId7" Type="http://schemas.openxmlformats.org/officeDocument/2006/relationships/image" Target="../media/image11.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png"/><Relationship Id="rId9" Type="http://schemas.openxmlformats.org/officeDocument/2006/relationships/image" Target="../media/image12.pn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dirac-code.ihep.ac.cn/juno/install/installJUNODIRAC.sh"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hyperlink" Target="https://juno.ihep.ac.cn/mediawiki/index.php/Analysis_Foundation_Groups/Data_production"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juno.ihep.ac.cn/~offline/Doc/user-guide/dcomputing/introduction.html"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mailto:juno-dci-training@ihep.ac.cn" TargetMode="External"/><Relationship Id="rId2" Type="http://schemas.openxmlformats.org/officeDocument/2006/relationships/hyperlink" Target="https://jupyter.ihep.ac.cn/78yqFSorQPmbxy_tCFvXZA"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标题 1"/>
          <p:cNvSpPr>
            <a:spLocks noGrp="1"/>
          </p:cNvSpPr>
          <p:nvPr>
            <p:ph type="ctrTitle"/>
          </p:nvPr>
        </p:nvSpPr>
        <p:spPr/>
        <p:txBody>
          <a:bodyPr/>
          <a:lstStyle/>
          <a:p>
            <a:r>
              <a:rPr lang="en-US" altLang="zh-CN" dirty="0"/>
              <a:t>Introduction</a:t>
            </a:r>
            <a:endParaRPr lang="zh-CN" altLang="zh-CN" dirty="0"/>
          </a:p>
        </p:txBody>
      </p:sp>
      <p:sp>
        <p:nvSpPr>
          <p:cNvPr id="4099" name="副标题 2"/>
          <p:cNvSpPr>
            <a:spLocks noGrp="1"/>
          </p:cNvSpPr>
          <p:nvPr>
            <p:ph type="subTitle" idx="1"/>
          </p:nvPr>
        </p:nvSpPr>
        <p:spPr>
          <a:xfrm>
            <a:off x="1003300" y="4016375"/>
            <a:ext cx="7150100" cy="1752600"/>
          </a:xfrm>
          <a:noFill/>
          <a:extLst>
            <a:ext uri="{909E8E84-426E-40DD-AFC4-6F175D3DCCD1}">
              <a14:hiddenFill xmlns:a14="http://schemas.microsoft.com/office/drawing/2010/main">
                <a:noFill/>
              </a14:hiddenFill>
            </a:ext>
          </a:extLst>
        </p:spPr>
        <p:txBody>
          <a:bodyPr/>
          <a:lstStyle/>
          <a:p>
            <a:r>
              <a:rPr lang="en-GB" altLang="en-US" sz="1800" u="sng" dirty="0">
                <a:ea typeface="宋体" pitchFamily="2" charset="-122"/>
              </a:rPr>
              <a:t>On behalf of JUNO DCI group</a:t>
            </a:r>
          </a:p>
          <a:p>
            <a:r>
              <a:rPr lang="en-GB" altLang="en-US" sz="1800" u="sng" dirty="0">
                <a:ea typeface="宋体" pitchFamily="2" charset="-122"/>
              </a:rPr>
              <a:t>JUNO DCI Tutorial in </a:t>
            </a:r>
            <a:r>
              <a:rPr lang="en-GB" altLang="en-US" sz="1800" u="sng" dirty="0" err="1">
                <a:ea typeface="宋体" pitchFamily="2" charset="-122"/>
              </a:rPr>
              <a:t>Kaiping</a:t>
            </a:r>
            <a:r>
              <a:rPr lang="en-GB" altLang="en-US" sz="1800" u="sng" dirty="0">
                <a:ea typeface="宋体" pitchFamily="2" charset="-122"/>
              </a:rPr>
              <a:t>, </a:t>
            </a:r>
            <a:r>
              <a:rPr lang="en-GB" altLang="en-US" sz="1800" u="sng">
                <a:ea typeface="宋体" pitchFamily="2" charset="-122"/>
              </a:rPr>
              <a:t>Feb 27, 2024</a:t>
            </a:r>
            <a:endParaRPr lang="en-GB" altLang="en-US" sz="1800" u="sng" dirty="0">
              <a:ea typeface="宋体" pitchFamily="2" charset="-122"/>
            </a:endParaRPr>
          </a:p>
        </p:txBody>
      </p:sp>
    </p:spTree>
  </p:cSld>
  <p:clrMapOvr>
    <a:masterClrMapping/>
  </p:clrMapOvr>
  <mc:AlternateContent xmlns:mc="http://schemas.openxmlformats.org/markup-compatibility/2006" xmlns:p14="http://schemas.microsoft.com/office/powerpoint/2010/main">
    <mc:Choice Requires="p14">
      <p:transition spd="slow" p14:dur="2000" advTm="9973"/>
    </mc:Choice>
    <mc:Fallback xmlns="">
      <p:transition spd="slow" advTm="9973"/>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228600"/>
            <a:ext cx="9144000" cy="660400"/>
          </a:xfrm>
        </p:spPr>
        <p:txBody>
          <a:bodyPr/>
          <a:lstStyle/>
          <a:p>
            <a:r>
              <a:rPr lang="en-US" altLang="zh-CN" sz="3200" dirty="0"/>
              <a:t>How does DCI accept you ?</a:t>
            </a:r>
            <a:endParaRPr lang="zh-CN" altLang="en-US" sz="3200" dirty="0"/>
          </a:p>
        </p:txBody>
      </p:sp>
      <p:sp>
        <p:nvSpPr>
          <p:cNvPr id="3" name="内容占位符 2"/>
          <p:cNvSpPr>
            <a:spLocks noGrp="1"/>
          </p:cNvSpPr>
          <p:nvPr>
            <p:ph idx="1"/>
          </p:nvPr>
        </p:nvSpPr>
        <p:spPr/>
        <p:txBody>
          <a:bodyPr/>
          <a:lstStyle/>
          <a:p>
            <a:r>
              <a:rPr lang="en-US" altLang="zh-CN" sz="1800" b="1" dirty="0"/>
              <a:t>Global authority and authentication system in DCI</a:t>
            </a:r>
          </a:p>
          <a:p>
            <a:pPr lvl="1"/>
            <a:r>
              <a:rPr lang="en-US" altLang="zh-CN" sz="1600" dirty="0"/>
              <a:t>User “ID” (proxy certificate) which consists of “X509 cert info” + “VOMS info”</a:t>
            </a:r>
          </a:p>
          <a:p>
            <a:pPr lvl="2"/>
            <a:r>
              <a:rPr lang="en-US" altLang="zh-CN" sz="1600" dirty="0"/>
              <a:t> X509 certificate – user identify info</a:t>
            </a:r>
          </a:p>
          <a:p>
            <a:pPr lvl="2"/>
            <a:r>
              <a:rPr lang="en-US" altLang="zh-CN" sz="1600" dirty="0"/>
              <a:t>VOMS – the experiment (VO)  users belong to</a:t>
            </a:r>
          </a:p>
          <a:p>
            <a:pPr lvl="1"/>
            <a:r>
              <a:rPr lang="en-US" altLang="zh-CN" sz="1600" dirty="0"/>
              <a:t>All the systems and services in DCI can identify “ID” and do translations between “ID” and local accounts</a:t>
            </a:r>
          </a:p>
          <a:p>
            <a:pPr lvl="1"/>
            <a:r>
              <a:rPr lang="en-US" altLang="zh-CN" sz="1600" dirty="0"/>
              <a:t>In future, “ID” will migrate from certificate to token (more convenient, only one step)</a:t>
            </a:r>
          </a:p>
          <a:p>
            <a:pPr lvl="2"/>
            <a:r>
              <a:rPr lang="en-US" altLang="zh-CN" sz="1600" dirty="0"/>
              <a:t>X509/proxy certificate -&gt;  token</a:t>
            </a:r>
          </a:p>
          <a:p>
            <a:pPr lvl="2"/>
            <a:r>
              <a:rPr lang="en-US" altLang="zh-CN" sz="1600" dirty="0"/>
              <a:t>VOMS -&gt; IAM</a:t>
            </a:r>
          </a:p>
        </p:txBody>
      </p:sp>
      <p:sp>
        <p:nvSpPr>
          <p:cNvPr id="4" name="灯片编号占位符 3"/>
          <p:cNvSpPr>
            <a:spLocks noGrp="1"/>
          </p:cNvSpPr>
          <p:nvPr>
            <p:ph type="sldNum" sz="quarter" idx="12"/>
          </p:nvPr>
        </p:nvSpPr>
        <p:spPr>
          <a:xfrm>
            <a:off x="7148940" y="6369908"/>
            <a:ext cx="1905000" cy="381000"/>
          </a:xfrm>
        </p:spPr>
        <p:txBody>
          <a:bodyPr/>
          <a:lstStyle/>
          <a:p>
            <a:pPr>
              <a:defRPr/>
            </a:pPr>
            <a:fld id="{5E698583-9402-4001-B74E-40CAA96665D9}" type="slidenum">
              <a:rPr lang="zh-CN" altLang="en-US" smtClean="0"/>
              <a:pPr>
                <a:defRPr/>
              </a:pPr>
              <a:t>10</a:t>
            </a:fld>
            <a:endParaRPr lang="en-US" altLang="zh-CN" dirty="0"/>
          </a:p>
        </p:txBody>
      </p:sp>
      <p:sp>
        <p:nvSpPr>
          <p:cNvPr id="5" name="AutoShape 2" descr="VOMRS/VOMS-Admin Convergence"/>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zh-CN" altLang="en-US"/>
          </a:p>
        </p:txBody>
      </p:sp>
      <p:grpSp>
        <p:nvGrpSpPr>
          <p:cNvPr id="6" name="组合 5"/>
          <p:cNvGrpSpPr/>
          <p:nvPr/>
        </p:nvGrpSpPr>
        <p:grpSpPr>
          <a:xfrm>
            <a:off x="307975" y="3810000"/>
            <a:ext cx="8505825" cy="3048000"/>
            <a:chOff x="307975" y="3525795"/>
            <a:chExt cx="8745965" cy="3332205"/>
          </a:xfrm>
        </p:grpSpPr>
        <p:pic>
          <p:nvPicPr>
            <p:cNvPr id="7"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7975" y="3995351"/>
              <a:ext cx="4791248" cy="286264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1" name="线形标注 1 10"/>
            <p:cNvSpPr/>
            <p:nvPr/>
          </p:nvSpPr>
          <p:spPr>
            <a:xfrm>
              <a:off x="5626999" y="3525795"/>
              <a:ext cx="3426941" cy="2253620"/>
            </a:xfrm>
            <a:prstGeom prst="borderCallout1">
              <a:avLst>
                <a:gd name="adj1" fmla="val 35368"/>
                <a:gd name="adj2" fmla="val 493"/>
                <a:gd name="adj3" fmla="val 45775"/>
                <a:gd name="adj4" fmla="val -23475"/>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2052"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677540" y="3525795"/>
              <a:ext cx="3376400" cy="225362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9"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619343" y="5536992"/>
              <a:ext cx="485775" cy="7143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spTree>
    <p:extLst>
      <p:ext uri="{BB962C8B-B14F-4D97-AF65-F5344CB8AC3E}">
        <p14:creationId xmlns:p14="http://schemas.microsoft.com/office/powerpoint/2010/main" val="22322170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298531" y="143934"/>
            <a:ext cx="8561387" cy="660400"/>
          </a:xfrm>
        </p:spPr>
        <p:txBody>
          <a:bodyPr/>
          <a:lstStyle/>
          <a:p>
            <a:r>
              <a:rPr lang="en-US" altLang="zh-CN" sz="3200" dirty="0"/>
              <a:t>How does DCI run your jobs? </a:t>
            </a:r>
            <a:endParaRPr lang="zh-CN" altLang="en-US" sz="3200" dirty="0"/>
          </a:p>
        </p:txBody>
      </p:sp>
      <p:sp>
        <p:nvSpPr>
          <p:cNvPr id="4" name="灯片编号占位符 3"/>
          <p:cNvSpPr>
            <a:spLocks noGrp="1"/>
          </p:cNvSpPr>
          <p:nvPr>
            <p:ph type="sldNum" sz="quarter" idx="12"/>
          </p:nvPr>
        </p:nvSpPr>
        <p:spPr>
          <a:xfrm>
            <a:off x="6562288" y="6388898"/>
            <a:ext cx="1905000" cy="381000"/>
          </a:xfrm>
        </p:spPr>
        <p:txBody>
          <a:bodyPr/>
          <a:lstStyle/>
          <a:p>
            <a:pPr>
              <a:defRPr/>
            </a:pPr>
            <a:fld id="{5E698583-9402-4001-B74E-40CAA96665D9}" type="slidenum">
              <a:rPr lang="zh-CN" altLang="en-US" smtClean="0"/>
              <a:pPr>
                <a:defRPr/>
              </a:pPr>
              <a:t>11</a:t>
            </a:fld>
            <a:endParaRPr lang="en-US" altLang="zh-CN"/>
          </a:p>
        </p:txBody>
      </p:sp>
      <p:cxnSp>
        <p:nvCxnSpPr>
          <p:cNvPr id="73" name="直接箭头连接符 72"/>
          <p:cNvCxnSpPr>
            <a:stCxn id="70" idx="2"/>
          </p:cNvCxnSpPr>
          <p:nvPr/>
        </p:nvCxnSpPr>
        <p:spPr bwMode="auto">
          <a:xfrm flipH="1">
            <a:off x="6944359" y="2658546"/>
            <a:ext cx="645803" cy="385230"/>
          </a:xfrm>
          <a:prstGeom prst="straightConnector1">
            <a:avLst/>
          </a:prstGeom>
          <a:solidFill>
            <a:srgbClr val="99CC00"/>
          </a:solidFill>
          <a:ln w="38100" cap="flat" cmpd="sng" algn="ctr">
            <a:solidFill>
              <a:srgbClr val="006600"/>
            </a:solidFill>
            <a:prstDash val="solid"/>
            <a:round/>
            <a:headEnd type="none" w="med" len="med"/>
            <a:tailEnd type="arrow"/>
          </a:ln>
          <a:effectLst/>
        </p:spPr>
      </p:cxnSp>
      <p:sp>
        <p:nvSpPr>
          <p:cNvPr id="5" name="圆角矩形 4"/>
          <p:cNvSpPr/>
          <p:nvPr/>
        </p:nvSpPr>
        <p:spPr>
          <a:xfrm>
            <a:off x="4956502" y="4554291"/>
            <a:ext cx="4154081" cy="1719725"/>
          </a:xfrm>
          <a:prstGeom prst="round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6" name="组合 5"/>
          <p:cNvGrpSpPr/>
          <p:nvPr/>
        </p:nvGrpSpPr>
        <p:grpSpPr>
          <a:xfrm>
            <a:off x="5517193" y="3451865"/>
            <a:ext cx="2618686" cy="893018"/>
            <a:chOff x="3013229" y="2852936"/>
            <a:chExt cx="2425360" cy="893018"/>
          </a:xfrm>
        </p:grpSpPr>
        <p:sp>
          <p:nvSpPr>
            <p:cNvPr id="7" name="圆角矩形 6"/>
            <p:cNvSpPr/>
            <p:nvPr/>
          </p:nvSpPr>
          <p:spPr>
            <a:xfrm>
              <a:off x="3013229" y="2852936"/>
              <a:ext cx="2425360" cy="893018"/>
            </a:xfrm>
            <a:prstGeom prst="roundRect">
              <a:avLst/>
            </a:prstGeom>
            <a:solidFill>
              <a:srgbClr val="B8E74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22579" y="3037489"/>
              <a:ext cx="548759" cy="55530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 name="TextBox 5"/>
            <p:cNvSpPr txBox="1"/>
            <p:nvPr/>
          </p:nvSpPr>
          <p:spPr>
            <a:xfrm>
              <a:off x="3156692" y="3114779"/>
              <a:ext cx="864096" cy="369332"/>
            </a:xfrm>
            <a:prstGeom prst="rect">
              <a:avLst/>
            </a:prstGeom>
            <a:noFill/>
          </p:spPr>
          <p:txBody>
            <a:bodyPr wrap="square" rtlCol="0">
              <a:spAutoFit/>
            </a:bodyPr>
            <a:lstStyle/>
            <a:p>
              <a:r>
                <a:rPr lang="en-US" altLang="zh-CN" b="1" dirty="0"/>
                <a:t>DIRAC</a:t>
              </a:r>
            </a:p>
          </p:txBody>
        </p:sp>
      </p:grpSp>
      <p:sp>
        <p:nvSpPr>
          <p:cNvPr id="10" name="圆角矩形 9"/>
          <p:cNvSpPr/>
          <p:nvPr/>
        </p:nvSpPr>
        <p:spPr>
          <a:xfrm>
            <a:off x="4717752" y="4656949"/>
            <a:ext cx="4313318" cy="1698690"/>
          </a:xfrm>
          <a:prstGeom prst="round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1"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99446" y="4738958"/>
            <a:ext cx="4302145" cy="18134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2" name="圆角矩形 11"/>
          <p:cNvSpPr/>
          <p:nvPr/>
        </p:nvSpPr>
        <p:spPr>
          <a:xfrm>
            <a:off x="4445088" y="4836482"/>
            <a:ext cx="4289665" cy="1872208"/>
          </a:xfrm>
          <a:prstGeom prst="round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3" name="Picture 12" descr="PilotJob.png"/>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5789396" y="4353850"/>
            <a:ext cx="1273531" cy="557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TextBox 12"/>
          <p:cNvSpPr txBox="1"/>
          <p:nvPr/>
        </p:nvSpPr>
        <p:spPr>
          <a:xfrm>
            <a:off x="7662168" y="4759998"/>
            <a:ext cx="699646" cy="369332"/>
          </a:xfrm>
          <a:prstGeom prst="rect">
            <a:avLst/>
          </a:prstGeom>
          <a:noFill/>
        </p:spPr>
        <p:txBody>
          <a:bodyPr wrap="square" rtlCol="0">
            <a:spAutoFit/>
          </a:bodyPr>
          <a:lstStyle/>
          <a:p>
            <a:r>
              <a:rPr lang="en-US" altLang="zh-CN" b="1" dirty="0"/>
              <a:t>site</a:t>
            </a:r>
            <a:endParaRPr lang="zh-CN" altLang="en-US" b="1" dirty="0"/>
          </a:p>
        </p:txBody>
      </p:sp>
      <p:sp>
        <p:nvSpPr>
          <p:cNvPr id="16" name="TextBox 19"/>
          <p:cNvSpPr txBox="1"/>
          <p:nvPr/>
        </p:nvSpPr>
        <p:spPr>
          <a:xfrm>
            <a:off x="7749504" y="4554292"/>
            <a:ext cx="699646" cy="369332"/>
          </a:xfrm>
          <a:prstGeom prst="rect">
            <a:avLst/>
          </a:prstGeom>
          <a:noFill/>
        </p:spPr>
        <p:txBody>
          <a:bodyPr wrap="square" rtlCol="0">
            <a:spAutoFit/>
          </a:bodyPr>
          <a:lstStyle/>
          <a:p>
            <a:r>
              <a:rPr lang="en-US" altLang="zh-CN" b="1" dirty="0"/>
              <a:t>site</a:t>
            </a:r>
            <a:endParaRPr lang="zh-CN" altLang="en-US" b="1" dirty="0"/>
          </a:p>
        </p:txBody>
      </p:sp>
      <p:sp>
        <p:nvSpPr>
          <p:cNvPr id="17" name="TextBox 20"/>
          <p:cNvSpPr txBox="1"/>
          <p:nvPr/>
        </p:nvSpPr>
        <p:spPr>
          <a:xfrm>
            <a:off x="7957133" y="4395047"/>
            <a:ext cx="699646" cy="369332"/>
          </a:xfrm>
          <a:prstGeom prst="rect">
            <a:avLst/>
          </a:prstGeom>
          <a:noFill/>
        </p:spPr>
        <p:txBody>
          <a:bodyPr wrap="square" rtlCol="0">
            <a:spAutoFit/>
          </a:bodyPr>
          <a:lstStyle/>
          <a:p>
            <a:r>
              <a:rPr lang="en-US" altLang="zh-CN" b="1" dirty="0"/>
              <a:t>site</a:t>
            </a:r>
            <a:endParaRPr lang="zh-CN" altLang="en-US" b="1" dirty="0"/>
          </a:p>
        </p:txBody>
      </p:sp>
      <p:grpSp>
        <p:nvGrpSpPr>
          <p:cNvPr id="68" name="组合 67"/>
          <p:cNvGrpSpPr/>
          <p:nvPr/>
        </p:nvGrpSpPr>
        <p:grpSpPr>
          <a:xfrm>
            <a:off x="5564311" y="2273552"/>
            <a:ext cx="1198676" cy="384994"/>
            <a:chOff x="5519640" y="2092792"/>
            <a:chExt cx="1198676" cy="480560"/>
          </a:xfrm>
        </p:grpSpPr>
        <p:sp>
          <p:nvSpPr>
            <p:cNvPr id="18" name="圆角矩形 17"/>
            <p:cNvSpPr/>
            <p:nvPr/>
          </p:nvSpPr>
          <p:spPr>
            <a:xfrm>
              <a:off x="5519640" y="2092792"/>
              <a:ext cx="1198676" cy="480560"/>
            </a:xfrm>
            <a:prstGeom prst="round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TextBox 14"/>
            <p:cNvSpPr txBox="1"/>
            <p:nvPr/>
          </p:nvSpPr>
          <p:spPr>
            <a:xfrm>
              <a:off x="5519640" y="2139232"/>
              <a:ext cx="1126594" cy="338554"/>
            </a:xfrm>
            <a:prstGeom prst="rect">
              <a:avLst/>
            </a:prstGeom>
            <a:noFill/>
          </p:spPr>
          <p:txBody>
            <a:bodyPr wrap="square" rtlCol="0">
              <a:spAutoFit/>
            </a:bodyPr>
            <a:lstStyle/>
            <a:p>
              <a:r>
                <a:rPr lang="en-US" altLang="zh-CN" sz="1600" b="1" dirty="0"/>
                <a:t>JSUB</a:t>
              </a:r>
              <a:endParaRPr lang="zh-CN" altLang="en-US" sz="1600" b="1" dirty="0"/>
            </a:p>
          </p:txBody>
        </p:sp>
      </p:grpSp>
      <p:cxnSp>
        <p:nvCxnSpPr>
          <p:cNvPr id="20" name="直接箭头连接符 19"/>
          <p:cNvCxnSpPr>
            <a:stCxn id="18" idx="2"/>
          </p:cNvCxnSpPr>
          <p:nvPr/>
        </p:nvCxnSpPr>
        <p:spPr>
          <a:xfrm>
            <a:off x="6163649" y="2658546"/>
            <a:ext cx="626448" cy="385230"/>
          </a:xfrm>
          <a:prstGeom prst="straightConnector1">
            <a:avLst/>
          </a:prstGeom>
          <a:ln w="38100">
            <a:solidFill>
              <a:srgbClr val="0070C0"/>
            </a:solidFill>
            <a:tailEnd type="arrow"/>
          </a:ln>
        </p:spPr>
        <p:style>
          <a:lnRef idx="1">
            <a:schemeClr val="accent1"/>
          </a:lnRef>
          <a:fillRef idx="0">
            <a:schemeClr val="accent1"/>
          </a:fillRef>
          <a:effectRef idx="0">
            <a:schemeClr val="accent1"/>
          </a:effectRef>
          <a:fontRef idx="minor">
            <a:schemeClr val="tx1"/>
          </a:fontRef>
        </p:style>
      </p:cxnSp>
      <p:sp>
        <p:nvSpPr>
          <p:cNvPr id="21" name="椭圆 20"/>
          <p:cNvSpPr/>
          <p:nvPr/>
        </p:nvSpPr>
        <p:spPr>
          <a:xfrm>
            <a:off x="5130802" y="5153246"/>
            <a:ext cx="2850280" cy="1463129"/>
          </a:xfrm>
          <a:prstGeom prst="ellipse">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22" name="直接箭头连接符 21"/>
          <p:cNvCxnSpPr/>
          <p:nvPr/>
        </p:nvCxnSpPr>
        <p:spPr>
          <a:xfrm flipH="1">
            <a:off x="6645941" y="4226459"/>
            <a:ext cx="383802" cy="610023"/>
          </a:xfrm>
          <a:prstGeom prst="straightConnector1">
            <a:avLst/>
          </a:prstGeom>
          <a:ln w="25400">
            <a:solidFill>
              <a:srgbClr val="0070C0"/>
            </a:solidFill>
            <a:tailEnd type="arrow"/>
          </a:ln>
        </p:spPr>
        <p:style>
          <a:lnRef idx="1">
            <a:schemeClr val="accent1"/>
          </a:lnRef>
          <a:fillRef idx="0">
            <a:schemeClr val="accent1"/>
          </a:fillRef>
          <a:effectRef idx="0">
            <a:schemeClr val="accent1"/>
          </a:effectRef>
          <a:fontRef idx="minor">
            <a:schemeClr val="tx1"/>
          </a:fontRef>
        </p:style>
      </p:cxnSp>
      <p:cxnSp>
        <p:nvCxnSpPr>
          <p:cNvPr id="23" name="直接箭头连接符 22"/>
          <p:cNvCxnSpPr/>
          <p:nvPr/>
        </p:nvCxnSpPr>
        <p:spPr>
          <a:xfrm>
            <a:off x="7058355" y="4226459"/>
            <a:ext cx="151409" cy="430489"/>
          </a:xfrm>
          <a:prstGeom prst="straightConnector1">
            <a:avLst/>
          </a:prstGeom>
          <a:ln w="25400">
            <a:solidFill>
              <a:srgbClr val="0070C0"/>
            </a:solidFill>
            <a:tailEnd type="arrow"/>
          </a:ln>
        </p:spPr>
        <p:style>
          <a:lnRef idx="1">
            <a:schemeClr val="accent1"/>
          </a:lnRef>
          <a:fillRef idx="0">
            <a:schemeClr val="accent1"/>
          </a:fillRef>
          <a:effectRef idx="0">
            <a:schemeClr val="accent1"/>
          </a:effectRef>
          <a:fontRef idx="minor">
            <a:schemeClr val="tx1"/>
          </a:fontRef>
        </p:style>
      </p:cxnSp>
      <p:cxnSp>
        <p:nvCxnSpPr>
          <p:cNvPr id="24" name="直接箭头连接符 23"/>
          <p:cNvCxnSpPr/>
          <p:nvPr/>
        </p:nvCxnSpPr>
        <p:spPr>
          <a:xfrm>
            <a:off x="7058355" y="4234127"/>
            <a:ext cx="457198" cy="249304"/>
          </a:xfrm>
          <a:prstGeom prst="straightConnector1">
            <a:avLst/>
          </a:prstGeom>
          <a:ln w="25400">
            <a:solidFill>
              <a:srgbClr val="0070C0"/>
            </a:solidFill>
            <a:tailEnd type="arrow"/>
          </a:ln>
        </p:spPr>
        <p:style>
          <a:lnRef idx="1">
            <a:schemeClr val="accent1"/>
          </a:lnRef>
          <a:fillRef idx="0">
            <a:schemeClr val="accent1"/>
          </a:fillRef>
          <a:effectRef idx="0">
            <a:schemeClr val="accent1"/>
          </a:effectRef>
          <a:fontRef idx="minor">
            <a:schemeClr val="tx1"/>
          </a:fontRef>
        </p:style>
      </p:cxnSp>
      <p:cxnSp>
        <p:nvCxnSpPr>
          <p:cNvPr id="25" name="直接箭头连接符 24"/>
          <p:cNvCxnSpPr/>
          <p:nvPr/>
        </p:nvCxnSpPr>
        <p:spPr>
          <a:xfrm>
            <a:off x="7029744" y="4234127"/>
            <a:ext cx="648309" cy="167682"/>
          </a:xfrm>
          <a:prstGeom prst="straightConnector1">
            <a:avLst/>
          </a:prstGeom>
          <a:ln w="25400">
            <a:solidFill>
              <a:srgbClr val="0070C0"/>
            </a:solidFill>
            <a:tailEnd type="arrow"/>
          </a:ln>
        </p:spPr>
        <p:style>
          <a:lnRef idx="1">
            <a:schemeClr val="accent1"/>
          </a:lnRef>
          <a:fillRef idx="0">
            <a:schemeClr val="accent1"/>
          </a:fillRef>
          <a:effectRef idx="0">
            <a:schemeClr val="accent1"/>
          </a:effectRef>
          <a:fontRef idx="minor">
            <a:schemeClr val="tx1"/>
          </a:fontRef>
        </p:style>
      </p:cxnSp>
      <p:sp>
        <p:nvSpPr>
          <p:cNvPr id="26" name="TextBox 33"/>
          <p:cNvSpPr txBox="1"/>
          <p:nvPr/>
        </p:nvSpPr>
        <p:spPr>
          <a:xfrm>
            <a:off x="5893381" y="5153247"/>
            <a:ext cx="1316383" cy="369332"/>
          </a:xfrm>
          <a:prstGeom prst="rect">
            <a:avLst/>
          </a:prstGeom>
          <a:noFill/>
        </p:spPr>
        <p:txBody>
          <a:bodyPr wrap="square" rtlCol="0">
            <a:spAutoFit/>
          </a:bodyPr>
          <a:lstStyle/>
          <a:p>
            <a:r>
              <a:rPr lang="en-US" altLang="zh-CN" b="1" dirty="0" err="1"/>
              <a:t>Worknode</a:t>
            </a:r>
            <a:endParaRPr lang="zh-CN" altLang="en-US" b="1" dirty="0"/>
          </a:p>
        </p:txBody>
      </p:sp>
      <p:sp>
        <p:nvSpPr>
          <p:cNvPr id="28" name="圆角矩形 27"/>
          <p:cNvSpPr/>
          <p:nvPr/>
        </p:nvSpPr>
        <p:spPr>
          <a:xfrm>
            <a:off x="5788812" y="5674840"/>
            <a:ext cx="1726741" cy="693241"/>
          </a:xfrm>
          <a:prstGeom prst="roundRect">
            <a:avLst/>
          </a:prstGeom>
          <a:solidFill>
            <a:srgbClr val="FFCC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29" name="Picture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710145" y="5630483"/>
            <a:ext cx="1316383" cy="554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 name="Picture 113" descr="ProdJob.png"/>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a:off x="5710398" y="5921048"/>
            <a:ext cx="1312955" cy="55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 name="TextBox 38"/>
          <p:cNvSpPr txBox="1"/>
          <p:nvPr/>
        </p:nvSpPr>
        <p:spPr>
          <a:xfrm>
            <a:off x="6790097" y="5815188"/>
            <a:ext cx="793563" cy="369332"/>
          </a:xfrm>
          <a:prstGeom prst="rect">
            <a:avLst/>
          </a:prstGeom>
          <a:noFill/>
        </p:spPr>
        <p:txBody>
          <a:bodyPr wrap="square" rtlCol="0">
            <a:spAutoFit/>
          </a:bodyPr>
          <a:lstStyle/>
          <a:p>
            <a:r>
              <a:rPr lang="en-US" altLang="zh-CN" b="1" dirty="0"/>
              <a:t>Pilot</a:t>
            </a:r>
            <a:endParaRPr lang="zh-CN" altLang="en-US" b="1" dirty="0"/>
          </a:p>
        </p:txBody>
      </p:sp>
      <p:sp>
        <p:nvSpPr>
          <p:cNvPr id="47" name="TextBox 20"/>
          <p:cNvSpPr txBox="1"/>
          <p:nvPr/>
        </p:nvSpPr>
        <p:spPr>
          <a:xfrm>
            <a:off x="8267540" y="4184960"/>
            <a:ext cx="699646" cy="369332"/>
          </a:xfrm>
          <a:prstGeom prst="rect">
            <a:avLst/>
          </a:prstGeom>
          <a:noFill/>
        </p:spPr>
        <p:txBody>
          <a:bodyPr wrap="square" rtlCol="0">
            <a:spAutoFit/>
          </a:bodyPr>
          <a:lstStyle/>
          <a:p>
            <a:r>
              <a:rPr lang="en-US" altLang="zh-CN" b="1" dirty="0"/>
              <a:t>site</a:t>
            </a:r>
            <a:endParaRPr lang="zh-CN" altLang="en-US" b="1" dirty="0"/>
          </a:p>
        </p:txBody>
      </p:sp>
      <p:grpSp>
        <p:nvGrpSpPr>
          <p:cNvPr id="56" name="Group 116"/>
          <p:cNvGrpSpPr>
            <a:grpSpLocks/>
          </p:cNvGrpSpPr>
          <p:nvPr/>
        </p:nvGrpSpPr>
        <p:grpSpPr bwMode="auto">
          <a:xfrm>
            <a:off x="4950445" y="1227136"/>
            <a:ext cx="1740460" cy="847362"/>
            <a:chOff x="1744131" y="334963"/>
            <a:chExt cx="1999549" cy="1138237"/>
          </a:xfrm>
        </p:grpSpPr>
        <p:pic>
          <p:nvPicPr>
            <p:cNvPr id="57" name="Picture 373" descr="person"/>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607030" y="334963"/>
              <a:ext cx="1136650" cy="1138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8" name="TextBox 90"/>
            <p:cNvSpPr txBox="1">
              <a:spLocks noChangeArrowheads="1"/>
            </p:cNvSpPr>
            <p:nvPr/>
          </p:nvSpPr>
          <p:spPr bwMode="auto">
            <a:xfrm>
              <a:off x="1744131" y="377292"/>
              <a:ext cx="994483" cy="5847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charset="0"/>
                  <a:ea typeface="ヒラギノ角ゴ Pro W3" charset="0"/>
                  <a:cs typeface="ヒラギノ角ゴ Pro W3" charset="0"/>
                </a:defRPr>
              </a:lvl1pPr>
              <a:lvl2pPr marL="37931725" indent="-37474525" eaLnBrk="0" hangingPunct="0">
                <a:defRPr sz="2400">
                  <a:solidFill>
                    <a:schemeClr val="tx1"/>
                  </a:solidFill>
                  <a:latin typeface="Times New Roman" charset="0"/>
                  <a:ea typeface="ヒラギノ角ゴ Pro W3" charset="0"/>
                  <a:cs typeface="ヒラギノ角ゴ Pro W3" charset="0"/>
                </a:defRPr>
              </a:lvl2pPr>
              <a:lvl3pPr eaLnBrk="0" hangingPunct="0">
                <a:defRPr sz="2400">
                  <a:solidFill>
                    <a:schemeClr val="tx1"/>
                  </a:solidFill>
                  <a:latin typeface="Times New Roman" charset="0"/>
                  <a:ea typeface="ヒラギノ角ゴ Pro W3" charset="0"/>
                  <a:cs typeface="ヒラギノ角ゴ Pro W3" charset="0"/>
                </a:defRPr>
              </a:lvl3pPr>
              <a:lvl4pPr eaLnBrk="0" hangingPunct="0">
                <a:defRPr sz="2400">
                  <a:solidFill>
                    <a:schemeClr val="tx1"/>
                  </a:solidFill>
                  <a:latin typeface="Times New Roman" charset="0"/>
                  <a:ea typeface="ヒラギノ角ゴ Pro W3" charset="0"/>
                  <a:cs typeface="ヒラギノ角ゴ Pro W3" charset="0"/>
                </a:defRPr>
              </a:lvl4pPr>
              <a:lvl5pPr eaLnBrk="0" hangingPunct="0">
                <a:defRPr sz="2400">
                  <a:solidFill>
                    <a:schemeClr val="tx1"/>
                  </a:solidFill>
                  <a:latin typeface="Times New Roman" charset="0"/>
                  <a:ea typeface="ヒラギノ角ゴ Pro W3" charset="0"/>
                  <a:cs typeface="ヒラギノ角ゴ Pro W3" charset="0"/>
                </a:defRPr>
              </a:lvl5pPr>
              <a:lvl6pPr marL="457200" eaLnBrk="0" fontAlgn="base" hangingPunct="0">
                <a:spcBef>
                  <a:spcPct val="0"/>
                </a:spcBef>
                <a:spcAft>
                  <a:spcPct val="0"/>
                </a:spcAft>
                <a:defRPr sz="2400">
                  <a:solidFill>
                    <a:schemeClr val="tx1"/>
                  </a:solidFill>
                  <a:latin typeface="Times New Roman" charset="0"/>
                  <a:ea typeface="ヒラギノ角ゴ Pro W3" charset="0"/>
                  <a:cs typeface="ヒラギノ角ゴ Pro W3" charset="0"/>
                </a:defRPr>
              </a:lvl6pPr>
              <a:lvl7pPr marL="914400" eaLnBrk="0" fontAlgn="base" hangingPunct="0">
                <a:spcBef>
                  <a:spcPct val="0"/>
                </a:spcBef>
                <a:spcAft>
                  <a:spcPct val="0"/>
                </a:spcAft>
                <a:defRPr sz="2400">
                  <a:solidFill>
                    <a:schemeClr val="tx1"/>
                  </a:solidFill>
                  <a:latin typeface="Times New Roman" charset="0"/>
                  <a:ea typeface="ヒラギノ角ゴ Pro W3" charset="0"/>
                  <a:cs typeface="ヒラギノ角ゴ Pro W3" charset="0"/>
                </a:defRPr>
              </a:lvl7pPr>
              <a:lvl8pPr marL="1371600" eaLnBrk="0" fontAlgn="base" hangingPunct="0">
                <a:spcBef>
                  <a:spcPct val="0"/>
                </a:spcBef>
                <a:spcAft>
                  <a:spcPct val="0"/>
                </a:spcAft>
                <a:defRPr sz="2400">
                  <a:solidFill>
                    <a:schemeClr val="tx1"/>
                  </a:solidFill>
                  <a:latin typeface="Times New Roman" charset="0"/>
                  <a:ea typeface="ヒラギノ角ゴ Pro W3" charset="0"/>
                  <a:cs typeface="ヒラギノ角ゴ Pro W3" charset="0"/>
                </a:defRPr>
              </a:lvl8pPr>
              <a:lvl9pPr marL="1828800" eaLnBrk="0" fontAlgn="base" hangingPunct="0">
                <a:spcBef>
                  <a:spcPct val="0"/>
                </a:spcBef>
                <a:spcAft>
                  <a:spcPct val="0"/>
                </a:spcAft>
                <a:defRPr sz="2400">
                  <a:solidFill>
                    <a:schemeClr val="tx1"/>
                  </a:solidFill>
                  <a:latin typeface="Times New Roman" charset="0"/>
                  <a:ea typeface="ヒラギノ角ゴ Pro W3" charset="0"/>
                  <a:cs typeface="ヒラギノ角ゴ Pro W3" charset="0"/>
                </a:defRPr>
              </a:lvl9pPr>
            </a:lstStyle>
            <a:p>
              <a:pPr eaLnBrk="1" hangingPunct="1"/>
              <a:r>
                <a:rPr lang="en-US" sz="1600" dirty="0">
                  <a:solidFill>
                    <a:srgbClr val="000090"/>
                  </a:solidFill>
                  <a:latin typeface="Helvetica"/>
                  <a:cs typeface="Helvetica"/>
                </a:rPr>
                <a:t>Physicist</a:t>
              </a:r>
            </a:p>
            <a:p>
              <a:pPr eaLnBrk="1" hangingPunct="1"/>
              <a:r>
                <a:rPr lang="en-US" sz="1600" dirty="0">
                  <a:solidFill>
                    <a:srgbClr val="000090"/>
                  </a:solidFill>
                  <a:latin typeface="Helvetica"/>
                  <a:cs typeface="Helvetica"/>
                </a:rPr>
                <a:t>User</a:t>
              </a:r>
            </a:p>
          </p:txBody>
        </p:sp>
      </p:grpSp>
      <p:pic>
        <p:nvPicPr>
          <p:cNvPr id="59" name="Picture 111" descr="UserJob.png"/>
          <p:cNvPicPr>
            <a:picLocks noChangeAspect="1"/>
          </p:cNvPicPr>
          <p:nvPr/>
        </p:nvPicPr>
        <p:blipFill>
          <a:blip r:embed="rId9">
            <a:extLst>
              <a:ext uri="{28A0092B-C50C-407E-A947-70E740481C1C}">
                <a14:useLocalDpi xmlns:a14="http://schemas.microsoft.com/office/drawing/2010/main" val="0"/>
              </a:ext>
            </a:extLst>
          </a:blip>
          <a:srcRect/>
          <a:stretch>
            <a:fillRect/>
          </a:stretch>
        </p:blipFill>
        <p:spPr bwMode="auto">
          <a:xfrm>
            <a:off x="5335547" y="2913942"/>
            <a:ext cx="1216025" cy="55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60" name="Group 115"/>
          <p:cNvGrpSpPr>
            <a:grpSpLocks/>
          </p:cNvGrpSpPr>
          <p:nvPr/>
        </p:nvGrpSpPr>
        <p:grpSpPr bwMode="auto">
          <a:xfrm>
            <a:off x="7021634" y="1201993"/>
            <a:ext cx="2009436" cy="840992"/>
            <a:chOff x="6299729" y="334963"/>
            <a:chExt cx="2201286" cy="1138237"/>
          </a:xfrm>
        </p:grpSpPr>
        <p:pic>
          <p:nvPicPr>
            <p:cNvPr id="61" name="Picture 373" descr="person"/>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299729" y="334963"/>
              <a:ext cx="1136650" cy="1138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2" name="TextBox 89"/>
            <p:cNvSpPr txBox="1">
              <a:spLocks noChangeArrowheads="1"/>
            </p:cNvSpPr>
            <p:nvPr/>
          </p:nvSpPr>
          <p:spPr bwMode="auto">
            <a:xfrm>
              <a:off x="7335411" y="334963"/>
              <a:ext cx="1165604" cy="5847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charset="0"/>
                  <a:ea typeface="ヒラギノ角ゴ Pro W3" charset="0"/>
                  <a:cs typeface="ヒラギノ角ゴ Pro W3" charset="0"/>
                </a:defRPr>
              </a:lvl1pPr>
              <a:lvl2pPr marL="37931725" indent="-37474525" eaLnBrk="0" hangingPunct="0">
                <a:defRPr sz="2400">
                  <a:solidFill>
                    <a:schemeClr val="tx1"/>
                  </a:solidFill>
                  <a:latin typeface="Times New Roman" charset="0"/>
                  <a:ea typeface="ヒラギノ角ゴ Pro W3" charset="0"/>
                  <a:cs typeface="ヒラギノ角ゴ Pro W3" charset="0"/>
                </a:defRPr>
              </a:lvl2pPr>
              <a:lvl3pPr eaLnBrk="0" hangingPunct="0">
                <a:defRPr sz="2400">
                  <a:solidFill>
                    <a:schemeClr val="tx1"/>
                  </a:solidFill>
                  <a:latin typeface="Times New Roman" charset="0"/>
                  <a:ea typeface="ヒラギノ角ゴ Pro W3" charset="0"/>
                  <a:cs typeface="ヒラギノ角ゴ Pro W3" charset="0"/>
                </a:defRPr>
              </a:lvl3pPr>
              <a:lvl4pPr eaLnBrk="0" hangingPunct="0">
                <a:defRPr sz="2400">
                  <a:solidFill>
                    <a:schemeClr val="tx1"/>
                  </a:solidFill>
                  <a:latin typeface="Times New Roman" charset="0"/>
                  <a:ea typeface="ヒラギノ角ゴ Pro W3" charset="0"/>
                  <a:cs typeface="ヒラギノ角ゴ Pro W3" charset="0"/>
                </a:defRPr>
              </a:lvl4pPr>
              <a:lvl5pPr eaLnBrk="0" hangingPunct="0">
                <a:defRPr sz="2400">
                  <a:solidFill>
                    <a:schemeClr val="tx1"/>
                  </a:solidFill>
                  <a:latin typeface="Times New Roman" charset="0"/>
                  <a:ea typeface="ヒラギノ角ゴ Pro W3" charset="0"/>
                  <a:cs typeface="ヒラギノ角ゴ Pro W3" charset="0"/>
                </a:defRPr>
              </a:lvl5pPr>
              <a:lvl6pPr marL="457200" eaLnBrk="0" fontAlgn="base" hangingPunct="0">
                <a:spcBef>
                  <a:spcPct val="0"/>
                </a:spcBef>
                <a:spcAft>
                  <a:spcPct val="0"/>
                </a:spcAft>
                <a:defRPr sz="2400">
                  <a:solidFill>
                    <a:schemeClr val="tx1"/>
                  </a:solidFill>
                  <a:latin typeface="Times New Roman" charset="0"/>
                  <a:ea typeface="ヒラギノ角ゴ Pro W3" charset="0"/>
                  <a:cs typeface="ヒラギノ角ゴ Pro W3" charset="0"/>
                </a:defRPr>
              </a:lvl6pPr>
              <a:lvl7pPr marL="914400" eaLnBrk="0" fontAlgn="base" hangingPunct="0">
                <a:spcBef>
                  <a:spcPct val="0"/>
                </a:spcBef>
                <a:spcAft>
                  <a:spcPct val="0"/>
                </a:spcAft>
                <a:defRPr sz="2400">
                  <a:solidFill>
                    <a:schemeClr val="tx1"/>
                  </a:solidFill>
                  <a:latin typeface="Times New Roman" charset="0"/>
                  <a:ea typeface="ヒラギノ角ゴ Pro W3" charset="0"/>
                  <a:cs typeface="ヒラギノ角ゴ Pro W3" charset="0"/>
                </a:defRPr>
              </a:lvl7pPr>
              <a:lvl8pPr marL="1371600" eaLnBrk="0" fontAlgn="base" hangingPunct="0">
                <a:spcBef>
                  <a:spcPct val="0"/>
                </a:spcBef>
                <a:spcAft>
                  <a:spcPct val="0"/>
                </a:spcAft>
                <a:defRPr sz="2400">
                  <a:solidFill>
                    <a:schemeClr val="tx1"/>
                  </a:solidFill>
                  <a:latin typeface="Times New Roman" charset="0"/>
                  <a:ea typeface="ヒラギノ角ゴ Pro W3" charset="0"/>
                  <a:cs typeface="ヒラギノ角ゴ Pro W3" charset="0"/>
                </a:defRPr>
              </a:lvl8pPr>
              <a:lvl9pPr marL="1828800" eaLnBrk="0" fontAlgn="base" hangingPunct="0">
                <a:spcBef>
                  <a:spcPct val="0"/>
                </a:spcBef>
                <a:spcAft>
                  <a:spcPct val="0"/>
                </a:spcAft>
                <a:defRPr sz="2400">
                  <a:solidFill>
                    <a:schemeClr val="tx1"/>
                  </a:solidFill>
                  <a:latin typeface="Times New Roman" charset="0"/>
                  <a:ea typeface="ヒラギノ角ゴ Pro W3" charset="0"/>
                  <a:cs typeface="ヒラギノ角ゴ Pro W3" charset="0"/>
                </a:defRPr>
              </a:lvl9pPr>
            </a:lstStyle>
            <a:p>
              <a:pPr eaLnBrk="1" hangingPunct="1"/>
              <a:r>
                <a:rPr lang="en-US" sz="1600" dirty="0">
                  <a:solidFill>
                    <a:srgbClr val="000090"/>
                  </a:solidFill>
                  <a:latin typeface="Helvetica"/>
                  <a:cs typeface="Helvetica"/>
                </a:rPr>
                <a:t>Production</a:t>
              </a:r>
            </a:p>
            <a:p>
              <a:pPr eaLnBrk="1" hangingPunct="1"/>
              <a:r>
                <a:rPr lang="en-US" sz="1600" dirty="0">
                  <a:solidFill>
                    <a:srgbClr val="000090"/>
                  </a:solidFill>
                  <a:latin typeface="Helvetica"/>
                  <a:cs typeface="Helvetica"/>
                </a:rPr>
                <a:t>Manager</a:t>
              </a:r>
            </a:p>
          </p:txBody>
        </p:sp>
      </p:grpSp>
      <p:pic>
        <p:nvPicPr>
          <p:cNvPr id="63" name="Picture 113" descr="ProdJob.png"/>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a:off x="7220823" y="2913942"/>
            <a:ext cx="1216025" cy="55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69" name="组合 68"/>
          <p:cNvGrpSpPr/>
          <p:nvPr/>
        </p:nvGrpSpPr>
        <p:grpSpPr>
          <a:xfrm>
            <a:off x="6961978" y="2273552"/>
            <a:ext cx="1344978" cy="384994"/>
            <a:chOff x="5519640" y="2092792"/>
            <a:chExt cx="1283218" cy="480560"/>
          </a:xfrm>
        </p:grpSpPr>
        <p:sp>
          <p:nvSpPr>
            <p:cNvPr id="70" name="圆角矩形 69"/>
            <p:cNvSpPr/>
            <p:nvPr/>
          </p:nvSpPr>
          <p:spPr>
            <a:xfrm>
              <a:off x="5519640" y="2092792"/>
              <a:ext cx="1198676" cy="480560"/>
            </a:xfrm>
            <a:prstGeom prst="round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1" name="TextBox 14"/>
            <p:cNvSpPr txBox="1"/>
            <p:nvPr/>
          </p:nvSpPr>
          <p:spPr>
            <a:xfrm>
              <a:off x="5519640" y="2139232"/>
              <a:ext cx="1283218" cy="338554"/>
            </a:xfrm>
            <a:prstGeom prst="rect">
              <a:avLst/>
            </a:prstGeom>
            <a:noFill/>
          </p:spPr>
          <p:txBody>
            <a:bodyPr wrap="square" rtlCol="0">
              <a:spAutoFit/>
            </a:bodyPr>
            <a:lstStyle/>
            <a:p>
              <a:r>
                <a:rPr lang="en-US" altLang="zh-CN" sz="1600" b="1" dirty="0" err="1"/>
                <a:t>ProdSys</a:t>
              </a:r>
              <a:endParaRPr lang="zh-CN" altLang="en-US" sz="1600" b="1" dirty="0"/>
            </a:p>
          </p:txBody>
        </p:sp>
      </p:grpSp>
      <p:cxnSp>
        <p:nvCxnSpPr>
          <p:cNvPr id="76" name="直接箭头连接符 75"/>
          <p:cNvCxnSpPr/>
          <p:nvPr/>
        </p:nvCxnSpPr>
        <p:spPr bwMode="auto">
          <a:xfrm>
            <a:off x="6201076" y="2042986"/>
            <a:ext cx="0" cy="327681"/>
          </a:xfrm>
          <a:prstGeom prst="straightConnector1">
            <a:avLst/>
          </a:prstGeom>
          <a:solidFill>
            <a:srgbClr val="99CC00"/>
          </a:solidFill>
          <a:ln w="38100" cap="flat" cmpd="sng" algn="ctr">
            <a:solidFill>
              <a:srgbClr val="7030A0"/>
            </a:solidFill>
            <a:prstDash val="solid"/>
            <a:round/>
            <a:headEnd type="none" w="med" len="med"/>
            <a:tailEnd type="arrow"/>
          </a:ln>
          <a:effectLst/>
        </p:spPr>
      </p:cxnSp>
      <p:cxnSp>
        <p:nvCxnSpPr>
          <p:cNvPr id="78" name="直接箭头连接符 77"/>
          <p:cNvCxnSpPr/>
          <p:nvPr/>
        </p:nvCxnSpPr>
        <p:spPr bwMode="auto">
          <a:xfrm flipH="1">
            <a:off x="7586883" y="2042985"/>
            <a:ext cx="3225" cy="327682"/>
          </a:xfrm>
          <a:prstGeom prst="straightConnector1">
            <a:avLst/>
          </a:prstGeom>
          <a:solidFill>
            <a:srgbClr val="99CC00"/>
          </a:solidFill>
          <a:ln w="38100" cap="flat" cmpd="sng" algn="ctr">
            <a:solidFill>
              <a:srgbClr val="7030A0"/>
            </a:solidFill>
            <a:prstDash val="solid"/>
            <a:round/>
            <a:headEnd type="none" w="med" len="med"/>
            <a:tailEnd type="arrow"/>
          </a:ln>
          <a:effectLst/>
        </p:spPr>
      </p:cxnSp>
      <p:sp>
        <p:nvSpPr>
          <p:cNvPr id="34" name="椭圆 33"/>
          <p:cNvSpPr/>
          <p:nvPr/>
        </p:nvSpPr>
        <p:spPr>
          <a:xfrm>
            <a:off x="6368336" y="3043776"/>
            <a:ext cx="985561" cy="592642"/>
          </a:xfrm>
          <a:prstGeom prst="ellipse">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 name="TextBox 34"/>
          <p:cNvSpPr txBox="1"/>
          <p:nvPr/>
        </p:nvSpPr>
        <p:spPr>
          <a:xfrm>
            <a:off x="6310069" y="3113198"/>
            <a:ext cx="1128683" cy="523220"/>
          </a:xfrm>
          <a:prstGeom prst="rect">
            <a:avLst/>
          </a:prstGeom>
          <a:noFill/>
        </p:spPr>
        <p:txBody>
          <a:bodyPr wrap="square" rtlCol="0">
            <a:spAutoFit/>
          </a:bodyPr>
          <a:lstStyle/>
          <a:p>
            <a:r>
              <a:rPr lang="en-US" altLang="zh-CN" sz="1400" dirty="0"/>
              <a:t>DIRAC Interface</a:t>
            </a:r>
            <a:endParaRPr lang="zh-CN" altLang="en-US" sz="1400" dirty="0"/>
          </a:p>
        </p:txBody>
      </p:sp>
      <p:sp>
        <p:nvSpPr>
          <p:cNvPr id="3" name="内容占位符 2"/>
          <p:cNvSpPr>
            <a:spLocks noGrp="1"/>
          </p:cNvSpPr>
          <p:nvPr>
            <p:ph idx="1"/>
          </p:nvPr>
        </p:nvSpPr>
        <p:spPr>
          <a:xfrm>
            <a:off x="-1" y="1230363"/>
            <a:ext cx="4546601" cy="4796471"/>
          </a:xfrm>
        </p:spPr>
        <p:txBody>
          <a:bodyPr/>
          <a:lstStyle/>
          <a:p>
            <a:pPr>
              <a:defRPr/>
            </a:pPr>
            <a:r>
              <a:rPr lang="en-GB" altLang="zh-CN" sz="1800" b="1" dirty="0"/>
              <a:t>Submission interface and tools </a:t>
            </a:r>
          </a:p>
          <a:p>
            <a:pPr lvl="1">
              <a:defRPr/>
            </a:pPr>
            <a:r>
              <a:rPr lang="en-GB" altLang="zh-CN" sz="1400" b="1" dirty="0"/>
              <a:t>DIRAC API</a:t>
            </a:r>
          </a:p>
          <a:p>
            <a:pPr lvl="1">
              <a:defRPr/>
            </a:pPr>
            <a:r>
              <a:rPr lang="en-GB" altLang="zh-CN" sz="1400" b="1" dirty="0"/>
              <a:t>JSUB</a:t>
            </a:r>
          </a:p>
          <a:p>
            <a:pPr lvl="1">
              <a:defRPr/>
            </a:pPr>
            <a:r>
              <a:rPr lang="en-GB" altLang="zh-CN" sz="1400" b="1" dirty="0"/>
              <a:t>Production System</a:t>
            </a:r>
          </a:p>
          <a:p>
            <a:pPr>
              <a:defRPr/>
            </a:pPr>
            <a:r>
              <a:rPr lang="en-US" altLang="zh-CN" sz="1800" b="1" dirty="0"/>
              <a:t>DIRAC</a:t>
            </a:r>
            <a:r>
              <a:rPr lang="en-US" altLang="zh-CN" sz="2000" b="1" dirty="0"/>
              <a:t> </a:t>
            </a:r>
          </a:p>
          <a:p>
            <a:pPr lvl="1">
              <a:defRPr/>
            </a:pPr>
            <a:r>
              <a:rPr lang="en-US" altLang="zh-CN" sz="1400" b="1" dirty="0"/>
              <a:t>Just like a global “cluster”</a:t>
            </a:r>
          </a:p>
          <a:p>
            <a:pPr lvl="1">
              <a:defRPr/>
            </a:pPr>
            <a:r>
              <a:rPr lang="en-GB" altLang="zh-CN" sz="1400" b="1" dirty="0"/>
              <a:t>Interface with local “clusters” in each site</a:t>
            </a:r>
          </a:p>
          <a:p>
            <a:pPr lvl="1">
              <a:defRPr/>
            </a:pPr>
            <a:r>
              <a:rPr lang="en-GB" altLang="zh-CN" sz="1400" b="1" dirty="0"/>
              <a:t>Receive jobs to put into queue and schedule jobs to proper resources</a:t>
            </a:r>
          </a:p>
          <a:p>
            <a:pPr>
              <a:defRPr/>
            </a:pPr>
            <a:r>
              <a:rPr lang="en-GB" altLang="zh-CN" sz="1800" b="1" dirty="0"/>
              <a:t>Resource in sites</a:t>
            </a:r>
          </a:p>
          <a:p>
            <a:pPr lvl="1">
              <a:defRPr/>
            </a:pPr>
            <a:r>
              <a:rPr lang="en-GB" altLang="zh-CN" sz="1400" b="1" dirty="0"/>
              <a:t>Jobs reach and run in work nodes</a:t>
            </a:r>
          </a:p>
          <a:p>
            <a:pPr>
              <a:buFont typeface="Arial" pitchFamily="34" charset="0"/>
              <a:buChar char="•"/>
              <a:defRPr/>
            </a:pPr>
            <a:r>
              <a:rPr lang="en-GB" altLang="zh-CN" sz="1800" b="1" dirty="0">
                <a:solidFill>
                  <a:schemeClr val="accent2"/>
                </a:solidFill>
              </a:rPr>
              <a:t>More details of submission interface and tools refer to “Job submission” section on 10</a:t>
            </a:r>
            <a:r>
              <a:rPr lang="en-GB" altLang="zh-CN" sz="1800" b="1" baseline="30000" dirty="0">
                <a:solidFill>
                  <a:schemeClr val="accent2"/>
                </a:solidFill>
              </a:rPr>
              <a:t>th</a:t>
            </a:r>
            <a:r>
              <a:rPr lang="en-GB" altLang="zh-CN" sz="1800" b="1" dirty="0">
                <a:solidFill>
                  <a:schemeClr val="accent2"/>
                </a:solidFill>
              </a:rPr>
              <a:t> </a:t>
            </a:r>
            <a:r>
              <a:rPr lang="en-US" altLang="zh-CN" sz="1800" b="1" dirty="0">
                <a:solidFill>
                  <a:schemeClr val="accent2"/>
                </a:solidFill>
              </a:rPr>
              <a:t>,Feb</a:t>
            </a:r>
            <a:r>
              <a:rPr lang="en-GB" altLang="zh-CN" sz="1800" b="1" dirty="0">
                <a:solidFill>
                  <a:schemeClr val="accent2"/>
                </a:solidFill>
              </a:rPr>
              <a:t> </a:t>
            </a:r>
          </a:p>
        </p:txBody>
      </p:sp>
    </p:spTree>
    <p:extLst>
      <p:ext uri="{BB962C8B-B14F-4D97-AF65-F5344CB8AC3E}">
        <p14:creationId xmlns:p14="http://schemas.microsoft.com/office/powerpoint/2010/main" val="42435025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How do you use data in DCI?</a:t>
            </a:r>
            <a:endParaRPr lang="zh-CN" altLang="en-US" dirty="0"/>
          </a:p>
        </p:txBody>
      </p:sp>
      <p:sp>
        <p:nvSpPr>
          <p:cNvPr id="3" name="内容占位符 2"/>
          <p:cNvSpPr>
            <a:spLocks noGrp="1"/>
          </p:cNvSpPr>
          <p:nvPr>
            <p:ph idx="1"/>
          </p:nvPr>
        </p:nvSpPr>
        <p:spPr>
          <a:xfrm>
            <a:off x="1" y="1122170"/>
            <a:ext cx="5569836" cy="5219141"/>
          </a:xfrm>
        </p:spPr>
        <p:txBody>
          <a:bodyPr/>
          <a:lstStyle/>
          <a:p>
            <a:pPr>
              <a:defRPr/>
            </a:pPr>
            <a:r>
              <a:rPr lang="en-US" altLang="zh-CN" sz="1800" b="1" dirty="0"/>
              <a:t>In distributed computing environment, data is located in different data centers</a:t>
            </a:r>
          </a:p>
          <a:p>
            <a:pPr lvl="1">
              <a:defRPr/>
            </a:pPr>
            <a:r>
              <a:rPr lang="en-US" altLang="zh-CN" sz="1600" dirty="0"/>
              <a:t>Data can’t be accessed locally</a:t>
            </a:r>
          </a:p>
          <a:p>
            <a:pPr>
              <a:defRPr/>
            </a:pPr>
            <a:r>
              <a:rPr lang="en-US" altLang="zh-CN" sz="1800" b="1" dirty="0"/>
              <a:t>Dirac File Catalogue </a:t>
            </a:r>
            <a:r>
              <a:rPr lang="en-US" altLang="zh-CN" sz="1600" dirty="0"/>
              <a:t>(DFC)</a:t>
            </a:r>
          </a:p>
          <a:p>
            <a:pPr lvl="1">
              <a:defRPr/>
            </a:pPr>
            <a:r>
              <a:rPr lang="en-US" altLang="zh-CN" sz="1600" dirty="0"/>
              <a:t>Just like a “global” file system, make remote data look like “local” by providing a global view and a unique interface  </a:t>
            </a:r>
          </a:p>
          <a:p>
            <a:pPr lvl="2"/>
            <a:r>
              <a:rPr lang="en-US" altLang="zh-CN" sz="1600" dirty="0"/>
              <a:t>Interface with different SEs</a:t>
            </a:r>
          </a:p>
          <a:p>
            <a:pPr lvl="2"/>
            <a:r>
              <a:rPr lang="en-US" altLang="zh-CN" sz="1600" dirty="0"/>
              <a:t>With LFN, data locations are transparent to users</a:t>
            </a:r>
          </a:p>
          <a:p>
            <a:pPr marL="342900" lvl="1" indent="-342900">
              <a:buClr>
                <a:srgbClr val="FF0000"/>
              </a:buClr>
              <a:buFont typeface="Wingdings" pitchFamily="2" charset="2"/>
              <a:buChar char="v"/>
              <a:defRPr/>
            </a:pPr>
            <a:r>
              <a:rPr lang="en-US" altLang="zh-CN" sz="1800" b="1" dirty="0"/>
              <a:t>SE </a:t>
            </a:r>
            <a:r>
              <a:rPr lang="zh-CN" altLang="en-US" sz="1800" b="1" dirty="0"/>
              <a:t>（</a:t>
            </a:r>
            <a:r>
              <a:rPr lang="en-US" altLang="zh-CN" sz="1800" dirty="0"/>
              <a:t>Storage Element</a:t>
            </a:r>
            <a:r>
              <a:rPr lang="zh-CN" altLang="en-US" sz="1800" dirty="0"/>
              <a:t>）</a:t>
            </a:r>
            <a:r>
              <a:rPr lang="en-US" altLang="zh-CN" sz="1800" dirty="0"/>
              <a:t> </a:t>
            </a:r>
          </a:p>
          <a:p>
            <a:pPr lvl="1">
              <a:defRPr/>
            </a:pPr>
            <a:r>
              <a:rPr lang="en-US" altLang="zh-CN" sz="1600" dirty="0"/>
              <a:t>File system where data is stored, with grid protocols for data movements between SEs </a:t>
            </a:r>
          </a:p>
          <a:p>
            <a:pPr lvl="1">
              <a:defRPr/>
            </a:pPr>
            <a:r>
              <a:rPr lang="en-US" altLang="zh-CN" sz="1600" dirty="0"/>
              <a:t>Normally users don’t need to directly visit SE</a:t>
            </a:r>
          </a:p>
          <a:p>
            <a:pPr>
              <a:defRPr/>
            </a:pPr>
            <a:r>
              <a:rPr lang="en-US" altLang="zh-CN" sz="1800" b="1" dirty="0"/>
              <a:t>FTS ( File Transfer System) </a:t>
            </a:r>
          </a:p>
          <a:p>
            <a:pPr lvl="1">
              <a:defRPr/>
            </a:pPr>
            <a:r>
              <a:rPr lang="en-US" altLang="zh-CN" sz="1600" dirty="0"/>
              <a:t>Help massive data replication between SEs</a:t>
            </a:r>
            <a:endParaRPr lang="en-GB" altLang="zh-CN" b="1" dirty="0">
              <a:solidFill>
                <a:schemeClr val="accent2"/>
              </a:solidFill>
            </a:endParaRPr>
          </a:p>
        </p:txBody>
      </p:sp>
      <p:sp>
        <p:nvSpPr>
          <p:cNvPr id="4" name="灯片编号占位符 3"/>
          <p:cNvSpPr>
            <a:spLocks noGrp="1"/>
          </p:cNvSpPr>
          <p:nvPr>
            <p:ph type="sldNum" sz="quarter" idx="12"/>
          </p:nvPr>
        </p:nvSpPr>
        <p:spPr>
          <a:xfrm>
            <a:off x="10091350" y="6477000"/>
            <a:ext cx="809711" cy="381000"/>
          </a:xfrm>
        </p:spPr>
        <p:txBody>
          <a:bodyPr/>
          <a:lstStyle/>
          <a:p>
            <a:pPr>
              <a:defRPr/>
            </a:pPr>
            <a:fld id="{5E698583-9402-4001-B74E-40CAA96665D9}" type="slidenum">
              <a:rPr lang="zh-CN" altLang="en-US" smtClean="0"/>
              <a:pPr>
                <a:defRPr/>
              </a:pPr>
              <a:t>12</a:t>
            </a:fld>
            <a:endParaRPr lang="en-US" altLang="zh-CN" dirty="0"/>
          </a:p>
        </p:txBody>
      </p:sp>
      <p:grpSp>
        <p:nvGrpSpPr>
          <p:cNvPr id="5" name="组合 14359"/>
          <p:cNvGrpSpPr>
            <a:grpSpLocks/>
          </p:cNvGrpSpPr>
          <p:nvPr/>
        </p:nvGrpSpPr>
        <p:grpSpPr bwMode="auto">
          <a:xfrm>
            <a:off x="5144355" y="1289208"/>
            <a:ext cx="4041317" cy="5321983"/>
            <a:chOff x="5616085" y="1498752"/>
            <a:chExt cx="4298073" cy="5321788"/>
          </a:xfrm>
        </p:grpSpPr>
        <p:grpSp>
          <p:nvGrpSpPr>
            <p:cNvPr id="6" name="组合 9"/>
            <p:cNvGrpSpPr>
              <a:grpSpLocks/>
            </p:cNvGrpSpPr>
            <p:nvPr/>
          </p:nvGrpSpPr>
          <p:grpSpPr bwMode="auto">
            <a:xfrm>
              <a:off x="5808132" y="2378097"/>
              <a:ext cx="3658443" cy="1472785"/>
              <a:chOff x="4189717" y="5524500"/>
              <a:chExt cx="3658364" cy="1472834"/>
            </a:xfrm>
          </p:grpSpPr>
          <p:sp>
            <p:nvSpPr>
              <p:cNvPr id="34" name="圆角矩形 33"/>
              <p:cNvSpPr/>
              <p:nvPr/>
            </p:nvSpPr>
            <p:spPr>
              <a:xfrm>
                <a:off x="4189717" y="6159137"/>
                <a:ext cx="3658364" cy="838197"/>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35" name="Picture 2"/>
              <p:cNvSpPr>
                <a:spLocks noChangeAspect="1" noChangeArrowheads="1"/>
              </p:cNvSpPr>
              <p:nvPr/>
            </p:nvSpPr>
            <p:spPr bwMode="auto">
              <a:xfrm>
                <a:off x="4342606" y="5524500"/>
                <a:ext cx="3033891" cy="12692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folHlink"/>
                  </a:buClr>
                  <a:buSzPct val="60000"/>
                  <a:buFont typeface="Wingdings" pitchFamily="2" charset="2"/>
                  <a:buChar char="n"/>
                  <a:defRPr sz="3000">
                    <a:solidFill>
                      <a:srgbClr val="000066"/>
                    </a:solidFill>
                    <a:latin typeface="Tahoma" pitchFamily="34" charset="0"/>
                    <a:ea typeface="黑体" pitchFamily="49" charset="-122"/>
                  </a:defRPr>
                </a:lvl1pPr>
                <a:lvl2pPr marL="742950" indent="-285750">
                  <a:spcBef>
                    <a:spcPct val="20000"/>
                  </a:spcBef>
                  <a:buClr>
                    <a:schemeClr val="hlink"/>
                  </a:buClr>
                  <a:buSzPct val="55000"/>
                  <a:buFont typeface="Wingdings" pitchFamily="2" charset="2"/>
                  <a:buChar char="è"/>
                  <a:defRPr sz="2800">
                    <a:solidFill>
                      <a:srgbClr val="CC0000"/>
                    </a:solidFill>
                    <a:latin typeface="Tahoma" pitchFamily="34" charset="0"/>
                    <a:ea typeface="楷体_GB2312" charset="-122"/>
                  </a:defRPr>
                </a:lvl2pPr>
                <a:lvl3pPr marL="1143000" indent="-228600">
                  <a:spcBef>
                    <a:spcPct val="20000"/>
                  </a:spcBef>
                  <a:buClr>
                    <a:schemeClr val="folHlink"/>
                  </a:buClr>
                  <a:buSzPct val="50000"/>
                  <a:buFont typeface="Wingdings" pitchFamily="2" charset="2"/>
                  <a:buChar char="n"/>
                  <a:defRPr sz="2400">
                    <a:solidFill>
                      <a:schemeClr val="tx1"/>
                    </a:solidFill>
                    <a:latin typeface="Tahoma" pitchFamily="34" charset="0"/>
                    <a:ea typeface="宋体" pitchFamily="2" charset="-122"/>
                  </a:defRPr>
                </a:lvl3pPr>
                <a:lvl4pPr marL="1600200" indent="-228600">
                  <a:spcBef>
                    <a:spcPct val="20000"/>
                  </a:spcBef>
                  <a:buClr>
                    <a:schemeClr val="accent2"/>
                  </a:buClr>
                  <a:buSzPct val="55000"/>
                  <a:buFont typeface="Wingdings" pitchFamily="2" charset="2"/>
                  <a:buChar char="n"/>
                  <a:defRPr sz="2000">
                    <a:solidFill>
                      <a:schemeClr val="tx1"/>
                    </a:solidFill>
                    <a:latin typeface="Tahoma" pitchFamily="34" charset="0"/>
                    <a:ea typeface="宋体" pitchFamily="2" charset="-122"/>
                  </a:defRPr>
                </a:lvl4pPr>
                <a:lvl5pPr marL="2057400" indent="-228600">
                  <a:spcBef>
                    <a:spcPct val="20000"/>
                  </a:spcBef>
                  <a:buClr>
                    <a:schemeClr val="accent1"/>
                  </a:buClr>
                  <a:buSzPct val="50000"/>
                  <a:buFont typeface="Wingdings" pitchFamily="2" charset="2"/>
                  <a:buChar char="n"/>
                  <a:defRPr sz="2000">
                    <a:solidFill>
                      <a:schemeClr val="tx1"/>
                    </a:solidFill>
                    <a:latin typeface="Tahoma" pitchFamily="34" charset="0"/>
                    <a:ea typeface="宋体" pitchFamily="2" charset="-122"/>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ea typeface="宋体" pitchFamily="2" charset="-122"/>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ea typeface="宋体" pitchFamily="2" charset="-122"/>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ea typeface="宋体" pitchFamily="2" charset="-122"/>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ea typeface="宋体" pitchFamily="2" charset="-122"/>
                  </a:defRPr>
                </a:lvl9pPr>
              </a:lstStyle>
              <a:p>
                <a:pPr>
                  <a:spcBef>
                    <a:spcPct val="0"/>
                  </a:spcBef>
                  <a:buClrTx/>
                  <a:buSzTx/>
                  <a:buFontTx/>
                  <a:buNone/>
                </a:pPr>
                <a:endParaRPr lang="zh-CN" altLang="en-US" sz="1800">
                  <a:solidFill>
                    <a:schemeClr val="tx1"/>
                  </a:solidFill>
                  <a:ea typeface="宋体" pitchFamily="2" charset="-122"/>
                </a:endParaRPr>
              </a:p>
            </p:txBody>
          </p:sp>
          <p:sp>
            <p:nvSpPr>
              <p:cNvPr id="36" name="TextBox 4"/>
              <p:cNvSpPr txBox="1">
                <a:spLocks noChangeArrowheads="1"/>
              </p:cNvSpPr>
              <p:nvPr/>
            </p:nvSpPr>
            <p:spPr bwMode="auto">
              <a:xfrm>
                <a:off x="4377533" y="6357847"/>
                <a:ext cx="3428779" cy="3693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folHlink"/>
                  </a:buClr>
                  <a:buSzPct val="60000"/>
                  <a:buFont typeface="Wingdings" pitchFamily="2" charset="2"/>
                  <a:buChar char="n"/>
                  <a:defRPr sz="3000">
                    <a:solidFill>
                      <a:srgbClr val="000066"/>
                    </a:solidFill>
                    <a:latin typeface="Tahoma" pitchFamily="34" charset="0"/>
                    <a:ea typeface="黑体" pitchFamily="49" charset="-122"/>
                  </a:defRPr>
                </a:lvl1pPr>
                <a:lvl2pPr marL="742950" indent="-285750">
                  <a:spcBef>
                    <a:spcPct val="20000"/>
                  </a:spcBef>
                  <a:buClr>
                    <a:schemeClr val="hlink"/>
                  </a:buClr>
                  <a:buSzPct val="55000"/>
                  <a:buFont typeface="Wingdings" pitchFamily="2" charset="2"/>
                  <a:buChar char="è"/>
                  <a:defRPr sz="2800">
                    <a:solidFill>
                      <a:srgbClr val="CC0000"/>
                    </a:solidFill>
                    <a:latin typeface="Tahoma" pitchFamily="34" charset="0"/>
                    <a:ea typeface="楷体_GB2312" charset="-122"/>
                  </a:defRPr>
                </a:lvl2pPr>
                <a:lvl3pPr marL="1143000" indent="-228600">
                  <a:spcBef>
                    <a:spcPct val="20000"/>
                  </a:spcBef>
                  <a:buClr>
                    <a:schemeClr val="folHlink"/>
                  </a:buClr>
                  <a:buSzPct val="50000"/>
                  <a:buFont typeface="Wingdings" pitchFamily="2" charset="2"/>
                  <a:buChar char="n"/>
                  <a:defRPr sz="2400">
                    <a:solidFill>
                      <a:schemeClr val="tx1"/>
                    </a:solidFill>
                    <a:latin typeface="Tahoma" pitchFamily="34" charset="0"/>
                    <a:ea typeface="宋体" pitchFamily="2" charset="-122"/>
                  </a:defRPr>
                </a:lvl3pPr>
                <a:lvl4pPr marL="1600200" indent="-228600">
                  <a:spcBef>
                    <a:spcPct val="20000"/>
                  </a:spcBef>
                  <a:buClr>
                    <a:schemeClr val="accent2"/>
                  </a:buClr>
                  <a:buSzPct val="55000"/>
                  <a:buFont typeface="Wingdings" pitchFamily="2" charset="2"/>
                  <a:buChar char="n"/>
                  <a:defRPr sz="2000">
                    <a:solidFill>
                      <a:schemeClr val="tx1"/>
                    </a:solidFill>
                    <a:latin typeface="Tahoma" pitchFamily="34" charset="0"/>
                    <a:ea typeface="宋体" pitchFamily="2" charset="-122"/>
                  </a:defRPr>
                </a:lvl4pPr>
                <a:lvl5pPr marL="2057400" indent="-228600">
                  <a:spcBef>
                    <a:spcPct val="20000"/>
                  </a:spcBef>
                  <a:buClr>
                    <a:schemeClr val="accent1"/>
                  </a:buClr>
                  <a:buSzPct val="50000"/>
                  <a:buFont typeface="Wingdings" pitchFamily="2" charset="2"/>
                  <a:buChar char="n"/>
                  <a:defRPr sz="2000">
                    <a:solidFill>
                      <a:schemeClr val="tx1"/>
                    </a:solidFill>
                    <a:latin typeface="Tahoma" pitchFamily="34" charset="0"/>
                    <a:ea typeface="宋体" pitchFamily="2" charset="-122"/>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ea typeface="宋体" pitchFamily="2" charset="-122"/>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ea typeface="宋体" pitchFamily="2" charset="-122"/>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ea typeface="宋体" pitchFamily="2" charset="-122"/>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ea typeface="宋体" pitchFamily="2" charset="-122"/>
                  </a:defRPr>
                </a:lvl9pPr>
              </a:lstStyle>
              <a:p>
                <a:pPr>
                  <a:spcBef>
                    <a:spcPct val="0"/>
                  </a:spcBef>
                  <a:buClrTx/>
                  <a:buSzTx/>
                  <a:buFontTx/>
                  <a:buNone/>
                </a:pPr>
                <a:r>
                  <a:rPr lang="en-US" altLang="zh-CN" sz="1800" b="1" dirty="0">
                    <a:solidFill>
                      <a:schemeClr val="tx1"/>
                    </a:solidFill>
                    <a:ea typeface="宋体" pitchFamily="2" charset="-122"/>
                  </a:rPr>
                  <a:t>Dirac File Catalogue</a:t>
                </a:r>
                <a:endParaRPr lang="zh-CN" altLang="en-US" sz="1800" b="1" dirty="0">
                  <a:solidFill>
                    <a:schemeClr val="tx1"/>
                  </a:solidFill>
                  <a:ea typeface="宋体" pitchFamily="2" charset="-122"/>
                </a:endParaRPr>
              </a:p>
            </p:txBody>
          </p:sp>
        </p:grpSp>
        <p:grpSp>
          <p:nvGrpSpPr>
            <p:cNvPr id="7" name="组合 10"/>
            <p:cNvGrpSpPr>
              <a:grpSpLocks/>
            </p:cNvGrpSpPr>
            <p:nvPr/>
          </p:nvGrpSpPr>
          <p:grpSpPr bwMode="auto">
            <a:xfrm>
              <a:off x="7248935" y="6287160"/>
              <a:ext cx="1147529" cy="533380"/>
              <a:chOff x="4032843" y="7002188"/>
              <a:chExt cx="1905033" cy="533397"/>
            </a:xfrm>
          </p:grpSpPr>
          <p:sp>
            <p:nvSpPr>
              <p:cNvPr id="32" name="圆角矩形 31"/>
              <p:cNvSpPr/>
              <p:nvPr/>
            </p:nvSpPr>
            <p:spPr>
              <a:xfrm>
                <a:off x="4032843" y="7002188"/>
                <a:ext cx="1905033" cy="533397"/>
              </a:xfrm>
              <a:prstGeom prst="roundRect">
                <a:avLst/>
              </a:prstGeom>
              <a:solidFill>
                <a:schemeClr val="tx2">
                  <a:lumMod val="40000"/>
                  <a:lumOff val="60000"/>
                </a:schemeClr>
              </a:solid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33" name="TextBox 6"/>
              <p:cNvSpPr txBox="1">
                <a:spLocks noChangeArrowheads="1"/>
              </p:cNvSpPr>
              <p:nvPr/>
            </p:nvSpPr>
            <p:spPr bwMode="auto">
              <a:xfrm>
                <a:off x="4181788" y="7084214"/>
                <a:ext cx="1523998" cy="3693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folHlink"/>
                  </a:buClr>
                  <a:buSzPct val="60000"/>
                  <a:buFont typeface="Wingdings" pitchFamily="2" charset="2"/>
                  <a:buChar char="n"/>
                  <a:defRPr sz="3000">
                    <a:solidFill>
                      <a:srgbClr val="000066"/>
                    </a:solidFill>
                    <a:latin typeface="Tahoma" pitchFamily="34" charset="0"/>
                    <a:ea typeface="黑体" pitchFamily="49" charset="-122"/>
                  </a:defRPr>
                </a:lvl1pPr>
                <a:lvl2pPr marL="742950" indent="-285750">
                  <a:spcBef>
                    <a:spcPct val="20000"/>
                  </a:spcBef>
                  <a:buClr>
                    <a:schemeClr val="hlink"/>
                  </a:buClr>
                  <a:buSzPct val="55000"/>
                  <a:buFont typeface="Wingdings" pitchFamily="2" charset="2"/>
                  <a:buChar char="è"/>
                  <a:defRPr sz="2800">
                    <a:solidFill>
                      <a:srgbClr val="CC0000"/>
                    </a:solidFill>
                    <a:latin typeface="Tahoma" pitchFamily="34" charset="0"/>
                    <a:ea typeface="楷体_GB2312" charset="-122"/>
                  </a:defRPr>
                </a:lvl2pPr>
                <a:lvl3pPr marL="1143000" indent="-228600">
                  <a:spcBef>
                    <a:spcPct val="20000"/>
                  </a:spcBef>
                  <a:buClr>
                    <a:schemeClr val="folHlink"/>
                  </a:buClr>
                  <a:buSzPct val="50000"/>
                  <a:buFont typeface="Wingdings" pitchFamily="2" charset="2"/>
                  <a:buChar char="n"/>
                  <a:defRPr sz="2400">
                    <a:solidFill>
                      <a:schemeClr val="tx1"/>
                    </a:solidFill>
                    <a:latin typeface="Tahoma" pitchFamily="34" charset="0"/>
                    <a:ea typeface="宋体" pitchFamily="2" charset="-122"/>
                  </a:defRPr>
                </a:lvl3pPr>
                <a:lvl4pPr marL="1600200" indent="-228600">
                  <a:spcBef>
                    <a:spcPct val="20000"/>
                  </a:spcBef>
                  <a:buClr>
                    <a:schemeClr val="accent2"/>
                  </a:buClr>
                  <a:buSzPct val="55000"/>
                  <a:buFont typeface="Wingdings" pitchFamily="2" charset="2"/>
                  <a:buChar char="n"/>
                  <a:defRPr sz="2000">
                    <a:solidFill>
                      <a:schemeClr val="tx1"/>
                    </a:solidFill>
                    <a:latin typeface="Tahoma" pitchFamily="34" charset="0"/>
                    <a:ea typeface="宋体" pitchFamily="2" charset="-122"/>
                  </a:defRPr>
                </a:lvl4pPr>
                <a:lvl5pPr marL="2057400" indent="-228600">
                  <a:spcBef>
                    <a:spcPct val="20000"/>
                  </a:spcBef>
                  <a:buClr>
                    <a:schemeClr val="accent1"/>
                  </a:buClr>
                  <a:buSzPct val="50000"/>
                  <a:buFont typeface="Wingdings" pitchFamily="2" charset="2"/>
                  <a:buChar char="n"/>
                  <a:defRPr sz="2000">
                    <a:solidFill>
                      <a:schemeClr val="tx1"/>
                    </a:solidFill>
                    <a:latin typeface="Tahoma" pitchFamily="34" charset="0"/>
                    <a:ea typeface="宋体" pitchFamily="2" charset="-122"/>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ea typeface="宋体" pitchFamily="2" charset="-122"/>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ea typeface="宋体" pitchFamily="2" charset="-122"/>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ea typeface="宋体" pitchFamily="2" charset="-122"/>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ea typeface="宋体" pitchFamily="2" charset="-122"/>
                  </a:defRPr>
                </a:lvl9pPr>
              </a:lstStyle>
              <a:p>
                <a:pPr>
                  <a:spcBef>
                    <a:spcPct val="0"/>
                  </a:spcBef>
                  <a:buClrTx/>
                  <a:buSzTx/>
                  <a:buFontTx/>
                  <a:buNone/>
                </a:pPr>
                <a:r>
                  <a:rPr lang="en-US" altLang="zh-CN" sz="1800" dirty="0">
                    <a:solidFill>
                      <a:schemeClr val="tx1"/>
                    </a:solidFill>
                    <a:ea typeface="宋体" pitchFamily="2" charset="-122"/>
                  </a:rPr>
                  <a:t>FTS</a:t>
                </a:r>
                <a:endParaRPr lang="zh-CN" altLang="en-US" sz="1800" dirty="0">
                  <a:solidFill>
                    <a:schemeClr val="tx1"/>
                  </a:solidFill>
                  <a:ea typeface="宋体" pitchFamily="2" charset="-122"/>
                </a:endParaRPr>
              </a:p>
            </p:txBody>
          </p:sp>
        </p:grpSp>
        <p:grpSp>
          <p:nvGrpSpPr>
            <p:cNvPr id="8" name="组合 1"/>
            <p:cNvGrpSpPr>
              <a:grpSpLocks/>
            </p:cNvGrpSpPr>
            <p:nvPr/>
          </p:nvGrpSpPr>
          <p:grpSpPr bwMode="auto">
            <a:xfrm>
              <a:off x="7085805" y="5088520"/>
              <a:ext cx="1423194" cy="533400"/>
              <a:chOff x="5793714" y="2533700"/>
              <a:chExt cx="1514475" cy="533400"/>
            </a:xfrm>
          </p:grpSpPr>
          <p:sp>
            <p:nvSpPr>
              <p:cNvPr id="30" name="圆角矩形 29"/>
              <p:cNvSpPr/>
              <p:nvPr/>
            </p:nvSpPr>
            <p:spPr bwMode="auto">
              <a:xfrm>
                <a:off x="5793718" y="2533138"/>
                <a:ext cx="1515010" cy="533380"/>
              </a:xfrm>
              <a:prstGeom prst="roundRect">
                <a:avLst/>
              </a:prstGeom>
              <a:solidFill>
                <a:srgbClr val="A6DED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31" name="TextBox 13"/>
              <p:cNvSpPr txBox="1">
                <a:spLocks noChangeArrowheads="1"/>
              </p:cNvSpPr>
              <p:nvPr/>
            </p:nvSpPr>
            <p:spPr bwMode="auto">
              <a:xfrm>
                <a:off x="5793714" y="2615324"/>
                <a:ext cx="137848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folHlink"/>
                  </a:buClr>
                  <a:buSzPct val="60000"/>
                  <a:buFont typeface="Wingdings" pitchFamily="2" charset="2"/>
                  <a:buChar char="n"/>
                  <a:defRPr sz="3000">
                    <a:solidFill>
                      <a:srgbClr val="000066"/>
                    </a:solidFill>
                    <a:latin typeface="Tahoma" pitchFamily="34" charset="0"/>
                    <a:ea typeface="黑体" pitchFamily="49" charset="-122"/>
                  </a:defRPr>
                </a:lvl1pPr>
                <a:lvl2pPr marL="742950" indent="-285750">
                  <a:spcBef>
                    <a:spcPct val="20000"/>
                  </a:spcBef>
                  <a:buClr>
                    <a:schemeClr val="hlink"/>
                  </a:buClr>
                  <a:buSzPct val="55000"/>
                  <a:buFont typeface="Wingdings" pitchFamily="2" charset="2"/>
                  <a:buChar char="è"/>
                  <a:defRPr sz="2800">
                    <a:solidFill>
                      <a:srgbClr val="CC0000"/>
                    </a:solidFill>
                    <a:latin typeface="Tahoma" pitchFamily="34" charset="0"/>
                    <a:ea typeface="楷体_GB2312" charset="-122"/>
                  </a:defRPr>
                </a:lvl2pPr>
                <a:lvl3pPr marL="1143000" indent="-228600">
                  <a:spcBef>
                    <a:spcPct val="20000"/>
                  </a:spcBef>
                  <a:buClr>
                    <a:schemeClr val="folHlink"/>
                  </a:buClr>
                  <a:buSzPct val="50000"/>
                  <a:buFont typeface="Wingdings" pitchFamily="2" charset="2"/>
                  <a:buChar char="n"/>
                  <a:defRPr sz="2400">
                    <a:solidFill>
                      <a:schemeClr val="tx1"/>
                    </a:solidFill>
                    <a:latin typeface="Tahoma" pitchFamily="34" charset="0"/>
                    <a:ea typeface="宋体" pitchFamily="2" charset="-122"/>
                  </a:defRPr>
                </a:lvl3pPr>
                <a:lvl4pPr marL="1600200" indent="-228600">
                  <a:spcBef>
                    <a:spcPct val="20000"/>
                  </a:spcBef>
                  <a:buClr>
                    <a:schemeClr val="accent2"/>
                  </a:buClr>
                  <a:buSzPct val="55000"/>
                  <a:buFont typeface="Wingdings" pitchFamily="2" charset="2"/>
                  <a:buChar char="n"/>
                  <a:defRPr sz="2000">
                    <a:solidFill>
                      <a:schemeClr val="tx1"/>
                    </a:solidFill>
                    <a:latin typeface="Tahoma" pitchFamily="34" charset="0"/>
                    <a:ea typeface="宋体" pitchFamily="2" charset="-122"/>
                  </a:defRPr>
                </a:lvl4pPr>
                <a:lvl5pPr marL="2057400" indent="-228600">
                  <a:spcBef>
                    <a:spcPct val="20000"/>
                  </a:spcBef>
                  <a:buClr>
                    <a:schemeClr val="accent1"/>
                  </a:buClr>
                  <a:buSzPct val="50000"/>
                  <a:buFont typeface="Wingdings" pitchFamily="2" charset="2"/>
                  <a:buChar char="n"/>
                  <a:defRPr sz="2000">
                    <a:solidFill>
                      <a:schemeClr val="tx1"/>
                    </a:solidFill>
                    <a:latin typeface="Tahoma" pitchFamily="34" charset="0"/>
                    <a:ea typeface="宋体" pitchFamily="2" charset="-122"/>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ea typeface="宋体" pitchFamily="2" charset="-122"/>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ea typeface="宋体" pitchFamily="2" charset="-122"/>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ea typeface="宋体" pitchFamily="2" charset="-122"/>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ea typeface="宋体" pitchFamily="2" charset="-122"/>
                  </a:defRPr>
                </a:lvl9pPr>
              </a:lstStyle>
              <a:p>
                <a:pPr>
                  <a:spcBef>
                    <a:spcPct val="0"/>
                  </a:spcBef>
                  <a:buClrTx/>
                  <a:buSzTx/>
                  <a:buFontTx/>
                  <a:buNone/>
                </a:pPr>
                <a:r>
                  <a:rPr lang="en-US" altLang="zh-CN" sz="1800" dirty="0">
                    <a:solidFill>
                      <a:schemeClr val="tx1"/>
                    </a:solidFill>
                    <a:ea typeface="宋体" pitchFamily="2" charset="-122"/>
                  </a:rPr>
                  <a:t> EOS </a:t>
                </a:r>
                <a:endParaRPr lang="zh-CN" altLang="en-US" sz="1800" dirty="0">
                  <a:solidFill>
                    <a:schemeClr val="tx1"/>
                  </a:solidFill>
                  <a:ea typeface="宋体" pitchFamily="2" charset="-122"/>
                </a:endParaRPr>
              </a:p>
            </p:txBody>
          </p:sp>
        </p:grpSp>
        <p:sp>
          <p:nvSpPr>
            <p:cNvPr id="10" name="Picture 373" descr="person"/>
            <p:cNvSpPr>
              <a:spLocks noChangeAspect="1" noChangeArrowheads="1"/>
            </p:cNvSpPr>
            <p:nvPr/>
          </p:nvSpPr>
          <p:spPr bwMode="auto">
            <a:xfrm>
              <a:off x="8067818" y="1498752"/>
              <a:ext cx="501038" cy="5367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itchFamily="2" charset="2"/>
                <a:buChar char="n"/>
                <a:defRPr sz="3000">
                  <a:solidFill>
                    <a:srgbClr val="000066"/>
                  </a:solidFill>
                  <a:latin typeface="Tahoma" pitchFamily="34" charset="0"/>
                  <a:ea typeface="黑体" pitchFamily="49" charset="-122"/>
                </a:defRPr>
              </a:lvl1pPr>
              <a:lvl2pPr marL="742950" indent="-285750">
                <a:spcBef>
                  <a:spcPct val="20000"/>
                </a:spcBef>
                <a:buClr>
                  <a:schemeClr val="hlink"/>
                </a:buClr>
                <a:buSzPct val="55000"/>
                <a:buFont typeface="Wingdings" pitchFamily="2" charset="2"/>
                <a:buChar char="è"/>
                <a:defRPr sz="2800">
                  <a:solidFill>
                    <a:srgbClr val="CC0000"/>
                  </a:solidFill>
                  <a:latin typeface="Tahoma" pitchFamily="34" charset="0"/>
                  <a:ea typeface="楷体_GB2312" charset="-122"/>
                </a:defRPr>
              </a:lvl2pPr>
              <a:lvl3pPr marL="1143000" indent="-228600">
                <a:spcBef>
                  <a:spcPct val="20000"/>
                </a:spcBef>
                <a:buClr>
                  <a:schemeClr val="folHlink"/>
                </a:buClr>
                <a:buSzPct val="50000"/>
                <a:buFont typeface="Wingdings" pitchFamily="2" charset="2"/>
                <a:buChar char="n"/>
                <a:defRPr sz="2400">
                  <a:solidFill>
                    <a:schemeClr val="tx1"/>
                  </a:solidFill>
                  <a:latin typeface="Tahoma" pitchFamily="34" charset="0"/>
                  <a:ea typeface="宋体" pitchFamily="2" charset="-122"/>
                </a:defRPr>
              </a:lvl3pPr>
              <a:lvl4pPr marL="1600200" indent="-228600">
                <a:spcBef>
                  <a:spcPct val="20000"/>
                </a:spcBef>
                <a:buClr>
                  <a:schemeClr val="accent2"/>
                </a:buClr>
                <a:buSzPct val="55000"/>
                <a:buFont typeface="Wingdings" pitchFamily="2" charset="2"/>
                <a:buChar char="n"/>
                <a:defRPr sz="2000">
                  <a:solidFill>
                    <a:schemeClr val="tx1"/>
                  </a:solidFill>
                  <a:latin typeface="Tahoma" pitchFamily="34" charset="0"/>
                  <a:ea typeface="宋体" pitchFamily="2" charset="-122"/>
                </a:defRPr>
              </a:lvl4pPr>
              <a:lvl5pPr marL="2057400" indent="-228600">
                <a:spcBef>
                  <a:spcPct val="20000"/>
                </a:spcBef>
                <a:buClr>
                  <a:schemeClr val="accent1"/>
                </a:buClr>
                <a:buSzPct val="50000"/>
                <a:buFont typeface="Wingdings" pitchFamily="2" charset="2"/>
                <a:buChar char="n"/>
                <a:defRPr sz="2000">
                  <a:solidFill>
                    <a:schemeClr val="tx1"/>
                  </a:solidFill>
                  <a:latin typeface="Tahoma" pitchFamily="34" charset="0"/>
                  <a:ea typeface="宋体" pitchFamily="2" charset="-122"/>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ea typeface="宋体" pitchFamily="2" charset="-122"/>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ea typeface="宋体" pitchFamily="2" charset="-122"/>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ea typeface="宋体" pitchFamily="2" charset="-122"/>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ea typeface="宋体" pitchFamily="2" charset="-122"/>
                </a:defRPr>
              </a:lvl9pPr>
            </a:lstStyle>
            <a:p>
              <a:pPr>
                <a:spcBef>
                  <a:spcPct val="0"/>
                </a:spcBef>
                <a:buClrTx/>
                <a:buSzTx/>
                <a:buFontTx/>
                <a:buNone/>
              </a:pPr>
              <a:endParaRPr lang="zh-CN" altLang="en-US" sz="1800">
                <a:solidFill>
                  <a:schemeClr val="tx1"/>
                </a:solidFill>
                <a:ea typeface="宋体" pitchFamily="2" charset="-122"/>
              </a:endParaRPr>
            </a:p>
          </p:txBody>
        </p:sp>
        <p:sp>
          <p:nvSpPr>
            <p:cNvPr id="11" name="Picture 373" descr="person"/>
            <p:cNvSpPr>
              <a:spLocks noChangeAspect="1" noChangeArrowheads="1"/>
            </p:cNvSpPr>
            <p:nvPr/>
          </p:nvSpPr>
          <p:spPr bwMode="auto">
            <a:xfrm>
              <a:off x="6200276" y="1498752"/>
              <a:ext cx="501038" cy="5367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itchFamily="2" charset="2"/>
                <a:buChar char="n"/>
                <a:defRPr sz="3000">
                  <a:solidFill>
                    <a:srgbClr val="000066"/>
                  </a:solidFill>
                  <a:latin typeface="Tahoma" pitchFamily="34" charset="0"/>
                  <a:ea typeface="黑体" pitchFamily="49" charset="-122"/>
                </a:defRPr>
              </a:lvl1pPr>
              <a:lvl2pPr marL="742950" indent="-285750">
                <a:spcBef>
                  <a:spcPct val="20000"/>
                </a:spcBef>
                <a:buClr>
                  <a:schemeClr val="hlink"/>
                </a:buClr>
                <a:buSzPct val="55000"/>
                <a:buFont typeface="Wingdings" pitchFamily="2" charset="2"/>
                <a:buChar char="è"/>
                <a:defRPr sz="2800">
                  <a:solidFill>
                    <a:srgbClr val="CC0000"/>
                  </a:solidFill>
                  <a:latin typeface="Tahoma" pitchFamily="34" charset="0"/>
                  <a:ea typeface="楷体_GB2312" charset="-122"/>
                </a:defRPr>
              </a:lvl2pPr>
              <a:lvl3pPr marL="1143000" indent="-228600">
                <a:spcBef>
                  <a:spcPct val="20000"/>
                </a:spcBef>
                <a:buClr>
                  <a:schemeClr val="folHlink"/>
                </a:buClr>
                <a:buSzPct val="50000"/>
                <a:buFont typeface="Wingdings" pitchFamily="2" charset="2"/>
                <a:buChar char="n"/>
                <a:defRPr sz="2400">
                  <a:solidFill>
                    <a:schemeClr val="tx1"/>
                  </a:solidFill>
                  <a:latin typeface="Tahoma" pitchFamily="34" charset="0"/>
                  <a:ea typeface="宋体" pitchFamily="2" charset="-122"/>
                </a:defRPr>
              </a:lvl3pPr>
              <a:lvl4pPr marL="1600200" indent="-228600">
                <a:spcBef>
                  <a:spcPct val="20000"/>
                </a:spcBef>
                <a:buClr>
                  <a:schemeClr val="accent2"/>
                </a:buClr>
                <a:buSzPct val="55000"/>
                <a:buFont typeface="Wingdings" pitchFamily="2" charset="2"/>
                <a:buChar char="n"/>
                <a:defRPr sz="2000">
                  <a:solidFill>
                    <a:schemeClr val="tx1"/>
                  </a:solidFill>
                  <a:latin typeface="Tahoma" pitchFamily="34" charset="0"/>
                  <a:ea typeface="宋体" pitchFamily="2" charset="-122"/>
                </a:defRPr>
              </a:lvl4pPr>
              <a:lvl5pPr marL="2057400" indent="-228600">
                <a:spcBef>
                  <a:spcPct val="20000"/>
                </a:spcBef>
                <a:buClr>
                  <a:schemeClr val="accent1"/>
                </a:buClr>
                <a:buSzPct val="50000"/>
                <a:buFont typeface="Wingdings" pitchFamily="2" charset="2"/>
                <a:buChar char="n"/>
                <a:defRPr sz="2000">
                  <a:solidFill>
                    <a:schemeClr val="tx1"/>
                  </a:solidFill>
                  <a:latin typeface="Tahoma" pitchFamily="34" charset="0"/>
                  <a:ea typeface="宋体" pitchFamily="2" charset="-122"/>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ea typeface="宋体" pitchFamily="2" charset="-122"/>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ea typeface="宋体" pitchFamily="2" charset="-122"/>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ea typeface="宋体" pitchFamily="2" charset="-122"/>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ea typeface="宋体" pitchFamily="2" charset="-122"/>
                </a:defRPr>
              </a:lvl9pPr>
            </a:lstStyle>
            <a:p>
              <a:pPr>
                <a:spcBef>
                  <a:spcPct val="0"/>
                </a:spcBef>
                <a:buClrTx/>
                <a:buSzTx/>
                <a:buFontTx/>
                <a:buNone/>
              </a:pPr>
              <a:endParaRPr lang="zh-CN" altLang="en-US" sz="1800">
                <a:solidFill>
                  <a:schemeClr val="tx1"/>
                </a:solidFill>
                <a:ea typeface="宋体" pitchFamily="2" charset="-122"/>
              </a:endParaRPr>
            </a:p>
          </p:txBody>
        </p:sp>
        <p:sp>
          <p:nvSpPr>
            <p:cNvPr id="12" name="TextBox 17"/>
            <p:cNvSpPr txBox="1">
              <a:spLocks noChangeArrowheads="1"/>
            </p:cNvSpPr>
            <p:nvPr/>
          </p:nvSpPr>
          <p:spPr bwMode="auto">
            <a:xfrm>
              <a:off x="5947928" y="1695631"/>
              <a:ext cx="1620749" cy="3385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folHlink"/>
                </a:buClr>
                <a:buSzPct val="60000"/>
                <a:buFont typeface="Wingdings" pitchFamily="2" charset="2"/>
                <a:buChar char="n"/>
                <a:defRPr sz="3000">
                  <a:solidFill>
                    <a:srgbClr val="000066"/>
                  </a:solidFill>
                  <a:latin typeface="Tahoma" pitchFamily="34" charset="0"/>
                  <a:ea typeface="黑体" pitchFamily="49" charset="-122"/>
                </a:defRPr>
              </a:lvl1pPr>
              <a:lvl2pPr marL="742950" indent="-285750">
                <a:spcBef>
                  <a:spcPct val="20000"/>
                </a:spcBef>
                <a:buClr>
                  <a:schemeClr val="hlink"/>
                </a:buClr>
                <a:buSzPct val="55000"/>
                <a:buFont typeface="Wingdings" pitchFamily="2" charset="2"/>
                <a:buChar char="è"/>
                <a:defRPr sz="2800">
                  <a:solidFill>
                    <a:srgbClr val="CC0000"/>
                  </a:solidFill>
                  <a:latin typeface="Tahoma" pitchFamily="34" charset="0"/>
                  <a:ea typeface="楷体_GB2312" charset="-122"/>
                </a:defRPr>
              </a:lvl2pPr>
              <a:lvl3pPr marL="1143000" indent="-228600">
                <a:spcBef>
                  <a:spcPct val="20000"/>
                </a:spcBef>
                <a:buClr>
                  <a:schemeClr val="folHlink"/>
                </a:buClr>
                <a:buSzPct val="50000"/>
                <a:buFont typeface="Wingdings" pitchFamily="2" charset="2"/>
                <a:buChar char="n"/>
                <a:defRPr sz="2400">
                  <a:solidFill>
                    <a:schemeClr val="tx1"/>
                  </a:solidFill>
                  <a:latin typeface="Tahoma" pitchFamily="34" charset="0"/>
                  <a:ea typeface="宋体" pitchFamily="2" charset="-122"/>
                </a:defRPr>
              </a:lvl3pPr>
              <a:lvl4pPr marL="1600200" indent="-228600">
                <a:spcBef>
                  <a:spcPct val="20000"/>
                </a:spcBef>
                <a:buClr>
                  <a:schemeClr val="accent2"/>
                </a:buClr>
                <a:buSzPct val="55000"/>
                <a:buFont typeface="Wingdings" pitchFamily="2" charset="2"/>
                <a:buChar char="n"/>
                <a:defRPr sz="2000">
                  <a:solidFill>
                    <a:schemeClr val="tx1"/>
                  </a:solidFill>
                  <a:latin typeface="Tahoma" pitchFamily="34" charset="0"/>
                  <a:ea typeface="宋体" pitchFamily="2" charset="-122"/>
                </a:defRPr>
              </a:lvl4pPr>
              <a:lvl5pPr marL="2057400" indent="-228600">
                <a:spcBef>
                  <a:spcPct val="20000"/>
                </a:spcBef>
                <a:buClr>
                  <a:schemeClr val="accent1"/>
                </a:buClr>
                <a:buSzPct val="50000"/>
                <a:buFont typeface="Wingdings" pitchFamily="2" charset="2"/>
                <a:buChar char="n"/>
                <a:defRPr sz="2000">
                  <a:solidFill>
                    <a:schemeClr val="tx1"/>
                  </a:solidFill>
                  <a:latin typeface="Tahoma" pitchFamily="34" charset="0"/>
                  <a:ea typeface="宋体" pitchFamily="2" charset="-122"/>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ea typeface="宋体" pitchFamily="2" charset="-122"/>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ea typeface="宋体" pitchFamily="2" charset="-122"/>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ea typeface="宋体" pitchFamily="2" charset="-122"/>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ea typeface="宋体" pitchFamily="2" charset="-122"/>
                </a:defRPr>
              </a:lvl9pPr>
            </a:lstStyle>
            <a:p>
              <a:pPr>
                <a:spcBef>
                  <a:spcPct val="0"/>
                </a:spcBef>
                <a:buClrTx/>
                <a:buSzTx/>
                <a:buFontTx/>
                <a:buNone/>
              </a:pPr>
              <a:r>
                <a:rPr lang="en-US" altLang="zh-CN" sz="1600" b="1">
                  <a:solidFill>
                    <a:schemeClr val="tx1"/>
                  </a:solidFill>
                  <a:ea typeface="宋体" pitchFamily="2" charset="-122"/>
                </a:rPr>
                <a:t> Jobs</a:t>
              </a:r>
              <a:endParaRPr lang="zh-CN" altLang="en-US" sz="1600" b="1">
                <a:solidFill>
                  <a:schemeClr val="tx1"/>
                </a:solidFill>
                <a:ea typeface="宋体" pitchFamily="2" charset="-122"/>
              </a:endParaRPr>
            </a:p>
          </p:txBody>
        </p:sp>
        <p:sp>
          <p:nvSpPr>
            <p:cNvPr id="13" name="TextBox 24"/>
            <p:cNvSpPr txBox="1">
              <a:spLocks noChangeArrowheads="1"/>
            </p:cNvSpPr>
            <p:nvPr/>
          </p:nvSpPr>
          <p:spPr bwMode="auto">
            <a:xfrm>
              <a:off x="7467880" y="1695620"/>
              <a:ext cx="1908902"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folHlink"/>
                </a:buClr>
                <a:buSzPct val="60000"/>
                <a:buFont typeface="Wingdings" pitchFamily="2" charset="2"/>
                <a:buChar char="n"/>
                <a:defRPr sz="3000">
                  <a:solidFill>
                    <a:srgbClr val="000066"/>
                  </a:solidFill>
                  <a:latin typeface="Tahoma" pitchFamily="34" charset="0"/>
                  <a:ea typeface="黑体" pitchFamily="49" charset="-122"/>
                </a:defRPr>
              </a:lvl1pPr>
              <a:lvl2pPr marL="742950" indent="-285750">
                <a:spcBef>
                  <a:spcPct val="20000"/>
                </a:spcBef>
                <a:buClr>
                  <a:schemeClr val="hlink"/>
                </a:buClr>
                <a:buSzPct val="55000"/>
                <a:buFont typeface="Wingdings" pitchFamily="2" charset="2"/>
                <a:buChar char="è"/>
                <a:defRPr sz="2800">
                  <a:solidFill>
                    <a:srgbClr val="CC0000"/>
                  </a:solidFill>
                  <a:latin typeface="Tahoma" pitchFamily="34" charset="0"/>
                  <a:ea typeface="楷体_GB2312" charset="-122"/>
                </a:defRPr>
              </a:lvl2pPr>
              <a:lvl3pPr marL="1143000" indent="-228600">
                <a:spcBef>
                  <a:spcPct val="20000"/>
                </a:spcBef>
                <a:buClr>
                  <a:schemeClr val="folHlink"/>
                </a:buClr>
                <a:buSzPct val="50000"/>
                <a:buFont typeface="Wingdings" pitchFamily="2" charset="2"/>
                <a:buChar char="n"/>
                <a:defRPr sz="2400">
                  <a:solidFill>
                    <a:schemeClr val="tx1"/>
                  </a:solidFill>
                  <a:latin typeface="Tahoma" pitchFamily="34" charset="0"/>
                  <a:ea typeface="宋体" pitchFamily="2" charset="-122"/>
                </a:defRPr>
              </a:lvl3pPr>
              <a:lvl4pPr marL="1600200" indent="-228600">
                <a:spcBef>
                  <a:spcPct val="20000"/>
                </a:spcBef>
                <a:buClr>
                  <a:schemeClr val="accent2"/>
                </a:buClr>
                <a:buSzPct val="55000"/>
                <a:buFont typeface="Wingdings" pitchFamily="2" charset="2"/>
                <a:buChar char="n"/>
                <a:defRPr sz="2000">
                  <a:solidFill>
                    <a:schemeClr val="tx1"/>
                  </a:solidFill>
                  <a:latin typeface="Tahoma" pitchFamily="34" charset="0"/>
                  <a:ea typeface="宋体" pitchFamily="2" charset="-122"/>
                </a:defRPr>
              </a:lvl4pPr>
              <a:lvl5pPr marL="2057400" indent="-228600">
                <a:spcBef>
                  <a:spcPct val="20000"/>
                </a:spcBef>
                <a:buClr>
                  <a:schemeClr val="accent1"/>
                </a:buClr>
                <a:buSzPct val="50000"/>
                <a:buFont typeface="Wingdings" pitchFamily="2" charset="2"/>
                <a:buChar char="n"/>
                <a:defRPr sz="2000">
                  <a:solidFill>
                    <a:schemeClr val="tx1"/>
                  </a:solidFill>
                  <a:latin typeface="Tahoma" pitchFamily="34" charset="0"/>
                  <a:ea typeface="宋体" pitchFamily="2" charset="-122"/>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ea typeface="宋体" pitchFamily="2" charset="-122"/>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ea typeface="宋体" pitchFamily="2" charset="-122"/>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ea typeface="宋体" pitchFamily="2" charset="-122"/>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ea typeface="宋体" pitchFamily="2" charset="-122"/>
                </a:defRPr>
              </a:lvl9pPr>
            </a:lstStyle>
            <a:p>
              <a:pPr>
                <a:spcBef>
                  <a:spcPct val="0"/>
                </a:spcBef>
                <a:buClrTx/>
                <a:buSzTx/>
                <a:buFontTx/>
                <a:buNone/>
              </a:pPr>
              <a:r>
                <a:rPr lang="en-US" altLang="zh-CN" sz="1600" b="1">
                  <a:solidFill>
                    <a:schemeClr val="tx1"/>
                  </a:solidFill>
                  <a:ea typeface="宋体" pitchFamily="2" charset="-122"/>
                </a:rPr>
                <a:t>        Users</a:t>
              </a:r>
              <a:endParaRPr lang="zh-CN" altLang="en-US" sz="1600" b="1">
                <a:solidFill>
                  <a:schemeClr val="tx1"/>
                </a:solidFill>
                <a:ea typeface="宋体" pitchFamily="2" charset="-122"/>
              </a:endParaRPr>
            </a:p>
          </p:txBody>
        </p:sp>
        <p:sp>
          <p:nvSpPr>
            <p:cNvPr id="14" name="下箭头 13"/>
            <p:cNvSpPr/>
            <p:nvPr/>
          </p:nvSpPr>
          <p:spPr bwMode="auto">
            <a:xfrm>
              <a:off x="6360469" y="2108330"/>
              <a:ext cx="341243" cy="42543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15" name="下箭头 14"/>
            <p:cNvSpPr/>
            <p:nvPr/>
          </p:nvSpPr>
          <p:spPr bwMode="auto">
            <a:xfrm>
              <a:off x="8168264" y="2108330"/>
              <a:ext cx="341242" cy="42543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grpSp>
          <p:nvGrpSpPr>
            <p:cNvPr id="17" name="组合 26"/>
            <p:cNvGrpSpPr>
              <a:grpSpLocks/>
            </p:cNvGrpSpPr>
            <p:nvPr/>
          </p:nvGrpSpPr>
          <p:grpSpPr bwMode="auto">
            <a:xfrm>
              <a:off x="5616085" y="5105420"/>
              <a:ext cx="1295136" cy="533380"/>
              <a:chOff x="5793714" y="2533720"/>
              <a:chExt cx="1514166" cy="533380"/>
            </a:xfrm>
          </p:grpSpPr>
          <p:sp>
            <p:nvSpPr>
              <p:cNvPr id="28" name="圆角矩形 27"/>
              <p:cNvSpPr/>
              <p:nvPr/>
            </p:nvSpPr>
            <p:spPr bwMode="auto">
              <a:xfrm>
                <a:off x="5793714" y="2533720"/>
                <a:ext cx="1514166" cy="533380"/>
              </a:xfrm>
              <a:prstGeom prst="roundRect">
                <a:avLst/>
              </a:prstGeom>
              <a:solidFill>
                <a:srgbClr val="A6DED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29" name="TextBox 13"/>
              <p:cNvSpPr txBox="1">
                <a:spLocks noChangeArrowheads="1"/>
              </p:cNvSpPr>
              <p:nvPr/>
            </p:nvSpPr>
            <p:spPr bwMode="auto">
              <a:xfrm>
                <a:off x="5793714" y="2615324"/>
                <a:ext cx="1378485" cy="3693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folHlink"/>
                  </a:buClr>
                  <a:buSzPct val="60000"/>
                  <a:buFont typeface="Wingdings" pitchFamily="2" charset="2"/>
                  <a:buChar char="n"/>
                  <a:defRPr sz="3000">
                    <a:solidFill>
                      <a:srgbClr val="000066"/>
                    </a:solidFill>
                    <a:latin typeface="Tahoma" pitchFamily="34" charset="0"/>
                    <a:ea typeface="黑体" pitchFamily="49" charset="-122"/>
                  </a:defRPr>
                </a:lvl1pPr>
                <a:lvl2pPr marL="742950" indent="-285750">
                  <a:spcBef>
                    <a:spcPct val="20000"/>
                  </a:spcBef>
                  <a:buClr>
                    <a:schemeClr val="hlink"/>
                  </a:buClr>
                  <a:buSzPct val="55000"/>
                  <a:buFont typeface="Wingdings" pitchFamily="2" charset="2"/>
                  <a:buChar char="è"/>
                  <a:defRPr sz="2800">
                    <a:solidFill>
                      <a:srgbClr val="CC0000"/>
                    </a:solidFill>
                    <a:latin typeface="Tahoma" pitchFamily="34" charset="0"/>
                    <a:ea typeface="楷体_GB2312" charset="-122"/>
                  </a:defRPr>
                </a:lvl2pPr>
                <a:lvl3pPr marL="1143000" indent="-228600">
                  <a:spcBef>
                    <a:spcPct val="20000"/>
                  </a:spcBef>
                  <a:buClr>
                    <a:schemeClr val="folHlink"/>
                  </a:buClr>
                  <a:buSzPct val="50000"/>
                  <a:buFont typeface="Wingdings" pitchFamily="2" charset="2"/>
                  <a:buChar char="n"/>
                  <a:defRPr sz="2400">
                    <a:solidFill>
                      <a:schemeClr val="tx1"/>
                    </a:solidFill>
                    <a:latin typeface="Tahoma" pitchFamily="34" charset="0"/>
                    <a:ea typeface="宋体" pitchFamily="2" charset="-122"/>
                  </a:defRPr>
                </a:lvl3pPr>
                <a:lvl4pPr marL="1600200" indent="-228600">
                  <a:spcBef>
                    <a:spcPct val="20000"/>
                  </a:spcBef>
                  <a:buClr>
                    <a:schemeClr val="accent2"/>
                  </a:buClr>
                  <a:buSzPct val="55000"/>
                  <a:buFont typeface="Wingdings" pitchFamily="2" charset="2"/>
                  <a:buChar char="n"/>
                  <a:defRPr sz="2000">
                    <a:solidFill>
                      <a:schemeClr val="tx1"/>
                    </a:solidFill>
                    <a:latin typeface="Tahoma" pitchFamily="34" charset="0"/>
                    <a:ea typeface="宋体" pitchFamily="2" charset="-122"/>
                  </a:defRPr>
                </a:lvl4pPr>
                <a:lvl5pPr marL="2057400" indent="-228600">
                  <a:spcBef>
                    <a:spcPct val="20000"/>
                  </a:spcBef>
                  <a:buClr>
                    <a:schemeClr val="accent1"/>
                  </a:buClr>
                  <a:buSzPct val="50000"/>
                  <a:buFont typeface="Wingdings" pitchFamily="2" charset="2"/>
                  <a:buChar char="n"/>
                  <a:defRPr sz="2000">
                    <a:solidFill>
                      <a:schemeClr val="tx1"/>
                    </a:solidFill>
                    <a:latin typeface="Tahoma" pitchFamily="34" charset="0"/>
                    <a:ea typeface="宋体" pitchFamily="2" charset="-122"/>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ea typeface="宋体" pitchFamily="2" charset="-122"/>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ea typeface="宋体" pitchFamily="2" charset="-122"/>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ea typeface="宋体" pitchFamily="2" charset="-122"/>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ea typeface="宋体" pitchFamily="2" charset="-122"/>
                  </a:defRPr>
                </a:lvl9pPr>
              </a:lstStyle>
              <a:p>
                <a:pPr>
                  <a:spcBef>
                    <a:spcPct val="0"/>
                  </a:spcBef>
                  <a:buClrTx/>
                  <a:buSzTx/>
                  <a:buFontTx/>
                  <a:buNone/>
                </a:pPr>
                <a:r>
                  <a:rPr lang="en-US" altLang="zh-CN" sz="1800" dirty="0">
                    <a:solidFill>
                      <a:schemeClr val="tx1"/>
                    </a:solidFill>
                    <a:ea typeface="宋体" pitchFamily="2" charset="-122"/>
                  </a:rPr>
                  <a:t>  </a:t>
                </a:r>
                <a:r>
                  <a:rPr lang="en-US" altLang="zh-CN" sz="1800" dirty="0" err="1">
                    <a:solidFill>
                      <a:schemeClr val="tx1"/>
                    </a:solidFill>
                    <a:ea typeface="宋体" pitchFamily="2" charset="-122"/>
                  </a:rPr>
                  <a:t>StoRM</a:t>
                </a:r>
                <a:endParaRPr lang="zh-CN" altLang="en-US" sz="1800" dirty="0">
                  <a:solidFill>
                    <a:schemeClr val="tx1"/>
                  </a:solidFill>
                  <a:ea typeface="宋体" pitchFamily="2" charset="-122"/>
                </a:endParaRPr>
              </a:p>
            </p:txBody>
          </p:sp>
        </p:grpSp>
        <p:grpSp>
          <p:nvGrpSpPr>
            <p:cNvPr id="18" name="组合 31"/>
            <p:cNvGrpSpPr>
              <a:grpSpLocks/>
            </p:cNvGrpSpPr>
            <p:nvPr/>
          </p:nvGrpSpPr>
          <p:grpSpPr bwMode="auto">
            <a:xfrm>
              <a:off x="8618758" y="5081608"/>
              <a:ext cx="1295400" cy="533380"/>
              <a:chOff x="5793714" y="2533588"/>
              <a:chExt cx="1514475" cy="533380"/>
            </a:xfrm>
          </p:grpSpPr>
          <p:sp>
            <p:nvSpPr>
              <p:cNvPr id="26" name="圆角矩形 25"/>
              <p:cNvSpPr/>
              <p:nvPr/>
            </p:nvSpPr>
            <p:spPr bwMode="auto">
              <a:xfrm>
                <a:off x="5794023" y="2533588"/>
                <a:ext cx="1514166" cy="533380"/>
              </a:xfrm>
              <a:prstGeom prst="roundRect">
                <a:avLst/>
              </a:prstGeom>
              <a:solidFill>
                <a:srgbClr val="A6DED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27" name="TextBox 13"/>
              <p:cNvSpPr txBox="1">
                <a:spLocks noChangeArrowheads="1"/>
              </p:cNvSpPr>
              <p:nvPr/>
            </p:nvSpPr>
            <p:spPr bwMode="auto">
              <a:xfrm>
                <a:off x="5793714" y="2615324"/>
                <a:ext cx="1514475" cy="3693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folHlink"/>
                  </a:buClr>
                  <a:buSzPct val="60000"/>
                  <a:buFont typeface="Wingdings" pitchFamily="2" charset="2"/>
                  <a:buChar char="n"/>
                  <a:defRPr sz="3000">
                    <a:solidFill>
                      <a:srgbClr val="000066"/>
                    </a:solidFill>
                    <a:latin typeface="Tahoma" pitchFamily="34" charset="0"/>
                    <a:ea typeface="黑体" pitchFamily="49" charset="-122"/>
                  </a:defRPr>
                </a:lvl1pPr>
                <a:lvl2pPr marL="742950" indent="-285750">
                  <a:spcBef>
                    <a:spcPct val="20000"/>
                  </a:spcBef>
                  <a:buClr>
                    <a:schemeClr val="hlink"/>
                  </a:buClr>
                  <a:buSzPct val="55000"/>
                  <a:buFont typeface="Wingdings" pitchFamily="2" charset="2"/>
                  <a:buChar char="è"/>
                  <a:defRPr sz="2800">
                    <a:solidFill>
                      <a:srgbClr val="CC0000"/>
                    </a:solidFill>
                    <a:latin typeface="Tahoma" pitchFamily="34" charset="0"/>
                    <a:ea typeface="楷体_GB2312" charset="-122"/>
                  </a:defRPr>
                </a:lvl2pPr>
                <a:lvl3pPr marL="1143000" indent="-228600">
                  <a:spcBef>
                    <a:spcPct val="20000"/>
                  </a:spcBef>
                  <a:buClr>
                    <a:schemeClr val="folHlink"/>
                  </a:buClr>
                  <a:buSzPct val="50000"/>
                  <a:buFont typeface="Wingdings" pitchFamily="2" charset="2"/>
                  <a:buChar char="n"/>
                  <a:defRPr sz="2400">
                    <a:solidFill>
                      <a:schemeClr val="tx1"/>
                    </a:solidFill>
                    <a:latin typeface="Tahoma" pitchFamily="34" charset="0"/>
                    <a:ea typeface="宋体" pitchFamily="2" charset="-122"/>
                  </a:defRPr>
                </a:lvl3pPr>
                <a:lvl4pPr marL="1600200" indent="-228600">
                  <a:spcBef>
                    <a:spcPct val="20000"/>
                  </a:spcBef>
                  <a:buClr>
                    <a:schemeClr val="accent2"/>
                  </a:buClr>
                  <a:buSzPct val="55000"/>
                  <a:buFont typeface="Wingdings" pitchFamily="2" charset="2"/>
                  <a:buChar char="n"/>
                  <a:defRPr sz="2000">
                    <a:solidFill>
                      <a:schemeClr val="tx1"/>
                    </a:solidFill>
                    <a:latin typeface="Tahoma" pitchFamily="34" charset="0"/>
                    <a:ea typeface="宋体" pitchFamily="2" charset="-122"/>
                  </a:defRPr>
                </a:lvl4pPr>
                <a:lvl5pPr marL="2057400" indent="-228600">
                  <a:spcBef>
                    <a:spcPct val="20000"/>
                  </a:spcBef>
                  <a:buClr>
                    <a:schemeClr val="accent1"/>
                  </a:buClr>
                  <a:buSzPct val="50000"/>
                  <a:buFont typeface="Wingdings" pitchFamily="2" charset="2"/>
                  <a:buChar char="n"/>
                  <a:defRPr sz="2000">
                    <a:solidFill>
                      <a:schemeClr val="tx1"/>
                    </a:solidFill>
                    <a:latin typeface="Tahoma" pitchFamily="34" charset="0"/>
                    <a:ea typeface="宋体" pitchFamily="2" charset="-122"/>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ea typeface="宋体" pitchFamily="2" charset="-122"/>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ea typeface="宋体" pitchFamily="2" charset="-122"/>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ea typeface="宋体" pitchFamily="2" charset="-122"/>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ea typeface="宋体" pitchFamily="2" charset="-122"/>
                  </a:defRPr>
                </a:lvl9pPr>
              </a:lstStyle>
              <a:p>
                <a:pPr>
                  <a:spcBef>
                    <a:spcPct val="0"/>
                  </a:spcBef>
                  <a:buClrTx/>
                  <a:buSzTx/>
                  <a:buFontTx/>
                  <a:buNone/>
                </a:pPr>
                <a:r>
                  <a:rPr lang="en-US" altLang="zh-CN" sz="1800" dirty="0">
                    <a:solidFill>
                      <a:schemeClr val="tx1"/>
                    </a:solidFill>
                    <a:ea typeface="宋体" pitchFamily="2" charset="-122"/>
                  </a:rPr>
                  <a:t>  </a:t>
                </a:r>
                <a:r>
                  <a:rPr lang="en-US" altLang="zh-CN" sz="1800" dirty="0" err="1">
                    <a:solidFill>
                      <a:schemeClr val="tx1"/>
                    </a:solidFill>
                    <a:ea typeface="宋体" pitchFamily="2" charset="-122"/>
                  </a:rPr>
                  <a:t>dCache</a:t>
                </a:r>
                <a:r>
                  <a:rPr lang="en-US" altLang="zh-CN" sz="1800" dirty="0">
                    <a:solidFill>
                      <a:schemeClr val="tx1"/>
                    </a:solidFill>
                    <a:ea typeface="宋体" pitchFamily="2" charset="-122"/>
                  </a:rPr>
                  <a:t> </a:t>
                </a:r>
                <a:endParaRPr lang="zh-CN" altLang="en-US" sz="1800" dirty="0">
                  <a:solidFill>
                    <a:schemeClr val="tx1"/>
                  </a:solidFill>
                  <a:ea typeface="宋体" pitchFamily="2" charset="-122"/>
                </a:endParaRPr>
              </a:p>
            </p:txBody>
          </p:sp>
        </p:grpSp>
        <p:cxnSp>
          <p:nvCxnSpPr>
            <p:cNvPr id="19" name="直接箭头连接符 18"/>
            <p:cNvCxnSpPr>
              <a:endCxn id="26" idx="2"/>
            </p:cNvCxnSpPr>
            <p:nvPr/>
          </p:nvCxnSpPr>
          <p:spPr>
            <a:xfrm flipV="1">
              <a:off x="7874915" y="5614988"/>
              <a:ext cx="1391675" cy="672171"/>
            </a:xfrm>
            <a:prstGeom prst="straightConnector1">
              <a:avLst/>
            </a:prstGeom>
            <a:ln w="38100">
              <a:solidFill>
                <a:schemeClr val="accent1">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20" name="直接箭头连接符 19"/>
            <p:cNvCxnSpPr>
              <a:endCxn id="28" idx="2"/>
            </p:cNvCxnSpPr>
            <p:nvPr/>
          </p:nvCxnSpPr>
          <p:spPr>
            <a:xfrm flipH="1" flipV="1">
              <a:off x="6263653" y="5638800"/>
              <a:ext cx="1602380" cy="660153"/>
            </a:xfrm>
            <a:prstGeom prst="straightConnector1">
              <a:avLst/>
            </a:prstGeom>
            <a:ln w="38100">
              <a:solidFill>
                <a:schemeClr val="accent1">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21" name="直接箭头连接符 20"/>
            <p:cNvCxnSpPr/>
            <p:nvPr/>
          </p:nvCxnSpPr>
          <p:spPr>
            <a:xfrm flipH="1">
              <a:off x="6263652" y="3941196"/>
              <a:ext cx="1" cy="1072153"/>
            </a:xfrm>
            <a:prstGeom prst="straightConnector1">
              <a:avLst/>
            </a:prstGeom>
            <a:ln w="38100">
              <a:solidFill>
                <a:schemeClr val="accent6">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22" name="直接箭头连接符 21"/>
            <p:cNvCxnSpPr/>
            <p:nvPr/>
          </p:nvCxnSpPr>
          <p:spPr>
            <a:xfrm>
              <a:off x="7582595" y="3941196"/>
              <a:ext cx="0" cy="1040403"/>
            </a:xfrm>
            <a:prstGeom prst="straightConnector1">
              <a:avLst/>
            </a:prstGeom>
            <a:ln w="38100">
              <a:solidFill>
                <a:schemeClr val="accent6">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23" name="直接箭头连接符 22"/>
            <p:cNvCxnSpPr/>
            <p:nvPr/>
          </p:nvCxnSpPr>
          <p:spPr>
            <a:xfrm>
              <a:off x="9236433" y="3941196"/>
              <a:ext cx="0" cy="1035642"/>
            </a:xfrm>
            <a:prstGeom prst="straightConnector1">
              <a:avLst/>
            </a:prstGeom>
            <a:ln w="38100">
              <a:solidFill>
                <a:schemeClr val="accent6">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25" name="TextBox 51"/>
            <p:cNvSpPr txBox="1">
              <a:spLocks noChangeArrowheads="1"/>
            </p:cNvSpPr>
            <p:nvPr/>
          </p:nvSpPr>
          <p:spPr bwMode="auto">
            <a:xfrm>
              <a:off x="7197445" y="5784210"/>
              <a:ext cx="119902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folHlink"/>
                </a:buClr>
                <a:buSzPct val="60000"/>
                <a:buFont typeface="Wingdings" pitchFamily="2" charset="2"/>
                <a:buChar char="n"/>
                <a:defRPr sz="3000">
                  <a:solidFill>
                    <a:srgbClr val="000066"/>
                  </a:solidFill>
                  <a:latin typeface="Tahoma" pitchFamily="34" charset="0"/>
                  <a:ea typeface="黑体" pitchFamily="49" charset="-122"/>
                </a:defRPr>
              </a:lvl1pPr>
              <a:lvl2pPr marL="742950" indent="-285750">
                <a:spcBef>
                  <a:spcPct val="20000"/>
                </a:spcBef>
                <a:buClr>
                  <a:schemeClr val="hlink"/>
                </a:buClr>
                <a:buSzPct val="55000"/>
                <a:buFont typeface="Wingdings" pitchFamily="2" charset="2"/>
                <a:buChar char="è"/>
                <a:defRPr sz="2800">
                  <a:solidFill>
                    <a:srgbClr val="CC0000"/>
                  </a:solidFill>
                  <a:latin typeface="Tahoma" pitchFamily="34" charset="0"/>
                  <a:ea typeface="楷体_GB2312" charset="-122"/>
                </a:defRPr>
              </a:lvl2pPr>
              <a:lvl3pPr marL="1143000" indent="-228600">
                <a:spcBef>
                  <a:spcPct val="20000"/>
                </a:spcBef>
                <a:buClr>
                  <a:schemeClr val="folHlink"/>
                </a:buClr>
                <a:buSzPct val="50000"/>
                <a:buFont typeface="Wingdings" pitchFamily="2" charset="2"/>
                <a:buChar char="n"/>
                <a:defRPr sz="2400">
                  <a:solidFill>
                    <a:schemeClr val="tx1"/>
                  </a:solidFill>
                  <a:latin typeface="Tahoma" pitchFamily="34" charset="0"/>
                  <a:ea typeface="宋体" pitchFamily="2" charset="-122"/>
                </a:defRPr>
              </a:lvl3pPr>
              <a:lvl4pPr marL="1600200" indent="-228600">
                <a:spcBef>
                  <a:spcPct val="20000"/>
                </a:spcBef>
                <a:buClr>
                  <a:schemeClr val="accent2"/>
                </a:buClr>
                <a:buSzPct val="55000"/>
                <a:buFont typeface="Wingdings" pitchFamily="2" charset="2"/>
                <a:buChar char="n"/>
                <a:defRPr sz="2000">
                  <a:solidFill>
                    <a:schemeClr val="tx1"/>
                  </a:solidFill>
                  <a:latin typeface="Tahoma" pitchFamily="34" charset="0"/>
                  <a:ea typeface="宋体" pitchFamily="2" charset="-122"/>
                </a:defRPr>
              </a:lvl4pPr>
              <a:lvl5pPr marL="2057400" indent="-228600">
                <a:spcBef>
                  <a:spcPct val="20000"/>
                </a:spcBef>
                <a:buClr>
                  <a:schemeClr val="accent1"/>
                </a:buClr>
                <a:buSzPct val="50000"/>
                <a:buFont typeface="Wingdings" pitchFamily="2" charset="2"/>
                <a:buChar char="n"/>
                <a:defRPr sz="2000">
                  <a:solidFill>
                    <a:schemeClr val="tx1"/>
                  </a:solidFill>
                  <a:latin typeface="Tahoma" pitchFamily="34" charset="0"/>
                  <a:ea typeface="宋体" pitchFamily="2" charset="-122"/>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ea typeface="宋体" pitchFamily="2" charset="-122"/>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ea typeface="宋体" pitchFamily="2" charset="-122"/>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ea typeface="宋体" pitchFamily="2" charset="-122"/>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ea typeface="宋体" pitchFamily="2" charset="-122"/>
                </a:defRPr>
              </a:lvl9pPr>
            </a:lstStyle>
            <a:p>
              <a:pPr>
                <a:spcBef>
                  <a:spcPct val="0"/>
                </a:spcBef>
                <a:buClrTx/>
                <a:buSzTx/>
                <a:buFontTx/>
                <a:buNone/>
              </a:pPr>
              <a:r>
                <a:rPr lang="en-US" altLang="zh-CN" sz="1800" dirty="0">
                  <a:solidFill>
                    <a:schemeClr val="tx1"/>
                  </a:solidFill>
                  <a:ea typeface="宋体" pitchFamily="2" charset="-122"/>
                </a:rPr>
                <a:t>Transfer</a:t>
              </a:r>
              <a:endParaRPr lang="zh-CN" altLang="en-US" sz="1800" dirty="0">
                <a:solidFill>
                  <a:schemeClr val="tx1"/>
                </a:solidFill>
                <a:ea typeface="宋体" pitchFamily="2" charset="-122"/>
              </a:endParaRPr>
            </a:p>
          </p:txBody>
        </p:sp>
      </p:grpSp>
      <p:grpSp>
        <p:nvGrpSpPr>
          <p:cNvPr id="40" name="组合 39"/>
          <p:cNvGrpSpPr/>
          <p:nvPr/>
        </p:nvGrpSpPr>
        <p:grpSpPr>
          <a:xfrm>
            <a:off x="4816171" y="5171664"/>
            <a:ext cx="782594" cy="369332"/>
            <a:chOff x="3002691" y="4602642"/>
            <a:chExt cx="782594" cy="369332"/>
          </a:xfrm>
        </p:grpSpPr>
        <p:sp>
          <p:nvSpPr>
            <p:cNvPr id="37" name="椭圆 36"/>
            <p:cNvSpPr/>
            <p:nvPr/>
          </p:nvSpPr>
          <p:spPr>
            <a:xfrm>
              <a:off x="3089188" y="4628829"/>
              <a:ext cx="609601" cy="285229"/>
            </a:xfrm>
            <a:prstGeom prst="ellipse">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8" name="TextBox 37"/>
            <p:cNvSpPr txBox="1"/>
            <p:nvPr/>
          </p:nvSpPr>
          <p:spPr>
            <a:xfrm>
              <a:off x="3002691" y="4602642"/>
              <a:ext cx="782594" cy="369332"/>
            </a:xfrm>
            <a:prstGeom prst="rect">
              <a:avLst/>
            </a:prstGeom>
            <a:noFill/>
          </p:spPr>
          <p:txBody>
            <a:bodyPr wrap="square" rtlCol="0">
              <a:spAutoFit/>
            </a:bodyPr>
            <a:lstStyle/>
            <a:p>
              <a:r>
                <a:rPr lang="en-US" altLang="zh-CN" dirty="0"/>
                <a:t>data</a:t>
              </a:r>
              <a:endParaRPr lang="zh-CN" altLang="en-US" dirty="0"/>
            </a:p>
          </p:txBody>
        </p:sp>
      </p:grpSp>
      <p:grpSp>
        <p:nvGrpSpPr>
          <p:cNvPr id="44" name="组合 43"/>
          <p:cNvGrpSpPr/>
          <p:nvPr/>
        </p:nvGrpSpPr>
        <p:grpSpPr>
          <a:xfrm>
            <a:off x="6243002" y="5140725"/>
            <a:ext cx="782594" cy="369332"/>
            <a:chOff x="3002691" y="4602642"/>
            <a:chExt cx="782594" cy="369332"/>
          </a:xfrm>
        </p:grpSpPr>
        <p:sp>
          <p:nvSpPr>
            <p:cNvPr id="45" name="椭圆 44"/>
            <p:cNvSpPr/>
            <p:nvPr/>
          </p:nvSpPr>
          <p:spPr>
            <a:xfrm>
              <a:off x="3089188" y="4628829"/>
              <a:ext cx="609601" cy="285229"/>
            </a:xfrm>
            <a:prstGeom prst="ellipse">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6" name="TextBox 45"/>
            <p:cNvSpPr txBox="1"/>
            <p:nvPr/>
          </p:nvSpPr>
          <p:spPr>
            <a:xfrm>
              <a:off x="3002691" y="4602642"/>
              <a:ext cx="782594" cy="369332"/>
            </a:xfrm>
            <a:prstGeom prst="rect">
              <a:avLst/>
            </a:prstGeom>
            <a:noFill/>
          </p:spPr>
          <p:txBody>
            <a:bodyPr wrap="square" rtlCol="0">
              <a:spAutoFit/>
            </a:bodyPr>
            <a:lstStyle/>
            <a:p>
              <a:r>
                <a:rPr lang="en-US" altLang="zh-CN" dirty="0"/>
                <a:t>data</a:t>
              </a:r>
              <a:endParaRPr lang="zh-CN" altLang="en-US" dirty="0"/>
            </a:p>
          </p:txBody>
        </p:sp>
      </p:grpSp>
      <p:grpSp>
        <p:nvGrpSpPr>
          <p:cNvPr id="47" name="组合 46"/>
          <p:cNvGrpSpPr/>
          <p:nvPr/>
        </p:nvGrpSpPr>
        <p:grpSpPr>
          <a:xfrm>
            <a:off x="7628596" y="5187529"/>
            <a:ext cx="782594" cy="369332"/>
            <a:chOff x="3002691" y="4602642"/>
            <a:chExt cx="782594" cy="369332"/>
          </a:xfrm>
        </p:grpSpPr>
        <p:sp>
          <p:nvSpPr>
            <p:cNvPr id="48" name="椭圆 47"/>
            <p:cNvSpPr/>
            <p:nvPr/>
          </p:nvSpPr>
          <p:spPr>
            <a:xfrm>
              <a:off x="3089188" y="4628829"/>
              <a:ext cx="609601" cy="285229"/>
            </a:xfrm>
            <a:prstGeom prst="ellipse">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9" name="TextBox 48"/>
            <p:cNvSpPr txBox="1"/>
            <p:nvPr/>
          </p:nvSpPr>
          <p:spPr>
            <a:xfrm>
              <a:off x="3002691" y="4602642"/>
              <a:ext cx="782594" cy="369332"/>
            </a:xfrm>
            <a:prstGeom prst="rect">
              <a:avLst/>
            </a:prstGeom>
            <a:noFill/>
          </p:spPr>
          <p:txBody>
            <a:bodyPr wrap="square" rtlCol="0">
              <a:spAutoFit/>
            </a:bodyPr>
            <a:lstStyle/>
            <a:p>
              <a:r>
                <a:rPr lang="en-US" altLang="zh-CN" dirty="0"/>
                <a:t>data</a:t>
              </a:r>
              <a:endParaRPr lang="zh-CN" altLang="en-US" dirty="0"/>
            </a:p>
          </p:txBody>
        </p:sp>
      </p:grpSp>
      <p:cxnSp>
        <p:nvCxnSpPr>
          <p:cNvPr id="53" name="直接箭头连接符 52"/>
          <p:cNvCxnSpPr>
            <a:stCxn id="32" idx="0"/>
          </p:cNvCxnSpPr>
          <p:nvPr/>
        </p:nvCxnSpPr>
        <p:spPr bwMode="auto">
          <a:xfrm flipH="1" flipV="1">
            <a:off x="7165185" y="5389001"/>
            <a:ext cx="53968" cy="688790"/>
          </a:xfrm>
          <a:prstGeom prst="straightConnector1">
            <a:avLst/>
          </a:prstGeom>
          <a:ln w="38100">
            <a:solidFill>
              <a:schemeClr val="accent1">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24" name="矩形 23"/>
          <p:cNvSpPr/>
          <p:nvPr/>
        </p:nvSpPr>
        <p:spPr>
          <a:xfrm>
            <a:off x="5920020" y="2353252"/>
            <a:ext cx="2146742" cy="369332"/>
          </a:xfrm>
          <a:prstGeom prst="rect">
            <a:avLst/>
          </a:prstGeom>
        </p:spPr>
        <p:txBody>
          <a:bodyPr wrap="none">
            <a:spAutoFit/>
          </a:bodyPr>
          <a:lstStyle/>
          <a:p>
            <a:r>
              <a:rPr lang="en-US" altLang="zh-CN" b="1" dirty="0"/>
              <a:t>Logical File Name</a:t>
            </a:r>
            <a:endParaRPr lang="zh-CN" altLang="en-US" b="1" dirty="0"/>
          </a:p>
        </p:txBody>
      </p:sp>
      <p:sp>
        <p:nvSpPr>
          <p:cNvPr id="50" name="矩形 49"/>
          <p:cNvSpPr/>
          <p:nvPr/>
        </p:nvSpPr>
        <p:spPr>
          <a:xfrm>
            <a:off x="5930894" y="4276332"/>
            <a:ext cx="2274983" cy="369332"/>
          </a:xfrm>
          <a:prstGeom prst="rect">
            <a:avLst/>
          </a:prstGeom>
        </p:spPr>
        <p:txBody>
          <a:bodyPr wrap="none">
            <a:spAutoFit/>
          </a:bodyPr>
          <a:lstStyle/>
          <a:p>
            <a:r>
              <a:rPr lang="en-US" altLang="zh-CN" b="1" dirty="0"/>
              <a:t>Physical File Name</a:t>
            </a:r>
            <a:endParaRPr lang="zh-CN" altLang="en-US" b="1" dirty="0"/>
          </a:p>
        </p:txBody>
      </p:sp>
    </p:spTree>
    <p:extLst>
      <p:ext uri="{BB962C8B-B14F-4D97-AF65-F5344CB8AC3E}">
        <p14:creationId xmlns:p14="http://schemas.microsoft.com/office/powerpoint/2010/main" val="30636411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3200"/>
              <a:t>Resources in JUNO distributed computing</a:t>
            </a:r>
            <a:endParaRPr lang="zh-CN" altLang="en-US" sz="3200" dirty="0"/>
          </a:p>
        </p:txBody>
      </p:sp>
      <p:sp>
        <p:nvSpPr>
          <p:cNvPr id="3" name="内容占位符 2"/>
          <p:cNvSpPr>
            <a:spLocks noGrp="1"/>
          </p:cNvSpPr>
          <p:nvPr>
            <p:ph idx="1"/>
          </p:nvPr>
        </p:nvSpPr>
        <p:spPr>
          <a:xfrm>
            <a:off x="76200" y="1166949"/>
            <a:ext cx="8954589" cy="1040792"/>
          </a:xfrm>
        </p:spPr>
        <p:txBody>
          <a:bodyPr/>
          <a:lstStyle/>
          <a:p>
            <a:pPr marL="0" indent="0" algn="just">
              <a:buNone/>
            </a:pPr>
            <a:r>
              <a:rPr lang="en-US" altLang="zh-CN" dirty="0"/>
              <a:t>The ratio HS06 to cores depends strongly on hardware. What we have vary in the range 10-25 HS06 per core, roughly. So we have about 3k~5k cores now</a:t>
            </a:r>
            <a:endParaRPr lang="zh-CN" altLang="en-US" dirty="0"/>
          </a:p>
        </p:txBody>
      </p:sp>
      <p:sp>
        <p:nvSpPr>
          <p:cNvPr id="4" name="灯片编号占位符 3"/>
          <p:cNvSpPr>
            <a:spLocks noGrp="1"/>
          </p:cNvSpPr>
          <p:nvPr>
            <p:ph type="sldNum" sz="quarter" idx="12"/>
          </p:nvPr>
        </p:nvSpPr>
        <p:spPr/>
        <p:txBody>
          <a:bodyPr/>
          <a:lstStyle/>
          <a:p>
            <a:pPr>
              <a:defRPr/>
            </a:pPr>
            <a:fld id="{5E698583-9402-4001-B74E-40CAA96665D9}" type="slidenum">
              <a:rPr lang="zh-CN" altLang="en-US" smtClean="0"/>
              <a:pPr>
                <a:defRPr/>
              </a:pPr>
              <a:t>13</a:t>
            </a:fld>
            <a:endParaRPr lang="en-US" altLang="zh-CN"/>
          </a:p>
        </p:txBody>
      </p:sp>
      <p:graphicFrame>
        <p:nvGraphicFramePr>
          <p:cNvPr id="7" name="内容占位符 3">
            <a:extLst>
              <a:ext uri="{FF2B5EF4-FFF2-40B4-BE49-F238E27FC236}">
                <a16:creationId xmlns:a16="http://schemas.microsoft.com/office/drawing/2014/main" id="{E8702221-AA33-1C90-2562-C8C073203DF1}"/>
              </a:ext>
            </a:extLst>
          </p:cNvPr>
          <p:cNvGraphicFramePr>
            <a:graphicFrameLocks/>
          </p:cNvGraphicFramePr>
          <p:nvPr>
            <p:extLst>
              <p:ext uri="{D42A27DB-BD31-4B8C-83A1-F6EECF244321}">
                <p14:modId xmlns:p14="http://schemas.microsoft.com/office/powerpoint/2010/main" val="280019824"/>
              </p:ext>
            </p:extLst>
          </p:nvPr>
        </p:nvGraphicFramePr>
        <p:xfrm>
          <a:off x="361168" y="3230351"/>
          <a:ext cx="8254312" cy="2839818"/>
        </p:xfrm>
        <a:graphic>
          <a:graphicData uri="http://schemas.openxmlformats.org/drawingml/2006/table">
            <a:tbl>
              <a:tblPr firstRow="1" bandRow="1"/>
              <a:tblGrid>
                <a:gridCol w="1433384">
                  <a:extLst>
                    <a:ext uri="{9D8B030D-6E8A-4147-A177-3AD203B41FA5}">
                      <a16:colId xmlns:a16="http://schemas.microsoft.com/office/drawing/2014/main" val="20000"/>
                    </a:ext>
                  </a:extLst>
                </a:gridCol>
                <a:gridCol w="1359243">
                  <a:extLst>
                    <a:ext uri="{9D8B030D-6E8A-4147-A177-3AD203B41FA5}">
                      <a16:colId xmlns:a16="http://schemas.microsoft.com/office/drawing/2014/main" val="20001"/>
                    </a:ext>
                  </a:extLst>
                </a:gridCol>
                <a:gridCol w="947351">
                  <a:extLst>
                    <a:ext uri="{9D8B030D-6E8A-4147-A177-3AD203B41FA5}">
                      <a16:colId xmlns:a16="http://schemas.microsoft.com/office/drawing/2014/main" val="20002"/>
                    </a:ext>
                  </a:extLst>
                </a:gridCol>
                <a:gridCol w="1153298">
                  <a:extLst>
                    <a:ext uri="{9D8B030D-6E8A-4147-A177-3AD203B41FA5}">
                      <a16:colId xmlns:a16="http://schemas.microsoft.com/office/drawing/2014/main" val="20003"/>
                    </a:ext>
                  </a:extLst>
                </a:gridCol>
                <a:gridCol w="1219200">
                  <a:extLst>
                    <a:ext uri="{9D8B030D-6E8A-4147-A177-3AD203B41FA5}">
                      <a16:colId xmlns:a16="http://schemas.microsoft.com/office/drawing/2014/main" val="20004"/>
                    </a:ext>
                  </a:extLst>
                </a:gridCol>
                <a:gridCol w="1087394">
                  <a:extLst>
                    <a:ext uri="{9D8B030D-6E8A-4147-A177-3AD203B41FA5}">
                      <a16:colId xmlns:a16="http://schemas.microsoft.com/office/drawing/2014/main" val="20005"/>
                    </a:ext>
                  </a:extLst>
                </a:gridCol>
                <a:gridCol w="1054442">
                  <a:extLst>
                    <a:ext uri="{9D8B030D-6E8A-4147-A177-3AD203B41FA5}">
                      <a16:colId xmlns:a16="http://schemas.microsoft.com/office/drawing/2014/main" val="20006"/>
                    </a:ext>
                  </a:extLst>
                </a:gridCol>
              </a:tblGrid>
              <a:tr h="199120">
                <a:tc rowSpan="2">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altLang="zh-CN" sz="2000" b="1" kern="1200" dirty="0">
                          <a:solidFill>
                            <a:schemeClr val="dk1"/>
                          </a:solidFill>
                          <a:latin typeface="+mn-lt"/>
                          <a:ea typeface="+mn-ea"/>
                          <a:cs typeface="+mn-cs"/>
                        </a:rPr>
                        <a:t>Sites</a:t>
                      </a:r>
                      <a:endParaRPr lang="zh-CN" altLang="en-US" sz="2000" b="1" kern="1200" dirty="0">
                        <a:solidFill>
                          <a:schemeClr val="dk1"/>
                        </a:solidFill>
                        <a:latin typeface="+mn-lt"/>
                        <a:ea typeface="+mn-ea"/>
                        <a:cs typeface="+mn-cs"/>
                      </a:endParaRPr>
                    </a:p>
                  </a:txBody>
                  <a:tcPr marL="0" marR="252000" anchor="ctr" anchorCtr="1">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4472C4"/>
                    </a:solidFill>
                  </a:tcPr>
                </a:tc>
                <a:tc gridSpan="3">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r>
                        <a:rPr lang="en-US" altLang="zh-CN" dirty="0"/>
                        <a:t>2024</a:t>
                      </a:r>
                      <a:endParaRPr lang="zh-CN" altLang="en-US" dirty="0"/>
                    </a:p>
                  </a:txBody>
                  <a:tcPr marL="0" marR="252000" anchor="ctr" anchorCtr="1">
                    <a:lnL w="12700" cmpd="sng">
                      <a:solidFill>
                        <a:sysClr val="window" lastClr="FFFFFF"/>
                      </a:solidFill>
                    </a:lnL>
                    <a:lnR w="12700" cmpd="sng">
                      <a:solidFill>
                        <a:sysClr val="window" lastClr="FFFFFF"/>
                      </a:solidFill>
                    </a:lnR>
                    <a:lnT w="12700" cmpd="sng">
                      <a:solidFill>
                        <a:sysClr val="window" lastClr="FFFFFF"/>
                      </a:solidFill>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472C4"/>
                    </a:solidFill>
                  </a:tcPr>
                </a:tc>
                <a:tc hMerge="1">
                  <a:txBody>
                    <a:bodyPr/>
                    <a:lstStyle/>
                    <a:p>
                      <a:endParaRPr lang="zh-CN" altLang="en-US" dirty="0"/>
                    </a:p>
                  </a:txBody>
                  <a:tcPr marL="0" marR="252000" anchor="ctr" anchorCtr="1">
                    <a:lnB w="12700" cap="flat" cmpd="sng" algn="ctr">
                      <a:solidFill>
                        <a:schemeClr val="tx1"/>
                      </a:solidFill>
                      <a:prstDash val="solid"/>
                      <a:round/>
                      <a:headEnd type="none" w="med" len="med"/>
                      <a:tailEnd type="none" w="med" len="med"/>
                    </a:lnB>
                  </a:tcPr>
                </a:tc>
                <a:tc hMerge="1">
                  <a:txBody>
                    <a:bodyPr/>
                    <a:lstStyle/>
                    <a:p>
                      <a:endParaRPr lang="zh-CN" altLang="en-US" dirty="0"/>
                    </a:p>
                  </a:txBody>
                  <a:tcPr marL="0" marR="252000" anchor="ctr" anchorCtr="1">
                    <a:lnB w="12700" cap="flat" cmpd="sng" algn="ctr">
                      <a:solidFill>
                        <a:schemeClr val="tx1"/>
                      </a:solidFill>
                      <a:prstDash val="solid"/>
                      <a:round/>
                      <a:headEnd type="none" w="med" len="med"/>
                      <a:tailEnd type="none" w="med" len="med"/>
                    </a:lnB>
                  </a:tcPr>
                </a:tc>
                <a:tc gridSpan="3">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pPr marL="0" lvl="1" algn="l" defTabSz="914400" rtl="0" eaLnBrk="1" latinLnBrk="0" hangingPunct="1"/>
                      <a:r>
                        <a:rPr lang="en-US" altLang="zh-CN" sz="1800" b="1" kern="1200" dirty="0">
                          <a:solidFill>
                            <a:schemeClr val="lt1"/>
                          </a:solidFill>
                          <a:latin typeface="+mn-lt"/>
                          <a:ea typeface="+mn-ea"/>
                          <a:cs typeface="+mn-cs"/>
                        </a:rPr>
                        <a:t>2025 </a:t>
                      </a:r>
                      <a:endParaRPr lang="zh-CN" altLang="en-US" sz="1800" b="1" kern="1200" dirty="0">
                        <a:solidFill>
                          <a:schemeClr val="lt1"/>
                        </a:solidFill>
                        <a:latin typeface="+mn-lt"/>
                        <a:ea typeface="+mn-ea"/>
                        <a:cs typeface="+mn-cs"/>
                      </a:endParaRPr>
                    </a:p>
                  </a:txBody>
                  <a:tcPr marL="0" marR="252000" anchor="ctr" anchorCtr="1">
                    <a:lnL w="12700" cmpd="sng">
                      <a:solidFill>
                        <a:sysClr val="window" lastClr="FFFFFF"/>
                      </a:solidFill>
                    </a:lnL>
                    <a:lnR w="12700" cmpd="sng">
                      <a:solidFill>
                        <a:sysClr val="window" lastClr="FFFFFF"/>
                      </a:solidFill>
                    </a:lnR>
                    <a:lnT w="12700" cmpd="sng">
                      <a:solidFill>
                        <a:sysClr val="window" lastClr="FFFFFF"/>
                      </a:solidFill>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472C4"/>
                    </a:solidFill>
                  </a:tcPr>
                </a:tc>
                <a:tc hMerge="1">
                  <a:txBody>
                    <a:bodyPr/>
                    <a:lstStyle/>
                    <a:p>
                      <a:pPr marL="457200" lvl="1" algn="ctr" defTabSz="914400" rtl="0" eaLnBrk="1" latinLnBrk="0" hangingPunct="1"/>
                      <a:endParaRPr lang="zh-CN" altLang="en-US" sz="1200" b="1" kern="1200" dirty="0">
                        <a:solidFill>
                          <a:schemeClr val="tx1"/>
                        </a:solidFill>
                        <a:latin typeface="+mn-lt"/>
                        <a:ea typeface="+mn-ea"/>
                        <a:cs typeface="+mn-cs"/>
                      </a:endParaRPr>
                    </a:p>
                  </a:txBody>
                  <a:tcPr marL="0" marR="252000" anchor="ctr" anchorCtr="1"/>
                </a:tc>
                <a:tc hMerge="1">
                  <a:txBody>
                    <a:bodyPr/>
                    <a:lstStyle/>
                    <a:p>
                      <a:pPr marL="457200" lvl="1" algn="ctr" defTabSz="914400" rtl="0" eaLnBrk="1" latinLnBrk="0" hangingPunct="1"/>
                      <a:endParaRPr lang="zh-CN" altLang="en-US" sz="1200" b="1" kern="1200" dirty="0">
                        <a:solidFill>
                          <a:schemeClr val="tx1"/>
                        </a:solidFill>
                        <a:latin typeface="+mn-lt"/>
                        <a:ea typeface="+mn-ea"/>
                        <a:cs typeface="+mn-cs"/>
                      </a:endParaRPr>
                    </a:p>
                  </a:txBody>
                  <a:tcPr marL="0" marR="252000" anchor="ctr" anchorCtr="1"/>
                </a:tc>
                <a:extLst>
                  <a:ext uri="{0D108BD9-81ED-4DB2-BD59-A6C34878D82A}">
                    <a16:rowId xmlns:a16="http://schemas.microsoft.com/office/drawing/2014/main" val="10000"/>
                  </a:ext>
                </a:extLst>
              </a:tr>
              <a:tr h="481277">
                <a:tc vMerge="1">
                  <a:txBody>
                    <a:bodyPr/>
                    <a:lstStyle/>
                    <a:p>
                      <a:endParaRPr lang="zh-CN" altLang="en-US"/>
                    </a:p>
                  </a:txBody>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0" lvl="1" algn="l" defTabSz="914400" rtl="0" eaLnBrk="1" latinLnBrk="0" hangingPunct="1"/>
                      <a:r>
                        <a:rPr lang="en-US" altLang="zh-CN" sz="1200" b="1" kern="1200" dirty="0">
                          <a:solidFill>
                            <a:schemeClr val="dk1"/>
                          </a:solidFill>
                          <a:latin typeface="+mn-lt"/>
                          <a:ea typeface="+mn-ea"/>
                          <a:cs typeface="+mn-cs"/>
                        </a:rPr>
                        <a:t>CPU</a:t>
                      </a:r>
                    </a:p>
                    <a:p>
                      <a:pPr marL="0" marR="0" lvl="1" indent="0" algn="l" defTabSz="914400" rtl="0" eaLnBrk="1" fontAlgn="auto" latinLnBrk="0" hangingPunct="1">
                        <a:lnSpc>
                          <a:spcPct val="100000"/>
                        </a:lnSpc>
                        <a:spcBef>
                          <a:spcPts val="0"/>
                        </a:spcBef>
                        <a:spcAft>
                          <a:spcPts val="0"/>
                        </a:spcAft>
                        <a:buClrTx/>
                        <a:buSzTx/>
                        <a:buFontTx/>
                        <a:buNone/>
                        <a:tabLst/>
                        <a:defRPr/>
                      </a:pPr>
                      <a:r>
                        <a:rPr lang="en-US" altLang="zh-CN" sz="1200" b="1" kern="1200" dirty="0">
                          <a:solidFill>
                            <a:schemeClr val="dk1"/>
                          </a:solidFill>
                          <a:latin typeface="+mn-lt"/>
                          <a:ea typeface="+mn-ea"/>
                          <a:cs typeface="+mn-cs"/>
                        </a:rPr>
                        <a:t>(KHS06)</a:t>
                      </a:r>
                      <a:endParaRPr lang="zh-CN" altLang="en-US" sz="1200" b="1" kern="1200" dirty="0">
                        <a:solidFill>
                          <a:schemeClr val="dk1"/>
                        </a:solidFill>
                        <a:latin typeface="+mn-lt"/>
                        <a:ea typeface="+mn-ea"/>
                        <a:cs typeface="+mn-cs"/>
                      </a:endParaRPr>
                    </a:p>
                  </a:txBody>
                  <a:tcPr marL="0" marR="252000" anchor="ctr" anchorCtr="1">
                    <a:lnL w="38100" cmpd="sng">
                      <a:solidFill>
                        <a:sysClr val="window" lastClr="FFFFFF"/>
                      </a:solidFill>
                    </a:lnL>
                    <a:lnR w="12700" cmpd="sng">
                      <a:solidFill>
                        <a:sysClr val="window" lastClr="FFFFFF"/>
                      </a:solidFill>
                    </a:lnR>
                    <a:lnT w="12700" cap="flat" cmpd="sng" algn="ctr">
                      <a:solidFill>
                        <a:sysClr val="windowText" lastClr="000000"/>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4472C4">
                        <a:tint val="4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0" lvl="1" algn="l" defTabSz="914400" rtl="0" eaLnBrk="1" latinLnBrk="0" hangingPunct="1"/>
                      <a:r>
                        <a:rPr lang="en-US" altLang="zh-CN" sz="1200" b="1" kern="1200" dirty="0">
                          <a:solidFill>
                            <a:schemeClr val="dk1"/>
                          </a:solidFill>
                          <a:latin typeface="+mn-lt"/>
                          <a:ea typeface="+mn-ea"/>
                          <a:cs typeface="+mn-cs"/>
                        </a:rPr>
                        <a:t>Disk</a:t>
                      </a:r>
                    </a:p>
                    <a:p>
                      <a:pPr marL="0" marR="0" lvl="1" indent="0" algn="l" defTabSz="914400" rtl="0" eaLnBrk="1" fontAlgn="auto" latinLnBrk="0" hangingPunct="1">
                        <a:lnSpc>
                          <a:spcPct val="100000"/>
                        </a:lnSpc>
                        <a:spcBef>
                          <a:spcPts val="0"/>
                        </a:spcBef>
                        <a:spcAft>
                          <a:spcPts val="0"/>
                        </a:spcAft>
                        <a:buClrTx/>
                        <a:buSzTx/>
                        <a:buFontTx/>
                        <a:buNone/>
                        <a:tabLst/>
                        <a:defRPr/>
                      </a:pPr>
                      <a:r>
                        <a:rPr lang="en-US" altLang="zh-CN" sz="1200" b="1" kern="1200" dirty="0">
                          <a:solidFill>
                            <a:schemeClr val="dk1"/>
                          </a:solidFill>
                          <a:latin typeface="+mn-lt"/>
                          <a:ea typeface="+mn-ea"/>
                          <a:cs typeface="+mn-cs"/>
                        </a:rPr>
                        <a:t>(PB)</a:t>
                      </a:r>
                      <a:endParaRPr lang="zh-CN" altLang="en-US" sz="1200" b="1" kern="1200" dirty="0">
                        <a:solidFill>
                          <a:schemeClr val="dk1"/>
                        </a:solidFill>
                        <a:latin typeface="+mn-lt"/>
                        <a:ea typeface="+mn-ea"/>
                        <a:cs typeface="+mn-cs"/>
                      </a:endParaRPr>
                    </a:p>
                  </a:txBody>
                  <a:tcPr marL="0" marR="0" anchor="ctr" anchorCtr="1">
                    <a:lnL w="12700" cmpd="sng">
                      <a:solidFill>
                        <a:sysClr val="window" lastClr="FFFFFF"/>
                      </a:solidFill>
                    </a:lnL>
                    <a:lnR w="12700" cmpd="sng">
                      <a:solidFill>
                        <a:sysClr val="window" lastClr="FFFFFF"/>
                      </a:solidFill>
                    </a:lnR>
                    <a:lnT w="12700" cap="flat" cmpd="sng" algn="ctr">
                      <a:solidFill>
                        <a:sysClr val="windowText" lastClr="000000"/>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4472C4">
                        <a:tint val="4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0" lvl="1" algn="l" defTabSz="914400" rtl="0" eaLnBrk="1" latinLnBrk="0" hangingPunct="1"/>
                      <a:r>
                        <a:rPr lang="en-US" altLang="zh-CN" sz="1200" b="1" kern="1200" dirty="0">
                          <a:solidFill>
                            <a:schemeClr val="dk1"/>
                          </a:solidFill>
                          <a:latin typeface="+mn-lt"/>
                          <a:ea typeface="+mn-ea"/>
                          <a:cs typeface="+mn-cs"/>
                        </a:rPr>
                        <a:t>Tape</a:t>
                      </a:r>
                    </a:p>
                    <a:p>
                      <a:pPr marL="0" lvl="1" algn="l" defTabSz="914400" rtl="0" eaLnBrk="1" latinLnBrk="0" hangingPunct="1"/>
                      <a:r>
                        <a:rPr lang="en-US" altLang="zh-CN" sz="1200" b="1" kern="1200" dirty="0">
                          <a:solidFill>
                            <a:schemeClr val="dk1"/>
                          </a:solidFill>
                          <a:latin typeface="+mn-lt"/>
                          <a:ea typeface="+mn-ea"/>
                          <a:cs typeface="+mn-cs"/>
                        </a:rPr>
                        <a:t>(PB)</a:t>
                      </a:r>
                      <a:endParaRPr lang="zh-CN" altLang="en-US" sz="1200" b="1" kern="1200" dirty="0">
                        <a:solidFill>
                          <a:schemeClr val="dk1"/>
                        </a:solidFill>
                        <a:latin typeface="+mn-lt"/>
                        <a:ea typeface="+mn-ea"/>
                        <a:cs typeface="+mn-cs"/>
                      </a:endParaRPr>
                    </a:p>
                  </a:txBody>
                  <a:tcPr marL="0" marR="252000" anchor="ctr" anchorCtr="1">
                    <a:lnL w="12700" cmpd="sng">
                      <a:solidFill>
                        <a:sysClr val="window" lastClr="FFFFFF"/>
                      </a:solidFill>
                    </a:lnL>
                    <a:lnR w="12700" cmpd="sng">
                      <a:solidFill>
                        <a:sysClr val="window" lastClr="FFFFFF"/>
                      </a:solidFill>
                    </a:lnR>
                    <a:lnT w="12700" cap="flat" cmpd="sng" algn="ctr">
                      <a:solidFill>
                        <a:sysClr val="windowText" lastClr="000000"/>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4472C4">
                        <a:tint val="4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0" lvl="1" algn="l" defTabSz="914400" rtl="0" eaLnBrk="1" latinLnBrk="0" hangingPunct="1"/>
                      <a:r>
                        <a:rPr lang="en-US" altLang="zh-CN" sz="1200" b="1" kern="1200" dirty="0">
                          <a:solidFill>
                            <a:schemeClr val="dk1"/>
                          </a:solidFill>
                          <a:latin typeface="+mn-lt"/>
                          <a:ea typeface="+mn-ea"/>
                          <a:cs typeface="+mn-cs"/>
                        </a:rPr>
                        <a:t>CPU</a:t>
                      </a:r>
                    </a:p>
                    <a:p>
                      <a:pPr marL="0" marR="0" lvl="1" indent="0" algn="l" defTabSz="914400" rtl="0" eaLnBrk="1" fontAlgn="auto" latinLnBrk="0" hangingPunct="1">
                        <a:lnSpc>
                          <a:spcPct val="100000"/>
                        </a:lnSpc>
                        <a:spcBef>
                          <a:spcPts val="0"/>
                        </a:spcBef>
                        <a:spcAft>
                          <a:spcPts val="0"/>
                        </a:spcAft>
                        <a:buClrTx/>
                        <a:buSzTx/>
                        <a:buFontTx/>
                        <a:buNone/>
                        <a:tabLst/>
                        <a:defRPr/>
                      </a:pPr>
                      <a:r>
                        <a:rPr lang="en-US" altLang="zh-CN" sz="1200" b="1" kern="1200" dirty="0">
                          <a:solidFill>
                            <a:schemeClr val="dk1"/>
                          </a:solidFill>
                          <a:latin typeface="+mn-lt"/>
                          <a:ea typeface="+mn-ea"/>
                          <a:cs typeface="+mn-cs"/>
                        </a:rPr>
                        <a:t>(KHS06)</a:t>
                      </a:r>
                      <a:endParaRPr lang="zh-CN" altLang="en-US" sz="1200" b="1" kern="1200" dirty="0">
                        <a:solidFill>
                          <a:schemeClr val="dk1"/>
                        </a:solidFill>
                        <a:latin typeface="+mn-lt"/>
                        <a:ea typeface="+mn-ea"/>
                        <a:cs typeface="+mn-cs"/>
                      </a:endParaRPr>
                    </a:p>
                  </a:txBody>
                  <a:tcPr marL="0" marR="252000" anchor="ctr" anchorCtr="1">
                    <a:lnL w="12700" cmpd="sng">
                      <a:solidFill>
                        <a:sysClr val="window" lastClr="FFFFFF"/>
                      </a:solidFill>
                    </a:lnL>
                    <a:lnR w="12700" cmpd="sng">
                      <a:solidFill>
                        <a:sysClr val="window" lastClr="FFFFFF"/>
                      </a:solidFill>
                    </a:lnR>
                    <a:lnT w="12700" cap="flat" cmpd="sng" algn="ctr">
                      <a:solidFill>
                        <a:sysClr val="windowText" lastClr="000000"/>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4472C4">
                        <a:tint val="4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0" lvl="1" algn="l" defTabSz="914400" rtl="0" eaLnBrk="1" latinLnBrk="0" hangingPunct="1"/>
                      <a:r>
                        <a:rPr lang="en-US" altLang="zh-CN" sz="1200" b="1" kern="1200" dirty="0">
                          <a:solidFill>
                            <a:schemeClr val="dk1"/>
                          </a:solidFill>
                          <a:latin typeface="+mn-lt"/>
                          <a:ea typeface="+mn-ea"/>
                          <a:cs typeface="+mn-cs"/>
                        </a:rPr>
                        <a:t>Disk</a:t>
                      </a:r>
                    </a:p>
                    <a:p>
                      <a:pPr marL="0" marR="0" lvl="1" indent="0" algn="l" defTabSz="914400" rtl="0" eaLnBrk="1" fontAlgn="auto" latinLnBrk="0" hangingPunct="1">
                        <a:lnSpc>
                          <a:spcPct val="100000"/>
                        </a:lnSpc>
                        <a:spcBef>
                          <a:spcPts val="0"/>
                        </a:spcBef>
                        <a:spcAft>
                          <a:spcPts val="0"/>
                        </a:spcAft>
                        <a:buClrTx/>
                        <a:buSzTx/>
                        <a:buFontTx/>
                        <a:buNone/>
                        <a:tabLst/>
                        <a:defRPr/>
                      </a:pPr>
                      <a:r>
                        <a:rPr lang="en-US" altLang="zh-CN" sz="1200" b="1" kern="1200" dirty="0">
                          <a:solidFill>
                            <a:schemeClr val="dk1"/>
                          </a:solidFill>
                          <a:latin typeface="+mn-lt"/>
                          <a:ea typeface="+mn-ea"/>
                          <a:cs typeface="+mn-cs"/>
                        </a:rPr>
                        <a:t>(PB)</a:t>
                      </a:r>
                      <a:endParaRPr lang="zh-CN" altLang="en-US" sz="1200" b="1" kern="1200" dirty="0">
                        <a:solidFill>
                          <a:schemeClr val="dk1"/>
                        </a:solidFill>
                        <a:latin typeface="+mn-lt"/>
                        <a:ea typeface="+mn-ea"/>
                        <a:cs typeface="+mn-cs"/>
                      </a:endParaRPr>
                    </a:p>
                  </a:txBody>
                  <a:tcPr marL="0" marR="252000" anchor="ctr" anchorCtr="1">
                    <a:lnL w="12700" cmpd="sng">
                      <a:solidFill>
                        <a:sysClr val="window" lastClr="FFFFFF"/>
                      </a:solidFill>
                    </a:lnL>
                    <a:lnR w="12700" cmpd="sng">
                      <a:solidFill>
                        <a:sysClr val="window" lastClr="FFFFFF"/>
                      </a:solidFill>
                    </a:lnR>
                    <a:lnT w="12700" cap="flat" cmpd="sng" algn="ctr">
                      <a:solidFill>
                        <a:sysClr val="windowText" lastClr="000000"/>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4472C4">
                        <a:tint val="4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0" lvl="1" algn="l" defTabSz="914400" rtl="0" eaLnBrk="1" latinLnBrk="0" hangingPunct="1"/>
                      <a:r>
                        <a:rPr lang="en-US" altLang="zh-CN" sz="1200" b="1" kern="1200" dirty="0">
                          <a:solidFill>
                            <a:schemeClr val="dk1"/>
                          </a:solidFill>
                          <a:latin typeface="+mn-lt"/>
                          <a:ea typeface="+mn-ea"/>
                          <a:cs typeface="+mn-cs"/>
                        </a:rPr>
                        <a:t>Tape</a:t>
                      </a:r>
                    </a:p>
                    <a:p>
                      <a:pPr marL="0" lvl="1" algn="l" defTabSz="914400" rtl="0" eaLnBrk="1" latinLnBrk="0" hangingPunct="1"/>
                      <a:r>
                        <a:rPr lang="en-US" altLang="zh-CN" sz="1200" b="1" kern="1200" dirty="0">
                          <a:solidFill>
                            <a:schemeClr val="dk1"/>
                          </a:solidFill>
                          <a:latin typeface="+mn-lt"/>
                          <a:ea typeface="+mn-ea"/>
                          <a:cs typeface="+mn-cs"/>
                        </a:rPr>
                        <a:t>(PB)</a:t>
                      </a:r>
                      <a:endParaRPr lang="zh-CN" altLang="en-US" sz="1200" b="1" kern="1200" dirty="0">
                        <a:solidFill>
                          <a:schemeClr val="dk1"/>
                        </a:solidFill>
                        <a:latin typeface="+mn-lt"/>
                        <a:ea typeface="+mn-ea"/>
                        <a:cs typeface="+mn-cs"/>
                      </a:endParaRPr>
                    </a:p>
                  </a:txBody>
                  <a:tcPr marL="0" marR="252000" anchor="ctr" anchorCtr="1">
                    <a:lnL w="12700" cmpd="sng">
                      <a:solidFill>
                        <a:sysClr val="window" lastClr="FFFFFF"/>
                      </a:solidFill>
                    </a:lnL>
                    <a:lnR w="12700" cmpd="sng">
                      <a:solidFill>
                        <a:sysClr val="window" lastClr="FFFFFF"/>
                      </a:solidFill>
                    </a:lnR>
                    <a:lnT w="12700" cap="flat" cmpd="sng" algn="ctr">
                      <a:solidFill>
                        <a:sysClr val="windowText" lastClr="000000"/>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4472C4">
                        <a:tint val="40000"/>
                      </a:srgbClr>
                    </a:solidFill>
                  </a:tcPr>
                </a:tc>
                <a:extLst>
                  <a:ext uri="{0D108BD9-81ED-4DB2-BD59-A6C34878D82A}">
                    <a16:rowId xmlns:a16="http://schemas.microsoft.com/office/drawing/2014/main" val="10004"/>
                  </a:ext>
                </a:extLst>
              </a:tr>
              <a:tr h="367220">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457200" lvl="1" algn="l" defTabSz="914400" rtl="0" eaLnBrk="1" latinLnBrk="0" hangingPunct="1"/>
                      <a:r>
                        <a:rPr lang="en-US" altLang="zh-CN" sz="1400" b="0" kern="1200" dirty="0">
                          <a:solidFill>
                            <a:schemeClr val="tx1"/>
                          </a:solidFill>
                          <a:latin typeface="+mn-lt"/>
                          <a:ea typeface="+mn-ea"/>
                          <a:cs typeface="+mn-cs"/>
                        </a:rPr>
                        <a:t>IHEP</a:t>
                      </a:r>
                      <a:endParaRPr lang="zh-CN" altLang="en-US" sz="1400" b="0" kern="1200" dirty="0">
                        <a:solidFill>
                          <a:schemeClr val="tx1"/>
                        </a:solidFill>
                        <a:latin typeface="+mn-lt"/>
                        <a:ea typeface="+mn-ea"/>
                        <a:cs typeface="+mn-cs"/>
                      </a:endParaRPr>
                    </a:p>
                  </a:txBody>
                  <a:tcP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472C4">
                        <a:tint val="2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r"/>
                      <a:r>
                        <a:rPr lang="en-US" altLang="zh-CN" sz="1600" dirty="0"/>
                        <a:t>180</a:t>
                      </a:r>
                      <a:endParaRPr lang="zh-CN" altLang="en-US" sz="1600"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472C4">
                        <a:tint val="2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r"/>
                      <a:r>
                        <a:rPr lang="it-IT" altLang="zh-CN" sz="1600" dirty="0"/>
                        <a:t>8</a:t>
                      </a:r>
                      <a:endParaRPr lang="zh-CN" altLang="en-US" sz="1600"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472C4">
                        <a:tint val="2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r"/>
                      <a:r>
                        <a:rPr lang="en-US" altLang="zh-CN" sz="1600" dirty="0"/>
                        <a:t>4</a:t>
                      </a:r>
                      <a:endParaRPr lang="zh-CN" altLang="en-US" sz="1600"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472C4">
                        <a:tint val="2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r"/>
                      <a:r>
                        <a:rPr lang="it-IT" altLang="zh-CN" sz="1600" dirty="0"/>
                        <a:t>180</a:t>
                      </a:r>
                      <a:endParaRPr lang="zh-CN" altLang="en-US" sz="1600"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472C4">
                        <a:tint val="2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r"/>
                      <a:r>
                        <a:rPr lang="it-IT" altLang="zh-CN" sz="1600" dirty="0"/>
                        <a:t>12</a:t>
                      </a:r>
                      <a:endParaRPr lang="zh-CN" altLang="en-US" sz="1600"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472C4">
                        <a:tint val="2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r"/>
                      <a:r>
                        <a:rPr lang="it-IT" altLang="zh-CN" sz="1600" dirty="0"/>
                        <a:t>7</a:t>
                      </a:r>
                      <a:endParaRPr lang="zh-CN" altLang="en-US" sz="1600"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472C4">
                        <a:tint val="20000"/>
                      </a:srgbClr>
                    </a:solidFill>
                  </a:tcPr>
                </a:tc>
                <a:extLst>
                  <a:ext uri="{0D108BD9-81ED-4DB2-BD59-A6C34878D82A}">
                    <a16:rowId xmlns:a16="http://schemas.microsoft.com/office/drawing/2014/main" val="10005"/>
                  </a:ext>
                </a:extLst>
              </a:tr>
              <a:tr h="367220">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457200" lvl="1" algn="l" defTabSz="914400" rtl="0" eaLnBrk="1" latinLnBrk="0" hangingPunct="1"/>
                      <a:r>
                        <a:rPr lang="en-US" altLang="zh-CN" sz="1400" b="0" kern="1200" dirty="0">
                          <a:solidFill>
                            <a:schemeClr val="tx1"/>
                          </a:solidFill>
                          <a:latin typeface="+mn-lt"/>
                          <a:ea typeface="+mn-ea"/>
                          <a:cs typeface="+mn-cs"/>
                        </a:rPr>
                        <a:t>CNAF</a:t>
                      </a:r>
                      <a:endParaRPr lang="zh-CN" altLang="en-US" sz="1400" b="0" kern="1200" dirty="0">
                        <a:solidFill>
                          <a:schemeClr val="tx1"/>
                        </a:solidFill>
                        <a:latin typeface="+mn-lt"/>
                        <a:ea typeface="+mn-ea"/>
                        <a:cs typeface="+mn-cs"/>
                      </a:endParaRP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472C4">
                        <a:tint val="4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0" algn="r" defTabSz="914400" rtl="0" eaLnBrk="1" latinLnBrk="0" hangingPunct="1"/>
                      <a:r>
                        <a:rPr lang="en-US" altLang="zh-CN" sz="1600" kern="1200" dirty="0">
                          <a:solidFill>
                            <a:schemeClr val="dk1"/>
                          </a:solidFill>
                          <a:latin typeface="+mn-lt"/>
                          <a:ea typeface="+mn-ea"/>
                          <a:cs typeface="+mn-cs"/>
                        </a:rPr>
                        <a:t>20</a:t>
                      </a:r>
                      <a:endParaRPr lang="zh-CN" altLang="en-US" sz="1600" kern="1200" dirty="0">
                        <a:solidFill>
                          <a:schemeClr val="dk1"/>
                        </a:solidFill>
                        <a:latin typeface="+mn-lt"/>
                        <a:ea typeface="+mn-ea"/>
                        <a:cs typeface="+mn-cs"/>
                      </a:endParaRP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472C4">
                        <a:tint val="4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0" algn="r" defTabSz="914400" rtl="0" eaLnBrk="1" latinLnBrk="0" hangingPunct="1"/>
                      <a:r>
                        <a:rPr lang="en-US" altLang="zh-CN" sz="1600" kern="1200" dirty="0">
                          <a:solidFill>
                            <a:schemeClr val="dk1"/>
                          </a:solidFill>
                          <a:latin typeface="+mn-lt"/>
                          <a:ea typeface="+mn-ea"/>
                          <a:cs typeface="+mn-cs"/>
                        </a:rPr>
                        <a:t>3</a:t>
                      </a:r>
                      <a:endParaRPr lang="zh-CN" altLang="en-US" sz="1600" kern="1200" dirty="0">
                        <a:solidFill>
                          <a:schemeClr val="dk1"/>
                        </a:solidFill>
                        <a:latin typeface="+mn-lt"/>
                        <a:ea typeface="+mn-ea"/>
                        <a:cs typeface="+mn-cs"/>
                      </a:endParaRP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472C4">
                        <a:tint val="4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0" algn="r" defTabSz="914400" rtl="0" eaLnBrk="1" latinLnBrk="0" hangingPunct="1"/>
                      <a:r>
                        <a:rPr lang="en-US" altLang="zh-CN" sz="1600" kern="1200" dirty="0">
                          <a:solidFill>
                            <a:schemeClr val="dk1"/>
                          </a:solidFill>
                          <a:latin typeface="+mn-lt"/>
                          <a:ea typeface="+mn-ea"/>
                          <a:cs typeface="+mn-cs"/>
                        </a:rPr>
                        <a:t>1</a:t>
                      </a:r>
                      <a:endParaRPr lang="zh-CN" altLang="en-US" sz="1600" kern="1200" dirty="0">
                        <a:solidFill>
                          <a:schemeClr val="dk1"/>
                        </a:solidFill>
                        <a:latin typeface="+mn-lt"/>
                        <a:ea typeface="+mn-ea"/>
                        <a:cs typeface="+mn-cs"/>
                      </a:endParaRP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472C4">
                        <a:tint val="4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0" algn="r" defTabSz="914400" rtl="0" eaLnBrk="1" latinLnBrk="0" hangingPunct="1"/>
                      <a:r>
                        <a:rPr lang="it-IT" altLang="zh-CN" sz="1600" kern="1200" dirty="0">
                          <a:solidFill>
                            <a:schemeClr val="dk1"/>
                          </a:solidFill>
                          <a:latin typeface="+mn-lt"/>
                          <a:ea typeface="+mn-ea"/>
                          <a:cs typeface="+mn-cs"/>
                        </a:rPr>
                        <a:t>20</a:t>
                      </a:r>
                      <a:endParaRPr lang="zh-CN" altLang="en-US" sz="1600" kern="1200" dirty="0">
                        <a:solidFill>
                          <a:schemeClr val="dk1"/>
                        </a:solidFill>
                        <a:latin typeface="+mn-lt"/>
                        <a:ea typeface="+mn-ea"/>
                        <a:cs typeface="+mn-cs"/>
                      </a:endParaRP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472C4">
                        <a:tint val="4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0" algn="r" defTabSz="914400" rtl="0" eaLnBrk="1" latinLnBrk="0" hangingPunct="1"/>
                      <a:r>
                        <a:rPr lang="it-IT" altLang="zh-CN" sz="1600" kern="1200" dirty="0">
                          <a:solidFill>
                            <a:schemeClr val="dk1"/>
                          </a:solidFill>
                          <a:latin typeface="+mn-lt"/>
                          <a:ea typeface="+mn-ea"/>
                          <a:cs typeface="+mn-cs"/>
                        </a:rPr>
                        <a:t>6</a:t>
                      </a:r>
                      <a:endParaRPr lang="zh-CN" altLang="en-US" sz="1600" kern="1200" dirty="0">
                        <a:solidFill>
                          <a:schemeClr val="dk1"/>
                        </a:solidFill>
                        <a:latin typeface="+mn-lt"/>
                        <a:ea typeface="+mn-ea"/>
                        <a:cs typeface="+mn-cs"/>
                      </a:endParaRP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472C4">
                        <a:tint val="4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0" algn="r" defTabSz="914400" rtl="0" eaLnBrk="1" latinLnBrk="0" hangingPunct="1"/>
                      <a:r>
                        <a:rPr lang="it-IT" altLang="zh-CN" sz="1600" kern="1200" dirty="0">
                          <a:solidFill>
                            <a:schemeClr val="dk1"/>
                          </a:solidFill>
                          <a:latin typeface="+mn-lt"/>
                          <a:ea typeface="+mn-ea"/>
                          <a:cs typeface="+mn-cs"/>
                        </a:rPr>
                        <a:t>4</a:t>
                      </a:r>
                      <a:endParaRPr lang="zh-CN" altLang="en-US" sz="1600" kern="1200" dirty="0">
                        <a:solidFill>
                          <a:schemeClr val="dk1"/>
                        </a:solidFill>
                        <a:latin typeface="+mn-lt"/>
                        <a:ea typeface="+mn-ea"/>
                        <a:cs typeface="+mn-cs"/>
                      </a:endParaRP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472C4">
                        <a:tint val="40000"/>
                      </a:srgbClr>
                    </a:solidFill>
                  </a:tcPr>
                </a:tc>
                <a:extLst>
                  <a:ext uri="{0D108BD9-81ED-4DB2-BD59-A6C34878D82A}">
                    <a16:rowId xmlns:a16="http://schemas.microsoft.com/office/drawing/2014/main" val="10001"/>
                  </a:ext>
                </a:extLst>
              </a:tr>
              <a:tr h="419447">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457200" lvl="1" algn="l" defTabSz="914400" rtl="0" eaLnBrk="1" latinLnBrk="0" hangingPunct="1"/>
                      <a:r>
                        <a:rPr lang="en-US" altLang="zh-CN" sz="1400" b="0" kern="1200" dirty="0">
                          <a:solidFill>
                            <a:schemeClr val="tx1"/>
                          </a:solidFill>
                          <a:latin typeface="+mn-lt"/>
                          <a:ea typeface="+mn-ea"/>
                          <a:cs typeface="+mn-cs"/>
                        </a:rPr>
                        <a:t>IN2P3</a:t>
                      </a:r>
                      <a:endParaRPr lang="zh-CN" altLang="en-US" sz="1400" b="0" kern="1200" dirty="0">
                        <a:solidFill>
                          <a:schemeClr val="tx1"/>
                        </a:solidFill>
                        <a:latin typeface="+mn-lt"/>
                        <a:ea typeface="+mn-ea"/>
                        <a:cs typeface="+mn-cs"/>
                      </a:endParaRP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472C4">
                        <a:tint val="2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r"/>
                      <a:r>
                        <a:rPr lang="en-US" altLang="zh-CN" sz="1600" dirty="0"/>
                        <a:t>15</a:t>
                      </a:r>
                      <a:endParaRPr lang="zh-CN" altLang="en-US" sz="1600"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472C4">
                        <a:tint val="2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r"/>
                      <a:r>
                        <a:rPr lang="en-US" altLang="zh-CN" sz="1600" dirty="0"/>
                        <a:t>0.2</a:t>
                      </a:r>
                      <a:endParaRPr lang="zh-CN" altLang="en-US" sz="1600"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472C4">
                        <a:tint val="2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r"/>
                      <a:r>
                        <a:rPr lang="en-US" altLang="zh-CN" sz="1600" dirty="0"/>
                        <a:t>2</a:t>
                      </a:r>
                      <a:endParaRPr lang="zh-CN" altLang="en-US" sz="1600"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472C4">
                        <a:tint val="2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r"/>
                      <a:r>
                        <a:rPr lang="it-IT" altLang="zh-CN" sz="1600" dirty="0"/>
                        <a:t>15</a:t>
                      </a:r>
                      <a:endParaRPr lang="zh-CN" altLang="en-US" sz="1600"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472C4">
                        <a:tint val="2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r"/>
                      <a:r>
                        <a:rPr lang="it-IT" altLang="zh-CN" sz="1600" dirty="0"/>
                        <a:t>0.2</a:t>
                      </a:r>
                      <a:endParaRPr lang="zh-CN" altLang="en-US" sz="1600"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472C4">
                        <a:tint val="2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r"/>
                      <a:r>
                        <a:rPr lang="it-IT" altLang="zh-CN" sz="1600" dirty="0"/>
                        <a:t>3</a:t>
                      </a:r>
                      <a:endParaRPr lang="zh-CN" altLang="en-US" sz="1600"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472C4">
                        <a:tint val="20000"/>
                      </a:srgbClr>
                    </a:solidFill>
                  </a:tcPr>
                </a:tc>
                <a:extLst>
                  <a:ext uri="{0D108BD9-81ED-4DB2-BD59-A6C34878D82A}">
                    <a16:rowId xmlns:a16="http://schemas.microsoft.com/office/drawing/2014/main" val="10002"/>
                  </a:ext>
                </a:extLst>
              </a:tr>
              <a:tr h="419447">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457200" lvl="1" algn="l" defTabSz="914400" rtl="0" eaLnBrk="1" latinLnBrk="0" hangingPunct="1"/>
                      <a:r>
                        <a:rPr lang="en-US" altLang="zh-CN" sz="1400" b="0" kern="1200" dirty="0">
                          <a:solidFill>
                            <a:schemeClr val="tx1"/>
                          </a:solidFill>
                          <a:latin typeface="+mn-lt"/>
                          <a:ea typeface="+mn-ea"/>
                          <a:cs typeface="+mn-cs"/>
                        </a:rPr>
                        <a:t>JINR</a:t>
                      </a:r>
                      <a:endParaRPr lang="zh-CN" altLang="en-US" sz="1400" b="0" kern="1200" dirty="0">
                        <a:solidFill>
                          <a:schemeClr val="tx1"/>
                        </a:solidFill>
                        <a:latin typeface="+mn-lt"/>
                        <a:ea typeface="+mn-ea"/>
                        <a:cs typeface="+mn-cs"/>
                      </a:endParaRP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472C4">
                        <a:tint val="4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r"/>
                      <a:r>
                        <a:rPr lang="en-US" altLang="zh-CN" sz="1600" dirty="0"/>
                        <a:t>120</a:t>
                      </a:r>
                      <a:endParaRPr lang="zh-CN" altLang="en-US" sz="1600"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472C4">
                        <a:tint val="4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r"/>
                      <a:r>
                        <a:rPr lang="en-US" altLang="zh-CN" sz="1600" dirty="0"/>
                        <a:t>10</a:t>
                      </a:r>
                      <a:endParaRPr lang="zh-CN" altLang="en-US" sz="1600"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472C4">
                        <a:tint val="4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r"/>
                      <a:r>
                        <a:rPr lang="en-US" altLang="zh-CN" sz="1600" dirty="0"/>
                        <a:t>10</a:t>
                      </a:r>
                      <a:endParaRPr lang="zh-CN" altLang="en-US" sz="1600"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472C4">
                        <a:tint val="4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r"/>
                      <a:r>
                        <a:rPr lang="it-IT" altLang="zh-CN" sz="1600" dirty="0"/>
                        <a:t>150</a:t>
                      </a:r>
                      <a:endParaRPr lang="zh-CN" altLang="en-US" sz="1600"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472C4">
                        <a:tint val="4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r"/>
                      <a:r>
                        <a:rPr lang="it-IT" altLang="zh-CN" sz="1600" dirty="0"/>
                        <a:t>15</a:t>
                      </a:r>
                      <a:endParaRPr lang="zh-CN" altLang="en-US" sz="1600"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472C4">
                        <a:tint val="4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r"/>
                      <a:r>
                        <a:rPr lang="it-IT" altLang="zh-CN" sz="1600" dirty="0"/>
                        <a:t>15</a:t>
                      </a:r>
                      <a:endParaRPr lang="zh-CN" altLang="en-US" sz="1600"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472C4">
                        <a:tint val="40000"/>
                      </a:srgbClr>
                    </a:solidFill>
                  </a:tcPr>
                </a:tc>
                <a:extLst>
                  <a:ext uri="{0D108BD9-81ED-4DB2-BD59-A6C34878D82A}">
                    <a16:rowId xmlns:a16="http://schemas.microsoft.com/office/drawing/2014/main" val="10003"/>
                  </a:ext>
                </a:extLst>
              </a:tr>
              <a:tr h="419447">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457200" lvl="1" algn="l" defTabSz="914400" rtl="0" eaLnBrk="1" latinLnBrk="0" hangingPunct="1"/>
                      <a:r>
                        <a:rPr lang="en-US" altLang="zh-CN" sz="1400" b="0" kern="1200" dirty="0">
                          <a:solidFill>
                            <a:schemeClr val="tx1"/>
                          </a:solidFill>
                          <a:latin typeface="+mn-lt"/>
                          <a:ea typeface="+mn-ea"/>
                          <a:cs typeface="+mn-cs"/>
                        </a:rPr>
                        <a:t>MSU</a:t>
                      </a:r>
                      <a:endParaRPr lang="zh-CN" altLang="en-US" sz="1400" b="0" kern="1200" dirty="0">
                        <a:solidFill>
                          <a:schemeClr val="tx1"/>
                        </a:solidFill>
                        <a:latin typeface="+mn-lt"/>
                        <a:ea typeface="+mn-ea"/>
                        <a:cs typeface="+mn-cs"/>
                      </a:endParaRP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472C4">
                        <a:tint val="2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r"/>
                      <a:endParaRPr lang="zh-CN" altLang="en-US" sz="1600"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472C4">
                        <a:tint val="2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r"/>
                      <a:endParaRPr lang="zh-CN" altLang="en-US" sz="1600"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472C4">
                        <a:tint val="2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r"/>
                      <a:endParaRPr lang="zh-CN" altLang="en-US" sz="1600"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472C4">
                        <a:tint val="2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r"/>
                      <a:endParaRPr lang="zh-CN" altLang="en-US" sz="1600"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472C4">
                        <a:tint val="2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r"/>
                      <a:endParaRPr lang="zh-CN" altLang="en-US" sz="1600"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472C4">
                        <a:tint val="2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r"/>
                      <a:endParaRPr lang="zh-CN" altLang="en-US" sz="1600"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472C4">
                        <a:tint val="20000"/>
                      </a:srgbClr>
                    </a:solidFill>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38152823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Official and individual usage</a:t>
            </a:r>
            <a:endParaRPr lang="zh-CN" altLang="en-US" dirty="0"/>
          </a:p>
        </p:txBody>
      </p:sp>
      <p:sp>
        <p:nvSpPr>
          <p:cNvPr id="3" name="内容占位符 2"/>
          <p:cNvSpPr>
            <a:spLocks noGrp="1"/>
          </p:cNvSpPr>
          <p:nvPr>
            <p:ph idx="1"/>
          </p:nvPr>
        </p:nvSpPr>
        <p:spPr/>
        <p:txBody>
          <a:bodyPr/>
          <a:lstStyle/>
          <a:p>
            <a:r>
              <a:rPr lang="en-US" altLang="zh-CN" sz="2000" dirty="0"/>
              <a:t>Official production uses </a:t>
            </a:r>
            <a:r>
              <a:rPr lang="en-US" altLang="zh-CN" sz="2000" dirty="0" err="1"/>
              <a:t>ProdSys</a:t>
            </a:r>
            <a:r>
              <a:rPr lang="en-US" altLang="zh-CN" sz="2000" dirty="0"/>
              <a:t> (Production System)</a:t>
            </a:r>
          </a:p>
          <a:p>
            <a:pPr lvl="1"/>
            <a:r>
              <a:rPr lang="en-US" altLang="zh-CN" dirty="0"/>
              <a:t>MC production need to share among groups or across different data centers</a:t>
            </a:r>
          </a:p>
          <a:p>
            <a:pPr lvl="1"/>
            <a:r>
              <a:rPr lang="en-US" altLang="zh-CN" dirty="0"/>
              <a:t>Larger scale, standard pattern, need more storage space </a:t>
            </a:r>
          </a:p>
          <a:p>
            <a:r>
              <a:rPr lang="en-US" altLang="zh-CN" sz="2000" dirty="0"/>
              <a:t>Individual usage uses JSUB or DIRAC API</a:t>
            </a:r>
          </a:p>
          <a:p>
            <a:pPr lvl="1"/>
            <a:r>
              <a:rPr lang="en-US" altLang="zh-CN" dirty="0"/>
              <a:t>Individual simulation, reconstruction or analysis</a:t>
            </a:r>
          </a:p>
          <a:p>
            <a:pPr lvl="1"/>
            <a:r>
              <a:rPr lang="en-US" altLang="zh-CN" dirty="0"/>
              <a:t>Small scale, more flexible, can be customized</a:t>
            </a:r>
          </a:p>
          <a:p>
            <a:r>
              <a:rPr lang="en-US" altLang="zh-CN" sz="2000" dirty="0"/>
              <a:t>All output is available via DFC</a:t>
            </a:r>
          </a:p>
          <a:p>
            <a:r>
              <a:rPr lang="en-US" altLang="zh-CN" sz="2000" dirty="0"/>
              <a:t>In some sites such as IHEP, output available in your local cluster might also be directly accessible without DCI credentials</a:t>
            </a:r>
            <a:endParaRPr lang="zh-CN" altLang="en-US" sz="2000" dirty="0"/>
          </a:p>
        </p:txBody>
      </p:sp>
      <p:sp>
        <p:nvSpPr>
          <p:cNvPr id="4" name="灯片编号占位符 3"/>
          <p:cNvSpPr>
            <a:spLocks noGrp="1"/>
          </p:cNvSpPr>
          <p:nvPr>
            <p:ph type="sldNum" sz="quarter" idx="12"/>
          </p:nvPr>
        </p:nvSpPr>
        <p:spPr/>
        <p:txBody>
          <a:bodyPr/>
          <a:lstStyle/>
          <a:p>
            <a:pPr>
              <a:defRPr/>
            </a:pPr>
            <a:fld id="{5E698583-9402-4001-B74E-40CAA96665D9}" type="slidenum">
              <a:rPr lang="zh-CN" altLang="en-US" smtClean="0"/>
              <a:pPr>
                <a:defRPr/>
              </a:pPr>
              <a:t>14</a:t>
            </a:fld>
            <a:endParaRPr lang="en-US" altLang="zh-CN"/>
          </a:p>
        </p:txBody>
      </p:sp>
    </p:spTree>
    <p:extLst>
      <p:ext uri="{BB962C8B-B14F-4D97-AF65-F5344CB8AC3E}">
        <p14:creationId xmlns:p14="http://schemas.microsoft.com/office/powerpoint/2010/main" val="26432360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How to prepare DCI environment?</a:t>
            </a:r>
            <a:endParaRPr lang="zh-CN" altLang="en-US" dirty="0"/>
          </a:p>
        </p:txBody>
      </p:sp>
      <p:sp>
        <p:nvSpPr>
          <p:cNvPr id="3" name="内容占位符 2"/>
          <p:cNvSpPr>
            <a:spLocks noGrp="1"/>
          </p:cNvSpPr>
          <p:nvPr>
            <p:ph idx="1"/>
          </p:nvPr>
        </p:nvSpPr>
        <p:spPr/>
        <p:txBody>
          <a:bodyPr/>
          <a:lstStyle/>
          <a:p>
            <a:r>
              <a:rPr lang="en-US" altLang="zh-CN" dirty="0"/>
              <a:t>Before using JSUB or Prod system and accessing DFC, DCI client environment is needed</a:t>
            </a:r>
          </a:p>
          <a:p>
            <a:r>
              <a:rPr lang="en-US" altLang="zh-CN" dirty="0"/>
              <a:t>The DCI client is available in IHEP CVMFS  (/</a:t>
            </a:r>
            <a:r>
              <a:rPr lang="en-US" altLang="zh-CN" dirty="0" err="1"/>
              <a:t>cvmfs</a:t>
            </a:r>
            <a:r>
              <a:rPr lang="en-US" altLang="zh-CN" dirty="0"/>
              <a:t>/dcomputing.ihep.ac.cn) </a:t>
            </a:r>
            <a:r>
              <a:rPr lang="en-US" altLang="zh-CN" dirty="0">
                <a:solidFill>
                  <a:schemeClr val="accent2">
                    <a:lumMod val="75000"/>
                  </a:schemeClr>
                </a:solidFill>
              </a:rPr>
              <a:t>(Recommended)</a:t>
            </a:r>
          </a:p>
          <a:p>
            <a:pPr lvl="1"/>
            <a:r>
              <a:rPr lang="en-US" altLang="zh-CN" dirty="0"/>
              <a:t>In login nodes with CVMFS clients installed, you can directly set up DCI environment</a:t>
            </a:r>
          </a:p>
          <a:p>
            <a:pPr lvl="2"/>
            <a:r>
              <a:rPr lang="en-US" altLang="zh-CN" sz="1800" dirty="0"/>
              <a:t>source /</a:t>
            </a:r>
            <a:r>
              <a:rPr lang="en-US" altLang="zh-CN" sz="1800" dirty="0" err="1"/>
              <a:t>cvmfs</a:t>
            </a:r>
            <a:r>
              <a:rPr lang="en-US" altLang="zh-CN" sz="1800" dirty="0"/>
              <a:t>/dcomputing.ihep.ac.cn/</a:t>
            </a:r>
            <a:r>
              <a:rPr lang="en-US" altLang="zh-CN" sz="1800" dirty="0" err="1"/>
              <a:t>dirac</a:t>
            </a:r>
            <a:r>
              <a:rPr lang="en-US" altLang="zh-CN" sz="1800" dirty="0"/>
              <a:t>/IHEPDIRAC/</a:t>
            </a:r>
            <a:r>
              <a:rPr lang="en-US" altLang="zh-CN" sz="1800" dirty="0" err="1"/>
              <a:t>bashrc</a:t>
            </a:r>
            <a:endParaRPr lang="en-US" altLang="zh-CN" sz="1800" dirty="0"/>
          </a:p>
          <a:p>
            <a:r>
              <a:rPr lang="en-US" altLang="zh-CN" dirty="0"/>
              <a:t>Another way is to install DCI client in your own machine</a:t>
            </a:r>
          </a:p>
          <a:p>
            <a:pPr lvl="1"/>
            <a:r>
              <a:rPr lang="en-US" altLang="zh-CN" dirty="0"/>
              <a:t>The install script is available to download from this link:</a:t>
            </a:r>
          </a:p>
          <a:p>
            <a:pPr marL="514350" lvl="1" indent="0">
              <a:buNone/>
            </a:pPr>
            <a:r>
              <a:rPr lang="en-US" altLang="zh-CN" dirty="0">
                <a:hlinkClick r:id="rId2"/>
              </a:rPr>
              <a:t>http://dirac-code.ihep.ac.cn/juno/install/installJUNODIRAC.sh</a:t>
            </a:r>
            <a:endParaRPr lang="en-US" altLang="zh-CN" dirty="0"/>
          </a:p>
          <a:p>
            <a:pPr lvl="1"/>
            <a:r>
              <a:rPr lang="en-US" altLang="zh-CN" dirty="0"/>
              <a:t>Required OS: Linux, Centos7, 2GB disk space</a:t>
            </a:r>
          </a:p>
          <a:p>
            <a:pPr marL="514350" lvl="1" indent="0">
              <a:buNone/>
            </a:pPr>
            <a:endParaRPr lang="en-US" altLang="zh-CN" dirty="0"/>
          </a:p>
          <a:p>
            <a:pPr marL="514350" lvl="1" indent="0">
              <a:buNone/>
            </a:pPr>
            <a:endParaRPr lang="en-US" altLang="zh-CN" dirty="0"/>
          </a:p>
        </p:txBody>
      </p:sp>
      <p:sp>
        <p:nvSpPr>
          <p:cNvPr id="4" name="灯片编号占位符 3"/>
          <p:cNvSpPr>
            <a:spLocks noGrp="1"/>
          </p:cNvSpPr>
          <p:nvPr>
            <p:ph type="sldNum" sz="quarter" idx="12"/>
          </p:nvPr>
        </p:nvSpPr>
        <p:spPr/>
        <p:txBody>
          <a:bodyPr/>
          <a:lstStyle/>
          <a:p>
            <a:pPr>
              <a:defRPr/>
            </a:pPr>
            <a:fld id="{5E698583-9402-4001-B74E-40CAA96665D9}" type="slidenum">
              <a:rPr lang="zh-CN" altLang="en-US" smtClean="0"/>
              <a:pPr>
                <a:defRPr/>
              </a:pPr>
              <a:t>15</a:t>
            </a:fld>
            <a:endParaRPr lang="en-US" altLang="zh-CN"/>
          </a:p>
        </p:txBody>
      </p:sp>
    </p:spTree>
    <p:extLst>
      <p:ext uri="{BB962C8B-B14F-4D97-AF65-F5344CB8AC3E}">
        <p14:creationId xmlns:p14="http://schemas.microsoft.com/office/powerpoint/2010/main" val="217164886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How to apply official production?</a:t>
            </a:r>
            <a:endParaRPr lang="zh-CN" altLang="en-US" dirty="0"/>
          </a:p>
        </p:txBody>
      </p:sp>
      <p:sp>
        <p:nvSpPr>
          <p:cNvPr id="3" name="内容占位符 2"/>
          <p:cNvSpPr>
            <a:spLocks noGrp="1"/>
          </p:cNvSpPr>
          <p:nvPr>
            <p:ph idx="1"/>
          </p:nvPr>
        </p:nvSpPr>
        <p:spPr>
          <a:xfrm>
            <a:off x="322263" y="1296988"/>
            <a:ext cx="8582839" cy="5006975"/>
          </a:xfrm>
        </p:spPr>
        <p:txBody>
          <a:bodyPr/>
          <a:lstStyle/>
          <a:p>
            <a:r>
              <a:rPr lang="en-US" altLang="zh-CN" sz="2000" dirty="0"/>
              <a:t>Official production is taken care by data production AFG</a:t>
            </a:r>
          </a:p>
          <a:p>
            <a:pPr lvl="1"/>
            <a:r>
              <a:rPr lang="en-GB" sz="1600" b="0" i="0" u="none" strike="noStrike" dirty="0">
                <a:solidFill>
                  <a:srgbClr val="6F1616"/>
                </a:solidFill>
                <a:effectLst/>
                <a:latin typeface="Courier New" panose="02070309020205020404" pitchFamily="49" charset="0"/>
                <a:hlinkClick r:id="rId2"/>
              </a:rPr>
              <a:t>https://juno.ihep.ac.cn/mediawiki/index.php/Analysis_Foundation_Groups/Data_production</a:t>
            </a:r>
            <a:endParaRPr lang="en-US" altLang="zh-CN" sz="1800" dirty="0"/>
          </a:p>
          <a:p>
            <a:pPr lvl="1"/>
            <a:r>
              <a:rPr lang="en-US" altLang="zh-CN" sz="1800" dirty="0"/>
              <a:t>Consider to join the group</a:t>
            </a:r>
          </a:p>
          <a:p>
            <a:pPr lvl="1"/>
            <a:r>
              <a:rPr lang="en-US" altLang="zh-CN" sz="1800" dirty="0"/>
              <a:t>The DFC directory under /</a:t>
            </a:r>
            <a:r>
              <a:rPr lang="en-US" altLang="zh-CN" sz="1800" dirty="0" err="1"/>
              <a:t>juno</a:t>
            </a:r>
            <a:r>
              <a:rPr lang="en-US" altLang="zh-CN" sz="1800" dirty="0"/>
              <a:t>/production</a:t>
            </a:r>
          </a:p>
          <a:p>
            <a:pPr lvl="1"/>
            <a:r>
              <a:rPr lang="en-US" altLang="zh-CN" sz="1800" dirty="0"/>
              <a:t>Disk space is negotiated through data production AFG</a:t>
            </a:r>
            <a:endParaRPr lang="en-US" altLang="zh-CN" dirty="0"/>
          </a:p>
          <a:p>
            <a:pPr lvl="1"/>
            <a:endParaRPr lang="en-US" altLang="zh-CN" sz="1800" dirty="0"/>
          </a:p>
        </p:txBody>
      </p:sp>
      <p:sp>
        <p:nvSpPr>
          <p:cNvPr id="4" name="灯片编号占位符 3"/>
          <p:cNvSpPr>
            <a:spLocks noGrp="1"/>
          </p:cNvSpPr>
          <p:nvPr>
            <p:ph type="sldNum" sz="quarter" idx="12"/>
          </p:nvPr>
        </p:nvSpPr>
        <p:spPr/>
        <p:txBody>
          <a:bodyPr/>
          <a:lstStyle/>
          <a:p>
            <a:pPr>
              <a:defRPr/>
            </a:pPr>
            <a:fld id="{5E698583-9402-4001-B74E-40CAA96665D9}" type="slidenum">
              <a:rPr lang="zh-CN" altLang="en-US" smtClean="0"/>
              <a:pPr>
                <a:defRPr/>
              </a:pPr>
              <a:t>16</a:t>
            </a:fld>
            <a:endParaRPr lang="en-US" altLang="zh-CN"/>
          </a:p>
        </p:txBody>
      </p:sp>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0500" y="3764005"/>
            <a:ext cx="8953500" cy="220362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038810737"/>
      </p:ext>
    </p:extLst>
  </p:cSld>
  <p:clrMapOvr>
    <a:masterClrMapping/>
  </p:clrMapOvr>
  <mc:AlternateContent xmlns:mc="http://schemas.openxmlformats.org/markup-compatibility/2006" xmlns:p14="http://schemas.microsoft.com/office/powerpoint/2010/main">
    <mc:Choice Requires="p14">
      <p:transition spd="slow" p14:dur="2000" advTm="21744"/>
    </mc:Choice>
    <mc:Fallback xmlns="">
      <p:transition spd="slow" advTm="21744"/>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Procedure for individual users </a:t>
            </a:r>
            <a:endParaRPr lang="zh-CN" altLang="en-US" dirty="0"/>
          </a:p>
        </p:txBody>
      </p:sp>
      <p:sp>
        <p:nvSpPr>
          <p:cNvPr id="3" name="内容占位符 2"/>
          <p:cNvSpPr>
            <a:spLocks noGrp="1"/>
          </p:cNvSpPr>
          <p:nvPr>
            <p:ph idx="1"/>
          </p:nvPr>
        </p:nvSpPr>
        <p:spPr/>
        <p:txBody>
          <a:bodyPr/>
          <a:lstStyle/>
          <a:p>
            <a:endParaRPr lang="en-US" altLang="zh-CN" dirty="0"/>
          </a:p>
          <a:p>
            <a:endParaRPr lang="zh-CN" altLang="en-US" dirty="0"/>
          </a:p>
        </p:txBody>
      </p:sp>
      <p:sp>
        <p:nvSpPr>
          <p:cNvPr id="4" name="灯片编号占位符 3"/>
          <p:cNvSpPr>
            <a:spLocks noGrp="1"/>
          </p:cNvSpPr>
          <p:nvPr>
            <p:ph type="sldNum" sz="quarter" idx="12"/>
          </p:nvPr>
        </p:nvSpPr>
        <p:spPr/>
        <p:txBody>
          <a:bodyPr/>
          <a:lstStyle/>
          <a:p>
            <a:pPr>
              <a:defRPr/>
            </a:pPr>
            <a:fld id="{5E698583-9402-4001-B74E-40CAA96665D9}" type="slidenum">
              <a:rPr lang="zh-CN" altLang="en-US" smtClean="0"/>
              <a:pPr>
                <a:defRPr/>
              </a:pPr>
              <a:t>17</a:t>
            </a:fld>
            <a:endParaRPr lang="en-US" altLang="zh-CN"/>
          </a:p>
        </p:txBody>
      </p:sp>
      <p:sp>
        <p:nvSpPr>
          <p:cNvPr id="6" name="内容占位符 2"/>
          <p:cNvSpPr txBox="1">
            <a:spLocks/>
          </p:cNvSpPr>
          <p:nvPr/>
        </p:nvSpPr>
        <p:spPr bwMode="auto">
          <a:xfrm>
            <a:off x="322263" y="1296988"/>
            <a:ext cx="8582839" cy="5006975"/>
          </a:xfrm>
          <a:prstGeom prst="rect">
            <a:avLst/>
          </a:prstGeom>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50000"/>
              </a:spcBef>
              <a:spcAft>
                <a:spcPct val="0"/>
              </a:spcAft>
              <a:buClr>
                <a:srgbClr val="FF0000"/>
              </a:buClr>
              <a:buSzPct val="75000"/>
              <a:buFont typeface="Wingdings" pitchFamily="2" charset="2"/>
              <a:buChar char="v"/>
              <a:defRPr kumimoji="1" sz="2400">
                <a:solidFill>
                  <a:schemeClr val="tx1"/>
                </a:solidFill>
                <a:latin typeface="+mn-lt"/>
                <a:ea typeface="宋体" charset="0"/>
                <a:cs typeface="宋体" charset="0"/>
              </a:defRPr>
            </a:lvl1pPr>
            <a:lvl2pPr marL="742950" indent="-285750" algn="l" rtl="0" eaLnBrk="0" fontAlgn="base" hangingPunct="0">
              <a:spcBef>
                <a:spcPct val="50000"/>
              </a:spcBef>
              <a:spcAft>
                <a:spcPct val="0"/>
              </a:spcAft>
              <a:buClr>
                <a:schemeClr val="accent2"/>
              </a:buClr>
              <a:buSzPct val="75000"/>
              <a:buFont typeface="Wingdings" pitchFamily="2" charset="2"/>
              <a:buChar char="l"/>
              <a:defRPr kumimoji="1" sz="2000">
                <a:solidFill>
                  <a:schemeClr val="tx1"/>
                </a:solidFill>
                <a:latin typeface="+mn-lt"/>
                <a:ea typeface="宋体" charset="0"/>
              </a:defRPr>
            </a:lvl2pPr>
            <a:lvl3pPr marL="1143000" indent="-228600" algn="l" rtl="0" eaLnBrk="0" fontAlgn="base" hangingPunct="0">
              <a:spcBef>
                <a:spcPct val="20000"/>
              </a:spcBef>
              <a:spcAft>
                <a:spcPct val="0"/>
              </a:spcAft>
              <a:buClr>
                <a:schemeClr val="accent1"/>
              </a:buClr>
              <a:buSzPct val="75000"/>
              <a:buFont typeface="Wingdings" pitchFamily="2" charset="2"/>
              <a:buChar char="n"/>
              <a:defRPr kumimoji="1" sz="2400">
                <a:solidFill>
                  <a:schemeClr val="tx1"/>
                </a:solidFill>
                <a:latin typeface="+mn-lt"/>
                <a:ea typeface="宋体" charset="0"/>
              </a:defRPr>
            </a:lvl3pPr>
            <a:lvl4pPr marL="1600200" indent="-228600" algn="l" rtl="0" eaLnBrk="0" fontAlgn="base" hangingPunct="0">
              <a:spcBef>
                <a:spcPct val="20000"/>
              </a:spcBef>
              <a:spcAft>
                <a:spcPct val="0"/>
              </a:spcAft>
              <a:buSzPct val="75000"/>
              <a:buFont typeface="Wingdings" pitchFamily="2" charset="2"/>
              <a:buChar char="¡"/>
              <a:defRPr kumimoji="1" sz="1600">
                <a:solidFill>
                  <a:schemeClr val="tx1"/>
                </a:solidFill>
                <a:latin typeface="+mn-lt"/>
                <a:ea typeface="宋体" charset="0"/>
              </a:defRPr>
            </a:lvl4pPr>
            <a:lvl5pPr marL="2057400" indent="-228600" algn="l" rtl="0" eaLnBrk="0" fontAlgn="base" hangingPunct="0">
              <a:spcBef>
                <a:spcPct val="20000"/>
              </a:spcBef>
              <a:spcAft>
                <a:spcPct val="0"/>
              </a:spcAft>
              <a:buSzPct val="75000"/>
              <a:buFont typeface="Wingdings" pitchFamily="2" charset="2"/>
              <a:buChar char="¨"/>
              <a:defRPr kumimoji="1" sz="1600">
                <a:solidFill>
                  <a:schemeClr val="tx1"/>
                </a:solidFill>
                <a:latin typeface="+mn-lt"/>
                <a:ea typeface="宋体" charset="0"/>
              </a:defRPr>
            </a:lvl5pPr>
            <a:lvl6pPr marL="2514600" indent="-228600" algn="l" rtl="0" eaLnBrk="0" fontAlgn="base" hangingPunct="0">
              <a:spcBef>
                <a:spcPct val="20000"/>
              </a:spcBef>
              <a:spcAft>
                <a:spcPct val="0"/>
              </a:spcAft>
              <a:buSzPct val="75000"/>
              <a:buFont typeface="Wingdings" pitchFamily="2" charset="2"/>
              <a:buChar char="¨"/>
              <a:defRPr sz="1600">
                <a:solidFill>
                  <a:schemeClr val="tx1"/>
                </a:solidFill>
                <a:latin typeface="+mn-lt"/>
              </a:defRPr>
            </a:lvl6pPr>
            <a:lvl7pPr marL="2971800" indent="-228600" algn="l" rtl="0" eaLnBrk="0" fontAlgn="base" hangingPunct="0">
              <a:spcBef>
                <a:spcPct val="20000"/>
              </a:spcBef>
              <a:spcAft>
                <a:spcPct val="0"/>
              </a:spcAft>
              <a:buSzPct val="75000"/>
              <a:buFont typeface="Wingdings" pitchFamily="2" charset="2"/>
              <a:buChar char="¨"/>
              <a:defRPr sz="1600">
                <a:solidFill>
                  <a:schemeClr val="tx1"/>
                </a:solidFill>
                <a:latin typeface="+mn-lt"/>
              </a:defRPr>
            </a:lvl7pPr>
            <a:lvl8pPr marL="3429000" indent="-228600" algn="l" rtl="0" eaLnBrk="0" fontAlgn="base" hangingPunct="0">
              <a:spcBef>
                <a:spcPct val="20000"/>
              </a:spcBef>
              <a:spcAft>
                <a:spcPct val="0"/>
              </a:spcAft>
              <a:buSzPct val="75000"/>
              <a:buFont typeface="Wingdings" pitchFamily="2" charset="2"/>
              <a:buChar char="¨"/>
              <a:defRPr sz="1600">
                <a:solidFill>
                  <a:schemeClr val="tx1"/>
                </a:solidFill>
                <a:latin typeface="+mn-lt"/>
              </a:defRPr>
            </a:lvl8pPr>
            <a:lvl9pPr marL="3886200" indent="-228600" algn="l" rtl="0" eaLnBrk="0" fontAlgn="base" hangingPunct="0">
              <a:spcBef>
                <a:spcPct val="20000"/>
              </a:spcBef>
              <a:spcAft>
                <a:spcPct val="0"/>
              </a:spcAft>
              <a:buSzPct val="75000"/>
              <a:buFont typeface="Wingdings" pitchFamily="2" charset="2"/>
              <a:buChar char="¨"/>
              <a:defRPr sz="1600">
                <a:solidFill>
                  <a:schemeClr val="tx1"/>
                </a:solidFill>
                <a:latin typeface="+mn-lt"/>
              </a:defRPr>
            </a:lvl9pPr>
          </a:lstStyle>
          <a:p>
            <a:r>
              <a:rPr lang="en-US" altLang="zh-CN" kern="0" dirty="0"/>
              <a:t>Get Grid Certificate and join JUNO VO</a:t>
            </a:r>
          </a:p>
          <a:p>
            <a:r>
              <a:rPr lang="en-US" altLang="zh-CN" kern="0" dirty="0"/>
              <a:t>Set up DCI environment and prepare proxy with cert</a:t>
            </a:r>
          </a:p>
          <a:p>
            <a:r>
              <a:rPr lang="en-US" altLang="zh-CN" kern="0" dirty="0"/>
              <a:t>Use DIRAC interface or JSUB to create and submit jobs to the DCI</a:t>
            </a:r>
          </a:p>
          <a:p>
            <a:r>
              <a:rPr lang="en-US" altLang="zh-CN" kern="0" dirty="0"/>
              <a:t>Check job status from JSUB or DIRAC commands or web portal</a:t>
            </a:r>
          </a:p>
          <a:p>
            <a:r>
              <a:rPr lang="en-US" altLang="zh-CN" kern="0" dirty="0"/>
              <a:t>Output is available from DFC</a:t>
            </a:r>
          </a:p>
          <a:p>
            <a:pPr marL="0" indent="0">
              <a:buNone/>
            </a:pPr>
            <a:r>
              <a:rPr lang="en-US" altLang="zh-CN" b="1" kern="0" dirty="0">
                <a:solidFill>
                  <a:schemeClr val="accent2">
                    <a:lumMod val="75000"/>
                  </a:schemeClr>
                </a:solidFill>
              </a:rPr>
              <a:t>This tutorial will focus on how to use DCI for individual researchers</a:t>
            </a:r>
          </a:p>
        </p:txBody>
      </p:sp>
    </p:spTree>
    <p:extLst>
      <p:ext uri="{BB962C8B-B14F-4D97-AF65-F5344CB8AC3E}">
        <p14:creationId xmlns:p14="http://schemas.microsoft.com/office/powerpoint/2010/main" val="26878919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Tutorial arrangement</a:t>
            </a:r>
            <a:endParaRPr lang="zh-CN" altLang="en-US" dirty="0"/>
          </a:p>
        </p:txBody>
      </p:sp>
      <p:sp>
        <p:nvSpPr>
          <p:cNvPr id="3" name="内容占位符 2"/>
          <p:cNvSpPr>
            <a:spLocks noGrp="1"/>
          </p:cNvSpPr>
          <p:nvPr>
            <p:ph idx="1"/>
          </p:nvPr>
        </p:nvSpPr>
        <p:spPr/>
        <p:txBody>
          <a:bodyPr/>
          <a:lstStyle/>
          <a:p>
            <a:r>
              <a:rPr lang="en-US" altLang="zh-CN" dirty="0"/>
              <a:t> Three hands-on sections in this tutorial</a:t>
            </a:r>
          </a:p>
          <a:p>
            <a:pPr lvl="1"/>
            <a:r>
              <a:rPr lang="en-US" altLang="zh-CN" dirty="0"/>
              <a:t>Prerequisites and basic operations</a:t>
            </a:r>
          </a:p>
          <a:p>
            <a:pPr lvl="2"/>
            <a:r>
              <a:rPr lang="en-US" altLang="zh-CN" sz="1800" dirty="0"/>
              <a:t>How to access DCI with certificates?</a:t>
            </a:r>
          </a:p>
          <a:p>
            <a:pPr lvl="2"/>
            <a:r>
              <a:rPr lang="en-US" altLang="zh-CN" sz="1800" dirty="0"/>
              <a:t>How to use DIRAC web to submit and check your jobs?</a:t>
            </a:r>
          </a:p>
          <a:p>
            <a:pPr lvl="1"/>
            <a:r>
              <a:rPr lang="en-US" altLang="zh-CN" dirty="0"/>
              <a:t>Data management</a:t>
            </a:r>
          </a:p>
          <a:p>
            <a:pPr lvl="2"/>
            <a:r>
              <a:rPr lang="en-US" altLang="zh-CN" sz="1800" dirty="0"/>
              <a:t>How to access data in DCI?</a:t>
            </a:r>
          </a:p>
          <a:p>
            <a:pPr lvl="2"/>
            <a:r>
              <a:rPr lang="en-US" altLang="zh-CN" sz="1800" dirty="0"/>
              <a:t>How to share your data with others?</a:t>
            </a:r>
          </a:p>
          <a:p>
            <a:pPr lvl="1"/>
            <a:r>
              <a:rPr lang="en-US" altLang="zh-CN" dirty="0"/>
              <a:t>Job submission</a:t>
            </a:r>
          </a:p>
          <a:p>
            <a:pPr lvl="2"/>
            <a:r>
              <a:rPr lang="en-US" altLang="zh-CN" sz="1800" dirty="0"/>
              <a:t>How to submit jobs with API and tools provided?</a:t>
            </a:r>
          </a:p>
          <a:p>
            <a:pPr lvl="2"/>
            <a:r>
              <a:rPr lang="en-US" altLang="zh-CN" sz="1800" dirty="0"/>
              <a:t>How to make a large number of job submission easier?</a:t>
            </a:r>
          </a:p>
          <a:p>
            <a:r>
              <a:rPr lang="en-US" altLang="zh-CN" dirty="0"/>
              <a:t>Documents can refer to</a:t>
            </a:r>
          </a:p>
          <a:p>
            <a:pPr lvl="1"/>
            <a:r>
              <a:rPr lang="en-US" altLang="zh-CN" sz="1600" dirty="0">
                <a:hlinkClick r:id="rId2"/>
              </a:rPr>
              <a:t>https://juno.ihep.ac.cn/~offline/Doc/user-guide/dcomputing/introduction.html</a:t>
            </a:r>
            <a:endParaRPr lang="zh-CN" altLang="en-US" sz="1600" dirty="0"/>
          </a:p>
        </p:txBody>
      </p:sp>
      <p:sp>
        <p:nvSpPr>
          <p:cNvPr id="4" name="灯片编号占位符 3"/>
          <p:cNvSpPr>
            <a:spLocks noGrp="1"/>
          </p:cNvSpPr>
          <p:nvPr>
            <p:ph type="sldNum" sz="quarter" idx="12"/>
          </p:nvPr>
        </p:nvSpPr>
        <p:spPr/>
        <p:txBody>
          <a:bodyPr/>
          <a:lstStyle/>
          <a:p>
            <a:pPr>
              <a:defRPr/>
            </a:pPr>
            <a:fld id="{5E698583-9402-4001-B74E-40CAA96665D9}" type="slidenum">
              <a:rPr lang="zh-CN" altLang="en-US" smtClean="0"/>
              <a:pPr>
                <a:defRPr/>
              </a:pPr>
              <a:t>2</a:t>
            </a:fld>
            <a:endParaRPr lang="en-US" altLang="zh-CN"/>
          </a:p>
        </p:txBody>
      </p:sp>
    </p:spTree>
    <p:extLst>
      <p:ext uri="{BB962C8B-B14F-4D97-AF65-F5344CB8AC3E}">
        <p14:creationId xmlns:p14="http://schemas.microsoft.com/office/powerpoint/2010/main" val="1844870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Goal of the tutorial</a:t>
            </a:r>
            <a:endParaRPr lang="zh-CN" altLang="en-US" dirty="0"/>
          </a:p>
        </p:txBody>
      </p:sp>
      <p:sp>
        <p:nvSpPr>
          <p:cNvPr id="3" name="内容占位符 2"/>
          <p:cNvSpPr>
            <a:spLocks noGrp="1"/>
          </p:cNvSpPr>
          <p:nvPr>
            <p:ph idx="1"/>
          </p:nvPr>
        </p:nvSpPr>
        <p:spPr/>
        <p:txBody>
          <a:bodyPr/>
          <a:lstStyle/>
          <a:p>
            <a:r>
              <a:rPr lang="en-US" altLang="zh-CN" dirty="0"/>
              <a:t>JUNO users know how to use JUNO DCI resources</a:t>
            </a:r>
          </a:p>
          <a:p>
            <a:pPr lvl="1"/>
            <a:r>
              <a:rPr lang="en-US" altLang="zh-CN" dirty="0"/>
              <a:t>Running JUNO offline activities: simulation, reconstruction, analysis……</a:t>
            </a:r>
          </a:p>
          <a:p>
            <a:pPr lvl="1"/>
            <a:r>
              <a:rPr lang="en-US" altLang="zh-CN" dirty="0"/>
              <a:t>Sharing JUNO data among different data centers</a:t>
            </a:r>
          </a:p>
          <a:p>
            <a:r>
              <a:rPr lang="en-US" altLang="zh-CN" dirty="0"/>
              <a:t>Encourage more people to use DCI, also welcome advanced users to contribute, making DCI more convenient and better to serve JUNO experiment</a:t>
            </a:r>
          </a:p>
          <a:p>
            <a:pPr lvl="1"/>
            <a:r>
              <a:rPr lang="en-US" altLang="zh-CN" dirty="0"/>
              <a:t>Students can share experiences with each other</a:t>
            </a:r>
          </a:p>
          <a:p>
            <a:pPr lvl="1"/>
            <a:r>
              <a:rPr lang="en-US" altLang="zh-CN" dirty="0"/>
              <a:t>Advanced users can develop new tools to share with others</a:t>
            </a:r>
          </a:p>
          <a:p>
            <a:endParaRPr lang="zh-CN" altLang="en-US" dirty="0"/>
          </a:p>
        </p:txBody>
      </p:sp>
      <p:sp>
        <p:nvSpPr>
          <p:cNvPr id="4" name="灯片编号占位符 3"/>
          <p:cNvSpPr>
            <a:spLocks noGrp="1"/>
          </p:cNvSpPr>
          <p:nvPr>
            <p:ph type="sldNum" sz="quarter" idx="12"/>
          </p:nvPr>
        </p:nvSpPr>
        <p:spPr/>
        <p:txBody>
          <a:bodyPr/>
          <a:lstStyle/>
          <a:p>
            <a:pPr>
              <a:defRPr/>
            </a:pPr>
            <a:fld id="{5E698583-9402-4001-B74E-40CAA96665D9}" type="slidenum">
              <a:rPr lang="zh-CN" altLang="en-US" smtClean="0"/>
              <a:pPr>
                <a:defRPr/>
              </a:pPr>
              <a:t>3</a:t>
            </a:fld>
            <a:endParaRPr lang="en-US" altLang="zh-CN"/>
          </a:p>
        </p:txBody>
      </p:sp>
    </p:spTree>
    <p:extLst>
      <p:ext uri="{BB962C8B-B14F-4D97-AF65-F5344CB8AC3E}">
        <p14:creationId xmlns:p14="http://schemas.microsoft.com/office/powerpoint/2010/main" val="4845040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Questions and Feedback</a:t>
            </a:r>
            <a:endParaRPr lang="zh-CN" altLang="en-US" dirty="0"/>
          </a:p>
        </p:txBody>
      </p:sp>
      <p:sp>
        <p:nvSpPr>
          <p:cNvPr id="3" name="内容占位符 2"/>
          <p:cNvSpPr>
            <a:spLocks noGrp="1"/>
          </p:cNvSpPr>
          <p:nvPr>
            <p:ph idx="1"/>
          </p:nvPr>
        </p:nvSpPr>
        <p:spPr/>
        <p:txBody>
          <a:bodyPr/>
          <a:lstStyle/>
          <a:p>
            <a:r>
              <a:rPr lang="en-US" altLang="zh-CN" dirty="0"/>
              <a:t>On-site tutors today</a:t>
            </a:r>
          </a:p>
          <a:p>
            <a:pPr lvl="1"/>
            <a:r>
              <a:rPr lang="en-US" altLang="zh-CN" sz="1600" dirty="0"/>
              <a:t>Giuseppe Andronico</a:t>
            </a:r>
          </a:p>
          <a:p>
            <a:pPr lvl="1"/>
            <a:r>
              <a:rPr lang="en-US" altLang="zh-CN" sz="1600" dirty="0"/>
              <a:t>Joao Pedro </a:t>
            </a:r>
            <a:r>
              <a:rPr lang="en-US" altLang="zh-CN" sz="1600" dirty="0" err="1"/>
              <a:t>Athayde</a:t>
            </a:r>
            <a:r>
              <a:rPr lang="en-US" altLang="zh-CN" sz="1600" dirty="0"/>
              <a:t> Marcondes de Andre</a:t>
            </a:r>
          </a:p>
          <a:p>
            <a:pPr lvl="1"/>
            <a:r>
              <a:rPr lang="en-US" altLang="zh-CN" sz="1600" dirty="0" err="1"/>
              <a:t>Xiaomei</a:t>
            </a:r>
            <a:r>
              <a:rPr lang="en-US" altLang="zh-CN" sz="1600" dirty="0"/>
              <a:t> Zhang </a:t>
            </a:r>
          </a:p>
          <a:p>
            <a:pPr lvl="1"/>
            <a:r>
              <a:rPr lang="en-US" altLang="zh-CN" sz="1600" dirty="0" err="1"/>
              <a:t>Xuantong</a:t>
            </a:r>
            <a:r>
              <a:rPr lang="en-US" altLang="zh-CN" sz="1600" dirty="0"/>
              <a:t> Zhang</a:t>
            </a:r>
          </a:p>
          <a:p>
            <a:pPr lvl="1"/>
            <a:r>
              <a:rPr lang="en-US" altLang="zh-CN" sz="1600" dirty="0"/>
              <a:t>Advanced users: </a:t>
            </a:r>
            <a:r>
              <a:rPr lang="en-US" altLang="zh-CN" sz="1600" dirty="0" err="1"/>
              <a:t>CaiLiang</a:t>
            </a:r>
            <a:r>
              <a:rPr lang="en-US" altLang="zh-CN" sz="1600" dirty="0"/>
              <a:t>, ….</a:t>
            </a:r>
          </a:p>
          <a:p>
            <a:r>
              <a:rPr lang="en-US" altLang="zh-CN" dirty="0"/>
              <a:t>Off-site contacts</a:t>
            </a:r>
          </a:p>
          <a:p>
            <a:pPr lvl="1"/>
            <a:r>
              <a:rPr lang="en-US" altLang="zh-CN" dirty="0" err="1"/>
              <a:t>Livenote</a:t>
            </a:r>
            <a:r>
              <a:rPr lang="en-US" altLang="zh-CN" dirty="0"/>
              <a:t> page</a:t>
            </a:r>
          </a:p>
          <a:p>
            <a:pPr lvl="2"/>
            <a:r>
              <a:rPr lang="en-US" altLang="zh-CN" sz="2000" dirty="0">
                <a:hlinkClick r:id="rId2"/>
              </a:rPr>
              <a:t>https://jupyter.ihep.ac.cn/78yqFSorQPmbxy_tCFvXZA</a:t>
            </a:r>
            <a:endParaRPr lang="en-US" altLang="zh-CN" sz="2000" dirty="0"/>
          </a:p>
          <a:p>
            <a:pPr lvl="1"/>
            <a:r>
              <a:rPr lang="en-US" altLang="zh-CN" dirty="0" err="1"/>
              <a:t>Maillist</a:t>
            </a:r>
            <a:r>
              <a:rPr lang="en-US" altLang="zh-CN" dirty="0"/>
              <a:t>: </a:t>
            </a:r>
          </a:p>
          <a:p>
            <a:pPr lvl="2"/>
            <a:r>
              <a:rPr lang="en-US" altLang="zh-CN" sz="2000" dirty="0">
                <a:hlinkClick r:id="rId3"/>
              </a:rPr>
              <a:t>juno-dci-training@ihep.ac.cn</a:t>
            </a:r>
            <a:endParaRPr lang="en-US" altLang="zh-CN" sz="2000" dirty="0"/>
          </a:p>
          <a:p>
            <a:pPr lvl="1"/>
            <a:r>
              <a:rPr lang="en-US" altLang="zh-CN" dirty="0"/>
              <a:t>Other group members in DCI can help</a:t>
            </a:r>
          </a:p>
          <a:p>
            <a:pPr lvl="2"/>
            <a:endParaRPr lang="en-US" altLang="zh-CN" dirty="0"/>
          </a:p>
          <a:p>
            <a:pPr lvl="2"/>
            <a:endParaRPr lang="en-US" altLang="zh-CN" dirty="0"/>
          </a:p>
        </p:txBody>
      </p:sp>
      <p:sp>
        <p:nvSpPr>
          <p:cNvPr id="4" name="灯片编号占位符 3"/>
          <p:cNvSpPr>
            <a:spLocks noGrp="1"/>
          </p:cNvSpPr>
          <p:nvPr>
            <p:ph type="sldNum" sz="quarter" idx="12"/>
          </p:nvPr>
        </p:nvSpPr>
        <p:spPr/>
        <p:txBody>
          <a:bodyPr/>
          <a:lstStyle/>
          <a:p>
            <a:pPr>
              <a:defRPr/>
            </a:pPr>
            <a:fld id="{5E698583-9402-4001-B74E-40CAA96665D9}" type="slidenum">
              <a:rPr lang="zh-CN" altLang="en-US" smtClean="0"/>
              <a:pPr>
                <a:defRPr/>
              </a:pPr>
              <a:t>4</a:t>
            </a:fld>
            <a:endParaRPr lang="en-US" altLang="zh-CN"/>
          </a:p>
        </p:txBody>
      </p:sp>
    </p:spTree>
    <p:extLst>
      <p:ext uri="{BB962C8B-B14F-4D97-AF65-F5344CB8AC3E}">
        <p14:creationId xmlns:p14="http://schemas.microsoft.com/office/powerpoint/2010/main" val="1144454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UI for Hands-on practice </a:t>
            </a:r>
            <a:endParaRPr lang="zh-CN" altLang="en-US" dirty="0"/>
          </a:p>
        </p:txBody>
      </p:sp>
      <p:sp>
        <p:nvSpPr>
          <p:cNvPr id="3" name="内容占位符 2"/>
          <p:cNvSpPr>
            <a:spLocks noGrp="1"/>
          </p:cNvSpPr>
          <p:nvPr>
            <p:ph idx="1"/>
          </p:nvPr>
        </p:nvSpPr>
        <p:spPr/>
        <p:txBody>
          <a:bodyPr/>
          <a:lstStyle/>
          <a:p>
            <a:r>
              <a:rPr lang="en-US" altLang="zh-CN" dirty="0"/>
              <a:t>UI need to contain IHEPDIRAC client </a:t>
            </a:r>
          </a:p>
          <a:p>
            <a:pPr lvl="1"/>
            <a:r>
              <a:rPr lang="en-US" altLang="zh-CN" dirty="0"/>
              <a:t>IHEPDIRAC is installed in </a:t>
            </a:r>
            <a:r>
              <a:rPr lang="en-US" altLang="zh-CN" dirty="0" err="1"/>
              <a:t>cvmfs</a:t>
            </a:r>
            <a:r>
              <a:rPr lang="en-US" altLang="zh-CN" dirty="0"/>
              <a:t> (/</a:t>
            </a:r>
            <a:r>
              <a:rPr lang="en-US" altLang="zh-CN" dirty="0" err="1"/>
              <a:t>cvmfs</a:t>
            </a:r>
            <a:r>
              <a:rPr lang="en-US" altLang="zh-CN" dirty="0"/>
              <a:t>/dcomputing.ihep.ac.cn)</a:t>
            </a:r>
          </a:p>
          <a:p>
            <a:r>
              <a:rPr lang="en-US" altLang="zh-CN" dirty="0"/>
              <a:t>Any </a:t>
            </a:r>
            <a:r>
              <a:rPr lang="en-US" altLang="zh-CN" dirty="0" err="1"/>
              <a:t>linux</a:t>
            </a:r>
            <a:r>
              <a:rPr lang="en-US" altLang="zh-CN" dirty="0"/>
              <a:t> machines with </a:t>
            </a:r>
            <a:r>
              <a:rPr lang="en-US" altLang="zh-CN" dirty="0" err="1"/>
              <a:t>cvmfs</a:t>
            </a:r>
            <a:r>
              <a:rPr lang="en-US" altLang="zh-CN" dirty="0"/>
              <a:t> installed or </a:t>
            </a:r>
            <a:r>
              <a:rPr lang="en-US" altLang="zh-CN" sz="2400" dirty="0"/>
              <a:t>IHEPDIRAC client installed</a:t>
            </a:r>
          </a:p>
          <a:p>
            <a:pPr lvl="1"/>
            <a:r>
              <a:rPr lang="en-US" altLang="zh-CN" dirty="0"/>
              <a:t>Public machine</a:t>
            </a:r>
          </a:p>
          <a:p>
            <a:pPr lvl="2"/>
            <a:r>
              <a:rPr lang="en-US" altLang="zh-CN" sz="2000" dirty="0"/>
              <a:t> IHEP login node: lxslc7, or CNAF, or IN2P3, or JINR</a:t>
            </a:r>
          </a:p>
          <a:p>
            <a:pPr lvl="1"/>
            <a:r>
              <a:rPr lang="en-US" altLang="zh-CN" dirty="0"/>
              <a:t>Private machine</a:t>
            </a:r>
          </a:p>
          <a:p>
            <a:pPr lvl="2"/>
            <a:r>
              <a:rPr lang="en-US" altLang="zh-CN" sz="2000" dirty="0"/>
              <a:t>To install IHEPDIRAC client, you need about ~2GB space</a:t>
            </a:r>
          </a:p>
        </p:txBody>
      </p:sp>
      <p:sp>
        <p:nvSpPr>
          <p:cNvPr id="4" name="灯片编号占位符 3"/>
          <p:cNvSpPr>
            <a:spLocks noGrp="1"/>
          </p:cNvSpPr>
          <p:nvPr>
            <p:ph type="sldNum" sz="quarter" idx="12"/>
          </p:nvPr>
        </p:nvSpPr>
        <p:spPr/>
        <p:txBody>
          <a:bodyPr/>
          <a:lstStyle/>
          <a:p>
            <a:pPr>
              <a:defRPr/>
            </a:pPr>
            <a:fld id="{5E698583-9402-4001-B74E-40CAA96665D9}" type="slidenum">
              <a:rPr lang="zh-CN" altLang="en-US" smtClean="0"/>
              <a:pPr>
                <a:defRPr/>
              </a:pPr>
              <a:t>5</a:t>
            </a:fld>
            <a:endParaRPr lang="en-US" altLang="zh-CN"/>
          </a:p>
        </p:txBody>
      </p:sp>
    </p:spTree>
    <p:extLst>
      <p:ext uri="{BB962C8B-B14F-4D97-AF65-F5344CB8AC3E}">
        <p14:creationId xmlns:p14="http://schemas.microsoft.com/office/powerpoint/2010/main" val="35473607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In this talk</a:t>
            </a:r>
            <a:endParaRPr lang="zh-CN" altLang="en-US" dirty="0"/>
          </a:p>
        </p:txBody>
      </p:sp>
      <p:sp>
        <p:nvSpPr>
          <p:cNvPr id="3" name="内容占位符 2"/>
          <p:cNvSpPr>
            <a:spLocks noGrp="1"/>
          </p:cNvSpPr>
          <p:nvPr>
            <p:ph idx="1"/>
          </p:nvPr>
        </p:nvSpPr>
        <p:spPr/>
        <p:txBody>
          <a:bodyPr/>
          <a:lstStyle/>
          <a:p>
            <a:r>
              <a:rPr lang="en-US" altLang="zh-CN" dirty="0"/>
              <a:t>A general overview of DCI</a:t>
            </a:r>
          </a:p>
          <a:p>
            <a:pPr lvl="1"/>
            <a:r>
              <a:rPr lang="en-US" altLang="zh-CN" dirty="0"/>
              <a:t>Why need Distributed Computing Infrastructure (DCI)?</a:t>
            </a:r>
          </a:p>
          <a:p>
            <a:pPr lvl="1"/>
            <a:r>
              <a:rPr lang="en-US" altLang="zh-CN" dirty="0"/>
              <a:t>How does DCI work?</a:t>
            </a:r>
          </a:p>
          <a:p>
            <a:pPr lvl="1"/>
            <a:r>
              <a:rPr lang="en-US" altLang="zh-CN"/>
              <a:t>Get ready to use DCI</a:t>
            </a:r>
            <a:endParaRPr lang="zh-CN" altLang="en-US" dirty="0"/>
          </a:p>
        </p:txBody>
      </p:sp>
      <p:sp>
        <p:nvSpPr>
          <p:cNvPr id="4" name="灯片编号占位符 3"/>
          <p:cNvSpPr>
            <a:spLocks noGrp="1"/>
          </p:cNvSpPr>
          <p:nvPr>
            <p:ph type="sldNum" sz="quarter" idx="12"/>
          </p:nvPr>
        </p:nvSpPr>
        <p:spPr/>
        <p:txBody>
          <a:bodyPr/>
          <a:lstStyle/>
          <a:p>
            <a:pPr>
              <a:defRPr/>
            </a:pPr>
            <a:fld id="{5E698583-9402-4001-B74E-40CAA96665D9}" type="slidenum">
              <a:rPr lang="zh-CN" altLang="en-US" smtClean="0"/>
              <a:pPr>
                <a:defRPr/>
              </a:pPr>
              <a:t>6</a:t>
            </a:fld>
            <a:endParaRPr lang="en-US" altLang="zh-CN"/>
          </a:p>
        </p:txBody>
      </p:sp>
    </p:spTree>
    <p:extLst>
      <p:ext uri="{BB962C8B-B14F-4D97-AF65-F5344CB8AC3E}">
        <p14:creationId xmlns:p14="http://schemas.microsoft.com/office/powerpoint/2010/main" val="36342325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Why need distributed computing?</a:t>
            </a:r>
            <a:endParaRPr lang="zh-CN" altLang="en-US" dirty="0"/>
          </a:p>
        </p:txBody>
      </p:sp>
      <p:sp>
        <p:nvSpPr>
          <p:cNvPr id="3" name="内容占位符 2"/>
          <p:cNvSpPr>
            <a:spLocks noGrp="1"/>
          </p:cNvSpPr>
          <p:nvPr>
            <p:ph idx="1"/>
          </p:nvPr>
        </p:nvSpPr>
        <p:spPr>
          <a:xfrm>
            <a:off x="322263" y="1296989"/>
            <a:ext cx="8534400" cy="1569780"/>
          </a:xfrm>
        </p:spPr>
        <p:txBody>
          <a:bodyPr/>
          <a:lstStyle/>
          <a:p>
            <a:r>
              <a:rPr lang="en-US" altLang="zh-CN" dirty="0"/>
              <a:t>JUNO is an international experiment, and resources are provided from several data centers around the world</a:t>
            </a:r>
          </a:p>
          <a:p>
            <a:pPr lvl="1"/>
            <a:r>
              <a:rPr lang="en-US" altLang="zh-CN" dirty="0"/>
              <a:t>IN2P3, IHEP, JINR, CNAF, SDU……..</a:t>
            </a:r>
          </a:p>
          <a:p>
            <a:r>
              <a:rPr lang="en-US" altLang="zh-CN" dirty="0"/>
              <a:t>How to use resources in these distributed data centers?</a:t>
            </a:r>
          </a:p>
          <a:p>
            <a:r>
              <a:rPr lang="en-US" altLang="zh-CN" dirty="0"/>
              <a:t>How to access and share data among these distributed data centers?</a:t>
            </a:r>
          </a:p>
        </p:txBody>
      </p:sp>
      <p:sp>
        <p:nvSpPr>
          <p:cNvPr id="4" name="灯片编号占位符 3"/>
          <p:cNvSpPr>
            <a:spLocks noGrp="1"/>
          </p:cNvSpPr>
          <p:nvPr>
            <p:ph type="sldNum" sz="quarter" idx="12"/>
          </p:nvPr>
        </p:nvSpPr>
        <p:spPr/>
        <p:txBody>
          <a:bodyPr/>
          <a:lstStyle/>
          <a:p>
            <a:pPr>
              <a:defRPr/>
            </a:pPr>
            <a:fld id="{5E698583-9402-4001-B74E-40CAA96665D9}" type="slidenum">
              <a:rPr lang="zh-CN" altLang="en-US" smtClean="0"/>
              <a:pPr>
                <a:defRPr/>
              </a:pPr>
              <a:t>7</a:t>
            </a:fld>
            <a:endParaRPr lang="en-US" altLang="zh-CN"/>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4308389"/>
            <a:ext cx="4440195" cy="254961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49267" y="4485504"/>
            <a:ext cx="3993376" cy="229011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521494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296563" y="197708"/>
            <a:ext cx="8633254" cy="691292"/>
          </a:xfrm>
        </p:spPr>
        <p:txBody>
          <a:bodyPr/>
          <a:lstStyle/>
          <a:p>
            <a:r>
              <a:rPr lang="en-US" altLang="zh-CN" sz="2800" dirty="0"/>
              <a:t>DCI </a:t>
            </a:r>
            <a:r>
              <a:rPr lang="en-US" altLang="zh-CN" sz="2000" dirty="0">
                <a:solidFill>
                  <a:schemeClr val="accent6"/>
                </a:solidFill>
              </a:rPr>
              <a:t>(</a:t>
            </a:r>
            <a:r>
              <a:rPr lang="en-US" altLang="zh-CN" sz="1800" dirty="0">
                <a:solidFill>
                  <a:schemeClr val="accent6"/>
                </a:solidFill>
              </a:rPr>
              <a:t>Distributed Computing Infrastructure</a:t>
            </a:r>
            <a:r>
              <a:rPr lang="en-US" altLang="zh-CN" sz="2000" dirty="0">
                <a:solidFill>
                  <a:schemeClr val="accent6"/>
                </a:solidFill>
              </a:rPr>
              <a:t>)</a:t>
            </a:r>
            <a:r>
              <a:rPr lang="en-US" altLang="zh-CN" sz="2800" dirty="0">
                <a:solidFill>
                  <a:schemeClr val="accent6"/>
                </a:solidFill>
              </a:rPr>
              <a:t> </a:t>
            </a:r>
            <a:r>
              <a:rPr lang="en-US" altLang="zh-CN" sz="2800" dirty="0"/>
              <a:t>provides solutions</a:t>
            </a:r>
            <a:endParaRPr lang="zh-CN" altLang="en-US" sz="2800" dirty="0"/>
          </a:p>
        </p:txBody>
      </p:sp>
      <p:sp>
        <p:nvSpPr>
          <p:cNvPr id="3" name="内容占位符 2"/>
          <p:cNvSpPr>
            <a:spLocks noGrp="1"/>
          </p:cNvSpPr>
          <p:nvPr>
            <p:ph idx="1"/>
          </p:nvPr>
        </p:nvSpPr>
        <p:spPr>
          <a:xfrm>
            <a:off x="322263" y="1296989"/>
            <a:ext cx="8534400" cy="1874580"/>
          </a:xfrm>
        </p:spPr>
        <p:txBody>
          <a:bodyPr/>
          <a:lstStyle/>
          <a:p>
            <a:pPr marL="0" indent="0">
              <a:buNone/>
            </a:pPr>
            <a:r>
              <a:rPr lang="en-US" altLang="zh-CN" dirty="0">
                <a:solidFill>
                  <a:schemeClr val="accent6"/>
                </a:solidFill>
              </a:rPr>
              <a:t>DCI is a system which can integrate heterogeneous resources</a:t>
            </a:r>
            <a:r>
              <a:rPr lang="zh-CN" altLang="en-US" dirty="0">
                <a:solidFill>
                  <a:schemeClr val="accent6"/>
                </a:solidFill>
              </a:rPr>
              <a:t>，</a:t>
            </a:r>
            <a:r>
              <a:rPr lang="en-US" altLang="zh-CN" dirty="0">
                <a:solidFill>
                  <a:schemeClr val="accent6"/>
                </a:solidFill>
              </a:rPr>
              <a:t>hide complexity from users, and provide a simple way for users to use distributed resources with</a:t>
            </a:r>
          </a:p>
          <a:p>
            <a:r>
              <a:rPr lang="en-US" altLang="zh-CN" dirty="0"/>
              <a:t>Global “ID” to identify each user </a:t>
            </a:r>
          </a:p>
          <a:p>
            <a:r>
              <a:rPr lang="en-US" altLang="zh-CN" dirty="0"/>
              <a:t>Unique interface for job submission and data access</a:t>
            </a:r>
          </a:p>
          <a:p>
            <a:pPr marL="0" indent="0">
              <a:buNone/>
            </a:pPr>
            <a:r>
              <a:rPr lang="en-US" altLang="zh-CN" dirty="0">
                <a:solidFill>
                  <a:schemeClr val="accent6"/>
                </a:solidFill>
              </a:rPr>
              <a:t>This tutorial will tell you how to get global “ID” and how to use the interface  </a:t>
            </a:r>
            <a:endParaRPr lang="zh-CN" altLang="en-US" dirty="0">
              <a:solidFill>
                <a:schemeClr val="accent6"/>
              </a:solidFill>
            </a:endParaRPr>
          </a:p>
        </p:txBody>
      </p:sp>
      <p:sp>
        <p:nvSpPr>
          <p:cNvPr id="4" name="灯片编号占位符 3"/>
          <p:cNvSpPr>
            <a:spLocks noGrp="1"/>
          </p:cNvSpPr>
          <p:nvPr>
            <p:ph type="sldNum" sz="quarter" idx="12"/>
          </p:nvPr>
        </p:nvSpPr>
        <p:spPr/>
        <p:txBody>
          <a:bodyPr/>
          <a:lstStyle/>
          <a:p>
            <a:pPr>
              <a:defRPr/>
            </a:pPr>
            <a:fld id="{5E698583-9402-4001-B74E-40CAA96665D9}" type="slidenum">
              <a:rPr lang="zh-CN" altLang="en-US" smtClean="0"/>
              <a:pPr>
                <a:defRPr/>
              </a:pPr>
              <a:t>8</a:t>
            </a:fld>
            <a:endParaRPr lang="en-US" altLang="zh-CN"/>
          </a:p>
        </p:txBody>
      </p:sp>
      <p:grpSp>
        <p:nvGrpSpPr>
          <p:cNvPr id="5" name="Group 116"/>
          <p:cNvGrpSpPr>
            <a:grpSpLocks/>
          </p:cNvGrpSpPr>
          <p:nvPr/>
        </p:nvGrpSpPr>
        <p:grpSpPr bwMode="auto">
          <a:xfrm>
            <a:off x="343010" y="4750873"/>
            <a:ext cx="1998662" cy="1138237"/>
            <a:chOff x="1744131" y="334963"/>
            <a:chExt cx="1999549" cy="1138237"/>
          </a:xfrm>
        </p:grpSpPr>
        <p:pic>
          <p:nvPicPr>
            <p:cNvPr id="6" name="Picture 373" descr="pers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07030" y="334963"/>
              <a:ext cx="1136650" cy="1138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Box 90"/>
            <p:cNvSpPr txBox="1">
              <a:spLocks noChangeArrowheads="1"/>
            </p:cNvSpPr>
            <p:nvPr/>
          </p:nvSpPr>
          <p:spPr bwMode="auto">
            <a:xfrm>
              <a:off x="1744131" y="668350"/>
              <a:ext cx="994483" cy="5847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charset="0"/>
                  <a:ea typeface="ヒラギノ角ゴ Pro W3" charset="0"/>
                  <a:cs typeface="ヒラギノ角ゴ Pro W3" charset="0"/>
                </a:defRPr>
              </a:lvl1pPr>
              <a:lvl2pPr marL="37931725" indent="-37474525" eaLnBrk="0" hangingPunct="0">
                <a:defRPr sz="2400">
                  <a:solidFill>
                    <a:schemeClr val="tx1"/>
                  </a:solidFill>
                  <a:latin typeface="Times New Roman" charset="0"/>
                  <a:ea typeface="ヒラギノ角ゴ Pro W3" charset="0"/>
                  <a:cs typeface="ヒラギノ角ゴ Pro W3" charset="0"/>
                </a:defRPr>
              </a:lvl2pPr>
              <a:lvl3pPr eaLnBrk="0" hangingPunct="0">
                <a:defRPr sz="2400">
                  <a:solidFill>
                    <a:schemeClr val="tx1"/>
                  </a:solidFill>
                  <a:latin typeface="Times New Roman" charset="0"/>
                  <a:ea typeface="ヒラギノ角ゴ Pro W3" charset="0"/>
                  <a:cs typeface="ヒラギノ角ゴ Pro W3" charset="0"/>
                </a:defRPr>
              </a:lvl3pPr>
              <a:lvl4pPr eaLnBrk="0" hangingPunct="0">
                <a:defRPr sz="2400">
                  <a:solidFill>
                    <a:schemeClr val="tx1"/>
                  </a:solidFill>
                  <a:latin typeface="Times New Roman" charset="0"/>
                  <a:ea typeface="ヒラギノ角ゴ Pro W3" charset="0"/>
                  <a:cs typeface="ヒラギノ角ゴ Pro W3" charset="0"/>
                </a:defRPr>
              </a:lvl4pPr>
              <a:lvl5pPr eaLnBrk="0" hangingPunct="0">
                <a:defRPr sz="2400">
                  <a:solidFill>
                    <a:schemeClr val="tx1"/>
                  </a:solidFill>
                  <a:latin typeface="Times New Roman" charset="0"/>
                  <a:ea typeface="ヒラギノ角ゴ Pro W3" charset="0"/>
                  <a:cs typeface="ヒラギノ角ゴ Pro W3" charset="0"/>
                </a:defRPr>
              </a:lvl5pPr>
              <a:lvl6pPr marL="457200" eaLnBrk="0" fontAlgn="base" hangingPunct="0">
                <a:spcBef>
                  <a:spcPct val="0"/>
                </a:spcBef>
                <a:spcAft>
                  <a:spcPct val="0"/>
                </a:spcAft>
                <a:defRPr sz="2400">
                  <a:solidFill>
                    <a:schemeClr val="tx1"/>
                  </a:solidFill>
                  <a:latin typeface="Times New Roman" charset="0"/>
                  <a:ea typeface="ヒラギノ角ゴ Pro W3" charset="0"/>
                  <a:cs typeface="ヒラギノ角ゴ Pro W3" charset="0"/>
                </a:defRPr>
              </a:lvl6pPr>
              <a:lvl7pPr marL="914400" eaLnBrk="0" fontAlgn="base" hangingPunct="0">
                <a:spcBef>
                  <a:spcPct val="0"/>
                </a:spcBef>
                <a:spcAft>
                  <a:spcPct val="0"/>
                </a:spcAft>
                <a:defRPr sz="2400">
                  <a:solidFill>
                    <a:schemeClr val="tx1"/>
                  </a:solidFill>
                  <a:latin typeface="Times New Roman" charset="0"/>
                  <a:ea typeface="ヒラギノ角ゴ Pro W3" charset="0"/>
                  <a:cs typeface="ヒラギノ角ゴ Pro W3" charset="0"/>
                </a:defRPr>
              </a:lvl7pPr>
              <a:lvl8pPr marL="1371600" eaLnBrk="0" fontAlgn="base" hangingPunct="0">
                <a:spcBef>
                  <a:spcPct val="0"/>
                </a:spcBef>
                <a:spcAft>
                  <a:spcPct val="0"/>
                </a:spcAft>
                <a:defRPr sz="2400">
                  <a:solidFill>
                    <a:schemeClr val="tx1"/>
                  </a:solidFill>
                  <a:latin typeface="Times New Roman" charset="0"/>
                  <a:ea typeface="ヒラギノ角ゴ Pro W3" charset="0"/>
                  <a:cs typeface="ヒラギノ角ゴ Pro W3" charset="0"/>
                </a:defRPr>
              </a:lvl8pPr>
              <a:lvl9pPr marL="1828800" eaLnBrk="0" fontAlgn="base" hangingPunct="0">
                <a:spcBef>
                  <a:spcPct val="0"/>
                </a:spcBef>
                <a:spcAft>
                  <a:spcPct val="0"/>
                </a:spcAft>
                <a:defRPr sz="2400">
                  <a:solidFill>
                    <a:schemeClr val="tx1"/>
                  </a:solidFill>
                  <a:latin typeface="Times New Roman" charset="0"/>
                  <a:ea typeface="ヒラギノ角ゴ Pro W3" charset="0"/>
                  <a:cs typeface="ヒラギノ角ゴ Pro W3" charset="0"/>
                </a:defRPr>
              </a:lvl9pPr>
            </a:lstStyle>
            <a:p>
              <a:pPr eaLnBrk="1" hangingPunct="1"/>
              <a:r>
                <a:rPr lang="en-US" sz="1600" dirty="0">
                  <a:solidFill>
                    <a:srgbClr val="000090"/>
                  </a:solidFill>
                  <a:latin typeface="Helvetica"/>
                  <a:cs typeface="Helvetica"/>
                </a:rPr>
                <a:t>Physicist</a:t>
              </a:r>
            </a:p>
            <a:p>
              <a:pPr eaLnBrk="1" hangingPunct="1"/>
              <a:r>
                <a:rPr lang="en-US" sz="1600" dirty="0">
                  <a:solidFill>
                    <a:srgbClr val="000090"/>
                  </a:solidFill>
                  <a:latin typeface="Helvetica"/>
                  <a:cs typeface="Helvetica"/>
                </a:rPr>
                <a:t>User</a:t>
              </a:r>
            </a:p>
          </p:txBody>
        </p:sp>
      </p:gr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23664" y="5531922"/>
            <a:ext cx="485775" cy="7143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右箭头 7"/>
          <p:cNvSpPr/>
          <p:nvPr/>
        </p:nvSpPr>
        <p:spPr>
          <a:xfrm>
            <a:off x="2529016" y="5247503"/>
            <a:ext cx="626076" cy="362465"/>
          </a:xfrm>
          <a:prstGeom prst="rightArrow">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右箭头 11"/>
          <p:cNvSpPr/>
          <p:nvPr/>
        </p:nvSpPr>
        <p:spPr>
          <a:xfrm>
            <a:off x="6512008" y="5248394"/>
            <a:ext cx="626076" cy="362465"/>
          </a:xfrm>
          <a:prstGeom prst="rightArrow">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圆角矩形 9"/>
          <p:cNvSpPr/>
          <p:nvPr/>
        </p:nvSpPr>
        <p:spPr>
          <a:xfrm>
            <a:off x="4868563" y="4843849"/>
            <a:ext cx="1544594" cy="1227438"/>
          </a:xfrm>
          <a:prstGeom prst="roundRect">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TextBox 12"/>
          <p:cNvSpPr txBox="1"/>
          <p:nvPr/>
        </p:nvSpPr>
        <p:spPr>
          <a:xfrm>
            <a:off x="4924168" y="4979641"/>
            <a:ext cx="1433384" cy="923330"/>
          </a:xfrm>
          <a:prstGeom prst="rect">
            <a:avLst/>
          </a:prstGeom>
          <a:noFill/>
        </p:spPr>
        <p:txBody>
          <a:bodyPr wrap="square" rtlCol="0">
            <a:spAutoFit/>
          </a:bodyPr>
          <a:lstStyle/>
          <a:p>
            <a:r>
              <a:rPr lang="en-US" altLang="zh-CN" b="1" dirty="0"/>
              <a:t>Distributed Computing System</a:t>
            </a:r>
            <a:endParaRPr lang="zh-CN" altLang="en-US" b="1" dirty="0"/>
          </a:p>
        </p:txBody>
      </p:sp>
      <p:sp>
        <p:nvSpPr>
          <p:cNvPr id="14" name="椭圆 13"/>
          <p:cNvSpPr/>
          <p:nvPr/>
        </p:nvSpPr>
        <p:spPr>
          <a:xfrm>
            <a:off x="3167449" y="5008028"/>
            <a:ext cx="1116228" cy="804849"/>
          </a:xfrm>
          <a:prstGeom prst="ellipse">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右箭头 14"/>
          <p:cNvSpPr/>
          <p:nvPr/>
        </p:nvSpPr>
        <p:spPr>
          <a:xfrm>
            <a:off x="4374293" y="5218884"/>
            <a:ext cx="494270" cy="349045"/>
          </a:xfrm>
          <a:prstGeom prst="rightArrow">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18" name="组合 17"/>
          <p:cNvGrpSpPr/>
          <p:nvPr/>
        </p:nvGrpSpPr>
        <p:grpSpPr>
          <a:xfrm>
            <a:off x="7687633" y="6071287"/>
            <a:ext cx="644235" cy="688176"/>
            <a:chOff x="2362201" y="5458691"/>
            <a:chExt cx="644235" cy="688176"/>
          </a:xfrm>
        </p:grpSpPr>
        <p:sp>
          <p:nvSpPr>
            <p:cNvPr id="19" name="流程图: 磁盘 18"/>
            <p:cNvSpPr/>
            <p:nvPr/>
          </p:nvSpPr>
          <p:spPr>
            <a:xfrm>
              <a:off x="2362201" y="5458691"/>
              <a:ext cx="644235" cy="688176"/>
            </a:xfrm>
            <a:prstGeom prst="flowChartMagneticDisk">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TextBox 19"/>
            <p:cNvSpPr txBox="1"/>
            <p:nvPr/>
          </p:nvSpPr>
          <p:spPr>
            <a:xfrm>
              <a:off x="2424545" y="5715139"/>
              <a:ext cx="481447" cy="307777"/>
            </a:xfrm>
            <a:prstGeom prst="rect">
              <a:avLst/>
            </a:prstGeom>
            <a:noFill/>
          </p:spPr>
          <p:txBody>
            <a:bodyPr wrap="square" rtlCol="0">
              <a:spAutoFit/>
            </a:bodyPr>
            <a:lstStyle/>
            <a:p>
              <a:r>
                <a:rPr lang="en-US" altLang="zh-CN" sz="1400" b="1" dirty="0"/>
                <a:t>SE</a:t>
              </a:r>
              <a:endParaRPr lang="zh-CN" altLang="en-US" sz="1400" b="1" dirty="0"/>
            </a:p>
          </p:txBody>
        </p:sp>
      </p:grpSp>
      <p:grpSp>
        <p:nvGrpSpPr>
          <p:cNvPr id="21" name="组合 20"/>
          <p:cNvGrpSpPr/>
          <p:nvPr/>
        </p:nvGrpSpPr>
        <p:grpSpPr>
          <a:xfrm>
            <a:off x="7543359" y="5365667"/>
            <a:ext cx="896217" cy="577340"/>
            <a:chOff x="3235037" y="5421817"/>
            <a:chExt cx="896217" cy="577340"/>
          </a:xfrm>
        </p:grpSpPr>
        <p:sp>
          <p:nvSpPr>
            <p:cNvPr id="22" name="云形 21"/>
            <p:cNvSpPr/>
            <p:nvPr/>
          </p:nvSpPr>
          <p:spPr>
            <a:xfrm>
              <a:off x="3235037" y="5421817"/>
              <a:ext cx="896217" cy="577340"/>
            </a:xfrm>
            <a:prstGeom prst="cloud">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TextBox 22"/>
            <p:cNvSpPr txBox="1"/>
            <p:nvPr/>
          </p:nvSpPr>
          <p:spPr>
            <a:xfrm>
              <a:off x="3318164" y="5561250"/>
              <a:ext cx="729962" cy="307777"/>
            </a:xfrm>
            <a:prstGeom prst="rect">
              <a:avLst/>
            </a:prstGeom>
            <a:noFill/>
          </p:spPr>
          <p:txBody>
            <a:bodyPr wrap="square" rtlCol="0">
              <a:spAutoFit/>
            </a:bodyPr>
            <a:lstStyle/>
            <a:p>
              <a:r>
                <a:rPr lang="en-US" altLang="zh-CN" sz="1400" b="1" dirty="0"/>
                <a:t>Cloud</a:t>
              </a:r>
              <a:endParaRPr lang="zh-CN" altLang="en-US" sz="1400" b="1" dirty="0"/>
            </a:p>
          </p:txBody>
        </p:sp>
      </p:grpSp>
      <p:grpSp>
        <p:nvGrpSpPr>
          <p:cNvPr id="24" name="组合 23"/>
          <p:cNvGrpSpPr/>
          <p:nvPr/>
        </p:nvGrpSpPr>
        <p:grpSpPr>
          <a:xfrm>
            <a:off x="7602777" y="4781670"/>
            <a:ext cx="667623" cy="484049"/>
            <a:chOff x="4537365" y="5538867"/>
            <a:chExt cx="667623" cy="484049"/>
          </a:xfrm>
        </p:grpSpPr>
        <p:sp>
          <p:nvSpPr>
            <p:cNvPr id="25" name="立方体 24"/>
            <p:cNvSpPr/>
            <p:nvPr/>
          </p:nvSpPr>
          <p:spPr>
            <a:xfrm>
              <a:off x="4537365" y="5538867"/>
              <a:ext cx="667623" cy="484049"/>
            </a:xfrm>
            <a:prstGeom prst="cube">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TextBox 25"/>
            <p:cNvSpPr txBox="1"/>
            <p:nvPr/>
          </p:nvSpPr>
          <p:spPr>
            <a:xfrm>
              <a:off x="4565073" y="5683651"/>
              <a:ext cx="479710" cy="261610"/>
            </a:xfrm>
            <a:prstGeom prst="rect">
              <a:avLst/>
            </a:prstGeom>
            <a:noFill/>
          </p:spPr>
          <p:txBody>
            <a:bodyPr wrap="square" rtlCol="0">
              <a:spAutoFit/>
            </a:bodyPr>
            <a:lstStyle/>
            <a:p>
              <a:r>
                <a:rPr lang="en-US" altLang="zh-CN" sz="1100" b="1" dirty="0"/>
                <a:t>Grid</a:t>
              </a:r>
              <a:endParaRPr lang="zh-CN" altLang="en-US" sz="1100" b="1" dirty="0"/>
            </a:p>
          </p:txBody>
        </p:sp>
      </p:grpSp>
      <p:grpSp>
        <p:nvGrpSpPr>
          <p:cNvPr id="27" name="组合 26"/>
          <p:cNvGrpSpPr/>
          <p:nvPr/>
        </p:nvGrpSpPr>
        <p:grpSpPr>
          <a:xfrm>
            <a:off x="7549090" y="4077120"/>
            <a:ext cx="721310" cy="484049"/>
            <a:chOff x="4483678" y="5538867"/>
            <a:chExt cx="721310" cy="484049"/>
          </a:xfrm>
        </p:grpSpPr>
        <p:sp>
          <p:nvSpPr>
            <p:cNvPr id="28" name="立方体 27"/>
            <p:cNvSpPr/>
            <p:nvPr/>
          </p:nvSpPr>
          <p:spPr>
            <a:xfrm>
              <a:off x="4537365" y="5538867"/>
              <a:ext cx="667623" cy="484049"/>
            </a:xfrm>
            <a:prstGeom prst="cube">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9" name="TextBox 28"/>
            <p:cNvSpPr txBox="1"/>
            <p:nvPr/>
          </p:nvSpPr>
          <p:spPr>
            <a:xfrm>
              <a:off x="4483678" y="5683651"/>
              <a:ext cx="667617" cy="261610"/>
            </a:xfrm>
            <a:prstGeom prst="rect">
              <a:avLst/>
            </a:prstGeom>
            <a:noFill/>
          </p:spPr>
          <p:txBody>
            <a:bodyPr wrap="square" rtlCol="0">
              <a:spAutoFit/>
            </a:bodyPr>
            <a:lstStyle/>
            <a:p>
              <a:r>
                <a:rPr lang="en-US" altLang="zh-CN" sz="1100" b="1" dirty="0"/>
                <a:t>Cluster</a:t>
              </a:r>
              <a:endParaRPr lang="zh-CN" altLang="en-US" sz="1100" b="1" dirty="0"/>
            </a:p>
          </p:txBody>
        </p:sp>
      </p:grpSp>
      <p:sp>
        <p:nvSpPr>
          <p:cNvPr id="16" name="TextBox 15"/>
          <p:cNvSpPr txBox="1"/>
          <p:nvPr/>
        </p:nvSpPr>
        <p:spPr>
          <a:xfrm>
            <a:off x="3167449" y="5198597"/>
            <a:ext cx="1140940" cy="369332"/>
          </a:xfrm>
          <a:prstGeom prst="rect">
            <a:avLst/>
          </a:prstGeom>
          <a:noFill/>
        </p:spPr>
        <p:txBody>
          <a:bodyPr wrap="square" rtlCol="0">
            <a:spAutoFit/>
          </a:bodyPr>
          <a:lstStyle/>
          <a:p>
            <a:r>
              <a:rPr lang="en-US" altLang="zh-CN" b="1" dirty="0"/>
              <a:t>interface</a:t>
            </a:r>
            <a:endParaRPr lang="zh-CN" altLang="en-US" b="1" dirty="0"/>
          </a:p>
        </p:txBody>
      </p:sp>
    </p:spTree>
    <p:extLst>
      <p:ext uri="{BB962C8B-B14F-4D97-AF65-F5344CB8AC3E}">
        <p14:creationId xmlns:p14="http://schemas.microsoft.com/office/powerpoint/2010/main" val="23180511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DCI vs. local cluster</a:t>
            </a:r>
            <a:endParaRPr lang="zh-CN" altLang="en-US" dirty="0"/>
          </a:p>
        </p:txBody>
      </p:sp>
      <p:sp>
        <p:nvSpPr>
          <p:cNvPr id="3" name="内容占位符 2"/>
          <p:cNvSpPr>
            <a:spLocks noGrp="1"/>
          </p:cNvSpPr>
          <p:nvPr>
            <p:ph idx="1"/>
          </p:nvPr>
        </p:nvSpPr>
        <p:spPr>
          <a:xfrm>
            <a:off x="374645" y="1116961"/>
            <a:ext cx="8534400" cy="3015532"/>
          </a:xfrm>
        </p:spPr>
        <p:txBody>
          <a:bodyPr/>
          <a:lstStyle/>
          <a:p>
            <a:r>
              <a:rPr lang="en-US" altLang="zh-CN" sz="1600" b="1" dirty="0"/>
              <a:t>Similar procedure</a:t>
            </a:r>
          </a:p>
          <a:p>
            <a:pPr lvl="1"/>
            <a:r>
              <a:rPr lang="en-US" altLang="zh-CN" sz="1600" dirty="0"/>
              <a:t>Need authentication to tell the system who you are</a:t>
            </a:r>
          </a:p>
          <a:p>
            <a:pPr lvl="2"/>
            <a:r>
              <a:rPr lang="en-US" altLang="zh-CN" sz="1600" dirty="0"/>
              <a:t>DCI:  “ID” (proxy certificate) ;  Cluster: Account/password </a:t>
            </a:r>
          </a:p>
          <a:p>
            <a:pPr lvl="1"/>
            <a:r>
              <a:rPr lang="en-US" altLang="zh-CN" sz="1600" dirty="0"/>
              <a:t>Interface or commands to submit jobs or access data</a:t>
            </a:r>
          </a:p>
          <a:p>
            <a:pPr lvl="2"/>
            <a:r>
              <a:rPr lang="en-US" altLang="zh-CN" sz="1600" dirty="0"/>
              <a:t>Jobs: JSUB vs. </a:t>
            </a:r>
            <a:r>
              <a:rPr lang="en-US" altLang="zh-CN" sz="1600" dirty="0" err="1"/>
              <a:t>Hep_Sub</a:t>
            </a:r>
            <a:r>
              <a:rPr lang="en-US" altLang="zh-CN" sz="1600" dirty="0"/>
              <a:t>, Data: DFC vs. local </a:t>
            </a:r>
          </a:p>
          <a:p>
            <a:pPr lvl="1"/>
            <a:r>
              <a:rPr lang="en-US" altLang="zh-CN" sz="1600" dirty="0"/>
              <a:t>Access JUNO software from CVMFS</a:t>
            </a:r>
          </a:p>
          <a:p>
            <a:r>
              <a:rPr lang="en-US" altLang="zh-CN" sz="1600" b="1" dirty="0"/>
              <a:t>Differences in interface or commands: Remote vs Local</a:t>
            </a:r>
          </a:p>
          <a:p>
            <a:pPr lvl="1"/>
            <a:r>
              <a:rPr lang="en-US" altLang="zh-CN" sz="1600" dirty="0"/>
              <a:t>In DCI, jobs are running in remote resources</a:t>
            </a:r>
          </a:p>
          <a:p>
            <a:pPr lvl="1"/>
            <a:r>
              <a:rPr lang="en-US" altLang="zh-CN" sz="1600" dirty="0"/>
              <a:t>In DCI, data is accessed  from remote storage</a:t>
            </a:r>
            <a:endParaRPr lang="zh-CN" altLang="en-US" sz="1800" dirty="0"/>
          </a:p>
        </p:txBody>
      </p:sp>
      <p:sp>
        <p:nvSpPr>
          <p:cNvPr id="4" name="灯片编号占位符 3"/>
          <p:cNvSpPr>
            <a:spLocks noGrp="1"/>
          </p:cNvSpPr>
          <p:nvPr>
            <p:ph type="sldNum" sz="quarter" idx="12"/>
          </p:nvPr>
        </p:nvSpPr>
        <p:spPr>
          <a:xfrm>
            <a:off x="6984088" y="6419494"/>
            <a:ext cx="1905000" cy="381000"/>
          </a:xfrm>
        </p:spPr>
        <p:txBody>
          <a:bodyPr/>
          <a:lstStyle/>
          <a:p>
            <a:pPr>
              <a:defRPr/>
            </a:pPr>
            <a:fld id="{5E698583-9402-4001-B74E-40CAA96665D9}" type="slidenum">
              <a:rPr lang="zh-CN" altLang="en-US" smtClean="0"/>
              <a:pPr>
                <a:defRPr/>
              </a:pPr>
              <a:t>9</a:t>
            </a:fld>
            <a:endParaRPr lang="en-US" altLang="zh-CN" dirty="0"/>
          </a:p>
        </p:txBody>
      </p:sp>
      <p:grpSp>
        <p:nvGrpSpPr>
          <p:cNvPr id="5" name="Group 116"/>
          <p:cNvGrpSpPr>
            <a:grpSpLocks/>
          </p:cNvGrpSpPr>
          <p:nvPr/>
        </p:nvGrpSpPr>
        <p:grpSpPr bwMode="auto">
          <a:xfrm>
            <a:off x="374645" y="5390257"/>
            <a:ext cx="1998662" cy="1138237"/>
            <a:chOff x="1744131" y="334963"/>
            <a:chExt cx="1999549" cy="1138237"/>
          </a:xfrm>
        </p:grpSpPr>
        <p:pic>
          <p:nvPicPr>
            <p:cNvPr id="6" name="Picture 373" descr="perso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07030" y="334963"/>
              <a:ext cx="1136650" cy="1138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Box 90"/>
            <p:cNvSpPr txBox="1">
              <a:spLocks noChangeArrowheads="1"/>
            </p:cNvSpPr>
            <p:nvPr/>
          </p:nvSpPr>
          <p:spPr bwMode="auto">
            <a:xfrm>
              <a:off x="1744131" y="668350"/>
              <a:ext cx="994483" cy="5847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charset="0"/>
                  <a:ea typeface="ヒラギノ角ゴ Pro W3" charset="0"/>
                  <a:cs typeface="ヒラギノ角ゴ Pro W3" charset="0"/>
                </a:defRPr>
              </a:lvl1pPr>
              <a:lvl2pPr marL="37931725" indent="-37474525" eaLnBrk="0" hangingPunct="0">
                <a:defRPr sz="2400">
                  <a:solidFill>
                    <a:schemeClr val="tx1"/>
                  </a:solidFill>
                  <a:latin typeface="Times New Roman" charset="0"/>
                  <a:ea typeface="ヒラギノ角ゴ Pro W3" charset="0"/>
                  <a:cs typeface="ヒラギノ角ゴ Pro W3" charset="0"/>
                </a:defRPr>
              </a:lvl2pPr>
              <a:lvl3pPr eaLnBrk="0" hangingPunct="0">
                <a:defRPr sz="2400">
                  <a:solidFill>
                    <a:schemeClr val="tx1"/>
                  </a:solidFill>
                  <a:latin typeface="Times New Roman" charset="0"/>
                  <a:ea typeface="ヒラギノ角ゴ Pro W3" charset="0"/>
                  <a:cs typeface="ヒラギノ角ゴ Pro W3" charset="0"/>
                </a:defRPr>
              </a:lvl3pPr>
              <a:lvl4pPr eaLnBrk="0" hangingPunct="0">
                <a:defRPr sz="2400">
                  <a:solidFill>
                    <a:schemeClr val="tx1"/>
                  </a:solidFill>
                  <a:latin typeface="Times New Roman" charset="0"/>
                  <a:ea typeface="ヒラギノ角ゴ Pro W3" charset="0"/>
                  <a:cs typeface="ヒラギノ角ゴ Pro W3" charset="0"/>
                </a:defRPr>
              </a:lvl4pPr>
              <a:lvl5pPr eaLnBrk="0" hangingPunct="0">
                <a:defRPr sz="2400">
                  <a:solidFill>
                    <a:schemeClr val="tx1"/>
                  </a:solidFill>
                  <a:latin typeface="Times New Roman" charset="0"/>
                  <a:ea typeface="ヒラギノ角ゴ Pro W3" charset="0"/>
                  <a:cs typeface="ヒラギノ角ゴ Pro W3" charset="0"/>
                </a:defRPr>
              </a:lvl5pPr>
              <a:lvl6pPr marL="457200" eaLnBrk="0" fontAlgn="base" hangingPunct="0">
                <a:spcBef>
                  <a:spcPct val="0"/>
                </a:spcBef>
                <a:spcAft>
                  <a:spcPct val="0"/>
                </a:spcAft>
                <a:defRPr sz="2400">
                  <a:solidFill>
                    <a:schemeClr val="tx1"/>
                  </a:solidFill>
                  <a:latin typeface="Times New Roman" charset="0"/>
                  <a:ea typeface="ヒラギノ角ゴ Pro W3" charset="0"/>
                  <a:cs typeface="ヒラギノ角ゴ Pro W3" charset="0"/>
                </a:defRPr>
              </a:lvl6pPr>
              <a:lvl7pPr marL="914400" eaLnBrk="0" fontAlgn="base" hangingPunct="0">
                <a:spcBef>
                  <a:spcPct val="0"/>
                </a:spcBef>
                <a:spcAft>
                  <a:spcPct val="0"/>
                </a:spcAft>
                <a:defRPr sz="2400">
                  <a:solidFill>
                    <a:schemeClr val="tx1"/>
                  </a:solidFill>
                  <a:latin typeface="Times New Roman" charset="0"/>
                  <a:ea typeface="ヒラギノ角ゴ Pro W3" charset="0"/>
                  <a:cs typeface="ヒラギノ角ゴ Pro W3" charset="0"/>
                </a:defRPr>
              </a:lvl7pPr>
              <a:lvl8pPr marL="1371600" eaLnBrk="0" fontAlgn="base" hangingPunct="0">
                <a:spcBef>
                  <a:spcPct val="0"/>
                </a:spcBef>
                <a:spcAft>
                  <a:spcPct val="0"/>
                </a:spcAft>
                <a:defRPr sz="2400">
                  <a:solidFill>
                    <a:schemeClr val="tx1"/>
                  </a:solidFill>
                  <a:latin typeface="Times New Roman" charset="0"/>
                  <a:ea typeface="ヒラギノ角ゴ Pro W3" charset="0"/>
                  <a:cs typeface="ヒラギノ角ゴ Pro W3" charset="0"/>
                </a:defRPr>
              </a:lvl8pPr>
              <a:lvl9pPr marL="1828800" eaLnBrk="0" fontAlgn="base" hangingPunct="0">
                <a:spcBef>
                  <a:spcPct val="0"/>
                </a:spcBef>
                <a:spcAft>
                  <a:spcPct val="0"/>
                </a:spcAft>
                <a:defRPr sz="2400">
                  <a:solidFill>
                    <a:schemeClr val="tx1"/>
                  </a:solidFill>
                  <a:latin typeface="Times New Roman" charset="0"/>
                  <a:ea typeface="ヒラギノ角ゴ Pro W3" charset="0"/>
                  <a:cs typeface="ヒラギノ角ゴ Pro W3" charset="0"/>
                </a:defRPr>
              </a:lvl9pPr>
            </a:lstStyle>
            <a:p>
              <a:pPr eaLnBrk="1" hangingPunct="1"/>
              <a:r>
                <a:rPr lang="en-US" sz="1600" dirty="0">
                  <a:solidFill>
                    <a:srgbClr val="000090"/>
                  </a:solidFill>
                  <a:latin typeface="Helvetica"/>
                  <a:cs typeface="Helvetica"/>
                </a:rPr>
                <a:t>Physicist</a:t>
              </a:r>
            </a:p>
            <a:p>
              <a:pPr eaLnBrk="1" hangingPunct="1"/>
              <a:r>
                <a:rPr lang="en-US" sz="1600" dirty="0">
                  <a:solidFill>
                    <a:srgbClr val="000090"/>
                  </a:solidFill>
                  <a:latin typeface="Helvetica"/>
                  <a:cs typeface="Helvetica"/>
                </a:rPr>
                <a:t>User</a:t>
              </a:r>
            </a:p>
          </p:txBody>
        </p:sp>
      </p:grpSp>
      <p:pic>
        <p:nvPicPr>
          <p:cNvPr id="8"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55299" y="6171306"/>
            <a:ext cx="485775" cy="7143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 name="右箭头 8"/>
          <p:cNvSpPr/>
          <p:nvPr/>
        </p:nvSpPr>
        <p:spPr>
          <a:xfrm>
            <a:off x="2560651" y="5633578"/>
            <a:ext cx="626076" cy="362465"/>
          </a:xfrm>
          <a:prstGeom prst="rightArrow">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右箭头 9"/>
          <p:cNvSpPr/>
          <p:nvPr/>
        </p:nvSpPr>
        <p:spPr>
          <a:xfrm>
            <a:off x="6543643" y="5634469"/>
            <a:ext cx="626076" cy="362465"/>
          </a:xfrm>
          <a:prstGeom prst="rightArrow">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圆角矩形 10"/>
          <p:cNvSpPr/>
          <p:nvPr/>
        </p:nvSpPr>
        <p:spPr>
          <a:xfrm>
            <a:off x="4900198" y="5229924"/>
            <a:ext cx="1544594" cy="1227438"/>
          </a:xfrm>
          <a:prstGeom prst="roundRect">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TextBox 11"/>
          <p:cNvSpPr txBox="1"/>
          <p:nvPr/>
        </p:nvSpPr>
        <p:spPr>
          <a:xfrm>
            <a:off x="4955803" y="5365716"/>
            <a:ext cx="1433384" cy="923330"/>
          </a:xfrm>
          <a:prstGeom prst="rect">
            <a:avLst/>
          </a:prstGeom>
          <a:noFill/>
        </p:spPr>
        <p:txBody>
          <a:bodyPr wrap="square" rtlCol="0">
            <a:spAutoFit/>
          </a:bodyPr>
          <a:lstStyle/>
          <a:p>
            <a:r>
              <a:rPr lang="en-US" altLang="zh-CN" b="1" dirty="0"/>
              <a:t>Distributed Computing System</a:t>
            </a:r>
            <a:endParaRPr lang="zh-CN" altLang="en-US" b="1" dirty="0"/>
          </a:p>
        </p:txBody>
      </p:sp>
      <p:sp>
        <p:nvSpPr>
          <p:cNvPr id="13" name="椭圆 12"/>
          <p:cNvSpPr/>
          <p:nvPr/>
        </p:nvSpPr>
        <p:spPr>
          <a:xfrm>
            <a:off x="3199084" y="5443334"/>
            <a:ext cx="1116228" cy="611777"/>
          </a:xfrm>
          <a:prstGeom prst="ellipse">
            <a:avLst/>
          </a:prstGeom>
          <a:solidFill>
            <a:schemeClr val="accent2">
              <a:lumMod val="60000"/>
              <a:lumOff val="4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右箭头 13"/>
          <p:cNvSpPr/>
          <p:nvPr/>
        </p:nvSpPr>
        <p:spPr>
          <a:xfrm>
            <a:off x="4405928" y="5604959"/>
            <a:ext cx="494270" cy="349045"/>
          </a:xfrm>
          <a:prstGeom prst="rightArrow">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TextBox 26"/>
          <p:cNvSpPr txBox="1"/>
          <p:nvPr/>
        </p:nvSpPr>
        <p:spPr>
          <a:xfrm>
            <a:off x="3199084" y="5584672"/>
            <a:ext cx="1140940" cy="369332"/>
          </a:xfrm>
          <a:prstGeom prst="rect">
            <a:avLst/>
          </a:prstGeom>
          <a:noFill/>
        </p:spPr>
        <p:txBody>
          <a:bodyPr wrap="square" rtlCol="0">
            <a:spAutoFit/>
          </a:bodyPr>
          <a:lstStyle/>
          <a:p>
            <a:r>
              <a:rPr lang="en-US" altLang="zh-CN" b="1" dirty="0"/>
              <a:t>interface</a:t>
            </a:r>
            <a:endParaRPr lang="zh-CN" altLang="en-US" b="1" dirty="0"/>
          </a:p>
        </p:txBody>
      </p:sp>
      <p:grpSp>
        <p:nvGrpSpPr>
          <p:cNvPr id="30" name="组合 29"/>
          <p:cNvGrpSpPr/>
          <p:nvPr/>
        </p:nvGrpSpPr>
        <p:grpSpPr>
          <a:xfrm>
            <a:off x="5071963" y="4375544"/>
            <a:ext cx="1201063" cy="740554"/>
            <a:chOff x="4483678" y="5538867"/>
            <a:chExt cx="914103" cy="484049"/>
          </a:xfrm>
        </p:grpSpPr>
        <p:sp>
          <p:nvSpPr>
            <p:cNvPr id="31" name="立方体 30"/>
            <p:cNvSpPr/>
            <p:nvPr/>
          </p:nvSpPr>
          <p:spPr>
            <a:xfrm>
              <a:off x="4537365" y="5538867"/>
              <a:ext cx="860416" cy="484049"/>
            </a:xfrm>
            <a:prstGeom prst="cube">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 name="TextBox 31"/>
            <p:cNvSpPr txBox="1"/>
            <p:nvPr/>
          </p:nvSpPr>
          <p:spPr>
            <a:xfrm>
              <a:off x="4483678" y="5777733"/>
              <a:ext cx="859242" cy="241407"/>
            </a:xfrm>
            <a:prstGeom prst="rect">
              <a:avLst/>
            </a:prstGeom>
            <a:noFill/>
          </p:spPr>
          <p:txBody>
            <a:bodyPr wrap="square" rtlCol="0">
              <a:spAutoFit/>
            </a:bodyPr>
            <a:lstStyle/>
            <a:p>
              <a:r>
                <a:rPr lang="en-US" altLang="zh-CN" b="1" dirty="0"/>
                <a:t>Cluster</a:t>
              </a:r>
              <a:endParaRPr lang="zh-CN" altLang="en-US" b="1" dirty="0"/>
            </a:p>
          </p:txBody>
        </p:sp>
      </p:grpSp>
      <p:sp>
        <p:nvSpPr>
          <p:cNvPr id="34" name="椭圆 33"/>
          <p:cNvSpPr/>
          <p:nvPr/>
        </p:nvSpPr>
        <p:spPr>
          <a:xfrm>
            <a:off x="3199084" y="4555968"/>
            <a:ext cx="1116228" cy="611777"/>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 name="TextBox 34"/>
          <p:cNvSpPr txBox="1"/>
          <p:nvPr/>
        </p:nvSpPr>
        <p:spPr>
          <a:xfrm>
            <a:off x="3199084" y="4688653"/>
            <a:ext cx="1140940" cy="369332"/>
          </a:xfrm>
          <a:prstGeom prst="rect">
            <a:avLst/>
          </a:prstGeom>
          <a:noFill/>
        </p:spPr>
        <p:txBody>
          <a:bodyPr wrap="square" rtlCol="0">
            <a:spAutoFit/>
          </a:bodyPr>
          <a:lstStyle/>
          <a:p>
            <a:r>
              <a:rPr lang="en-US" altLang="zh-CN" b="1" dirty="0"/>
              <a:t>interface</a:t>
            </a:r>
            <a:endParaRPr lang="zh-CN" altLang="en-US" b="1" dirty="0"/>
          </a:p>
        </p:txBody>
      </p:sp>
      <p:pic>
        <p:nvPicPr>
          <p:cNvPr id="36" name="Picture 373" descr="perso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63022" y="4140987"/>
            <a:ext cx="1136146" cy="1138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7" name="右箭头 36"/>
          <p:cNvSpPr/>
          <p:nvPr/>
        </p:nvSpPr>
        <p:spPr>
          <a:xfrm>
            <a:off x="2531819" y="4630088"/>
            <a:ext cx="626076" cy="362465"/>
          </a:xfrm>
          <a:prstGeom prst="rightArrow">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8" name="TextBox 90"/>
          <p:cNvSpPr txBox="1">
            <a:spLocks noChangeArrowheads="1"/>
          </p:cNvSpPr>
          <p:nvPr/>
        </p:nvSpPr>
        <p:spPr bwMode="auto">
          <a:xfrm>
            <a:off x="406280" y="4544667"/>
            <a:ext cx="994042" cy="5847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charset="0"/>
                <a:ea typeface="ヒラギノ角ゴ Pro W3" charset="0"/>
                <a:cs typeface="ヒラギノ角ゴ Pro W3" charset="0"/>
              </a:defRPr>
            </a:lvl1pPr>
            <a:lvl2pPr marL="37931725" indent="-37474525" eaLnBrk="0" hangingPunct="0">
              <a:defRPr sz="2400">
                <a:solidFill>
                  <a:schemeClr val="tx1"/>
                </a:solidFill>
                <a:latin typeface="Times New Roman" charset="0"/>
                <a:ea typeface="ヒラギノ角ゴ Pro W3" charset="0"/>
                <a:cs typeface="ヒラギノ角ゴ Pro W3" charset="0"/>
              </a:defRPr>
            </a:lvl2pPr>
            <a:lvl3pPr eaLnBrk="0" hangingPunct="0">
              <a:defRPr sz="2400">
                <a:solidFill>
                  <a:schemeClr val="tx1"/>
                </a:solidFill>
                <a:latin typeface="Times New Roman" charset="0"/>
                <a:ea typeface="ヒラギノ角ゴ Pro W3" charset="0"/>
                <a:cs typeface="ヒラギノ角ゴ Pro W3" charset="0"/>
              </a:defRPr>
            </a:lvl3pPr>
            <a:lvl4pPr eaLnBrk="0" hangingPunct="0">
              <a:defRPr sz="2400">
                <a:solidFill>
                  <a:schemeClr val="tx1"/>
                </a:solidFill>
                <a:latin typeface="Times New Roman" charset="0"/>
                <a:ea typeface="ヒラギノ角ゴ Pro W3" charset="0"/>
                <a:cs typeface="ヒラギノ角ゴ Pro W3" charset="0"/>
              </a:defRPr>
            </a:lvl4pPr>
            <a:lvl5pPr eaLnBrk="0" hangingPunct="0">
              <a:defRPr sz="2400">
                <a:solidFill>
                  <a:schemeClr val="tx1"/>
                </a:solidFill>
                <a:latin typeface="Times New Roman" charset="0"/>
                <a:ea typeface="ヒラギノ角ゴ Pro W3" charset="0"/>
                <a:cs typeface="ヒラギノ角ゴ Pro W3" charset="0"/>
              </a:defRPr>
            </a:lvl5pPr>
            <a:lvl6pPr marL="457200" eaLnBrk="0" fontAlgn="base" hangingPunct="0">
              <a:spcBef>
                <a:spcPct val="0"/>
              </a:spcBef>
              <a:spcAft>
                <a:spcPct val="0"/>
              </a:spcAft>
              <a:defRPr sz="2400">
                <a:solidFill>
                  <a:schemeClr val="tx1"/>
                </a:solidFill>
                <a:latin typeface="Times New Roman" charset="0"/>
                <a:ea typeface="ヒラギノ角ゴ Pro W3" charset="0"/>
                <a:cs typeface="ヒラギノ角ゴ Pro W3" charset="0"/>
              </a:defRPr>
            </a:lvl6pPr>
            <a:lvl7pPr marL="914400" eaLnBrk="0" fontAlgn="base" hangingPunct="0">
              <a:spcBef>
                <a:spcPct val="0"/>
              </a:spcBef>
              <a:spcAft>
                <a:spcPct val="0"/>
              </a:spcAft>
              <a:defRPr sz="2400">
                <a:solidFill>
                  <a:schemeClr val="tx1"/>
                </a:solidFill>
                <a:latin typeface="Times New Roman" charset="0"/>
                <a:ea typeface="ヒラギノ角ゴ Pro W3" charset="0"/>
                <a:cs typeface="ヒラギノ角ゴ Pro W3" charset="0"/>
              </a:defRPr>
            </a:lvl7pPr>
            <a:lvl8pPr marL="1371600" eaLnBrk="0" fontAlgn="base" hangingPunct="0">
              <a:spcBef>
                <a:spcPct val="0"/>
              </a:spcBef>
              <a:spcAft>
                <a:spcPct val="0"/>
              </a:spcAft>
              <a:defRPr sz="2400">
                <a:solidFill>
                  <a:schemeClr val="tx1"/>
                </a:solidFill>
                <a:latin typeface="Times New Roman" charset="0"/>
                <a:ea typeface="ヒラギノ角ゴ Pro W3" charset="0"/>
                <a:cs typeface="ヒラギノ角ゴ Pro W3" charset="0"/>
              </a:defRPr>
            </a:lvl8pPr>
            <a:lvl9pPr marL="1828800" eaLnBrk="0" fontAlgn="base" hangingPunct="0">
              <a:spcBef>
                <a:spcPct val="0"/>
              </a:spcBef>
              <a:spcAft>
                <a:spcPct val="0"/>
              </a:spcAft>
              <a:defRPr sz="2400">
                <a:solidFill>
                  <a:schemeClr val="tx1"/>
                </a:solidFill>
                <a:latin typeface="Times New Roman" charset="0"/>
                <a:ea typeface="ヒラギノ角ゴ Pro W3" charset="0"/>
                <a:cs typeface="ヒラギノ角ゴ Pro W3" charset="0"/>
              </a:defRPr>
            </a:lvl9pPr>
          </a:lstStyle>
          <a:p>
            <a:pPr eaLnBrk="1" hangingPunct="1"/>
            <a:r>
              <a:rPr lang="en-US" sz="1600" dirty="0">
                <a:solidFill>
                  <a:srgbClr val="000090"/>
                </a:solidFill>
                <a:latin typeface="Helvetica"/>
                <a:cs typeface="Helvetica"/>
              </a:rPr>
              <a:t>Physicist</a:t>
            </a:r>
          </a:p>
          <a:p>
            <a:pPr eaLnBrk="1" hangingPunct="1"/>
            <a:r>
              <a:rPr lang="en-US" sz="1600" dirty="0">
                <a:solidFill>
                  <a:srgbClr val="000090"/>
                </a:solidFill>
                <a:latin typeface="Helvetica"/>
                <a:cs typeface="Helvetica"/>
              </a:rPr>
              <a:t>User</a:t>
            </a:r>
          </a:p>
        </p:txBody>
      </p:sp>
      <p:grpSp>
        <p:nvGrpSpPr>
          <p:cNvPr id="28" name="组合 27"/>
          <p:cNvGrpSpPr/>
          <p:nvPr/>
        </p:nvGrpSpPr>
        <p:grpSpPr>
          <a:xfrm>
            <a:off x="7289934" y="4959037"/>
            <a:ext cx="1466335" cy="1800493"/>
            <a:chOff x="7276582" y="3797093"/>
            <a:chExt cx="1466335" cy="2274194"/>
          </a:xfrm>
        </p:grpSpPr>
        <p:grpSp>
          <p:nvGrpSpPr>
            <p:cNvPr id="18" name="组合 17"/>
            <p:cNvGrpSpPr/>
            <p:nvPr/>
          </p:nvGrpSpPr>
          <p:grpSpPr>
            <a:xfrm>
              <a:off x="7543359" y="5365667"/>
              <a:ext cx="896217" cy="577340"/>
              <a:chOff x="3235037" y="5421817"/>
              <a:chExt cx="896217" cy="577340"/>
            </a:xfrm>
          </p:grpSpPr>
          <p:sp>
            <p:nvSpPr>
              <p:cNvPr id="19" name="云形 18"/>
              <p:cNvSpPr/>
              <p:nvPr/>
            </p:nvSpPr>
            <p:spPr>
              <a:xfrm>
                <a:off x="3235037" y="5421817"/>
                <a:ext cx="896217" cy="577340"/>
              </a:xfrm>
              <a:prstGeom prst="cloud">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TextBox 19"/>
              <p:cNvSpPr txBox="1"/>
              <p:nvPr/>
            </p:nvSpPr>
            <p:spPr>
              <a:xfrm>
                <a:off x="3318164" y="5561250"/>
                <a:ext cx="729962" cy="307777"/>
              </a:xfrm>
              <a:prstGeom prst="rect">
                <a:avLst/>
              </a:prstGeom>
              <a:noFill/>
            </p:spPr>
            <p:txBody>
              <a:bodyPr wrap="square" rtlCol="0">
                <a:spAutoFit/>
              </a:bodyPr>
              <a:lstStyle/>
              <a:p>
                <a:r>
                  <a:rPr lang="en-US" altLang="zh-CN" sz="1400" b="1" dirty="0"/>
                  <a:t>Cloud</a:t>
                </a:r>
                <a:endParaRPr lang="zh-CN" altLang="en-US" sz="1400" b="1" dirty="0"/>
              </a:p>
            </p:txBody>
          </p:sp>
        </p:grpSp>
        <p:grpSp>
          <p:nvGrpSpPr>
            <p:cNvPr id="21" name="组合 20"/>
            <p:cNvGrpSpPr/>
            <p:nvPr/>
          </p:nvGrpSpPr>
          <p:grpSpPr>
            <a:xfrm>
              <a:off x="7602777" y="4781670"/>
              <a:ext cx="667623" cy="484049"/>
              <a:chOff x="4537365" y="5538867"/>
              <a:chExt cx="667623" cy="484049"/>
            </a:xfrm>
          </p:grpSpPr>
          <p:sp>
            <p:nvSpPr>
              <p:cNvPr id="22" name="立方体 21"/>
              <p:cNvSpPr/>
              <p:nvPr/>
            </p:nvSpPr>
            <p:spPr>
              <a:xfrm>
                <a:off x="4537365" y="5538867"/>
                <a:ext cx="667623" cy="484049"/>
              </a:xfrm>
              <a:prstGeom prst="cube">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TextBox 22"/>
              <p:cNvSpPr txBox="1"/>
              <p:nvPr/>
            </p:nvSpPr>
            <p:spPr>
              <a:xfrm>
                <a:off x="4565073" y="5683651"/>
                <a:ext cx="479710" cy="261610"/>
              </a:xfrm>
              <a:prstGeom prst="rect">
                <a:avLst/>
              </a:prstGeom>
              <a:noFill/>
            </p:spPr>
            <p:txBody>
              <a:bodyPr wrap="square" rtlCol="0">
                <a:spAutoFit/>
              </a:bodyPr>
              <a:lstStyle/>
              <a:p>
                <a:r>
                  <a:rPr lang="en-US" altLang="zh-CN" sz="1100" b="1" dirty="0"/>
                  <a:t>Grid</a:t>
                </a:r>
                <a:endParaRPr lang="zh-CN" altLang="en-US" sz="1100" b="1" dirty="0"/>
              </a:p>
            </p:txBody>
          </p:sp>
        </p:grpSp>
        <p:grpSp>
          <p:nvGrpSpPr>
            <p:cNvPr id="24" name="组合 23"/>
            <p:cNvGrpSpPr/>
            <p:nvPr/>
          </p:nvGrpSpPr>
          <p:grpSpPr>
            <a:xfrm>
              <a:off x="7549090" y="4077120"/>
              <a:ext cx="721310" cy="484049"/>
              <a:chOff x="4483678" y="5538867"/>
              <a:chExt cx="721310" cy="484049"/>
            </a:xfrm>
          </p:grpSpPr>
          <p:sp>
            <p:nvSpPr>
              <p:cNvPr id="25" name="立方体 24"/>
              <p:cNvSpPr/>
              <p:nvPr/>
            </p:nvSpPr>
            <p:spPr>
              <a:xfrm>
                <a:off x="4537365" y="5538867"/>
                <a:ext cx="667623" cy="484049"/>
              </a:xfrm>
              <a:prstGeom prst="cube">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TextBox 25"/>
              <p:cNvSpPr txBox="1"/>
              <p:nvPr/>
            </p:nvSpPr>
            <p:spPr>
              <a:xfrm>
                <a:off x="4483678" y="5683651"/>
                <a:ext cx="667617" cy="261610"/>
              </a:xfrm>
              <a:prstGeom prst="rect">
                <a:avLst/>
              </a:prstGeom>
              <a:noFill/>
            </p:spPr>
            <p:txBody>
              <a:bodyPr wrap="square" rtlCol="0">
                <a:spAutoFit/>
              </a:bodyPr>
              <a:lstStyle/>
              <a:p>
                <a:r>
                  <a:rPr lang="en-US" altLang="zh-CN" sz="1100" b="1" dirty="0"/>
                  <a:t>Cluster</a:t>
                </a:r>
                <a:endParaRPr lang="zh-CN" altLang="en-US" sz="1100" b="1" dirty="0"/>
              </a:p>
            </p:txBody>
          </p:sp>
        </p:grpSp>
        <p:sp>
          <p:nvSpPr>
            <p:cNvPr id="39" name="椭圆 38"/>
            <p:cNvSpPr/>
            <p:nvPr/>
          </p:nvSpPr>
          <p:spPr>
            <a:xfrm>
              <a:off x="7276582" y="3797093"/>
              <a:ext cx="1466335" cy="2274194"/>
            </a:xfrm>
            <a:prstGeom prst="ellipse">
              <a:avLst/>
            </a:prstGeom>
            <a:solidFill>
              <a:schemeClr val="accent5">
                <a:lumMod val="60000"/>
                <a:lumOff val="40000"/>
                <a:alpha val="46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40" name="右箭头 39"/>
          <p:cNvSpPr/>
          <p:nvPr/>
        </p:nvSpPr>
        <p:spPr>
          <a:xfrm>
            <a:off x="4461533" y="4646564"/>
            <a:ext cx="494270" cy="349045"/>
          </a:xfrm>
          <a:prstGeom prst="rightArrow">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1" name="TextBox 40"/>
          <p:cNvSpPr txBox="1"/>
          <p:nvPr/>
        </p:nvSpPr>
        <p:spPr>
          <a:xfrm>
            <a:off x="1988309" y="4991087"/>
            <a:ext cx="1488585" cy="369332"/>
          </a:xfrm>
          <a:prstGeom prst="rect">
            <a:avLst/>
          </a:prstGeom>
          <a:noFill/>
        </p:spPr>
        <p:txBody>
          <a:bodyPr wrap="square" rtlCol="0">
            <a:spAutoFit/>
          </a:bodyPr>
          <a:lstStyle/>
          <a:p>
            <a:r>
              <a:rPr lang="en-US" altLang="zh-CN" dirty="0"/>
              <a:t>Password</a:t>
            </a:r>
            <a:endParaRPr lang="zh-CN" altLang="en-US" dirty="0"/>
          </a:p>
        </p:txBody>
      </p:sp>
      <p:sp>
        <p:nvSpPr>
          <p:cNvPr id="33" name="TextBox 32"/>
          <p:cNvSpPr txBox="1"/>
          <p:nvPr/>
        </p:nvSpPr>
        <p:spPr>
          <a:xfrm>
            <a:off x="5142504" y="4520768"/>
            <a:ext cx="968776" cy="369332"/>
          </a:xfrm>
          <a:prstGeom prst="rect">
            <a:avLst/>
          </a:prstGeom>
          <a:noFill/>
        </p:spPr>
        <p:txBody>
          <a:bodyPr wrap="square" rtlCol="0">
            <a:spAutoFit/>
          </a:bodyPr>
          <a:lstStyle/>
          <a:p>
            <a:r>
              <a:rPr lang="en-US" altLang="zh-CN" b="1" dirty="0">
                <a:solidFill>
                  <a:srgbClr val="FF0000"/>
                </a:solidFill>
              </a:rPr>
              <a:t>Local</a:t>
            </a:r>
            <a:endParaRPr lang="zh-CN" altLang="en-US" b="1" dirty="0">
              <a:solidFill>
                <a:srgbClr val="FF0000"/>
              </a:solidFill>
            </a:endParaRPr>
          </a:p>
        </p:txBody>
      </p:sp>
      <p:sp>
        <p:nvSpPr>
          <p:cNvPr id="42" name="TextBox 41"/>
          <p:cNvSpPr txBox="1"/>
          <p:nvPr/>
        </p:nvSpPr>
        <p:spPr>
          <a:xfrm>
            <a:off x="7289934" y="5646700"/>
            <a:ext cx="1392747" cy="369332"/>
          </a:xfrm>
          <a:prstGeom prst="rect">
            <a:avLst/>
          </a:prstGeom>
          <a:noFill/>
        </p:spPr>
        <p:txBody>
          <a:bodyPr wrap="square" rtlCol="0">
            <a:spAutoFit/>
          </a:bodyPr>
          <a:lstStyle/>
          <a:p>
            <a:r>
              <a:rPr lang="en-US" altLang="zh-CN" b="1" dirty="0">
                <a:solidFill>
                  <a:srgbClr val="FF0000"/>
                </a:solidFill>
              </a:rPr>
              <a:t>Remote</a:t>
            </a:r>
            <a:endParaRPr lang="zh-CN" altLang="en-US" b="1" dirty="0">
              <a:solidFill>
                <a:srgbClr val="FF0000"/>
              </a:solidFill>
            </a:endParaRPr>
          </a:p>
        </p:txBody>
      </p:sp>
    </p:spTree>
    <p:extLst>
      <p:ext uri="{BB962C8B-B14F-4D97-AF65-F5344CB8AC3E}">
        <p14:creationId xmlns:p14="http://schemas.microsoft.com/office/powerpoint/2010/main" val="731381897"/>
      </p:ext>
    </p:extLst>
  </p:cSld>
  <p:clrMapOvr>
    <a:masterClrMapping/>
  </p:clrMapOvr>
</p:sld>
</file>

<file path=ppt/theme/theme1.xml><?xml version="1.0" encoding="utf-8"?>
<a:theme xmlns:a="http://schemas.openxmlformats.org/drawingml/2006/main" name="Modèle par défaut">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00FF"/>
      </a:hlink>
      <a:folHlink>
        <a:srgbClr val="B2B2B2"/>
      </a:folHlink>
    </a:clrScheme>
    <a:fontScheme name="Modèle par défau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3">
            <a:lumMod val="60000"/>
            <a:lumOff val="40000"/>
          </a:schemeClr>
        </a:solidFill>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bwMode="auto">
        <a:solidFill>
          <a:srgbClr val="99CC00"/>
        </a:solidFill>
        <a:ln w="38100" cap="flat" cmpd="sng" algn="ctr">
          <a:solidFill>
            <a:srgbClr val="7030A0"/>
          </a:solidFill>
          <a:prstDash val="solid"/>
          <a:round/>
          <a:headEnd type="none" w="med" len="med"/>
          <a:tailEnd type="arrow"/>
        </a:ln>
        <a:effectLst/>
      </a:spPr>
      <a:bodyPr/>
      <a:lstStyle/>
    </a:lnDef>
  </a:objectDefaults>
  <a:extraClrSchemeLst>
    <a:extraClrScheme>
      <a:clrScheme name="Modèle par défaut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Modèle par défaut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Modèle par défaut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Modèle par défaut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Modèle par défaut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Modèle par défaut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Modèle par défaut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主题">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1415</Words>
  <Application>Microsoft Office PowerPoint</Application>
  <PresentationFormat>On-screen Show (4:3)</PresentationFormat>
  <Paragraphs>253</Paragraphs>
  <Slides>17</Slides>
  <Notes>5</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17</vt:i4>
      </vt:variant>
    </vt:vector>
  </HeadingPairs>
  <TitlesOfParts>
    <vt:vector size="24" baseType="lpstr">
      <vt:lpstr>宋体</vt:lpstr>
      <vt:lpstr>Arial</vt:lpstr>
      <vt:lpstr>Courier New</vt:lpstr>
      <vt:lpstr>Helvetica</vt:lpstr>
      <vt:lpstr>Times New Roman</vt:lpstr>
      <vt:lpstr>Wingdings</vt:lpstr>
      <vt:lpstr>Modèle par défaut</vt:lpstr>
      <vt:lpstr>Introduction</vt:lpstr>
      <vt:lpstr>Tutorial arrangement</vt:lpstr>
      <vt:lpstr>Goal of the tutorial</vt:lpstr>
      <vt:lpstr>Questions and Feedback</vt:lpstr>
      <vt:lpstr>UI for Hands-on practice </vt:lpstr>
      <vt:lpstr>In this talk</vt:lpstr>
      <vt:lpstr>Why need distributed computing?</vt:lpstr>
      <vt:lpstr>DCI (Distributed Computing Infrastructure) provides solutions</vt:lpstr>
      <vt:lpstr>DCI vs. local cluster</vt:lpstr>
      <vt:lpstr>How does DCI accept you ?</vt:lpstr>
      <vt:lpstr>How does DCI run your jobs? </vt:lpstr>
      <vt:lpstr>How do you use data in DCI?</vt:lpstr>
      <vt:lpstr>Resources in JUNO distributed computing</vt:lpstr>
      <vt:lpstr>Official and individual usage</vt:lpstr>
      <vt:lpstr>How to prepare DCI environment?</vt:lpstr>
      <vt:lpstr>How to apply official production?</vt:lpstr>
      <vt:lpstr>Procedure for individual users </vt:lpstr>
    </vt:vector>
  </TitlesOfParts>
  <Company>IHEP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BES III Software</dc:title>
  <dc:creator>Xiaomei</dc:creator>
  <cp:lastModifiedBy>Giuseppe Andronico</cp:lastModifiedBy>
  <cp:revision>4525</cp:revision>
  <cp:lastPrinted>2016-09-30T09:17:22Z</cp:lastPrinted>
  <dcterms:created xsi:type="dcterms:W3CDTF">1999-05-22T11:36:26Z</dcterms:created>
  <dcterms:modified xsi:type="dcterms:W3CDTF">2024-02-26T13:19:12Z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emplateType">
    <vt:i4>2</vt:i4>
  </property>
  <property fmtid="{D5CDD505-2E9C-101B-9397-08002B2CF9AE}" pid="3" name="GraphicType">
    <vt:i4>2</vt:i4>
  </property>
  <property fmtid="{D5CDD505-2E9C-101B-9397-08002B2CF9AE}" pid="4" name="Compression">
    <vt:i4>75</vt:i4>
  </property>
  <property fmtid="{D5CDD505-2E9C-101B-9397-08002B2CF9AE}" pid="5" name="ScreenSize">
    <vt:i4>3</vt:i4>
  </property>
  <property fmtid="{D5CDD505-2E9C-101B-9397-08002B2CF9AE}" pid="6" name="ScreenUsage">
    <vt:i4>2</vt:i4>
  </property>
  <property fmtid="{D5CDD505-2E9C-101B-9397-08002B2CF9AE}" pid="7" name="MailAddress">
    <vt:lpwstr>R.D.Schaffer@cern.ch</vt:lpwstr>
  </property>
  <property fmtid="{D5CDD505-2E9C-101B-9397-08002B2CF9AE}" pid="8" name="HomePage">
    <vt:lpwstr>http://home.cern.ch/~schaffer/</vt:lpwstr>
  </property>
  <property fmtid="{D5CDD505-2E9C-101B-9397-08002B2CF9AE}" pid="9" name="Other">
    <vt:lpwstr/>
  </property>
  <property fmtid="{D5CDD505-2E9C-101B-9397-08002B2CF9AE}" pid="10" name="DownloadOriginal">
    <vt:bool>true</vt:bool>
  </property>
  <property fmtid="{D5CDD505-2E9C-101B-9397-08002B2CF9AE}" pid="11" name="DownloadIEButton">
    <vt:bool>false</vt:bool>
  </property>
  <property fmtid="{D5CDD505-2E9C-101B-9397-08002B2CF9AE}" pid="12" name="UseBrowserColor">
    <vt:bool>false</vt:bool>
  </property>
  <property fmtid="{D5CDD505-2E9C-101B-9397-08002B2CF9AE}" pid="13" name="BackColor">
    <vt:i4>15132390</vt:i4>
  </property>
  <property fmtid="{D5CDD505-2E9C-101B-9397-08002B2CF9AE}" pid="14" name="TextColor">
    <vt:i4>0</vt:i4>
  </property>
  <property fmtid="{D5CDD505-2E9C-101B-9397-08002B2CF9AE}" pid="15" name="LinkColor">
    <vt:i4>16711782</vt:i4>
  </property>
  <property fmtid="{D5CDD505-2E9C-101B-9397-08002B2CF9AE}" pid="16" name="VisitedColor">
    <vt:i4>10040268</vt:i4>
  </property>
  <property fmtid="{D5CDD505-2E9C-101B-9397-08002B2CF9AE}" pid="17" name="TransparentButton">
    <vt:i4>-1</vt:i4>
  </property>
  <property fmtid="{D5CDD505-2E9C-101B-9397-08002B2CF9AE}" pid="18" name="ButtonType">
    <vt:i4>4</vt:i4>
  </property>
  <property fmtid="{D5CDD505-2E9C-101B-9397-08002B2CF9AE}" pid="19" name="ShowNotes">
    <vt:bool>false</vt:bool>
  </property>
  <property fmtid="{D5CDD505-2E9C-101B-9397-08002B2CF9AE}" pid="20" name="NavBtnPos">
    <vt:i4>1</vt:i4>
  </property>
  <property fmtid="{D5CDD505-2E9C-101B-9397-08002B2CF9AE}" pid="21" name="OutputDir">
    <vt:lpwstr>C:\TEMP\schaffer-slides</vt:lpwstr>
  </property>
</Properties>
</file>