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2"/>
    <p:restoredTop sz="94686"/>
  </p:normalViewPr>
  <p:slideViewPr>
    <p:cSldViewPr snapToObjects="1">
      <p:cViewPr varScale="1">
        <p:scale>
          <a:sx n="122" d="100"/>
          <a:sy n="122" d="100"/>
        </p:scale>
        <p:origin x="872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45" d="100"/>
          <a:sy n="145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4135438"/>
            <a:ext cx="9144000" cy="165576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4BE5D865-4251-F17F-799D-FDD8FF96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9888" y="6492875"/>
            <a:ext cx="6572221" cy="365125"/>
          </a:xfrm>
        </p:spPr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6AF3BC-90E1-1032-B5C0-50C08C769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76" y="1046163"/>
            <a:ext cx="11089232" cy="2387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z="4800"/>
              <a:t>Click to edit Master title style</a:t>
            </a:r>
            <a:endParaRPr lang="en-CH" sz="4800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60ADF95-1D50-A346-9F36-9D11B5959A20}" type="datetime1">
              <a:rPr lang="de-CH" smtClean="0"/>
              <a:t>09.11.23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0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362664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04972"/>
            <a:ext cx="3708400" cy="19958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04972"/>
            <a:ext cx="3665537" cy="19958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F864767-D034-6F4D-A79A-403E389348E4}" type="datetime1">
              <a:rPr lang="de-CH" smtClean="0"/>
              <a:t>09.11.23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04972"/>
            <a:ext cx="3703132" cy="19958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FAC2-1082-0349-931A-E17E3D1FD5EA}" type="datetime1">
              <a:rPr lang="de-CH" smtClean="0"/>
              <a:t>09.11.23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E494-8AEE-344E-B8BB-A4B2E261658F}" type="datetime1">
              <a:rPr lang="de-CH" smtClean="0"/>
              <a:t>09.11.23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6AD-AE35-A04A-BBC1-316D1F62DB10}" type="datetime1">
              <a:rPr lang="de-CH" smtClean="0"/>
              <a:t>09.11.23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44C-4E47-7641-9144-60BC1FFF9E40}" type="datetime1">
              <a:rPr lang="de-CH" smtClean="0"/>
              <a:t>09.11.23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9C3C-3539-0F4E-8F5B-F97EBD723FC3}" type="datetime1">
              <a:rPr lang="de-CH" smtClean="0"/>
              <a:t>09.11.23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3C51-3C01-364C-8C1F-513415625717}" type="datetime1">
              <a:rPr lang="de-CH" smtClean="0"/>
              <a:t>09.11.23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357842"/>
            <a:ext cx="5616575" cy="48429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57842"/>
            <a:ext cx="5611813" cy="48429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9319-06AA-7F42-ADF7-19DBBD11312C}" type="datetime1">
              <a:rPr lang="de-CH" smtClean="0"/>
              <a:t>09.11.23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00" y="-2737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200" y="1373626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334063"/>
            <a:ext cx="5616575" cy="3866712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26589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34063"/>
            <a:ext cx="5611813" cy="3866712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1718-5652-6746-87EA-2129C5FBB0DE}" type="datetime1">
              <a:rPr lang="de-CH" smtClean="0"/>
              <a:t>09.11.23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3699"/>
            <a:ext cx="5616574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412776"/>
            <a:ext cx="5616575" cy="4787999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2071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329237-9A28-7F47-B6F4-ED5E1F4D6B14}" type="datetime1">
              <a:rPr lang="de-CH" smtClean="0"/>
              <a:t>09.11.23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13698"/>
            <a:ext cx="11376024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370587"/>
            <a:ext cx="5616575" cy="4836583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4D9939-E67D-404A-BFAF-D6865F994267}" type="datetime1">
              <a:rPr lang="de-CH" smtClean="0"/>
              <a:t>09.11.23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365145"/>
            <a:ext cx="5616575" cy="2313411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888317"/>
            <a:ext cx="5616575" cy="2313411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0"/>
            <a:ext cx="11376024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6" y="1463116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2FD57-7E01-2947-A36A-572802D78600}" type="datetime1">
              <a:rPr lang="de-CH" smtClean="0"/>
              <a:t>09.11.23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2" y="1456721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0" y="3834161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2" y="1456721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2" y="384247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9723" y="0"/>
            <a:ext cx="11376025" cy="10657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268761"/>
            <a:ext cx="11376024" cy="5035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987" y="6479176"/>
            <a:ext cx="16207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7EFCF37F-0624-3A4F-A6BC-24980A3E6108}" type="datetime1">
              <a:rPr lang="en-GB" smtClean="0"/>
              <a:pPr/>
              <a:t>09/11/2023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2758" y="6479177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9888" y="6492875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Presenter | Presentation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407987" y="6453336"/>
            <a:ext cx="1137602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966C392-612E-387F-DCFA-B7BDA127D5D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437804" y="149338"/>
            <a:ext cx="1329908" cy="76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8" r:id="rId4"/>
    <p:sldLayoutId id="2147483652" r:id="rId5"/>
    <p:sldLayoutId id="2147483653" r:id="rId6"/>
    <p:sldLayoutId id="2147483661" r:id="rId7"/>
    <p:sldLayoutId id="2147483666" r:id="rId8"/>
    <p:sldLayoutId id="2147483667" r:id="rId9"/>
    <p:sldLayoutId id="2147483658" r:id="rId10"/>
    <p:sldLayoutId id="2147483660" r:id="rId11"/>
    <p:sldLayoutId id="2147483651" r:id="rId12"/>
    <p:sldLayoutId id="2147483654" r:id="rId13"/>
    <p:sldLayoutId id="2147483669" r:id="rId14"/>
    <p:sldLayoutId id="214748365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AF7E55-DD3B-4F82-53DF-5E982D4C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SEM at CERN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69192-B0ED-4787-A401-3F169353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4D66D6-3922-3B56-8F63-21A450DAD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25" y="1226158"/>
            <a:ext cx="5542384" cy="2186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AC464-476E-BA66-7FE5-80044C1A4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3429000"/>
            <a:ext cx="2514123" cy="2388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C4C986-4A04-DC78-F690-5A03347D5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886" y="1733190"/>
            <a:ext cx="5348089" cy="1324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9BBFA0-E8F9-988A-0B3C-D91CBB1D9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639" y="3737204"/>
            <a:ext cx="3024336" cy="2225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262F9D-4304-B211-8EF6-85A0E449F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7537" y="3921756"/>
            <a:ext cx="2124102" cy="19549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105924-070F-BB74-C165-F8EF032D8DD5}"/>
              </a:ext>
            </a:extLst>
          </p:cNvPr>
          <p:cNvSpPr/>
          <p:nvPr/>
        </p:nvSpPr>
        <p:spPr>
          <a:xfrm>
            <a:off x="6327886" y="3356992"/>
            <a:ext cx="5348089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B5EF1-0EC1-5388-E1F4-D45E9FD82D7F}"/>
              </a:ext>
            </a:extLst>
          </p:cNvPr>
          <p:cNvSpPr txBox="1"/>
          <p:nvPr/>
        </p:nvSpPr>
        <p:spPr>
          <a:xfrm>
            <a:off x="6527537" y="3429000"/>
            <a:ext cx="24743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dirty="0"/>
              <a:t>winding machine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7819B8-193B-5484-421B-1B45542F5F57}"/>
              </a:ext>
            </a:extLst>
          </p:cNvPr>
          <p:cNvSpPr txBox="1"/>
          <p:nvPr/>
        </p:nvSpPr>
        <p:spPr>
          <a:xfrm>
            <a:off x="516025" y="6176917"/>
            <a:ext cx="53639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H" sz="1400" dirty="0">
                <a:solidFill>
                  <a:schemeClr val="tx2"/>
                </a:solidFill>
              </a:rPr>
              <a:t>* C. Vuitton, </a:t>
            </a:r>
            <a:r>
              <a:rPr lang="en-GB" sz="1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Modern SEM materials and methods at CERN (2021)</a:t>
            </a:r>
          </a:p>
          <a:p>
            <a:pPr algn="l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50832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mic_CERN_16-9" id="{596F9787-463D-EF44-81A1-CA082F578A13}" vid="{3928C1B7-549A-2C4E-84F3-62744ED239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24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SEM at CERN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b092118</dc:creator>
  <cp:lastModifiedBy>b092118</cp:lastModifiedBy>
  <cp:revision>17</cp:revision>
  <cp:lastPrinted>2020-01-30T13:49:18Z</cp:lastPrinted>
  <dcterms:created xsi:type="dcterms:W3CDTF">2023-11-09T07:59:56Z</dcterms:created>
  <dcterms:modified xsi:type="dcterms:W3CDTF">2023-11-09T08:06:48Z</dcterms:modified>
</cp:coreProperties>
</file>