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4" r:id="rId2"/>
  </p:sldMasterIdLst>
  <p:notesMasterIdLst>
    <p:notesMasterId r:id="rId4"/>
  </p:notesMasterIdLst>
  <p:handoutMasterIdLst>
    <p:handoutMasterId r:id="rId5"/>
  </p:handoutMasterIdLst>
  <p:sldIdLst>
    <p:sldId id="1055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59ED6"/>
    <a:srgbClr val="A2D668"/>
    <a:srgbClr val="0000FF"/>
    <a:srgbClr val="D0EBB3"/>
    <a:srgbClr val="B8E08C"/>
    <a:srgbClr val="002A7E"/>
    <a:srgbClr val="003192"/>
    <a:srgbClr val="009696"/>
    <a:srgbClr val="387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5860" autoAdjust="0"/>
  </p:normalViewPr>
  <p:slideViewPr>
    <p:cSldViewPr>
      <p:cViewPr varScale="1">
        <p:scale>
          <a:sx n="100" d="100"/>
          <a:sy n="100" d="100"/>
        </p:scale>
        <p:origin x="40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4042" y="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27EC8BF-2B22-45B9-A816-33C1D63AB5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C21C7B9-E8BA-41D6-A104-E01CC5058A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FAAE0-F0E9-45E5-813E-E4422865DF98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2C41975-D815-4FD8-926C-1840D12BBE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C256112-1200-4175-8FCB-79850B0C35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685ED-A33E-46BB-9C8A-F6CBCD8C60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260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2023-11-16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59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16/11/2023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Picture 2" descr="CSSppt母板首页2">
            <a:extLst>
              <a:ext uri="{FF2B5EF4-FFF2-40B4-BE49-F238E27FC236}">
                <a16:creationId xmlns:a16="http://schemas.microsoft.com/office/drawing/2014/main" id="{A20A041B-8C1A-4952-AA21-491BB1867CC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067" b="90067" l="7550" r="39850">
                        <a14:foregroundMark x1="14901" y1="84337" x2="14607" y2="82769"/>
                        <a14:foregroundMark x1="15548" y1="81707" x2="16200" y2="81400"/>
                        <a14:foregroundMark x1="16200" y1="81400" x2="16165" y2="81728"/>
                        <a14:foregroundMark x1="16172" y1="88112" x2="16450" y2="87667"/>
                        <a14:foregroundMark x1="19200" y1="88333" x2="19200" y2="88333"/>
                        <a14:foregroundMark x1="20800" y1="88200" x2="20800" y2="88200"/>
                        <a14:foregroundMark x1="22250" y1="88333" x2="22250" y2="88333"/>
                        <a14:foregroundMark x1="24100" y1="88267" x2="24100" y2="88267"/>
                        <a14:foregroundMark x1="24700" y1="88533" x2="24700" y2="88533"/>
                        <a14:foregroundMark x1="27650" y1="88533" x2="27650" y2="88533"/>
                        <a14:foregroundMark x1="32850" y1="88400" x2="32850" y2="88400"/>
                        <a14:foregroundMark x1="37250" y1="87933" x2="37250" y2="87933"/>
                        <a14:foregroundMark x1="19250" y1="84000" x2="19250" y2="84000"/>
                        <a14:foregroundMark x1="35300" y1="87800" x2="35300" y2="87800"/>
                        <a14:foregroundMark x1="22550" y1="83067" x2="22550" y2="83067"/>
                        <a14:foregroundMark x1="23950" y1="82600" x2="23950" y2="82600"/>
                        <a14:foregroundMark x1="24300" y1="81800" x2="24300" y2="81800"/>
                        <a14:foregroundMark x1="23050" y1="81667" x2="24700" y2="82133"/>
                        <a14:foregroundMark x1="17650" y1="88000" x2="17650" y2="88000"/>
                        <a14:foregroundMark x1="18600" y1="88600" x2="18600" y2="88600"/>
                        <a14:foregroundMark x1="19750" y1="88667" x2="19750" y2="88667"/>
                        <a14:foregroundMark x1="21750" y1="88800" x2="21750" y2="88800"/>
                        <a14:foregroundMark x1="26000" y1="88600" x2="26000" y2="88600"/>
                        <a14:foregroundMark x1="28700" y1="88533" x2="28700" y2="88533"/>
                        <a14:foregroundMark x1="29700" y1="88467" x2="29700" y2="88467"/>
                        <a14:foregroundMark x1="31250" y1="88333" x2="31250" y2="88333"/>
                        <a14:foregroundMark x1="31150" y1="88800" x2="31150" y2="88800"/>
                        <a14:foregroundMark x1="31800" y1="88333" x2="31800" y2="88333"/>
                        <a14:foregroundMark x1="34200" y1="88200" x2="34200" y2="88200"/>
                        <a14:foregroundMark x1="36150" y1="88467" x2="36150" y2="88467"/>
                        <a14:foregroundMark x1="37950" y1="88467" x2="37950" y2="88467"/>
                        <a14:foregroundMark x1="35500" y1="88333" x2="35500" y2="88333"/>
                        <a14:foregroundMark x1="10550" y1="80133" x2="10550" y2="80133"/>
                        <a14:foregroundMark x1="9000" y1="81400" x2="9000" y2="81400"/>
                        <a14:foregroundMark x1="8700" y1="81867" x2="8700" y2="81867"/>
                        <a14:foregroundMark x1="8600" y1="82200" x2="8600" y2="82200"/>
                        <a14:foregroundMark x1="11100" y1="79733" x2="11100" y2="79733"/>
                        <a14:foregroundMark x1="14000" y1="78200" x2="14000" y2="78200"/>
                        <a14:backgroundMark x1="25950" y1="81933" x2="28500" y2="83933"/>
                        <a14:backgroundMark x1="28500" y1="83933" x2="31750" y2="83733"/>
                        <a14:backgroundMark x1="31750" y1="83733" x2="34350" y2="83733"/>
                        <a14:backgroundMark x1="34350" y1="83733" x2="31450" y2="82000"/>
                        <a14:backgroundMark x1="31450" y1="82000" x2="26050" y2="82067"/>
                        <a14:backgroundMark x1="11500" y1="83600" x2="13750" y2="81533"/>
                        <a14:backgroundMark x1="13750" y1="81533" x2="11800" y2="83733"/>
                        <a14:backgroundMark x1="11600" y1="83933" x2="13900" y2="82200"/>
                        <a14:backgroundMark x1="13900" y1="82200" x2="13800" y2="81733"/>
                        <a14:backgroundMark x1="14450" y1="80667" x2="14550" y2="80867"/>
                        <a14:backgroundMark x1="17650" y1="82400" x2="18550" y2="80867"/>
                        <a14:backgroundMark x1="14950" y1="81667" x2="15900" y2="80867"/>
                        <a14:backgroundMark x1="15350" y1="80600" x2="15100" y2="80467"/>
                        <a14:backgroundMark x1="15200" y1="80800" x2="14750" y2="80800"/>
                        <a14:backgroundMark x1="12300" y1="83400" x2="12700" y2="84600"/>
                        <a14:backgroundMark x1="12000" y1="84333" x2="12450" y2="85000"/>
                        <a14:backgroundMark x1="12800" y1="84533" x2="12950" y2="86533"/>
                        <a14:backgroundMark x1="13150" y1="84867" x2="13450" y2="86600"/>
                        <a14:backgroundMark x1="13300" y1="86200" x2="13950" y2="87067"/>
                        <a14:backgroundMark x1="12900" y1="86267" x2="13600" y2="87267"/>
                        <a14:backgroundMark x1="12450" y1="86200" x2="12450" y2="87067"/>
                        <a14:backgroundMark x1="10650" y1="85533" x2="10800" y2="86000"/>
                        <a14:backgroundMark x1="7950" y1="83333" x2="7700" y2="87267"/>
                        <a14:backgroundMark x1="7700" y1="87267" x2="9000" y2="90333"/>
                        <a14:backgroundMark x1="9000" y1="90333" x2="8950" y2="90000"/>
                        <a14:backgroundMark x1="9550" y1="89467" x2="11950" y2="91000"/>
                        <a14:backgroundMark x1="11950" y1="91000" x2="14900" y2="91267"/>
                        <a14:backgroundMark x1="14900" y1="91267" x2="12850" y2="91133"/>
                        <a14:backgroundMark x1="16000" y1="89933" x2="15950" y2="91000"/>
                        <a14:backgroundMark x1="16200" y1="89733" x2="18850" y2="90400"/>
                        <a14:backgroundMark x1="18850" y1="90400" x2="16250" y2="89733"/>
                        <a14:backgroundMark x1="16250" y1="89733" x2="16250" y2="89733"/>
                        <a14:backgroundMark x1="15600" y1="89400" x2="14700" y2="89933"/>
                        <a14:backgroundMark x1="18650" y1="90333" x2="21300" y2="90400"/>
                        <a14:backgroundMark x1="21300" y1="90400" x2="24450" y2="90400"/>
                        <a14:backgroundMark x1="24450" y1="90400" x2="29000" y2="90800"/>
                        <a14:backgroundMark x1="28600" y1="90067" x2="31250" y2="90400"/>
                        <a14:backgroundMark x1="31250" y1="90400" x2="34050" y2="90333"/>
                        <a14:backgroundMark x1="34050" y1="90333" x2="36700" y2="90533"/>
                        <a14:backgroundMark x1="36700" y1="90533" x2="37950" y2="90400"/>
                        <a14:backgroundMark x1="38000" y1="90133" x2="38900" y2="90133"/>
                        <a14:backgroundMark x1="39900" y1="89600" x2="39500" y2="87733"/>
                        <a14:backgroundMark x1="39950" y1="89067" x2="39800" y2="88067"/>
                        <a14:backgroundMark x1="18400" y1="80067" x2="18700" y2="80467"/>
                        <a14:backgroundMark x1="18900" y1="81000" x2="18750" y2="80800"/>
                        <a14:backgroundMark x1="19650" y1="81333" x2="20000" y2="82467"/>
                        <a14:backgroundMark x1="20150" y1="81200" x2="21100" y2="81133"/>
                        <a14:backgroundMark x1="19400" y1="80867" x2="20250" y2="80867"/>
                        <a14:backgroundMark x1="19550" y1="80933" x2="18950" y2="80933"/>
                        <a14:backgroundMark x1="7500" y1="82867" x2="7750" y2="81933"/>
                        <a14:backgroundMark x1="7950" y1="82667" x2="7750" y2="82400"/>
                        <a14:backgroundMark x1="13050" y1="78133" x2="11838" y2="78614"/>
                        <a14:backgroundMark x1="12700" y1="78000" x2="12450" y2="78067"/>
                        <a14:backgroundMark x1="13250" y1="88000" x2="13700" y2="88133"/>
                        <a14:backgroundMark x1="14600" y1="87933" x2="13950" y2="87800"/>
                        <a14:backgroundMark x1="14450" y1="88333" x2="12600" y2="88400"/>
                        <a14:backgroundMark x1="11600" y1="87933" x2="11300" y2="87467"/>
                        <a14:backgroundMark x1="15250" y1="87467" x2="14700" y2="87667"/>
                        <a14:backgroundMark x1="13200" y1="86400" x2="13600" y2="86867"/>
                        <a14:backgroundMark x1="14362" y1="86654" x2="16300" y2="86800"/>
                        <a14:backgroundMark x1="13650" y1="86600" x2="14206" y2="86642"/>
                        <a14:backgroundMark x1="18800" y1="86200" x2="18950" y2="86333"/>
                        <a14:backgroundMark x1="24650" y1="86200" x2="25400" y2="85067"/>
                        <a14:backgroundMark x1="21800" y1="81267" x2="21900" y2="81933"/>
                        <a14:backgroundMark x1="21200" y1="81400" x2="22400" y2="81267"/>
                        <a14:backgroundMark x1="22700" y1="81333" x2="23100" y2="81200"/>
                        <a14:backgroundMark x1="26150" y1="85800" x2="29500" y2="86267"/>
                        <a14:backgroundMark x1="29500" y1="86267" x2="25950" y2="86467"/>
                        <a14:backgroundMark x1="31500" y1="86467" x2="34350" y2="86333"/>
                        <a14:backgroundMark x1="34350" y1="86333" x2="37050" y2="86467"/>
                        <a14:backgroundMark x1="37050" y1="86467" x2="29200" y2="86667"/>
                        <a14:backgroundMark x1="25750" y1="86533" x2="25600" y2="87000"/>
                        <a14:backgroundMark x1="25550" y1="86000" x2="25150" y2="86267"/>
                        <a14:backgroundMark x1="37850" y1="86933" x2="38550" y2="86867"/>
                        <a14:backgroundMark x1="40450" y1="88800" x2="39950" y2="89000"/>
                        <a14:backgroundMark x1="39500" y1="88467" x2="39650" y2="88267"/>
                        <a14:backgroundMark x1="37950" y1="86933" x2="37150" y2="87267"/>
                        <a14:backgroundMark x1="24300" y1="83800" x2="23950" y2="83533"/>
                        <a14:backgroundMark x1="24950" y1="84333" x2="24900" y2="85333"/>
                        <a14:backgroundMark x1="24400" y1="84000" x2="25100" y2="84933"/>
                        <a14:backgroundMark x1="25000" y1="83733" x2="24700" y2="83667"/>
                        <a14:backgroundMark x1="13600" y1="78333" x2="13600" y2="78333"/>
                        <a14:backgroundMark x1="15800" y1="78200" x2="16850" y2="78200"/>
                        <a14:backgroundMark x1="17000" y1="78667" x2="16600" y2="78400"/>
                        <a14:backgroundMark x1="18000" y1="79533" x2="17250" y2="79133"/>
                        <a14:backgroundMark x1="18500" y1="80600" x2="18500" y2="80600"/>
                        <a14:backgroundMark x1="11500" y1="88867" x2="11350" y2="88867"/>
                        <a14:backgroundMark x1="10450" y1="88200" x2="10450" y2="88200"/>
                        <a14:backgroundMark x1="10400" y1="88133" x2="10350" y2="87867"/>
                        <a14:backgroundMark x1="39700" y1="88333" x2="39800" y2="88600"/>
                        <a14:backgroundMark x1="39600" y1="88533" x2="39450" y2="88333"/>
                        <a14:backgroundMark x1="24900" y1="83733" x2="25050" y2="85000"/>
                        <a14:backgroundMark x1="15900" y1="78067" x2="15450" y2="78067"/>
                        <a14:backgroundMark x1="10250" y1="80867" x2="10400" y2="80867"/>
                        <a14:backgroundMark x1="9800" y1="80333" x2="9800" y2="80667"/>
                        <a14:backgroundMark x1="9926" y1="80133" x2="8650" y2="81067"/>
                        <a14:backgroundMark x1="10472" y1="79733" x2="9926" y2="80133"/>
                        <a14:backgroundMark x1="11200" y1="79200" x2="10472" y2="79733"/>
                        <a14:backgroundMark x1="13800" y1="78267" x2="13550" y2="78267"/>
                        <a14:backgroundMark x1="13500" y1="77800" x2="13500" y2="78533"/>
                        <a14:backgroundMark x1="16550" y1="88267" x2="16800" y2="87533"/>
                        <a14:backgroundMark x1="16300" y1="89467" x2="15950" y2="89467"/>
                        <a14:backgroundMark x1="16100" y1="88667" x2="16000" y2="88667"/>
                        <a14:backgroundMark x1="15100" y1="87800" x2="15000" y2="88400"/>
                        <a14:backgroundMark x1="8950" y1="83200" x2="8500" y2="83600"/>
                        <a14:backgroundMark x1="24950" y1="83533" x2="24900" y2="83933"/>
                        <a14:backgroundMark x1="27800" y1="88867" x2="27800" y2="88867"/>
                        <a14:backgroundMark x1="24800" y1="88867" x2="24800" y2="88867"/>
                        <a14:backgroundMark x1="35500" y1="88267" x2="35500" y2="88267"/>
                        <a14:backgroundMark x1="24800" y1="83533" x2="24900" y2="83533"/>
                        <a14:backgroundMark x1="24850" y1="83533" x2="24800" y2="83533"/>
                        <a14:backgroundMark x1="24800" y1="84067" x2="24800" y2="83800"/>
                        <a14:backgroundMark x1="25000" y1="83400" x2="24800" y2="83400"/>
                        <a14:backgroundMark x1="16250" y1="81333" x2="16250" y2="81333"/>
                        <a14:backgroundMark x1="30950" y1="88533" x2="30950" y2="88533"/>
                        <a14:backgroundMark x1="31000" y1="88200" x2="30900" y2="88867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41" t="76667" r="57182" b="8306"/>
          <a:stretch/>
        </p:blipFill>
        <p:spPr bwMode="auto">
          <a:xfrm>
            <a:off x="9840416" y="-36963"/>
            <a:ext cx="2520000" cy="7894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0FB009-F919-4D1C-B836-B910BB40E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0E25638-500E-4FC7-985A-9F8BB536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76C-3D58-41A6-B3BD-C34C15ACC49C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4E6F66-0A0E-4675-A159-F98EF6C5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8A09859-65D6-4874-B41E-D2F2C274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02CD-8B91-489A-A718-63291C61B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57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D359DB2-3476-46AB-96F7-D05A04E6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76C-3D58-41A6-B3BD-C34C15ACC49C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0E6043F-788C-4B78-A259-252501870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31F68E-F4AE-4348-8156-2A18FAB2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02CD-8B91-489A-A718-63291C61B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164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C84BF0-D5D1-4BA2-891B-420432894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F335D2-6F7E-4E2F-892E-19DF9D227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A93F90-B5FB-4F41-93BE-5A833E6B8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9F2C83-A2F2-42AB-B77F-AD029062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76C-3D58-41A6-B3BD-C34C15ACC49C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FC13BB-CD2C-4EAC-9D11-34EDE9B2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B7AE39-AA5D-4811-BAA4-8885C5FA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02CD-8B91-489A-A718-63291C61B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674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1F476C-3619-49B1-8C8A-C1E5D6EB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ED5FF22-2809-497D-80AB-462B11FD90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199E14-E161-499B-9A35-40D46EF66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E3E920-2BAA-4837-8AEC-05DA1D5E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76C-3D58-41A6-B3BD-C34C15ACC49C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56CBB8-FA3E-49E5-ADD5-5C42300C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263F25-A1CF-4F67-8491-9E4FD432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02CD-8B91-489A-A718-63291C61B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07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19D9B5-6451-438E-924D-40391B44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7F1D381-9F57-4B11-9B85-9662CDB12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5FB7E6-BEBD-4A54-80D4-22AB5CD2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76C-3D58-41A6-B3BD-C34C15ACC49C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90BFE4-7D1E-49A0-8CBB-70B3E219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8E5F65-A27F-43BF-94B9-A1F4D6AA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02CD-8B91-489A-A718-63291C61B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46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477B741-BD00-456D-8828-78C177684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33C3A5E-61EC-4CA4-AEF4-90DD0CAA3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9B07A5-0398-4911-B56D-F8A28A6C8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76C-3D58-41A6-B3BD-C34C15ACC49C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8E01C3-55AA-496D-9BB6-B9357970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B50FCF-A479-4B9D-98B8-915BFE0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02CD-8B91-489A-A718-63291C61B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24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3871A8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69" y="136524"/>
            <a:ext cx="7958255" cy="457198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16/11/2023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1" name="Picture 2" descr="CSSppt母板首页2">
            <a:extLst>
              <a:ext uri="{FF2B5EF4-FFF2-40B4-BE49-F238E27FC236}">
                <a16:creationId xmlns:a16="http://schemas.microsoft.com/office/drawing/2014/main" id="{5EE74460-F055-4072-9023-5935B5E3939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067" b="90067" l="7550" r="39850">
                        <a14:foregroundMark x1="14901" y1="84337" x2="14607" y2="82769"/>
                        <a14:foregroundMark x1="15548" y1="81707" x2="16200" y2="81400"/>
                        <a14:foregroundMark x1="16200" y1="81400" x2="16165" y2="81728"/>
                        <a14:foregroundMark x1="16172" y1="88112" x2="16450" y2="87667"/>
                        <a14:foregroundMark x1="19200" y1="88333" x2="19200" y2="88333"/>
                        <a14:foregroundMark x1="20800" y1="88200" x2="20800" y2="88200"/>
                        <a14:foregroundMark x1="22250" y1="88333" x2="22250" y2="88333"/>
                        <a14:foregroundMark x1="24100" y1="88267" x2="24100" y2="88267"/>
                        <a14:foregroundMark x1="24700" y1="88533" x2="24700" y2="88533"/>
                        <a14:foregroundMark x1="27650" y1="88533" x2="27650" y2="88533"/>
                        <a14:foregroundMark x1="32850" y1="88400" x2="32850" y2="88400"/>
                        <a14:foregroundMark x1="37250" y1="87933" x2="37250" y2="87933"/>
                        <a14:foregroundMark x1="19250" y1="84000" x2="19250" y2="84000"/>
                        <a14:foregroundMark x1="35300" y1="87800" x2="35300" y2="87800"/>
                        <a14:foregroundMark x1="22550" y1="83067" x2="22550" y2="83067"/>
                        <a14:foregroundMark x1="23950" y1="82600" x2="23950" y2="82600"/>
                        <a14:foregroundMark x1="24300" y1="81800" x2="24300" y2="81800"/>
                        <a14:foregroundMark x1="23050" y1="81667" x2="24700" y2="82133"/>
                        <a14:foregroundMark x1="17650" y1="88000" x2="17650" y2="88000"/>
                        <a14:foregroundMark x1="18600" y1="88600" x2="18600" y2="88600"/>
                        <a14:foregroundMark x1="19750" y1="88667" x2="19750" y2="88667"/>
                        <a14:foregroundMark x1="21750" y1="88800" x2="21750" y2="88800"/>
                        <a14:foregroundMark x1="26000" y1="88600" x2="26000" y2="88600"/>
                        <a14:foregroundMark x1="28700" y1="88533" x2="28700" y2="88533"/>
                        <a14:foregroundMark x1="29700" y1="88467" x2="29700" y2="88467"/>
                        <a14:foregroundMark x1="31250" y1="88333" x2="31250" y2="88333"/>
                        <a14:foregroundMark x1="31150" y1="88800" x2="31150" y2="88800"/>
                        <a14:foregroundMark x1="31800" y1="88333" x2="31800" y2="88333"/>
                        <a14:foregroundMark x1="34200" y1="88200" x2="34200" y2="88200"/>
                        <a14:foregroundMark x1="36150" y1="88467" x2="36150" y2="88467"/>
                        <a14:foregroundMark x1="37950" y1="88467" x2="37950" y2="88467"/>
                        <a14:foregroundMark x1="35500" y1="88333" x2="35500" y2="88333"/>
                        <a14:foregroundMark x1="10550" y1="80133" x2="10550" y2="80133"/>
                        <a14:foregroundMark x1="9000" y1="81400" x2="9000" y2="81400"/>
                        <a14:foregroundMark x1="8700" y1="81867" x2="8700" y2="81867"/>
                        <a14:foregroundMark x1="8600" y1="82200" x2="8600" y2="82200"/>
                        <a14:foregroundMark x1="11100" y1="79733" x2="11100" y2="79733"/>
                        <a14:foregroundMark x1="14000" y1="78200" x2="14000" y2="78200"/>
                        <a14:backgroundMark x1="25950" y1="81933" x2="28500" y2="83933"/>
                        <a14:backgroundMark x1="28500" y1="83933" x2="31750" y2="83733"/>
                        <a14:backgroundMark x1="31750" y1="83733" x2="34350" y2="83733"/>
                        <a14:backgroundMark x1="34350" y1="83733" x2="31450" y2="82000"/>
                        <a14:backgroundMark x1="31450" y1="82000" x2="26050" y2="82067"/>
                        <a14:backgroundMark x1="11500" y1="83600" x2="13750" y2="81533"/>
                        <a14:backgroundMark x1="13750" y1="81533" x2="11800" y2="83733"/>
                        <a14:backgroundMark x1="11600" y1="83933" x2="13900" y2="82200"/>
                        <a14:backgroundMark x1="13900" y1="82200" x2="13800" y2="81733"/>
                        <a14:backgroundMark x1="14450" y1="80667" x2="14550" y2="80867"/>
                        <a14:backgroundMark x1="17650" y1="82400" x2="18550" y2="80867"/>
                        <a14:backgroundMark x1="14950" y1="81667" x2="15900" y2="80867"/>
                        <a14:backgroundMark x1="15350" y1="80600" x2="15100" y2="80467"/>
                        <a14:backgroundMark x1="15200" y1="80800" x2="14750" y2="80800"/>
                        <a14:backgroundMark x1="12300" y1="83400" x2="12700" y2="84600"/>
                        <a14:backgroundMark x1="12000" y1="84333" x2="12450" y2="85000"/>
                        <a14:backgroundMark x1="12800" y1="84533" x2="12950" y2="86533"/>
                        <a14:backgroundMark x1="13150" y1="84867" x2="13450" y2="86600"/>
                        <a14:backgroundMark x1="13300" y1="86200" x2="13950" y2="87067"/>
                        <a14:backgroundMark x1="12900" y1="86267" x2="13600" y2="87267"/>
                        <a14:backgroundMark x1="12450" y1="86200" x2="12450" y2="87067"/>
                        <a14:backgroundMark x1="10650" y1="85533" x2="10800" y2="86000"/>
                        <a14:backgroundMark x1="7950" y1="83333" x2="7700" y2="87267"/>
                        <a14:backgroundMark x1="7700" y1="87267" x2="9000" y2="90333"/>
                        <a14:backgroundMark x1="9000" y1="90333" x2="8950" y2="90000"/>
                        <a14:backgroundMark x1="9550" y1="89467" x2="11950" y2="91000"/>
                        <a14:backgroundMark x1="11950" y1="91000" x2="14900" y2="91267"/>
                        <a14:backgroundMark x1="14900" y1="91267" x2="12850" y2="91133"/>
                        <a14:backgroundMark x1="16000" y1="89933" x2="15950" y2="91000"/>
                        <a14:backgroundMark x1="16200" y1="89733" x2="18850" y2="90400"/>
                        <a14:backgroundMark x1="18850" y1="90400" x2="16250" y2="89733"/>
                        <a14:backgroundMark x1="16250" y1="89733" x2="16250" y2="89733"/>
                        <a14:backgroundMark x1="15600" y1="89400" x2="14700" y2="89933"/>
                        <a14:backgroundMark x1="18650" y1="90333" x2="21300" y2="90400"/>
                        <a14:backgroundMark x1="21300" y1="90400" x2="24450" y2="90400"/>
                        <a14:backgroundMark x1="24450" y1="90400" x2="29000" y2="90800"/>
                        <a14:backgroundMark x1="28600" y1="90067" x2="31250" y2="90400"/>
                        <a14:backgroundMark x1="31250" y1="90400" x2="34050" y2="90333"/>
                        <a14:backgroundMark x1="34050" y1="90333" x2="36700" y2="90533"/>
                        <a14:backgroundMark x1="36700" y1="90533" x2="37950" y2="90400"/>
                        <a14:backgroundMark x1="38000" y1="90133" x2="38900" y2="90133"/>
                        <a14:backgroundMark x1="39900" y1="89600" x2="39500" y2="87733"/>
                        <a14:backgroundMark x1="39950" y1="89067" x2="39800" y2="88067"/>
                        <a14:backgroundMark x1="18400" y1="80067" x2="18700" y2="80467"/>
                        <a14:backgroundMark x1="18900" y1="81000" x2="18750" y2="80800"/>
                        <a14:backgroundMark x1="19650" y1="81333" x2="20000" y2="82467"/>
                        <a14:backgroundMark x1="20150" y1="81200" x2="21100" y2="81133"/>
                        <a14:backgroundMark x1="19400" y1="80867" x2="20250" y2="80867"/>
                        <a14:backgroundMark x1="19550" y1="80933" x2="18950" y2="80933"/>
                        <a14:backgroundMark x1="7500" y1="82867" x2="7750" y2="81933"/>
                        <a14:backgroundMark x1="7950" y1="82667" x2="7750" y2="82400"/>
                        <a14:backgroundMark x1="13050" y1="78133" x2="11838" y2="78614"/>
                        <a14:backgroundMark x1="12700" y1="78000" x2="12450" y2="78067"/>
                        <a14:backgroundMark x1="13250" y1="88000" x2="13700" y2="88133"/>
                        <a14:backgroundMark x1="14600" y1="87933" x2="13950" y2="87800"/>
                        <a14:backgroundMark x1="14450" y1="88333" x2="12600" y2="88400"/>
                        <a14:backgroundMark x1="11600" y1="87933" x2="11300" y2="87467"/>
                        <a14:backgroundMark x1="15250" y1="87467" x2="14700" y2="87667"/>
                        <a14:backgroundMark x1="13200" y1="86400" x2="13600" y2="86867"/>
                        <a14:backgroundMark x1="14362" y1="86654" x2="16300" y2="86800"/>
                        <a14:backgroundMark x1="13650" y1="86600" x2="14206" y2="86642"/>
                        <a14:backgroundMark x1="18800" y1="86200" x2="18950" y2="86333"/>
                        <a14:backgroundMark x1="24650" y1="86200" x2="25400" y2="85067"/>
                        <a14:backgroundMark x1="21800" y1="81267" x2="21900" y2="81933"/>
                        <a14:backgroundMark x1="21200" y1="81400" x2="22400" y2="81267"/>
                        <a14:backgroundMark x1="22700" y1="81333" x2="23100" y2="81200"/>
                        <a14:backgroundMark x1="26150" y1="85800" x2="29500" y2="86267"/>
                        <a14:backgroundMark x1="29500" y1="86267" x2="25950" y2="86467"/>
                        <a14:backgroundMark x1="31500" y1="86467" x2="34350" y2="86333"/>
                        <a14:backgroundMark x1="34350" y1="86333" x2="37050" y2="86467"/>
                        <a14:backgroundMark x1="37050" y1="86467" x2="29200" y2="86667"/>
                        <a14:backgroundMark x1="25750" y1="86533" x2="25600" y2="87000"/>
                        <a14:backgroundMark x1="25550" y1="86000" x2="25150" y2="86267"/>
                        <a14:backgroundMark x1="37850" y1="86933" x2="38550" y2="86867"/>
                        <a14:backgroundMark x1="40450" y1="88800" x2="39950" y2="89000"/>
                        <a14:backgroundMark x1="39500" y1="88467" x2="39650" y2="88267"/>
                        <a14:backgroundMark x1="37950" y1="86933" x2="37150" y2="87267"/>
                        <a14:backgroundMark x1="24300" y1="83800" x2="23950" y2="83533"/>
                        <a14:backgroundMark x1="24950" y1="84333" x2="24900" y2="85333"/>
                        <a14:backgroundMark x1="24400" y1="84000" x2="25100" y2="84933"/>
                        <a14:backgroundMark x1="25000" y1="83733" x2="24700" y2="83667"/>
                        <a14:backgroundMark x1="13600" y1="78333" x2="13600" y2="78333"/>
                        <a14:backgroundMark x1="15800" y1="78200" x2="16850" y2="78200"/>
                        <a14:backgroundMark x1="17000" y1="78667" x2="16600" y2="78400"/>
                        <a14:backgroundMark x1="18000" y1="79533" x2="17250" y2="79133"/>
                        <a14:backgroundMark x1="18500" y1="80600" x2="18500" y2="80600"/>
                        <a14:backgroundMark x1="11500" y1="88867" x2="11350" y2="88867"/>
                        <a14:backgroundMark x1="10450" y1="88200" x2="10450" y2="88200"/>
                        <a14:backgroundMark x1="10400" y1="88133" x2="10350" y2="87867"/>
                        <a14:backgroundMark x1="39700" y1="88333" x2="39800" y2="88600"/>
                        <a14:backgroundMark x1="39600" y1="88533" x2="39450" y2="88333"/>
                        <a14:backgroundMark x1="24900" y1="83733" x2="25050" y2="85000"/>
                        <a14:backgroundMark x1="15900" y1="78067" x2="15450" y2="78067"/>
                        <a14:backgroundMark x1="10250" y1="80867" x2="10400" y2="80867"/>
                        <a14:backgroundMark x1="9800" y1="80333" x2="9800" y2="80667"/>
                        <a14:backgroundMark x1="9926" y1="80133" x2="8650" y2="81067"/>
                        <a14:backgroundMark x1="10472" y1="79733" x2="9926" y2="80133"/>
                        <a14:backgroundMark x1="11200" y1="79200" x2="10472" y2="79733"/>
                        <a14:backgroundMark x1="13800" y1="78267" x2="13550" y2="78267"/>
                        <a14:backgroundMark x1="13500" y1="77800" x2="13500" y2="78533"/>
                        <a14:backgroundMark x1="16550" y1="88267" x2="16800" y2="87533"/>
                        <a14:backgroundMark x1="16300" y1="89467" x2="15950" y2="89467"/>
                        <a14:backgroundMark x1="16100" y1="88667" x2="16000" y2="88667"/>
                        <a14:backgroundMark x1="15100" y1="87800" x2="15000" y2="88400"/>
                        <a14:backgroundMark x1="8950" y1="83200" x2="8500" y2="83600"/>
                        <a14:backgroundMark x1="24950" y1="83533" x2="24900" y2="83933"/>
                        <a14:backgroundMark x1="27800" y1="88867" x2="27800" y2="88867"/>
                        <a14:backgroundMark x1="24800" y1="88867" x2="24800" y2="88867"/>
                        <a14:backgroundMark x1="35500" y1="88267" x2="35500" y2="88267"/>
                        <a14:backgroundMark x1="24800" y1="83533" x2="24900" y2="83533"/>
                        <a14:backgroundMark x1="24850" y1="83533" x2="24800" y2="83533"/>
                        <a14:backgroundMark x1="24800" y1="84067" x2="24800" y2="83800"/>
                        <a14:backgroundMark x1="25000" y1="83400" x2="24800" y2="83400"/>
                        <a14:backgroundMark x1="16250" y1="81333" x2="16250" y2="81333"/>
                        <a14:backgroundMark x1="30950" y1="88533" x2="30950" y2="88533"/>
                        <a14:backgroundMark x1="31000" y1="88200" x2="30900" y2="88867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41" t="76667" r="57182" b="8306"/>
          <a:stretch/>
        </p:blipFill>
        <p:spPr bwMode="auto">
          <a:xfrm>
            <a:off x="9840416" y="-36963"/>
            <a:ext cx="2520000" cy="7894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16/11/2023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1" name="Picture 2" descr="CSSppt母板首页2">
            <a:extLst>
              <a:ext uri="{FF2B5EF4-FFF2-40B4-BE49-F238E27FC236}">
                <a16:creationId xmlns:a16="http://schemas.microsoft.com/office/drawing/2014/main" id="{C18AEF54-C30D-4788-80B4-46E05560817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067" b="90067" l="7550" r="39850">
                        <a14:foregroundMark x1="14901" y1="84337" x2="14607" y2="82769"/>
                        <a14:foregroundMark x1="15548" y1="81707" x2="16200" y2="81400"/>
                        <a14:foregroundMark x1="16200" y1="81400" x2="16165" y2="81728"/>
                        <a14:foregroundMark x1="16172" y1="88112" x2="16450" y2="87667"/>
                        <a14:foregroundMark x1="19200" y1="88333" x2="19200" y2="88333"/>
                        <a14:foregroundMark x1="20800" y1="88200" x2="20800" y2="88200"/>
                        <a14:foregroundMark x1="22250" y1="88333" x2="22250" y2="88333"/>
                        <a14:foregroundMark x1="24100" y1="88267" x2="24100" y2="88267"/>
                        <a14:foregroundMark x1="24700" y1="88533" x2="24700" y2="88533"/>
                        <a14:foregroundMark x1="27650" y1="88533" x2="27650" y2="88533"/>
                        <a14:foregroundMark x1="32850" y1="88400" x2="32850" y2="88400"/>
                        <a14:foregroundMark x1="37250" y1="87933" x2="37250" y2="87933"/>
                        <a14:foregroundMark x1="19250" y1="84000" x2="19250" y2="84000"/>
                        <a14:foregroundMark x1="35300" y1="87800" x2="35300" y2="87800"/>
                        <a14:foregroundMark x1="22550" y1="83067" x2="22550" y2="83067"/>
                        <a14:foregroundMark x1="23950" y1="82600" x2="23950" y2="82600"/>
                        <a14:foregroundMark x1="24300" y1="81800" x2="24300" y2="81800"/>
                        <a14:foregroundMark x1="23050" y1="81667" x2="24700" y2="82133"/>
                        <a14:foregroundMark x1="17650" y1="88000" x2="17650" y2="88000"/>
                        <a14:foregroundMark x1="18600" y1="88600" x2="18600" y2="88600"/>
                        <a14:foregroundMark x1="19750" y1="88667" x2="19750" y2="88667"/>
                        <a14:foregroundMark x1="21750" y1="88800" x2="21750" y2="88800"/>
                        <a14:foregroundMark x1="26000" y1="88600" x2="26000" y2="88600"/>
                        <a14:foregroundMark x1="28700" y1="88533" x2="28700" y2="88533"/>
                        <a14:foregroundMark x1="29700" y1="88467" x2="29700" y2="88467"/>
                        <a14:foregroundMark x1="31250" y1="88333" x2="31250" y2="88333"/>
                        <a14:foregroundMark x1="31150" y1="88800" x2="31150" y2="88800"/>
                        <a14:foregroundMark x1="31800" y1="88333" x2="31800" y2="88333"/>
                        <a14:foregroundMark x1="34200" y1="88200" x2="34200" y2="88200"/>
                        <a14:foregroundMark x1="36150" y1="88467" x2="36150" y2="88467"/>
                        <a14:foregroundMark x1="37950" y1="88467" x2="37950" y2="88467"/>
                        <a14:foregroundMark x1="35500" y1="88333" x2="35500" y2="88333"/>
                        <a14:foregroundMark x1="10550" y1="80133" x2="10550" y2="80133"/>
                        <a14:foregroundMark x1="9000" y1="81400" x2="9000" y2="81400"/>
                        <a14:foregroundMark x1="8700" y1="81867" x2="8700" y2="81867"/>
                        <a14:foregroundMark x1="8600" y1="82200" x2="8600" y2="82200"/>
                        <a14:foregroundMark x1="11100" y1="79733" x2="11100" y2="79733"/>
                        <a14:foregroundMark x1="14000" y1="78200" x2="14000" y2="78200"/>
                        <a14:backgroundMark x1="25950" y1="81933" x2="28500" y2="83933"/>
                        <a14:backgroundMark x1="28500" y1="83933" x2="31750" y2="83733"/>
                        <a14:backgroundMark x1="31750" y1="83733" x2="34350" y2="83733"/>
                        <a14:backgroundMark x1="34350" y1="83733" x2="31450" y2="82000"/>
                        <a14:backgroundMark x1="31450" y1="82000" x2="26050" y2="82067"/>
                        <a14:backgroundMark x1="11500" y1="83600" x2="13750" y2="81533"/>
                        <a14:backgroundMark x1="13750" y1="81533" x2="11800" y2="83733"/>
                        <a14:backgroundMark x1="11600" y1="83933" x2="13900" y2="82200"/>
                        <a14:backgroundMark x1="13900" y1="82200" x2="13800" y2="81733"/>
                        <a14:backgroundMark x1="14450" y1="80667" x2="14550" y2="80867"/>
                        <a14:backgroundMark x1="17650" y1="82400" x2="18550" y2="80867"/>
                        <a14:backgroundMark x1="14950" y1="81667" x2="15900" y2="80867"/>
                        <a14:backgroundMark x1="15350" y1="80600" x2="15100" y2="80467"/>
                        <a14:backgroundMark x1="15200" y1="80800" x2="14750" y2="80800"/>
                        <a14:backgroundMark x1="12300" y1="83400" x2="12700" y2="84600"/>
                        <a14:backgroundMark x1="12000" y1="84333" x2="12450" y2="85000"/>
                        <a14:backgroundMark x1="12800" y1="84533" x2="12950" y2="86533"/>
                        <a14:backgroundMark x1="13150" y1="84867" x2="13450" y2="86600"/>
                        <a14:backgroundMark x1="13300" y1="86200" x2="13950" y2="87067"/>
                        <a14:backgroundMark x1="12900" y1="86267" x2="13600" y2="87267"/>
                        <a14:backgroundMark x1="12450" y1="86200" x2="12450" y2="87067"/>
                        <a14:backgroundMark x1="10650" y1="85533" x2="10800" y2="86000"/>
                        <a14:backgroundMark x1="7950" y1="83333" x2="7700" y2="87267"/>
                        <a14:backgroundMark x1="7700" y1="87267" x2="9000" y2="90333"/>
                        <a14:backgroundMark x1="9000" y1="90333" x2="8950" y2="90000"/>
                        <a14:backgroundMark x1="9550" y1="89467" x2="11950" y2="91000"/>
                        <a14:backgroundMark x1="11950" y1="91000" x2="14900" y2="91267"/>
                        <a14:backgroundMark x1="14900" y1="91267" x2="12850" y2="91133"/>
                        <a14:backgroundMark x1="16000" y1="89933" x2="15950" y2="91000"/>
                        <a14:backgroundMark x1="16200" y1="89733" x2="18850" y2="90400"/>
                        <a14:backgroundMark x1="18850" y1="90400" x2="16250" y2="89733"/>
                        <a14:backgroundMark x1="16250" y1="89733" x2="16250" y2="89733"/>
                        <a14:backgroundMark x1="15600" y1="89400" x2="14700" y2="89933"/>
                        <a14:backgroundMark x1="18650" y1="90333" x2="21300" y2="90400"/>
                        <a14:backgroundMark x1="21300" y1="90400" x2="24450" y2="90400"/>
                        <a14:backgroundMark x1="24450" y1="90400" x2="29000" y2="90800"/>
                        <a14:backgroundMark x1="28600" y1="90067" x2="31250" y2="90400"/>
                        <a14:backgroundMark x1="31250" y1="90400" x2="34050" y2="90333"/>
                        <a14:backgroundMark x1="34050" y1="90333" x2="36700" y2="90533"/>
                        <a14:backgroundMark x1="36700" y1="90533" x2="37950" y2="90400"/>
                        <a14:backgroundMark x1="38000" y1="90133" x2="38900" y2="90133"/>
                        <a14:backgroundMark x1="39900" y1="89600" x2="39500" y2="87733"/>
                        <a14:backgroundMark x1="39950" y1="89067" x2="39800" y2="88067"/>
                        <a14:backgroundMark x1="18400" y1="80067" x2="18700" y2="80467"/>
                        <a14:backgroundMark x1="18900" y1="81000" x2="18750" y2="80800"/>
                        <a14:backgroundMark x1="19650" y1="81333" x2="20000" y2="82467"/>
                        <a14:backgroundMark x1="20150" y1="81200" x2="21100" y2="81133"/>
                        <a14:backgroundMark x1="19400" y1="80867" x2="20250" y2="80867"/>
                        <a14:backgroundMark x1="19550" y1="80933" x2="18950" y2="80933"/>
                        <a14:backgroundMark x1="7500" y1="82867" x2="7750" y2="81933"/>
                        <a14:backgroundMark x1="7950" y1="82667" x2="7750" y2="82400"/>
                        <a14:backgroundMark x1="13050" y1="78133" x2="11838" y2="78614"/>
                        <a14:backgroundMark x1="12700" y1="78000" x2="12450" y2="78067"/>
                        <a14:backgroundMark x1="13250" y1="88000" x2="13700" y2="88133"/>
                        <a14:backgroundMark x1="14600" y1="87933" x2="13950" y2="87800"/>
                        <a14:backgroundMark x1="14450" y1="88333" x2="12600" y2="88400"/>
                        <a14:backgroundMark x1="11600" y1="87933" x2="11300" y2="87467"/>
                        <a14:backgroundMark x1="15250" y1="87467" x2="14700" y2="87667"/>
                        <a14:backgroundMark x1="13200" y1="86400" x2="13600" y2="86867"/>
                        <a14:backgroundMark x1="14362" y1="86654" x2="16300" y2="86800"/>
                        <a14:backgroundMark x1="13650" y1="86600" x2="14206" y2="86642"/>
                        <a14:backgroundMark x1="18800" y1="86200" x2="18950" y2="86333"/>
                        <a14:backgroundMark x1="24650" y1="86200" x2="25400" y2="85067"/>
                        <a14:backgroundMark x1="21800" y1="81267" x2="21900" y2="81933"/>
                        <a14:backgroundMark x1="21200" y1="81400" x2="22400" y2="81267"/>
                        <a14:backgroundMark x1="22700" y1="81333" x2="23100" y2="81200"/>
                        <a14:backgroundMark x1="26150" y1="85800" x2="29500" y2="86267"/>
                        <a14:backgroundMark x1="29500" y1="86267" x2="25950" y2="86467"/>
                        <a14:backgroundMark x1="31500" y1="86467" x2="34350" y2="86333"/>
                        <a14:backgroundMark x1="34350" y1="86333" x2="37050" y2="86467"/>
                        <a14:backgroundMark x1="37050" y1="86467" x2="29200" y2="86667"/>
                        <a14:backgroundMark x1="25750" y1="86533" x2="25600" y2="87000"/>
                        <a14:backgroundMark x1="25550" y1="86000" x2="25150" y2="86267"/>
                        <a14:backgroundMark x1="37850" y1="86933" x2="38550" y2="86867"/>
                        <a14:backgroundMark x1="40450" y1="88800" x2="39950" y2="89000"/>
                        <a14:backgroundMark x1="39500" y1="88467" x2="39650" y2="88267"/>
                        <a14:backgroundMark x1="37950" y1="86933" x2="37150" y2="87267"/>
                        <a14:backgroundMark x1="24300" y1="83800" x2="23950" y2="83533"/>
                        <a14:backgroundMark x1="24950" y1="84333" x2="24900" y2="85333"/>
                        <a14:backgroundMark x1="24400" y1="84000" x2="25100" y2="84933"/>
                        <a14:backgroundMark x1="25000" y1="83733" x2="24700" y2="83667"/>
                        <a14:backgroundMark x1="13600" y1="78333" x2="13600" y2="78333"/>
                        <a14:backgroundMark x1="15800" y1="78200" x2="16850" y2="78200"/>
                        <a14:backgroundMark x1="17000" y1="78667" x2="16600" y2="78400"/>
                        <a14:backgroundMark x1="18000" y1="79533" x2="17250" y2="79133"/>
                        <a14:backgroundMark x1="18500" y1="80600" x2="18500" y2="80600"/>
                        <a14:backgroundMark x1="11500" y1="88867" x2="11350" y2="88867"/>
                        <a14:backgroundMark x1="10450" y1="88200" x2="10450" y2="88200"/>
                        <a14:backgroundMark x1="10400" y1="88133" x2="10350" y2="87867"/>
                        <a14:backgroundMark x1="39700" y1="88333" x2="39800" y2="88600"/>
                        <a14:backgroundMark x1="39600" y1="88533" x2="39450" y2="88333"/>
                        <a14:backgroundMark x1="24900" y1="83733" x2="25050" y2="85000"/>
                        <a14:backgroundMark x1="15900" y1="78067" x2="15450" y2="78067"/>
                        <a14:backgroundMark x1="10250" y1="80867" x2="10400" y2="80867"/>
                        <a14:backgroundMark x1="9800" y1="80333" x2="9800" y2="80667"/>
                        <a14:backgroundMark x1="9926" y1="80133" x2="8650" y2="81067"/>
                        <a14:backgroundMark x1="10472" y1="79733" x2="9926" y2="80133"/>
                        <a14:backgroundMark x1="11200" y1="79200" x2="10472" y2="79733"/>
                        <a14:backgroundMark x1="13800" y1="78267" x2="13550" y2="78267"/>
                        <a14:backgroundMark x1="13500" y1="77800" x2="13500" y2="78533"/>
                        <a14:backgroundMark x1="16550" y1="88267" x2="16800" y2="87533"/>
                        <a14:backgroundMark x1="16300" y1="89467" x2="15950" y2="89467"/>
                        <a14:backgroundMark x1="16100" y1="88667" x2="16000" y2="88667"/>
                        <a14:backgroundMark x1="15100" y1="87800" x2="15000" y2="88400"/>
                        <a14:backgroundMark x1="8950" y1="83200" x2="8500" y2="83600"/>
                        <a14:backgroundMark x1="24950" y1="83533" x2="24900" y2="83933"/>
                        <a14:backgroundMark x1="27800" y1="88867" x2="27800" y2="88867"/>
                        <a14:backgroundMark x1="24800" y1="88867" x2="24800" y2="88867"/>
                        <a14:backgroundMark x1="35500" y1="88267" x2="35500" y2="88267"/>
                        <a14:backgroundMark x1="24800" y1="83533" x2="24900" y2="83533"/>
                        <a14:backgroundMark x1="24850" y1="83533" x2="24800" y2="83533"/>
                        <a14:backgroundMark x1="24800" y1="84067" x2="24800" y2="83800"/>
                        <a14:backgroundMark x1="25000" y1="83400" x2="24800" y2="83400"/>
                        <a14:backgroundMark x1="16250" y1="81333" x2="16250" y2="81333"/>
                        <a14:backgroundMark x1="30950" y1="88533" x2="30950" y2="88533"/>
                        <a14:backgroundMark x1="31000" y1="88200" x2="30900" y2="88867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41" t="76667" r="57182" b="8306"/>
          <a:stretch/>
        </p:blipFill>
        <p:spPr bwMode="auto">
          <a:xfrm>
            <a:off x="9900224" y="272889"/>
            <a:ext cx="2520000" cy="7894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16/11/2023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6BB7EE-017C-46A0-B5BE-1A32666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BC5B4F-EB80-453C-A3CC-FE0D26398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FDC93C-0D51-4FA1-AF12-586A81A9D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76C-3D58-41A6-B3BD-C34C15ACC49C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5CAD3C-0A7C-4315-8198-CC0EB3C17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C8EA2B-7897-495F-919E-86EADD797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02CD-8B91-489A-A718-63291C61B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78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1BB6CE-7A10-488A-919A-748D0340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BE9C81-A9E3-43DD-8BBB-98BF6E7C4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65944D-C6D9-4173-B486-1D15D68E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76C-3D58-41A6-B3BD-C34C15ACC49C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8598B-D87A-4F53-A747-53677D7F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9E26DE-BC42-4862-A183-59684B98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02CD-8B91-489A-A718-63291C61B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77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0072E-883F-450D-A64E-AFCA16106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2D19D9-BCB3-4BF9-8FA3-C59D25C0A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A09906-894F-4F25-8429-3608785D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76C-3D58-41A6-B3BD-C34C15ACC49C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AA0477-6167-488C-84E4-F71B7E2B2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0C56D5-48DA-47EE-A0BE-D06F7D699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02CD-8B91-489A-A718-63291C61B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9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8B79FD-1CC3-435D-B533-13B5A649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A0B75F-DD60-4C6B-86B7-BCC6926F7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546C42-1F11-4E46-B5B8-B76AAB121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5412AF-F91A-4A47-B7F4-3984F47F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76C-3D58-41A6-B3BD-C34C15ACC49C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2844E2-C2F7-4BCC-B06A-63AF5CC66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EDB7D6-FFEB-4818-BCFD-9B2B0D9A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02CD-8B91-489A-A718-63291C61B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14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2A2B9E-5E07-4BDD-82D6-43A90D8C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6718EA-455C-4E45-888C-B14FC18C2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1C66FB-B866-447C-8324-FE17424A2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621415-52C1-468D-99B9-89A567210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06879AF-FA96-433B-9666-C5F259EDF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8F0B4B7-D5AD-4CA0-9C20-A39056D2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76C-3D58-41A6-B3BD-C34C15ACC49C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E5B5196-6861-4B40-87DF-803E16E9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620D9F0-3D40-42F6-B566-568D63D8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02CD-8B91-489A-A718-63291C61B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8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16/11/2023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264E870-E165-492A-BBD1-A2C1FBECC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66A53F-5BA9-4019-9A8A-1904D22B1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273DB1-4748-4176-BEA2-A3C7004CD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C76C-3D58-41A6-B3BD-C34C15ACC49C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081A74-16AF-4267-9B9A-76AAD641C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9FAD09-7401-420D-BA5D-C1ED6B45F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02CD-8B91-489A-A718-63291C61B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34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63362-7647-4C81-8BBB-19863C576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/>
              <a:t>CSNS-II</a:t>
            </a:r>
            <a:r>
              <a:rPr lang="zh-CN" altLang="en-US" b="1"/>
              <a:t>超导段</a:t>
            </a:r>
            <a:r>
              <a:rPr lang="en-US" altLang="zh-CN" b="1"/>
              <a:t>BLM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747F6E-786A-48E0-8A4E-0FA86D30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</a:t>
            </a:fld>
            <a:endParaRPr lang="en-GB" noProof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767FA4A-B138-4F4A-858A-469AEC545F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526" y="1789935"/>
            <a:ext cx="2880366" cy="163906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F046416-C390-4D1F-AE7C-DBDF0ABFB907}"/>
              </a:ext>
            </a:extLst>
          </p:cNvPr>
          <p:cNvSpPr txBox="1"/>
          <p:nvPr/>
        </p:nvSpPr>
        <p:spPr>
          <a:xfrm>
            <a:off x="362844" y="1110784"/>
            <a:ext cx="57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94CA"/>
              </a:buClr>
              <a:buSzPct val="60000"/>
              <a:buFont typeface="Wingdings" panose="05000000000000000000" pitchFamily="2" charset="2"/>
              <a:buChar char="u"/>
            </a:pPr>
            <a:r>
              <a:rPr lang="zh-CN" altLang="en-US" b="1">
                <a:solidFill>
                  <a:srgbClr val="003192"/>
                </a:solidFill>
                <a:latin typeface="+mj-lt"/>
                <a:ea typeface="等线" panose="02010600030101010101" pitchFamily="2" charset="-122"/>
              </a:rPr>
              <a:t>完成超导段束损探测计算建模，得到初步计算结果</a:t>
            </a:r>
            <a:endParaRPr lang="en-US" altLang="zh-CN" b="1">
              <a:solidFill>
                <a:srgbClr val="003192"/>
              </a:solidFill>
              <a:latin typeface="+mj-lt"/>
              <a:ea typeface="等线" panose="02010600030101010101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4CA2EEF-B06F-4BCF-91B2-F6454CC7C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28" y="3323104"/>
            <a:ext cx="4710006" cy="147530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F4C3958-3132-4E3F-B983-03540793F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27" y="1919229"/>
            <a:ext cx="4710007" cy="1231081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6551987B-7B54-42E7-899F-D6D602DD6A4C}"/>
              </a:ext>
            </a:extLst>
          </p:cNvPr>
          <p:cNvSpPr/>
          <p:nvPr/>
        </p:nvSpPr>
        <p:spPr>
          <a:xfrm>
            <a:off x="785552" y="332910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  <a:ea typeface="等线" panose="02010600030101010101" pitchFamily="2" charset="-122"/>
              </a:rPr>
              <a:t>椭球腔</a:t>
            </a:r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4254553-C156-4AC0-ABD6-C5556917112A}"/>
              </a:ext>
            </a:extLst>
          </p:cNvPr>
          <p:cNvSpPr/>
          <p:nvPr/>
        </p:nvSpPr>
        <p:spPr>
          <a:xfrm>
            <a:off x="681827" y="193206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FF00"/>
                </a:solidFill>
                <a:ea typeface="等线" panose="02010600030101010101" pitchFamily="2" charset="-122"/>
              </a:rPr>
              <a:t>spoke</a:t>
            </a:r>
            <a:r>
              <a:rPr lang="zh-CN" altLang="en-US" b="1">
                <a:solidFill>
                  <a:srgbClr val="FFFF00"/>
                </a:solidFill>
                <a:ea typeface="等线" panose="02010600030101010101" pitchFamily="2" charset="-122"/>
              </a:rPr>
              <a:t>腔</a:t>
            </a:r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A21F762-3A96-40CD-BC26-CCAF52FED454}"/>
              </a:ext>
            </a:extLst>
          </p:cNvPr>
          <p:cNvSpPr/>
          <p:nvPr/>
        </p:nvSpPr>
        <p:spPr>
          <a:xfrm>
            <a:off x="512586" y="5157192"/>
            <a:ext cx="4453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b="1">
                <a:solidFill>
                  <a:srgbClr val="003192"/>
                </a:solidFill>
                <a:ea typeface="等线" panose="02010600030101010101" pitchFamily="2" charset="-122"/>
              </a:rPr>
              <a:t>80MeV</a:t>
            </a:r>
            <a:r>
              <a:rPr lang="zh-CN" altLang="en-US" sz="1400" b="1">
                <a:solidFill>
                  <a:srgbClr val="003192"/>
                </a:solidFill>
                <a:ea typeface="等线" panose="02010600030101010101" pitchFamily="2" charset="-122"/>
              </a:rPr>
              <a:t>入口，</a:t>
            </a:r>
            <a:r>
              <a:rPr lang="en-US" altLang="zh-CN" sz="1400" b="1">
                <a:solidFill>
                  <a:srgbClr val="003192"/>
                </a:solidFill>
                <a:ea typeface="等线" panose="02010600030101010101" pitchFamily="2" charset="-122"/>
              </a:rPr>
              <a:t>0.1%</a:t>
            </a:r>
            <a:r>
              <a:rPr lang="zh-CN" altLang="en-US" sz="1400" b="1">
                <a:solidFill>
                  <a:srgbClr val="003192"/>
                </a:solidFill>
                <a:ea typeface="等线" panose="02010600030101010101" pitchFamily="2" charset="-122"/>
              </a:rPr>
              <a:t>束损，超导段</a:t>
            </a:r>
            <a:r>
              <a:rPr lang="en-US" altLang="zh-CN" sz="1400" b="1">
                <a:solidFill>
                  <a:srgbClr val="003192"/>
                </a:solidFill>
                <a:ea typeface="等线" panose="02010600030101010101" pitchFamily="2" charset="-122"/>
              </a:rPr>
              <a:t>BLM</a:t>
            </a:r>
            <a:r>
              <a:rPr lang="zh-CN" altLang="en-US" sz="1400" b="1">
                <a:solidFill>
                  <a:srgbClr val="003192"/>
                </a:solidFill>
                <a:ea typeface="等线" panose="02010600030101010101" pitchFamily="2" charset="-122"/>
              </a:rPr>
              <a:t>信号</a:t>
            </a:r>
            <a:r>
              <a:rPr lang="en-US" altLang="zh-CN" sz="1400" b="1">
                <a:solidFill>
                  <a:srgbClr val="003192"/>
                </a:solidFill>
                <a:ea typeface="等线" panose="02010600030101010101" pitchFamily="2" charset="-122"/>
              </a:rPr>
              <a:t>~100nA</a:t>
            </a:r>
            <a:endParaRPr lang="zh-CN" altLang="en-US" sz="140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B85A388-9C9B-4675-B229-CAF33A9AAB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528" y="1818658"/>
            <a:ext cx="2880000" cy="150362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140BBF9-0A93-4D5E-96C3-5145842CC80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266" y="3522696"/>
            <a:ext cx="2520000" cy="21136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E2CD0E35-5CD5-426B-8115-6BAA28313F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952" y="3562959"/>
            <a:ext cx="2520000" cy="207333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ABFA50E-D404-4070-B8D3-73CDC74894CA}"/>
              </a:ext>
            </a:extLst>
          </p:cNvPr>
          <p:cNvSpPr/>
          <p:nvPr/>
        </p:nvSpPr>
        <p:spPr>
          <a:xfrm>
            <a:off x="6009340" y="1871868"/>
            <a:ext cx="752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C00000"/>
                </a:solidFill>
                <a:ea typeface="等线" panose="02010600030101010101" pitchFamily="2" charset="-122"/>
              </a:rPr>
              <a:t>80MeV</a:t>
            </a:r>
            <a:endParaRPr lang="zh-CN" altLang="en-US" sz="1400">
              <a:solidFill>
                <a:srgbClr val="C000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85E0F9D-03A9-453B-B409-F55CCBB44C4F}"/>
              </a:ext>
            </a:extLst>
          </p:cNvPr>
          <p:cNvSpPr/>
          <p:nvPr/>
        </p:nvSpPr>
        <p:spPr>
          <a:xfrm>
            <a:off x="9033676" y="1844593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C00000"/>
                </a:solidFill>
                <a:ea typeface="等线" panose="02010600030101010101" pitchFamily="2" charset="-122"/>
              </a:rPr>
              <a:t>168MeV</a:t>
            </a:r>
            <a:endParaRPr lang="zh-CN" alt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71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自定义 4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3871A8"/>
      </a:accent1>
      <a:accent2>
        <a:srgbClr val="3871A8"/>
      </a:accent2>
      <a:accent3>
        <a:srgbClr val="3871A8"/>
      </a:accent3>
      <a:accent4>
        <a:srgbClr val="3871A8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42671</TotalTime>
  <Words>38</Words>
  <Application>Microsoft Office PowerPoint</Application>
  <PresentationFormat>宽屏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等线</vt:lpstr>
      <vt:lpstr>等线 Light</vt:lpstr>
      <vt:lpstr>黑体</vt:lpstr>
      <vt:lpstr>Arial</vt:lpstr>
      <vt:lpstr>Calibri</vt:lpstr>
      <vt:lpstr>Wingdings</vt:lpstr>
      <vt:lpstr>Office Theme</vt:lpstr>
      <vt:lpstr>自定义设计方案</vt:lpstr>
      <vt:lpstr>CSNS-II超导段BLM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杨涛报告</dc:title>
  <dc:creator>Thomas Grandsaert</dc:creator>
  <cp:lastModifiedBy>dell</cp:lastModifiedBy>
  <cp:revision>4304</cp:revision>
  <dcterms:created xsi:type="dcterms:W3CDTF">2018-05-08T14:11:29Z</dcterms:created>
  <dcterms:modified xsi:type="dcterms:W3CDTF">2023-11-16T08:11:19Z</dcterms:modified>
</cp:coreProperties>
</file>