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6"/>
  </p:notesMasterIdLst>
  <p:sldIdLst>
    <p:sldId id="256" r:id="rId2"/>
    <p:sldId id="515" r:id="rId3"/>
    <p:sldId id="476" r:id="rId4"/>
    <p:sldId id="410" r:id="rId5"/>
    <p:sldId id="516" r:id="rId6"/>
    <p:sldId id="517" r:id="rId7"/>
    <p:sldId id="525" r:id="rId8"/>
    <p:sldId id="527" r:id="rId9"/>
    <p:sldId id="478" r:id="rId10"/>
    <p:sldId id="526" r:id="rId11"/>
    <p:sldId id="414" r:id="rId12"/>
    <p:sldId id="449" r:id="rId13"/>
    <p:sldId id="528" r:id="rId14"/>
    <p:sldId id="529" r:id="rId15"/>
    <p:sldId id="536" r:id="rId16"/>
    <p:sldId id="530" r:id="rId17"/>
    <p:sldId id="531" r:id="rId18"/>
    <p:sldId id="519" r:id="rId19"/>
    <p:sldId id="518" r:id="rId20"/>
    <p:sldId id="419" r:id="rId21"/>
    <p:sldId id="532" r:id="rId22"/>
    <p:sldId id="533" r:id="rId23"/>
    <p:sldId id="534" r:id="rId24"/>
    <p:sldId id="520" r:id="rId25"/>
    <p:sldId id="522" r:id="rId26"/>
    <p:sldId id="535" r:id="rId27"/>
    <p:sldId id="542" r:id="rId28"/>
    <p:sldId id="543" r:id="rId29"/>
    <p:sldId id="544" r:id="rId30"/>
    <p:sldId id="545" r:id="rId31"/>
    <p:sldId id="538" r:id="rId32"/>
    <p:sldId id="537" r:id="rId33"/>
    <p:sldId id="539" r:id="rId34"/>
    <p:sldId id="523" r:id="rId35"/>
    <p:sldId id="540" r:id="rId36"/>
    <p:sldId id="546" r:id="rId37"/>
    <p:sldId id="547" r:id="rId38"/>
    <p:sldId id="548" r:id="rId39"/>
    <p:sldId id="550" r:id="rId40"/>
    <p:sldId id="552" r:id="rId41"/>
    <p:sldId id="549" r:id="rId42"/>
    <p:sldId id="553" r:id="rId43"/>
    <p:sldId id="524" r:id="rId44"/>
    <p:sldId id="511" r:id="rId45"/>
  </p:sldIdLst>
  <p:sldSz cx="12192000" cy="6858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等线" panose="02010600030101010101" pitchFamily="2" charset="-122"/>
      <p:regular r:id="rId48"/>
      <p:bold r:id="rId49"/>
    </p:embeddedFont>
    <p:embeddedFont>
      <p:font typeface="微软雅黑" panose="020B0503020204020204" pitchFamily="34" charset="-122"/>
      <p:regular r:id="rId50"/>
      <p:bold r:id="rId5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A434E7E-BCD1-4186-96F0-1E25A0468A51}">
          <p14:sldIdLst>
            <p14:sldId id="256"/>
            <p14:sldId id="515"/>
            <p14:sldId id="476"/>
            <p14:sldId id="410"/>
            <p14:sldId id="516"/>
            <p14:sldId id="517"/>
            <p14:sldId id="525"/>
            <p14:sldId id="527"/>
            <p14:sldId id="478"/>
            <p14:sldId id="526"/>
            <p14:sldId id="414"/>
            <p14:sldId id="449"/>
            <p14:sldId id="528"/>
            <p14:sldId id="529"/>
            <p14:sldId id="536"/>
            <p14:sldId id="530"/>
            <p14:sldId id="531"/>
            <p14:sldId id="519"/>
            <p14:sldId id="518"/>
            <p14:sldId id="419"/>
            <p14:sldId id="532"/>
            <p14:sldId id="533"/>
            <p14:sldId id="534"/>
            <p14:sldId id="520"/>
            <p14:sldId id="522"/>
            <p14:sldId id="535"/>
            <p14:sldId id="542"/>
            <p14:sldId id="543"/>
            <p14:sldId id="544"/>
            <p14:sldId id="545"/>
            <p14:sldId id="538"/>
            <p14:sldId id="537"/>
            <p14:sldId id="539"/>
            <p14:sldId id="523"/>
            <p14:sldId id="540"/>
            <p14:sldId id="546"/>
            <p14:sldId id="547"/>
            <p14:sldId id="548"/>
            <p14:sldId id="550"/>
            <p14:sldId id="552"/>
            <p14:sldId id="549"/>
            <p14:sldId id="553"/>
            <p14:sldId id="524"/>
            <p14:sldId id="5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61"/>
    <a:srgbClr val="0082B0"/>
    <a:srgbClr val="150AEC"/>
    <a:srgbClr val="E48312"/>
    <a:srgbClr val="66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262" autoAdjust="0"/>
  </p:normalViewPr>
  <p:slideViewPr>
    <p:cSldViewPr snapToGrid="0">
      <p:cViewPr varScale="1">
        <p:scale>
          <a:sx n="81" d="100"/>
          <a:sy n="81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豪 涂" userId="caed24b91fdc82ef" providerId="LiveId" clId="{369C0D84-E495-4E74-B403-13DD1CB79DE2}"/>
    <pc:docChg chg="undo custSel addSld delSld modSld modSection">
      <pc:chgData name="中豪 涂" userId="caed24b91fdc82ef" providerId="LiveId" clId="{369C0D84-E495-4E74-B403-13DD1CB79DE2}" dt="2024-09-25T10:28:41.473" v="1214"/>
      <pc:docMkLst>
        <pc:docMk/>
      </pc:docMkLst>
      <pc:sldChg chg="delSp modSp mod">
        <pc:chgData name="中豪 涂" userId="caed24b91fdc82ef" providerId="LiveId" clId="{369C0D84-E495-4E74-B403-13DD1CB79DE2}" dt="2024-09-24T15:06:22.758" v="700" actId="478"/>
        <pc:sldMkLst>
          <pc:docMk/>
          <pc:sldMk cId="0" sldId="256"/>
        </pc:sldMkLst>
        <pc:spChg chg="del">
          <ac:chgData name="中豪 涂" userId="caed24b91fdc82ef" providerId="LiveId" clId="{369C0D84-E495-4E74-B403-13DD1CB79DE2}" dt="2024-09-24T15:06:22.758" v="700" actId="478"/>
          <ac:spMkLst>
            <pc:docMk/>
            <pc:sldMk cId="0" sldId="256"/>
            <ac:spMk id="2" creationId="{6DAFCCAD-8A77-5F3B-EE10-558CFAB7D3E2}"/>
          </ac:spMkLst>
        </pc:spChg>
        <pc:spChg chg="mod">
          <ac:chgData name="中豪 涂" userId="caed24b91fdc82ef" providerId="LiveId" clId="{369C0D84-E495-4E74-B403-13DD1CB79DE2}" dt="2024-09-22T03:27:56.423" v="8" actId="20577"/>
          <ac:spMkLst>
            <pc:docMk/>
            <pc:sldMk cId="0" sldId="256"/>
            <ac:spMk id="5" creationId="{54CFE64B-6F66-525C-0BDF-E4E7CC8D2EFF}"/>
          </ac:spMkLst>
        </pc:spChg>
      </pc:sldChg>
      <pc:sldChg chg="modSp mod">
        <pc:chgData name="中豪 涂" userId="caed24b91fdc82ef" providerId="LiveId" clId="{369C0D84-E495-4E74-B403-13DD1CB79DE2}" dt="2024-09-24T15:06:33.566" v="703" actId="20577"/>
        <pc:sldMkLst>
          <pc:docMk/>
          <pc:sldMk cId="2154213701" sldId="410"/>
        </pc:sldMkLst>
        <pc:spChg chg="mod">
          <ac:chgData name="中豪 涂" userId="caed24b91fdc82ef" providerId="LiveId" clId="{369C0D84-E495-4E74-B403-13DD1CB79DE2}" dt="2024-09-24T15:06:33.566" v="703" actId="20577"/>
          <ac:spMkLst>
            <pc:docMk/>
            <pc:sldMk cId="2154213701" sldId="410"/>
            <ac:spMk id="2" creationId="{26B4AE7E-9935-8382-B55A-871A15D3F1E0}"/>
          </ac:spMkLst>
        </pc:spChg>
      </pc:sldChg>
      <pc:sldChg chg="addSp delSp modSp mod">
        <pc:chgData name="中豪 涂" userId="caed24b91fdc82ef" providerId="LiveId" clId="{369C0D84-E495-4E74-B403-13DD1CB79DE2}" dt="2024-09-25T01:28:41.665" v="1112" actId="114"/>
        <pc:sldMkLst>
          <pc:docMk/>
          <pc:sldMk cId="4020415951" sldId="414"/>
        </pc:sldMkLst>
        <pc:spChg chg="add mod">
          <ac:chgData name="中豪 涂" userId="caed24b91fdc82ef" providerId="LiveId" clId="{369C0D84-E495-4E74-B403-13DD1CB79DE2}" dt="2024-09-22T03:44:31.642" v="20" actId="1076"/>
          <ac:spMkLst>
            <pc:docMk/>
            <pc:sldMk cId="4020415951" sldId="414"/>
            <ac:spMk id="2" creationId="{A98F9C9A-973D-4961-DBB8-9B7A5DCB79AD}"/>
          </ac:spMkLst>
        </pc:spChg>
        <pc:spChg chg="add del mod">
          <ac:chgData name="中豪 涂" userId="caed24b91fdc82ef" providerId="LiveId" clId="{369C0D84-E495-4E74-B403-13DD1CB79DE2}" dt="2024-09-24T13:08:43.946" v="623" actId="478"/>
          <ac:spMkLst>
            <pc:docMk/>
            <pc:sldMk cId="4020415951" sldId="414"/>
            <ac:spMk id="3" creationId="{0C11427C-0CDE-CC7C-AFB0-BA6BC5D1B0B5}"/>
          </ac:spMkLst>
        </pc:spChg>
        <pc:spChg chg="mod">
          <ac:chgData name="中豪 涂" userId="caed24b91fdc82ef" providerId="LiveId" clId="{369C0D84-E495-4E74-B403-13DD1CB79DE2}" dt="2024-09-22T07:40:21.201" v="90" actId="20577"/>
          <ac:spMkLst>
            <pc:docMk/>
            <pc:sldMk cId="4020415951" sldId="414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5T01:04:37.606" v="951" actId="14100"/>
          <ac:spMkLst>
            <pc:docMk/>
            <pc:sldMk cId="4020415951" sldId="414"/>
            <ac:spMk id="3" creationId="{C2003DFA-E147-6867-FD66-7AD6BD7D271D}"/>
          </ac:spMkLst>
        </pc:spChg>
        <pc:spChg chg="add mod">
          <ac:chgData name="中豪 涂" userId="caed24b91fdc82ef" providerId="LiveId" clId="{369C0D84-E495-4E74-B403-13DD1CB79DE2}" dt="2024-09-25T01:04:24.943" v="949" actId="1076"/>
          <ac:spMkLst>
            <pc:docMk/>
            <pc:sldMk cId="4020415951" sldId="414"/>
            <ac:spMk id="6" creationId="{37E42C09-927D-A63A-87CA-37C2A407404D}"/>
          </ac:spMkLst>
        </pc:spChg>
        <pc:spChg chg="add mod">
          <ac:chgData name="中豪 涂" userId="caed24b91fdc82ef" providerId="LiveId" clId="{369C0D84-E495-4E74-B403-13DD1CB79DE2}" dt="2024-09-22T03:48:42.743" v="26" actId="1076"/>
          <ac:spMkLst>
            <pc:docMk/>
            <pc:sldMk cId="4020415951" sldId="414"/>
            <ac:spMk id="10" creationId="{358C2943-BF45-6135-AE4E-F7FF89C66C03}"/>
          </ac:spMkLst>
        </pc:spChg>
        <pc:spChg chg="mod">
          <ac:chgData name="中豪 涂" userId="caed24b91fdc82ef" providerId="LiveId" clId="{369C0D84-E495-4E74-B403-13DD1CB79DE2}" dt="2024-09-24T13:00:48.927" v="471" actId="20577"/>
          <ac:spMkLst>
            <pc:docMk/>
            <pc:sldMk cId="4020415951" sldId="414"/>
            <ac:spMk id="11" creationId="{8D6F5D30-5A12-516F-8E86-5D2BF80E8071}"/>
          </ac:spMkLst>
        </pc:spChg>
        <pc:spChg chg="add del">
          <ac:chgData name="中豪 涂" userId="caed24b91fdc82ef" providerId="LiveId" clId="{369C0D84-E495-4E74-B403-13DD1CB79DE2}" dt="2024-09-24T13:04:26.140" v="549" actId="478"/>
          <ac:spMkLst>
            <pc:docMk/>
            <pc:sldMk cId="4020415951" sldId="414"/>
            <ac:spMk id="12" creationId="{578A8F11-9E14-4ACE-B7D1-86044A512EBB}"/>
          </ac:spMkLst>
        </pc:spChg>
        <pc:spChg chg="add mod">
          <ac:chgData name="中豪 涂" userId="caed24b91fdc82ef" providerId="LiveId" clId="{369C0D84-E495-4E74-B403-13DD1CB79DE2}" dt="2024-09-25T01:04:51.027" v="955" actId="14100"/>
          <ac:spMkLst>
            <pc:docMk/>
            <pc:sldMk cId="4020415951" sldId="414"/>
            <ac:spMk id="12" creationId="{82E4E679-0CDD-F78D-3A5F-97D53CB2D688}"/>
          </ac:spMkLst>
        </pc:spChg>
        <pc:spChg chg="mod">
          <ac:chgData name="中豪 涂" userId="caed24b91fdc82ef" providerId="LiveId" clId="{369C0D84-E495-4E74-B403-13DD1CB79DE2}" dt="2024-09-22T07:38:41.760" v="85" actId="20578"/>
          <ac:spMkLst>
            <pc:docMk/>
            <pc:sldMk cId="4020415951" sldId="414"/>
            <ac:spMk id="14" creationId="{9BA01214-3878-4C8F-948B-2CA3A9699A22}"/>
          </ac:spMkLst>
        </pc:spChg>
        <pc:spChg chg="mod">
          <ac:chgData name="中豪 涂" userId="caed24b91fdc82ef" providerId="LiveId" clId="{369C0D84-E495-4E74-B403-13DD1CB79DE2}" dt="2024-09-24T15:07:04.601" v="708" actId="20577"/>
          <ac:spMkLst>
            <pc:docMk/>
            <pc:sldMk cId="4020415951" sldId="414"/>
            <ac:spMk id="15" creationId="{75EC7DF7-26CB-541B-E0A1-459608268ED8}"/>
          </ac:spMkLst>
        </pc:spChg>
        <pc:spChg chg="add mod">
          <ac:chgData name="中豪 涂" userId="caed24b91fdc82ef" providerId="LiveId" clId="{369C0D84-E495-4E74-B403-13DD1CB79DE2}" dt="2024-09-25T01:04:57.412" v="957" actId="1076"/>
          <ac:spMkLst>
            <pc:docMk/>
            <pc:sldMk cId="4020415951" sldId="414"/>
            <ac:spMk id="16" creationId="{0A287F76-6817-DC48-18AE-348F8F431721}"/>
          </ac:spMkLst>
        </pc:spChg>
        <pc:spChg chg="add del mod">
          <ac:chgData name="中豪 涂" userId="caed24b91fdc82ef" providerId="LiveId" clId="{369C0D84-E495-4E74-B403-13DD1CB79DE2}" dt="2024-09-25T01:28:08.853" v="1108" actId="478"/>
          <ac:spMkLst>
            <pc:docMk/>
            <pc:sldMk cId="4020415951" sldId="414"/>
            <ac:spMk id="22" creationId="{88FFF050-FCD3-CAEE-94A8-5C8375950014}"/>
          </ac:spMkLst>
        </pc:spChg>
        <pc:spChg chg="add del mod">
          <ac:chgData name="中豪 涂" userId="caed24b91fdc82ef" providerId="LiveId" clId="{369C0D84-E495-4E74-B403-13DD1CB79DE2}" dt="2024-09-25T01:28:10.572" v="1109" actId="478"/>
          <ac:spMkLst>
            <pc:docMk/>
            <pc:sldMk cId="4020415951" sldId="414"/>
            <ac:spMk id="23" creationId="{8E5D54CF-684C-AD4E-AB78-DDAA61AEFB7B}"/>
          </ac:spMkLst>
        </pc:spChg>
        <pc:spChg chg="del mod">
          <ac:chgData name="中豪 涂" userId="caed24b91fdc82ef" providerId="LiveId" clId="{369C0D84-E495-4E74-B403-13DD1CB79DE2}" dt="2024-09-24T13:01:51.722" v="487" actId="478"/>
          <ac:spMkLst>
            <pc:docMk/>
            <pc:sldMk cId="4020415951" sldId="414"/>
            <ac:spMk id="45" creationId="{DFDE4F16-90E8-7185-380F-EF255E9F712A}"/>
          </ac:spMkLst>
        </pc:spChg>
        <pc:spChg chg="mod">
          <ac:chgData name="中豪 涂" userId="caed24b91fdc82ef" providerId="LiveId" clId="{369C0D84-E495-4E74-B403-13DD1CB79DE2}" dt="2024-09-25T01:26:11.744" v="1096" actId="1076"/>
          <ac:spMkLst>
            <pc:docMk/>
            <pc:sldMk cId="4020415951" sldId="414"/>
            <ac:spMk id="46" creationId="{3D7C7D71-E0DA-D9EB-42E4-3DE12C3FBB73}"/>
          </ac:spMkLst>
        </pc:spChg>
        <pc:graphicFrameChg chg="add del mod modGraphic">
          <ac:chgData name="中豪 涂" userId="caed24b91fdc82ef" providerId="LiveId" clId="{369C0D84-E495-4E74-B403-13DD1CB79DE2}" dt="2024-09-24T13:08:39.606" v="622" actId="478"/>
          <ac:graphicFrameMkLst>
            <pc:docMk/>
            <pc:sldMk cId="4020415951" sldId="414"/>
            <ac:graphicFrameMk id="6" creationId="{E3B0D3E5-E96C-573E-AFA4-0E28A286B220}"/>
          </ac:graphicFrameMkLst>
        </pc:graphicFrameChg>
        <pc:graphicFrameChg chg="add mod modGraphic">
          <ac:chgData name="中豪 涂" userId="caed24b91fdc82ef" providerId="LiveId" clId="{369C0D84-E495-4E74-B403-13DD1CB79DE2}" dt="2024-09-25T01:28:41.665" v="1112" actId="114"/>
          <ac:graphicFrameMkLst>
            <pc:docMk/>
            <pc:sldMk cId="4020415951" sldId="414"/>
            <ac:graphicFrameMk id="13" creationId="{D34841F0-7A2C-5F9E-C319-EC6164B78CA0}"/>
          </ac:graphicFrameMkLst>
        </pc:graphicFrameChg>
        <pc:picChg chg="add mod">
          <ac:chgData name="中豪 涂" userId="caed24b91fdc82ef" providerId="LiveId" clId="{369C0D84-E495-4E74-B403-13DD1CB79DE2}" dt="2024-09-25T01:25:25.554" v="1091" actId="1076"/>
          <ac:picMkLst>
            <pc:docMk/>
            <pc:sldMk cId="4020415951" sldId="414"/>
            <ac:picMk id="19" creationId="{D431344C-EA4C-EFC3-2A49-B480812B4CAE}"/>
          </ac:picMkLst>
        </pc:picChg>
        <pc:picChg chg="add mod">
          <ac:chgData name="中豪 涂" userId="caed24b91fdc82ef" providerId="LiveId" clId="{369C0D84-E495-4E74-B403-13DD1CB79DE2}" dt="2024-09-25T01:26:09.504" v="1095" actId="1076"/>
          <ac:picMkLst>
            <pc:docMk/>
            <pc:sldMk cId="4020415951" sldId="414"/>
            <ac:picMk id="21" creationId="{F2F79A66-53B9-9F91-5A7C-90662A52DE81}"/>
          </ac:picMkLst>
        </pc:picChg>
        <pc:picChg chg="del">
          <ac:chgData name="中豪 涂" userId="caed24b91fdc82ef" providerId="LiveId" clId="{369C0D84-E495-4E74-B403-13DD1CB79DE2}" dt="2024-09-25T01:25:14.448" v="1086" actId="478"/>
          <ac:picMkLst>
            <pc:docMk/>
            <pc:sldMk cId="4020415951" sldId="414"/>
            <ac:picMk id="35" creationId="{082B7FD7-9E54-64B2-2ABB-4E66AD1B401B}"/>
          </ac:picMkLst>
        </pc:picChg>
        <pc:picChg chg="del">
          <ac:chgData name="中豪 涂" userId="caed24b91fdc82ef" providerId="LiveId" clId="{369C0D84-E495-4E74-B403-13DD1CB79DE2}" dt="2024-09-25T01:25:13.851" v="1085" actId="478"/>
          <ac:picMkLst>
            <pc:docMk/>
            <pc:sldMk cId="4020415951" sldId="414"/>
            <ac:picMk id="37" creationId="{E3F34D25-6D23-5BED-C8DE-2D428BA98E6B}"/>
          </ac:picMkLst>
        </pc:picChg>
        <pc:picChg chg="del">
          <ac:chgData name="中豪 涂" userId="caed24b91fdc82ef" providerId="LiveId" clId="{369C0D84-E495-4E74-B403-13DD1CB79DE2}" dt="2024-09-25T01:23:12.653" v="1084" actId="478"/>
          <ac:picMkLst>
            <pc:docMk/>
            <pc:sldMk cId="4020415951" sldId="414"/>
            <ac:picMk id="40" creationId="{0B468153-CF25-DEE2-719A-39FA80BECDDA}"/>
          </ac:picMkLst>
        </pc:picChg>
      </pc:sldChg>
      <pc:sldChg chg="addSp modSp mod">
        <pc:chgData name="中豪 涂" userId="caed24b91fdc82ef" providerId="LiveId" clId="{369C0D84-E495-4E74-B403-13DD1CB79DE2}" dt="2024-09-25T01:34:18.674" v="1142"/>
        <pc:sldMkLst>
          <pc:docMk/>
          <pc:sldMk cId="1266266956" sldId="419"/>
        </pc:sldMkLst>
        <pc:spChg chg="mod">
          <ac:chgData name="中豪 涂" userId="caed24b91fdc82ef" providerId="LiveId" clId="{369C0D84-E495-4E74-B403-13DD1CB79DE2}" dt="2024-09-24T15:07:39.410" v="714" actId="20577"/>
          <ac:spMkLst>
            <pc:docMk/>
            <pc:sldMk cId="1266266956" sldId="419"/>
            <ac:spMk id="2" creationId="{50E11078-C4BF-E5D3-5925-D10AB9328F53}"/>
          </ac:spMkLst>
        </pc:spChg>
        <pc:spChg chg="mod">
          <ac:chgData name="中豪 涂" userId="caed24b91fdc82ef" providerId="LiveId" clId="{369C0D84-E495-4E74-B403-13DD1CB79DE2}" dt="2024-09-22T13:15:04.312" v="217" actId="20577"/>
          <ac:spMkLst>
            <pc:docMk/>
            <pc:sldMk cId="1266266956" sldId="419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5T01:34:18.674" v="1142"/>
          <ac:spMkLst>
            <pc:docMk/>
            <pc:sldMk cId="1266266956" sldId="419"/>
            <ac:spMk id="3" creationId="{65233413-6E7E-BEE7-B427-EAAB1F494DB2}"/>
          </ac:spMkLst>
        </pc:spChg>
        <pc:spChg chg="mod">
          <ac:chgData name="中豪 涂" userId="caed24b91fdc82ef" providerId="LiveId" clId="{369C0D84-E495-4E74-B403-13DD1CB79DE2}" dt="2024-09-25T01:08:26.502" v="996" actId="20577"/>
          <ac:spMkLst>
            <pc:docMk/>
            <pc:sldMk cId="1266266956" sldId="419"/>
            <ac:spMk id="13" creationId="{79FCBBBA-8CA0-4C2A-36FC-C3408338640A}"/>
          </ac:spMkLst>
        </pc:spChg>
      </pc:sldChg>
      <pc:sldChg chg="add del">
        <pc:chgData name="中豪 涂" userId="caed24b91fdc82ef" providerId="LiveId" clId="{369C0D84-E495-4E74-B403-13DD1CB79DE2}" dt="2024-09-24T12:57:38.158" v="438"/>
        <pc:sldMkLst>
          <pc:docMk/>
          <pc:sldMk cId="3509134964" sldId="449"/>
        </pc:sldMkLst>
      </pc:sldChg>
      <pc:sldChg chg="delSp mod">
        <pc:chgData name="中豪 涂" userId="caed24b91fdc82ef" providerId="LiveId" clId="{369C0D84-E495-4E74-B403-13DD1CB79DE2}" dt="2024-09-24T15:06:31.390" v="702" actId="478"/>
        <pc:sldMkLst>
          <pc:docMk/>
          <pc:sldMk cId="1534808462" sldId="476"/>
        </pc:sldMkLst>
        <pc:spChg chg="del">
          <ac:chgData name="中豪 涂" userId="caed24b91fdc82ef" providerId="LiveId" clId="{369C0D84-E495-4E74-B403-13DD1CB79DE2}" dt="2024-09-24T15:06:31.390" v="702" actId="478"/>
          <ac:spMkLst>
            <pc:docMk/>
            <pc:sldMk cId="1534808462" sldId="476"/>
            <ac:spMk id="2" creationId="{598614D7-60C8-FBA6-DE4C-CEA31435901A}"/>
          </ac:spMkLst>
        </pc:spChg>
      </pc:sldChg>
      <pc:sldChg chg="addSp modSp mod">
        <pc:chgData name="中豪 涂" userId="caed24b91fdc82ef" providerId="LiveId" clId="{369C0D84-E495-4E74-B403-13DD1CB79DE2}" dt="2024-09-25T02:58:39.688" v="1147"/>
        <pc:sldMkLst>
          <pc:docMk/>
          <pc:sldMk cId="3832624918" sldId="478"/>
        </pc:sldMkLst>
        <pc:spChg chg="mod">
          <ac:chgData name="中豪 涂" userId="caed24b91fdc82ef" providerId="LiveId" clId="{369C0D84-E495-4E74-B403-13DD1CB79DE2}" dt="2024-09-22T07:40:14.252" v="88" actId="20577"/>
          <ac:spMkLst>
            <pc:docMk/>
            <pc:sldMk cId="3832624918" sldId="478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6:50.485" v="706" actId="20577"/>
          <ac:spMkLst>
            <pc:docMk/>
            <pc:sldMk cId="3832624918" sldId="478"/>
            <ac:spMk id="3" creationId="{6A4F35AC-20DA-4FC9-6546-5A080905D10A}"/>
          </ac:spMkLst>
        </pc:spChg>
        <pc:picChg chg="add mod">
          <ac:chgData name="中豪 涂" userId="caed24b91fdc82ef" providerId="LiveId" clId="{369C0D84-E495-4E74-B403-13DD1CB79DE2}" dt="2024-09-25T02:58:39.688" v="1147"/>
          <ac:picMkLst>
            <pc:docMk/>
            <pc:sldMk cId="3832624918" sldId="478"/>
            <ac:picMk id="5" creationId="{AE353606-E346-397B-91D4-60C7FB569ED2}"/>
          </ac:picMkLst>
        </pc:picChg>
      </pc:sldChg>
      <pc:sldChg chg="modSp mod">
        <pc:chgData name="中豪 涂" userId="caed24b91fdc82ef" providerId="LiveId" clId="{369C0D84-E495-4E74-B403-13DD1CB79DE2}" dt="2024-09-24T15:09:37.410" v="756" actId="20577"/>
        <pc:sldMkLst>
          <pc:docMk/>
          <pc:sldMk cId="1944089228" sldId="511"/>
        </pc:sldMkLst>
        <pc:spChg chg="mod">
          <ac:chgData name="中豪 涂" userId="caed24b91fdc82ef" providerId="LiveId" clId="{369C0D84-E495-4E74-B403-13DD1CB79DE2}" dt="2024-09-22T13:16:36.065" v="249" actId="20577"/>
          <ac:spMkLst>
            <pc:docMk/>
            <pc:sldMk cId="1944089228" sldId="511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9:37.410" v="756" actId="20577"/>
          <ac:spMkLst>
            <pc:docMk/>
            <pc:sldMk cId="1944089228" sldId="511"/>
            <ac:spMk id="3" creationId="{73B98244-0F82-7329-08EE-D81D7FDDC1A5}"/>
          </ac:spMkLst>
        </pc:spChg>
      </pc:sldChg>
      <pc:sldChg chg="delSp mod">
        <pc:chgData name="中豪 涂" userId="caed24b91fdc82ef" providerId="LiveId" clId="{369C0D84-E495-4E74-B403-13DD1CB79DE2}" dt="2024-09-24T15:06:28.584" v="701" actId="478"/>
        <pc:sldMkLst>
          <pc:docMk/>
          <pc:sldMk cId="977919702" sldId="515"/>
        </pc:sldMkLst>
        <pc:spChg chg="del">
          <ac:chgData name="中豪 涂" userId="caed24b91fdc82ef" providerId="LiveId" clId="{369C0D84-E495-4E74-B403-13DD1CB79DE2}" dt="2024-09-24T15:06:28.584" v="701" actId="478"/>
          <ac:spMkLst>
            <pc:docMk/>
            <pc:sldMk cId="977919702" sldId="515"/>
            <ac:spMk id="2" creationId="{026E14FD-C5A4-7010-3FEE-AC9EFC0AF579}"/>
          </ac:spMkLst>
        </pc:spChg>
      </pc:sldChg>
      <pc:sldChg chg="addSp delSp modSp add del mod">
        <pc:chgData name="中豪 涂" userId="caed24b91fdc82ef" providerId="LiveId" clId="{369C0D84-E495-4E74-B403-13DD1CB79DE2}" dt="2024-09-25T02:58:57.493" v="1149"/>
        <pc:sldMkLst>
          <pc:docMk/>
          <pc:sldMk cId="758686555" sldId="516"/>
        </pc:sldMkLst>
        <pc:spChg chg="add mod">
          <ac:chgData name="中豪 涂" userId="caed24b91fdc82ef" providerId="LiveId" clId="{369C0D84-E495-4E74-B403-13DD1CB79DE2}" dt="2024-09-25T02:58:57.493" v="1149"/>
          <ac:spMkLst>
            <pc:docMk/>
            <pc:sldMk cId="758686555" sldId="516"/>
            <ac:spMk id="5" creationId="{1D65D306-71A9-DF24-4B75-6A22CD222A50}"/>
          </ac:spMkLst>
        </pc:spChg>
        <pc:spChg chg="add mod">
          <ac:chgData name="中豪 涂" userId="caed24b91fdc82ef" providerId="LiveId" clId="{369C0D84-E495-4E74-B403-13DD1CB79DE2}" dt="2024-09-22T04:50:21.605" v="30" actId="1035"/>
          <ac:spMkLst>
            <pc:docMk/>
            <pc:sldMk cId="758686555" sldId="516"/>
            <ac:spMk id="5" creationId="{8EDA2BD7-726B-D5AF-D96A-5F76847A6059}"/>
          </ac:spMkLst>
        </pc:spChg>
        <pc:spChg chg="del">
          <ac:chgData name="中豪 涂" userId="caed24b91fdc82ef" providerId="LiveId" clId="{369C0D84-E495-4E74-B403-13DD1CB79DE2}" dt="2024-09-25T02:58:56.745" v="1148" actId="478"/>
          <ac:spMkLst>
            <pc:docMk/>
            <pc:sldMk cId="758686555" sldId="516"/>
            <ac:spMk id="10" creationId="{53D75A7A-176E-E670-135B-A0E62B849B19}"/>
          </ac:spMkLst>
        </pc:spChg>
        <pc:spChg chg="mod">
          <ac:chgData name="中豪 涂" userId="caed24b91fdc82ef" providerId="LiveId" clId="{369C0D84-E495-4E74-B403-13DD1CB79DE2}" dt="2024-09-25T01:20:23.417" v="1078" actId="20577"/>
          <ac:spMkLst>
            <pc:docMk/>
            <pc:sldMk cId="758686555" sldId="516"/>
            <ac:spMk id="15" creationId="{4F573607-A517-4A95-8B2B-BEE2DF7F1A7C}"/>
          </ac:spMkLst>
        </pc:spChg>
        <pc:spChg chg="mod">
          <ac:chgData name="中豪 涂" userId="caed24b91fdc82ef" providerId="LiveId" clId="{369C0D84-E495-4E74-B403-13DD1CB79DE2}" dt="2024-09-24T12:56:05.455" v="413" actId="20577"/>
          <ac:spMkLst>
            <pc:docMk/>
            <pc:sldMk cId="758686555" sldId="516"/>
            <ac:spMk id="20" creationId="{8E057F76-E1D1-CBA2-5628-2D099275C04D}"/>
          </ac:spMkLst>
        </pc:spChg>
        <pc:picChg chg="ord">
          <ac:chgData name="中豪 涂" userId="caed24b91fdc82ef" providerId="LiveId" clId="{369C0D84-E495-4E74-B403-13DD1CB79DE2}" dt="2024-09-25T01:20:25.836" v="1079" actId="167"/>
          <ac:picMkLst>
            <pc:docMk/>
            <pc:sldMk cId="758686555" sldId="516"/>
            <ac:picMk id="2" creationId="{B09899E5-B9D2-C884-C821-F77C7AF47DEC}"/>
          </ac:picMkLst>
        </pc:picChg>
      </pc:sldChg>
      <pc:sldChg chg="modSp add del mod">
        <pc:chgData name="中豪 涂" userId="caed24b91fdc82ef" providerId="LiveId" clId="{369C0D84-E495-4E74-B403-13DD1CB79DE2}" dt="2024-09-25T01:20:45.557" v="1083" actId="20577"/>
        <pc:sldMkLst>
          <pc:docMk/>
          <pc:sldMk cId="3296030468" sldId="517"/>
        </pc:sldMkLst>
        <pc:spChg chg="mod">
          <ac:chgData name="中豪 涂" userId="caed24b91fdc82ef" providerId="LiveId" clId="{369C0D84-E495-4E74-B403-13DD1CB79DE2}" dt="2024-09-25T01:20:45.557" v="1083" actId="20577"/>
          <ac:spMkLst>
            <pc:docMk/>
            <pc:sldMk cId="3296030468" sldId="517"/>
            <ac:spMk id="15" creationId="{4F573607-A517-4A95-8B2B-BEE2DF7F1A7C}"/>
          </ac:spMkLst>
        </pc:spChg>
        <pc:spChg chg="mod">
          <ac:chgData name="中豪 涂" userId="caed24b91fdc82ef" providerId="LiveId" clId="{369C0D84-E495-4E74-B403-13DD1CB79DE2}" dt="2024-09-24T12:56:17.235" v="437" actId="20577"/>
          <ac:spMkLst>
            <pc:docMk/>
            <pc:sldMk cId="3296030468" sldId="517"/>
            <ac:spMk id="20" creationId="{8E057F76-E1D1-CBA2-5628-2D099275C04D}"/>
          </ac:spMkLst>
        </pc:spChg>
        <pc:picChg chg="ord">
          <ac:chgData name="中豪 涂" userId="caed24b91fdc82ef" providerId="LiveId" clId="{369C0D84-E495-4E74-B403-13DD1CB79DE2}" dt="2024-09-25T01:20:15.845" v="1074" actId="167"/>
          <ac:picMkLst>
            <pc:docMk/>
            <pc:sldMk cId="3296030468" sldId="517"/>
            <ac:picMk id="2" creationId="{B09899E5-B9D2-C884-C821-F77C7AF47DEC}"/>
          </ac:picMkLst>
        </pc:picChg>
      </pc:sldChg>
      <pc:sldChg chg="delSp mod">
        <pc:chgData name="中豪 涂" userId="caed24b91fdc82ef" providerId="LiveId" clId="{369C0D84-E495-4E74-B403-13DD1CB79DE2}" dt="2024-09-24T15:07:34.918" v="713" actId="478"/>
        <pc:sldMkLst>
          <pc:docMk/>
          <pc:sldMk cId="3698091456" sldId="518"/>
        </pc:sldMkLst>
        <pc:spChg chg="del">
          <ac:chgData name="中豪 涂" userId="caed24b91fdc82ef" providerId="LiveId" clId="{369C0D84-E495-4E74-B403-13DD1CB79DE2}" dt="2024-09-24T15:07:34.918" v="713" actId="478"/>
          <ac:spMkLst>
            <pc:docMk/>
            <pc:sldMk cId="3698091456" sldId="518"/>
            <ac:spMk id="2" creationId="{A419D326-8383-D24E-23F6-45FAE216E5BB}"/>
          </ac:spMkLst>
        </pc:spChg>
      </pc:sldChg>
      <pc:sldChg chg="modSp mod">
        <pc:chgData name="中豪 涂" userId="caed24b91fdc82ef" providerId="LiveId" clId="{369C0D84-E495-4E74-B403-13DD1CB79DE2}" dt="2024-09-25T07:41:10.511" v="1178" actId="20577"/>
        <pc:sldMkLst>
          <pc:docMk/>
          <pc:sldMk cId="886591938" sldId="519"/>
        </pc:sldMkLst>
        <pc:spChg chg="mod">
          <ac:chgData name="中豪 涂" userId="caed24b91fdc82ef" providerId="LiveId" clId="{369C0D84-E495-4E74-B403-13DD1CB79DE2}" dt="2024-09-24T15:07:29.205" v="712" actId="20577"/>
          <ac:spMkLst>
            <pc:docMk/>
            <pc:sldMk cId="886591938" sldId="519"/>
            <ac:spMk id="2" creationId="{378179F6-6142-2517-FDD6-1FBF70853CC9}"/>
          </ac:spMkLst>
        </pc:spChg>
        <pc:spChg chg="mod">
          <ac:chgData name="中豪 涂" userId="caed24b91fdc82ef" providerId="LiveId" clId="{369C0D84-E495-4E74-B403-13DD1CB79DE2}" dt="2024-09-22T07:40:39.781" v="96" actId="20577"/>
          <ac:spMkLst>
            <pc:docMk/>
            <pc:sldMk cId="886591938" sldId="519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5T07:41:10.511" v="1178" actId="20577"/>
          <ac:spMkLst>
            <pc:docMk/>
            <pc:sldMk cId="886591938" sldId="519"/>
            <ac:spMk id="11" creationId="{6549A4C8-55D8-79BA-6E56-76591CA2DB55}"/>
          </ac:spMkLst>
        </pc:spChg>
        <pc:spChg chg="mod">
          <ac:chgData name="中豪 涂" userId="caed24b91fdc82ef" providerId="LiveId" clId="{369C0D84-E495-4E74-B403-13DD1CB79DE2}" dt="2024-09-22T03:39:16.491" v="14" actId="20577"/>
          <ac:spMkLst>
            <pc:docMk/>
            <pc:sldMk cId="886591938" sldId="519"/>
            <ac:spMk id="12" creationId="{C797D064-11DD-8E1A-0A05-1B187319960C}"/>
          </ac:spMkLst>
        </pc:spChg>
        <pc:spChg chg="mod">
          <ac:chgData name="中豪 涂" userId="caed24b91fdc82ef" providerId="LiveId" clId="{369C0D84-E495-4E74-B403-13DD1CB79DE2}" dt="2024-09-24T07:23:48.852" v="361" actId="20577"/>
          <ac:spMkLst>
            <pc:docMk/>
            <pc:sldMk cId="886591938" sldId="519"/>
            <ac:spMk id="13" creationId="{5B8E8405-E0C0-4B12-30AC-5919B3A941D2}"/>
          </ac:spMkLst>
        </pc:spChg>
      </pc:sldChg>
      <pc:sldChg chg="modSp mod">
        <pc:chgData name="中豪 涂" userId="caed24b91fdc82ef" providerId="LiveId" clId="{369C0D84-E495-4E74-B403-13DD1CB79DE2}" dt="2024-09-25T01:33:46.970" v="1141" actId="20577"/>
        <pc:sldMkLst>
          <pc:docMk/>
          <pc:sldMk cId="2034938600" sldId="520"/>
        </pc:sldMkLst>
        <pc:spChg chg="mod">
          <ac:chgData name="中豪 涂" userId="caed24b91fdc82ef" providerId="LiveId" clId="{369C0D84-E495-4E74-B403-13DD1CB79DE2}" dt="2024-09-24T15:07:55.431" v="718" actId="20577"/>
          <ac:spMkLst>
            <pc:docMk/>
            <pc:sldMk cId="2034938600" sldId="520"/>
            <ac:spMk id="2" creationId="{A62A0BE7-2D95-A1CA-C4A0-4FAC079B29CA}"/>
          </ac:spMkLst>
        </pc:spChg>
        <pc:spChg chg="mod">
          <ac:chgData name="中豪 涂" userId="caed24b91fdc82ef" providerId="LiveId" clId="{369C0D84-E495-4E74-B403-13DD1CB79DE2}" dt="2024-09-22T13:15:25.514" v="223" actId="20577"/>
          <ac:spMkLst>
            <pc:docMk/>
            <pc:sldMk cId="2034938600" sldId="520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5T01:33:46.970" v="1141" actId="20577"/>
          <ac:spMkLst>
            <pc:docMk/>
            <pc:sldMk cId="2034938600" sldId="520"/>
            <ac:spMk id="15" creationId="{12D69E90-1FE8-9998-32A3-F8B76A1AC266}"/>
          </ac:spMkLst>
        </pc:spChg>
      </pc:sldChg>
      <pc:sldChg chg="addSp modSp del mod">
        <pc:chgData name="中豪 涂" userId="caed24b91fdc82ef" providerId="LiveId" clId="{369C0D84-E495-4E74-B403-13DD1CB79DE2}" dt="2024-09-22T13:13:12.735" v="215" actId="47"/>
        <pc:sldMkLst>
          <pc:docMk/>
          <pc:sldMk cId="2570027756" sldId="521"/>
        </pc:sldMkLst>
        <pc:spChg chg="mod">
          <ac:chgData name="中豪 涂" userId="caed24b91fdc82ef" providerId="LiveId" clId="{369C0D84-E495-4E74-B403-13DD1CB79DE2}" dt="2024-09-22T10:37:05.709" v="99" actId="1076"/>
          <ac:spMkLst>
            <pc:docMk/>
            <pc:sldMk cId="2570027756" sldId="521"/>
            <ac:spMk id="18" creationId="{DFCB9096-87D3-8658-302D-371FB390127E}"/>
          </ac:spMkLst>
        </pc:spChg>
        <pc:spChg chg="mod">
          <ac:chgData name="中豪 涂" userId="caed24b91fdc82ef" providerId="LiveId" clId="{369C0D84-E495-4E74-B403-13DD1CB79DE2}" dt="2024-09-22T10:40:17.720" v="143" actId="20577"/>
          <ac:spMkLst>
            <pc:docMk/>
            <pc:sldMk cId="2570027756" sldId="521"/>
            <ac:spMk id="26" creationId="{2F4DA2A6-91B2-04DD-433F-4AD5E60CA6F3}"/>
          </ac:spMkLst>
        </pc:spChg>
        <pc:picChg chg="add mod">
          <ac:chgData name="中豪 涂" userId="caed24b91fdc82ef" providerId="LiveId" clId="{369C0D84-E495-4E74-B403-13DD1CB79DE2}" dt="2024-09-22T10:55:09.176" v="149"/>
          <ac:picMkLst>
            <pc:docMk/>
            <pc:sldMk cId="2570027756" sldId="521"/>
            <ac:picMk id="6" creationId="{D1564151-7846-FA63-947D-2AE0E2598B5B}"/>
          </ac:picMkLst>
        </pc:picChg>
        <pc:picChg chg="mod">
          <ac:chgData name="中豪 涂" userId="caed24b91fdc82ef" providerId="LiveId" clId="{369C0D84-E495-4E74-B403-13DD1CB79DE2}" dt="2024-09-22T10:37:05.709" v="99" actId="1076"/>
          <ac:picMkLst>
            <pc:docMk/>
            <pc:sldMk cId="2570027756" sldId="521"/>
            <ac:picMk id="20" creationId="{AC853F27-0000-4125-757B-6E6D85E09D2F}"/>
          </ac:picMkLst>
        </pc:picChg>
        <pc:picChg chg="mod">
          <ac:chgData name="中豪 涂" userId="caed24b91fdc82ef" providerId="LiveId" clId="{369C0D84-E495-4E74-B403-13DD1CB79DE2}" dt="2024-09-22T10:37:05.709" v="99" actId="1076"/>
          <ac:picMkLst>
            <pc:docMk/>
            <pc:sldMk cId="2570027756" sldId="521"/>
            <ac:picMk id="22" creationId="{67D35185-FA75-F533-6966-0C00C46ED544}"/>
          </ac:picMkLst>
        </pc:picChg>
      </pc:sldChg>
      <pc:sldChg chg="delSp mod">
        <pc:chgData name="中豪 涂" userId="caed24b91fdc82ef" providerId="LiveId" clId="{369C0D84-E495-4E74-B403-13DD1CB79DE2}" dt="2024-09-24T15:08:04.906" v="719" actId="478"/>
        <pc:sldMkLst>
          <pc:docMk/>
          <pc:sldMk cId="2708790589" sldId="522"/>
        </pc:sldMkLst>
        <pc:spChg chg="del">
          <ac:chgData name="中豪 涂" userId="caed24b91fdc82ef" providerId="LiveId" clId="{369C0D84-E495-4E74-B403-13DD1CB79DE2}" dt="2024-09-24T15:08:04.906" v="719" actId="478"/>
          <ac:spMkLst>
            <pc:docMk/>
            <pc:sldMk cId="2708790589" sldId="522"/>
            <ac:spMk id="2" creationId="{566857EE-8C79-AFBF-6986-A33F7D252422}"/>
          </ac:spMkLst>
        </pc:spChg>
      </pc:sldChg>
      <pc:sldChg chg="delSp mod">
        <pc:chgData name="中豪 涂" userId="caed24b91fdc82ef" providerId="LiveId" clId="{369C0D84-E495-4E74-B403-13DD1CB79DE2}" dt="2024-09-24T15:08:53.616" v="738" actId="478"/>
        <pc:sldMkLst>
          <pc:docMk/>
          <pc:sldMk cId="1329363" sldId="523"/>
        </pc:sldMkLst>
        <pc:spChg chg="del">
          <ac:chgData name="中豪 涂" userId="caed24b91fdc82ef" providerId="LiveId" clId="{369C0D84-E495-4E74-B403-13DD1CB79DE2}" dt="2024-09-24T15:08:53.616" v="738" actId="478"/>
          <ac:spMkLst>
            <pc:docMk/>
            <pc:sldMk cId="1329363" sldId="523"/>
            <ac:spMk id="2" creationId="{1AFB954E-7C62-CA34-1FFD-16C8965A51A8}"/>
          </ac:spMkLst>
        </pc:spChg>
      </pc:sldChg>
      <pc:sldChg chg="delSp mod">
        <pc:chgData name="中豪 涂" userId="caed24b91fdc82ef" providerId="LiveId" clId="{369C0D84-E495-4E74-B403-13DD1CB79DE2}" dt="2024-09-24T15:09:47.415" v="757" actId="478"/>
        <pc:sldMkLst>
          <pc:docMk/>
          <pc:sldMk cId="576492421" sldId="524"/>
        </pc:sldMkLst>
        <pc:spChg chg="del">
          <ac:chgData name="中豪 涂" userId="caed24b91fdc82ef" providerId="LiveId" clId="{369C0D84-E495-4E74-B403-13DD1CB79DE2}" dt="2024-09-24T15:09:47.415" v="757" actId="478"/>
          <ac:spMkLst>
            <pc:docMk/>
            <pc:sldMk cId="576492421" sldId="524"/>
            <ac:spMk id="2" creationId="{5CC50264-690E-C407-5DB5-4AEB39DFB9C8}"/>
          </ac:spMkLst>
        </pc:spChg>
      </pc:sldChg>
      <pc:sldChg chg="addSp modSp mod">
        <pc:chgData name="中豪 涂" userId="caed24b91fdc82ef" providerId="LiveId" clId="{369C0D84-E495-4E74-B403-13DD1CB79DE2}" dt="2024-09-25T02:58:34.379" v="1145"/>
        <pc:sldMkLst>
          <pc:docMk/>
          <pc:sldMk cId="2533107300" sldId="525"/>
        </pc:sldMkLst>
        <pc:spChg chg="mod">
          <ac:chgData name="中豪 涂" userId="caed24b91fdc82ef" providerId="LiveId" clId="{369C0D84-E495-4E74-B403-13DD1CB79DE2}" dt="2024-09-22T07:40:07.617" v="86" actId="20577"/>
          <ac:spMkLst>
            <pc:docMk/>
            <pc:sldMk cId="2533107300" sldId="525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6:43.529" v="704" actId="20577"/>
          <ac:spMkLst>
            <pc:docMk/>
            <pc:sldMk cId="2533107300" sldId="525"/>
            <ac:spMk id="3" creationId="{ADB15E48-8625-D634-78BF-896BD34D1E76}"/>
          </ac:spMkLst>
        </pc:spChg>
        <pc:picChg chg="add mod">
          <ac:chgData name="中豪 涂" userId="caed24b91fdc82ef" providerId="LiveId" clId="{369C0D84-E495-4E74-B403-13DD1CB79DE2}" dt="2024-09-25T02:58:34.379" v="1145"/>
          <ac:picMkLst>
            <pc:docMk/>
            <pc:sldMk cId="2533107300" sldId="525"/>
            <ac:picMk id="5" creationId="{EA47E180-B73A-2D67-A6C2-877767859EB3}"/>
          </ac:picMkLst>
        </pc:picChg>
      </pc:sldChg>
      <pc:sldChg chg="addSp delSp modSp mod">
        <pc:chgData name="中豪 涂" userId="caed24b91fdc82ef" providerId="LiveId" clId="{369C0D84-E495-4E74-B403-13DD1CB79DE2}" dt="2024-09-25T07:19:53.123" v="1151"/>
        <pc:sldMkLst>
          <pc:docMk/>
          <pc:sldMk cId="3929273517" sldId="526"/>
        </pc:sldMkLst>
        <pc:spChg chg="mod">
          <ac:chgData name="中豪 涂" userId="caed24b91fdc82ef" providerId="LiveId" clId="{369C0D84-E495-4E74-B403-13DD1CB79DE2}" dt="2024-09-24T15:06:57.205" v="707" actId="20577"/>
          <ac:spMkLst>
            <pc:docMk/>
            <pc:sldMk cId="3929273517" sldId="526"/>
            <ac:spMk id="3" creationId="{05A107F0-820B-1C6A-8683-703C65C1F4A8}"/>
          </ac:spMkLst>
        </pc:spChg>
        <pc:spChg chg="mod">
          <ac:chgData name="中豪 涂" userId="caed24b91fdc82ef" providerId="LiveId" clId="{369C0D84-E495-4E74-B403-13DD1CB79DE2}" dt="2024-09-22T07:40:17.764" v="89" actId="20577"/>
          <ac:spMkLst>
            <pc:docMk/>
            <pc:sldMk cId="3929273517" sldId="526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2:58:48.684" v="439" actId="113"/>
          <ac:spMkLst>
            <pc:docMk/>
            <pc:sldMk cId="3929273517" sldId="526"/>
            <ac:spMk id="28" creationId="{383E8621-55EB-5A8D-B906-82506FAEC362}"/>
          </ac:spMkLst>
        </pc:spChg>
        <pc:spChg chg="mod">
          <ac:chgData name="中豪 涂" userId="caed24b91fdc82ef" providerId="LiveId" clId="{369C0D84-E495-4E74-B403-13DD1CB79DE2}" dt="2024-09-24T06:35:05.844" v="315" actId="20577"/>
          <ac:spMkLst>
            <pc:docMk/>
            <pc:sldMk cId="3929273517" sldId="526"/>
            <ac:spMk id="41" creationId="{47AF3A8B-A213-EA3C-1AFE-520191F130CC}"/>
          </ac:spMkLst>
        </pc:spChg>
        <pc:picChg chg="add mod">
          <ac:chgData name="中豪 涂" userId="caed24b91fdc82ef" providerId="LiveId" clId="{369C0D84-E495-4E74-B403-13DD1CB79DE2}" dt="2024-09-25T07:19:53.123" v="1151"/>
          <ac:picMkLst>
            <pc:docMk/>
            <pc:sldMk cId="3929273517" sldId="526"/>
            <ac:picMk id="5" creationId="{D64B835B-FC8C-BA82-6415-E50217635C14}"/>
          </ac:picMkLst>
        </pc:picChg>
        <pc:picChg chg="del">
          <ac:chgData name="中豪 涂" userId="caed24b91fdc82ef" providerId="LiveId" clId="{369C0D84-E495-4E74-B403-13DD1CB79DE2}" dt="2024-09-25T07:19:49.414" v="1150" actId="478"/>
          <ac:picMkLst>
            <pc:docMk/>
            <pc:sldMk cId="3929273517" sldId="526"/>
            <ac:picMk id="46" creationId="{18A079E8-A590-C3B2-6B06-0DC5D556025D}"/>
          </ac:picMkLst>
        </pc:picChg>
      </pc:sldChg>
      <pc:sldChg chg="addSp modSp mod">
        <pc:chgData name="中豪 涂" userId="caed24b91fdc82ef" providerId="LiveId" clId="{369C0D84-E495-4E74-B403-13DD1CB79DE2}" dt="2024-09-25T02:58:38.252" v="1146"/>
        <pc:sldMkLst>
          <pc:docMk/>
          <pc:sldMk cId="2278298933" sldId="527"/>
        </pc:sldMkLst>
        <pc:spChg chg="mod">
          <ac:chgData name="中豪 涂" userId="caed24b91fdc82ef" providerId="LiveId" clId="{369C0D84-E495-4E74-B403-13DD1CB79DE2}" dt="2024-09-22T07:40:10.935" v="87" actId="20577"/>
          <ac:spMkLst>
            <pc:docMk/>
            <pc:sldMk cId="2278298933" sldId="527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6:46.512" v="705" actId="20577"/>
          <ac:spMkLst>
            <pc:docMk/>
            <pc:sldMk cId="2278298933" sldId="527"/>
            <ac:spMk id="3" creationId="{81655E1D-D8B7-A071-F257-EA1B45ADA635}"/>
          </ac:spMkLst>
        </pc:spChg>
        <pc:picChg chg="add mod">
          <ac:chgData name="中豪 涂" userId="caed24b91fdc82ef" providerId="LiveId" clId="{369C0D84-E495-4E74-B403-13DD1CB79DE2}" dt="2024-09-25T02:58:38.252" v="1146"/>
          <ac:picMkLst>
            <pc:docMk/>
            <pc:sldMk cId="2278298933" sldId="527"/>
            <ac:picMk id="5" creationId="{B1FE1645-FA94-C00B-FF31-318DC56AA8F5}"/>
          </ac:picMkLst>
        </pc:picChg>
      </pc:sldChg>
      <pc:sldChg chg="addSp delSp modSp add del">
        <pc:chgData name="中豪 涂" userId="caed24b91fdc82ef" providerId="LiveId" clId="{369C0D84-E495-4E74-B403-13DD1CB79DE2}" dt="2024-09-25T01:19:48.728" v="1070" actId="478"/>
        <pc:sldMkLst>
          <pc:docMk/>
          <pc:sldMk cId="3826478710" sldId="528"/>
        </pc:sldMkLst>
        <pc:spChg chg="add mod">
          <ac:chgData name="中豪 涂" userId="caed24b91fdc82ef" providerId="LiveId" clId="{369C0D84-E495-4E74-B403-13DD1CB79DE2}" dt="2024-09-25T01:19:44.512" v="1069"/>
          <ac:spMkLst>
            <pc:docMk/>
            <pc:sldMk cId="3826478710" sldId="528"/>
            <ac:spMk id="2" creationId="{443BADFA-5D6A-D7BA-FEE0-F7A958CFF76F}"/>
          </ac:spMkLst>
        </pc:spChg>
        <pc:spChg chg="del">
          <ac:chgData name="中豪 涂" userId="caed24b91fdc82ef" providerId="LiveId" clId="{369C0D84-E495-4E74-B403-13DD1CB79DE2}" dt="2024-09-25T01:19:48.728" v="1070" actId="478"/>
          <ac:spMkLst>
            <pc:docMk/>
            <pc:sldMk cId="3826478710" sldId="528"/>
            <ac:spMk id="30" creationId="{14AEC9D1-E045-CF4C-703C-43CCDF60D4F2}"/>
          </ac:spMkLst>
        </pc:spChg>
      </pc:sldChg>
      <pc:sldChg chg="addSp delSp modSp add del mod">
        <pc:chgData name="中豪 涂" userId="caed24b91fdc82ef" providerId="LiveId" clId="{369C0D84-E495-4E74-B403-13DD1CB79DE2}" dt="2024-09-25T01:19:54.262" v="1072" actId="478"/>
        <pc:sldMkLst>
          <pc:docMk/>
          <pc:sldMk cId="2720458124" sldId="529"/>
        </pc:sldMkLst>
        <pc:spChg chg="add mod">
          <ac:chgData name="中豪 涂" userId="caed24b91fdc82ef" providerId="LiveId" clId="{369C0D84-E495-4E74-B403-13DD1CB79DE2}" dt="2024-09-25T01:18:42.885" v="1058" actId="20577"/>
          <ac:spMkLst>
            <pc:docMk/>
            <pc:sldMk cId="2720458124" sldId="529"/>
            <ac:spMk id="2" creationId="{2AB11B08-AD72-F559-4B4D-A6D6D632B5E9}"/>
          </ac:spMkLst>
        </pc:spChg>
        <pc:spChg chg="add mod">
          <ac:chgData name="中豪 涂" userId="caed24b91fdc82ef" providerId="LiveId" clId="{369C0D84-E495-4E74-B403-13DD1CB79DE2}" dt="2024-09-25T01:19:30.731" v="1068" actId="14100"/>
          <ac:spMkLst>
            <pc:docMk/>
            <pc:sldMk cId="2720458124" sldId="529"/>
            <ac:spMk id="6" creationId="{44C212CB-F932-6A69-3ECB-F1BCCF53B791}"/>
          </ac:spMkLst>
        </pc:spChg>
        <pc:spChg chg="del">
          <ac:chgData name="中豪 涂" userId="caed24b91fdc82ef" providerId="LiveId" clId="{369C0D84-E495-4E74-B403-13DD1CB79DE2}" dt="2024-09-25T01:19:52.317" v="1071" actId="478"/>
          <ac:spMkLst>
            <pc:docMk/>
            <pc:sldMk cId="2720458124" sldId="529"/>
            <ac:spMk id="30" creationId="{14AEC9D1-E045-CF4C-703C-43CCDF60D4F2}"/>
          </ac:spMkLst>
        </pc:spChg>
        <pc:spChg chg="mod">
          <ac:chgData name="中豪 涂" userId="caed24b91fdc82ef" providerId="LiveId" clId="{369C0D84-E495-4E74-B403-13DD1CB79DE2}" dt="2024-09-24T13:32:11.582" v="654" actId="20577"/>
          <ac:spMkLst>
            <pc:docMk/>
            <pc:sldMk cId="2720458124" sldId="529"/>
            <ac:spMk id="34" creationId="{2ED119AD-45F9-BB8E-2DBF-E83387A93208}"/>
          </ac:spMkLst>
        </pc:spChg>
        <pc:spChg chg="mod">
          <ac:chgData name="中豪 涂" userId="caed24b91fdc82ef" providerId="LiveId" clId="{369C0D84-E495-4E74-B403-13DD1CB79DE2}" dt="2024-09-24T13:32:23.543" v="656" actId="20577"/>
          <ac:spMkLst>
            <pc:docMk/>
            <pc:sldMk cId="2720458124" sldId="529"/>
            <ac:spMk id="35" creationId="{FF3B6E89-2434-A3BD-BFE8-F79B90A2A250}"/>
          </ac:spMkLst>
        </pc:spChg>
        <pc:spChg chg="del">
          <ac:chgData name="中豪 涂" userId="caed24b91fdc82ef" providerId="LiveId" clId="{369C0D84-E495-4E74-B403-13DD1CB79DE2}" dt="2024-09-25T01:19:54.262" v="1072" actId="478"/>
          <ac:spMkLst>
            <pc:docMk/>
            <pc:sldMk cId="2720458124" sldId="529"/>
            <ac:spMk id="38" creationId="{31E1B367-8743-4343-7CA8-730C08C27C92}"/>
          </ac:spMkLst>
        </pc:spChg>
      </pc:sldChg>
      <pc:sldChg chg="modSp mod">
        <pc:chgData name="中豪 涂" userId="caed24b91fdc82ef" providerId="LiveId" clId="{369C0D84-E495-4E74-B403-13DD1CB79DE2}" dt="2024-09-24T15:07:19.310" v="710" actId="20577"/>
        <pc:sldMkLst>
          <pc:docMk/>
          <pc:sldMk cId="4038244623" sldId="530"/>
        </pc:sldMkLst>
        <pc:spChg chg="mod">
          <ac:chgData name="中豪 涂" userId="caed24b91fdc82ef" providerId="LiveId" clId="{369C0D84-E495-4E74-B403-13DD1CB79DE2}" dt="2024-09-24T15:07:19.310" v="710" actId="20577"/>
          <ac:spMkLst>
            <pc:docMk/>
            <pc:sldMk cId="4038244623" sldId="530"/>
            <ac:spMk id="2" creationId="{016528FD-B253-73CC-4593-9CB950140AF7}"/>
          </ac:spMkLst>
        </pc:spChg>
        <pc:spChg chg="mod">
          <ac:chgData name="中豪 涂" userId="caed24b91fdc82ef" providerId="LiveId" clId="{369C0D84-E495-4E74-B403-13DD1CB79DE2}" dt="2024-09-22T07:40:30.724" v="92" actId="20577"/>
          <ac:spMkLst>
            <pc:docMk/>
            <pc:sldMk cId="4038244623" sldId="530"/>
            <ac:spMk id="3" creationId="{2B532E8F-2F34-4203-890E-E17F315C3C8D}"/>
          </ac:spMkLst>
        </pc:spChg>
      </pc:sldChg>
      <pc:sldChg chg="modSp mod">
        <pc:chgData name="中豪 涂" userId="caed24b91fdc82ef" providerId="LiveId" clId="{369C0D84-E495-4E74-B403-13DD1CB79DE2}" dt="2024-09-25T01:08:52.778" v="998" actId="1076"/>
        <pc:sldMkLst>
          <pc:docMk/>
          <pc:sldMk cId="3650339599" sldId="531"/>
        </pc:sldMkLst>
        <pc:spChg chg="mod">
          <ac:chgData name="中豪 涂" userId="caed24b91fdc82ef" providerId="LiveId" clId="{369C0D84-E495-4E74-B403-13DD1CB79DE2}" dt="2024-09-24T15:07:23.139" v="711" actId="20577"/>
          <ac:spMkLst>
            <pc:docMk/>
            <pc:sldMk cId="3650339599" sldId="531"/>
            <ac:spMk id="2" creationId="{3B05A3D9-14FA-AEDC-B32B-C2C4B0450A5D}"/>
          </ac:spMkLst>
        </pc:spChg>
        <pc:spChg chg="mod">
          <ac:chgData name="中豪 涂" userId="caed24b91fdc82ef" providerId="LiveId" clId="{369C0D84-E495-4E74-B403-13DD1CB79DE2}" dt="2024-09-22T07:40:33.694" v="93" actId="20577"/>
          <ac:spMkLst>
            <pc:docMk/>
            <pc:sldMk cId="3650339599" sldId="531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5T01:08:52.778" v="998" actId="1076"/>
          <ac:spMkLst>
            <pc:docMk/>
            <pc:sldMk cId="3650339599" sldId="531"/>
            <ac:spMk id="41" creationId="{E2903738-CEC2-A4A1-3295-B48DEA441A96}"/>
          </ac:spMkLst>
        </pc:spChg>
      </pc:sldChg>
      <pc:sldChg chg="addSp modSp mod">
        <pc:chgData name="中豪 涂" userId="caed24b91fdc82ef" providerId="LiveId" clId="{369C0D84-E495-4E74-B403-13DD1CB79DE2}" dt="2024-09-25T01:09:21.837" v="1012" actId="1076"/>
        <pc:sldMkLst>
          <pc:docMk/>
          <pc:sldMk cId="3218508014" sldId="532"/>
        </pc:sldMkLst>
        <pc:spChg chg="mod">
          <ac:chgData name="中豪 涂" userId="caed24b91fdc82ef" providerId="LiveId" clId="{369C0D84-E495-4E74-B403-13DD1CB79DE2}" dt="2024-09-24T15:07:42.488" v="715" actId="20577"/>
          <ac:spMkLst>
            <pc:docMk/>
            <pc:sldMk cId="3218508014" sldId="532"/>
            <ac:spMk id="2" creationId="{CC218C0D-7BA9-6F92-726E-87FB4F602CB3}"/>
          </ac:spMkLst>
        </pc:spChg>
        <pc:spChg chg="mod">
          <ac:chgData name="中豪 涂" userId="caed24b91fdc82ef" providerId="LiveId" clId="{369C0D84-E495-4E74-B403-13DD1CB79DE2}" dt="2024-09-22T13:15:07.077" v="218" actId="20577"/>
          <ac:spMkLst>
            <pc:docMk/>
            <pc:sldMk cId="3218508014" sldId="532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5T01:09:21.837" v="1012" actId="1076"/>
          <ac:spMkLst>
            <pc:docMk/>
            <pc:sldMk cId="3218508014" sldId="532"/>
            <ac:spMk id="3" creationId="{B18F7C3B-C027-CA59-25A5-53EAB62F4BC6}"/>
          </ac:spMkLst>
        </pc:spChg>
        <pc:picChg chg="mod">
          <ac:chgData name="中豪 涂" userId="caed24b91fdc82ef" providerId="LiveId" clId="{369C0D84-E495-4E74-B403-13DD1CB79DE2}" dt="2024-09-25T01:09:17.992" v="1011" actId="1076"/>
          <ac:picMkLst>
            <pc:docMk/>
            <pc:sldMk cId="3218508014" sldId="532"/>
            <ac:picMk id="16" creationId="{1279D913-D755-D370-A736-1CA87BD36404}"/>
          </ac:picMkLst>
        </pc:picChg>
      </pc:sldChg>
      <pc:sldChg chg="addSp delSp modSp mod">
        <pc:chgData name="中豪 涂" userId="caed24b91fdc82ef" providerId="LiveId" clId="{369C0D84-E495-4E74-B403-13DD1CB79DE2}" dt="2024-09-25T01:11:55.769" v="1022"/>
        <pc:sldMkLst>
          <pc:docMk/>
          <pc:sldMk cId="3939051131" sldId="533"/>
        </pc:sldMkLst>
        <pc:spChg chg="add mod">
          <ac:chgData name="中豪 涂" userId="caed24b91fdc82ef" providerId="LiveId" clId="{369C0D84-E495-4E74-B403-13DD1CB79DE2}" dt="2024-09-22T10:39:58.136" v="137"/>
          <ac:spMkLst>
            <pc:docMk/>
            <pc:sldMk cId="3939051131" sldId="533"/>
            <ac:spMk id="2" creationId="{B1B812B7-533A-FCC2-3B8B-9187D15A5712}"/>
          </ac:spMkLst>
        </pc:spChg>
        <pc:spChg chg="mod">
          <ac:chgData name="中豪 涂" userId="caed24b91fdc82ef" providerId="LiveId" clId="{369C0D84-E495-4E74-B403-13DD1CB79DE2}" dt="2024-09-24T15:07:45.334" v="716" actId="20577"/>
          <ac:spMkLst>
            <pc:docMk/>
            <pc:sldMk cId="3939051131" sldId="533"/>
            <ac:spMk id="3" creationId="{0251B7A6-43A0-BF46-AAEC-2447BA9AA048}"/>
          </ac:spMkLst>
        </pc:spChg>
        <pc:spChg chg="mod">
          <ac:chgData name="中豪 涂" userId="caed24b91fdc82ef" providerId="LiveId" clId="{369C0D84-E495-4E74-B403-13DD1CB79DE2}" dt="2024-09-22T13:15:09.578" v="219" actId="20577"/>
          <ac:spMkLst>
            <pc:docMk/>
            <pc:sldMk cId="3939051131" sldId="533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2T10:39:58.136" v="137"/>
          <ac:spMkLst>
            <pc:docMk/>
            <pc:sldMk cId="3939051131" sldId="533"/>
            <ac:spMk id="10" creationId="{CE1C4735-A254-1192-E736-C4F921BE5C5E}"/>
          </ac:spMkLst>
        </pc:spChg>
        <pc:spChg chg="add del mod">
          <ac:chgData name="中豪 涂" userId="caed24b91fdc82ef" providerId="LiveId" clId="{369C0D84-E495-4E74-B403-13DD1CB79DE2}" dt="2024-09-25T01:11:54.637" v="1021" actId="478"/>
          <ac:spMkLst>
            <pc:docMk/>
            <pc:sldMk cId="3939051131" sldId="533"/>
            <ac:spMk id="12" creationId="{F95A9CA4-B2CC-3636-D9E9-64CC81B19ABF}"/>
          </ac:spMkLst>
        </pc:spChg>
        <pc:spChg chg="add mod">
          <ac:chgData name="中豪 涂" userId="caed24b91fdc82ef" providerId="LiveId" clId="{369C0D84-E495-4E74-B403-13DD1CB79DE2}" dt="2024-09-25T01:09:24.587" v="1013"/>
          <ac:spMkLst>
            <pc:docMk/>
            <pc:sldMk cId="3939051131" sldId="533"/>
            <ac:spMk id="15" creationId="{44A9F398-3BFF-A7D6-1CF5-DC73614626D1}"/>
          </ac:spMkLst>
        </pc:spChg>
        <pc:spChg chg="add mod">
          <ac:chgData name="中豪 涂" userId="caed24b91fdc82ef" providerId="LiveId" clId="{369C0D84-E495-4E74-B403-13DD1CB79DE2}" dt="2024-09-25T01:11:55.769" v="1022"/>
          <ac:spMkLst>
            <pc:docMk/>
            <pc:sldMk cId="3939051131" sldId="533"/>
            <ac:spMk id="17" creationId="{E3AFC61A-8DF6-10B4-C61A-6B0B81DE18DE}"/>
          </ac:spMkLst>
        </pc:spChg>
        <pc:spChg chg="del">
          <ac:chgData name="中豪 涂" userId="caed24b91fdc82ef" providerId="LiveId" clId="{369C0D84-E495-4E74-B403-13DD1CB79DE2}" dt="2024-09-22T10:39:55.795" v="135" actId="478"/>
          <ac:spMkLst>
            <pc:docMk/>
            <pc:sldMk cId="3939051131" sldId="533"/>
            <ac:spMk id="18" creationId="{DFCB9096-87D3-8658-302D-371FB390127E}"/>
          </ac:spMkLst>
        </pc:spChg>
        <pc:spChg chg="del">
          <ac:chgData name="中豪 涂" userId="caed24b91fdc82ef" providerId="LiveId" clId="{369C0D84-E495-4E74-B403-13DD1CB79DE2}" dt="2024-09-22T10:39:56.948" v="136" actId="478"/>
          <ac:spMkLst>
            <pc:docMk/>
            <pc:sldMk cId="3939051131" sldId="533"/>
            <ac:spMk id="24" creationId="{7F88CCE3-DE6C-56AA-F5CC-9141FEEF72B4}"/>
          </ac:spMkLst>
        </pc:spChg>
        <pc:spChg chg="del mod">
          <ac:chgData name="中豪 涂" userId="caed24b91fdc82ef" providerId="LiveId" clId="{369C0D84-E495-4E74-B403-13DD1CB79DE2}" dt="2024-09-22T10:39:53.281" v="132" actId="478"/>
          <ac:spMkLst>
            <pc:docMk/>
            <pc:sldMk cId="3939051131" sldId="533"/>
            <ac:spMk id="26" creationId="{2F4DA2A6-91B2-04DD-433F-4AD5E60CA6F3}"/>
          </ac:spMkLst>
        </pc:spChg>
        <pc:picChg chg="add mod">
          <ac:chgData name="中豪 涂" userId="caed24b91fdc82ef" providerId="LiveId" clId="{369C0D84-E495-4E74-B403-13DD1CB79DE2}" dt="2024-09-22T10:39:58.136" v="137"/>
          <ac:picMkLst>
            <pc:docMk/>
            <pc:sldMk cId="3939051131" sldId="533"/>
            <ac:picMk id="6" creationId="{792DA937-1F16-A107-188A-FDC256D1EFA2}"/>
          </ac:picMkLst>
        </pc:picChg>
        <pc:picChg chg="add mod">
          <ac:chgData name="中豪 涂" userId="caed24b91fdc82ef" providerId="LiveId" clId="{369C0D84-E495-4E74-B403-13DD1CB79DE2}" dt="2024-09-22T10:39:58.136" v="137"/>
          <ac:picMkLst>
            <pc:docMk/>
            <pc:sldMk cId="3939051131" sldId="533"/>
            <ac:picMk id="7" creationId="{DA31715F-B5C2-30BA-26F7-6507B5BBB889}"/>
          </ac:picMkLst>
        </pc:picChg>
        <pc:picChg chg="del">
          <ac:chgData name="中豪 涂" userId="caed24b91fdc82ef" providerId="LiveId" clId="{369C0D84-E495-4E74-B403-13DD1CB79DE2}" dt="2024-09-22T10:39:54.106" v="133" actId="478"/>
          <ac:picMkLst>
            <pc:docMk/>
            <pc:sldMk cId="3939051131" sldId="533"/>
            <ac:picMk id="20" creationId="{AC853F27-0000-4125-757B-6E6D85E09D2F}"/>
          </ac:picMkLst>
        </pc:picChg>
        <pc:picChg chg="del">
          <ac:chgData name="中豪 涂" userId="caed24b91fdc82ef" providerId="LiveId" clId="{369C0D84-E495-4E74-B403-13DD1CB79DE2}" dt="2024-09-22T10:39:54.633" v="134" actId="478"/>
          <ac:picMkLst>
            <pc:docMk/>
            <pc:sldMk cId="3939051131" sldId="533"/>
            <ac:picMk id="22" creationId="{67D35185-FA75-F533-6966-0C00C46ED544}"/>
          </ac:picMkLst>
        </pc:picChg>
      </pc:sldChg>
      <pc:sldChg chg="addSp delSp modSp mod">
        <pc:chgData name="中豪 涂" userId="caed24b91fdc82ef" providerId="LiveId" clId="{369C0D84-E495-4E74-B403-13DD1CB79DE2}" dt="2024-09-25T01:56:54.862" v="1144" actId="20577"/>
        <pc:sldMkLst>
          <pc:docMk/>
          <pc:sldMk cId="3293996106" sldId="534"/>
        </pc:sldMkLst>
        <pc:spChg chg="mod">
          <ac:chgData name="中豪 涂" userId="caed24b91fdc82ef" providerId="LiveId" clId="{369C0D84-E495-4E74-B403-13DD1CB79DE2}" dt="2024-09-24T15:07:49.034" v="717" actId="20577"/>
          <ac:spMkLst>
            <pc:docMk/>
            <pc:sldMk cId="3293996106" sldId="534"/>
            <ac:spMk id="3" creationId="{09CBB85C-D2FC-B7C8-1099-1304C7C11C6A}"/>
          </ac:spMkLst>
        </pc:spChg>
        <pc:spChg chg="mod">
          <ac:chgData name="中豪 涂" userId="caed24b91fdc82ef" providerId="LiveId" clId="{369C0D84-E495-4E74-B403-13DD1CB79DE2}" dt="2024-09-22T13:15:20.109" v="220" actId="20577"/>
          <ac:spMkLst>
            <pc:docMk/>
            <pc:sldMk cId="3293996106" sldId="534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5T01:11:32.743" v="1018" actId="14100"/>
          <ac:spMkLst>
            <pc:docMk/>
            <pc:sldMk cId="3293996106" sldId="534"/>
            <ac:spMk id="6" creationId="{5C15B82D-98A5-B025-E73D-C8CCF8FBD0BF}"/>
          </ac:spMkLst>
        </pc:spChg>
        <pc:spChg chg="add mod">
          <ac:chgData name="中豪 涂" userId="caed24b91fdc82ef" providerId="LiveId" clId="{369C0D84-E495-4E74-B403-13DD1CB79DE2}" dt="2024-09-22T10:39:29.953" v="131"/>
          <ac:spMkLst>
            <pc:docMk/>
            <pc:sldMk cId="3293996106" sldId="534"/>
            <ac:spMk id="12" creationId="{6BBCE9A3-ED72-53F4-7B46-BE3AC043CB1A}"/>
          </ac:spMkLst>
        </pc:spChg>
        <pc:spChg chg="add mod">
          <ac:chgData name="中豪 涂" userId="caed24b91fdc82ef" providerId="LiveId" clId="{369C0D84-E495-4E74-B403-13DD1CB79DE2}" dt="2024-09-25T01:56:54.862" v="1144" actId="20577"/>
          <ac:spMkLst>
            <pc:docMk/>
            <pc:sldMk cId="3293996106" sldId="534"/>
            <ac:spMk id="15" creationId="{0D9BBA34-3F3A-C5F6-E65C-B7F095642B2A}"/>
          </ac:spMkLst>
        </pc:spChg>
        <pc:spChg chg="add mod">
          <ac:chgData name="中豪 涂" userId="caed24b91fdc82ef" providerId="LiveId" clId="{369C0D84-E495-4E74-B403-13DD1CB79DE2}" dt="2024-09-25T01:09:27.782" v="1014"/>
          <ac:spMkLst>
            <pc:docMk/>
            <pc:sldMk cId="3293996106" sldId="534"/>
            <ac:spMk id="18" creationId="{BB818805-4D48-5A4B-31E2-FDE5445F08D2}"/>
          </ac:spMkLst>
        </pc:spChg>
        <pc:spChg chg="del mod">
          <ac:chgData name="中豪 涂" userId="caed24b91fdc82ef" providerId="LiveId" clId="{369C0D84-E495-4E74-B403-13DD1CB79DE2}" dt="2024-09-22T10:39:27.190" v="129" actId="478"/>
          <ac:spMkLst>
            <pc:docMk/>
            <pc:sldMk cId="3293996106" sldId="534"/>
            <ac:spMk id="18" creationId="{DFCB9096-87D3-8658-302D-371FB390127E}"/>
          </ac:spMkLst>
        </pc:spChg>
        <pc:spChg chg="del">
          <ac:chgData name="中豪 涂" userId="caed24b91fdc82ef" providerId="LiveId" clId="{369C0D84-E495-4E74-B403-13DD1CB79DE2}" dt="2024-09-22T10:39:28.803" v="130" actId="478"/>
          <ac:spMkLst>
            <pc:docMk/>
            <pc:sldMk cId="3293996106" sldId="534"/>
            <ac:spMk id="26" creationId="{2F4DA2A6-91B2-04DD-433F-4AD5E60CA6F3}"/>
          </ac:spMkLst>
        </pc:spChg>
        <pc:spChg chg="del">
          <ac:chgData name="中豪 涂" userId="caed24b91fdc82ef" providerId="LiveId" clId="{369C0D84-E495-4E74-B403-13DD1CB79DE2}" dt="2024-09-22T13:13:00.145" v="214" actId="478"/>
          <ac:spMkLst>
            <pc:docMk/>
            <pc:sldMk cId="3293996106" sldId="534"/>
            <ac:spMk id="30" creationId="{00BB4227-A299-F7C2-8A89-F2CA4DEA64D6}"/>
          </ac:spMkLst>
        </pc:spChg>
        <pc:picChg chg="add mod">
          <ac:chgData name="中豪 涂" userId="caed24b91fdc82ef" providerId="LiveId" clId="{369C0D84-E495-4E74-B403-13DD1CB79DE2}" dt="2024-09-22T10:39:29.953" v="131"/>
          <ac:picMkLst>
            <pc:docMk/>
            <pc:sldMk cId="3293996106" sldId="534"/>
            <ac:picMk id="7" creationId="{1A7CB66E-AFA6-10E0-E31B-BB32037F090F}"/>
          </ac:picMkLst>
        </pc:picChg>
        <pc:picChg chg="add mod">
          <ac:chgData name="中豪 涂" userId="caed24b91fdc82ef" providerId="LiveId" clId="{369C0D84-E495-4E74-B403-13DD1CB79DE2}" dt="2024-09-25T01:11:24.782" v="1016" actId="1076"/>
          <ac:picMkLst>
            <pc:docMk/>
            <pc:sldMk cId="3293996106" sldId="534"/>
            <ac:picMk id="10" creationId="{2253519E-65E8-44EF-40DD-DB8C46EF43BE}"/>
          </ac:picMkLst>
        </pc:picChg>
        <pc:picChg chg="add mod">
          <ac:chgData name="中豪 涂" userId="caed24b91fdc82ef" providerId="LiveId" clId="{369C0D84-E495-4E74-B403-13DD1CB79DE2}" dt="2024-09-22T13:13:26.028" v="216" actId="1076"/>
          <ac:picMkLst>
            <pc:docMk/>
            <pc:sldMk cId="3293996106" sldId="534"/>
            <ac:picMk id="17" creationId="{1C934925-B144-CB44-068B-BA95BC7A0895}"/>
          </ac:picMkLst>
        </pc:picChg>
        <pc:picChg chg="del">
          <ac:chgData name="中豪 涂" userId="caed24b91fdc82ef" providerId="LiveId" clId="{369C0D84-E495-4E74-B403-13DD1CB79DE2}" dt="2024-09-22T10:39:25.024" v="127" actId="478"/>
          <ac:picMkLst>
            <pc:docMk/>
            <pc:sldMk cId="3293996106" sldId="534"/>
            <ac:picMk id="20" creationId="{AC853F27-0000-4125-757B-6E6D85E09D2F}"/>
          </ac:picMkLst>
        </pc:picChg>
        <pc:picChg chg="del">
          <ac:chgData name="中豪 涂" userId="caed24b91fdc82ef" providerId="LiveId" clId="{369C0D84-E495-4E74-B403-13DD1CB79DE2}" dt="2024-09-22T10:39:24.280" v="126" actId="478"/>
          <ac:picMkLst>
            <pc:docMk/>
            <pc:sldMk cId="3293996106" sldId="534"/>
            <ac:picMk id="22" creationId="{67D35185-FA75-F533-6966-0C00C46ED544}"/>
          </ac:picMkLst>
        </pc:picChg>
      </pc:sldChg>
      <pc:sldChg chg="addSp delSp modSp mod">
        <pc:chgData name="中豪 涂" userId="caed24b91fdc82ef" providerId="LiveId" clId="{369C0D84-E495-4E74-B403-13DD1CB79DE2}" dt="2024-09-24T15:08:20.561" v="723" actId="20577"/>
        <pc:sldMkLst>
          <pc:docMk/>
          <pc:sldMk cId="2182017448" sldId="535"/>
        </pc:sldMkLst>
        <pc:spChg chg="mod">
          <ac:chgData name="中豪 涂" userId="caed24b91fdc82ef" providerId="LiveId" clId="{369C0D84-E495-4E74-B403-13DD1CB79DE2}" dt="2024-09-22T13:15:29.808" v="224" actId="20577"/>
          <ac:spMkLst>
            <pc:docMk/>
            <pc:sldMk cId="2182017448" sldId="535"/>
            <ac:spMk id="3" creationId="{2B532E8F-2F34-4203-890E-E17F315C3C8D}"/>
          </ac:spMkLst>
        </pc:spChg>
        <pc:spChg chg="del">
          <ac:chgData name="中豪 涂" userId="caed24b91fdc82ef" providerId="LiveId" clId="{369C0D84-E495-4E74-B403-13DD1CB79DE2}" dt="2024-09-24T15:08:06.980" v="720" actId="478"/>
          <ac:spMkLst>
            <pc:docMk/>
            <pc:sldMk cId="2182017448" sldId="535"/>
            <ac:spMk id="19" creationId="{98415CCC-E282-448A-30EA-553F78B44D55}"/>
          </ac:spMkLst>
        </pc:spChg>
        <pc:spChg chg="add mod">
          <ac:chgData name="中豪 涂" userId="caed24b91fdc82ef" providerId="LiveId" clId="{369C0D84-E495-4E74-B403-13DD1CB79DE2}" dt="2024-09-24T15:08:20.561" v="723" actId="20577"/>
          <ac:spMkLst>
            <pc:docMk/>
            <pc:sldMk cId="2182017448" sldId="535"/>
            <ac:spMk id="20" creationId="{E2443ED6-C67A-64A5-8962-442BA56991ED}"/>
          </ac:spMkLst>
        </pc:spChg>
        <pc:picChg chg="add mod">
          <ac:chgData name="中豪 涂" userId="caed24b91fdc82ef" providerId="LiveId" clId="{369C0D84-E495-4E74-B403-13DD1CB79DE2}" dt="2024-09-24T13:43:38.608" v="684" actId="1076"/>
          <ac:picMkLst>
            <pc:docMk/>
            <pc:sldMk cId="2182017448" sldId="535"/>
            <ac:picMk id="3" creationId="{2E1007D7-85CA-9A88-29C9-1B47FCCCBA07}"/>
          </ac:picMkLst>
        </pc:picChg>
        <pc:picChg chg="del">
          <ac:chgData name="中豪 涂" userId="caed24b91fdc82ef" providerId="LiveId" clId="{369C0D84-E495-4E74-B403-13DD1CB79DE2}" dt="2024-09-24T13:41:28.736" v="662" actId="478"/>
          <ac:picMkLst>
            <pc:docMk/>
            <pc:sldMk cId="2182017448" sldId="535"/>
            <ac:picMk id="10" creationId="{5CD19089-697C-6748-6F5E-A93BBFAFCE15}"/>
          </ac:picMkLst>
        </pc:picChg>
        <pc:picChg chg="add del mod">
          <ac:chgData name="中豪 涂" userId="caed24b91fdc82ef" providerId="LiveId" clId="{369C0D84-E495-4E74-B403-13DD1CB79DE2}" dt="2024-09-24T13:43:23.582" v="681" actId="478"/>
          <ac:picMkLst>
            <pc:docMk/>
            <pc:sldMk cId="2182017448" sldId="535"/>
            <ac:picMk id="11" creationId="{1DA4BF1C-1034-652A-335C-6C5BC33AD7EC}"/>
          </ac:picMkLst>
        </pc:picChg>
        <pc:picChg chg="add del mod">
          <ac:chgData name="中豪 涂" userId="caed24b91fdc82ef" providerId="LiveId" clId="{369C0D84-E495-4E74-B403-13DD1CB79DE2}" dt="2024-09-24T13:43:00.573" v="677" actId="478"/>
          <ac:picMkLst>
            <pc:docMk/>
            <pc:sldMk cId="2182017448" sldId="535"/>
            <ac:picMk id="13" creationId="{30A74F0C-CFFE-E27C-2978-3520F3B33C80}"/>
          </ac:picMkLst>
        </pc:picChg>
        <pc:picChg chg="add del mod">
          <ac:chgData name="中豪 涂" userId="caed24b91fdc82ef" providerId="LiveId" clId="{369C0D84-E495-4E74-B403-13DD1CB79DE2}" dt="2024-09-24T13:42:43.326" v="672" actId="478"/>
          <ac:picMkLst>
            <pc:docMk/>
            <pc:sldMk cId="2182017448" sldId="535"/>
            <ac:picMk id="16" creationId="{CC2C332F-83FD-7844-EAB8-62831E2B2AC2}"/>
          </ac:picMkLst>
        </pc:picChg>
        <pc:picChg chg="add del mod">
          <ac:chgData name="中豪 涂" userId="caed24b91fdc82ef" providerId="LiveId" clId="{369C0D84-E495-4E74-B403-13DD1CB79DE2}" dt="2024-09-24T13:42:21.510" v="667" actId="478"/>
          <ac:picMkLst>
            <pc:docMk/>
            <pc:sldMk cId="2182017448" sldId="535"/>
            <ac:picMk id="18" creationId="{4C0CB798-024A-454C-0D42-9E611E11F229}"/>
          </ac:picMkLst>
        </pc:picChg>
      </pc:sldChg>
      <pc:sldChg chg="modSp mod">
        <pc:chgData name="中豪 涂" userId="caed24b91fdc82ef" providerId="LiveId" clId="{369C0D84-E495-4E74-B403-13DD1CB79DE2}" dt="2024-09-24T15:07:15.673" v="709" actId="20577"/>
        <pc:sldMkLst>
          <pc:docMk/>
          <pc:sldMk cId="1081810415" sldId="536"/>
        </pc:sldMkLst>
        <pc:spChg chg="mod">
          <ac:chgData name="中豪 涂" userId="caed24b91fdc82ef" providerId="LiveId" clId="{369C0D84-E495-4E74-B403-13DD1CB79DE2}" dt="2024-09-24T15:07:15.673" v="709" actId="20577"/>
          <ac:spMkLst>
            <pc:docMk/>
            <pc:sldMk cId="1081810415" sldId="536"/>
            <ac:spMk id="2" creationId="{2D064F3A-D931-0C5A-819B-3B269A958A4B}"/>
          </ac:spMkLst>
        </pc:spChg>
        <pc:spChg chg="mod">
          <ac:chgData name="中豪 涂" userId="caed24b91fdc82ef" providerId="LiveId" clId="{369C0D84-E495-4E74-B403-13DD1CB79DE2}" dt="2024-09-22T07:40:27.176" v="91" actId="20577"/>
          <ac:spMkLst>
            <pc:docMk/>
            <pc:sldMk cId="1081810415" sldId="536"/>
            <ac:spMk id="3" creationId="{2B532E8F-2F34-4203-890E-E17F315C3C8D}"/>
          </ac:spMkLst>
        </pc:spChg>
      </pc:sldChg>
      <pc:sldChg chg="addSp delSp modSp mod">
        <pc:chgData name="中豪 涂" userId="caed24b91fdc82ef" providerId="LiveId" clId="{369C0D84-E495-4E74-B403-13DD1CB79DE2}" dt="2024-09-25T01:05:32.498" v="960" actId="20577"/>
        <pc:sldMkLst>
          <pc:docMk/>
          <pc:sldMk cId="1591365748" sldId="537"/>
        </pc:sldMkLst>
        <pc:spChg chg="del">
          <ac:chgData name="中豪 涂" userId="caed24b91fdc82ef" providerId="LiveId" clId="{369C0D84-E495-4E74-B403-13DD1CB79DE2}" dt="2024-09-25T00:28:01.910" v="844" actId="478"/>
          <ac:spMkLst>
            <pc:docMk/>
            <pc:sldMk cId="1591365748" sldId="537"/>
            <ac:spMk id="2" creationId="{8DD0C5E0-DE0B-1196-CD33-609BDCEC4AAB}"/>
          </ac:spMkLst>
        </pc:spChg>
        <pc:spChg chg="mod">
          <ac:chgData name="中豪 涂" userId="caed24b91fdc82ef" providerId="LiveId" clId="{369C0D84-E495-4E74-B403-13DD1CB79DE2}" dt="2024-09-22T13:15:47.911" v="230" actId="20577"/>
          <ac:spMkLst>
            <pc:docMk/>
            <pc:sldMk cId="1591365748" sldId="537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46.638" v="735" actId="20577"/>
          <ac:spMkLst>
            <pc:docMk/>
            <pc:sldMk cId="1591365748" sldId="537"/>
            <ac:spMk id="3" creationId="{4D021DC2-D3E5-DB1A-6FF5-A7CD48AD6B1C}"/>
          </ac:spMkLst>
        </pc:spChg>
        <pc:spChg chg="add mod">
          <ac:chgData name="中豪 涂" userId="caed24b91fdc82ef" providerId="LiveId" clId="{369C0D84-E495-4E74-B403-13DD1CB79DE2}" dt="2024-09-25T00:28:03.124" v="845"/>
          <ac:spMkLst>
            <pc:docMk/>
            <pc:sldMk cId="1591365748" sldId="537"/>
            <ac:spMk id="11" creationId="{F8F483D3-624C-334A-B814-5BD65A0AB0E8}"/>
          </ac:spMkLst>
        </pc:spChg>
        <pc:spChg chg="mod">
          <ac:chgData name="中豪 涂" userId="caed24b91fdc82ef" providerId="LiveId" clId="{369C0D84-E495-4E74-B403-13DD1CB79DE2}" dt="2024-09-25T01:05:32.498" v="960" actId="20577"/>
          <ac:spMkLst>
            <pc:docMk/>
            <pc:sldMk cId="1591365748" sldId="537"/>
            <ac:spMk id="15" creationId="{F9427BEC-30FA-75FB-6A5D-4C94950A783A}"/>
          </ac:spMkLst>
        </pc:spChg>
        <pc:spChg chg="mod">
          <ac:chgData name="中豪 涂" userId="caed24b91fdc82ef" providerId="LiveId" clId="{369C0D84-E495-4E74-B403-13DD1CB79DE2}" dt="2024-09-24T07:26:58.983" v="387" actId="20577"/>
          <ac:spMkLst>
            <pc:docMk/>
            <pc:sldMk cId="1591365748" sldId="537"/>
            <ac:spMk id="49" creationId="{A032F1BA-2843-5D82-4633-C0AA4AB72D83}"/>
          </ac:spMkLst>
        </pc:spChg>
        <pc:picChg chg="add mod">
          <ac:chgData name="中豪 涂" userId="caed24b91fdc82ef" providerId="LiveId" clId="{369C0D84-E495-4E74-B403-13DD1CB79DE2}" dt="2024-09-25T00:28:03.124" v="845"/>
          <ac:picMkLst>
            <pc:docMk/>
            <pc:sldMk cId="1591365748" sldId="537"/>
            <ac:picMk id="6" creationId="{4429D915-869E-112F-4E57-F3C588C368CB}"/>
          </ac:picMkLst>
        </pc:picChg>
        <pc:picChg chg="add mod">
          <ac:chgData name="中豪 涂" userId="caed24b91fdc82ef" providerId="LiveId" clId="{369C0D84-E495-4E74-B403-13DD1CB79DE2}" dt="2024-09-25T00:28:03.124" v="845"/>
          <ac:picMkLst>
            <pc:docMk/>
            <pc:sldMk cId="1591365748" sldId="537"/>
            <ac:picMk id="7" creationId="{68F5BB42-5BEE-1D74-CB3A-EDA133266043}"/>
          </ac:picMkLst>
        </pc:picChg>
        <pc:picChg chg="add mod">
          <ac:chgData name="中豪 涂" userId="caed24b91fdc82ef" providerId="LiveId" clId="{369C0D84-E495-4E74-B403-13DD1CB79DE2}" dt="2024-09-25T00:28:03.124" v="845"/>
          <ac:picMkLst>
            <pc:docMk/>
            <pc:sldMk cId="1591365748" sldId="537"/>
            <ac:picMk id="10" creationId="{3DD38A6D-9AD9-B51C-1A2F-318E10FE70B1}"/>
          </ac:picMkLst>
        </pc:picChg>
        <pc:picChg chg="add mod">
          <ac:chgData name="中豪 涂" userId="caed24b91fdc82ef" providerId="LiveId" clId="{369C0D84-E495-4E74-B403-13DD1CB79DE2}" dt="2024-09-25T00:28:03.124" v="845"/>
          <ac:picMkLst>
            <pc:docMk/>
            <pc:sldMk cId="1591365748" sldId="537"/>
            <ac:picMk id="12" creationId="{387F0332-1EB4-63E5-CE76-3C417DC00ACE}"/>
          </ac:picMkLst>
        </pc:picChg>
        <pc:picChg chg="add mod">
          <ac:chgData name="中豪 涂" userId="caed24b91fdc82ef" providerId="LiveId" clId="{369C0D84-E495-4E74-B403-13DD1CB79DE2}" dt="2024-09-25T00:28:03.124" v="845"/>
          <ac:picMkLst>
            <pc:docMk/>
            <pc:sldMk cId="1591365748" sldId="537"/>
            <ac:picMk id="13" creationId="{3114697F-B1EE-3C0F-A850-158254AF2B15}"/>
          </ac:picMkLst>
        </pc:picChg>
        <pc:picChg chg="del">
          <ac:chgData name="中豪 涂" userId="caed24b91fdc82ef" providerId="LiveId" clId="{369C0D84-E495-4E74-B403-13DD1CB79DE2}" dt="2024-09-25T00:27:58.827" v="842" actId="478"/>
          <ac:picMkLst>
            <pc:docMk/>
            <pc:sldMk cId="1591365748" sldId="537"/>
            <ac:picMk id="34" creationId="{78F6ACA1-504C-4360-B55C-3547C7AD6F4E}"/>
          </ac:picMkLst>
        </pc:picChg>
        <pc:picChg chg="del">
          <ac:chgData name="中豪 涂" userId="caed24b91fdc82ef" providerId="LiveId" clId="{369C0D84-E495-4E74-B403-13DD1CB79DE2}" dt="2024-09-25T00:27:58.224" v="841" actId="478"/>
          <ac:picMkLst>
            <pc:docMk/>
            <pc:sldMk cId="1591365748" sldId="537"/>
            <ac:picMk id="36" creationId="{B489129B-5081-DF2D-AD70-D2CED476EEEB}"/>
          </ac:picMkLst>
        </pc:picChg>
        <pc:picChg chg="del">
          <ac:chgData name="中豪 涂" userId="caed24b91fdc82ef" providerId="LiveId" clId="{369C0D84-E495-4E74-B403-13DD1CB79DE2}" dt="2024-09-25T00:28:00.031" v="843" actId="478"/>
          <ac:picMkLst>
            <pc:docMk/>
            <pc:sldMk cId="1591365748" sldId="537"/>
            <ac:picMk id="38" creationId="{85521411-2B82-B227-1682-EBE4FBBB145F}"/>
          </ac:picMkLst>
        </pc:picChg>
      </pc:sldChg>
      <pc:sldChg chg="addSp modSp mod">
        <pc:chgData name="中豪 涂" userId="caed24b91fdc82ef" providerId="LiveId" clId="{369C0D84-E495-4E74-B403-13DD1CB79DE2}" dt="2024-09-25T00:28:23.479" v="849" actId="20577"/>
        <pc:sldMkLst>
          <pc:docMk/>
          <pc:sldMk cId="1562312936" sldId="538"/>
        </pc:sldMkLst>
        <pc:spChg chg="mod">
          <ac:chgData name="中豪 涂" userId="caed24b91fdc82ef" providerId="LiveId" clId="{369C0D84-E495-4E74-B403-13DD1CB79DE2}" dt="2024-09-25T00:27:44.931" v="840" actId="1076"/>
          <ac:spMkLst>
            <pc:docMk/>
            <pc:sldMk cId="1562312936" sldId="538"/>
            <ac:spMk id="2" creationId="{87C10D42-04DA-D3ED-49BE-E0220D426C65}"/>
          </ac:spMkLst>
        </pc:spChg>
        <pc:spChg chg="mod">
          <ac:chgData name="中豪 涂" userId="caed24b91fdc82ef" providerId="LiveId" clId="{369C0D84-E495-4E74-B403-13DD1CB79DE2}" dt="2024-09-24T15:08:43.362" v="733" actId="20577"/>
          <ac:spMkLst>
            <pc:docMk/>
            <pc:sldMk cId="1562312936" sldId="538"/>
            <ac:spMk id="3" creationId="{001F7749-8050-0061-F8A0-673B7F3FF112}"/>
          </ac:spMkLst>
        </pc:spChg>
        <pc:spChg chg="mod">
          <ac:chgData name="中豪 涂" userId="caed24b91fdc82ef" providerId="LiveId" clId="{369C0D84-E495-4E74-B403-13DD1CB79DE2}" dt="2024-09-22T13:15:44.544" v="229" actId="20577"/>
          <ac:spMkLst>
            <pc:docMk/>
            <pc:sldMk cId="1562312936" sldId="538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5T00:28:23.479" v="849" actId="20577"/>
          <ac:spMkLst>
            <pc:docMk/>
            <pc:sldMk cId="1562312936" sldId="538"/>
            <ac:spMk id="15" creationId="{F9427BEC-30FA-75FB-6A5D-4C94950A783A}"/>
          </ac:spMkLst>
        </pc:spChg>
        <pc:spChg chg="mod">
          <ac:chgData name="中豪 涂" userId="caed24b91fdc82ef" providerId="LiveId" clId="{369C0D84-E495-4E74-B403-13DD1CB79DE2}" dt="2024-09-24T07:26:45.927" v="374" actId="20577"/>
          <ac:spMkLst>
            <pc:docMk/>
            <pc:sldMk cId="1562312936" sldId="538"/>
            <ac:spMk id="49" creationId="{A032F1BA-2843-5D82-4633-C0AA4AB72D83}"/>
          </ac:spMkLst>
        </pc:spChg>
        <pc:picChg chg="add mod ord">
          <ac:chgData name="中豪 涂" userId="caed24b91fdc82ef" providerId="LiveId" clId="{369C0D84-E495-4E74-B403-13DD1CB79DE2}" dt="2024-09-25T00:27:24.639" v="834" actId="1076"/>
          <ac:picMkLst>
            <pc:docMk/>
            <pc:sldMk cId="1562312936" sldId="538"/>
            <ac:picMk id="7" creationId="{EAA089B5-2A79-F646-D956-954B7C3BCF92}"/>
          </ac:picMkLst>
        </pc:picChg>
        <pc:picChg chg="add mod ord">
          <ac:chgData name="中豪 涂" userId="caed24b91fdc82ef" providerId="LiveId" clId="{369C0D84-E495-4E74-B403-13DD1CB79DE2}" dt="2024-09-25T00:27:38.958" v="839" actId="1076"/>
          <ac:picMkLst>
            <pc:docMk/>
            <pc:sldMk cId="1562312936" sldId="538"/>
            <ac:picMk id="11" creationId="{6141682C-0338-BB69-CE3F-0322E2BA8CEF}"/>
          </ac:picMkLst>
        </pc:picChg>
        <pc:picChg chg="mod">
          <ac:chgData name="中豪 涂" userId="caed24b91fdc82ef" providerId="LiveId" clId="{369C0D84-E495-4E74-B403-13DD1CB79DE2}" dt="2024-09-25T00:27:37.249" v="838" actId="1076"/>
          <ac:picMkLst>
            <pc:docMk/>
            <pc:sldMk cId="1562312936" sldId="538"/>
            <ac:picMk id="34" creationId="{78F6ACA1-504C-4360-B55C-3547C7AD6F4E}"/>
          </ac:picMkLst>
        </pc:picChg>
        <pc:picChg chg="mod">
          <ac:chgData name="中豪 涂" userId="caed24b91fdc82ef" providerId="LiveId" clId="{369C0D84-E495-4E74-B403-13DD1CB79DE2}" dt="2024-09-25T00:27:35.367" v="837" actId="1076"/>
          <ac:picMkLst>
            <pc:docMk/>
            <pc:sldMk cId="1562312936" sldId="538"/>
            <ac:picMk id="36" creationId="{B489129B-5081-DF2D-AD70-D2CED476EEEB}"/>
          </ac:picMkLst>
        </pc:picChg>
        <pc:picChg chg="mod ord">
          <ac:chgData name="中豪 涂" userId="caed24b91fdc82ef" providerId="LiveId" clId="{369C0D84-E495-4E74-B403-13DD1CB79DE2}" dt="2024-09-25T00:27:30.218" v="836" actId="1076"/>
          <ac:picMkLst>
            <pc:docMk/>
            <pc:sldMk cId="1562312936" sldId="538"/>
            <ac:picMk id="38" creationId="{85521411-2B82-B227-1682-EBE4FBBB145F}"/>
          </ac:picMkLst>
        </pc:picChg>
      </pc:sldChg>
      <pc:sldChg chg="addSp delSp modSp mod">
        <pc:chgData name="中豪 涂" userId="caed24b91fdc82ef" providerId="LiveId" clId="{369C0D84-E495-4E74-B403-13DD1CB79DE2}" dt="2024-09-25T01:05:41.254" v="963" actId="20577"/>
        <pc:sldMkLst>
          <pc:docMk/>
          <pc:sldMk cId="2786582363" sldId="539"/>
        </pc:sldMkLst>
        <pc:spChg chg="mod">
          <ac:chgData name="中豪 涂" userId="caed24b91fdc82ef" providerId="LiveId" clId="{369C0D84-E495-4E74-B403-13DD1CB79DE2}" dt="2024-09-24T15:08:49.965" v="737" actId="20577"/>
          <ac:spMkLst>
            <pc:docMk/>
            <pc:sldMk cId="2786582363" sldId="539"/>
            <ac:spMk id="2" creationId="{88FD87F5-DEDE-3AED-6F52-E2CDA7192C84}"/>
          </ac:spMkLst>
        </pc:spChg>
        <pc:spChg chg="mod">
          <ac:chgData name="中豪 涂" userId="caed24b91fdc82ef" providerId="LiveId" clId="{369C0D84-E495-4E74-B403-13DD1CB79DE2}" dt="2024-09-22T13:15:52.546" v="232" actId="20577"/>
          <ac:spMkLst>
            <pc:docMk/>
            <pc:sldMk cId="2786582363" sldId="539"/>
            <ac:spMk id="3" creationId="{2B532E8F-2F34-4203-890E-E17F315C3C8D}"/>
          </ac:spMkLst>
        </pc:spChg>
        <pc:spChg chg="add mod">
          <ac:chgData name="中豪 涂" userId="caed24b91fdc82ef" providerId="LiveId" clId="{369C0D84-E495-4E74-B403-13DD1CB79DE2}" dt="2024-09-25T01:05:41.254" v="963" actId="20577"/>
          <ac:spMkLst>
            <pc:docMk/>
            <pc:sldMk cId="2786582363" sldId="539"/>
            <ac:spMk id="3" creationId="{FAAA614B-8A56-7AE6-11F5-714BBF76646D}"/>
          </ac:spMkLst>
        </pc:spChg>
        <pc:spChg chg="del">
          <ac:chgData name="中豪 涂" userId="caed24b91fdc82ef" providerId="LiveId" clId="{369C0D84-E495-4E74-B403-13DD1CB79DE2}" dt="2024-09-25T00:29:00.722" v="850" actId="478"/>
          <ac:spMkLst>
            <pc:docMk/>
            <pc:sldMk cId="2786582363" sldId="539"/>
            <ac:spMk id="15" creationId="{F9427BEC-30FA-75FB-6A5D-4C94950A783A}"/>
          </ac:spMkLst>
        </pc:spChg>
      </pc:sldChg>
      <pc:sldChg chg="modSp mod">
        <pc:chgData name="中豪 涂" userId="caed24b91fdc82ef" providerId="LiveId" clId="{369C0D84-E495-4E74-B403-13DD1CB79DE2}" dt="2024-09-25T10:28:20.242" v="1209" actId="113"/>
        <pc:sldMkLst>
          <pc:docMk/>
          <pc:sldMk cId="567794230" sldId="540"/>
        </pc:sldMkLst>
        <pc:spChg chg="mod">
          <ac:chgData name="中豪 涂" userId="caed24b91fdc82ef" providerId="LiveId" clId="{369C0D84-E495-4E74-B403-13DD1CB79DE2}" dt="2024-09-22T13:15:59.001" v="234" actId="20577"/>
          <ac:spMkLst>
            <pc:docMk/>
            <pc:sldMk cId="567794230" sldId="540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56.906" v="740" actId="20577"/>
          <ac:spMkLst>
            <pc:docMk/>
            <pc:sldMk cId="567794230" sldId="540"/>
            <ac:spMk id="3" creationId="{F43B70F2-9ABF-069B-51E3-548DDD71A0BC}"/>
          </ac:spMkLst>
        </pc:spChg>
        <pc:spChg chg="mod">
          <ac:chgData name="中豪 涂" userId="caed24b91fdc82ef" providerId="LiveId" clId="{369C0D84-E495-4E74-B403-13DD1CB79DE2}" dt="2024-09-25T10:28:20.242" v="1209" actId="113"/>
          <ac:spMkLst>
            <pc:docMk/>
            <pc:sldMk cId="567794230" sldId="540"/>
            <ac:spMk id="7" creationId="{E831DF1F-0BEA-2420-B7B9-DBE46C3C47C1}"/>
          </ac:spMkLst>
        </pc:spChg>
      </pc:sldChg>
      <pc:sldChg chg="addSp delSp modSp mod">
        <pc:chgData name="中豪 涂" userId="caed24b91fdc82ef" providerId="LiveId" clId="{369C0D84-E495-4E74-B403-13DD1CB79DE2}" dt="2024-09-24T15:08:29.324" v="725" actId="20577"/>
        <pc:sldMkLst>
          <pc:docMk/>
          <pc:sldMk cId="2492123518" sldId="542"/>
        </pc:sldMkLst>
        <pc:spChg chg="mod">
          <ac:chgData name="中豪 涂" userId="caed24b91fdc82ef" providerId="LiveId" clId="{369C0D84-E495-4E74-B403-13DD1CB79DE2}" dt="2024-09-22T13:15:32.473" v="225" actId="20577"/>
          <ac:spMkLst>
            <pc:docMk/>
            <pc:sldMk cId="2492123518" sldId="542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29.324" v="725" actId="20577"/>
          <ac:spMkLst>
            <pc:docMk/>
            <pc:sldMk cId="2492123518" sldId="542"/>
            <ac:spMk id="3" creationId="{F287423A-DCAB-C953-60CA-F3E812731FCE}"/>
          </ac:spMkLst>
        </pc:spChg>
        <pc:picChg chg="add mod">
          <ac:chgData name="中豪 涂" userId="caed24b91fdc82ef" providerId="LiveId" clId="{369C0D84-E495-4E74-B403-13DD1CB79DE2}" dt="2024-09-24T13:43:20.273" v="680" actId="1076"/>
          <ac:picMkLst>
            <pc:docMk/>
            <pc:sldMk cId="2492123518" sldId="542"/>
            <ac:picMk id="2" creationId="{C4D2523C-B67B-FC1C-7A00-2377A838004B}"/>
          </ac:picMkLst>
        </pc:picChg>
        <pc:picChg chg="del">
          <ac:chgData name="中豪 涂" userId="caed24b91fdc82ef" providerId="LiveId" clId="{369C0D84-E495-4E74-B403-13DD1CB79DE2}" dt="2024-09-24T13:41:27.182" v="661" actId="478"/>
          <ac:picMkLst>
            <pc:docMk/>
            <pc:sldMk cId="2492123518" sldId="542"/>
            <ac:picMk id="12" creationId="{59CC2EC2-C01C-FC79-24AF-8792D23D07F4}"/>
          </ac:picMkLst>
        </pc:picChg>
      </pc:sldChg>
      <pc:sldChg chg="addSp delSp modSp mod">
        <pc:chgData name="中豪 涂" userId="caed24b91fdc82ef" providerId="LiveId" clId="{369C0D84-E495-4E74-B403-13DD1CB79DE2}" dt="2024-09-24T15:08:32.968" v="727" actId="20577"/>
        <pc:sldMkLst>
          <pc:docMk/>
          <pc:sldMk cId="3319358949" sldId="543"/>
        </pc:sldMkLst>
        <pc:spChg chg="mod">
          <ac:chgData name="中豪 涂" userId="caed24b91fdc82ef" providerId="LiveId" clId="{369C0D84-E495-4E74-B403-13DD1CB79DE2}" dt="2024-09-22T13:15:34.885" v="226" actId="20577"/>
          <ac:spMkLst>
            <pc:docMk/>
            <pc:sldMk cId="3319358949" sldId="543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32.968" v="727" actId="20577"/>
          <ac:spMkLst>
            <pc:docMk/>
            <pc:sldMk cId="3319358949" sldId="543"/>
            <ac:spMk id="3" creationId="{BF9E9279-0854-1EF7-71D4-4411B6B234C7}"/>
          </ac:spMkLst>
        </pc:spChg>
        <pc:picChg chg="add mod">
          <ac:chgData name="中豪 涂" userId="caed24b91fdc82ef" providerId="LiveId" clId="{369C0D84-E495-4E74-B403-13DD1CB79DE2}" dt="2024-09-24T13:42:56.658" v="676" actId="1076"/>
          <ac:picMkLst>
            <pc:docMk/>
            <pc:sldMk cId="3319358949" sldId="543"/>
            <ac:picMk id="2" creationId="{A3DEDD92-DD8C-966B-C507-598CA757CF2D}"/>
          </ac:picMkLst>
        </pc:picChg>
        <pc:picChg chg="del mod">
          <ac:chgData name="中豪 涂" userId="caed24b91fdc82ef" providerId="LiveId" clId="{369C0D84-E495-4E74-B403-13DD1CB79DE2}" dt="2024-09-24T13:41:25.496" v="660" actId="478"/>
          <ac:picMkLst>
            <pc:docMk/>
            <pc:sldMk cId="3319358949" sldId="543"/>
            <ac:picMk id="11" creationId="{36AF415F-A062-0660-F4A0-DA822A699F04}"/>
          </ac:picMkLst>
        </pc:picChg>
      </pc:sldChg>
      <pc:sldChg chg="addSp delSp modSp mod">
        <pc:chgData name="中豪 涂" userId="caed24b91fdc82ef" providerId="LiveId" clId="{369C0D84-E495-4E74-B403-13DD1CB79DE2}" dt="2024-09-24T15:08:36.871" v="729" actId="20577"/>
        <pc:sldMkLst>
          <pc:docMk/>
          <pc:sldMk cId="4162563389" sldId="544"/>
        </pc:sldMkLst>
        <pc:spChg chg="mod">
          <ac:chgData name="中豪 涂" userId="caed24b91fdc82ef" providerId="LiveId" clId="{369C0D84-E495-4E74-B403-13DD1CB79DE2}" dt="2024-09-24T15:08:36.871" v="729" actId="20577"/>
          <ac:spMkLst>
            <pc:docMk/>
            <pc:sldMk cId="4162563389" sldId="544"/>
            <ac:spMk id="3" creationId="{19F9EE4B-2A50-ED7F-6132-623199CA1455}"/>
          </ac:spMkLst>
        </pc:spChg>
        <pc:spChg chg="mod">
          <ac:chgData name="中豪 涂" userId="caed24b91fdc82ef" providerId="LiveId" clId="{369C0D84-E495-4E74-B403-13DD1CB79DE2}" dt="2024-09-22T13:15:37.502" v="227" actId="20577"/>
          <ac:spMkLst>
            <pc:docMk/>
            <pc:sldMk cId="4162563389" sldId="544"/>
            <ac:spMk id="3" creationId="{2B532E8F-2F34-4203-890E-E17F315C3C8D}"/>
          </ac:spMkLst>
        </pc:spChg>
        <pc:picChg chg="add mod">
          <ac:chgData name="中豪 涂" userId="caed24b91fdc82ef" providerId="LiveId" clId="{369C0D84-E495-4E74-B403-13DD1CB79DE2}" dt="2024-09-24T13:42:39.212" v="671" actId="1076"/>
          <ac:picMkLst>
            <pc:docMk/>
            <pc:sldMk cId="4162563389" sldId="544"/>
            <ac:picMk id="2" creationId="{16D8ED8C-A84B-858F-FBB3-7F7791BFBC39}"/>
          </ac:picMkLst>
        </pc:picChg>
        <pc:picChg chg="del">
          <ac:chgData name="中豪 涂" userId="caed24b91fdc82ef" providerId="LiveId" clId="{369C0D84-E495-4E74-B403-13DD1CB79DE2}" dt="2024-09-24T13:41:23.822" v="658" actId="478"/>
          <ac:picMkLst>
            <pc:docMk/>
            <pc:sldMk cId="4162563389" sldId="544"/>
            <ac:picMk id="11" creationId="{6A1E6BB9-6563-00C1-3559-158CCC0ECDCC}"/>
          </ac:picMkLst>
        </pc:picChg>
      </pc:sldChg>
      <pc:sldChg chg="addSp delSp modSp mod">
        <pc:chgData name="中豪 涂" userId="caed24b91fdc82ef" providerId="LiveId" clId="{369C0D84-E495-4E74-B403-13DD1CB79DE2}" dt="2024-09-24T15:08:40.187" v="731" actId="20577"/>
        <pc:sldMkLst>
          <pc:docMk/>
          <pc:sldMk cId="1535207843" sldId="545"/>
        </pc:sldMkLst>
        <pc:spChg chg="mod">
          <ac:chgData name="中豪 涂" userId="caed24b91fdc82ef" providerId="LiveId" clId="{369C0D84-E495-4E74-B403-13DD1CB79DE2}" dt="2024-09-22T13:15:40.623" v="228" actId="20577"/>
          <ac:spMkLst>
            <pc:docMk/>
            <pc:sldMk cId="1535207843" sldId="545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40.187" v="731" actId="20577"/>
          <ac:spMkLst>
            <pc:docMk/>
            <pc:sldMk cId="1535207843" sldId="545"/>
            <ac:spMk id="3" creationId="{475A706A-BCDD-3F20-6259-67B085811D82}"/>
          </ac:spMkLst>
        </pc:spChg>
        <pc:picChg chg="add mod">
          <ac:chgData name="中豪 涂" userId="caed24b91fdc82ef" providerId="LiveId" clId="{369C0D84-E495-4E74-B403-13DD1CB79DE2}" dt="2024-09-24T13:42:18.184" v="666" actId="1076"/>
          <ac:picMkLst>
            <pc:docMk/>
            <pc:sldMk cId="1535207843" sldId="545"/>
            <ac:picMk id="2" creationId="{2840B530-A5D7-6236-A8D7-0F86DA677499}"/>
          </ac:picMkLst>
        </pc:picChg>
        <pc:picChg chg="del">
          <ac:chgData name="中豪 涂" userId="caed24b91fdc82ef" providerId="LiveId" clId="{369C0D84-E495-4E74-B403-13DD1CB79DE2}" dt="2024-09-24T13:41:21.083" v="657" actId="478"/>
          <ac:picMkLst>
            <pc:docMk/>
            <pc:sldMk cId="1535207843" sldId="545"/>
            <ac:picMk id="12" creationId="{36A78510-EFB7-97C6-1247-2734BDD74D0C}"/>
          </ac:picMkLst>
        </pc:picChg>
      </pc:sldChg>
      <pc:sldChg chg="modSp mod">
        <pc:chgData name="中豪 涂" userId="caed24b91fdc82ef" providerId="LiveId" clId="{369C0D84-E495-4E74-B403-13DD1CB79DE2}" dt="2024-09-25T10:28:27.436" v="1210"/>
        <pc:sldMkLst>
          <pc:docMk/>
          <pc:sldMk cId="1830265125" sldId="546"/>
        </pc:sldMkLst>
        <pc:spChg chg="mod">
          <ac:chgData name="中豪 涂" userId="caed24b91fdc82ef" providerId="LiveId" clId="{369C0D84-E495-4E74-B403-13DD1CB79DE2}" dt="2024-09-22T13:16:02.562" v="236" actId="20577"/>
          <ac:spMkLst>
            <pc:docMk/>
            <pc:sldMk cId="1830265125" sldId="546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8:59.801" v="742" actId="20577"/>
          <ac:spMkLst>
            <pc:docMk/>
            <pc:sldMk cId="1830265125" sldId="546"/>
            <ac:spMk id="3" creationId="{8B1EDADC-0BCB-630F-A732-8F141B519980}"/>
          </ac:spMkLst>
        </pc:spChg>
        <pc:spChg chg="mod">
          <ac:chgData name="中豪 涂" userId="caed24b91fdc82ef" providerId="LiveId" clId="{369C0D84-E495-4E74-B403-13DD1CB79DE2}" dt="2024-09-25T10:28:27.436" v="1210"/>
          <ac:spMkLst>
            <pc:docMk/>
            <pc:sldMk cId="1830265125" sldId="546"/>
            <ac:spMk id="7" creationId="{E831DF1F-0BEA-2420-B7B9-DBE46C3C47C1}"/>
          </ac:spMkLst>
        </pc:spChg>
      </pc:sldChg>
      <pc:sldChg chg="modSp mod">
        <pc:chgData name="中豪 涂" userId="caed24b91fdc82ef" providerId="LiveId" clId="{369C0D84-E495-4E74-B403-13DD1CB79DE2}" dt="2024-09-25T10:28:41.473" v="1214"/>
        <pc:sldMkLst>
          <pc:docMk/>
          <pc:sldMk cId="1764799445" sldId="547"/>
        </pc:sldMkLst>
        <pc:spChg chg="mod">
          <ac:chgData name="中豪 涂" userId="caed24b91fdc82ef" providerId="LiveId" clId="{369C0D84-E495-4E74-B403-13DD1CB79DE2}" dt="2024-09-22T13:16:07.711" v="238" actId="20577"/>
          <ac:spMkLst>
            <pc:docMk/>
            <pc:sldMk cId="1764799445" sldId="547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9:04.252" v="744" actId="20577"/>
          <ac:spMkLst>
            <pc:docMk/>
            <pc:sldMk cId="1764799445" sldId="547"/>
            <ac:spMk id="3" creationId="{50404005-8541-05D5-151B-1C0FFA823C1D}"/>
          </ac:spMkLst>
        </pc:spChg>
        <pc:spChg chg="mod">
          <ac:chgData name="中豪 涂" userId="caed24b91fdc82ef" providerId="LiveId" clId="{369C0D84-E495-4E74-B403-13DD1CB79DE2}" dt="2024-09-25T10:28:41.473" v="1214"/>
          <ac:spMkLst>
            <pc:docMk/>
            <pc:sldMk cId="1764799445" sldId="547"/>
            <ac:spMk id="7" creationId="{E831DF1F-0BEA-2420-B7B9-DBE46C3C47C1}"/>
          </ac:spMkLst>
        </pc:spChg>
        <pc:spChg chg="mod">
          <ac:chgData name="中豪 涂" userId="caed24b91fdc82ef" providerId="LiveId" clId="{369C0D84-E495-4E74-B403-13DD1CB79DE2}" dt="2024-09-22T12:29:07.133" v="150" actId="20577"/>
          <ac:spMkLst>
            <pc:docMk/>
            <pc:sldMk cId="1764799445" sldId="547"/>
            <ac:spMk id="13" creationId="{1CEBF120-A340-A7EF-A874-9E168EF5494D}"/>
          </ac:spMkLst>
        </pc:spChg>
      </pc:sldChg>
      <pc:sldChg chg="addSp delSp modSp mod">
        <pc:chgData name="中豪 涂" userId="caed24b91fdc82ef" providerId="LiveId" clId="{369C0D84-E495-4E74-B403-13DD1CB79DE2}" dt="2024-09-25T00:57:00.405" v="897" actId="114"/>
        <pc:sldMkLst>
          <pc:docMk/>
          <pc:sldMk cId="2969616378" sldId="548"/>
        </pc:sldMkLst>
        <pc:spChg chg="mod">
          <ac:chgData name="中豪 涂" userId="caed24b91fdc82ef" providerId="LiveId" clId="{369C0D84-E495-4E74-B403-13DD1CB79DE2}" dt="2024-09-22T13:16:11.260" v="239" actId="20577"/>
          <ac:spMkLst>
            <pc:docMk/>
            <pc:sldMk cId="2969616378" sldId="548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9:07.478" v="746" actId="20577"/>
          <ac:spMkLst>
            <pc:docMk/>
            <pc:sldMk cId="2969616378" sldId="548"/>
            <ac:spMk id="3" creationId="{901E6FA3-46C2-D3CD-7247-04134A8D5F4F}"/>
          </ac:spMkLst>
        </pc:spChg>
        <pc:spChg chg="mod">
          <ac:chgData name="中豪 涂" userId="caed24b91fdc82ef" providerId="LiveId" clId="{369C0D84-E495-4E74-B403-13DD1CB79DE2}" dt="2024-09-25T00:52:38.308" v="879" actId="14100"/>
          <ac:spMkLst>
            <pc:docMk/>
            <pc:sldMk cId="2969616378" sldId="548"/>
            <ac:spMk id="21" creationId="{60924C3C-5662-85C0-C7A1-09DE675CC954}"/>
          </ac:spMkLst>
        </pc:spChg>
        <pc:spChg chg="mod">
          <ac:chgData name="中豪 涂" userId="caed24b91fdc82ef" providerId="LiveId" clId="{369C0D84-E495-4E74-B403-13DD1CB79DE2}" dt="2024-09-25T00:53:28.784" v="888" actId="14100"/>
          <ac:spMkLst>
            <pc:docMk/>
            <pc:sldMk cId="2969616378" sldId="548"/>
            <ac:spMk id="23" creationId="{F6EFDBF7-630B-7731-76E4-46FF6C58DB9D}"/>
          </ac:spMkLst>
        </pc:spChg>
        <pc:spChg chg="mod">
          <ac:chgData name="中豪 涂" userId="caed24b91fdc82ef" providerId="LiveId" clId="{369C0D84-E495-4E74-B403-13DD1CB79DE2}" dt="2024-09-25T00:54:12.759" v="896" actId="14100"/>
          <ac:spMkLst>
            <pc:docMk/>
            <pc:sldMk cId="2969616378" sldId="548"/>
            <ac:spMk id="25" creationId="{ABB31FC5-ED1E-1894-9E18-D1A39ECDC3FA}"/>
          </ac:spMkLst>
        </pc:spChg>
        <pc:spChg chg="mod">
          <ac:chgData name="中豪 涂" userId="caed24b91fdc82ef" providerId="LiveId" clId="{369C0D84-E495-4E74-B403-13DD1CB79DE2}" dt="2024-09-24T14:37:47.611" v="690" actId="20577"/>
          <ac:spMkLst>
            <pc:docMk/>
            <pc:sldMk cId="2969616378" sldId="548"/>
            <ac:spMk id="26" creationId="{20117EB5-42B6-3DE5-B304-940D08F5A464}"/>
          </ac:spMkLst>
        </pc:spChg>
        <pc:spChg chg="mod">
          <ac:chgData name="中豪 涂" userId="caed24b91fdc82ef" providerId="LiveId" clId="{369C0D84-E495-4E74-B403-13DD1CB79DE2}" dt="2024-09-25T00:57:00.405" v="897" actId="114"/>
          <ac:spMkLst>
            <pc:docMk/>
            <pc:sldMk cId="2969616378" sldId="548"/>
            <ac:spMk id="27" creationId="{6B89BF5D-C915-17BE-45ED-6CF5DD826709}"/>
          </ac:spMkLst>
        </pc:spChg>
        <pc:picChg chg="add mod ord">
          <ac:chgData name="中豪 涂" userId="caed24b91fdc82ef" providerId="LiveId" clId="{369C0D84-E495-4E74-B403-13DD1CB79DE2}" dt="2024-09-25T00:52:32.948" v="878" actId="1076"/>
          <ac:picMkLst>
            <pc:docMk/>
            <pc:sldMk cId="2969616378" sldId="548"/>
            <ac:picMk id="7" creationId="{D86A0D0E-6967-3E6E-5E46-CF971643DD21}"/>
          </ac:picMkLst>
        </pc:picChg>
        <pc:picChg chg="add mod ord">
          <ac:chgData name="中豪 涂" userId="caed24b91fdc82ef" providerId="LiveId" clId="{369C0D84-E495-4E74-B403-13DD1CB79DE2}" dt="2024-09-25T00:53:31.643" v="889" actId="1076"/>
          <ac:picMkLst>
            <pc:docMk/>
            <pc:sldMk cId="2969616378" sldId="548"/>
            <ac:picMk id="12" creationId="{5CCD91B9-2F43-D0FF-9CEB-E874894AE68E}"/>
          </ac:picMkLst>
        </pc:picChg>
        <pc:picChg chg="add mod">
          <ac:chgData name="中豪 涂" userId="caed24b91fdc82ef" providerId="LiveId" clId="{369C0D84-E495-4E74-B403-13DD1CB79DE2}" dt="2024-09-25T00:54:08.159" v="895" actId="1076"/>
          <ac:picMkLst>
            <pc:docMk/>
            <pc:sldMk cId="2969616378" sldId="548"/>
            <ac:picMk id="14" creationId="{D797AD40-2D26-9E29-2496-F580434F47AF}"/>
          </ac:picMkLst>
        </pc:picChg>
        <pc:picChg chg="del">
          <ac:chgData name="中豪 涂" userId="caed24b91fdc82ef" providerId="LiveId" clId="{369C0D84-E495-4E74-B403-13DD1CB79DE2}" dt="2024-09-25T00:52:18.745" v="873" actId="478"/>
          <ac:picMkLst>
            <pc:docMk/>
            <pc:sldMk cId="2969616378" sldId="548"/>
            <ac:picMk id="18" creationId="{8696223E-8757-E1BA-F2E4-611A6EE49A0C}"/>
          </ac:picMkLst>
        </pc:picChg>
        <pc:picChg chg="del">
          <ac:chgData name="中豪 涂" userId="caed24b91fdc82ef" providerId="LiveId" clId="{369C0D84-E495-4E74-B403-13DD1CB79DE2}" dt="2024-09-25T00:52:53.769" v="880" actId="478"/>
          <ac:picMkLst>
            <pc:docMk/>
            <pc:sldMk cId="2969616378" sldId="548"/>
            <ac:picMk id="19" creationId="{4300ED9B-738A-24D1-D0B3-EB175243EB25}"/>
          </ac:picMkLst>
        </pc:picChg>
        <pc:picChg chg="del">
          <ac:chgData name="中豪 涂" userId="caed24b91fdc82ef" providerId="LiveId" clId="{369C0D84-E495-4E74-B403-13DD1CB79DE2}" dt="2024-09-25T00:53:45.821" v="890" actId="478"/>
          <ac:picMkLst>
            <pc:docMk/>
            <pc:sldMk cId="2969616378" sldId="548"/>
            <ac:picMk id="20" creationId="{F46C9A72-6ACF-3780-C9B1-9A9379175452}"/>
          </ac:picMkLst>
        </pc:picChg>
      </pc:sldChg>
      <pc:sldChg chg="addSp delSp modSp mod">
        <pc:chgData name="中豪 涂" userId="caed24b91fdc82ef" providerId="LiveId" clId="{369C0D84-E495-4E74-B403-13DD1CB79DE2}" dt="2024-09-25T00:50:55.879" v="869"/>
        <pc:sldMkLst>
          <pc:docMk/>
          <pc:sldMk cId="2532370387" sldId="549"/>
        </pc:sldMkLst>
        <pc:spChg chg="mod">
          <ac:chgData name="中豪 涂" userId="caed24b91fdc82ef" providerId="LiveId" clId="{369C0D84-E495-4E74-B403-13DD1CB79DE2}" dt="2024-09-24T15:09:27.269" v="752" actId="20577"/>
          <ac:spMkLst>
            <pc:docMk/>
            <pc:sldMk cId="2532370387" sldId="549"/>
            <ac:spMk id="3" creationId="{04573A44-E384-8EE1-8216-EFD9C9EB998F}"/>
          </ac:spMkLst>
        </pc:spChg>
        <pc:spChg chg="mod">
          <ac:chgData name="中豪 涂" userId="caed24b91fdc82ef" providerId="LiveId" clId="{369C0D84-E495-4E74-B403-13DD1CB79DE2}" dt="2024-09-22T13:16:26.897" v="245" actId="20577"/>
          <ac:spMkLst>
            <pc:docMk/>
            <pc:sldMk cId="2532370387" sldId="549"/>
            <ac:spMk id="3" creationId="{2B532E8F-2F34-4203-890E-E17F315C3C8D}"/>
          </ac:spMkLst>
        </pc:spChg>
        <pc:spChg chg="del">
          <ac:chgData name="中豪 涂" userId="caed24b91fdc82ef" providerId="LiveId" clId="{369C0D84-E495-4E74-B403-13DD1CB79DE2}" dt="2024-09-24T15:21:04.544" v="803" actId="478"/>
          <ac:spMkLst>
            <pc:docMk/>
            <pc:sldMk cId="2532370387" sldId="549"/>
            <ac:spMk id="29" creationId="{B6D09E6A-FD7C-2171-85D0-32EF282CBAF1}"/>
          </ac:spMkLst>
        </pc:spChg>
        <pc:spChg chg="mod">
          <ac:chgData name="中豪 涂" userId="caed24b91fdc82ef" providerId="LiveId" clId="{369C0D84-E495-4E74-B403-13DD1CB79DE2}" dt="2024-09-24T15:21:22.655" v="807" actId="1076"/>
          <ac:spMkLst>
            <pc:docMk/>
            <pc:sldMk cId="2532370387" sldId="549"/>
            <ac:spMk id="31" creationId="{A9174115-A61E-FB23-51DD-1751112DBBFC}"/>
          </ac:spMkLst>
        </pc:spChg>
        <pc:spChg chg="mod">
          <ac:chgData name="中豪 涂" userId="caed24b91fdc82ef" providerId="LiveId" clId="{369C0D84-E495-4E74-B403-13DD1CB79DE2}" dt="2024-09-24T15:14:42.631" v="758"/>
          <ac:spMkLst>
            <pc:docMk/>
            <pc:sldMk cId="2532370387" sldId="549"/>
            <ac:spMk id="33" creationId="{82718D42-66FD-19D5-9B3F-69C3EDF74064}"/>
          </ac:spMkLst>
        </pc:spChg>
        <pc:picChg chg="add del mod">
          <ac:chgData name="中豪 涂" userId="caed24b91fdc82ef" providerId="LiveId" clId="{369C0D84-E495-4E74-B403-13DD1CB79DE2}" dt="2024-09-25T00:50:54.875" v="868" actId="478"/>
          <ac:picMkLst>
            <pc:docMk/>
            <pc:sldMk cId="2532370387" sldId="549"/>
            <ac:picMk id="6" creationId="{10FFA80C-EAB5-C03E-C22A-BD6152C2D05A}"/>
          </ac:picMkLst>
        </pc:picChg>
        <pc:picChg chg="add mod">
          <ac:chgData name="中豪 涂" userId="caed24b91fdc82ef" providerId="LiveId" clId="{369C0D84-E495-4E74-B403-13DD1CB79DE2}" dt="2024-09-25T00:50:55.879" v="869"/>
          <ac:picMkLst>
            <pc:docMk/>
            <pc:sldMk cId="2532370387" sldId="549"/>
            <ac:picMk id="7" creationId="{813A5D56-2A45-37F7-F5CE-96D8F311F4EA}"/>
          </ac:picMkLst>
        </pc:picChg>
        <pc:picChg chg="del">
          <ac:chgData name="中豪 涂" userId="caed24b91fdc82ef" providerId="LiveId" clId="{369C0D84-E495-4E74-B403-13DD1CB79DE2}" dt="2024-09-22T13:02:15.354" v="212" actId="478"/>
          <ac:picMkLst>
            <pc:docMk/>
            <pc:sldMk cId="2532370387" sldId="549"/>
            <ac:picMk id="16" creationId="{0A6D26BC-2D5B-5A00-90E8-73E6DC28EF23}"/>
          </ac:picMkLst>
        </pc:picChg>
      </pc:sldChg>
      <pc:sldChg chg="addSp delSp modSp mod">
        <pc:chgData name="中豪 涂" userId="caed24b91fdc82ef" providerId="LiveId" clId="{369C0D84-E495-4E74-B403-13DD1CB79DE2}" dt="2024-09-25T01:06:21.508" v="970" actId="1076"/>
        <pc:sldMkLst>
          <pc:docMk/>
          <pc:sldMk cId="593950057" sldId="550"/>
        </pc:sldMkLst>
        <pc:spChg chg="mod">
          <ac:chgData name="中豪 涂" userId="caed24b91fdc82ef" providerId="LiveId" clId="{369C0D84-E495-4E74-B403-13DD1CB79DE2}" dt="2024-09-22T13:16:16.512" v="241" actId="20577"/>
          <ac:spMkLst>
            <pc:docMk/>
            <pc:sldMk cId="593950057" sldId="550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9:20.183" v="748" actId="20577"/>
          <ac:spMkLst>
            <pc:docMk/>
            <pc:sldMk cId="593950057" sldId="550"/>
            <ac:spMk id="3" creationId="{CD16B41B-2693-692B-3693-2CF4BBB7AB94}"/>
          </ac:spMkLst>
        </pc:spChg>
        <pc:picChg chg="del">
          <ac:chgData name="中豪 涂" userId="caed24b91fdc82ef" providerId="LiveId" clId="{369C0D84-E495-4E74-B403-13DD1CB79DE2}" dt="2024-09-25T01:06:12.577" v="964" actId="478"/>
          <ac:picMkLst>
            <pc:docMk/>
            <pc:sldMk cId="593950057" sldId="550"/>
            <ac:picMk id="7" creationId="{B56021DF-F786-875F-4E5C-634DCF80B066}"/>
          </ac:picMkLst>
        </pc:picChg>
        <pc:picChg chg="add mod">
          <ac:chgData name="中豪 涂" userId="caed24b91fdc82ef" providerId="LiveId" clId="{369C0D84-E495-4E74-B403-13DD1CB79DE2}" dt="2024-09-25T01:06:21.508" v="970" actId="1076"/>
          <ac:picMkLst>
            <pc:docMk/>
            <pc:sldMk cId="593950057" sldId="550"/>
            <ac:picMk id="10" creationId="{5B026808-0303-760E-09A5-EDEBDDCA2376}"/>
          </ac:picMkLst>
        </pc:picChg>
      </pc:sldChg>
      <pc:sldChg chg="addSp delSp modSp del mod">
        <pc:chgData name="中豪 涂" userId="caed24b91fdc82ef" providerId="LiveId" clId="{369C0D84-E495-4E74-B403-13DD1CB79DE2}" dt="2024-09-22T13:21:30.055" v="261" actId="47"/>
        <pc:sldMkLst>
          <pc:docMk/>
          <pc:sldMk cId="544933509" sldId="551"/>
        </pc:sldMkLst>
        <pc:spChg chg="mod">
          <ac:chgData name="中豪 涂" userId="caed24b91fdc82ef" providerId="LiveId" clId="{369C0D84-E495-4E74-B403-13DD1CB79DE2}" dt="2024-09-22T13:16:29.996" v="247" actId="20577"/>
          <ac:spMkLst>
            <pc:docMk/>
            <pc:sldMk cId="544933509" sldId="551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2T13:19:52.402" v="258" actId="20577"/>
          <ac:spMkLst>
            <pc:docMk/>
            <pc:sldMk cId="544933509" sldId="551"/>
            <ac:spMk id="6" creationId="{30893626-933F-3BBC-3B82-57F3FAFE9B30}"/>
          </ac:spMkLst>
        </pc:spChg>
        <pc:spChg chg="add mod">
          <ac:chgData name="中豪 涂" userId="caed24b91fdc82ef" providerId="LiveId" clId="{369C0D84-E495-4E74-B403-13DD1CB79DE2}" dt="2024-09-22T13:19:34.688" v="256" actId="1076"/>
          <ac:spMkLst>
            <pc:docMk/>
            <pc:sldMk cId="544933509" sldId="551"/>
            <ac:spMk id="11" creationId="{E93B3819-ECF7-BB34-FC21-F9C6B5EFBC04}"/>
          </ac:spMkLst>
        </pc:spChg>
        <pc:picChg chg="add mod">
          <ac:chgData name="中豪 涂" userId="caed24b91fdc82ef" providerId="LiveId" clId="{369C0D84-E495-4E74-B403-13DD1CB79DE2}" dt="2024-09-22T13:01:16.080" v="159" actId="1076"/>
          <ac:picMkLst>
            <pc:docMk/>
            <pc:sldMk cId="544933509" sldId="551"/>
            <ac:picMk id="10" creationId="{B097E556-6377-3F03-29EB-BBA8E12F178D}"/>
          </ac:picMkLst>
        </pc:picChg>
        <pc:picChg chg="del">
          <ac:chgData name="中豪 涂" userId="caed24b91fdc82ef" providerId="LiveId" clId="{369C0D84-E495-4E74-B403-13DD1CB79DE2}" dt="2024-09-22T13:01:03.733" v="153" actId="478"/>
          <ac:picMkLst>
            <pc:docMk/>
            <pc:sldMk cId="544933509" sldId="551"/>
            <ac:picMk id="16" creationId="{0A6D26BC-2D5B-5A00-90E8-73E6DC28EF23}"/>
          </ac:picMkLst>
        </pc:picChg>
      </pc:sldChg>
      <pc:sldChg chg="addSp delSp modSp mod">
        <pc:chgData name="中豪 涂" userId="caed24b91fdc82ef" providerId="LiveId" clId="{369C0D84-E495-4E74-B403-13DD1CB79DE2}" dt="2024-09-25T00:50:49.071" v="867" actId="1076"/>
        <pc:sldMkLst>
          <pc:docMk/>
          <pc:sldMk cId="2156541875" sldId="552"/>
        </pc:sldMkLst>
        <pc:spChg chg="mod">
          <ac:chgData name="中豪 涂" userId="caed24b91fdc82ef" providerId="LiveId" clId="{369C0D84-E495-4E74-B403-13DD1CB79DE2}" dt="2024-09-22T13:16:20.257" v="243" actId="20577"/>
          <ac:spMkLst>
            <pc:docMk/>
            <pc:sldMk cId="2156541875" sldId="552"/>
            <ac:spMk id="3" creationId="{2B532E8F-2F34-4203-890E-E17F315C3C8D}"/>
          </ac:spMkLst>
        </pc:spChg>
        <pc:spChg chg="mod">
          <ac:chgData name="中豪 涂" userId="caed24b91fdc82ef" providerId="LiveId" clId="{369C0D84-E495-4E74-B403-13DD1CB79DE2}" dt="2024-09-24T15:09:23.580" v="750" actId="20577"/>
          <ac:spMkLst>
            <pc:docMk/>
            <pc:sldMk cId="2156541875" sldId="552"/>
            <ac:spMk id="6" creationId="{3709E102-7ED8-687F-C11E-E3DAEE5CEC7B}"/>
          </ac:spMkLst>
        </pc:spChg>
        <pc:spChg chg="add mod">
          <ac:chgData name="中豪 涂" userId="caed24b91fdc82ef" providerId="LiveId" clId="{369C0D84-E495-4E74-B403-13DD1CB79DE2}" dt="2024-09-24T15:21:37.310" v="810"/>
          <ac:spMkLst>
            <pc:docMk/>
            <pc:sldMk cId="2156541875" sldId="552"/>
            <ac:spMk id="7" creationId="{1900AF69-04A2-49AA-1538-759D70518CFA}"/>
          </ac:spMkLst>
        </pc:spChg>
        <pc:spChg chg="del">
          <ac:chgData name="中豪 涂" userId="caed24b91fdc82ef" providerId="LiveId" clId="{369C0D84-E495-4E74-B403-13DD1CB79DE2}" dt="2024-09-24T15:21:34.440" v="808" actId="478"/>
          <ac:spMkLst>
            <pc:docMk/>
            <pc:sldMk cId="2156541875" sldId="552"/>
            <ac:spMk id="29" creationId="{B6D09E6A-FD7C-2171-85D0-32EF282CBAF1}"/>
          </ac:spMkLst>
        </pc:spChg>
        <pc:spChg chg="del">
          <ac:chgData name="中豪 涂" userId="caed24b91fdc82ef" providerId="LiveId" clId="{369C0D84-E495-4E74-B403-13DD1CB79DE2}" dt="2024-09-24T15:21:36.123" v="809" actId="478"/>
          <ac:spMkLst>
            <pc:docMk/>
            <pc:sldMk cId="2156541875" sldId="552"/>
            <ac:spMk id="31" creationId="{A9174115-A61E-FB23-51DD-1751112DBBFC}"/>
          </ac:spMkLst>
        </pc:spChg>
        <pc:spChg chg="mod">
          <ac:chgData name="中豪 涂" userId="caed24b91fdc82ef" providerId="LiveId" clId="{369C0D84-E495-4E74-B403-13DD1CB79DE2}" dt="2024-09-24T14:47:15.574" v="696" actId="20577"/>
          <ac:spMkLst>
            <pc:docMk/>
            <pc:sldMk cId="2156541875" sldId="552"/>
            <ac:spMk id="33" creationId="{82718D42-66FD-19D5-9B3F-69C3EDF74064}"/>
          </ac:spMkLst>
        </pc:spChg>
        <pc:picChg chg="add del mod">
          <ac:chgData name="中豪 涂" userId="caed24b91fdc82ef" providerId="LiveId" clId="{369C0D84-E495-4E74-B403-13DD1CB79DE2}" dt="2024-09-25T00:50:34.799" v="864" actId="478"/>
          <ac:picMkLst>
            <pc:docMk/>
            <pc:sldMk cId="2156541875" sldId="552"/>
            <ac:picMk id="3" creationId="{030ABC21-B78C-087B-3536-B74A3DFC1C09}"/>
          </ac:picMkLst>
        </pc:picChg>
        <pc:picChg chg="add mod">
          <ac:chgData name="中豪 涂" userId="caed24b91fdc82ef" providerId="LiveId" clId="{369C0D84-E495-4E74-B403-13DD1CB79DE2}" dt="2024-09-25T00:50:49.071" v="867" actId="1076"/>
          <ac:picMkLst>
            <pc:docMk/>
            <pc:sldMk cId="2156541875" sldId="552"/>
            <ac:picMk id="15" creationId="{62C543D1-6F6D-C94F-7577-47379012A4B4}"/>
          </ac:picMkLst>
        </pc:picChg>
        <pc:picChg chg="del">
          <ac:chgData name="中豪 涂" userId="caed24b91fdc82ef" providerId="LiveId" clId="{369C0D84-E495-4E74-B403-13DD1CB79DE2}" dt="2024-09-24T13:44:51.783" v="685" actId="478"/>
          <ac:picMkLst>
            <pc:docMk/>
            <pc:sldMk cId="2156541875" sldId="552"/>
            <ac:picMk id="16" creationId="{0A6D26BC-2D5B-5A00-90E8-73E6DC28EF23}"/>
          </ac:picMkLst>
        </pc:picChg>
      </pc:sldChg>
      <pc:sldChg chg="addSp delSp modSp add mod">
        <pc:chgData name="中豪 涂" userId="caed24b91fdc82ef" providerId="LiveId" clId="{369C0D84-E495-4E74-B403-13DD1CB79DE2}" dt="2024-09-25T00:51:03.546" v="872" actId="167"/>
        <pc:sldMkLst>
          <pc:docMk/>
          <pc:sldMk cId="239972800" sldId="553"/>
        </pc:sldMkLst>
        <pc:spChg chg="mod">
          <ac:chgData name="中豪 涂" userId="caed24b91fdc82ef" providerId="LiveId" clId="{369C0D84-E495-4E74-B403-13DD1CB79DE2}" dt="2024-09-24T15:09:30.880" v="754" actId="20577"/>
          <ac:spMkLst>
            <pc:docMk/>
            <pc:sldMk cId="239972800" sldId="553"/>
            <ac:spMk id="3" creationId="{2D44E525-9058-2825-D509-2DEA8F74D205}"/>
          </ac:spMkLst>
        </pc:spChg>
        <pc:spChg chg="mod">
          <ac:chgData name="中豪 涂" userId="caed24b91fdc82ef" providerId="LiveId" clId="{369C0D84-E495-4E74-B403-13DD1CB79DE2}" dt="2024-09-22T13:21:22.090" v="260" actId="1076"/>
          <ac:spMkLst>
            <pc:docMk/>
            <pc:sldMk cId="239972800" sldId="553"/>
            <ac:spMk id="6" creationId="{30893626-933F-3BBC-3B82-57F3FAFE9B30}"/>
          </ac:spMkLst>
        </pc:spChg>
        <pc:spChg chg="add mod">
          <ac:chgData name="中豪 涂" userId="caed24b91fdc82ef" providerId="LiveId" clId="{369C0D84-E495-4E74-B403-13DD1CB79DE2}" dt="2024-09-24T15:21:49.142" v="813"/>
          <ac:spMkLst>
            <pc:docMk/>
            <pc:sldMk cId="239972800" sldId="553"/>
            <ac:spMk id="7" creationId="{34BCFC65-B41A-B7EC-F0FC-76B8C1BDB0B2}"/>
          </ac:spMkLst>
        </pc:spChg>
        <pc:spChg chg="del">
          <ac:chgData name="中豪 涂" userId="caed24b91fdc82ef" providerId="LiveId" clId="{369C0D84-E495-4E74-B403-13DD1CB79DE2}" dt="2024-09-24T15:21:46.205" v="811" actId="478"/>
          <ac:spMkLst>
            <pc:docMk/>
            <pc:sldMk cId="239972800" sldId="553"/>
            <ac:spMk id="29" creationId="{B6D09E6A-FD7C-2171-85D0-32EF282CBAF1}"/>
          </ac:spMkLst>
        </pc:spChg>
        <pc:spChg chg="del">
          <ac:chgData name="中豪 涂" userId="caed24b91fdc82ef" providerId="LiveId" clId="{369C0D84-E495-4E74-B403-13DD1CB79DE2}" dt="2024-09-24T15:21:48.037" v="812" actId="478"/>
          <ac:spMkLst>
            <pc:docMk/>
            <pc:sldMk cId="239972800" sldId="553"/>
            <ac:spMk id="31" creationId="{A9174115-A61E-FB23-51DD-1751112DBBFC}"/>
          </ac:spMkLst>
        </pc:spChg>
        <pc:spChg chg="mod">
          <ac:chgData name="中豪 涂" userId="caed24b91fdc82ef" providerId="LiveId" clId="{369C0D84-E495-4E74-B403-13DD1CB79DE2}" dt="2024-09-24T15:20:35.227" v="759"/>
          <ac:spMkLst>
            <pc:docMk/>
            <pc:sldMk cId="239972800" sldId="553"/>
            <ac:spMk id="33" creationId="{82718D42-66FD-19D5-9B3F-69C3EDF74064}"/>
          </ac:spMkLst>
        </pc:spChg>
        <pc:picChg chg="del">
          <ac:chgData name="中豪 涂" userId="caed24b91fdc82ef" providerId="LiveId" clId="{369C0D84-E495-4E74-B403-13DD1CB79DE2}" dt="2024-09-25T00:50:59.849" v="870" actId="478"/>
          <ac:picMkLst>
            <pc:docMk/>
            <pc:sldMk cId="239972800" sldId="553"/>
            <ac:picMk id="10" creationId="{B097E556-6377-3F03-29EB-BBA8E12F178D}"/>
          </ac:picMkLst>
        </pc:picChg>
        <pc:picChg chg="add mod ord">
          <ac:chgData name="中豪 涂" userId="caed24b91fdc82ef" providerId="LiveId" clId="{369C0D84-E495-4E74-B403-13DD1CB79DE2}" dt="2024-09-25T00:51:03.546" v="872" actId="167"/>
          <ac:picMkLst>
            <pc:docMk/>
            <pc:sldMk cId="239972800" sldId="553"/>
            <ac:picMk id="15" creationId="{9336912C-7A3E-469A-114B-1BB48EE108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BE00AC-CF02-458A-B11D-D85B47DFB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6E4A92-989F-4A24-A77F-15C85AE4A5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187556-1128-46B1-8F20-955B6B2C1B51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7DAD0F8-9791-4B46-8CAC-BFEB2ABC0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3FC56F3-590A-47E6-B8FB-BA7F048B8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E31A7A-8077-4C61-BB63-1D94A8E291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D966D6-F5D2-4256-8912-5BD562075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707A1F-ED3F-4072-8972-B53A884DA5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4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6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11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8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25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07A1F-ED3F-4072-8972-B53A884DA50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759004A-42BD-40F0-A43F-23395CB6BC7B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29DA7D9-BAC8-4C1B-8FE0-F692933126DB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8E8073C-D819-46E3-8188-DBD78167DA5A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7FBE8D-4A3C-4191-B2EE-24206A05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B59D2D-1EAC-4130-A434-7149BB4B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56100D-DE2D-4E6A-8CEB-49FA83AC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8487-D502-436C-BCF3-74A0CD833D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19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653E-FF07-4D9B-AD06-32900BF4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8D6A3-DB6A-4334-A2BF-60EC7AC4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662F-7E2F-4B86-A50D-9B0AFC58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E639-C8B6-45C0-BA2B-841216070D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C473EF1-C1E0-4822-A558-4FB8CC4B0C9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67554A-A6E3-4FD8-85F6-D092DF915001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888AF7-9A96-4FC7-AB63-EEB9B2A3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34D635-89F3-4863-A2EB-CEFB8FC8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5A4432-E660-4FBE-8011-80FCCA74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0E85-8381-4BD7-AD1C-54DBE786C6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4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8B8A8-4B02-4496-B8A3-0C265AAA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3124-7747-448E-96D7-A23BCE52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A6BF-7942-4000-BFD3-70CA3970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1330-C9A4-473C-B1B5-5B02B47A2A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0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2793B5A-8FDA-48AC-851E-FD91F9F490E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9CE79A6-BC2E-468C-AF8C-8F7DCE0C56C4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EC5DFC9-93A6-4B4A-8B1C-F370DBE9D24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EFEA71-1997-422B-8BDA-064A660D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0FFCDE-5491-4387-AB9E-CCD1414D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118191-3375-451C-8B16-EEF726E1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7233-CF8B-456D-8414-D1CCF49D4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56FC10-2A65-488F-90E9-57CFEFFA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66B6A9-FFF9-4DA5-8738-57988F9D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F9A513-3195-49B5-BD0C-7BE2C534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D994-58BD-4BAD-85E7-C48213980E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BA73E3-3DB0-4301-8C73-448CE0D8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99221C-B16B-44AF-BFA9-AC85E591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E6590B-4781-4371-B482-70693DBA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CCE3-ADE2-43F4-B6FE-A98413197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6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B7F104-9AFE-46E1-AD21-61A0EAD7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47FB65-87E3-40F2-BE73-0700227F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3ECEB5-AA11-4EEE-9E15-1CE71EB3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3547-4932-44D7-870B-B85FD220B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14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4B829C-1B8C-463A-918E-156F9806228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3D5415-BEC3-453A-B378-EEAB6E64C1A7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E8A443F-07D9-4470-9231-3C3ED099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11F0728-801C-4C46-8D6E-2771CAD6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FCFA6AD-6F34-4DE4-9AAB-25FD60AA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276A7459-573B-48E0-B22F-6F16C28BEBB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29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FB091C-0A0B-4B8D-A956-BFD390E40E03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BAFE13C-B7E2-47C6-B0A1-929042C61D2B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C16FEA-38AE-4633-9DF4-A05ABBA6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C34D3E5-C9B6-451B-B611-C398A34C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256F57F-D46E-4196-99E1-46DBE61C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75208C-EA0D-44C9-9AE7-DFAA17C34E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5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98EE41-B6E3-4B87-A0CC-039133A9C46B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7DCF860-602A-4425-9015-3CD0E7817557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FCC1583-F320-46D9-BCF3-E4A91932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D4F7AE-171E-4B70-A24E-EF4AC29A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72703A6-064B-4AA0-8637-821D17C5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2AC-68DA-4F1B-8EC3-F709026459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3FC526-C91C-4EC6-99AC-7E4267689BE5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762F7-306D-4BAC-8C03-9392559FB4F2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88537-012F-408A-839B-E5410D0A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9651D91-2B94-4CBE-989D-27BC00374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8F8C-1115-4FC7-A717-0201D67B8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2024/9/26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AC8B-7F6B-4C51-B510-8E4E64A4A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B1CA-E6F8-405A-8FC9-E2BDEC7E1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128B753-4ED3-4B4F-B277-FA4EFFA64A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ACF64-8FF7-4664-BD42-2B26469C67E5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1" r:id="rId5"/>
    <p:sldLayoutId id="2147483732" r:id="rId6"/>
    <p:sldLayoutId id="2147483736" r:id="rId7"/>
    <p:sldLayoutId id="2147483737" r:id="rId8"/>
    <p:sldLayoutId id="2147483738" r:id="rId9"/>
    <p:sldLayoutId id="2147483733" r:id="rId10"/>
    <p:sldLayoutId id="2147483739" r:id="rId11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20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image" Target="../media/image70.png"/><Relationship Id="rId12" Type="http://schemas.openxmlformats.org/officeDocument/2006/relationships/image" Target="../media/image570.png"/><Relationship Id="rId17" Type="http://schemas.openxmlformats.org/officeDocument/2006/relationships/image" Target="../media/image67.png"/><Relationship Id="rId2" Type="http://schemas.openxmlformats.org/officeDocument/2006/relationships/image" Target="../media/image6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5" Type="http://schemas.openxmlformats.org/officeDocument/2006/relationships/image" Target="../media/image64.png"/><Relationship Id="rId4" Type="http://schemas.openxmlformats.org/officeDocument/2006/relationships/image" Target="../media/image62.png"/><Relationship Id="rId1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63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hyperlink" Target="https://sites.ualberta.ca/~pogosyan/teaching/ASTRO_122/lect19/lecture19.html" TargetMode="External"/><Relationship Id="rId4" Type="http://schemas.openxmlformats.org/officeDocument/2006/relationships/hyperlink" Target="https://heasarc.gsfc.nasa.gov/Images/nicer/" TargetMode="External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20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7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7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>
            <a:extLst>
              <a:ext uri="{FF2B5EF4-FFF2-40B4-BE49-F238E27FC236}">
                <a16:creationId xmlns:a16="http://schemas.microsoft.com/office/drawing/2014/main" id="{F4ED670D-7A93-462F-A70E-CE0720EF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32" y="1984189"/>
            <a:ext cx="11161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CN" sz="54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Peculiar Thermal Relaxation of Neutron Stars</a:t>
            </a:r>
            <a:endParaRPr lang="zh-CN" altLang="en-US" sz="5400" b="1" baseline="-2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B3D0D86D-9B5B-460C-814F-3EA5252DF6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CFE64B-6F66-525C-0BDF-E4E7CC8D2EFF}"/>
              </a:ext>
            </a:extLst>
          </p:cNvPr>
          <p:cNvSpPr txBox="1"/>
          <p:nvPr/>
        </p:nvSpPr>
        <p:spPr bwMode="auto">
          <a:xfrm>
            <a:off x="1271129" y="3825267"/>
            <a:ext cx="8002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Speaker:	       Zhong-Hao Tu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涂中豪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Collaborator: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Ang Li and Rodrigo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Negreiros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19CB30-85BA-FB82-3FC4-8A8CA838A1CF}"/>
              </a:ext>
            </a:extLst>
          </p:cNvPr>
          <p:cNvSpPr txBox="1"/>
          <p:nvPr/>
        </p:nvSpPr>
        <p:spPr bwMode="auto">
          <a:xfrm>
            <a:off x="4058549" y="5598725"/>
            <a:ext cx="7688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IHEP,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China; Sept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9624C5-75DB-5C28-F4D2-BB05A4033064}"/>
              </a:ext>
            </a:extLst>
          </p:cNvPr>
          <p:cNvSpPr txBox="1"/>
          <p:nvPr/>
        </p:nvSpPr>
        <p:spPr bwMode="auto">
          <a:xfrm>
            <a:off x="6747339" y="3795451"/>
            <a:ext cx="3398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tuzhonghao@xmu.edu.cn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6201A5-BA5F-36BD-0AB3-4301BCAF5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94434" cy="8107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39E2F8-261D-ACA2-2C68-4581E9FAE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193" y="5438344"/>
            <a:ext cx="1511124" cy="577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3A37D18-2E5B-4723-3692-2B3C8DF8B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434" y="38099"/>
            <a:ext cx="5797566" cy="781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0C511F-0DE4-44C0-F8F3-823C8461A223}"/>
              </a:ext>
            </a:extLst>
          </p:cNvPr>
          <p:cNvSpPr txBox="1"/>
          <p:nvPr/>
        </p:nvSpPr>
        <p:spPr bwMode="auto">
          <a:xfrm>
            <a:off x="8791201" y="2393565"/>
            <a:ext cx="1177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状态方程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52EDBDEE-E205-C9C0-6C5C-78124477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Long-term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0B9DD-4737-BB9F-FBEE-92425E01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" y="1189697"/>
            <a:ext cx="5572903" cy="1676634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5C6E5A-AAA5-69A6-9DA9-F6D2BC850767}"/>
              </a:ext>
            </a:extLst>
          </p:cNvPr>
          <p:cNvSpPr/>
          <p:nvPr/>
        </p:nvSpPr>
        <p:spPr>
          <a:xfrm>
            <a:off x="976701" y="3284641"/>
            <a:ext cx="945515" cy="1256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14BB40-23FD-B0B6-1882-3F583A9A1394}"/>
              </a:ext>
            </a:extLst>
          </p:cNvPr>
          <p:cNvSpPr txBox="1"/>
          <p:nvPr/>
        </p:nvSpPr>
        <p:spPr bwMode="auto">
          <a:xfrm>
            <a:off x="1044903" y="3789561"/>
            <a:ext cx="80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/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neutrino emissivity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thermal conductivity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blipFill>
                <a:blip r:embed="rId4"/>
                <a:stretch>
                  <a:fillRect l="-898" b="-6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BDB1C9F-AB8F-63C0-F428-A85AE65961D2}"/>
              </a:ext>
            </a:extLst>
          </p:cNvPr>
          <p:cNvSpPr/>
          <p:nvPr/>
        </p:nvSpPr>
        <p:spPr>
          <a:xfrm>
            <a:off x="976701" y="4928901"/>
            <a:ext cx="945515" cy="12560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0EB0B7-4D8E-EBEE-1316-8F3B7B54500A}"/>
              </a:ext>
            </a:extLst>
          </p:cNvPr>
          <p:cNvSpPr txBox="1"/>
          <p:nvPr/>
        </p:nvSpPr>
        <p:spPr bwMode="auto">
          <a:xfrm>
            <a:off x="1044903" y="5433821"/>
            <a:ext cx="80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151ECB-FCAE-A1E5-6777-AABCE677F3BC}"/>
                  </a:ext>
                </a:extLst>
              </p:cNvPr>
              <p:cNvSpPr txBox="1"/>
              <p:nvPr/>
            </p:nvSpPr>
            <p:spPr bwMode="auto">
              <a:xfrm>
                <a:off x="2128519" y="4983371"/>
                <a:ext cx="6106160" cy="96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ass and radius profile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curvature profile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ϕ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151ECB-FCAE-A1E5-6777-AABCE677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519" y="4983371"/>
                <a:ext cx="6106160" cy="960328"/>
              </a:xfrm>
              <a:prstGeom prst="rect">
                <a:avLst/>
              </a:prstGeom>
              <a:blipFill>
                <a:blip r:embed="rId5"/>
                <a:stretch>
                  <a:fillRect l="-898" b="-101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右大括号 37">
            <a:extLst>
              <a:ext uri="{FF2B5EF4-FFF2-40B4-BE49-F238E27FC236}">
                <a16:creationId xmlns:a16="http://schemas.microsoft.com/office/drawing/2014/main" id="{D146CD96-4464-036A-1982-830C83821CE5}"/>
              </a:ext>
            </a:extLst>
          </p:cNvPr>
          <p:cNvSpPr/>
          <p:nvPr/>
        </p:nvSpPr>
        <p:spPr>
          <a:xfrm>
            <a:off x="5489927" y="3475830"/>
            <a:ext cx="606073" cy="2505842"/>
          </a:xfrm>
          <a:prstGeom prst="rightBrace">
            <a:avLst>
              <a:gd name="adj1" fmla="val 100210"/>
              <a:gd name="adj2" fmla="val 759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7AF3A8B-A213-EA3C-1AFE-520191F130CC}"/>
                  </a:ext>
                </a:extLst>
              </p:cNvPr>
              <p:cNvSpPr txBox="1"/>
              <p:nvPr/>
            </p:nvSpPr>
            <p:spPr bwMode="auto">
              <a:xfrm>
                <a:off x="6721507" y="4890774"/>
                <a:ext cx="5363656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Equation of State (</a:t>
                </a:r>
                <a:r>
                  <a:rPr lang="en-US" altLang="zh-CN" b="1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EoS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Superfluidity (SF</a:t>
                </a:r>
                <a:r>
                  <a:rPr lang="zh-CN" altLang="en-US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）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Composition: hyperon? quark?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𝛥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? ...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Mass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Magnetic field, envelopes …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7AF3A8B-A213-EA3C-1AFE-520191F13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507" y="4890774"/>
                <a:ext cx="5363656" cy="1477328"/>
              </a:xfrm>
              <a:prstGeom prst="rect">
                <a:avLst/>
              </a:prstGeom>
              <a:blipFill>
                <a:blip r:embed="rId6"/>
                <a:stretch>
                  <a:fillRect l="-796" t="-2058" b="-5350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5A107F0-820B-1C6A-8683-703C65C1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4B835B-FC8C-BA82-6415-E50217635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68" y="1151445"/>
            <a:ext cx="4924125" cy="37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7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 Emissivity 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81F991-53EB-C4AB-21B3-4DFE8E26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8" y="1783549"/>
            <a:ext cx="6802912" cy="20431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D6F5D30-5A12-516F-8E86-5D2BF80E8071}"/>
              </a:ext>
            </a:extLst>
          </p:cNvPr>
          <p:cNvSpPr txBox="1"/>
          <p:nvPr/>
        </p:nvSpPr>
        <p:spPr bwMode="auto">
          <a:xfrm>
            <a:off x="442945" y="1135330"/>
            <a:ext cx="2941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dUrca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vs.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mUrca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A01214-3878-4C8F-948B-2CA3A9699A22}"/>
              </a:ext>
            </a:extLst>
          </p:cNvPr>
          <p:cNvSpPr txBox="1"/>
          <p:nvPr/>
        </p:nvSpPr>
        <p:spPr bwMode="auto">
          <a:xfrm>
            <a:off x="442945" y="4888613"/>
            <a:ext cx="6103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Cooper pair breaking and formation (PBF)</a:t>
            </a:r>
            <a:endParaRPr lang="zh-CN" altLang="en-US" sz="24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E1DB6F1-1979-A9F7-1E52-4AAACE9B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5" y="5522592"/>
            <a:ext cx="6449325" cy="5525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93A5BB0-3727-4779-DB0B-43B11C42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913" b="-21939"/>
          <a:stretch/>
        </p:blipFill>
        <p:spPr>
          <a:xfrm>
            <a:off x="442945" y="3895019"/>
            <a:ext cx="2099614" cy="42980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A42DD61-8063-E35A-49CE-382B8548B8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13" t="10351"/>
          <a:stretch/>
        </p:blipFill>
        <p:spPr>
          <a:xfrm>
            <a:off x="442944" y="4324823"/>
            <a:ext cx="2099615" cy="31599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AA60E2F-DC1C-48E8-6F1C-F1396A45D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420" y="3895019"/>
            <a:ext cx="3791479" cy="75258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3D7C7D71-E0DA-D9EB-42E4-3DE12C3FBB73}"/>
              </a:ext>
            </a:extLst>
          </p:cNvPr>
          <p:cNvSpPr txBox="1"/>
          <p:nvPr/>
        </p:nvSpPr>
        <p:spPr bwMode="auto">
          <a:xfrm>
            <a:off x="7022188" y="5444912"/>
            <a:ext cx="5169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PBF process is triggered when internal temperature decreases to the critical temperature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8F9C9A-973D-4961-DBB8-9B7A5DCB79AD}"/>
              </a:ext>
            </a:extLst>
          </p:cNvPr>
          <p:cNvSpPr txBox="1"/>
          <p:nvPr/>
        </p:nvSpPr>
        <p:spPr bwMode="auto">
          <a:xfrm>
            <a:off x="3312621" y="1226414"/>
            <a:ext cx="2783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Alford2024_arXiv2406.13717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8C2943-BF45-6135-AE4E-F7FF89C66C03}"/>
              </a:ext>
            </a:extLst>
          </p:cNvPr>
          <p:cNvSpPr txBox="1"/>
          <p:nvPr/>
        </p:nvSpPr>
        <p:spPr bwMode="auto">
          <a:xfrm>
            <a:off x="701909" y="5233743"/>
            <a:ext cx="6150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Raduta2017_MNRAS475-4347</a:t>
            </a:r>
            <a:endParaRPr lang="zh-CN" altLang="en-US" sz="1600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34841F0-7A2C-5F9E-C319-EC6164B78C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278009"/>
                  </p:ext>
                </p:extLst>
              </p:nvPr>
            </p:nvGraphicFramePr>
            <p:xfrm>
              <a:off x="7109210" y="2840708"/>
              <a:ext cx="5082790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1395">
                      <a:extLst>
                        <a:ext uri="{9D8B030D-6E8A-4147-A177-3AD203B41FA5}">
                          <a16:colId xmlns:a16="http://schemas.microsoft.com/office/drawing/2014/main" val="3078462585"/>
                        </a:ext>
                      </a:extLst>
                    </a:gridCol>
                    <a:gridCol w="2541395">
                      <a:extLst>
                        <a:ext uri="{9D8B030D-6E8A-4147-A177-3AD203B41FA5}">
                          <a16:colId xmlns:a16="http://schemas.microsoft.com/office/drawing/2014/main" val="3246221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threshold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902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i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np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&gt;1/9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7894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736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hyperon </a:t>
                          </a: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nearly the onset density of hyperon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4247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34841F0-7A2C-5F9E-C319-EC6164B78C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278009"/>
                  </p:ext>
                </p:extLst>
              </p:nvPr>
            </p:nvGraphicFramePr>
            <p:xfrm>
              <a:off x="7109210" y="2840708"/>
              <a:ext cx="5082790" cy="1691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1395">
                      <a:extLst>
                        <a:ext uri="{9D8B030D-6E8A-4147-A177-3AD203B41FA5}">
                          <a16:colId xmlns:a16="http://schemas.microsoft.com/office/drawing/2014/main" val="3078462585"/>
                        </a:ext>
                      </a:extLst>
                    </a:gridCol>
                    <a:gridCol w="2541395">
                      <a:extLst>
                        <a:ext uri="{9D8B030D-6E8A-4147-A177-3AD203B41FA5}">
                          <a16:colId xmlns:a16="http://schemas.microsoft.com/office/drawing/2014/main" val="3246221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threshold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902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i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np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240" t="-108197" r="-1199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894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mUrca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240" t="-208197" r="-1199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7367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hyperon </a:t>
                          </a:r>
                          <a:r>
                            <a:rPr lang="en-US" altLang="zh-CN" sz="16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dUrca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nearly the onset density of hyperon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4247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75EC7DF7-26CB-541B-E0A1-45960826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2003DFA-E147-6867-FD66-7AD6BD7D271D}"/>
              </a:ext>
            </a:extLst>
          </p:cNvPr>
          <p:cNvSpPr/>
          <p:nvPr/>
        </p:nvSpPr>
        <p:spPr>
          <a:xfrm>
            <a:off x="3167114" y="3862081"/>
            <a:ext cx="660167" cy="839605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E42C09-927D-A63A-87CA-37C2A407404D}"/>
              </a:ext>
            </a:extLst>
          </p:cNvPr>
          <p:cNvSpPr txBox="1"/>
          <p:nvPr/>
        </p:nvSpPr>
        <p:spPr bwMode="auto">
          <a:xfrm>
            <a:off x="3291066" y="4680537"/>
            <a:ext cx="1920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spectator nucleon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2E4E679-0CDD-F78D-3A5F-97D53CB2D688}"/>
              </a:ext>
            </a:extLst>
          </p:cNvPr>
          <p:cNvSpPr/>
          <p:nvPr/>
        </p:nvSpPr>
        <p:spPr>
          <a:xfrm>
            <a:off x="4602591" y="4296118"/>
            <a:ext cx="660167" cy="384419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A287F76-6817-DC48-18AE-348F8F431721}"/>
              </a:ext>
            </a:extLst>
          </p:cNvPr>
          <p:cNvSpPr/>
          <p:nvPr/>
        </p:nvSpPr>
        <p:spPr>
          <a:xfrm>
            <a:off x="5262758" y="3843373"/>
            <a:ext cx="660167" cy="384419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431344C-EA4C-EFC3-2A49-B480812B4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218" y="2215021"/>
            <a:ext cx="3555551" cy="5226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2F79A66-53B9-9F91-5A7C-90662A52D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7218" y="4912115"/>
            <a:ext cx="2198956" cy="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532E8F-2F34-4203-890E-E17F315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 and Neutron Star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82802A-5B47-10D5-9F3F-A54DA025B7F8}"/>
              </a:ext>
            </a:extLst>
          </p:cNvPr>
          <p:cNvSpPr txBox="1"/>
          <p:nvPr/>
        </p:nvSpPr>
        <p:spPr bwMode="auto">
          <a:xfrm>
            <a:off x="5070589" y="1251656"/>
            <a:ext cx="6783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Baryon superfluidity is widely present within neutron stars.</a:t>
            </a:r>
            <a:endParaRPr lang="zh-CN" altLang="en-US" sz="2000" b="1" u="sng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8B6BB0-9B96-33F9-B38A-545071A7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" y="1135922"/>
            <a:ext cx="3570288" cy="244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968CF0-6418-48BB-60C1-F8630651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3667228"/>
            <a:ext cx="3407186" cy="25483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AC13733-2F03-5301-141D-89199438CBAE}"/>
              </a:ext>
            </a:extLst>
          </p:cNvPr>
          <p:cNvSpPr txBox="1"/>
          <p:nvPr/>
        </p:nvSpPr>
        <p:spPr bwMode="auto">
          <a:xfrm>
            <a:off x="4012307" y="5043844"/>
            <a:ext cx="2992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Sedrakian2024_arXiv2407.13686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Tu2022_PRC106-025806</a:t>
            </a:r>
          </a:p>
        </p:txBody>
      </p:sp>
    </p:spTree>
    <p:extLst>
      <p:ext uri="{BB962C8B-B14F-4D97-AF65-F5344CB8AC3E}">
        <p14:creationId xmlns:p14="http://schemas.microsoft.com/office/powerpoint/2010/main" val="350913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532E8F-2F34-4203-890E-E17F315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 and Neutron Star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82802A-5B47-10D5-9F3F-A54DA025B7F8}"/>
              </a:ext>
            </a:extLst>
          </p:cNvPr>
          <p:cNvSpPr txBox="1"/>
          <p:nvPr/>
        </p:nvSpPr>
        <p:spPr bwMode="auto">
          <a:xfrm>
            <a:off x="5070589" y="1251656"/>
            <a:ext cx="6783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Baryon superfluidity is widely present within neutron stars.</a:t>
            </a:r>
            <a:endParaRPr lang="zh-CN" altLang="en-US" sz="2000" b="1" u="sng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8B6BB0-9B96-33F9-B38A-545071A7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" y="1135922"/>
            <a:ext cx="3570288" cy="244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968CF0-6418-48BB-60C1-F8630651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3667228"/>
            <a:ext cx="3407186" cy="25483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AC13733-2F03-5301-141D-89199438CBAE}"/>
              </a:ext>
            </a:extLst>
          </p:cNvPr>
          <p:cNvSpPr txBox="1"/>
          <p:nvPr/>
        </p:nvSpPr>
        <p:spPr bwMode="auto">
          <a:xfrm>
            <a:off x="4012307" y="5043844"/>
            <a:ext cx="2992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Sedrakian2024_arXiv2407.13686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Tu2022_PRC106-025806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Page2011_PRL106-081101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926065F-57C9-7FF3-4FB8-2FDC20DA9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31" y="2007642"/>
            <a:ext cx="3939316" cy="2913054"/>
          </a:xfrm>
          <a:prstGeom prst="rect">
            <a:avLst/>
          </a:prstGeom>
        </p:spPr>
      </p:pic>
      <p:sp>
        <p:nvSpPr>
          <p:cNvPr id="39" name="右大括号 38">
            <a:extLst>
              <a:ext uri="{FF2B5EF4-FFF2-40B4-BE49-F238E27FC236}">
                <a16:creationId xmlns:a16="http://schemas.microsoft.com/office/drawing/2014/main" id="{14955386-E561-7E7C-7A26-CB82776C3B08}"/>
              </a:ext>
            </a:extLst>
          </p:cNvPr>
          <p:cNvSpPr/>
          <p:nvPr/>
        </p:nvSpPr>
        <p:spPr>
          <a:xfrm>
            <a:off x="3582396" y="2208381"/>
            <a:ext cx="298573" cy="3410099"/>
          </a:xfrm>
          <a:prstGeom prst="rightBrace">
            <a:avLst>
              <a:gd name="adj1" fmla="val 1308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43BADFA-5D6A-D7BA-FEE0-F7A958CFF76F}"/>
              </a:ext>
            </a:extLst>
          </p:cNvPr>
          <p:cNvSpPr txBox="1"/>
          <p:nvPr/>
        </p:nvSpPr>
        <p:spPr bwMode="auto">
          <a:xfrm>
            <a:off x="4897897" y="1618446"/>
            <a:ext cx="264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PBF, accelerate cooling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47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532E8F-2F34-4203-890E-E17F315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 and Neutron Star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582802A-5B47-10D5-9F3F-A54DA025B7F8}"/>
              </a:ext>
            </a:extLst>
          </p:cNvPr>
          <p:cNvSpPr txBox="1"/>
          <p:nvPr/>
        </p:nvSpPr>
        <p:spPr bwMode="auto">
          <a:xfrm>
            <a:off x="5070589" y="1251656"/>
            <a:ext cx="6783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Baryon superfluidity is widely present within neutron stars.</a:t>
            </a:r>
            <a:endParaRPr lang="zh-CN" altLang="en-US" sz="2000" b="1" u="sng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8B6BB0-9B96-33F9-B38A-545071A7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" y="1135922"/>
            <a:ext cx="3570288" cy="24441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968CF0-6418-48BB-60C1-F8630651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3667228"/>
            <a:ext cx="3407186" cy="25483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AC13733-2F03-5301-141D-89199438CBAE}"/>
              </a:ext>
            </a:extLst>
          </p:cNvPr>
          <p:cNvSpPr txBox="1"/>
          <p:nvPr/>
        </p:nvSpPr>
        <p:spPr bwMode="auto">
          <a:xfrm>
            <a:off x="4012307" y="5043844"/>
            <a:ext cx="29927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Sedrakian2024_arXiv2407.13686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Tu2022_PRC106-025806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Page2011_PRL106-081101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Xu2011_CTP56-521 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926065F-57C9-7FF3-4FB8-2FDC20DA9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31" y="2007642"/>
            <a:ext cx="3939316" cy="291305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1F8C947-F3CC-B022-5A9E-EDA1CCC3C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50" y="1800486"/>
            <a:ext cx="4313150" cy="3600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ED119AD-45F9-BB8E-2DBF-E83387A93208}"/>
                  </a:ext>
                </a:extLst>
              </p:cNvPr>
              <p:cNvSpPr txBox="1"/>
              <p:nvPr/>
            </p:nvSpPr>
            <p:spPr bwMode="auto">
              <a:xfrm>
                <a:off x="8710731" y="4499076"/>
                <a:ext cx="26493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without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superfluidity</a:t>
                </a:r>
                <a:endPara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ED119AD-45F9-BB8E-2DBF-E83387A93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0731" y="4499076"/>
                <a:ext cx="2649388" cy="307777"/>
              </a:xfrm>
              <a:prstGeom prst="rect">
                <a:avLst/>
              </a:prstGeom>
              <a:blipFill>
                <a:blip r:embed="rId6"/>
                <a:stretch>
                  <a:fillRect l="-690" t="-3922" b="-19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F3B6E89-2434-A3BD-BFE8-F79B90A2A250}"/>
                  </a:ext>
                </a:extLst>
              </p:cNvPr>
              <p:cNvSpPr txBox="1"/>
              <p:nvPr/>
            </p:nvSpPr>
            <p:spPr bwMode="auto">
              <a:xfrm>
                <a:off x="8958895" y="2473721"/>
                <a:ext cx="26493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with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superfluidity</a:t>
                </a:r>
                <a:endPara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F3B6E89-2434-A3BD-BFE8-F79B90A2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8895" y="2473721"/>
                <a:ext cx="2649388" cy="307777"/>
              </a:xfrm>
              <a:prstGeom prst="rect">
                <a:avLst/>
              </a:prstGeom>
              <a:blipFill>
                <a:blip r:embed="rId7"/>
                <a:stretch>
                  <a:fillRect l="-691" t="-4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A7AD3D5-07E0-E68A-AC61-BD6210D8905D}"/>
              </a:ext>
            </a:extLst>
          </p:cNvPr>
          <p:cNvSpPr/>
          <p:nvPr/>
        </p:nvSpPr>
        <p:spPr>
          <a:xfrm>
            <a:off x="7199511" y="5315300"/>
            <a:ext cx="4627179" cy="8924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6483049-DDEA-8FD4-A782-539E74C487B2}"/>
              </a:ext>
            </a:extLst>
          </p:cNvPr>
          <p:cNvSpPr txBox="1"/>
          <p:nvPr/>
        </p:nvSpPr>
        <p:spPr bwMode="auto">
          <a:xfrm>
            <a:off x="7262785" y="5422081"/>
            <a:ext cx="4306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 is essential to the neutron star cooling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右大括号 38">
            <a:extLst>
              <a:ext uri="{FF2B5EF4-FFF2-40B4-BE49-F238E27FC236}">
                <a16:creationId xmlns:a16="http://schemas.microsoft.com/office/drawing/2014/main" id="{14955386-E561-7E7C-7A26-CB82776C3B08}"/>
              </a:ext>
            </a:extLst>
          </p:cNvPr>
          <p:cNvSpPr/>
          <p:nvPr/>
        </p:nvSpPr>
        <p:spPr>
          <a:xfrm>
            <a:off x="3582396" y="2208381"/>
            <a:ext cx="298573" cy="3410099"/>
          </a:xfrm>
          <a:prstGeom prst="rightBrace">
            <a:avLst>
              <a:gd name="adj1" fmla="val 1308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C212CB-F932-6A69-3ECB-F1BCCF53B791}"/>
              </a:ext>
            </a:extLst>
          </p:cNvPr>
          <p:cNvSpPr txBox="1"/>
          <p:nvPr/>
        </p:nvSpPr>
        <p:spPr bwMode="auto">
          <a:xfrm>
            <a:off x="8832714" y="1615820"/>
            <a:ext cx="3497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 </a:t>
            </a:r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slow down cooling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AB11B08-AD72-F559-4B4D-A6D6D632B5E9}"/>
              </a:ext>
            </a:extLst>
          </p:cNvPr>
          <p:cNvSpPr txBox="1"/>
          <p:nvPr/>
        </p:nvSpPr>
        <p:spPr bwMode="auto">
          <a:xfrm>
            <a:off x="4897897" y="1618446"/>
            <a:ext cx="264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PBF, accelerate cooling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45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27597-AA1C-6E70-0E8B-742E851A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9" y="1244004"/>
            <a:ext cx="5502664" cy="302539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6E3925-1DE3-EB36-E0EA-F5EA306FE829}"/>
              </a:ext>
            </a:extLst>
          </p:cNvPr>
          <p:cNvSpPr txBox="1"/>
          <p:nvPr/>
        </p:nvSpPr>
        <p:spPr bwMode="auto">
          <a:xfrm>
            <a:off x="192321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59EAEC-BBC7-1C5C-5C4F-7B053F3CE465}"/>
              </a:ext>
            </a:extLst>
          </p:cNvPr>
          <p:cNvSpPr txBox="1"/>
          <p:nvPr/>
        </p:nvSpPr>
        <p:spPr bwMode="auto">
          <a:xfrm>
            <a:off x="412793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crust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21898F3-EEB8-8B6A-DF88-3D9700051645}"/>
              </a:ext>
            </a:extLst>
          </p:cNvPr>
          <p:cNvSpPr/>
          <p:nvPr/>
        </p:nvSpPr>
        <p:spPr>
          <a:xfrm rot="5400000" flipV="1">
            <a:off x="3263379" y="2131864"/>
            <a:ext cx="233680" cy="1015996"/>
          </a:xfrm>
          <a:prstGeom prst="downArrow">
            <a:avLst>
              <a:gd name="adj1" fmla="val 61845"/>
              <a:gd name="adj2" fmla="val 153643"/>
            </a:avLst>
          </a:prstGeom>
          <a:solidFill>
            <a:srgbClr val="150A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3509AE-45D9-F722-AC96-550AA764A8EC}"/>
              </a:ext>
            </a:extLst>
          </p:cNvPr>
          <p:cNvSpPr txBox="1"/>
          <p:nvPr/>
        </p:nvSpPr>
        <p:spPr bwMode="auto">
          <a:xfrm>
            <a:off x="2805225" y="3415341"/>
            <a:ext cx="1082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front</a:t>
            </a:r>
            <a:r>
              <a:rPr lang="zh-CN" altLang="en-US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rgbClr val="150A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1B386D2-44DE-4C2B-DEF4-A0DDD98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49" y="1244004"/>
            <a:ext cx="4417785" cy="3128310"/>
          </a:xfrm>
          <a:prstGeom prst="rect">
            <a:avLst/>
          </a:prstGeom>
        </p:spPr>
      </p:pic>
      <p:sp>
        <p:nvSpPr>
          <p:cNvPr id="27" name="星形: 五角 26">
            <a:extLst>
              <a:ext uri="{FF2B5EF4-FFF2-40B4-BE49-F238E27FC236}">
                <a16:creationId xmlns:a16="http://schemas.microsoft.com/office/drawing/2014/main" id="{6B233572-AD81-2EDC-AC40-C7D67C406425}"/>
              </a:ext>
            </a:extLst>
          </p:cNvPr>
          <p:cNvSpPr/>
          <p:nvPr/>
        </p:nvSpPr>
        <p:spPr>
          <a:xfrm>
            <a:off x="698826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97D3EEF9-F6B2-F70E-7645-F23DF7435698}"/>
              </a:ext>
            </a:extLst>
          </p:cNvPr>
          <p:cNvSpPr/>
          <p:nvPr/>
        </p:nvSpPr>
        <p:spPr>
          <a:xfrm>
            <a:off x="726727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2ADE248-1839-B6B0-966C-B9CAE0B6BF08}"/>
              </a:ext>
            </a:extLst>
          </p:cNvPr>
          <p:cNvSpPr txBox="1"/>
          <p:nvPr/>
        </p:nvSpPr>
        <p:spPr bwMode="auto">
          <a:xfrm>
            <a:off x="9908529" y="1848190"/>
            <a:ext cx="23842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Sales2020_A&amp;A642-A42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Gnedin2001_MNRAS324-725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Lattimer1994_ApJ425-802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D064F3A-D931-0C5A-819B-3B269A95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81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27597-AA1C-6E70-0E8B-742E851A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9" y="1244004"/>
            <a:ext cx="5502664" cy="302539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6E3925-1DE3-EB36-E0EA-F5EA306FE829}"/>
              </a:ext>
            </a:extLst>
          </p:cNvPr>
          <p:cNvSpPr txBox="1"/>
          <p:nvPr/>
        </p:nvSpPr>
        <p:spPr bwMode="auto">
          <a:xfrm>
            <a:off x="192321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59EAEC-BBC7-1C5C-5C4F-7B053F3CE465}"/>
              </a:ext>
            </a:extLst>
          </p:cNvPr>
          <p:cNvSpPr txBox="1"/>
          <p:nvPr/>
        </p:nvSpPr>
        <p:spPr bwMode="auto">
          <a:xfrm>
            <a:off x="412793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crust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21898F3-EEB8-8B6A-DF88-3D9700051645}"/>
              </a:ext>
            </a:extLst>
          </p:cNvPr>
          <p:cNvSpPr/>
          <p:nvPr/>
        </p:nvSpPr>
        <p:spPr>
          <a:xfrm rot="5400000" flipV="1">
            <a:off x="3263379" y="2131864"/>
            <a:ext cx="233680" cy="1015996"/>
          </a:xfrm>
          <a:prstGeom prst="downArrow">
            <a:avLst>
              <a:gd name="adj1" fmla="val 61845"/>
              <a:gd name="adj2" fmla="val 153643"/>
            </a:avLst>
          </a:prstGeom>
          <a:solidFill>
            <a:srgbClr val="150A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3509AE-45D9-F722-AC96-550AA764A8EC}"/>
              </a:ext>
            </a:extLst>
          </p:cNvPr>
          <p:cNvSpPr txBox="1"/>
          <p:nvPr/>
        </p:nvSpPr>
        <p:spPr bwMode="auto">
          <a:xfrm>
            <a:off x="2805225" y="3415341"/>
            <a:ext cx="1082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front</a:t>
            </a:r>
            <a:r>
              <a:rPr lang="zh-CN" altLang="en-US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rgbClr val="150A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EC7971-F4D7-955E-5413-05C0C2B73A36}"/>
              </a:ext>
            </a:extLst>
          </p:cNvPr>
          <p:cNvSpPr txBox="1"/>
          <p:nvPr/>
        </p:nvSpPr>
        <p:spPr bwMode="auto">
          <a:xfrm>
            <a:off x="585570" y="4403867"/>
            <a:ext cx="5426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Thermal relaxation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: the 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thermal coupling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between the core and crust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1B386D2-44DE-4C2B-DEF4-A0DDD98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49" y="1244004"/>
            <a:ext cx="4417785" cy="3128310"/>
          </a:xfrm>
          <a:prstGeom prst="rect">
            <a:avLst/>
          </a:prstGeom>
        </p:spPr>
      </p:pic>
      <p:sp>
        <p:nvSpPr>
          <p:cNvPr id="27" name="星形: 五角 26">
            <a:extLst>
              <a:ext uri="{FF2B5EF4-FFF2-40B4-BE49-F238E27FC236}">
                <a16:creationId xmlns:a16="http://schemas.microsoft.com/office/drawing/2014/main" id="{6B233572-AD81-2EDC-AC40-C7D67C406425}"/>
              </a:ext>
            </a:extLst>
          </p:cNvPr>
          <p:cNvSpPr/>
          <p:nvPr/>
        </p:nvSpPr>
        <p:spPr>
          <a:xfrm>
            <a:off x="698826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97D3EEF9-F6B2-F70E-7645-F23DF7435698}"/>
              </a:ext>
            </a:extLst>
          </p:cNvPr>
          <p:cNvSpPr/>
          <p:nvPr/>
        </p:nvSpPr>
        <p:spPr>
          <a:xfrm>
            <a:off x="726727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7A36CC8-B3C6-2D6A-CC1A-CCCEA1D16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3" y="5248858"/>
            <a:ext cx="2762636" cy="85737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173EEF4-22FD-66FC-6C86-27706820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260" y="5484307"/>
            <a:ext cx="2114845" cy="352474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F2ADE248-1839-B6B0-966C-B9CAE0B6BF08}"/>
              </a:ext>
            </a:extLst>
          </p:cNvPr>
          <p:cNvSpPr txBox="1"/>
          <p:nvPr/>
        </p:nvSpPr>
        <p:spPr bwMode="auto">
          <a:xfrm>
            <a:off x="9908529" y="1848190"/>
            <a:ext cx="23842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Sales2020_A&amp;A642-A42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Gnedin2001_MNRAS324-725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Lattimer1994_ApJ425-802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6528FD-B253-73CC-4593-9CB95014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824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E027597-AA1C-6E70-0E8B-742E851A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9" y="1244004"/>
            <a:ext cx="5502664" cy="3025397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6E3925-1DE3-EB36-E0EA-F5EA306FE829}"/>
              </a:ext>
            </a:extLst>
          </p:cNvPr>
          <p:cNvSpPr txBox="1"/>
          <p:nvPr/>
        </p:nvSpPr>
        <p:spPr bwMode="auto">
          <a:xfrm>
            <a:off x="192321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59EAEC-BBC7-1C5C-5C4F-7B053F3CE465}"/>
              </a:ext>
            </a:extLst>
          </p:cNvPr>
          <p:cNvSpPr txBox="1"/>
          <p:nvPr/>
        </p:nvSpPr>
        <p:spPr bwMode="auto">
          <a:xfrm>
            <a:off x="4127936" y="1448581"/>
            <a:ext cx="508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crust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21898F3-EEB8-8B6A-DF88-3D9700051645}"/>
              </a:ext>
            </a:extLst>
          </p:cNvPr>
          <p:cNvSpPr/>
          <p:nvPr/>
        </p:nvSpPr>
        <p:spPr>
          <a:xfrm rot="5400000" flipV="1">
            <a:off x="3263379" y="2131864"/>
            <a:ext cx="233680" cy="1015996"/>
          </a:xfrm>
          <a:prstGeom prst="downArrow">
            <a:avLst>
              <a:gd name="adj1" fmla="val 61845"/>
              <a:gd name="adj2" fmla="val 153643"/>
            </a:avLst>
          </a:prstGeom>
          <a:solidFill>
            <a:srgbClr val="150A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3509AE-45D9-F722-AC96-550AA764A8EC}"/>
              </a:ext>
            </a:extLst>
          </p:cNvPr>
          <p:cNvSpPr txBox="1"/>
          <p:nvPr/>
        </p:nvSpPr>
        <p:spPr bwMode="auto">
          <a:xfrm>
            <a:off x="2805225" y="3415341"/>
            <a:ext cx="1082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front</a:t>
            </a:r>
            <a:r>
              <a:rPr lang="zh-CN" altLang="en-US" sz="1600" dirty="0">
                <a:solidFill>
                  <a:srgbClr val="150A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rgbClr val="150A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EC7971-F4D7-955E-5413-05C0C2B73A36}"/>
              </a:ext>
            </a:extLst>
          </p:cNvPr>
          <p:cNvSpPr txBox="1"/>
          <p:nvPr/>
        </p:nvSpPr>
        <p:spPr bwMode="auto">
          <a:xfrm>
            <a:off x="585570" y="4403867"/>
            <a:ext cx="5426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Thermal relaxation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: the 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thermal coupling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between the core and crust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1B386D2-44DE-4C2B-DEF4-A0DDD98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49" y="1244004"/>
            <a:ext cx="4417785" cy="3128310"/>
          </a:xfrm>
          <a:prstGeom prst="rect">
            <a:avLst/>
          </a:prstGeom>
        </p:spPr>
      </p:pic>
      <p:sp>
        <p:nvSpPr>
          <p:cNvPr id="27" name="星形: 五角 26">
            <a:extLst>
              <a:ext uri="{FF2B5EF4-FFF2-40B4-BE49-F238E27FC236}">
                <a16:creationId xmlns:a16="http://schemas.microsoft.com/office/drawing/2014/main" id="{6B233572-AD81-2EDC-AC40-C7D67C406425}"/>
              </a:ext>
            </a:extLst>
          </p:cNvPr>
          <p:cNvSpPr/>
          <p:nvPr/>
        </p:nvSpPr>
        <p:spPr>
          <a:xfrm>
            <a:off x="698826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97D3EEF9-F6B2-F70E-7645-F23DF7435698}"/>
              </a:ext>
            </a:extLst>
          </p:cNvPr>
          <p:cNvSpPr/>
          <p:nvPr/>
        </p:nvSpPr>
        <p:spPr>
          <a:xfrm>
            <a:off x="7267275" y="2639942"/>
            <a:ext cx="132080" cy="178564"/>
          </a:xfrm>
          <a:prstGeom prst="star5">
            <a:avLst/>
          </a:prstGeom>
          <a:solidFill>
            <a:srgbClr val="150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7A36CC8-B3C6-2D6A-CC1A-CCCEA1D16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3" y="5248858"/>
            <a:ext cx="2762636" cy="85737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8019A36-5A62-1993-7E8C-47F08DC63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806" y="5089518"/>
            <a:ext cx="3391373" cy="9050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173EEF4-22FD-66FC-6C86-277068203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260" y="5484307"/>
            <a:ext cx="2114845" cy="352474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E2903738-CEC2-A4A1-3295-B48DEA441A96}"/>
              </a:ext>
            </a:extLst>
          </p:cNvPr>
          <p:cNvSpPr txBox="1"/>
          <p:nvPr/>
        </p:nvSpPr>
        <p:spPr bwMode="auto">
          <a:xfrm>
            <a:off x="10259787" y="5260434"/>
            <a:ext cx="1681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Linear!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09DED28-E34F-DEB1-2A26-8A13EC75D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456" y="4730265"/>
            <a:ext cx="905001" cy="409632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3B52C503-62BD-1C53-4C55-56072B1DD958}"/>
              </a:ext>
            </a:extLst>
          </p:cNvPr>
          <p:cNvSpPr txBox="1"/>
          <p:nvPr/>
        </p:nvSpPr>
        <p:spPr bwMode="auto">
          <a:xfrm>
            <a:off x="6579447" y="4602008"/>
            <a:ext cx="1161455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Fitting: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2ADE248-1839-B6B0-966C-B9CAE0B6BF08}"/>
              </a:ext>
            </a:extLst>
          </p:cNvPr>
          <p:cNvSpPr txBox="1"/>
          <p:nvPr/>
        </p:nvSpPr>
        <p:spPr bwMode="auto">
          <a:xfrm>
            <a:off x="9908529" y="1848190"/>
            <a:ext cx="23842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Sales2020_A&amp;A642-A42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Gnedin2001_MNRAS324-725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Lattimer1994_ApJ425-802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B05A3D9-14FA-AEDC-B32B-C2C4B045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33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54B9E0F-D56B-B2A5-BDB5-BBADB1B0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2ADE248-1839-B6B0-966C-B9CAE0B6BF08}"/>
              </a:ext>
            </a:extLst>
          </p:cNvPr>
          <p:cNvSpPr txBox="1"/>
          <p:nvPr/>
        </p:nvSpPr>
        <p:spPr bwMode="auto">
          <a:xfrm>
            <a:off x="8445281" y="1631479"/>
            <a:ext cx="2384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Sales2020_A&amp;A642-A42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44D05F-9C74-3DC7-26EE-054FC59A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37" y="1116532"/>
            <a:ext cx="7173326" cy="39343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549A4C8-55D8-79BA-6E56-76591CA2DB55}"/>
              </a:ext>
            </a:extLst>
          </p:cNvPr>
          <p:cNvSpPr txBox="1"/>
          <p:nvPr/>
        </p:nvSpPr>
        <p:spPr bwMode="auto">
          <a:xfrm>
            <a:off x="8445281" y="3083719"/>
            <a:ext cx="2199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bnormally long relaxation time above the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dUrca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allowed mass!</a:t>
            </a:r>
            <a:endParaRPr lang="zh-CN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97D064-11DD-8E1A-0A05-1B187319960C}"/>
              </a:ext>
            </a:extLst>
          </p:cNvPr>
          <p:cNvSpPr txBox="1"/>
          <p:nvPr/>
        </p:nvSpPr>
        <p:spPr bwMode="auto">
          <a:xfrm>
            <a:off x="4411744" y="1457649"/>
            <a:ext cx="3695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 Star without Superfluidity.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8E8405-E0C0-4B12-30AC-5919B3A941D2}"/>
              </a:ext>
            </a:extLst>
          </p:cNvPr>
          <p:cNvSpPr txBox="1"/>
          <p:nvPr/>
        </p:nvSpPr>
        <p:spPr bwMode="auto">
          <a:xfrm>
            <a:off x="2474972" y="5130393"/>
            <a:ext cx="7894514" cy="15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 does the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affect the thermal relaxation?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 we observe the peculiar thermal relaxation in other type neutron star, e.g.,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6FC9480-642B-416D-78F9-1D5327104EFB}"/>
              </a:ext>
            </a:extLst>
          </p:cNvPr>
          <p:cNvSpPr/>
          <p:nvPr/>
        </p:nvSpPr>
        <p:spPr>
          <a:xfrm>
            <a:off x="1188537" y="5050906"/>
            <a:ext cx="945515" cy="1256062"/>
          </a:xfrm>
          <a:prstGeom prst="round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C7D7108-7E53-7910-018F-B1D0D9EFD84C}"/>
              </a:ext>
            </a:extLst>
          </p:cNvPr>
          <p:cNvSpPr txBox="1"/>
          <p:nvPr/>
        </p:nvSpPr>
        <p:spPr bwMode="auto">
          <a:xfrm>
            <a:off x="1394238" y="520347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6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zh-CN" altLang="en-US" sz="6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8179F6-6142-2517-FDD6-1FBF708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59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1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/>
              <p:nvPr/>
            </p:nvSpPr>
            <p:spPr bwMode="auto">
              <a:xfrm>
                <a:off x="314325" y="1207778"/>
                <a:ext cx="32683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EoS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𝜎𝜔𝜌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" y="1207778"/>
                <a:ext cx="3268395" cy="307777"/>
              </a:xfrm>
              <a:prstGeom prst="rect">
                <a:avLst/>
              </a:prstGeom>
              <a:blipFill>
                <a:blip r:embed="rId2"/>
                <a:stretch>
                  <a:fillRect l="-4478" t="-25490" r="-1119" b="-49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279D913-D755-D370-A736-1CA87BD36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7" y="1765739"/>
            <a:ext cx="6581329" cy="22389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CCDF72-C6ED-BBBC-1C01-1BC4DCB69BAD}"/>
              </a:ext>
            </a:extLst>
          </p:cNvPr>
          <p:cNvSpPr txBox="1"/>
          <p:nvPr/>
        </p:nvSpPr>
        <p:spPr bwMode="auto">
          <a:xfrm>
            <a:off x="8640275" y="181034"/>
            <a:ext cx="323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Lalazissis2005_PRC71-024312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A. </a:t>
            </a:r>
            <a:r>
              <a:rPr lang="en-US" altLang="zh-CN" sz="1600" dirty="0" err="1">
                <a:solidFill>
                  <a:srgbClr val="00B0F0"/>
                </a:solidFill>
              </a:rPr>
              <a:t>Bouyssy</a:t>
            </a:r>
            <a:r>
              <a:rPr lang="en-US" altLang="zh-CN" sz="1600" dirty="0">
                <a:solidFill>
                  <a:srgbClr val="00B0F0"/>
                </a:solidFill>
              </a:rPr>
              <a:t> </a:t>
            </a:r>
            <a:r>
              <a:rPr lang="en-US" altLang="zh-CN" sz="1600" i="1" dirty="0">
                <a:solidFill>
                  <a:srgbClr val="00B0F0"/>
                </a:solidFill>
              </a:rPr>
              <a:t>et al</a:t>
            </a:r>
            <a:r>
              <a:rPr lang="en-US" altLang="zh-CN" sz="1600" dirty="0">
                <a:solidFill>
                  <a:srgbClr val="00B0F0"/>
                </a:solidFill>
              </a:rPr>
              <a:t>., PLB 64 (1976) 276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Page2004_ApJSupp155-623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E11078-C4BF-E5D3-5925-D10AB932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233413-6E7E-BEE7-B427-EAAB1F494DB2}"/>
              </a:ext>
            </a:extLst>
          </p:cNvPr>
          <p:cNvSpPr txBox="1"/>
          <p:nvPr/>
        </p:nvSpPr>
        <p:spPr bwMode="auto">
          <a:xfrm>
            <a:off x="3133236" y="3561532"/>
            <a:ext cx="1920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RMF model</a:t>
            </a:r>
          </a:p>
        </p:txBody>
      </p:sp>
    </p:spTree>
    <p:extLst>
      <p:ext uri="{BB962C8B-B14F-4D97-AF65-F5344CB8AC3E}">
        <p14:creationId xmlns:p14="http://schemas.microsoft.com/office/powerpoint/2010/main" val="126626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/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EoS: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𝜎𝜔𝜌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blipFill>
                <a:blip r:embed="rId2"/>
                <a:stretch>
                  <a:fillRect l="-4571" t="-25490" r="-3238" b="-49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279D913-D755-D370-A736-1CA87BD36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7" y="1765739"/>
            <a:ext cx="6581329" cy="22389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6C39AB-0603-1A56-FA11-00A78ECB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1" y="4129773"/>
            <a:ext cx="3550828" cy="220467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D2D057-2DC1-E4AA-2A94-C8F74B615438}"/>
              </a:ext>
            </a:extLst>
          </p:cNvPr>
          <p:cNvSpPr/>
          <p:nvPr/>
        </p:nvSpPr>
        <p:spPr>
          <a:xfrm>
            <a:off x="2727964" y="4342924"/>
            <a:ext cx="858516" cy="2900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7AAB71-5878-00DA-3349-144612D13C85}"/>
              </a:ext>
            </a:extLst>
          </p:cNvPr>
          <p:cNvSpPr txBox="1"/>
          <p:nvPr/>
        </p:nvSpPr>
        <p:spPr bwMode="auto">
          <a:xfrm>
            <a:off x="303173" y="4303275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NN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CCDF72-C6ED-BBBC-1C01-1BC4DCB69BAD}"/>
              </a:ext>
            </a:extLst>
          </p:cNvPr>
          <p:cNvSpPr txBox="1"/>
          <p:nvPr/>
        </p:nvSpPr>
        <p:spPr bwMode="auto">
          <a:xfrm>
            <a:off x="8640275" y="181034"/>
            <a:ext cx="323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Lalazissis2005_PRC71-024312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A. </a:t>
            </a:r>
            <a:r>
              <a:rPr lang="en-US" altLang="zh-CN" sz="1600" dirty="0" err="1">
                <a:solidFill>
                  <a:srgbClr val="00B0F0"/>
                </a:solidFill>
              </a:rPr>
              <a:t>Bouyssy</a:t>
            </a:r>
            <a:r>
              <a:rPr lang="en-US" altLang="zh-CN" sz="1600" dirty="0">
                <a:solidFill>
                  <a:srgbClr val="00B0F0"/>
                </a:solidFill>
              </a:rPr>
              <a:t> </a:t>
            </a:r>
            <a:r>
              <a:rPr lang="en-US" altLang="zh-CN" sz="1600" i="1" dirty="0">
                <a:solidFill>
                  <a:srgbClr val="00B0F0"/>
                </a:solidFill>
              </a:rPr>
              <a:t>et al</a:t>
            </a:r>
            <a:r>
              <a:rPr lang="en-US" altLang="zh-CN" sz="1600" dirty="0">
                <a:solidFill>
                  <a:srgbClr val="00B0F0"/>
                </a:solidFill>
              </a:rPr>
              <a:t>., PLB 64 (1976) 276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Page2004_ApJSupp155-623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218C0D-7BA9-6F92-726E-87FB4F60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8F7C3B-C027-CA59-25A5-53EAB62F4BC6}"/>
              </a:ext>
            </a:extLst>
          </p:cNvPr>
          <p:cNvSpPr txBox="1"/>
          <p:nvPr/>
        </p:nvSpPr>
        <p:spPr bwMode="auto">
          <a:xfrm>
            <a:off x="3133236" y="3561532"/>
            <a:ext cx="1920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RMF model</a:t>
            </a:r>
          </a:p>
        </p:txBody>
      </p:sp>
    </p:spTree>
    <p:extLst>
      <p:ext uri="{BB962C8B-B14F-4D97-AF65-F5344CB8AC3E}">
        <p14:creationId xmlns:p14="http://schemas.microsoft.com/office/powerpoint/2010/main" val="321850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/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EoS: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𝜎𝜔𝜌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blipFill>
                <a:blip r:embed="rId2"/>
                <a:stretch>
                  <a:fillRect l="-4571" t="-25490" r="-3238" b="-49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279D913-D755-D370-A736-1CA87BD36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7" y="1765739"/>
            <a:ext cx="6581329" cy="22389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6C39AB-0603-1A56-FA11-00A78ECB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1" y="4129773"/>
            <a:ext cx="3550828" cy="220467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D2D057-2DC1-E4AA-2A94-C8F74B615438}"/>
              </a:ext>
            </a:extLst>
          </p:cNvPr>
          <p:cNvSpPr/>
          <p:nvPr/>
        </p:nvSpPr>
        <p:spPr>
          <a:xfrm>
            <a:off x="2727964" y="4342924"/>
            <a:ext cx="858516" cy="2900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7AAB71-5878-00DA-3349-144612D13C85}"/>
              </a:ext>
            </a:extLst>
          </p:cNvPr>
          <p:cNvSpPr txBox="1"/>
          <p:nvPr/>
        </p:nvSpPr>
        <p:spPr bwMode="auto">
          <a:xfrm>
            <a:off x="303173" y="4303275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NN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CCDF72-C6ED-BBBC-1C01-1BC4DCB69BAD}"/>
              </a:ext>
            </a:extLst>
          </p:cNvPr>
          <p:cNvSpPr txBox="1"/>
          <p:nvPr/>
        </p:nvSpPr>
        <p:spPr bwMode="auto">
          <a:xfrm>
            <a:off x="8640275" y="181034"/>
            <a:ext cx="323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Lalazissis2005_PRC71-024312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A. </a:t>
            </a:r>
            <a:r>
              <a:rPr lang="en-US" altLang="zh-CN" sz="1600" dirty="0" err="1">
                <a:solidFill>
                  <a:srgbClr val="00B0F0"/>
                </a:solidFill>
              </a:rPr>
              <a:t>Bouyssy</a:t>
            </a:r>
            <a:r>
              <a:rPr lang="en-US" altLang="zh-CN" sz="1600" dirty="0">
                <a:solidFill>
                  <a:srgbClr val="00B0F0"/>
                </a:solidFill>
              </a:rPr>
              <a:t> </a:t>
            </a:r>
            <a:r>
              <a:rPr lang="en-US" altLang="zh-CN" sz="1600" i="1" dirty="0">
                <a:solidFill>
                  <a:srgbClr val="00B0F0"/>
                </a:solidFill>
              </a:rPr>
              <a:t>et al</a:t>
            </a:r>
            <a:r>
              <a:rPr lang="en-US" altLang="zh-CN" sz="1600" dirty="0">
                <a:solidFill>
                  <a:srgbClr val="00B0F0"/>
                </a:solidFill>
              </a:rPr>
              <a:t>., PLB 64 (1976) 276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Page2004_ApJSupp155-623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1B812B7-533A-FCC2-3B8B-9187D15A5712}"/>
                  </a:ext>
                </a:extLst>
              </p:cNvPr>
              <p:cNvSpPr txBox="1"/>
              <p:nvPr/>
            </p:nvSpPr>
            <p:spPr bwMode="auto">
              <a:xfrm>
                <a:off x="4340014" y="4672607"/>
                <a:ext cx="2654935" cy="442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1B812B7-533A-FCC2-3B8B-9187D15A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0014" y="4672607"/>
                <a:ext cx="2654935" cy="44204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92DA937-1F16-A107-188A-FDC256D1E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0" r="50678"/>
          <a:stretch/>
        </p:blipFill>
        <p:spPr>
          <a:xfrm>
            <a:off x="4769908" y="5302495"/>
            <a:ext cx="589281" cy="3962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31715F-B5C2-30BA-26F7-6507B5BBB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5"/>
          <a:stretch/>
        </p:blipFill>
        <p:spPr>
          <a:xfrm>
            <a:off x="5359189" y="5328212"/>
            <a:ext cx="1261745" cy="3962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1C4735-A254-1192-E736-C4F921BE5C5E}"/>
              </a:ext>
            </a:extLst>
          </p:cNvPr>
          <p:cNvSpPr txBox="1"/>
          <p:nvPr/>
        </p:nvSpPr>
        <p:spPr bwMode="auto">
          <a:xfrm>
            <a:off x="4495164" y="4342924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51B7A6-43A0-BF46-AAEC-2447BA9A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A9F398-3BFF-A7D6-1CF5-DC73614626D1}"/>
              </a:ext>
            </a:extLst>
          </p:cNvPr>
          <p:cNvSpPr txBox="1"/>
          <p:nvPr/>
        </p:nvSpPr>
        <p:spPr bwMode="auto">
          <a:xfrm>
            <a:off x="3133236" y="3561532"/>
            <a:ext cx="1920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RMF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AFC61A-8DF6-10B4-C61A-6B0B81DE18DE}"/>
                  </a:ext>
                </a:extLst>
              </p:cNvPr>
              <p:cNvSpPr txBox="1"/>
              <p:nvPr/>
            </p:nvSpPr>
            <p:spPr bwMode="auto">
              <a:xfrm>
                <a:off x="4495165" y="5655268"/>
                <a:ext cx="2864524" cy="747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dUrca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l-GR" altLang="zh-CN" sz="2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dUrca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DU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184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AFC61A-8DF6-10B4-C61A-6B0B81DE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165" y="5655268"/>
                <a:ext cx="2864524" cy="747769"/>
              </a:xfrm>
              <a:prstGeom prst="rect">
                <a:avLst/>
              </a:prstGeom>
              <a:blipFill>
                <a:blip r:embed="rId7"/>
                <a:stretch>
                  <a:fillRect l="-2128" t="-7377" r="-1915" b="-1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5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/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EoS: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𝜎𝜔𝜌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r>
                      <m:rPr>
                        <m:nor/>
                      </m:rPr>
                      <a:rPr lang="en-US" altLang="zh-CN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9FCBBBA-8CA0-4C2A-36FC-C3408338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" y="1207778"/>
                <a:ext cx="3204275" cy="307777"/>
              </a:xfrm>
              <a:prstGeom prst="rect">
                <a:avLst/>
              </a:prstGeom>
              <a:blipFill>
                <a:blip r:embed="rId3"/>
                <a:stretch>
                  <a:fillRect l="-4571" t="-25490" r="-3238" b="-49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279D913-D755-D370-A736-1CA87BD36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7" y="1765739"/>
            <a:ext cx="6581329" cy="22389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6C39AB-0603-1A56-FA11-00A78ECB0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41" y="4129773"/>
            <a:ext cx="3550828" cy="220467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D2D057-2DC1-E4AA-2A94-C8F74B615438}"/>
              </a:ext>
            </a:extLst>
          </p:cNvPr>
          <p:cNvSpPr/>
          <p:nvPr/>
        </p:nvSpPr>
        <p:spPr>
          <a:xfrm>
            <a:off x="2727964" y="4342924"/>
            <a:ext cx="858516" cy="2900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88CCE3-DE6C-56AA-F5CC-9141FEEF72B4}"/>
              </a:ext>
            </a:extLst>
          </p:cNvPr>
          <p:cNvSpPr txBox="1"/>
          <p:nvPr/>
        </p:nvSpPr>
        <p:spPr bwMode="auto">
          <a:xfrm>
            <a:off x="4495164" y="4342924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7AAB71-5878-00DA-3349-144612D13C85}"/>
              </a:ext>
            </a:extLst>
          </p:cNvPr>
          <p:cNvSpPr txBox="1"/>
          <p:nvPr/>
        </p:nvSpPr>
        <p:spPr bwMode="auto">
          <a:xfrm>
            <a:off x="303173" y="4303275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NN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6C4BDAB-02A7-D883-5028-820AC6838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099" y="1140868"/>
            <a:ext cx="4915586" cy="466790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A55861B-5DF5-84CA-7621-39B8569CA64A}"/>
              </a:ext>
            </a:extLst>
          </p:cNvPr>
          <p:cNvSpPr txBox="1"/>
          <p:nvPr/>
        </p:nvSpPr>
        <p:spPr bwMode="auto">
          <a:xfrm>
            <a:off x="5822631" y="1209223"/>
            <a:ext cx="1708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Superfluidity: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1A0EBD-9663-3AAB-564A-AE6C027798EC}"/>
              </a:ext>
            </a:extLst>
          </p:cNvPr>
          <p:cNvSpPr txBox="1"/>
          <p:nvPr/>
        </p:nvSpPr>
        <p:spPr bwMode="auto">
          <a:xfrm>
            <a:off x="8640275" y="181034"/>
            <a:ext cx="323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Lalazissis2005_PRC71-024312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A. </a:t>
            </a:r>
            <a:r>
              <a:rPr lang="en-US" altLang="zh-CN" sz="1600" dirty="0" err="1">
                <a:solidFill>
                  <a:srgbClr val="00B0F0"/>
                </a:solidFill>
              </a:rPr>
              <a:t>Bouyssy</a:t>
            </a:r>
            <a:r>
              <a:rPr lang="en-US" altLang="zh-CN" sz="1600" dirty="0">
                <a:solidFill>
                  <a:srgbClr val="00B0F0"/>
                </a:solidFill>
              </a:rPr>
              <a:t> </a:t>
            </a:r>
            <a:r>
              <a:rPr lang="en-US" altLang="zh-CN" sz="1600" i="1" dirty="0">
                <a:solidFill>
                  <a:srgbClr val="00B0F0"/>
                </a:solidFill>
              </a:rPr>
              <a:t>et al</a:t>
            </a:r>
            <a:r>
              <a:rPr lang="en-US" altLang="zh-CN" sz="1600" dirty="0">
                <a:solidFill>
                  <a:srgbClr val="00B0F0"/>
                </a:solidFill>
              </a:rPr>
              <a:t>., PLB 64 (1976) 276</a:t>
            </a:r>
          </a:p>
          <a:p>
            <a:r>
              <a:rPr lang="en-US" altLang="zh-CN" sz="1600" dirty="0">
                <a:solidFill>
                  <a:srgbClr val="00B0F0"/>
                </a:solidFill>
              </a:rPr>
              <a:t>Page2004_ApJSupp155-623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15B82D-98A5-B025-E73D-C8CCF8FBD0BF}"/>
                  </a:ext>
                </a:extLst>
              </p:cNvPr>
              <p:cNvSpPr txBox="1"/>
              <p:nvPr/>
            </p:nvSpPr>
            <p:spPr bwMode="auto">
              <a:xfrm>
                <a:off x="4285576" y="4672607"/>
                <a:ext cx="2864523" cy="442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15B82D-98A5-B025-E73D-C8CCF8FBD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576" y="4672607"/>
                <a:ext cx="2864523" cy="442044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A7CB66E-AFA6-10E0-E31B-BB32037F0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0" r="50678"/>
          <a:stretch/>
        </p:blipFill>
        <p:spPr>
          <a:xfrm>
            <a:off x="4769908" y="5302495"/>
            <a:ext cx="589281" cy="3962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53519E-65E8-44EF-40DD-DB8C46EF4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5"/>
          <a:stretch/>
        </p:blipFill>
        <p:spPr>
          <a:xfrm>
            <a:off x="5359189" y="5328212"/>
            <a:ext cx="1261745" cy="3962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BCE9A3-ED72-53F4-7B46-BE3AC043CB1A}"/>
              </a:ext>
            </a:extLst>
          </p:cNvPr>
          <p:cNvSpPr txBox="1"/>
          <p:nvPr/>
        </p:nvSpPr>
        <p:spPr bwMode="auto">
          <a:xfrm>
            <a:off x="4495164" y="4342924"/>
            <a:ext cx="2654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YY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interactions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9BBA34-3F3A-C5F6-E65C-B7F095642B2A}"/>
                  </a:ext>
                </a:extLst>
              </p:cNvPr>
              <p:cNvSpPr txBox="1"/>
              <p:nvPr/>
            </p:nvSpPr>
            <p:spPr bwMode="auto">
              <a:xfrm>
                <a:off x="4495165" y="5655268"/>
                <a:ext cx="2864524" cy="747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dUrca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l-GR" altLang="zh-CN" sz="2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dUrca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DU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184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D9BBA34-3F3A-C5F6-E65C-B7F095642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165" y="5655268"/>
                <a:ext cx="2864524" cy="747769"/>
              </a:xfrm>
              <a:prstGeom prst="rect">
                <a:avLst/>
              </a:prstGeom>
              <a:blipFill>
                <a:blip r:embed="rId9"/>
                <a:stretch>
                  <a:fillRect l="-2128" t="-7377" r="-1915" b="-16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1C934925-B144-CB44-068B-BA95BC7A0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3825" y="5808769"/>
            <a:ext cx="1857634" cy="33342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CBB85C-D2FC-B7C8-1099-1304C7C1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818805-4D48-5A4B-31E2-FDE5445F08D2}"/>
              </a:ext>
            </a:extLst>
          </p:cNvPr>
          <p:cNvSpPr txBox="1"/>
          <p:nvPr/>
        </p:nvSpPr>
        <p:spPr bwMode="auto">
          <a:xfrm>
            <a:off x="3133236" y="3561532"/>
            <a:ext cx="1920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RMF model</a:t>
            </a:r>
          </a:p>
        </p:txBody>
      </p:sp>
    </p:spTree>
    <p:extLst>
      <p:ext uri="{BB962C8B-B14F-4D97-AF65-F5344CB8AC3E}">
        <p14:creationId xmlns:p14="http://schemas.microsoft.com/office/powerpoint/2010/main" val="329399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Relaxation of Neutron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CB9ACF-09A1-13AF-9578-81A966298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8" y="1727290"/>
            <a:ext cx="5451152" cy="40590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38E6-80AA-6D9A-27E7-12CDC82A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97" y="5789520"/>
            <a:ext cx="1857634" cy="333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2D69E90-1FE8-9998-32A3-F8B76A1AC266}"/>
                  </a:ext>
                </a:extLst>
              </p:cNvPr>
              <p:cNvSpPr txBox="1"/>
              <p:nvPr/>
            </p:nvSpPr>
            <p:spPr bwMode="auto">
              <a:xfrm>
                <a:off x="6392772" y="2117107"/>
                <a:ext cx="5242106" cy="2154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Closing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dUrca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the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on mass is linear, while its dependence on the critical temperature is nonlinear; 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Above the mass that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dUrca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sets in, the dependences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on both mass and critical temperature are nonlinear.</a:t>
                </a:r>
                <a:endParaRPr lang="en-US" altLang="zh-CN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2D69E90-1FE8-9998-32A3-F8B76A1AC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2772" y="2117107"/>
                <a:ext cx="5242106" cy="2154436"/>
              </a:xfrm>
              <a:prstGeom prst="rect">
                <a:avLst/>
              </a:prstGeom>
              <a:blipFill>
                <a:blip r:embed="rId4"/>
                <a:stretch>
                  <a:fillRect l="-2791" t="-3672" r="-2907" b="-62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2A0BE7-2D95-A1CA-C4A0-4FAC079B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93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=1.4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A629640-DDFA-7F7C-1E21-9EAE6458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5852172" cy="43891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E1007D7-85CA-9A88-29C9-1B47FCCCB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5852172" cy="4389129"/>
          </a:xfrm>
          <a:prstGeom prst="rect">
            <a:avLst/>
          </a:prstGeom>
        </p:spPr>
      </p:pic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E2443ED6-C67A-64A5-8962-442BA569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01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=1.4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8A59B24-AA95-77ED-A2D7-AF3F942E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5852172" cy="43891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4D2523C-B67B-FC1C-7A00-2377A838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5852172" cy="438912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87423A-DCAB-C953-60CA-F3E81273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12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=1.4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046EBDC-27A5-0A4B-6B92-8BFDD337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5852172" cy="43891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DEDD92-DD8C-966B-C507-598CA757C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5852172" cy="438912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F9E9279-0854-1EF7-71D4-4411B6B2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935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=1.4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D98C6B7-88CC-6E8D-37F4-2184C46F9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5852172" cy="43891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6D8ED8C-A84B-858F-FBB3-7F7791BFB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5852172" cy="438912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F9EE4B-2A50-ED7F-6132-623199C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256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0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=1.4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482" y="5730942"/>
                <a:ext cx="3934030" cy="314189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5602252-5557-4BA0-BF5F-3554AC7B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0"/>
            <a:ext cx="5852172" cy="43891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840B530-A5D7-6236-A8D7-0F86DA677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9999"/>
            <a:ext cx="5852172" cy="438912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5A706A-BCDD-3F20-6259-67B08581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20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AA089B5-2A79-F646-D956-954B7C3B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224" y="2993844"/>
            <a:ext cx="1728368" cy="864184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smaller critical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𝑐𝑛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the longer relaxation time</a:t>
                </a:r>
              </a:p>
              <a:p>
                <a:pPr algn="just"/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blipFill>
                <a:blip r:embed="rId3"/>
                <a:stretch>
                  <a:fillRect l="-3870" t="-8609" r="-38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B42E5C00-8476-58DF-2749-A9BE95E660D8}"/>
              </a:ext>
            </a:extLst>
          </p:cNvPr>
          <p:cNvSpPr txBox="1"/>
          <p:nvPr/>
        </p:nvSpPr>
        <p:spPr bwMode="auto">
          <a:xfrm>
            <a:off x="5634086" y="1453258"/>
            <a:ext cx="61211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late trigger of PBF process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waiting time</a:t>
            </a: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C1C03A3-34E9-5B3C-EB4C-D73C26D7B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405" y="1914586"/>
            <a:ext cx="2324424" cy="78115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2883FFF-05BD-5C32-4F8B-BB20D374E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46" y="1434644"/>
            <a:ext cx="4919198" cy="367207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8F6ACA1-504C-4360-B55C-3547C7AD6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623" y="2711967"/>
            <a:ext cx="4134427" cy="36200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489129B-5081-DF2D-AD70-D2CED476E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255" y="3303034"/>
            <a:ext cx="4039164" cy="36200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20292CBB-C9D2-5BCA-F92E-16C00A4CB7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0015" b="3125"/>
          <a:stretch/>
        </p:blipFill>
        <p:spPr>
          <a:xfrm>
            <a:off x="11197352" y="1574546"/>
            <a:ext cx="628502" cy="295317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A032F1BA-2843-5D82-4633-C0AA4AB72D83}"/>
              </a:ext>
            </a:extLst>
          </p:cNvPr>
          <p:cNvSpPr txBox="1"/>
          <p:nvPr/>
        </p:nvSpPr>
        <p:spPr bwMode="auto">
          <a:xfrm>
            <a:off x="5953255" y="2092268"/>
            <a:ext cx="6121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global energy balance: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C10D42-04DA-D3ED-49BE-E0220D426C65}"/>
              </a:ext>
            </a:extLst>
          </p:cNvPr>
          <p:cNvSpPr txBox="1"/>
          <p:nvPr/>
        </p:nvSpPr>
        <p:spPr bwMode="auto">
          <a:xfrm>
            <a:off x="8172647" y="3761167"/>
            <a:ext cx="2384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Page2011_PRL106-081101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01F7749-8050-0061-F8A0-673B7F3F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11</a:t>
            </a:r>
            <a:endParaRPr lang="zh-CN" altLang="en-US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85521411-2B82-B227-1682-EBE4FBBB1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444" y="3761167"/>
            <a:ext cx="1648055" cy="3143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41682C-0338-BB69-CE3F-0322E2BA8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0015" y="2453970"/>
            <a:ext cx="171473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2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/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smaller critical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𝑐𝑛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the longer relaxation time</a:t>
                </a:r>
              </a:p>
              <a:p>
                <a:pPr algn="just"/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9427BEC-30FA-75FB-6A5D-4C94950A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blipFill>
                <a:blip r:embed="rId2"/>
                <a:stretch>
                  <a:fillRect l="-3870" t="-8609" r="-38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B42E5C00-8476-58DF-2749-A9BE95E660D8}"/>
              </a:ext>
            </a:extLst>
          </p:cNvPr>
          <p:cNvSpPr txBox="1"/>
          <p:nvPr/>
        </p:nvSpPr>
        <p:spPr bwMode="auto">
          <a:xfrm>
            <a:off x="5634086" y="1453258"/>
            <a:ext cx="61211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late trigger of PBF process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waiting time</a:t>
            </a: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C1C03A3-34E9-5B3C-EB4C-D73C26D7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05" y="1914586"/>
            <a:ext cx="2324424" cy="78115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2883FFF-05BD-5C32-4F8B-BB20D374E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46" y="1434644"/>
            <a:ext cx="4919198" cy="367207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89877C8-6480-04AB-D0B7-ED1605DFC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445" y="4118111"/>
            <a:ext cx="2991267" cy="9907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2D471C4-12B8-BE6D-4939-3B708B373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049" y="5085613"/>
            <a:ext cx="1838582" cy="42868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54BB62D-523B-1D35-0CF7-A9615076A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88" y="5199692"/>
            <a:ext cx="3467584" cy="295316"/>
          </a:xfrm>
          <a:prstGeom prst="rect">
            <a:avLst/>
          </a:prstGeom>
        </p:spPr>
      </p:pic>
      <p:sp>
        <p:nvSpPr>
          <p:cNvPr id="45" name="箭头: 下 44">
            <a:extLst>
              <a:ext uri="{FF2B5EF4-FFF2-40B4-BE49-F238E27FC236}">
                <a16:creationId xmlns:a16="http://schemas.microsoft.com/office/drawing/2014/main" id="{ACCFFB4E-6D69-AE69-C966-2011FBE4DB4D}"/>
              </a:ext>
            </a:extLst>
          </p:cNvPr>
          <p:cNvSpPr/>
          <p:nvPr/>
        </p:nvSpPr>
        <p:spPr>
          <a:xfrm rot="5400000" flipV="1">
            <a:off x="9366638" y="4056782"/>
            <a:ext cx="233680" cy="1015996"/>
          </a:xfrm>
          <a:prstGeom prst="downArrow">
            <a:avLst>
              <a:gd name="adj1" fmla="val 61845"/>
              <a:gd name="adj2" fmla="val 15364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2895B7BD-D2F3-7E00-45B9-B76D7485B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381" y="4455892"/>
            <a:ext cx="1571844" cy="30484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20292CBB-C9D2-5BCA-F92E-16C00A4CB7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0015" b="3125"/>
          <a:stretch/>
        </p:blipFill>
        <p:spPr>
          <a:xfrm>
            <a:off x="11197352" y="1574546"/>
            <a:ext cx="628502" cy="295317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A032F1BA-2843-5D82-4633-C0AA4AB72D83}"/>
              </a:ext>
            </a:extLst>
          </p:cNvPr>
          <p:cNvSpPr txBox="1"/>
          <p:nvPr/>
        </p:nvSpPr>
        <p:spPr bwMode="auto">
          <a:xfrm>
            <a:off x="5953255" y="2092268"/>
            <a:ext cx="6121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global energy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balance: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1E03D5B-F25B-0538-3140-0323BC85EF0E}"/>
                  </a:ext>
                </a:extLst>
              </p:cNvPr>
              <p:cNvSpPr txBox="1"/>
              <p:nvPr/>
            </p:nvSpPr>
            <p:spPr bwMode="auto">
              <a:xfrm>
                <a:off x="5977488" y="5646150"/>
                <a:ext cx="6121139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mu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time-scale of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mUrca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dominated cooling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SF effective suppression factor</a:t>
                </a: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1E03D5B-F25B-0538-3140-0323BC85E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7488" y="5646150"/>
                <a:ext cx="6121139" cy="615553"/>
              </a:xfrm>
              <a:prstGeom prst="rect">
                <a:avLst/>
              </a:prstGeom>
              <a:blipFill>
                <a:blip r:embed="rId12"/>
                <a:stretch>
                  <a:fillRect l="-1494" t="-12871" b="-24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021DC2-D3E5-DB1A-6FF5-A7CD48AD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29D915-869E-112F-4E57-F3C588C36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9224" y="2993844"/>
            <a:ext cx="1728368" cy="8641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F5BB42-5BEE-1D74-CB3A-EDA1332660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5623" y="2711967"/>
            <a:ext cx="4134427" cy="36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D38A6D-9AD9-B51C-1A2F-318E10FE7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3255" y="3303034"/>
            <a:ext cx="4039164" cy="3620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8F483D3-624C-334A-B814-5BD65A0AB0E8}"/>
              </a:ext>
            </a:extLst>
          </p:cNvPr>
          <p:cNvSpPr txBox="1"/>
          <p:nvPr/>
        </p:nvSpPr>
        <p:spPr bwMode="auto">
          <a:xfrm>
            <a:off x="8172647" y="3761167"/>
            <a:ext cx="2384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Page2011_PRL106-081101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87F0332-1EB4-63E5-CE76-3C417DC00A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8444" y="3761167"/>
            <a:ext cx="1648055" cy="314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14697F-B1EE-3C0F-A850-158254AF2B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10015" y="2453970"/>
            <a:ext cx="1714739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from Superfluidity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2E5C00-8476-58DF-2749-A9BE95E660D8}"/>
              </a:ext>
            </a:extLst>
          </p:cNvPr>
          <p:cNvSpPr txBox="1"/>
          <p:nvPr/>
        </p:nvSpPr>
        <p:spPr bwMode="auto">
          <a:xfrm>
            <a:off x="5634086" y="1453258"/>
            <a:ext cx="61211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late trigger of PBF process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waiting time</a:t>
            </a: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2883FFF-05BD-5C32-4F8B-BB20D374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6" y="1434644"/>
            <a:ext cx="4919198" cy="3672078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20292CBB-C9D2-5BCA-F92E-16C00A4C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015" b="3125"/>
          <a:stretch/>
        </p:blipFill>
        <p:spPr>
          <a:xfrm>
            <a:off x="11197352" y="1574546"/>
            <a:ext cx="628502" cy="295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2D171D-CAB4-3384-FEEA-6655877CC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084" y="2381104"/>
            <a:ext cx="3667637" cy="10478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62D241-9FB0-BA79-8CEF-9EC11335E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880" y="2123774"/>
            <a:ext cx="1981477" cy="31436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365FCD4-1364-EB15-B943-658C65911331}"/>
              </a:ext>
            </a:extLst>
          </p:cNvPr>
          <p:cNvSpPr/>
          <p:nvPr/>
        </p:nvSpPr>
        <p:spPr>
          <a:xfrm>
            <a:off x="6975689" y="2526384"/>
            <a:ext cx="2309713" cy="839605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4F3B6F-5421-0076-0F8C-21BA75310C8A}"/>
              </a:ext>
            </a:extLst>
          </p:cNvPr>
          <p:cNvSpPr txBox="1"/>
          <p:nvPr/>
        </p:nvSpPr>
        <p:spPr bwMode="auto">
          <a:xfrm>
            <a:off x="6175918" y="3517241"/>
            <a:ext cx="4366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waiting for the trigger of PBF; nonlinear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A3E961A-C68D-60EE-C945-5E0AE8D9D782}"/>
              </a:ext>
            </a:extLst>
          </p:cNvPr>
          <p:cNvSpPr/>
          <p:nvPr/>
        </p:nvSpPr>
        <p:spPr>
          <a:xfrm>
            <a:off x="9578836" y="2513769"/>
            <a:ext cx="393171" cy="83960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31F911-B402-E362-EE91-F2C476456C57}"/>
              </a:ext>
            </a:extLst>
          </p:cNvPr>
          <p:cNvSpPr txBox="1"/>
          <p:nvPr/>
        </p:nvSpPr>
        <p:spPr bwMode="auto">
          <a:xfrm>
            <a:off x="10205776" y="2625794"/>
            <a:ext cx="18199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re-coupling of core and crust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73637BC-52C7-B375-2C7A-83DC59C8B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253" y="4801879"/>
            <a:ext cx="2181529" cy="30484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F9C898-0BF6-095E-ABEA-23E9F82DCCF1}"/>
              </a:ext>
            </a:extLst>
          </p:cNvPr>
          <p:cNvSpPr txBox="1"/>
          <p:nvPr/>
        </p:nvSpPr>
        <p:spPr bwMode="auto">
          <a:xfrm>
            <a:off x="5634086" y="4146580"/>
            <a:ext cx="6121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Fitting: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E455656-359D-B9DD-7783-4CC60E1B7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237" y="5276790"/>
            <a:ext cx="1133633" cy="3524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4D936BD-796B-689D-319F-AC643B7B61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1517" t="-15624" b="-1"/>
          <a:stretch/>
        </p:blipFill>
        <p:spPr>
          <a:xfrm>
            <a:off x="7482870" y="5216452"/>
            <a:ext cx="621374" cy="35247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8916A71-A5B2-C3B3-94DB-41D70516FED9}"/>
              </a:ext>
            </a:extLst>
          </p:cNvPr>
          <p:cNvSpPr txBox="1"/>
          <p:nvPr/>
        </p:nvSpPr>
        <p:spPr bwMode="auto">
          <a:xfrm>
            <a:off x="6364295" y="5678656"/>
            <a:ext cx="48482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Other interactions (NL3 and PKDD) give the similar results: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Model-independent.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FD87F5-DEDE-3AED-6F52-E2CDA719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AAA614B-8A56-7AE6-11F5-714BBF76646D}"/>
                  </a:ext>
                </a:extLst>
              </p:cNvPr>
              <p:cNvSpPr txBox="1"/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smaller critical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𝑐𝑛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the longer relaxation time</a:t>
                </a:r>
              </a:p>
              <a:p>
                <a:pPr algn="just"/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AAA614B-8A56-7AE6-11F5-714BBF766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892" y="5260116"/>
                <a:ext cx="3934030" cy="923330"/>
              </a:xfrm>
              <a:prstGeom prst="rect">
                <a:avLst/>
              </a:prstGeom>
              <a:blipFill>
                <a:blip r:embed="rId9"/>
                <a:stretch>
                  <a:fillRect l="-3870" t="-8609" r="-38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58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31DF1F-0BEA-2420-B7B9-DBE46C3C47C1}"/>
              </a:ext>
            </a:extLst>
          </p:cNvPr>
          <p:cNvSpPr txBox="1"/>
          <p:nvPr/>
        </p:nvSpPr>
        <p:spPr bwMode="auto">
          <a:xfrm>
            <a:off x="5896822" y="1463014"/>
            <a:ext cx="531569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 core: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process,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temperature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outer core: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PBF process;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F316FB0-65BE-3999-C472-8E23C3238D3F}"/>
                  </a:ext>
                </a:extLst>
              </p:cNvPr>
              <p:cNvSpPr txBox="1"/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Neutron star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=1.3310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a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very small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 core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F316FB0-65BE-3999-C472-8E23C3238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blipFill>
                <a:blip r:embed="rId3"/>
                <a:stretch>
                  <a:fillRect l="-3270" t="-12745" r="-3145" b="-2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23A3BE4-3840-C2B7-9BA8-D691B0879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0" y="1823020"/>
            <a:ext cx="5315692" cy="380100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3B70F2-9ABF-069B-51E3-548DDD71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794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31DF1F-0BEA-2420-B7B9-DBE46C3C47C1}"/>
              </a:ext>
            </a:extLst>
          </p:cNvPr>
          <p:cNvSpPr txBox="1"/>
          <p:nvPr/>
        </p:nvSpPr>
        <p:spPr bwMode="auto">
          <a:xfrm>
            <a:off x="5896822" y="1463014"/>
            <a:ext cx="531569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 core: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process,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temperature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outer core: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PBF process;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compensation to the DU core.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6AFB88F-611A-2AA6-F84D-6E774B67E102}"/>
                  </a:ext>
                </a:extLst>
              </p:cNvPr>
              <p:cNvSpPr txBox="1"/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Neutron star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=1.3310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a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very small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 core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6AFB88F-611A-2AA6-F84D-6E774B67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blipFill>
                <a:blip r:embed="rId3"/>
                <a:stretch>
                  <a:fillRect l="-3270" t="-12745" r="-3145" b="-2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BC1EDD7C-8E58-99B3-4CBC-72D91F8EE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0" y="1823020"/>
            <a:ext cx="5315692" cy="380100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1EDADC-0BCB-630F-A732-8F141B51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265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31DF1F-0BEA-2420-B7B9-DBE46C3C47C1}"/>
              </a:ext>
            </a:extLst>
          </p:cNvPr>
          <p:cNvSpPr txBox="1"/>
          <p:nvPr/>
        </p:nvSpPr>
        <p:spPr bwMode="auto">
          <a:xfrm>
            <a:off x="5896822" y="1463014"/>
            <a:ext cx="531569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 core: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process,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temperature;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the temperature is nearly 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constant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if the DU core is very small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outer core: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PBF process;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compensation to the DU core.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611FA4-EA36-B00A-F7CC-49A17574A81F}"/>
                  </a:ext>
                </a:extLst>
              </p:cNvPr>
              <p:cNvSpPr txBox="1"/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Neutron star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=1.3310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a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very small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 core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611FA4-EA36-B00A-F7CC-49A17574A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blipFill>
                <a:blip r:embed="rId3"/>
                <a:stretch>
                  <a:fillRect l="-3270" t="-12745" r="-3145" b="-2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53EB48D8-EC89-2EC2-0745-2E24D64918DB}"/>
              </a:ext>
            </a:extLst>
          </p:cNvPr>
          <p:cNvSpPr/>
          <p:nvPr/>
        </p:nvSpPr>
        <p:spPr>
          <a:xfrm rot="5400000" flipV="1">
            <a:off x="6591187" y="4571077"/>
            <a:ext cx="233680" cy="1015996"/>
          </a:xfrm>
          <a:prstGeom prst="downArrow">
            <a:avLst>
              <a:gd name="adj1" fmla="val 61845"/>
              <a:gd name="adj2" fmla="val 15364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EBF120-A340-A7EF-A874-9E168EF5494D}"/>
              </a:ext>
            </a:extLst>
          </p:cNvPr>
          <p:cNvSpPr txBox="1"/>
          <p:nvPr/>
        </p:nvSpPr>
        <p:spPr bwMode="auto">
          <a:xfrm>
            <a:off x="7526058" y="4641917"/>
            <a:ext cx="3594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coupling between DU core and outer core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EAC887-538A-2447-65BD-13D7E2A88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0" y="1823020"/>
            <a:ext cx="5315692" cy="380100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404005-8541-05D5-151B-1C0FFA82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4799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CCD91B9-2F43-D0FF-9CEB-E874894A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85" y="3612163"/>
            <a:ext cx="2506901" cy="3954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6A0D0E-6967-3E6E-5E46-CF971643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47" y="2716346"/>
            <a:ext cx="3807078" cy="73274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11FA4-EA36-B00A-F7CC-49A17574A81F}"/>
              </a:ext>
            </a:extLst>
          </p:cNvPr>
          <p:cNvSpPr txBox="1"/>
          <p:nvPr/>
        </p:nvSpPr>
        <p:spPr bwMode="auto">
          <a:xfrm>
            <a:off x="5634086" y="2341139"/>
            <a:ext cx="289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Outer core energy balance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E931D8-27D7-DBFC-E75A-B8B7CF221D30}"/>
              </a:ext>
            </a:extLst>
          </p:cNvPr>
          <p:cNvSpPr txBox="1"/>
          <p:nvPr/>
        </p:nvSpPr>
        <p:spPr bwMode="auto">
          <a:xfrm>
            <a:off x="5634086" y="1453258"/>
            <a:ext cx="6121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thermal coupling between DU core and outer core: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0924C3C-5662-85C0-C7A1-09DE675CC954}"/>
              </a:ext>
            </a:extLst>
          </p:cNvPr>
          <p:cNvSpPr/>
          <p:nvPr/>
        </p:nvSpPr>
        <p:spPr>
          <a:xfrm>
            <a:off x="7528547" y="2858561"/>
            <a:ext cx="2504441" cy="559733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2F30BA8-6764-717D-A674-0D594AEDE31E}"/>
              </a:ext>
            </a:extLst>
          </p:cNvPr>
          <p:cNvSpPr txBox="1"/>
          <p:nvPr/>
        </p:nvSpPr>
        <p:spPr bwMode="auto">
          <a:xfrm>
            <a:off x="10284519" y="2943049"/>
            <a:ext cx="731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 err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mUrca</a:t>
            </a:r>
            <a:endParaRPr lang="en-US" altLang="zh-CN" sz="20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6EFDBF7-630B-7731-76E4-46FF6C58DB9D}"/>
              </a:ext>
            </a:extLst>
          </p:cNvPr>
          <p:cNvSpPr/>
          <p:nvPr/>
        </p:nvSpPr>
        <p:spPr>
          <a:xfrm>
            <a:off x="7528546" y="3516519"/>
            <a:ext cx="2499363" cy="570439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3B1753-56C3-20C1-F6B4-AE0422592BC0}"/>
              </a:ext>
            </a:extLst>
          </p:cNvPr>
          <p:cNvSpPr txBox="1"/>
          <p:nvPr/>
        </p:nvSpPr>
        <p:spPr bwMode="auto">
          <a:xfrm>
            <a:off x="10279440" y="3601007"/>
            <a:ext cx="1338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 err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mUrca+PBF</a:t>
            </a:r>
            <a:endParaRPr lang="en-US" altLang="zh-CN" sz="20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BB31FC5-ED1E-1894-9E18-D1A39ECDC3FA}"/>
              </a:ext>
            </a:extLst>
          </p:cNvPr>
          <p:cNvSpPr/>
          <p:nvPr/>
        </p:nvSpPr>
        <p:spPr>
          <a:xfrm>
            <a:off x="7521008" y="4207037"/>
            <a:ext cx="2506901" cy="5704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0117EB5-42B6-3DE5-B304-940D08F5A464}"/>
              </a:ext>
            </a:extLst>
          </p:cNvPr>
          <p:cNvSpPr txBox="1"/>
          <p:nvPr/>
        </p:nvSpPr>
        <p:spPr bwMode="auto">
          <a:xfrm>
            <a:off x="10279440" y="4138323"/>
            <a:ext cx="14757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 core energy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89BF5D-C915-17BE-45ED-6CF5DD826709}"/>
                  </a:ext>
                </a:extLst>
              </p:cNvPr>
              <p:cNvSpPr txBox="1"/>
              <p:nvPr/>
            </p:nvSpPr>
            <p:spPr bwMode="auto">
              <a:xfrm>
                <a:off x="6037608" y="5021496"/>
                <a:ext cx="6121138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DU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DU core temperature before reaching relaxation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DU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ratio of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neutrino emissivity of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dUrca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to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mUrca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  ratio of the outer core volume to DU core</a:t>
                </a:r>
              </a:p>
              <a:p>
                <a:pPr algn="just"/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   ratio of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neutrino emissivity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to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np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dUrca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∼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0.04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89BF5D-C915-17BE-45ED-6CF5DD82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7608" y="5021496"/>
                <a:ext cx="6121138" cy="1231106"/>
              </a:xfrm>
              <a:prstGeom prst="rect">
                <a:avLst/>
              </a:prstGeom>
              <a:blipFill>
                <a:blip r:embed="rId4"/>
                <a:stretch>
                  <a:fillRect l="-2488" t="-6436" b="-11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781C67-10F9-1219-62AD-CC7C6CD03A5F}"/>
                  </a:ext>
                </a:extLst>
              </p:cNvPr>
              <p:cNvSpPr txBox="1"/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Neutron star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=1.3310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and a 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very small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DU core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8781C67-10F9-1219-62AD-CC7C6CD0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252" y="5577054"/>
                <a:ext cx="4848217" cy="621965"/>
              </a:xfrm>
              <a:prstGeom prst="rect">
                <a:avLst/>
              </a:prstGeom>
              <a:blipFill>
                <a:blip r:embed="rId5"/>
                <a:stretch>
                  <a:fillRect l="-3270" t="-12745" r="-3145" b="-2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DB19AD2C-299D-CC73-CAC2-C7D81E9B5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80" y="1823020"/>
            <a:ext cx="5315692" cy="380100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1E6FA3-46C2-D3CD-7247-04134A8D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14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797AD40-2D26-9E29-2496-F580434F4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085" y="4314783"/>
            <a:ext cx="2186492" cy="3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6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11FA4-EA36-B00A-F7CC-49A17574A81F}"/>
              </a:ext>
            </a:extLst>
          </p:cNvPr>
          <p:cNvSpPr txBox="1"/>
          <p:nvPr/>
        </p:nvSpPr>
        <p:spPr bwMode="auto">
          <a:xfrm>
            <a:off x="5634086" y="2341139"/>
            <a:ext cx="289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 core energy balance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E931D8-27D7-DBFC-E75A-B8B7CF221D30}"/>
              </a:ext>
            </a:extLst>
          </p:cNvPr>
          <p:cNvSpPr txBox="1"/>
          <p:nvPr/>
        </p:nvSpPr>
        <p:spPr bwMode="auto">
          <a:xfrm>
            <a:off x="5634086" y="1453258"/>
            <a:ext cx="6121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thermal coupling between DU core and outer core: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038E7D6-9BA4-8DA8-BAEA-029A63C9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0" y="1823020"/>
            <a:ext cx="5315692" cy="380100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16B41B-2693-692B-3693-2CF4BBB7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15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026808-0303-760E-09A5-EDEBDDC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501" y="2834921"/>
            <a:ext cx="1350307" cy="7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5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B46900-6031-4246-9BA9-9825F14AEBE2}"/>
              </a:ext>
            </a:extLst>
          </p:cNvPr>
          <p:cNvSpPr/>
          <p:nvPr/>
        </p:nvSpPr>
        <p:spPr>
          <a:xfrm>
            <a:off x="830424" y="5243804"/>
            <a:ext cx="4217437" cy="292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A842EF-9545-48EE-C127-085B4828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963"/>
            <a:ext cx="1168289" cy="15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A162B5D-EBF5-58BF-DF6C-255E2ABEF5BE}"/>
              </a:ext>
            </a:extLst>
          </p:cNvPr>
          <p:cNvSpPr txBox="1"/>
          <p:nvPr/>
        </p:nvSpPr>
        <p:spPr bwMode="auto">
          <a:xfrm>
            <a:off x="7314369" y="5437313"/>
            <a:ext cx="3722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hlinkClick r:id="rId4"/>
              </a:rPr>
              <a:t>Index of /Images/nicer (nasa.gov)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C0C42B-1B69-1BF1-4DB0-8477F506C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419" y="1251963"/>
            <a:ext cx="1157408" cy="15728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600CB99-5D8A-A877-0A7A-06AF98AF902C}"/>
              </a:ext>
            </a:extLst>
          </p:cNvPr>
          <p:cNvSpPr txBox="1"/>
          <p:nvPr/>
        </p:nvSpPr>
        <p:spPr bwMode="auto">
          <a:xfrm>
            <a:off x="1984679" y="2883350"/>
            <a:ext cx="1343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Fritz Zwicky</a:t>
            </a:r>
            <a:endParaRPr lang="zh-CN" altLang="en-US" sz="1400" dirty="0"/>
          </a:p>
        </p:txBody>
      </p:sp>
      <p:pic>
        <p:nvPicPr>
          <p:cNvPr id="2052" name="Picture 4" descr="Jocelyn Bell, la grande dame des petites étoiles - Le Temps">
            <a:extLst>
              <a:ext uri="{FF2B5EF4-FFF2-40B4-BE49-F238E27FC236}">
                <a16:creationId xmlns:a16="http://schemas.microsoft.com/office/drawing/2014/main" id="{696CEFDE-F025-8CF4-97D6-58432BAF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8159"/>
            <a:ext cx="1168289" cy="17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4D9080-85B7-F0EB-E9E4-E5D47C08E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4047436"/>
            <a:ext cx="3717961" cy="136089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EE79573-E6EE-2800-E44A-811141E9AA45}"/>
              </a:ext>
            </a:extLst>
          </p:cNvPr>
          <p:cNvSpPr txBox="1"/>
          <p:nvPr/>
        </p:nvSpPr>
        <p:spPr bwMode="auto">
          <a:xfrm>
            <a:off x="457200" y="5452702"/>
            <a:ext cx="1343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Jocelyn Bell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7B8F5C-4F8D-F05A-2ED9-6896FA1986C0}"/>
              </a:ext>
            </a:extLst>
          </p:cNvPr>
          <p:cNvSpPr txBox="1"/>
          <p:nvPr/>
        </p:nvSpPr>
        <p:spPr bwMode="auto">
          <a:xfrm>
            <a:off x="457199" y="3246667"/>
            <a:ext cx="4590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1930’s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possible existence of neutron stars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A7CDA09-8235-A14D-6FBE-D911E4CABF48}"/>
              </a:ext>
            </a:extLst>
          </p:cNvPr>
          <p:cNvSpPr txBox="1"/>
          <p:nvPr/>
        </p:nvSpPr>
        <p:spPr bwMode="auto">
          <a:xfrm>
            <a:off x="457200" y="5911543"/>
            <a:ext cx="38145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1967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first observation of pulsar 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D90C299-5AE0-81F3-2410-B565B6A3E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1208519"/>
            <a:ext cx="3284351" cy="1538894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64AF892-11BE-A77D-0D8F-8A0AD4F9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68" y="1077775"/>
            <a:ext cx="5269843" cy="43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箭头: 圆角右 30">
            <a:extLst>
              <a:ext uri="{FF2B5EF4-FFF2-40B4-BE49-F238E27FC236}">
                <a16:creationId xmlns:a16="http://schemas.microsoft.com/office/drawing/2014/main" id="{8ABB4366-6D57-8457-F6D4-7B6612A39109}"/>
              </a:ext>
            </a:extLst>
          </p:cNvPr>
          <p:cNvSpPr/>
          <p:nvPr/>
        </p:nvSpPr>
        <p:spPr>
          <a:xfrm flipV="1">
            <a:off x="4430598" y="2803074"/>
            <a:ext cx="2138504" cy="850146"/>
          </a:xfrm>
          <a:prstGeom prst="bentArrow">
            <a:avLst>
              <a:gd name="adj1" fmla="val 19008"/>
              <a:gd name="adj2" fmla="val 17589"/>
              <a:gd name="adj3" fmla="val 49255"/>
              <a:gd name="adj4" fmla="val 333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E55F38B-F764-BF1C-B115-D652B7009083}"/>
              </a:ext>
            </a:extLst>
          </p:cNvPr>
          <p:cNvSpPr/>
          <p:nvPr/>
        </p:nvSpPr>
        <p:spPr>
          <a:xfrm>
            <a:off x="10218656" y="2824777"/>
            <a:ext cx="1516144" cy="2295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C3A828-93F6-010D-C1F3-2C5340BF81B4}"/>
              </a:ext>
            </a:extLst>
          </p:cNvPr>
          <p:cNvSpPr txBox="1"/>
          <p:nvPr/>
        </p:nvSpPr>
        <p:spPr bwMode="auto">
          <a:xfrm>
            <a:off x="1984679" y="5463990"/>
            <a:ext cx="38145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hlinkClick r:id="rId10"/>
              </a:rPr>
              <a:t>Lecture 19: Neutron Stars (ualberta.ca)</a:t>
            </a:r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02717E-077A-6641-F055-50AA234DE12C}"/>
              </a:ext>
            </a:extLst>
          </p:cNvPr>
          <p:cNvSpPr txBox="1"/>
          <p:nvPr/>
        </p:nvSpPr>
        <p:spPr bwMode="auto">
          <a:xfrm>
            <a:off x="457200" y="2883349"/>
            <a:ext cx="1343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Walter Baade</a:t>
            </a:r>
            <a:endParaRPr lang="zh-CN" altLang="en-US" sz="1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B4AE7E-9935-8382-B55A-871A15D3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213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E931D8-27D7-DBFC-E75A-B8B7CF221D30}"/>
              </a:ext>
            </a:extLst>
          </p:cNvPr>
          <p:cNvSpPr txBox="1"/>
          <p:nvPr/>
        </p:nvSpPr>
        <p:spPr bwMode="auto">
          <a:xfrm>
            <a:off x="5634086" y="1453258"/>
            <a:ext cx="6121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thermal coupling between DU core and outer core: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F8B50E-BF94-D45B-CC95-342C3F2E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650"/>
          <a:stretch/>
        </p:blipFill>
        <p:spPr>
          <a:xfrm>
            <a:off x="6487352" y="2446115"/>
            <a:ext cx="3657828" cy="919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603325-EF8F-62C4-1536-F6F921B5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01" r="11539" b="3074"/>
          <a:stretch/>
        </p:blipFill>
        <p:spPr>
          <a:xfrm>
            <a:off x="7391821" y="3293180"/>
            <a:ext cx="2743200" cy="89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E6A380-22E8-3237-E73C-43935593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953" r="2815" b="1100"/>
          <a:stretch/>
        </p:blipFill>
        <p:spPr>
          <a:xfrm>
            <a:off x="7391821" y="4056516"/>
            <a:ext cx="670665" cy="90947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A09AE7C-8CBC-9690-7135-C395496E0766}"/>
              </a:ext>
            </a:extLst>
          </p:cNvPr>
          <p:cNvSpPr/>
          <p:nvPr/>
        </p:nvSpPr>
        <p:spPr>
          <a:xfrm>
            <a:off x="7412803" y="2476698"/>
            <a:ext cx="2743199" cy="816482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25499DB-7FF6-BC10-0278-107A106A82AC}"/>
              </a:ext>
            </a:extLst>
          </p:cNvPr>
          <p:cNvSpPr/>
          <p:nvPr/>
        </p:nvSpPr>
        <p:spPr>
          <a:xfrm>
            <a:off x="7412804" y="3396284"/>
            <a:ext cx="2743198" cy="713378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721EBC1-5592-45AF-DB27-9E909B1D8F3D}"/>
              </a:ext>
            </a:extLst>
          </p:cNvPr>
          <p:cNvSpPr/>
          <p:nvPr/>
        </p:nvSpPr>
        <p:spPr>
          <a:xfrm>
            <a:off x="7412804" y="4207037"/>
            <a:ext cx="2743198" cy="593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718D42-66FD-19D5-9B3F-69C3EDF74064}"/>
              </a:ext>
            </a:extLst>
          </p:cNvPr>
          <p:cNvSpPr txBox="1"/>
          <p:nvPr/>
        </p:nvSpPr>
        <p:spPr bwMode="auto">
          <a:xfrm>
            <a:off x="10279440" y="4138323"/>
            <a:ext cx="19125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entire core and crust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/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the outer core temperature that reaching relaxation 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blipFill>
                <a:blip r:embed="rId4"/>
                <a:stretch>
                  <a:fillRect l="-1494" t="-26000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099D39E2-C434-95B8-1702-F54090B44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926" y="5967936"/>
            <a:ext cx="1088213" cy="30777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0733D54-30DA-89D6-C6B2-A742C8FFE3DF}"/>
              </a:ext>
            </a:extLst>
          </p:cNvPr>
          <p:cNvSpPr txBox="1"/>
          <p:nvPr/>
        </p:nvSpPr>
        <p:spPr bwMode="auto">
          <a:xfrm>
            <a:off x="7052139" y="5924578"/>
            <a:ext cx="4703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a neutron star with a very small DU core</a:t>
            </a:r>
            <a:endParaRPr lang="zh-CN" altLang="en-US" sz="2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9E102-7ED8-687F-C11E-E3DAEE5C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16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00AF69-04A2-49AA-1538-759D70518CFA}"/>
              </a:ext>
            </a:extLst>
          </p:cNvPr>
          <p:cNvSpPr txBox="1"/>
          <p:nvPr/>
        </p:nvSpPr>
        <p:spPr bwMode="auto">
          <a:xfrm>
            <a:off x="10278186" y="2813007"/>
            <a:ext cx="1338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DU core and outer core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C543D1-6F6D-C94F-7577-47379012A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53" y="1256787"/>
            <a:ext cx="5328999" cy="4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1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E931D8-27D7-DBFC-E75A-B8B7CF221D30}"/>
              </a:ext>
            </a:extLst>
          </p:cNvPr>
          <p:cNvSpPr txBox="1"/>
          <p:nvPr/>
        </p:nvSpPr>
        <p:spPr bwMode="auto">
          <a:xfrm>
            <a:off x="5634086" y="1453258"/>
            <a:ext cx="6121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thermal coupling between DU core and outer core: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F8B50E-BF94-D45B-CC95-342C3F2E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650"/>
          <a:stretch/>
        </p:blipFill>
        <p:spPr>
          <a:xfrm>
            <a:off x="6487352" y="2446115"/>
            <a:ext cx="3657828" cy="919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603325-EF8F-62C4-1536-F6F921B5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01" r="11539" b="3074"/>
          <a:stretch/>
        </p:blipFill>
        <p:spPr>
          <a:xfrm>
            <a:off x="7391821" y="3293180"/>
            <a:ext cx="2743200" cy="89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E6A380-22E8-3237-E73C-43935593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953" r="2815" b="1100"/>
          <a:stretch/>
        </p:blipFill>
        <p:spPr>
          <a:xfrm>
            <a:off x="7391821" y="4056516"/>
            <a:ext cx="670665" cy="90947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A09AE7C-8CBC-9690-7135-C395496E0766}"/>
              </a:ext>
            </a:extLst>
          </p:cNvPr>
          <p:cNvSpPr/>
          <p:nvPr/>
        </p:nvSpPr>
        <p:spPr>
          <a:xfrm>
            <a:off x="7412803" y="2476698"/>
            <a:ext cx="2743199" cy="816482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25499DB-7FF6-BC10-0278-107A106A82AC}"/>
              </a:ext>
            </a:extLst>
          </p:cNvPr>
          <p:cNvSpPr/>
          <p:nvPr/>
        </p:nvSpPr>
        <p:spPr>
          <a:xfrm>
            <a:off x="7412804" y="3396284"/>
            <a:ext cx="2743198" cy="713378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9174115-A61E-FB23-51DD-1751112DBBFC}"/>
              </a:ext>
            </a:extLst>
          </p:cNvPr>
          <p:cNvSpPr txBox="1"/>
          <p:nvPr/>
        </p:nvSpPr>
        <p:spPr bwMode="auto">
          <a:xfrm>
            <a:off x="10278186" y="2813007"/>
            <a:ext cx="1338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DU core and outer core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721EBC1-5592-45AF-DB27-9E909B1D8F3D}"/>
              </a:ext>
            </a:extLst>
          </p:cNvPr>
          <p:cNvSpPr/>
          <p:nvPr/>
        </p:nvSpPr>
        <p:spPr>
          <a:xfrm>
            <a:off x="7412804" y="4207037"/>
            <a:ext cx="2743198" cy="593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718D42-66FD-19D5-9B3F-69C3EDF74064}"/>
              </a:ext>
            </a:extLst>
          </p:cNvPr>
          <p:cNvSpPr txBox="1"/>
          <p:nvPr/>
        </p:nvSpPr>
        <p:spPr bwMode="auto">
          <a:xfrm>
            <a:off x="10279440" y="4138323"/>
            <a:ext cx="19125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entire core and crust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/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the outer core temperature that reaching relaxation 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blipFill>
                <a:blip r:embed="rId4"/>
                <a:stretch>
                  <a:fillRect l="-1494" t="-26000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099D39E2-C434-95B8-1702-F54090B44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926" y="5967936"/>
            <a:ext cx="1088213" cy="30777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0733D54-30DA-89D6-C6B2-A742C8FFE3DF}"/>
              </a:ext>
            </a:extLst>
          </p:cNvPr>
          <p:cNvSpPr txBox="1"/>
          <p:nvPr/>
        </p:nvSpPr>
        <p:spPr bwMode="auto">
          <a:xfrm>
            <a:off x="7052139" y="5924578"/>
            <a:ext cx="4703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a neutron star with a very small DU core</a:t>
            </a:r>
            <a:endParaRPr lang="zh-CN" altLang="en-US" sz="2000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03DF49F6-C93D-2DEC-7C96-5953D739F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477" y="4860488"/>
            <a:ext cx="4829849" cy="73352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D914FA85-CE45-7A18-6218-BC82D1B0927F}"/>
              </a:ext>
            </a:extLst>
          </p:cNvPr>
          <p:cNvSpPr/>
          <p:nvPr/>
        </p:nvSpPr>
        <p:spPr>
          <a:xfrm>
            <a:off x="7090409" y="5319911"/>
            <a:ext cx="972077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F650AD8-603E-57A6-4EDA-F0ADCA54B881}"/>
              </a:ext>
            </a:extLst>
          </p:cNvPr>
          <p:cNvSpPr/>
          <p:nvPr/>
        </p:nvSpPr>
        <p:spPr>
          <a:xfrm>
            <a:off x="7576447" y="5004648"/>
            <a:ext cx="486039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B13BC33-BDF5-D8E9-42CC-5C1F14627C29}"/>
              </a:ext>
            </a:extLst>
          </p:cNvPr>
          <p:cNvSpPr/>
          <p:nvPr/>
        </p:nvSpPr>
        <p:spPr>
          <a:xfrm>
            <a:off x="9549129" y="5300546"/>
            <a:ext cx="972077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8B1F92F-4C2F-72E8-CFF5-00A9CF420125}"/>
              </a:ext>
            </a:extLst>
          </p:cNvPr>
          <p:cNvSpPr/>
          <p:nvPr/>
        </p:nvSpPr>
        <p:spPr>
          <a:xfrm>
            <a:off x="10035167" y="4985283"/>
            <a:ext cx="486039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573A44-E384-8EE1-8216-EFD9C9EB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16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3A5D56-2A45-37F7-F5CE-96D8F311F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53" y="1256787"/>
            <a:ext cx="5328999" cy="4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0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336912C-7A3E-469A-114B-1BB48EE1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3" y="1256787"/>
            <a:ext cx="5328999" cy="4035769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917883-B827-BEF8-C5FB-D6492116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994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Thermal Relaxation of Hyperon Star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E931D8-27D7-DBFC-E75A-B8B7CF221D30}"/>
              </a:ext>
            </a:extLst>
          </p:cNvPr>
          <p:cNvSpPr txBox="1"/>
          <p:nvPr/>
        </p:nvSpPr>
        <p:spPr bwMode="auto">
          <a:xfrm>
            <a:off x="5634086" y="1453258"/>
            <a:ext cx="61211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thermal coupling between DU core and outer core: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F8B50E-BF94-D45B-CC95-342C3F2E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50"/>
          <a:stretch/>
        </p:blipFill>
        <p:spPr>
          <a:xfrm>
            <a:off x="6487352" y="2446115"/>
            <a:ext cx="3657828" cy="919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603325-EF8F-62C4-1536-F6F921B5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01" r="11539" b="3074"/>
          <a:stretch/>
        </p:blipFill>
        <p:spPr>
          <a:xfrm>
            <a:off x="7391821" y="3293180"/>
            <a:ext cx="2743200" cy="89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E6A380-22E8-3237-E73C-43935593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953" r="2815" b="1100"/>
          <a:stretch/>
        </p:blipFill>
        <p:spPr>
          <a:xfrm>
            <a:off x="7391821" y="4056516"/>
            <a:ext cx="670665" cy="90947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A09AE7C-8CBC-9690-7135-C395496E0766}"/>
              </a:ext>
            </a:extLst>
          </p:cNvPr>
          <p:cNvSpPr/>
          <p:nvPr/>
        </p:nvSpPr>
        <p:spPr>
          <a:xfrm>
            <a:off x="7412803" y="2476698"/>
            <a:ext cx="2743199" cy="816482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25499DB-7FF6-BC10-0278-107A106A82AC}"/>
              </a:ext>
            </a:extLst>
          </p:cNvPr>
          <p:cNvSpPr/>
          <p:nvPr/>
        </p:nvSpPr>
        <p:spPr>
          <a:xfrm>
            <a:off x="7412804" y="3396284"/>
            <a:ext cx="2743198" cy="713378"/>
          </a:xfrm>
          <a:prstGeom prst="roundRect">
            <a:avLst/>
          </a:prstGeom>
          <a:noFill/>
          <a:ln w="381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4721EBC1-5592-45AF-DB27-9E909B1D8F3D}"/>
              </a:ext>
            </a:extLst>
          </p:cNvPr>
          <p:cNvSpPr/>
          <p:nvPr/>
        </p:nvSpPr>
        <p:spPr>
          <a:xfrm>
            <a:off x="7412804" y="4207037"/>
            <a:ext cx="2743198" cy="593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718D42-66FD-19D5-9B3F-69C3EDF74064}"/>
              </a:ext>
            </a:extLst>
          </p:cNvPr>
          <p:cNvSpPr txBox="1"/>
          <p:nvPr/>
        </p:nvSpPr>
        <p:spPr bwMode="auto">
          <a:xfrm>
            <a:off x="10279440" y="4138323"/>
            <a:ext cx="19422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entire core and crust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/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the outer core temperature that reaching relaxation 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919BE6-CCEA-9885-9AC6-0072E0E4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0861" y="5551303"/>
                <a:ext cx="6121139" cy="307777"/>
              </a:xfrm>
              <a:prstGeom prst="rect">
                <a:avLst/>
              </a:prstGeom>
              <a:blipFill>
                <a:blip r:embed="rId4"/>
                <a:stretch>
                  <a:fillRect l="-1494" t="-26000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099D39E2-C434-95B8-1702-F54090B44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926" y="5967936"/>
            <a:ext cx="1088213" cy="30777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0733D54-30DA-89D6-C6B2-A742C8FFE3DF}"/>
              </a:ext>
            </a:extLst>
          </p:cNvPr>
          <p:cNvSpPr txBox="1"/>
          <p:nvPr/>
        </p:nvSpPr>
        <p:spPr bwMode="auto">
          <a:xfrm>
            <a:off x="7052139" y="5924578"/>
            <a:ext cx="4703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a neutron star with a very small DU core</a:t>
            </a:r>
            <a:endParaRPr lang="zh-CN" altLang="en-US" sz="2000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03DF49F6-C93D-2DEC-7C96-5953D739F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477" y="4860488"/>
            <a:ext cx="4829849" cy="73352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D914FA85-CE45-7A18-6218-BC82D1B0927F}"/>
              </a:ext>
            </a:extLst>
          </p:cNvPr>
          <p:cNvSpPr/>
          <p:nvPr/>
        </p:nvSpPr>
        <p:spPr>
          <a:xfrm>
            <a:off x="7090409" y="5319911"/>
            <a:ext cx="972077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F650AD8-603E-57A6-4EDA-F0ADCA54B881}"/>
              </a:ext>
            </a:extLst>
          </p:cNvPr>
          <p:cNvSpPr/>
          <p:nvPr/>
        </p:nvSpPr>
        <p:spPr>
          <a:xfrm>
            <a:off x="7576447" y="5004648"/>
            <a:ext cx="486039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B13BC33-BDF5-D8E9-42CC-5C1F14627C29}"/>
              </a:ext>
            </a:extLst>
          </p:cNvPr>
          <p:cNvSpPr/>
          <p:nvPr/>
        </p:nvSpPr>
        <p:spPr>
          <a:xfrm>
            <a:off x="9549129" y="5300546"/>
            <a:ext cx="972077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8B1F92F-4C2F-72E8-CFF5-00A9CF420125}"/>
              </a:ext>
            </a:extLst>
          </p:cNvPr>
          <p:cNvSpPr/>
          <p:nvPr/>
        </p:nvSpPr>
        <p:spPr>
          <a:xfrm>
            <a:off x="10035167" y="4985283"/>
            <a:ext cx="486039" cy="231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893626-933F-3BBC-3B82-57F3FAFE9B30}"/>
              </a:ext>
            </a:extLst>
          </p:cNvPr>
          <p:cNvSpPr txBox="1"/>
          <p:nvPr/>
        </p:nvSpPr>
        <p:spPr bwMode="auto">
          <a:xfrm>
            <a:off x="229686" y="5552379"/>
            <a:ext cx="54807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Suitable for a neutron star with a small DU core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93B3819-ECF7-BB34-FC21-F9C6B5EFBC04}"/>
              </a:ext>
            </a:extLst>
          </p:cNvPr>
          <p:cNvSpPr/>
          <p:nvPr/>
        </p:nvSpPr>
        <p:spPr>
          <a:xfrm>
            <a:off x="615593" y="1271960"/>
            <a:ext cx="1084082" cy="1839923"/>
          </a:xfrm>
          <a:prstGeom prst="ellipse">
            <a:avLst/>
          </a:prstGeom>
          <a:noFill/>
          <a:ln>
            <a:solidFill>
              <a:srgbClr val="03056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D44E525-9058-2825-D509-2DEA8F74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16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BCFC65-B41A-B7EC-F0FC-76B8C1BDB0B2}"/>
              </a:ext>
            </a:extLst>
          </p:cNvPr>
          <p:cNvSpPr txBox="1"/>
          <p:nvPr/>
        </p:nvSpPr>
        <p:spPr bwMode="auto">
          <a:xfrm>
            <a:off x="10278186" y="2813007"/>
            <a:ext cx="1338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coupling of DU core and outer core</a:t>
            </a:r>
          </a:p>
        </p:txBody>
      </p:sp>
    </p:spTree>
    <p:extLst>
      <p:ext uri="{BB962C8B-B14F-4D97-AF65-F5344CB8AC3E}">
        <p14:creationId xmlns:p14="http://schemas.microsoft.com/office/powerpoint/2010/main" val="239972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6968ECFE-7F4E-7848-BD26-BF96899F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560068-ECCC-4055-E28C-2AE9C1219918}"/>
              </a:ext>
            </a:extLst>
          </p:cNvPr>
          <p:cNvSpPr txBox="1"/>
          <p:nvPr/>
        </p:nvSpPr>
        <p:spPr bwMode="auto">
          <a:xfrm>
            <a:off x="455728" y="1439832"/>
            <a:ext cx="7199087" cy="380052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Thermal relaxation of neutron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from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superfluidity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Peculiar thermal relaxation of </a:t>
            </a:r>
            <a:r>
              <a:rPr lang="en-US" altLang="zh-CN" sz="2800" b="1" u="sng" dirty="0">
                <a:solidFill>
                  <a:schemeClr val="accent1">
                    <a:lumMod val="75000"/>
                    <a:alpha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hyperon star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accent1">
                  <a:lumMod val="75000"/>
                  <a:alpha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92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6BAE0010-9F59-0FCC-A2F2-38289A2B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Perspective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02D590-AA74-EBFF-3973-DCC3DBF42BB6}"/>
              </a:ext>
            </a:extLst>
          </p:cNvPr>
          <p:cNvSpPr txBox="1"/>
          <p:nvPr/>
        </p:nvSpPr>
        <p:spPr bwMode="auto">
          <a:xfrm>
            <a:off x="361361" y="1368065"/>
            <a:ext cx="10762268" cy="34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PBF and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dUrca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processes change the thermodynamic structure of neutron stars, leading to the re-coupling of the crust and core and peculiar relaxation times.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possible way to probe the superfluidity and internal thermal properties of neutron stars.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Perspective: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More precise microscopic physical inputs for neutron stars are needed.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Suitable observation targets are required.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80EE42-FEF1-CD7F-BA88-66355AE5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71008"/>
            <a:ext cx="6316065" cy="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dirty="0">
                <a:solidFill>
                  <a:srgbClr val="E483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Thanks for your attention!</a:t>
            </a:r>
            <a:endParaRPr lang="zh-CN" altLang="en-US" sz="6600" dirty="0">
              <a:solidFill>
                <a:srgbClr val="E48312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B98244-0F82-7329-08EE-D81D7FDD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08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9899E5-B9D2-C884-C821-F77C7AF4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" y="1589518"/>
            <a:ext cx="5296304" cy="3795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573607-A517-4A95-8B2B-BEE2DF7F1A7C}"/>
                  </a:ext>
                </a:extLst>
              </p:cNvPr>
              <p:cNvSpPr txBox="1"/>
              <p:nvPr/>
            </p:nvSpPr>
            <p:spPr bwMode="auto">
              <a:xfrm>
                <a:off x="5246730" y="3195916"/>
                <a:ext cx="3374984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other possible compositions: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excited nucleon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dark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matter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……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573607-A517-4A95-8B2B-BEE2DF7F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30" y="3195916"/>
                <a:ext cx="3374984" cy="1107996"/>
              </a:xfrm>
              <a:prstGeom prst="rect">
                <a:avLst/>
              </a:prstGeom>
              <a:blipFill>
                <a:blip r:embed="rId4"/>
                <a:stretch>
                  <a:fillRect l="-1266" t="-2747" b="-60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532E8F-2F34-4203-890E-E17F315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6CE7A5-41E2-3CAE-431E-B6D1C425F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05" y="1156389"/>
            <a:ext cx="6028296" cy="2018944"/>
          </a:xfrm>
          <a:prstGeom prst="rect">
            <a:avLst/>
          </a:prstGeom>
        </p:spPr>
      </p:pic>
      <p:sp>
        <p:nvSpPr>
          <p:cNvPr id="11" name="箭头: 圆角右 10">
            <a:extLst>
              <a:ext uri="{FF2B5EF4-FFF2-40B4-BE49-F238E27FC236}">
                <a16:creationId xmlns:a16="http://schemas.microsoft.com/office/drawing/2014/main" id="{F446ED14-DC77-0EB4-0D6E-D325BF3FAB0D}"/>
              </a:ext>
            </a:extLst>
          </p:cNvPr>
          <p:cNvSpPr/>
          <p:nvPr/>
        </p:nvSpPr>
        <p:spPr>
          <a:xfrm>
            <a:off x="2684834" y="1243296"/>
            <a:ext cx="3204899" cy="1178891"/>
          </a:xfrm>
          <a:prstGeom prst="bentArrow">
            <a:avLst>
              <a:gd name="adj1" fmla="val 17222"/>
              <a:gd name="adj2" fmla="val 19516"/>
              <a:gd name="adj3" fmla="val 22083"/>
              <a:gd name="adj4" fmla="val 16292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4">
            <a:extLst>
              <a:ext uri="{FF2B5EF4-FFF2-40B4-BE49-F238E27FC236}">
                <a16:creationId xmlns:a16="http://schemas.microsoft.com/office/drawing/2014/main" id="{8E057F76-E1D1-CBA2-5628-2D099275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Inner Core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F2F038-3952-6557-F9F4-86CD97398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78" y="3558109"/>
            <a:ext cx="3845643" cy="226095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A8D5AB-A878-C1DF-6A22-14E1BB37EC73}"/>
              </a:ext>
            </a:extLst>
          </p:cNvPr>
          <p:cNvSpPr txBox="1"/>
          <p:nvPr/>
        </p:nvSpPr>
        <p:spPr bwMode="auto">
          <a:xfrm>
            <a:off x="8761054" y="5888037"/>
            <a:ext cx="3208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Alexandrou2009_PRD80-114503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65D306-71A9-DF24-4B75-6A22CD222A50}"/>
              </a:ext>
            </a:extLst>
          </p:cNvPr>
          <p:cNvSpPr txBox="1"/>
          <p:nvPr/>
        </p:nvSpPr>
        <p:spPr bwMode="auto">
          <a:xfrm>
            <a:off x="1066707" y="5649788"/>
            <a:ext cx="2714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Weber2005_PPNP54-193</a:t>
            </a:r>
          </a:p>
        </p:txBody>
      </p:sp>
    </p:spTree>
    <p:extLst>
      <p:ext uri="{BB962C8B-B14F-4D97-AF65-F5344CB8AC3E}">
        <p14:creationId xmlns:p14="http://schemas.microsoft.com/office/powerpoint/2010/main" val="75868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9899E5-B9D2-C884-C821-F77C7AF4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" y="1589518"/>
            <a:ext cx="5296304" cy="3795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573607-A517-4A95-8B2B-BEE2DF7F1A7C}"/>
                  </a:ext>
                </a:extLst>
              </p:cNvPr>
              <p:cNvSpPr txBox="1"/>
              <p:nvPr/>
            </p:nvSpPr>
            <p:spPr bwMode="auto">
              <a:xfrm>
                <a:off x="5246730" y="3195916"/>
                <a:ext cx="3374984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other possible compositions: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excited nucleon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dark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matter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……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classification of neutron stars: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nucleon star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hyperon star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quark star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hybrid star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dark matter mixed star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……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573607-A517-4A95-8B2B-BEE2DF7F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30" y="3195916"/>
                <a:ext cx="3374984" cy="2862322"/>
              </a:xfrm>
              <a:prstGeom prst="rect">
                <a:avLst/>
              </a:prstGeom>
              <a:blipFill>
                <a:blip r:embed="rId4"/>
                <a:stretch>
                  <a:fillRect l="-1266" t="-1064" b="-1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532E8F-2F34-4203-890E-E17F315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0B85F5-AA4C-458C-9BCB-F0B2F58241DD}"/>
              </a:ext>
            </a:extLst>
          </p:cNvPr>
          <p:cNvSpPr txBox="1"/>
          <p:nvPr/>
        </p:nvSpPr>
        <p:spPr bwMode="auto">
          <a:xfrm>
            <a:off x="1066707" y="5649788"/>
            <a:ext cx="2714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Weber2005_PPNP54-193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6CE7A5-41E2-3CAE-431E-B6D1C425F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05" y="1156389"/>
            <a:ext cx="6028296" cy="201894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70CD902-2CA1-DC6B-8C86-84C3F148C984}"/>
              </a:ext>
            </a:extLst>
          </p:cNvPr>
          <p:cNvSpPr txBox="1"/>
          <p:nvPr/>
        </p:nvSpPr>
        <p:spPr bwMode="auto">
          <a:xfrm>
            <a:off x="8761054" y="5888037"/>
            <a:ext cx="3845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Alexandrou2009_PRD80-114503</a:t>
            </a:r>
          </a:p>
        </p:txBody>
      </p:sp>
      <p:sp>
        <p:nvSpPr>
          <p:cNvPr id="11" name="箭头: 圆角右 10">
            <a:extLst>
              <a:ext uri="{FF2B5EF4-FFF2-40B4-BE49-F238E27FC236}">
                <a16:creationId xmlns:a16="http://schemas.microsoft.com/office/drawing/2014/main" id="{F446ED14-DC77-0EB4-0D6E-D325BF3FAB0D}"/>
              </a:ext>
            </a:extLst>
          </p:cNvPr>
          <p:cNvSpPr/>
          <p:nvPr/>
        </p:nvSpPr>
        <p:spPr>
          <a:xfrm>
            <a:off x="2684834" y="1243296"/>
            <a:ext cx="3204899" cy="1178891"/>
          </a:xfrm>
          <a:prstGeom prst="bentArrow">
            <a:avLst>
              <a:gd name="adj1" fmla="val 17222"/>
              <a:gd name="adj2" fmla="val 19516"/>
              <a:gd name="adj3" fmla="val 22083"/>
              <a:gd name="adj4" fmla="val 16292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4">
            <a:extLst>
              <a:ext uri="{FF2B5EF4-FFF2-40B4-BE49-F238E27FC236}">
                <a16:creationId xmlns:a16="http://schemas.microsoft.com/office/drawing/2014/main" id="{8E057F76-E1D1-CBA2-5628-2D099275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Inner Core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1ACA82-9AD6-721D-A0FB-6D0294E54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78" y="3558109"/>
            <a:ext cx="3845643" cy="22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3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0C511F-0DE4-44C0-F8F3-823C8461A223}"/>
              </a:ext>
            </a:extLst>
          </p:cNvPr>
          <p:cNvSpPr txBox="1"/>
          <p:nvPr/>
        </p:nvSpPr>
        <p:spPr bwMode="auto">
          <a:xfrm>
            <a:off x="8791201" y="2393565"/>
            <a:ext cx="1177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状态方程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52EDBDEE-E205-C9C0-6C5C-78124477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Long-term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0B9DD-4737-BB9F-FBEE-92425E01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" y="1189697"/>
            <a:ext cx="5572903" cy="167663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DB15E48-8625-D634-78BF-896BD34D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47E180-B73A-2D67-A6C2-87776785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68" y="1151445"/>
            <a:ext cx="4924125" cy="37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0C511F-0DE4-44C0-F8F3-823C8461A223}"/>
              </a:ext>
            </a:extLst>
          </p:cNvPr>
          <p:cNvSpPr txBox="1"/>
          <p:nvPr/>
        </p:nvSpPr>
        <p:spPr bwMode="auto">
          <a:xfrm>
            <a:off x="8791201" y="2393565"/>
            <a:ext cx="1177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状态方程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52EDBDEE-E205-C9C0-6C5C-78124477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Long-term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0B9DD-4737-BB9F-FBEE-92425E01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" y="1189697"/>
            <a:ext cx="5572903" cy="1676634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5C6E5A-AAA5-69A6-9DA9-F6D2BC850767}"/>
              </a:ext>
            </a:extLst>
          </p:cNvPr>
          <p:cNvSpPr/>
          <p:nvPr/>
        </p:nvSpPr>
        <p:spPr>
          <a:xfrm>
            <a:off x="976701" y="3284641"/>
            <a:ext cx="945515" cy="1256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14BB40-23FD-B0B6-1882-3F583A9A1394}"/>
              </a:ext>
            </a:extLst>
          </p:cNvPr>
          <p:cNvSpPr txBox="1"/>
          <p:nvPr/>
        </p:nvSpPr>
        <p:spPr bwMode="auto">
          <a:xfrm>
            <a:off x="1044903" y="3789561"/>
            <a:ext cx="80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/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neutrino emissivity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thermal conductivity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blipFill>
                <a:blip r:embed="rId3"/>
                <a:stretch>
                  <a:fillRect l="-898" b="-6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655E1D-D8B7-A071-F257-EA1B45A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FE1645-FA94-C00B-FF31-318DC56A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68" y="1151445"/>
            <a:ext cx="4924125" cy="37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F774A-2840-4210-B530-0D7DA312A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zh-CN"/>
              <a:t>2024/9/26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DF7218-8400-47B8-BF25-49073E0174E1}"/>
              </a:ext>
            </a:extLst>
          </p:cNvPr>
          <p:cNvSpPr/>
          <p:nvPr/>
        </p:nvSpPr>
        <p:spPr>
          <a:xfrm>
            <a:off x="0" y="969963"/>
            <a:ext cx="9013825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0210F-253A-4222-9837-3743A3F3A984}"/>
              </a:ext>
            </a:extLst>
          </p:cNvPr>
          <p:cNvSpPr/>
          <p:nvPr/>
        </p:nvSpPr>
        <p:spPr>
          <a:xfrm>
            <a:off x="9175750" y="969963"/>
            <a:ext cx="3016250" cy="8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0C511F-0DE4-44C0-F8F3-823C8461A223}"/>
              </a:ext>
            </a:extLst>
          </p:cNvPr>
          <p:cNvSpPr txBox="1"/>
          <p:nvPr/>
        </p:nvSpPr>
        <p:spPr bwMode="auto">
          <a:xfrm>
            <a:off x="8791201" y="2393565"/>
            <a:ext cx="1177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状态方程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52EDBDEE-E205-C9C0-6C5C-78124477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7325"/>
            <a:ext cx="840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Star Long-term Cooling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0B9DD-4737-BB9F-FBEE-92425E01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" y="1189697"/>
            <a:ext cx="5572903" cy="1676634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5C6E5A-AAA5-69A6-9DA9-F6D2BC850767}"/>
              </a:ext>
            </a:extLst>
          </p:cNvPr>
          <p:cNvSpPr/>
          <p:nvPr/>
        </p:nvSpPr>
        <p:spPr>
          <a:xfrm>
            <a:off x="976701" y="3284641"/>
            <a:ext cx="945515" cy="1256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14BB40-23FD-B0B6-1882-3F583A9A1394}"/>
              </a:ext>
            </a:extLst>
          </p:cNvPr>
          <p:cNvSpPr txBox="1"/>
          <p:nvPr/>
        </p:nvSpPr>
        <p:spPr bwMode="auto">
          <a:xfrm>
            <a:off x="1044903" y="3789561"/>
            <a:ext cx="80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/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neutrino emissivity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𝜖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thermal conductivity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83E8621-55EB-5A8D-B906-82506FAE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519" y="3135802"/>
                <a:ext cx="6106160" cy="1421992"/>
              </a:xfrm>
              <a:prstGeom prst="rect">
                <a:avLst/>
              </a:prstGeom>
              <a:blipFill>
                <a:blip r:embed="rId3"/>
                <a:stretch>
                  <a:fillRect l="-898" b="-6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BDB1C9F-AB8F-63C0-F428-A85AE65961D2}"/>
              </a:ext>
            </a:extLst>
          </p:cNvPr>
          <p:cNvSpPr/>
          <p:nvPr/>
        </p:nvSpPr>
        <p:spPr>
          <a:xfrm>
            <a:off x="976701" y="4928901"/>
            <a:ext cx="945515" cy="12560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70EB0B7-4D8E-EBEE-1316-8F3B7B54500A}"/>
              </a:ext>
            </a:extLst>
          </p:cNvPr>
          <p:cNvSpPr txBox="1"/>
          <p:nvPr/>
        </p:nvSpPr>
        <p:spPr bwMode="auto">
          <a:xfrm>
            <a:off x="1044903" y="5433821"/>
            <a:ext cx="80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151ECB-FCAE-A1E5-6777-AABCE677F3BC}"/>
                  </a:ext>
                </a:extLst>
              </p:cNvPr>
              <p:cNvSpPr txBox="1"/>
              <p:nvPr/>
            </p:nvSpPr>
            <p:spPr bwMode="auto">
              <a:xfrm>
                <a:off x="2128519" y="4983371"/>
                <a:ext cx="6106160" cy="96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ass and radius profile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curvature profile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ϕ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151ECB-FCAE-A1E5-6777-AABCE677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519" y="4983371"/>
                <a:ext cx="6106160" cy="960328"/>
              </a:xfrm>
              <a:prstGeom prst="rect">
                <a:avLst/>
              </a:prstGeom>
              <a:blipFill>
                <a:blip r:embed="rId4"/>
                <a:stretch>
                  <a:fillRect l="-898" b="-101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4F35AC-20DA-4FC9-6546-5A080905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353606-E346-397B-91D4-60C7FB569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68" y="1151445"/>
            <a:ext cx="4924125" cy="37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2491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>
        <a:spAutoFit/>
      </a:bodyPr>
      <a:lstStyle>
        <a:defPPr marL="285750" indent="-285750" algn="l">
          <a:buFont typeface="Wingdings" panose="05000000000000000000" pitchFamily="2" charset="2"/>
          <a:buChar char="l"/>
          <a:defRPr sz="2000" i="1" smtClean="0">
            <a:latin typeface="Cambria Math" panose="02040503050406030204" pitchFamily="18" charset="0"/>
            <a:ea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TM02900769[[fn=回顾]]</Template>
  <TotalTime>43125</TotalTime>
  <Words>1612</Words>
  <Application>Microsoft Office PowerPoint</Application>
  <PresentationFormat>宽屏</PresentationFormat>
  <Paragraphs>393</Paragraphs>
  <Slides>44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Arial</vt:lpstr>
      <vt:lpstr>Calibri</vt:lpstr>
      <vt:lpstr>等线</vt:lpstr>
      <vt:lpstr>Times New Roman</vt:lpstr>
      <vt:lpstr>Wingdings</vt:lpstr>
      <vt:lpstr>微软雅黑</vt:lpstr>
      <vt:lpstr>Cambria Math</vt:lpstr>
      <vt:lpstr>Calibri Light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涂 中豪</dc:creator>
  <cp:lastModifiedBy>中豪 涂</cp:lastModifiedBy>
  <cp:revision>589</cp:revision>
  <dcterms:created xsi:type="dcterms:W3CDTF">2018-06-06T14:34:58Z</dcterms:created>
  <dcterms:modified xsi:type="dcterms:W3CDTF">2024-09-25T10:30:54Z</dcterms:modified>
</cp:coreProperties>
</file>