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054" r:id="rId3"/>
    <p:sldId id="258" r:id="rId4"/>
    <p:sldId id="257" r:id="rId5"/>
    <p:sldId id="3046" r:id="rId6"/>
    <p:sldId id="3047" r:id="rId7"/>
    <p:sldId id="3048" r:id="rId8"/>
    <p:sldId id="3049" r:id="rId9"/>
    <p:sldId id="3050" r:id="rId10"/>
    <p:sldId id="3058" r:id="rId11"/>
    <p:sldId id="273" r:id="rId12"/>
    <p:sldId id="3051" r:id="rId13"/>
    <p:sldId id="3052" r:id="rId14"/>
    <p:sldId id="274" r:id="rId15"/>
    <p:sldId id="3053" r:id="rId16"/>
    <p:sldId id="260" r:id="rId17"/>
    <p:sldId id="263" r:id="rId18"/>
    <p:sldId id="265" r:id="rId19"/>
    <p:sldId id="266" r:id="rId20"/>
    <p:sldId id="267" r:id="rId21"/>
    <p:sldId id="268" r:id="rId22"/>
    <p:sldId id="269" r:id="rId23"/>
    <p:sldId id="270" r:id="rId24"/>
    <p:sldId id="3059" r:id="rId25"/>
    <p:sldId id="326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DC2E8B-C9D0-4EEA-B86E-551DB7F67DE6}" v="10" dt="2024-09-24T08:30:51.5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94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f05b4939aa94112d" providerId="LiveId" clId="{483F9C52-43E4-4FF6-A73A-6CC857D2C6C9}"/>
    <pc:docChg chg="custSel modSld">
      <pc:chgData name="" userId="f05b4939aa94112d" providerId="LiveId" clId="{483F9C52-43E4-4FF6-A73A-6CC857D2C6C9}" dt="2024-09-24T00:24:42.067" v="76" actId="20577"/>
      <pc:docMkLst>
        <pc:docMk/>
      </pc:docMkLst>
      <pc:sldChg chg="modSp">
        <pc:chgData name="" userId="f05b4939aa94112d" providerId="LiveId" clId="{483F9C52-43E4-4FF6-A73A-6CC857D2C6C9}" dt="2024-09-24T00:19:59.629" v="68" actId="113"/>
        <pc:sldMkLst>
          <pc:docMk/>
          <pc:sldMk cId="4271883443" sldId="256"/>
        </pc:sldMkLst>
        <pc:spChg chg="mod">
          <ac:chgData name="" userId="f05b4939aa94112d" providerId="LiveId" clId="{483F9C52-43E4-4FF6-A73A-6CC857D2C6C9}" dt="2024-09-24T00:19:59.629" v="68" actId="113"/>
          <ac:spMkLst>
            <pc:docMk/>
            <pc:sldMk cId="4271883443" sldId="256"/>
            <ac:spMk id="2" creationId="{A6C15D92-A7E9-425F-9E85-80FD702760BC}"/>
          </ac:spMkLst>
        </pc:spChg>
        <pc:spChg chg="mod">
          <ac:chgData name="" userId="f05b4939aa94112d" providerId="LiveId" clId="{483F9C52-43E4-4FF6-A73A-6CC857D2C6C9}" dt="2024-09-24T00:19:53.022" v="67" actId="14100"/>
          <ac:spMkLst>
            <pc:docMk/>
            <pc:sldMk cId="4271883443" sldId="256"/>
            <ac:spMk id="3" creationId="{9846D2C7-347D-4D42-B105-F7290DEB6380}"/>
          </ac:spMkLst>
        </pc:spChg>
      </pc:sldChg>
      <pc:sldChg chg="modSp">
        <pc:chgData name="" userId="f05b4939aa94112d" providerId="LiveId" clId="{483F9C52-43E4-4FF6-A73A-6CC857D2C6C9}" dt="2024-09-24T00:24:31.629" v="74" actId="113"/>
        <pc:sldMkLst>
          <pc:docMk/>
          <pc:sldMk cId="2561580187" sldId="326"/>
        </pc:sldMkLst>
        <pc:spChg chg="mod">
          <ac:chgData name="" userId="f05b4939aa94112d" providerId="LiveId" clId="{483F9C52-43E4-4FF6-A73A-6CC857D2C6C9}" dt="2024-09-24T00:24:31.629" v="74" actId="113"/>
          <ac:spMkLst>
            <pc:docMk/>
            <pc:sldMk cId="2561580187" sldId="326"/>
            <ac:spMk id="37" creationId="{18314E6D-6A74-45D0-A2B4-87ACA43BB2D1}"/>
          </ac:spMkLst>
        </pc:spChg>
      </pc:sldChg>
      <pc:sldChg chg="modSp">
        <pc:chgData name="" userId="f05b4939aa94112d" providerId="LiveId" clId="{483F9C52-43E4-4FF6-A73A-6CC857D2C6C9}" dt="2024-09-24T00:24:42.067" v="76" actId="20577"/>
        <pc:sldMkLst>
          <pc:docMk/>
          <pc:sldMk cId="526078718" sldId="3049"/>
        </pc:sldMkLst>
        <pc:spChg chg="mod">
          <ac:chgData name="" userId="f05b4939aa94112d" providerId="LiveId" clId="{483F9C52-43E4-4FF6-A73A-6CC857D2C6C9}" dt="2024-09-24T00:24:42.067" v="76" actId="20577"/>
          <ac:spMkLst>
            <pc:docMk/>
            <pc:sldMk cId="526078718" sldId="3049"/>
            <ac:spMk id="5" creationId="{DAFEE3CE-E1E8-4828-B7F7-A43B88CF6DA3}"/>
          </ac:spMkLst>
        </pc:spChg>
      </pc:sldChg>
    </pc:docChg>
  </pc:docChgLst>
  <pc:docChgLst>
    <pc:chgData name="Dongdong Zhang" userId="f05b4939aa94112d" providerId="LiveId" clId="{06DC2E8B-C9D0-4EEA-B86E-551DB7F67DE6}"/>
    <pc:docChg chg="undo custSel modSld">
      <pc:chgData name="Dongdong Zhang" userId="f05b4939aa94112d" providerId="LiveId" clId="{06DC2E8B-C9D0-4EEA-B86E-551DB7F67DE6}" dt="2024-09-24T08:34:58.451" v="116" actId="729"/>
      <pc:docMkLst>
        <pc:docMk/>
      </pc:docMkLst>
      <pc:sldChg chg="addSp modSp mod">
        <pc:chgData name="Dongdong Zhang" userId="f05b4939aa94112d" providerId="LiveId" clId="{06DC2E8B-C9D0-4EEA-B86E-551DB7F67DE6}" dt="2024-09-24T08:20:09.746" v="7" actId="1076"/>
        <pc:sldMkLst>
          <pc:docMk/>
          <pc:sldMk cId="2566615490" sldId="258"/>
        </pc:sldMkLst>
        <pc:picChg chg="mod">
          <ac:chgData name="Dongdong Zhang" userId="f05b4939aa94112d" providerId="LiveId" clId="{06DC2E8B-C9D0-4EEA-B86E-551DB7F67DE6}" dt="2024-09-24T08:20:00.457" v="5" actId="1076"/>
          <ac:picMkLst>
            <pc:docMk/>
            <pc:sldMk cId="2566615490" sldId="258"/>
            <ac:picMk id="4" creationId="{10996BDA-C26D-489B-AD02-AB734DB337C1}"/>
          </ac:picMkLst>
        </pc:picChg>
        <pc:picChg chg="add mod">
          <ac:chgData name="Dongdong Zhang" userId="f05b4939aa94112d" providerId="LiveId" clId="{06DC2E8B-C9D0-4EEA-B86E-551DB7F67DE6}" dt="2024-09-24T08:20:09.746" v="7" actId="1076"/>
          <ac:picMkLst>
            <pc:docMk/>
            <pc:sldMk cId="2566615490" sldId="258"/>
            <ac:picMk id="1026" creationId="{26FB6441-8F44-4DF5-B781-8C23EF050DFA}"/>
          </ac:picMkLst>
        </pc:picChg>
        <pc:picChg chg="mod">
          <ac:chgData name="Dongdong Zhang" userId="f05b4939aa94112d" providerId="LiveId" clId="{06DC2E8B-C9D0-4EEA-B86E-551DB7F67DE6}" dt="2024-09-24T08:19:58.211" v="4" actId="1076"/>
          <ac:picMkLst>
            <pc:docMk/>
            <pc:sldMk cId="2566615490" sldId="258"/>
            <ac:picMk id="1030" creationId="{FAA771D0-0672-4EF5-9DAF-1B04B59D0F1F}"/>
          </ac:picMkLst>
        </pc:picChg>
      </pc:sldChg>
      <pc:sldChg chg="delSp mod">
        <pc:chgData name="Dongdong Zhang" userId="f05b4939aa94112d" providerId="LiveId" clId="{06DC2E8B-C9D0-4EEA-B86E-551DB7F67DE6}" dt="2024-09-24T08:34:13.069" v="115" actId="478"/>
        <pc:sldMkLst>
          <pc:docMk/>
          <pc:sldMk cId="2109234267" sldId="266"/>
        </pc:sldMkLst>
        <pc:spChg chg="del">
          <ac:chgData name="Dongdong Zhang" userId="f05b4939aa94112d" providerId="LiveId" clId="{06DC2E8B-C9D0-4EEA-B86E-551DB7F67DE6}" dt="2024-09-24T08:34:13.069" v="115" actId="478"/>
          <ac:spMkLst>
            <pc:docMk/>
            <pc:sldMk cId="2109234267" sldId="266"/>
            <ac:spMk id="13" creationId="{3DDDD4FC-E02F-425E-B66C-F0E8DADB49FF}"/>
          </ac:spMkLst>
        </pc:spChg>
        <pc:spChg chg="del">
          <ac:chgData name="Dongdong Zhang" userId="f05b4939aa94112d" providerId="LiveId" clId="{06DC2E8B-C9D0-4EEA-B86E-551DB7F67DE6}" dt="2024-09-24T08:34:13.069" v="115" actId="478"/>
          <ac:spMkLst>
            <pc:docMk/>
            <pc:sldMk cId="2109234267" sldId="266"/>
            <ac:spMk id="20" creationId="{2F5068C2-445E-46CB-9D92-2A81FB8108C2}"/>
          </ac:spMkLst>
        </pc:spChg>
        <pc:spChg chg="del">
          <ac:chgData name="Dongdong Zhang" userId="f05b4939aa94112d" providerId="LiveId" clId="{06DC2E8B-C9D0-4EEA-B86E-551DB7F67DE6}" dt="2024-09-24T08:34:13.069" v="115" actId="478"/>
          <ac:spMkLst>
            <pc:docMk/>
            <pc:sldMk cId="2109234267" sldId="266"/>
            <ac:spMk id="21" creationId="{85060A45-1D8A-41CB-A0C2-525B7624F5A5}"/>
          </ac:spMkLst>
        </pc:spChg>
        <pc:spChg chg="del">
          <ac:chgData name="Dongdong Zhang" userId="f05b4939aa94112d" providerId="LiveId" clId="{06DC2E8B-C9D0-4EEA-B86E-551DB7F67DE6}" dt="2024-09-24T08:34:13.069" v="115" actId="478"/>
          <ac:spMkLst>
            <pc:docMk/>
            <pc:sldMk cId="2109234267" sldId="266"/>
            <ac:spMk id="22" creationId="{EAD1503A-6410-4DDB-869E-846ECD3009D6}"/>
          </ac:spMkLst>
        </pc:spChg>
        <pc:spChg chg="del">
          <ac:chgData name="Dongdong Zhang" userId="f05b4939aa94112d" providerId="LiveId" clId="{06DC2E8B-C9D0-4EEA-B86E-551DB7F67DE6}" dt="2024-09-24T08:34:13.069" v="115" actId="478"/>
          <ac:spMkLst>
            <pc:docMk/>
            <pc:sldMk cId="2109234267" sldId="266"/>
            <ac:spMk id="23" creationId="{977AC3A2-3C28-4941-A387-3ECD81897623}"/>
          </ac:spMkLst>
        </pc:spChg>
        <pc:cxnChg chg="del">
          <ac:chgData name="Dongdong Zhang" userId="f05b4939aa94112d" providerId="LiveId" clId="{06DC2E8B-C9D0-4EEA-B86E-551DB7F67DE6}" dt="2024-09-24T08:34:13.069" v="115" actId="478"/>
          <ac:cxnSpMkLst>
            <pc:docMk/>
            <pc:sldMk cId="2109234267" sldId="266"/>
            <ac:cxnSpMk id="10" creationId="{FF3C5EE8-950C-45EB-8972-DCD84821D567}"/>
          </ac:cxnSpMkLst>
        </pc:cxnChg>
        <pc:cxnChg chg="del">
          <ac:chgData name="Dongdong Zhang" userId="f05b4939aa94112d" providerId="LiveId" clId="{06DC2E8B-C9D0-4EEA-B86E-551DB7F67DE6}" dt="2024-09-24T08:34:13.069" v="115" actId="478"/>
          <ac:cxnSpMkLst>
            <pc:docMk/>
            <pc:sldMk cId="2109234267" sldId="266"/>
            <ac:cxnSpMk id="15" creationId="{20769EF4-44A1-426E-B5FF-8FA05188690B}"/>
          </ac:cxnSpMkLst>
        </pc:cxnChg>
        <pc:cxnChg chg="del">
          <ac:chgData name="Dongdong Zhang" userId="f05b4939aa94112d" providerId="LiveId" clId="{06DC2E8B-C9D0-4EEA-B86E-551DB7F67DE6}" dt="2024-09-24T08:34:13.069" v="115" actId="478"/>
          <ac:cxnSpMkLst>
            <pc:docMk/>
            <pc:sldMk cId="2109234267" sldId="266"/>
            <ac:cxnSpMk id="17" creationId="{1020C228-43F9-4FA4-A364-B2E15C29C1B6}"/>
          </ac:cxnSpMkLst>
        </pc:cxnChg>
        <pc:cxnChg chg="del">
          <ac:chgData name="Dongdong Zhang" userId="f05b4939aa94112d" providerId="LiveId" clId="{06DC2E8B-C9D0-4EEA-B86E-551DB7F67DE6}" dt="2024-09-24T08:34:13.069" v="115" actId="478"/>
          <ac:cxnSpMkLst>
            <pc:docMk/>
            <pc:sldMk cId="2109234267" sldId="266"/>
            <ac:cxnSpMk id="18" creationId="{108A5B1C-A6CF-40C7-99A3-4666BB6CBE63}"/>
          </ac:cxnSpMkLst>
        </pc:cxnChg>
        <pc:cxnChg chg="del">
          <ac:chgData name="Dongdong Zhang" userId="f05b4939aa94112d" providerId="LiveId" clId="{06DC2E8B-C9D0-4EEA-B86E-551DB7F67DE6}" dt="2024-09-24T08:34:13.069" v="115" actId="478"/>
          <ac:cxnSpMkLst>
            <pc:docMk/>
            <pc:sldMk cId="2109234267" sldId="266"/>
            <ac:cxnSpMk id="19" creationId="{D43BD33F-97B2-4F97-B90C-6ECAE81C1F2D}"/>
          </ac:cxnSpMkLst>
        </pc:cxnChg>
      </pc:sldChg>
      <pc:sldChg chg="mod modShow">
        <pc:chgData name="Dongdong Zhang" userId="f05b4939aa94112d" providerId="LiveId" clId="{06DC2E8B-C9D0-4EEA-B86E-551DB7F67DE6}" dt="2024-09-24T08:33:34.629" v="114" actId="729"/>
        <pc:sldMkLst>
          <pc:docMk/>
          <pc:sldMk cId="2849309080" sldId="267"/>
        </pc:sldMkLst>
      </pc:sldChg>
      <pc:sldChg chg="mod modShow">
        <pc:chgData name="Dongdong Zhang" userId="f05b4939aa94112d" providerId="LiveId" clId="{06DC2E8B-C9D0-4EEA-B86E-551DB7F67DE6}" dt="2024-09-24T08:33:34.629" v="114" actId="729"/>
        <pc:sldMkLst>
          <pc:docMk/>
          <pc:sldMk cId="3658299109" sldId="268"/>
        </pc:sldMkLst>
      </pc:sldChg>
      <pc:sldChg chg="mod modShow">
        <pc:chgData name="Dongdong Zhang" userId="f05b4939aa94112d" providerId="LiveId" clId="{06DC2E8B-C9D0-4EEA-B86E-551DB7F67DE6}" dt="2024-09-24T08:33:34.629" v="114" actId="729"/>
        <pc:sldMkLst>
          <pc:docMk/>
          <pc:sldMk cId="3740868155" sldId="269"/>
        </pc:sldMkLst>
      </pc:sldChg>
      <pc:sldChg chg="mod modShow">
        <pc:chgData name="Dongdong Zhang" userId="f05b4939aa94112d" providerId="LiveId" clId="{06DC2E8B-C9D0-4EEA-B86E-551DB7F67DE6}" dt="2024-09-24T08:33:34.629" v="114" actId="729"/>
        <pc:sldMkLst>
          <pc:docMk/>
          <pc:sldMk cId="1561969005" sldId="270"/>
        </pc:sldMkLst>
      </pc:sldChg>
      <pc:sldChg chg="modSp mod">
        <pc:chgData name="Dongdong Zhang" userId="f05b4939aa94112d" providerId="LiveId" clId="{06DC2E8B-C9D0-4EEA-B86E-551DB7F67DE6}" dt="2024-09-24T08:24:22.746" v="68" actId="2711"/>
        <pc:sldMkLst>
          <pc:docMk/>
          <pc:sldMk cId="4222664030" sldId="3046"/>
        </pc:sldMkLst>
        <pc:spChg chg="mod">
          <ac:chgData name="Dongdong Zhang" userId="f05b4939aa94112d" providerId="LiveId" clId="{06DC2E8B-C9D0-4EEA-B86E-551DB7F67DE6}" dt="2024-09-24T08:24:22.746" v="68" actId="2711"/>
          <ac:spMkLst>
            <pc:docMk/>
            <pc:sldMk cId="4222664030" sldId="3046"/>
            <ac:spMk id="13" creationId="{CDA3F887-8447-4C42-802F-D9B1015FCED1}"/>
          </ac:spMkLst>
        </pc:spChg>
        <pc:spChg chg="mod">
          <ac:chgData name="Dongdong Zhang" userId="f05b4939aa94112d" providerId="LiveId" clId="{06DC2E8B-C9D0-4EEA-B86E-551DB7F67DE6}" dt="2024-09-24T08:24:22.746" v="68" actId="2711"/>
          <ac:spMkLst>
            <pc:docMk/>
            <pc:sldMk cId="4222664030" sldId="3046"/>
            <ac:spMk id="22" creationId="{CC059C8C-CE93-49BB-A5B0-D905EF7D1D3E}"/>
          </ac:spMkLst>
        </pc:spChg>
      </pc:sldChg>
      <pc:sldChg chg="modSp mod">
        <pc:chgData name="Dongdong Zhang" userId="f05b4939aa94112d" providerId="LiveId" clId="{06DC2E8B-C9D0-4EEA-B86E-551DB7F67DE6}" dt="2024-09-24T08:23:59.054" v="67" actId="554"/>
        <pc:sldMkLst>
          <pc:docMk/>
          <pc:sldMk cId="123848730" sldId="3047"/>
        </pc:sldMkLst>
        <pc:spChg chg="mod">
          <ac:chgData name="Dongdong Zhang" userId="f05b4939aa94112d" providerId="LiveId" clId="{06DC2E8B-C9D0-4EEA-B86E-551DB7F67DE6}" dt="2024-09-24T08:23:59.054" v="67" actId="554"/>
          <ac:spMkLst>
            <pc:docMk/>
            <pc:sldMk cId="123848730" sldId="3047"/>
            <ac:spMk id="6" creationId="{6EBDEAD8-0587-4068-822B-69174E2FEA65}"/>
          </ac:spMkLst>
        </pc:spChg>
        <pc:spChg chg="mod">
          <ac:chgData name="Dongdong Zhang" userId="f05b4939aa94112d" providerId="LiveId" clId="{06DC2E8B-C9D0-4EEA-B86E-551DB7F67DE6}" dt="2024-09-24T08:23:59.054" v="67" actId="554"/>
          <ac:spMkLst>
            <pc:docMk/>
            <pc:sldMk cId="123848730" sldId="3047"/>
            <ac:spMk id="8" creationId="{ECFA88E4-9831-4587-B4DE-9DB896F9EBA1}"/>
          </ac:spMkLst>
        </pc:spChg>
        <pc:grpChg chg="mod">
          <ac:chgData name="Dongdong Zhang" userId="f05b4939aa94112d" providerId="LiveId" clId="{06DC2E8B-C9D0-4EEA-B86E-551DB7F67DE6}" dt="2024-09-24T08:23:03.229" v="27" actId="1076"/>
          <ac:grpSpMkLst>
            <pc:docMk/>
            <pc:sldMk cId="123848730" sldId="3047"/>
            <ac:grpSpMk id="3" creationId="{949C0EB6-03F6-4B09-8935-DBAD12A518D8}"/>
          </ac:grpSpMkLst>
        </pc:grpChg>
      </pc:sldChg>
      <pc:sldChg chg="modSp mod">
        <pc:chgData name="Dongdong Zhang" userId="f05b4939aa94112d" providerId="LiveId" clId="{06DC2E8B-C9D0-4EEA-B86E-551DB7F67DE6}" dt="2024-09-24T08:25:24.544" v="72" actId="20577"/>
        <pc:sldMkLst>
          <pc:docMk/>
          <pc:sldMk cId="526078718" sldId="3049"/>
        </pc:sldMkLst>
        <pc:spChg chg="mod">
          <ac:chgData name="Dongdong Zhang" userId="f05b4939aa94112d" providerId="LiveId" clId="{06DC2E8B-C9D0-4EEA-B86E-551DB7F67DE6}" dt="2024-09-24T08:25:20.154" v="70" actId="20577"/>
          <ac:spMkLst>
            <pc:docMk/>
            <pc:sldMk cId="526078718" sldId="3049"/>
            <ac:spMk id="11" creationId="{4004A09E-7772-4358-BAAC-41CD9F6BA31F}"/>
          </ac:spMkLst>
        </pc:spChg>
        <pc:spChg chg="mod">
          <ac:chgData name="Dongdong Zhang" userId="f05b4939aa94112d" providerId="LiveId" clId="{06DC2E8B-C9D0-4EEA-B86E-551DB7F67DE6}" dt="2024-09-24T08:25:24.544" v="72" actId="20577"/>
          <ac:spMkLst>
            <pc:docMk/>
            <pc:sldMk cId="526078718" sldId="3049"/>
            <ac:spMk id="12" creationId="{1240448B-B8F3-4155-8D22-2C1456ABEF84}"/>
          </ac:spMkLst>
        </pc:spChg>
      </pc:sldChg>
      <pc:sldChg chg="addSp modSp mod">
        <pc:chgData name="Dongdong Zhang" userId="f05b4939aa94112d" providerId="LiveId" clId="{06DC2E8B-C9D0-4EEA-B86E-551DB7F67DE6}" dt="2024-09-24T08:31:33.608" v="112" actId="1037"/>
        <pc:sldMkLst>
          <pc:docMk/>
          <pc:sldMk cId="2153090222" sldId="3051"/>
        </pc:sldMkLst>
        <pc:spChg chg="add mod">
          <ac:chgData name="Dongdong Zhang" userId="f05b4939aa94112d" providerId="LiveId" clId="{06DC2E8B-C9D0-4EEA-B86E-551DB7F67DE6}" dt="2024-09-24T08:28:02.476" v="75" actId="208"/>
          <ac:spMkLst>
            <pc:docMk/>
            <pc:sldMk cId="2153090222" sldId="3051"/>
            <ac:spMk id="14" creationId="{28E0A237-D7C7-4BFC-A2FB-F82EB14198EA}"/>
          </ac:spMkLst>
        </pc:spChg>
        <pc:spChg chg="add mod">
          <ac:chgData name="Dongdong Zhang" userId="f05b4939aa94112d" providerId="LiveId" clId="{06DC2E8B-C9D0-4EEA-B86E-551DB7F67DE6}" dt="2024-09-24T08:30:43.232" v="104" actId="1038"/>
          <ac:spMkLst>
            <pc:docMk/>
            <pc:sldMk cId="2153090222" sldId="3051"/>
            <ac:spMk id="19" creationId="{03980B8C-43FD-4BDF-A9CF-E56FC0469115}"/>
          </ac:spMkLst>
        </pc:spChg>
        <pc:picChg chg="add mod modCrop">
          <ac:chgData name="Dongdong Zhang" userId="f05b4939aa94112d" providerId="LiveId" clId="{06DC2E8B-C9D0-4EEA-B86E-551DB7F67DE6}" dt="2024-09-24T08:29:20.632" v="88" actId="1037"/>
          <ac:picMkLst>
            <pc:docMk/>
            <pc:sldMk cId="2153090222" sldId="3051"/>
            <ac:picMk id="15" creationId="{F98DA5A8-450A-45A0-A232-BA73156C78F0}"/>
          </ac:picMkLst>
        </pc:picChg>
        <pc:picChg chg="add mod">
          <ac:chgData name="Dongdong Zhang" userId="f05b4939aa94112d" providerId="LiveId" clId="{06DC2E8B-C9D0-4EEA-B86E-551DB7F67DE6}" dt="2024-09-24T08:29:34.516" v="91" actId="1037"/>
          <ac:picMkLst>
            <pc:docMk/>
            <pc:sldMk cId="2153090222" sldId="3051"/>
            <ac:picMk id="16" creationId="{57EAB9C6-1ED1-463A-BF0E-11E929C0D1C8}"/>
          </ac:picMkLst>
        </pc:picChg>
        <pc:picChg chg="add mod">
          <ac:chgData name="Dongdong Zhang" userId="f05b4939aa94112d" providerId="LiveId" clId="{06DC2E8B-C9D0-4EEA-B86E-551DB7F67DE6}" dt="2024-09-24T08:31:04.224" v="108" actId="1037"/>
          <ac:picMkLst>
            <pc:docMk/>
            <pc:sldMk cId="2153090222" sldId="3051"/>
            <ac:picMk id="20" creationId="{5D5B80E3-36D5-4875-A089-3D8365D139F3}"/>
          </ac:picMkLst>
        </pc:picChg>
        <pc:picChg chg="add mod">
          <ac:chgData name="Dongdong Zhang" userId="f05b4939aa94112d" providerId="LiveId" clId="{06DC2E8B-C9D0-4EEA-B86E-551DB7F67DE6}" dt="2024-09-24T08:31:04.224" v="108" actId="1037"/>
          <ac:picMkLst>
            <pc:docMk/>
            <pc:sldMk cId="2153090222" sldId="3051"/>
            <ac:picMk id="21" creationId="{DEBAC643-2AF0-4F3A-9020-5ADA53105A71}"/>
          </ac:picMkLst>
        </pc:picChg>
        <pc:cxnChg chg="add mod">
          <ac:chgData name="Dongdong Zhang" userId="f05b4939aa94112d" providerId="LiveId" clId="{06DC2E8B-C9D0-4EEA-B86E-551DB7F67DE6}" dt="2024-09-24T08:31:33.608" v="112" actId="1037"/>
          <ac:cxnSpMkLst>
            <pc:docMk/>
            <pc:sldMk cId="2153090222" sldId="3051"/>
            <ac:cxnSpMk id="18" creationId="{92DD46C0-6D92-4F8D-9118-BD6B5DCFD7D0}"/>
          </ac:cxnSpMkLst>
        </pc:cxnChg>
      </pc:sldChg>
      <pc:sldChg chg="mod modShow">
        <pc:chgData name="Dongdong Zhang" userId="f05b4939aa94112d" providerId="LiveId" clId="{06DC2E8B-C9D0-4EEA-B86E-551DB7F67DE6}" dt="2024-09-24T08:32:33.343" v="113" actId="729"/>
        <pc:sldMkLst>
          <pc:docMk/>
          <pc:sldMk cId="4122514118" sldId="3052"/>
        </pc:sldMkLst>
      </pc:sldChg>
      <pc:sldChg chg="mod modShow">
        <pc:chgData name="Dongdong Zhang" userId="f05b4939aa94112d" providerId="LiveId" clId="{06DC2E8B-C9D0-4EEA-B86E-551DB7F67DE6}" dt="2024-09-24T08:34:58.451" v="116" actId="729"/>
        <pc:sldMkLst>
          <pc:docMk/>
          <pc:sldMk cId="3854289851" sldId="30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4C32A-1062-49DC-BA7C-89D3425AE42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A4D50-6ACC-47CE-9225-43F7E0FA7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97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0EA84-6606-4124-97F7-6096140B9D8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054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C1731-9C5B-462C-9F07-0BDDB6BFA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B3B9D-A006-49B0-B55C-BBCBABA4A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02067-8970-4BF9-B285-1201C3DF6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F3D3-1469-49B6-B3DC-BBF6CB2494B4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D3B68-99C0-4DFA-9930-196F56BFC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0B0F0-1433-4CC8-A937-30867E42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4965-1887-4AFA-8F8E-10055DEC09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27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FDC77-50CA-4B60-99BB-98C5985AE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2E0B8-31AE-4F85-B53A-2CA770702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3D22C-4DCC-4D96-8FC3-70ED92D18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F3D3-1469-49B6-B3DC-BBF6CB2494B4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5808B-A8F9-458D-B7A5-E6EC68CED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715FA-A436-4A08-AD17-C44D54A3C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4965-1887-4AFA-8F8E-10055DEC09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246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F13EF7-84E9-488F-A951-0EF8F298EE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3AEF5-9022-442E-B973-A941FD5AF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B770F-70D6-4EAF-8FC9-D388FBC9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F3D3-1469-49B6-B3DC-BBF6CB2494B4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09993-0474-48A3-A6EB-DC686F5E3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88BCF-56BA-4400-8F81-3631300A2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4965-1887-4AFA-8F8E-10055DEC09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17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8A0B0-564D-4AA6-9174-EA9CB14DA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2640E-FB40-4AAD-ACBD-25DEC534F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5D1DD-BD47-47C5-9CCC-F5CD5D74A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F3D3-1469-49B6-B3DC-BBF6CB2494B4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13D16-8B30-45CA-A1E1-DB671B8D4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ABDA4-1258-4592-8184-783E79C20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4965-1887-4AFA-8F8E-10055DEC09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35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B5DFE-2EF4-47F6-BFA8-ED28A6337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3FC07-5C8E-47E1-82BD-2E73B9B86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63A66-26BA-4EEF-9634-A187507EA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F3D3-1469-49B6-B3DC-BBF6CB2494B4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AB009-A644-4CD4-92E8-407E7BE31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97FB8-47A4-40C4-B08A-887BD9FDE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4965-1887-4AFA-8F8E-10055DEC09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018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F122C-6D62-4629-9DDF-9393D511F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FB3F6-1CE8-4009-8850-9E45412CC2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8D75EE-DE68-49F7-9F1F-DB1268B92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B269C-5FBC-48E5-A525-EAC37562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F3D3-1469-49B6-B3DC-BBF6CB2494B4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A7366-C046-4B3C-900D-6A62D23E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6342C-BAA3-4D06-ABDE-7BF0391B4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4965-1887-4AFA-8F8E-10055DEC09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218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13EEB-8986-4954-A0CE-F99385EA8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21184-4D32-465A-BCFE-2B5F3F368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D0E16D-3734-4FC0-9F97-EEF50B2E6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448318-89A1-4DA2-BFD4-A5A8081FE0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ABD980-619D-47A9-BCC7-2B472FD89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214489-A1A4-4D69-9064-C29BFC257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F3D3-1469-49B6-B3DC-BBF6CB2494B4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334021-CF50-4CE1-B63A-30970B3DE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081044-E51E-431E-8A40-C38C1B43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4965-1887-4AFA-8F8E-10055DEC09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992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82749-BD8D-4DBC-BD62-7BE09BAA6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CCE78D-E997-49FF-9615-7D2F7C973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F3D3-1469-49B6-B3DC-BBF6CB2494B4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2C1CA0-BC07-4621-863C-8B1EB7DC7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F919E-3F95-40E3-B7B4-3072A65F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4965-1887-4AFA-8F8E-10055DEC09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570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03210-A324-470B-8C96-2BC0FEEB1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F3D3-1469-49B6-B3DC-BBF6CB2494B4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E7E4E6-F787-49F7-B6AC-2338A6D2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16CF6-B67C-4B23-BE14-C032BCB6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4965-1887-4AFA-8F8E-10055DEC09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911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7CB7D-DDAE-4215-B150-3A345A4B6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575AB-D377-4305-9819-3205A219A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34761-FBC5-436E-964A-C36E0F74E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4A5AA-2EFE-4CB7-9083-CE4D4E651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F3D3-1469-49B6-B3DC-BBF6CB2494B4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35DD0-8351-4E83-A7DA-C0793301F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46D5EC-B5E2-4283-9233-444041588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4965-1887-4AFA-8F8E-10055DEC09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59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14F08-7585-43F9-95E3-91A6E81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9112CB-EBBB-4A1C-8B93-61293F6991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EA70C-7C9A-463A-818D-8B1D5401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19547-6F9F-4B41-8E16-AE949F4F6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F3D3-1469-49B6-B3DC-BBF6CB2494B4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DA992-C468-4CA2-81F6-D422CABDF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974B6-730C-4CD2-9D4D-8A3DF5E7D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4965-1887-4AFA-8F8E-10055DEC09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7FD586-F4E6-4500-A350-D3FB3D2BE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D8620-5AEE-47E6-8F08-FF6DDF870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F6A01-58A6-410F-B791-A6B96BA3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3F3D3-1469-49B6-B3DC-BBF6CB2494B4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E7A54-213B-4A4A-ACC7-7CDDB0CA2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8DC64-8DA7-4BAF-94F8-B911342AB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94965-1887-4AFA-8F8E-10055DEC09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94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0.png"/><Relationship Id="rId7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26.jpe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15D92-A7E9-425F-9E85-80FD7027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176" y="2889288"/>
            <a:ext cx="9989648" cy="2387600"/>
          </a:xfrm>
        </p:spPr>
        <p:txBody>
          <a:bodyPr/>
          <a:lstStyle/>
          <a:p>
            <a:r>
              <a:rPr lang="en-US" altLang="zh-CN" b="1" dirty="0"/>
              <a:t>Spin-orbit effect in multiphoton ionization</a:t>
            </a:r>
            <a:endParaRPr lang="zh-CN" alt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6D2C7-347D-4D42-B105-F7290DEB6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68963"/>
            <a:ext cx="9144000" cy="1203717"/>
          </a:xfrm>
        </p:spPr>
        <p:txBody>
          <a:bodyPr/>
          <a:lstStyle/>
          <a:p>
            <a:r>
              <a:rPr lang="en-US" altLang="zh-CN" dirty="0"/>
              <a:t>Jilin University, Dongdong Zhang</a:t>
            </a:r>
          </a:p>
          <a:p>
            <a:r>
              <a:rPr lang="en-US" altLang="zh-CN" dirty="0"/>
              <a:t>2024.09.25,</a:t>
            </a:r>
            <a:r>
              <a:rPr lang="zh-CN" altLang="en-US" dirty="0"/>
              <a:t> </a:t>
            </a:r>
            <a:r>
              <a:rPr lang="en-US" altLang="zh-CN" dirty="0"/>
              <a:t>Beijing</a:t>
            </a:r>
            <a:endParaRPr lang="zh-CN" altLang="en-US" dirty="0"/>
          </a:p>
        </p:txBody>
      </p:sp>
      <p:pic>
        <p:nvPicPr>
          <p:cNvPr id="1026" name="Picture 2" descr="http://fb23.ihep.ac.cn/images/logo.png">
            <a:extLst>
              <a:ext uri="{FF2B5EF4-FFF2-40B4-BE49-F238E27FC236}">
                <a16:creationId xmlns:a16="http://schemas.microsoft.com/office/drawing/2014/main" id="{79688F1E-9C57-4E9E-842D-B69342F35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2"/>
          <a:stretch/>
        </p:blipFill>
        <p:spPr bwMode="auto">
          <a:xfrm>
            <a:off x="0" y="0"/>
            <a:ext cx="12192000" cy="357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883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4D83A-72BF-42C3-B74A-2CED9A725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Spin-orbit dynamics</a:t>
            </a:r>
            <a:endParaRPr lang="zh-CN" alt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646594-C320-42BE-81C9-22FC92D3D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8785" y="1921253"/>
            <a:ext cx="6064039" cy="33537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1C9C46-1B70-440B-AFEA-1405FC968852}"/>
              </a:ext>
            </a:extLst>
          </p:cNvPr>
          <p:cNvSpPr/>
          <p:nvPr/>
        </p:nvSpPr>
        <p:spPr>
          <a:xfrm>
            <a:off x="7454995" y="5320886"/>
            <a:ext cx="3428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J. Phys. </a:t>
            </a:r>
            <a:r>
              <a:rPr lang="en-US" altLang="zh-CN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033001 (2019)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8982D6-0A28-4CC0-A4BF-4F84F1CB5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62" y="1916458"/>
            <a:ext cx="4755873" cy="33585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F4CA51-432C-4EFA-A406-516347FE8CEA}"/>
              </a:ext>
            </a:extLst>
          </p:cNvPr>
          <p:cNvSpPr/>
          <p:nvPr/>
        </p:nvSpPr>
        <p:spPr>
          <a:xfrm>
            <a:off x="1415071" y="5316091"/>
            <a:ext cx="2993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i="1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</a:t>
            </a:r>
            <a:r>
              <a:rPr lang="fr-FR" altLang="zh-CN" i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J. D</a:t>
            </a:r>
            <a:r>
              <a:rPr lang="fr-FR" altLang="zh-CN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altLang="zh-CN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fr-FR" altLang="zh-CN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255 (2000)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943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530D3BB-7BB8-450B-A2E5-A78357C34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Dynamics of spin-orbit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2A212C9-C043-4668-895C-4F7671F2B260}"/>
              </a:ext>
            </a:extLst>
          </p:cNvPr>
          <p:cNvGrpSpPr/>
          <p:nvPr/>
        </p:nvGrpSpPr>
        <p:grpSpPr>
          <a:xfrm>
            <a:off x="5437062" y="695388"/>
            <a:ext cx="6601392" cy="5744652"/>
            <a:chOff x="3863962" y="491416"/>
            <a:chExt cx="6601392" cy="5744652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5DD6AD5B-01B6-4661-A421-A3D65E33E035}"/>
                </a:ext>
              </a:extLst>
            </p:cNvPr>
            <p:cNvCxnSpPr>
              <a:cxnSpLocks/>
            </p:cNvCxnSpPr>
            <p:nvPr/>
          </p:nvCxnSpPr>
          <p:spPr>
            <a:xfrm>
              <a:off x="5486400" y="5820708"/>
              <a:ext cx="1066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79F6BFA9-8564-4141-95D3-0DB77DE63D5E}"/>
                </a:ext>
              </a:extLst>
            </p:cNvPr>
            <p:cNvSpPr txBox="1"/>
            <p:nvPr/>
          </p:nvSpPr>
          <p:spPr>
            <a:xfrm>
              <a:off x="3897628" y="5528182"/>
              <a:ext cx="32537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baseline="30000"/>
                <a:t>2</a:t>
              </a:r>
              <a:r>
                <a:rPr lang="en-US" altLang="zh-CN" sz="2000" b="1"/>
                <a:t>S</a:t>
              </a:r>
              <a:r>
                <a:rPr lang="en-US" altLang="zh-CN" sz="2000" b="1" baseline="-25000"/>
                <a:t>1/2</a:t>
              </a:r>
            </a:p>
            <a:p>
              <a:r>
                <a:rPr lang="en-US" sz="2000" b="1"/>
                <a:t>m</a:t>
              </a:r>
              <a:r>
                <a:rPr lang="en-US" sz="2000" b="1" baseline="-25000"/>
                <a:t>l</a:t>
              </a:r>
              <a:r>
                <a:rPr lang="en-US" sz="2000" b="1"/>
                <a:t> = 0, </a:t>
              </a:r>
              <a:r>
                <a:rPr lang="en-US" sz="2000" b="1" err="1"/>
                <a:t>m</a:t>
              </a:r>
              <a:r>
                <a:rPr lang="en-US" sz="2000" b="1" baseline="-25000" err="1"/>
                <a:t>s</a:t>
              </a:r>
              <a:r>
                <a:rPr lang="en-US" sz="2000" b="1"/>
                <a:t> = 1/2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640E94E-EA02-4379-8AA4-C62BAE8FB64D}"/>
                </a:ext>
              </a:extLst>
            </p:cNvPr>
            <p:cNvSpPr txBox="1"/>
            <p:nvPr/>
          </p:nvSpPr>
          <p:spPr>
            <a:xfrm>
              <a:off x="3863962" y="3977599"/>
              <a:ext cx="32537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baseline="30000"/>
                <a:t>2</a:t>
              </a:r>
              <a:r>
                <a:rPr lang="en-US" sz="2000" b="1"/>
                <a:t>P</a:t>
              </a:r>
              <a:r>
                <a:rPr lang="en-US" altLang="zh-CN" sz="2000" b="1" baseline="-25000"/>
                <a:t>1/2</a:t>
              </a:r>
            </a:p>
            <a:p>
              <a:r>
                <a:rPr lang="en-US" sz="2000" b="1"/>
                <a:t>m</a:t>
              </a:r>
              <a:r>
                <a:rPr lang="en-US" sz="2000" b="1" baseline="-25000"/>
                <a:t>l</a:t>
              </a:r>
              <a:r>
                <a:rPr lang="en-US" sz="2000" b="1"/>
                <a:t> = 0, </a:t>
              </a:r>
              <a:r>
                <a:rPr lang="en-US" sz="2000" b="1" err="1"/>
                <a:t>m</a:t>
              </a:r>
              <a:r>
                <a:rPr lang="en-US" sz="2000" b="1" baseline="-25000" err="1"/>
                <a:t>s</a:t>
              </a:r>
              <a:r>
                <a:rPr lang="en-US" sz="2000" b="1"/>
                <a:t> = 1/2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6DF3D90E-FFA7-4B0B-BAA0-C49C8514E8CA}"/>
                </a:ext>
              </a:extLst>
            </p:cNvPr>
            <p:cNvSpPr txBox="1"/>
            <p:nvPr/>
          </p:nvSpPr>
          <p:spPr>
            <a:xfrm>
              <a:off x="8248648" y="3909806"/>
              <a:ext cx="22167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baseline="30000"/>
                <a:t>2</a:t>
              </a:r>
              <a:r>
                <a:rPr lang="en-US" sz="2000" b="1"/>
                <a:t>P</a:t>
              </a:r>
              <a:r>
                <a:rPr lang="en-US" altLang="zh-CN" sz="2000" b="1" baseline="-25000"/>
                <a:t>1/2</a:t>
              </a:r>
            </a:p>
            <a:p>
              <a:r>
                <a:rPr lang="en-US" sz="2000" b="1"/>
                <a:t>m</a:t>
              </a:r>
              <a:r>
                <a:rPr lang="en-US" sz="2000" b="1" baseline="-25000"/>
                <a:t>l</a:t>
              </a:r>
              <a:r>
                <a:rPr lang="en-US" sz="2000" b="1"/>
                <a:t> = 1, </a:t>
              </a:r>
              <a:r>
                <a:rPr lang="en-US" sz="2000" b="1" err="1"/>
                <a:t>m</a:t>
              </a:r>
              <a:r>
                <a:rPr lang="en-US" sz="2000" b="1" baseline="-25000" err="1"/>
                <a:t>s</a:t>
              </a:r>
              <a:r>
                <a:rPr lang="en-US" sz="2000" b="1"/>
                <a:t> = -1/2</a:t>
              </a: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C68D3DF4-3699-4073-82AE-D898858FC92A}"/>
                </a:ext>
              </a:extLst>
            </p:cNvPr>
            <p:cNvCxnSpPr>
              <a:cxnSpLocks/>
            </p:cNvCxnSpPr>
            <p:nvPr/>
          </p:nvCxnSpPr>
          <p:spPr>
            <a:xfrm>
              <a:off x="5524498" y="4220619"/>
              <a:ext cx="1066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3562F84F-BA20-4666-9FF8-277395979801}"/>
                </a:ext>
              </a:extLst>
            </p:cNvPr>
            <p:cNvCxnSpPr>
              <a:cxnSpLocks/>
            </p:cNvCxnSpPr>
            <p:nvPr/>
          </p:nvCxnSpPr>
          <p:spPr>
            <a:xfrm>
              <a:off x="7040878" y="4220619"/>
              <a:ext cx="1066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箭头: 手杖形 12">
              <a:extLst>
                <a:ext uri="{FF2B5EF4-FFF2-40B4-BE49-F238E27FC236}">
                  <a16:creationId xmlns:a16="http://schemas.microsoft.com/office/drawing/2014/main" id="{C7D9035C-FC2F-486F-B3EC-D2B164B5A324}"/>
                </a:ext>
              </a:extLst>
            </p:cNvPr>
            <p:cNvSpPr/>
            <p:nvPr/>
          </p:nvSpPr>
          <p:spPr>
            <a:xfrm>
              <a:off x="6294120" y="3191134"/>
              <a:ext cx="1188720" cy="954108"/>
            </a:xfrm>
            <a:prstGeom prst="uturnArrow">
              <a:avLst>
                <a:gd name="adj1" fmla="val 13020"/>
                <a:gd name="adj2" fmla="val 25000"/>
                <a:gd name="adj3" fmla="val 25000"/>
                <a:gd name="adj4" fmla="val 56444"/>
                <a:gd name="adj5" fmla="val 1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箭头: 上 13">
              <a:extLst>
                <a:ext uri="{FF2B5EF4-FFF2-40B4-BE49-F238E27FC236}">
                  <a16:creationId xmlns:a16="http://schemas.microsoft.com/office/drawing/2014/main" id="{30D0BD67-6ED1-4209-82EF-F599D585D8A6}"/>
                </a:ext>
              </a:extLst>
            </p:cNvPr>
            <p:cNvSpPr/>
            <p:nvPr/>
          </p:nvSpPr>
          <p:spPr>
            <a:xfrm>
              <a:off x="5905500" y="4280612"/>
              <a:ext cx="320044" cy="1480106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5BDFF7F-69E5-4C2E-B9F5-6893578B3C99}"/>
                </a:ext>
              </a:extLst>
            </p:cNvPr>
            <p:cNvSpPr txBox="1"/>
            <p:nvPr/>
          </p:nvSpPr>
          <p:spPr>
            <a:xfrm>
              <a:off x="6225544" y="4922294"/>
              <a:ext cx="14077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800 nm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3CCDE5B-DC9B-4014-A877-BF82B92E7598}"/>
                </a:ext>
              </a:extLst>
            </p:cNvPr>
            <p:cNvSpPr txBox="1"/>
            <p:nvPr/>
          </p:nvSpPr>
          <p:spPr>
            <a:xfrm>
              <a:off x="6476923" y="2630226"/>
              <a:ext cx="5966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/>
                <a:t>H</a:t>
              </a:r>
              <a:r>
                <a:rPr lang="en-US" sz="2000" b="1" baseline="-25000"/>
                <a:t>SO</a:t>
              </a:r>
            </a:p>
          </p:txBody>
        </p:sp>
        <p:sp>
          <p:nvSpPr>
            <p:cNvPr id="17" name="箭头: 上 16">
              <a:extLst>
                <a:ext uri="{FF2B5EF4-FFF2-40B4-BE49-F238E27FC236}">
                  <a16:creationId xmlns:a16="http://schemas.microsoft.com/office/drawing/2014/main" id="{7D739B59-FA6B-4EE2-9D40-4737BDDB7682}"/>
                </a:ext>
              </a:extLst>
            </p:cNvPr>
            <p:cNvSpPr/>
            <p:nvPr/>
          </p:nvSpPr>
          <p:spPr>
            <a:xfrm>
              <a:off x="5844536" y="1821180"/>
              <a:ext cx="333984" cy="2258469"/>
            </a:xfrm>
            <a:prstGeom prst="up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箭头: 上 17">
              <a:extLst>
                <a:ext uri="{FF2B5EF4-FFF2-40B4-BE49-F238E27FC236}">
                  <a16:creationId xmlns:a16="http://schemas.microsoft.com/office/drawing/2014/main" id="{A59617F1-67C8-4F87-B60A-8EFA1CCB5D38}"/>
                </a:ext>
              </a:extLst>
            </p:cNvPr>
            <p:cNvSpPr/>
            <p:nvPr/>
          </p:nvSpPr>
          <p:spPr>
            <a:xfrm>
              <a:off x="7598440" y="1821180"/>
              <a:ext cx="333984" cy="2258469"/>
            </a:xfrm>
            <a:prstGeom prst="up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CC323D-F0AF-4A27-8EF7-E28D31739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2832" y="491416"/>
              <a:ext cx="1711791" cy="29344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A8847F3-0832-4561-9F1C-A15643670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28" t="17792" r="19872" b="17550"/>
            <a:stretch/>
          </p:blipFill>
          <p:spPr>
            <a:xfrm>
              <a:off x="8188915" y="1416525"/>
              <a:ext cx="910592" cy="1679440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FE71373-0EBF-4172-925E-9129DCD3F850}"/>
                </a:ext>
              </a:extLst>
            </p:cNvPr>
            <p:cNvSpPr txBox="1"/>
            <p:nvPr/>
          </p:nvSpPr>
          <p:spPr>
            <a:xfrm>
              <a:off x="4306334" y="1453893"/>
              <a:ext cx="4331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/>
                <a:t>d</a:t>
              </a:r>
              <a:r>
                <a:rPr lang="en-US" altLang="zh-CN" sz="2000" b="1" baseline="-25000"/>
                <a:t>0</a:t>
              </a:r>
              <a:endParaRPr lang="en-US" sz="2000" b="1" baseline="-2500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2E5667A-57F5-4EDC-8819-8E230E3E8B21}"/>
                </a:ext>
              </a:extLst>
            </p:cNvPr>
            <p:cNvSpPr txBox="1"/>
            <p:nvPr/>
          </p:nvSpPr>
          <p:spPr>
            <a:xfrm>
              <a:off x="9151620" y="1953934"/>
              <a:ext cx="4331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/>
                <a:t>d</a:t>
              </a:r>
              <a:r>
                <a:rPr lang="en-US" altLang="zh-CN" sz="2000" b="1" baseline="-25000"/>
                <a:t>1</a:t>
              </a:r>
              <a:endParaRPr lang="en-US" sz="2000" b="1" baseline="-2500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898178E-E511-4099-86EF-E24651E9A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21" y="2907595"/>
            <a:ext cx="3995521" cy="2760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29DAF7-402D-4934-9945-90C0D20B7CD4}"/>
              </a:ext>
            </a:extLst>
          </p:cNvPr>
          <p:cNvSpPr txBox="1"/>
          <p:nvPr/>
        </p:nvSpPr>
        <p:spPr>
          <a:xfrm>
            <a:off x="1016494" y="2297066"/>
            <a:ext cx="3153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/>
              <a:t>experimental scheme</a:t>
            </a:r>
            <a:endParaRPr lang="zh-CN" altLang="en-US" sz="2400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8594C7-CBA7-4802-8EE4-D0E743253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02" y="2960354"/>
            <a:ext cx="1272345" cy="1358269"/>
          </a:xfrm>
          <a:prstGeom prst="rect">
            <a:avLst/>
          </a:prstGeom>
        </p:spPr>
      </p:pic>
      <p:sp>
        <p:nvSpPr>
          <p:cNvPr id="45" name="文本框 20">
            <a:extLst>
              <a:ext uri="{FF2B5EF4-FFF2-40B4-BE49-F238E27FC236}">
                <a16:creationId xmlns:a16="http://schemas.microsoft.com/office/drawing/2014/main" id="{736BC46C-CFC9-4612-8FA5-DD52DFF64CE6}"/>
              </a:ext>
            </a:extLst>
          </p:cNvPr>
          <p:cNvSpPr txBox="1"/>
          <p:nvPr/>
        </p:nvSpPr>
        <p:spPr>
          <a:xfrm>
            <a:off x="5917234" y="3202515"/>
            <a:ext cx="295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677510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5E61DE-5C64-461E-8CEE-CA4679EAF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Yield as a function of delay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5E78287-8F95-43F6-AB8E-67058F1A0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03" y="1413431"/>
            <a:ext cx="4126704" cy="36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0538DE1-EB56-478E-B418-7B43DE9C8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061" y="1413431"/>
            <a:ext cx="4126704" cy="360000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A9533A6D-98A6-4934-A0FC-6D8462702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32" y="4825278"/>
            <a:ext cx="3773074" cy="1991153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96B017A6-987C-4C74-AC05-158E0475A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691" y="4825278"/>
            <a:ext cx="3773074" cy="19911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740F579-716C-48D1-A5C3-3A04035FEF0C}"/>
              </a:ext>
            </a:extLst>
          </p:cNvPr>
          <p:cNvGrpSpPr/>
          <p:nvPr/>
        </p:nvGrpSpPr>
        <p:grpSpPr>
          <a:xfrm>
            <a:off x="9137419" y="2522335"/>
            <a:ext cx="2761186" cy="2837620"/>
            <a:chOff x="9137419" y="2522335"/>
            <a:chExt cx="2761186" cy="28376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C32B3A1-E91F-4426-97A2-592F1FD18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83908" y="4034391"/>
              <a:ext cx="1414697" cy="13255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7CB1195-153C-4085-A1C8-35A4FEEC1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725" y="2653394"/>
              <a:ext cx="840000" cy="1440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07B356B-08D2-4C30-8575-B4EA06C798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28" t="17792" r="19872" b="17550"/>
            <a:stretch/>
          </p:blipFill>
          <p:spPr>
            <a:xfrm>
              <a:off x="10799311" y="2907860"/>
              <a:ext cx="504825" cy="931068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DEDC400-BD79-4C41-BDB9-624F072683DC}"/>
                </a:ext>
              </a:extLst>
            </p:cNvPr>
            <p:cNvSpPr txBox="1"/>
            <p:nvPr/>
          </p:nvSpPr>
          <p:spPr>
            <a:xfrm>
              <a:off x="9503725" y="2522335"/>
              <a:ext cx="907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0-30</a:t>
              </a:r>
              <a:r>
                <a:rPr lang="en-US" b="1" baseline="30000"/>
                <a:t>0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F918DD3-FD30-4B77-8C28-FA8FEA5A6B29}"/>
                </a:ext>
              </a:extLst>
            </p:cNvPr>
            <p:cNvSpPr txBox="1"/>
            <p:nvPr/>
          </p:nvSpPr>
          <p:spPr>
            <a:xfrm>
              <a:off x="10615723" y="2522335"/>
              <a:ext cx="10284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/>
                <a:t>30-60</a:t>
              </a:r>
              <a:r>
                <a:rPr lang="en-US" b="1" baseline="30000"/>
                <a:t>0</a:t>
              </a: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2C1A6D-6DF4-488C-8B91-7245D0D8F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37419" y="4034393"/>
              <a:ext cx="1414695" cy="1325562"/>
            </a:xfrm>
            <a:prstGeom prst="rect">
              <a:avLst/>
            </a:prstGeom>
          </p:spPr>
        </p:pic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28E0A237-D7C7-4BFC-A2FB-F82EB14198EA}"/>
              </a:ext>
            </a:extLst>
          </p:cNvPr>
          <p:cNvSpPr/>
          <p:nvPr/>
        </p:nvSpPr>
        <p:spPr>
          <a:xfrm>
            <a:off x="2768048" y="6316317"/>
            <a:ext cx="1751772" cy="124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图片 8">
            <a:extLst>
              <a:ext uri="{FF2B5EF4-FFF2-40B4-BE49-F238E27FC236}">
                <a16:creationId xmlns:a16="http://schemas.microsoft.com/office/drawing/2014/main" id="{F98DA5A8-450A-45A0-A232-BA73156C78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228" t="19622" r="23561" b="71955"/>
          <a:stretch/>
        </p:blipFill>
        <p:spPr>
          <a:xfrm>
            <a:off x="3299062" y="6272835"/>
            <a:ext cx="45719" cy="167722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57EAB9C6-1ED1-463A-BF0E-11E929C0D1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228" t="19622" r="23561" b="71955"/>
          <a:stretch/>
        </p:blipFill>
        <p:spPr>
          <a:xfrm>
            <a:off x="3907883" y="6294576"/>
            <a:ext cx="45719" cy="167722"/>
          </a:xfrm>
          <a:prstGeom prst="rect">
            <a:avLst/>
          </a:prstGeom>
        </p:spPr>
      </p:pic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92DD46C0-6D92-4F8D-9118-BD6B5DCFD7D0}"/>
              </a:ext>
            </a:extLst>
          </p:cNvPr>
          <p:cNvCxnSpPr/>
          <p:nvPr/>
        </p:nvCxnSpPr>
        <p:spPr>
          <a:xfrm>
            <a:off x="3615873" y="6272835"/>
            <a:ext cx="0" cy="2158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03980B8C-43FD-4BDF-A9CF-E56FC0469115}"/>
              </a:ext>
            </a:extLst>
          </p:cNvPr>
          <p:cNvSpPr/>
          <p:nvPr/>
        </p:nvSpPr>
        <p:spPr>
          <a:xfrm>
            <a:off x="6982650" y="6325703"/>
            <a:ext cx="1751772" cy="124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图片 8">
            <a:extLst>
              <a:ext uri="{FF2B5EF4-FFF2-40B4-BE49-F238E27FC236}">
                <a16:creationId xmlns:a16="http://schemas.microsoft.com/office/drawing/2014/main" id="{5D5B80E3-36D5-4875-A089-3D8365D139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228" t="19622" r="23561" b="71955"/>
          <a:stretch/>
        </p:blipFill>
        <p:spPr>
          <a:xfrm>
            <a:off x="7521756" y="6272835"/>
            <a:ext cx="45719" cy="167722"/>
          </a:xfrm>
          <a:prstGeom prst="rect">
            <a:avLst/>
          </a:prstGeom>
        </p:spPr>
      </p:pic>
      <p:pic>
        <p:nvPicPr>
          <p:cNvPr id="21" name="图片 8">
            <a:extLst>
              <a:ext uri="{FF2B5EF4-FFF2-40B4-BE49-F238E27FC236}">
                <a16:creationId xmlns:a16="http://schemas.microsoft.com/office/drawing/2014/main" id="{DEBAC643-2AF0-4F3A-9020-5ADA53105A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228" t="19622" r="23561" b="71955"/>
          <a:stretch/>
        </p:blipFill>
        <p:spPr>
          <a:xfrm>
            <a:off x="8130577" y="6294576"/>
            <a:ext cx="45719" cy="16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90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5AB7FF-F585-4474-8286-D41DA8F71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wave analysis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BFEC58-0F87-4518-9006-C847D11D8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38" y="1487665"/>
            <a:ext cx="3904261" cy="36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0F05ED3-0E54-4001-BD82-E4AE183A3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253" y="1487665"/>
            <a:ext cx="3830114" cy="360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A0C2484-934A-4CC1-A1A3-8C241B9A5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61866"/>
            <a:ext cx="4963606" cy="5206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E18CFB2-1C40-4BBC-B76C-726508E880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1" t="11849" r="37826" b="13515"/>
          <a:stretch/>
        </p:blipFill>
        <p:spPr>
          <a:xfrm>
            <a:off x="838200" y="6125688"/>
            <a:ext cx="536261" cy="7323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040D1CF-790E-4252-A3A1-DBED18764D74}"/>
                  </a:ext>
                </a:extLst>
              </p:cNvPr>
              <p:cNvSpPr txBox="1"/>
              <p:nvPr/>
            </p:nvSpPr>
            <p:spPr>
              <a:xfrm>
                <a:off x="1374461" y="6210205"/>
                <a:ext cx="511357" cy="474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040D1CF-790E-4252-A3A1-DBED18764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461" y="6210205"/>
                <a:ext cx="511357" cy="4747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2514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524B29ED-2F44-4F6A-8854-8242B36F1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01" y="2003585"/>
            <a:ext cx="4357242" cy="36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31405F0-9528-4D7B-A9E2-EEF872230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956" y="5707667"/>
            <a:ext cx="1152621" cy="108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7F56BDC-D56E-48BB-B52A-4E0F9D1FD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550" y="1288566"/>
            <a:ext cx="3904261" cy="360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3E9202-B390-45CF-8998-600A2A544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55" y="960081"/>
            <a:ext cx="840000" cy="144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57B0E31-82A2-4291-8713-895A104131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17792" r="19872" b="17550"/>
          <a:stretch/>
        </p:blipFill>
        <p:spPr>
          <a:xfrm>
            <a:off x="2631665" y="1214547"/>
            <a:ext cx="504825" cy="9310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4969D1-7A62-49BF-BC62-D42321F086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17792" r="19872" b="17550"/>
          <a:stretch/>
        </p:blipFill>
        <p:spPr>
          <a:xfrm>
            <a:off x="852905" y="1214547"/>
            <a:ext cx="504825" cy="9310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52E6473-5C8B-4375-A622-F2E483BE9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577" y="960081"/>
            <a:ext cx="840000" cy="144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96A6FB8-8F73-4A6F-95AE-8E3F8EE888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318" y="5707667"/>
            <a:ext cx="1152621" cy="1080000"/>
          </a:xfrm>
          <a:prstGeom prst="rect">
            <a:avLst/>
          </a:prstGeom>
        </p:spPr>
      </p:pic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59E0996B-6202-40AD-BC20-A0D8DAD7DA42}"/>
              </a:ext>
            </a:extLst>
          </p:cNvPr>
          <p:cNvCxnSpPr>
            <a:cxnSpLocks/>
          </p:cNvCxnSpPr>
          <p:nvPr/>
        </p:nvCxnSpPr>
        <p:spPr>
          <a:xfrm flipV="1">
            <a:off x="1653812" y="5166129"/>
            <a:ext cx="310022" cy="5723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F7F894BE-69F0-439E-9118-27031B75708C}"/>
              </a:ext>
            </a:extLst>
          </p:cNvPr>
          <p:cNvCxnSpPr>
            <a:cxnSpLocks/>
          </p:cNvCxnSpPr>
          <p:nvPr/>
        </p:nvCxnSpPr>
        <p:spPr>
          <a:xfrm flipH="1" flipV="1">
            <a:off x="2914026" y="5166129"/>
            <a:ext cx="106766" cy="5796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>
            <a:extLst>
              <a:ext uri="{FF2B5EF4-FFF2-40B4-BE49-F238E27FC236}">
                <a16:creationId xmlns:a16="http://schemas.microsoft.com/office/drawing/2014/main" id="{98F1E986-08AF-4821-83B0-A05CAA069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934" y="5397756"/>
            <a:ext cx="4963606" cy="520684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31F81B38-843D-40DB-92B2-DBB82CAA6F6A}"/>
              </a:ext>
            </a:extLst>
          </p:cNvPr>
          <p:cNvSpPr txBox="1"/>
          <p:nvPr/>
        </p:nvSpPr>
        <p:spPr>
          <a:xfrm>
            <a:off x="5137714" y="5118098"/>
            <a:ext cx="132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Fitting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6410B53D-B4D3-4CED-82D4-83F423FEB4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1253" y="1288566"/>
            <a:ext cx="3826552" cy="3600000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CD61790B-4880-4556-A2F2-C87E0E245DCF}"/>
              </a:ext>
            </a:extLst>
          </p:cNvPr>
          <p:cNvSpPr txBox="1"/>
          <p:nvPr/>
        </p:nvSpPr>
        <p:spPr>
          <a:xfrm>
            <a:off x="8639780" y="1038225"/>
            <a:ext cx="8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fitting</a:t>
            </a:r>
            <a:endParaRPr lang="zh-CN" altLang="en-US" b="1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B028166-4A61-4D18-B574-618D7718589F}"/>
              </a:ext>
            </a:extLst>
          </p:cNvPr>
          <p:cNvSpPr txBox="1"/>
          <p:nvPr/>
        </p:nvSpPr>
        <p:spPr>
          <a:xfrm>
            <a:off x="5137714" y="5824915"/>
            <a:ext cx="132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Model:</a:t>
            </a:r>
            <a:endParaRPr lang="zh-CN" altLang="en-US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7280BF14-6E4D-4594-9B45-0EE1C2C5D2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713" y="6087595"/>
            <a:ext cx="6617787" cy="700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3D8660-C954-45AE-B1CD-5A2E5ED82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95" y="32364"/>
            <a:ext cx="10515600" cy="1325563"/>
          </a:xfrm>
        </p:spPr>
        <p:txBody>
          <a:bodyPr/>
          <a:lstStyle/>
          <a:p>
            <a:r>
              <a:rPr lang="en-US" altLang="zh-CN"/>
              <a:t>summary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840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9531D4-F979-48F6-BE43-7C2D6DA67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Rabi oscillation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F75193-918A-4E12-9D9F-687BC716C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2492" y="1437062"/>
            <a:ext cx="4152556" cy="1930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CEDFDC-F8F2-4090-AE4B-22FFC72E5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244" y="3312122"/>
            <a:ext cx="4152556" cy="31301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2BFE43-0C9B-4E91-BA58-D0252A7D6094}"/>
              </a:ext>
            </a:extLst>
          </p:cNvPr>
          <p:cNvSpPr/>
          <p:nvPr/>
        </p:nvSpPr>
        <p:spPr>
          <a:xfrm>
            <a:off x="8095147" y="6426791"/>
            <a:ext cx="236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i="1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fr-FR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608</a:t>
            </a:r>
            <a:r>
              <a:rPr lang="fr-FR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, 488 (2022)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5FFF45-A629-4EFF-A955-B35810BEE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49" y="1801959"/>
            <a:ext cx="3361905" cy="2369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2A3F13-801B-4E1E-A60A-3E8E33638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0994" y="1801959"/>
            <a:ext cx="3265463" cy="4513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AA9850-C2B1-49D0-9F81-06C585281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807" y="4325153"/>
            <a:ext cx="3286520" cy="17737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25CC67-02A1-4B06-8C1D-A4A6DF7BAA35}"/>
              </a:ext>
            </a:extLst>
          </p:cNvPr>
          <p:cNvSpPr/>
          <p:nvPr/>
        </p:nvSpPr>
        <p:spPr>
          <a:xfrm>
            <a:off x="1449276" y="6426791"/>
            <a:ext cx="3259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i="1">
                <a:latin typeface="Times New Roman" panose="02020603050405020304" pitchFamily="18" charset="0"/>
                <a:cs typeface="Times New Roman" panose="02020603050405020304" pitchFamily="18" charset="0"/>
              </a:rPr>
              <a:t>Nature Photonics</a:t>
            </a:r>
            <a:r>
              <a:rPr lang="fr-FR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 10</a:t>
            </a:r>
            <a:r>
              <a:rPr lang="fr-FR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, 102 (2016)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989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E24B705-FB87-4CD5-A679-9B6A7B2BE9BB}"/>
              </a:ext>
            </a:extLst>
          </p:cNvPr>
          <p:cNvSpPr txBox="1"/>
          <p:nvPr/>
        </p:nvSpPr>
        <p:spPr>
          <a:xfrm>
            <a:off x="4305300" y="3364736"/>
            <a:ext cx="8829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400nm 3.5mW change power of 800nm 0.75 to 10mW step size 0.25mW</a:t>
            </a:r>
            <a:endParaRPr lang="zh-CN" altLang="en-US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B3BDBF2-48BC-4F73-872E-E3DD94D03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33" y="1160899"/>
            <a:ext cx="2304000" cy="216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C1ED845-F697-46C2-941F-EF4597EF0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957" y="1160899"/>
            <a:ext cx="2304000" cy="216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B90CA5E-0DCD-45DF-8CC0-C1B7BBE2D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462" y="1160899"/>
            <a:ext cx="2315077" cy="216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373B093-2600-4334-8F8A-B44C32C16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586" y="1160899"/>
            <a:ext cx="2304000" cy="216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BF9EBD-89BC-4827-A046-C94BDFF08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9168" y="1160899"/>
            <a:ext cx="2619693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581199B-5634-41BB-8703-F3B18818D4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2093" y="3881707"/>
            <a:ext cx="4693930" cy="2828550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F201C9D1-B6FB-4E18-9B8D-C298BF927D1E}"/>
              </a:ext>
            </a:extLst>
          </p:cNvPr>
          <p:cNvCxnSpPr>
            <a:cxnSpLocks/>
          </p:cNvCxnSpPr>
          <p:nvPr/>
        </p:nvCxnSpPr>
        <p:spPr>
          <a:xfrm>
            <a:off x="1951495" y="2400300"/>
            <a:ext cx="3489185" cy="1920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27120D55-7FCA-4BDC-AF4A-31A58AB54EA3}"/>
              </a:ext>
            </a:extLst>
          </p:cNvPr>
          <p:cNvSpPr/>
          <p:nvPr/>
        </p:nvSpPr>
        <p:spPr>
          <a:xfrm>
            <a:off x="5440680" y="4058138"/>
            <a:ext cx="731520" cy="220980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396CFDDF-D1A2-48A5-9472-AEFF834BA9CF}"/>
              </a:ext>
            </a:extLst>
          </p:cNvPr>
          <p:cNvSpPr txBox="1">
            <a:spLocks/>
          </p:cNvSpPr>
          <p:nvPr/>
        </p:nvSpPr>
        <p:spPr>
          <a:xfrm>
            <a:off x="831773" y="-1646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400" dirty="0"/>
              <a:t>Rabi oscillation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26684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537F64C-E5C2-4415-A29A-E707D3082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1" r="-1" b="49881"/>
          <a:stretch/>
        </p:blipFill>
        <p:spPr>
          <a:xfrm>
            <a:off x="291895" y="1916073"/>
            <a:ext cx="5665432" cy="360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19BD37-A637-41E7-9E5D-52E38076D7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1" t="51285" r="-1" b="151"/>
          <a:stretch/>
        </p:blipFill>
        <p:spPr>
          <a:xfrm>
            <a:off x="5806235" y="1916073"/>
            <a:ext cx="5846967" cy="3600000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61E36FAB-5C9C-4A9F-A5B3-FC914D113C1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400" dirty="0"/>
              <a:t>Rabi oscillation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3C67988-A6BA-4E1A-BBA6-38A47F0D4BEE}"/>
                  </a:ext>
                </a:extLst>
              </p:cNvPr>
              <p:cNvSpPr txBox="1"/>
              <p:nvPr/>
            </p:nvSpPr>
            <p:spPr>
              <a:xfrm>
                <a:off x="6832872" y="1424913"/>
                <a:ext cx="1059906" cy="491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/>
                  <a:t>sin</a:t>
                </a:r>
                <a:r>
                  <a:rPr lang="en-US" altLang="zh-CN" b="1" baseline="30000" dirty="0"/>
                  <a:t>2</a:t>
                </a:r>
                <a:r>
                  <a:rPr lang="en-US" altLang="zh-CN" b="1" dirty="0"/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altLang="zh-CN" b="1" i="0" smtClean="0">
                            <a:latin typeface="Cambria Math" panose="02040503050406030204" pitchFamily="18" charset="0"/>
                          </a:rPr>
                          <m:t>𝛀</m:t>
                        </m:r>
                      </m:num>
                      <m:den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𝐭</m:t>
                    </m:r>
                    <m:r>
                      <a:rPr lang="en-US" altLang="zh-CN" b="1" i="0" baseline="-2500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zh-CN" b="1" dirty="0"/>
                  <a:t>)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3C67988-A6BA-4E1A-BBA6-38A47F0D4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2872" y="1424913"/>
                <a:ext cx="1059906" cy="491160"/>
              </a:xfrm>
              <a:prstGeom prst="rect">
                <a:avLst/>
              </a:prstGeom>
              <a:blipFill>
                <a:blip r:embed="rId3"/>
                <a:stretch>
                  <a:fillRect l="-5172" r="-4023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2970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E862611-59E0-4EB0-A11D-749613B0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559" y="1918776"/>
            <a:ext cx="4526289" cy="381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50D84F3-9A30-4AE6-AEC5-EE9206039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763" y="1918776"/>
            <a:ext cx="4526289" cy="381000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CDF44F-B428-42D1-A801-0B69AF8108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43" t="6506" r="23696" b="87153"/>
          <a:stretch/>
        </p:blipFill>
        <p:spPr>
          <a:xfrm>
            <a:off x="4729659" y="5733828"/>
            <a:ext cx="2359820" cy="226103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C273189E-B116-4A46-B5D4-8503A8770B0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400" dirty="0"/>
              <a:t>Angular distribution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40632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8E8F561-F125-4F5E-8A5A-7F1B02148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25" y="2399774"/>
            <a:ext cx="3956312" cy="36850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980F7C3-1298-41D4-AC32-F9619A323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531" y="2399774"/>
            <a:ext cx="4376937" cy="36850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D51A533-2FBF-4ED6-B234-2669030B1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2663" y="2537629"/>
            <a:ext cx="3934976" cy="38709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17900C3-FCCD-4442-9424-82127D57F6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699"/>
          <a:stretch/>
        </p:blipFill>
        <p:spPr>
          <a:xfrm>
            <a:off x="3982710" y="5932413"/>
            <a:ext cx="3934976" cy="4761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8A8B045-378F-49AB-9157-9F9CB3EE65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699"/>
          <a:stretch/>
        </p:blipFill>
        <p:spPr>
          <a:xfrm>
            <a:off x="339337" y="5932413"/>
            <a:ext cx="3934976" cy="476184"/>
          </a:xfrm>
          <a:prstGeom prst="rect">
            <a:avLst/>
          </a:prstGeom>
        </p:spPr>
      </p:pic>
      <p:sp>
        <p:nvSpPr>
          <p:cNvPr id="24" name="标题 1">
            <a:extLst>
              <a:ext uri="{FF2B5EF4-FFF2-40B4-BE49-F238E27FC236}">
                <a16:creationId xmlns:a16="http://schemas.microsoft.com/office/drawing/2014/main" id="{16B9A10F-4984-4288-A47C-DFF79DB72CD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400" dirty="0"/>
              <a:t>Angular distribution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09234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4CCC65-C007-46A1-BE2B-8FEBBB380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40C748-9C5B-4886-BD98-7D80F67C6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Motivations</a:t>
            </a:r>
          </a:p>
          <a:p>
            <a:pPr>
              <a:lnSpc>
                <a:spcPct val="150000"/>
              </a:lnSpc>
            </a:pPr>
            <a:r>
              <a:rPr lang="en-US" b="1" dirty="0"/>
              <a:t>Multiphoton ionization of K atom: spin-orbit effect</a:t>
            </a:r>
          </a:p>
          <a:p>
            <a:pPr>
              <a:lnSpc>
                <a:spcPct val="150000"/>
              </a:lnSpc>
            </a:pPr>
            <a:r>
              <a:rPr lang="en-US" b="1" dirty="0"/>
              <a:t>Spin-orbit dynamics</a:t>
            </a:r>
          </a:p>
          <a:p>
            <a:pPr>
              <a:lnSpc>
                <a:spcPct val="150000"/>
              </a:lnSpc>
            </a:pPr>
            <a:r>
              <a:rPr lang="en-US" b="1" dirty="0"/>
              <a:t>Rabi-oscillations</a:t>
            </a:r>
          </a:p>
          <a:p>
            <a:pPr>
              <a:lnSpc>
                <a:spcPct val="150000"/>
              </a:lnSpc>
            </a:pPr>
            <a:r>
              <a:rPr lang="en-US" b="1" dirty="0"/>
              <a:t>Conclusions and outlooks</a:t>
            </a:r>
          </a:p>
        </p:txBody>
      </p:sp>
    </p:spTree>
    <p:extLst>
      <p:ext uri="{BB962C8B-B14F-4D97-AF65-F5344CB8AC3E}">
        <p14:creationId xmlns:p14="http://schemas.microsoft.com/office/powerpoint/2010/main" val="3928470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2F91494-334C-476D-AD5F-DCE211F99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000"/>
            <a:ext cx="3072659" cy="288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62BE2A4-26BC-4F75-9B10-E3719CD09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687" y="1098000"/>
            <a:ext cx="3072659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E79E8C-29F6-4937-B20B-40C45E012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374" y="1098000"/>
            <a:ext cx="3072659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3FC2BF9-21AD-430C-8B09-A4276FCB6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033" y="1098000"/>
            <a:ext cx="340943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4A9D6EB-75A2-4BAA-B24A-E69B62A28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396" y="4218427"/>
            <a:ext cx="5001778" cy="263957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9C95429-1281-48DA-AC24-5C2A5AE5453D}"/>
              </a:ext>
            </a:extLst>
          </p:cNvPr>
          <p:cNvSpPr/>
          <p:nvPr/>
        </p:nvSpPr>
        <p:spPr>
          <a:xfrm>
            <a:off x="5660507" y="4616086"/>
            <a:ext cx="6267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/>
              <a:t>The </a:t>
            </a:r>
            <a:r>
              <a:rPr lang="zh-CN" altLang="en-US" b="1"/>
              <a:t>800nm </a:t>
            </a:r>
            <a:r>
              <a:rPr lang="en-US" altLang="zh-CN" b="1"/>
              <a:t>laser</a:t>
            </a:r>
            <a:r>
              <a:rPr lang="zh-CN" altLang="en-US" b="1"/>
              <a:t> intensity in this </a:t>
            </a:r>
            <a:r>
              <a:rPr lang="en-US" altLang="zh-CN" b="1"/>
              <a:t>group of </a:t>
            </a:r>
            <a:r>
              <a:rPr lang="zh-CN" altLang="en-US" b="1"/>
              <a:t>experiment is </a:t>
            </a:r>
            <a:r>
              <a:rPr lang="en-US" altLang="zh-CN" b="1"/>
              <a:t>quite </a:t>
            </a:r>
            <a:r>
              <a:rPr lang="zh-CN" altLang="en-US" b="1"/>
              <a:t>weak </a:t>
            </a:r>
            <a:r>
              <a:rPr lang="en-US" altLang="zh-CN" b="1"/>
              <a:t>thus </a:t>
            </a:r>
            <a:r>
              <a:rPr lang="zh-CN" altLang="en-US" b="1"/>
              <a:t>single ionization process can not be obtained, and the imaging is </a:t>
            </a:r>
            <a:r>
              <a:rPr lang="en-US" altLang="zh-CN" b="1"/>
              <a:t>fully</a:t>
            </a:r>
            <a:r>
              <a:rPr lang="zh-CN" altLang="en-US" b="1"/>
              <a:t> </a:t>
            </a:r>
            <a:r>
              <a:rPr lang="en-US" altLang="zh-CN" b="1"/>
              <a:t>originated </a:t>
            </a:r>
            <a:r>
              <a:rPr lang="zh-CN" altLang="en-US" b="1"/>
              <a:t>from the 400nm + 800nm proces</a:t>
            </a:r>
            <a:r>
              <a:rPr lang="en-US" altLang="zh-CN" b="1"/>
              <a:t>s.</a:t>
            </a:r>
            <a:endParaRPr lang="zh-CN" altLang="en-US" b="1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EFBA2D8-4C85-432D-ACBB-8B87D8394BDB}"/>
              </a:ext>
            </a:extLst>
          </p:cNvPr>
          <p:cNvSpPr/>
          <p:nvPr/>
        </p:nvSpPr>
        <p:spPr>
          <a:xfrm>
            <a:off x="1703951" y="4397099"/>
            <a:ext cx="731520" cy="2031127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032EB53E-7217-4E89-9682-8F6B0556CF72}"/>
              </a:ext>
            </a:extLst>
          </p:cNvPr>
          <p:cNvSpPr txBox="1">
            <a:spLocks/>
          </p:cNvSpPr>
          <p:nvPr/>
        </p:nvSpPr>
        <p:spPr>
          <a:xfrm>
            <a:off x="549574" y="564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400" dirty="0"/>
              <a:t>Very weak field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49309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E4CC538-3441-4AC5-BEA1-C3FB686D5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0" y="2780046"/>
            <a:ext cx="4654305" cy="31516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C441BF-2063-472C-8DEA-6C23A1E08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460" y="2780046"/>
            <a:ext cx="4693930" cy="282855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4690F552-0DB8-4961-B0B1-05B4F56ECD13}"/>
              </a:ext>
            </a:extLst>
          </p:cNvPr>
          <p:cNvSpPr/>
          <p:nvPr/>
        </p:nvSpPr>
        <p:spPr>
          <a:xfrm>
            <a:off x="2182236" y="2996565"/>
            <a:ext cx="731520" cy="220980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2C638690-41FA-45C3-A158-A80901B11D8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400" dirty="0"/>
              <a:t>No oscillation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58299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2DADF63-2A42-4832-AC7F-C8E4E33A8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642" y="1196700"/>
            <a:ext cx="3866853" cy="288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3ABE3C3-75E2-4F18-B493-AEF385CAB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96700"/>
            <a:ext cx="3188736" cy="288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F9208F1-D467-4B0C-A0E9-BD2E09290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135" y="4076700"/>
            <a:ext cx="3177623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CD0DB8-BF42-4299-823C-B08C1483B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076700"/>
            <a:ext cx="3188736" cy="2880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73B5796-0D22-444C-9301-9904ED6E8029}"/>
              </a:ext>
            </a:extLst>
          </p:cNvPr>
          <p:cNvSpPr txBox="1"/>
          <p:nvPr/>
        </p:nvSpPr>
        <p:spPr>
          <a:xfrm>
            <a:off x="2954353" y="1196700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(a)</a:t>
            </a:r>
            <a:endParaRPr lang="zh-CN" altLang="en-US" b="1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C9D7D3C-DC4E-4686-8FB7-DEAF3A4BE4E8}"/>
              </a:ext>
            </a:extLst>
          </p:cNvPr>
          <p:cNvSpPr txBox="1"/>
          <p:nvPr/>
        </p:nvSpPr>
        <p:spPr>
          <a:xfrm>
            <a:off x="6081495" y="1220199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(b)</a:t>
            </a:r>
            <a:endParaRPr lang="zh-CN" altLang="en-US" b="1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34643ED-8023-46D7-B585-C9DA93D604D2}"/>
              </a:ext>
            </a:extLst>
          </p:cNvPr>
          <p:cNvSpPr txBox="1"/>
          <p:nvPr/>
        </p:nvSpPr>
        <p:spPr>
          <a:xfrm>
            <a:off x="6081495" y="4199735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(d)</a:t>
            </a:r>
            <a:endParaRPr lang="zh-CN" altLang="en-US" b="1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6A51331-2061-4137-A3C4-80EA17932A95}"/>
              </a:ext>
            </a:extLst>
          </p:cNvPr>
          <p:cNvSpPr txBox="1"/>
          <p:nvPr/>
        </p:nvSpPr>
        <p:spPr>
          <a:xfrm>
            <a:off x="2944735" y="4199735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(c)</a:t>
            </a:r>
            <a:endParaRPr lang="zh-CN" altLang="en-US" b="1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5BF4AF7E-A041-49EB-921A-6EDABD2A8B24}"/>
              </a:ext>
            </a:extLst>
          </p:cNvPr>
          <p:cNvSpPr txBox="1">
            <a:spLocks/>
          </p:cNvSpPr>
          <p:nvPr/>
        </p:nvSpPr>
        <p:spPr>
          <a:xfrm>
            <a:off x="641958" y="547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400" dirty="0"/>
              <a:t>Angular distribution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40868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D5BBEA4-28D9-4871-93D2-CC7F73DEE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79" y="1977640"/>
            <a:ext cx="3758192" cy="36393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90EF8B5-5643-4BB7-AC25-47314D3B9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791" y="1977640"/>
            <a:ext cx="4178817" cy="3639319"/>
          </a:xfrm>
          <a:prstGeom prst="rect">
            <a:avLst/>
          </a:prstGeom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C1BB28DC-893A-46AE-8897-65BDD02678DF}"/>
              </a:ext>
            </a:extLst>
          </p:cNvPr>
          <p:cNvCxnSpPr>
            <a:cxnSpLocks/>
          </p:cNvCxnSpPr>
          <p:nvPr/>
        </p:nvCxnSpPr>
        <p:spPr>
          <a:xfrm flipV="1">
            <a:off x="1085850" y="1779128"/>
            <a:ext cx="0" cy="288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CF37C7F1-841F-456A-A1C0-770802123E2D}"/>
              </a:ext>
            </a:extLst>
          </p:cNvPr>
          <p:cNvCxnSpPr>
            <a:cxnSpLocks/>
          </p:cNvCxnSpPr>
          <p:nvPr/>
        </p:nvCxnSpPr>
        <p:spPr>
          <a:xfrm flipV="1">
            <a:off x="1657350" y="1779128"/>
            <a:ext cx="0" cy="288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E6604A78-7CDA-474E-BA71-A319C04B925C}"/>
              </a:ext>
            </a:extLst>
          </p:cNvPr>
          <p:cNvCxnSpPr>
            <a:cxnSpLocks/>
          </p:cNvCxnSpPr>
          <p:nvPr/>
        </p:nvCxnSpPr>
        <p:spPr>
          <a:xfrm flipV="1">
            <a:off x="2524125" y="1779128"/>
            <a:ext cx="0" cy="288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82C24177-C077-46B1-BF2F-A0DFD8FBDDA0}"/>
              </a:ext>
            </a:extLst>
          </p:cNvPr>
          <p:cNvCxnSpPr>
            <a:cxnSpLocks/>
          </p:cNvCxnSpPr>
          <p:nvPr/>
        </p:nvCxnSpPr>
        <p:spPr>
          <a:xfrm flipV="1">
            <a:off x="3686175" y="1779128"/>
            <a:ext cx="0" cy="288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E13835B7-57AB-4057-BAC8-C217DA024D59}"/>
              </a:ext>
            </a:extLst>
          </p:cNvPr>
          <p:cNvSpPr txBox="1"/>
          <p:nvPr/>
        </p:nvSpPr>
        <p:spPr>
          <a:xfrm>
            <a:off x="868483" y="1409796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(a)</a:t>
            </a:r>
            <a:endParaRPr lang="zh-CN" altLang="en-US" b="1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979F8E5-ED6F-4C18-A628-01B85A0235D7}"/>
              </a:ext>
            </a:extLst>
          </p:cNvPr>
          <p:cNvSpPr txBox="1"/>
          <p:nvPr/>
        </p:nvSpPr>
        <p:spPr>
          <a:xfrm>
            <a:off x="1431166" y="1409796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(b)</a:t>
            </a:r>
            <a:endParaRPr lang="zh-CN" altLang="en-US" b="1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66308FD-B624-4FC7-9AE5-434C58010888}"/>
              </a:ext>
            </a:extLst>
          </p:cNvPr>
          <p:cNvSpPr txBox="1"/>
          <p:nvPr/>
        </p:nvSpPr>
        <p:spPr>
          <a:xfrm>
            <a:off x="2297941" y="140979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(c)</a:t>
            </a:r>
            <a:endParaRPr lang="zh-CN" altLang="en-US" b="1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A79053A-7626-4597-BC8E-67EE2AFE24AF}"/>
              </a:ext>
            </a:extLst>
          </p:cNvPr>
          <p:cNvSpPr txBox="1"/>
          <p:nvPr/>
        </p:nvSpPr>
        <p:spPr>
          <a:xfrm>
            <a:off x="3474418" y="1409796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(d)</a:t>
            </a:r>
            <a:endParaRPr lang="zh-CN" altLang="en-US" b="1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EC867DD-89EB-4D58-A84B-BB94EE7D8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331" y="1977640"/>
            <a:ext cx="3934976" cy="3675895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33BA7CD6-EE67-4C03-8ACF-9C44B3DD1DD2}"/>
              </a:ext>
            </a:extLst>
          </p:cNvPr>
          <p:cNvSpPr txBox="1">
            <a:spLocks/>
          </p:cNvSpPr>
          <p:nvPr/>
        </p:nvSpPr>
        <p:spPr>
          <a:xfrm>
            <a:off x="641958" y="547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400" dirty="0"/>
              <a:t>Angular distribution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61969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128FF-180F-4B7E-87A9-7F6C66851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Conclusions and Outlooks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B157A-6159-420B-92F0-D3C76436B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b="1"/>
              <a:t>spin-orbit effect can modify angular distribution of photoelectrons and leads additional peaks</a:t>
            </a:r>
          </a:p>
          <a:p>
            <a:pPr>
              <a:lnSpc>
                <a:spcPct val="150000"/>
              </a:lnSpc>
            </a:pPr>
            <a:r>
              <a:rPr lang="en-US" altLang="zh-CN" b="1"/>
              <a:t>observation of spin-orbit dynamics on hundreds femtoseconds time scale and exchange of partial waves</a:t>
            </a:r>
          </a:p>
          <a:p>
            <a:pPr>
              <a:lnSpc>
                <a:spcPct val="150000"/>
              </a:lnSpc>
            </a:pPr>
            <a:r>
              <a:rPr lang="en-US" altLang="zh-CN" b="1"/>
              <a:t>indication of Rabi oscillations and complicated partial wave evolutions</a:t>
            </a: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rgbClr val="FF0000"/>
                </a:solidFill>
              </a:rPr>
              <a:t>more theoretical calculations are needed!!!</a:t>
            </a:r>
            <a:r>
              <a:rPr lang="en-US" altLang="zh-CN" b="1"/>
              <a:t> </a:t>
            </a:r>
            <a:endParaRPr lang="zh-CN" altLang="en-US" b="1"/>
          </a:p>
        </p:txBody>
      </p:sp>
    </p:spTree>
    <p:extLst>
      <p:ext uri="{BB962C8B-B14F-4D97-AF65-F5344CB8AC3E}">
        <p14:creationId xmlns:p14="http://schemas.microsoft.com/office/powerpoint/2010/main" val="3854289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6736343A-A14D-48E2-AC06-64BE7B9E8F1E}"/>
              </a:ext>
            </a:extLst>
          </p:cNvPr>
          <p:cNvGrpSpPr/>
          <p:nvPr/>
        </p:nvGrpSpPr>
        <p:grpSpPr>
          <a:xfrm>
            <a:off x="2132392" y="4907200"/>
            <a:ext cx="9740473" cy="1895101"/>
            <a:chOff x="2296285" y="4882038"/>
            <a:chExt cx="9740473" cy="189510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38FD731-34A5-E850-6131-A6795DB7930C}"/>
                </a:ext>
              </a:extLst>
            </p:cNvPr>
            <p:cNvGrpSpPr/>
            <p:nvPr/>
          </p:nvGrpSpPr>
          <p:grpSpPr>
            <a:xfrm>
              <a:off x="2296285" y="4882038"/>
              <a:ext cx="9740473" cy="1895101"/>
              <a:chOff x="3910196" y="4823751"/>
              <a:chExt cx="7996881" cy="189510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B867719-030A-0092-602E-C2ABF38F922E}"/>
                  </a:ext>
                </a:extLst>
              </p:cNvPr>
              <p:cNvGrpSpPr/>
              <p:nvPr/>
            </p:nvGrpSpPr>
            <p:grpSpPr>
              <a:xfrm>
                <a:off x="3953288" y="4823751"/>
                <a:ext cx="5639242" cy="1808933"/>
                <a:chOff x="-4810432" y="6661545"/>
                <a:chExt cx="5639242" cy="1808933"/>
              </a:xfrm>
            </p:grpSpPr>
            <p:grpSp>
              <p:nvGrpSpPr>
                <p:cNvPr id="10" name="组合 5">
                  <a:extLst>
                    <a:ext uri="{FF2B5EF4-FFF2-40B4-BE49-F238E27FC236}">
                      <a16:creationId xmlns:a16="http://schemas.microsoft.com/office/drawing/2014/main" id="{1A6E7115-BEB6-1CA1-E77E-E5987356DB30}"/>
                    </a:ext>
                  </a:extLst>
                </p:cNvPr>
                <p:cNvGrpSpPr/>
                <p:nvPr/>
              </p:nvGrpSpPr>
              <p:grpSpPr>
                <a:xfrm>
                  <a:off x="-4710336" y="7894478"/>
                  <a:ext cx="3953624" cy="576000"/>
                  <a:chOff x="-4206244" y="7941213"/>
                  <a:chExt cx="3953624" cy="576000"/>
                </a:xfrm>
              </p:grpSpPr>
              <p:pic>
                <p:nvPicPr>
                  <p:cNvPr id="13" name="Picture 4">
                    <a:extLst>
                      <a:ext uri="{FF2B5EF4-FFF2-40B4-BE49-F238E27FC236}">
                        <a16:creationId xmlns:a16="http://schemas.microsoft.com/office/drawing/2014/main" id="{A5B3494F-A792-EAEB-C3CA-70382B47BE4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">
                    <a:clrChange>
                      <a:clrFrom>
                        <a:srgbClr val="000000">
                          <a:alpha val="0"/>
                        </a:srgbClr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-4206244" y="7941213"/>
                    <a:ext cx="472893" cy="576000"/>
                  </a:xfrm>
                  <a:prstGeom prst="rect">
                    <a:avLst/>
                  </a:prstGeom>
                </p:spPr>
              </p:pic>
              <p:sp>
                <p:nvSpPr>
                  <p:cNvPr id="14" name="文本框 4">
                    <a:extLst>
                      <a:ext uri="{FF2B5EF4-FFF2-40B4-BE49-F238E27FC236}">
                        <a16:creationId xmlns:a16="http://schemas.microsoft.com/office/drawing/2014/main" id="{1E11124D-2868-3A1B-7A57-38696D88A4DB}"/>
                      </a:ext>
                    </a:extLst>
                  </p:cNvPr>
                  <p:cNvSpPr txBox="1"/>
                  <p:nvPr/>
                </p:nvSpPr>
                <p:spPr>
                  <a:xfrm>
                    <a:off x="-3665862" y="8044324"/>
                    <a:ext cx="341324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/>
                      <a:t>Starting grant from Jilin University</a:t>
                    </a:r>
                  </a:p>
                </p:txBody>
              </p:sp>
            </p:grp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35EB39C-A535-F4C2-3FDD-6EEAFFF872C1}"/>
                    </a:ext>
                  </a:extLst>
                </p:cNvPr>
                <p:cNvSpPr txBox="1"/>
                <p:nvPr/>
              </p:nvSpPr>
              <p:spPr>
                <a:xfrm>
                  <a:off x="-2101800" y="6661545"/>
                  <a:ext cx="293061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70C0"/>
                      </a:solidFill>
                    </a:rPr>
                    <a:t>Financial</a:t>
                  </a:r>
                  <a:r>
                    <a:rPr lang="zh-CN" altLang="en-US" sz="2800">
                      <a:solidFill>
                        <a:srgbClr val="0070C0"/>
                      </a:solidFill>
                    </a:rPr>
                    <a:t> </a:t>
                  </a:r>
                  <a:r>
                    <a:rPr lang="en-US" altLang="zh-CN" sz="2800">
                      <a:solidFill>
                        <a:srgbClr val="0070C0"/>
                      </a:solidFill>
                    </a:rPr>
                    <a:t>supports:</a:t>
                  </a:r>
                  <a:endParaRPr lang="en-US" sz="28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08230821-8FB0-5A10-1322-730720834240}"/>
                    </a:ext>
                  </a:extLst>
                </p:cNvPr>
                <p:cNvSpPr/>
                <p:nvPr/>
              </p:nvSpPr>
              <p:spPr>
                <a:xfrm>
                  <a:off x="-4810432" y="7308898"/>
                  <a:ext cx="366940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National Key R&amp;D Program of China.</a:t>
                  </a:r>
                </a:p>
              </p:txBody>
            </p:sp>
          </p:grp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552A703-B8E9-C089-EAE3-355EE963C262}"/>
                  </a:ext>
                </a:extLst>
              </p:cNvPr>
              <p:cNvSpPr/>
              <p:nvPr/>
            </p:nvSpPr>
            <p:spPr>
              <a:xfrm>
                <a:off x="3910196" y="4823751"/>
                <a:ext cx="7996881" cy="189510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936541D-EF83-6344-C936-2938BF9981AC}"/>
                </a:ext>
              </a:extLst>
            </p:cNvPr>
            <p:cNvSpPr/>
            <p:nvPr/>
          </p:nvSpPr>
          <p:spPr>
            <a:xfrm>
              <a:off x="6012180" y="5522281"/>
              <a:ext cx="57876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National </a:t>
              </a:r>
              <a:r>
                <a:rPr lang="en-US" altLang="zh-CN" dirty="0"/>
                <a:t>Natural Science Foundation </a:t>
              </a:r>
              <a:r>
                <a:rPr lang="en-US" dirty="0"/>
                <a:t>of China,</a:t>
              </a:r>
              <a:r>
                <a:rPr lang="zh-CN" altLang="en-US" dirty="0"/>
                <a:t> </a:t>
              </a:r>
              <a:r>
                <a:rPr lang="en-US" dirty="0"/>
                <a:t>Key Program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1A6E577-7B74-2C62-3BC4-428071A7A0F0}"/>
              </a:ext>
            </a:extLst>
          </p:cNvPr>
          <p:cNvSpPr txBox="1"/>
          <p:nvPr/>
        </p:nvSpPr>
        <p:spPr>
          <a:xfrm>
            <a:off x="1054019" y="2943046"/>
            <a:ext cx="96342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Thank you </a:t>
            </a:r>
          </a:p>
          <a:p>
            <a:r>
              <a:rPr lang="en-US" sz="6000" b="1" dirty="0"/>
              <a:t>for your attention!</a:t>
            </a:r>
          </a:p>
        </p:txBody>
      </p:sp>
      <p:pic>
        <p:nvPicPr>
          <p:cNvPr id="21" name="图片 99">
            <a:extLst>
              <a:ext uri="{FF2B5EF4-FFF2-40B4-BE49-F238E27FC236}">
                <a16:creationId xmlns:a16="http://schemas.microsoft.com/office/drawing/2014/main" id="{9E069CC6-E1F7-5B9C-118E-4EB04A6E3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540" t="71656" r="18028" b="17547"/>
          <a:stretch/>
        </p:blipFill>
        <p:spPr>
          <a:xfrm>
            <a:off x="9470046" y="1197701"/>
            <a:ext cx="1869141" cy="13938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9277F8D-3B6F-C054-5D52-770129ED28B2}"/>
              </a:ext>
            </a:extLst>
          </p:cNvPr>
          <p:cNvSpPr txBox="1"/>
          <p:nvPr/>
        </p:nvSpPr>
        <p:spPr>
          <a:xfrm>
            <a:off x="552126" y="334531"/>
            <a:ext cx="2204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Our team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A66E44-6D85-1F9C-49B9-2721272F7EFE}"/>
              </a:ext>
            </a:extLst>
          </p:cNvPr>
          <p:cNvSpPr txBox="1"/>
          <p:nvPr/>
        </p:nvSpPr>
        <p:spPr>
          <a:xfrm>
            <a:off x="9850586" y="2553399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/>
              <a:t>Wankai</a:t>
            </a:r>
            <a:r>
              <a:rPr lang="en-US" altLang="zh-CN" b="1" dirty="0"/>
              <a:t> Li</a:t>
            </a:r>
            <a:endParaRPr lang="en-US" b="1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187ED95-7241-4ABF-9471-0A701A07B7B2}"/>
              </a:ext>
            </a:extLst>
          </p:cNvPr>
          <p:cNvGrpSpPr/>
          <p:nvPr/>
        </p:nvGrpSpPr>
        <p:grpSpPr>
          <a:xfrm>
            <a:off x="462340" y="1294725"/>
            <a:ext cx="1237839" cy="1665838"/>
            <a:chOff x="462340" y="1301675"/>
            <a:chExt cx="1237839" cy="166583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8BD8275-C679-4B20-AC4E-C5152C313DD0}"/>
                </a:ext>
              </a:extLst>
            </p:cNvPr>
            <p:cNvSpPr txBox="1"/>
            <p:nvPr/>
          </p:nvSpPr>
          <p:spPr>
            <a:xfrm>
              <a:off x="462340" y="2598181"/>
              <a:ext cx="1237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err="1"/>
                <a:t>Dajun</a:t>
              </a:r>
              <a:r>
                <a:rPr lang="en-US" b="1"/>
                <a:t> Ding</a:t>
              </a:r>
            </a:p>
          </p:txBody>
        </p:sp>
        <p:pic>
          <p:nvPicPr>
            <p:cNvPr id="46" name="图片 7">
              <a:extLst>
                <a:ext uri="{FF2B5EF4-FFF2-40B4-BE49-F238E27FC236}">
                  <a16:creationId xmlns:a16="http://schemas.microsoft.com/office/drawing/2014/main" id="{89CEDDF3-78C4-AD01-2A2B-8F4D9EE6B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702" y="1301675"/>
              <a:ext cx="1047115" cy="123698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7954410-1C80-4C52-96CE-E1B0DA6D3D97}"/>
              </a:ext>
            </a:extLst>
          </p:cNvPr>
          <p:cNvGrpSpPr/>
          <p:nvPr/>
        </p:nvGrpSpPr>
        <p:grpSpPr>
          <a:xfrm>
            <a:off x="1726427" y="1294725"/>
            <a:ext cx="1845057" cy="1665838"/>
            <a:chOff x="2043435" y="1301675"/>
            <a:chExt cx="1845057" cy="166583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AC742E3-3780-60D7-CA1E-5844BFEB0272}"/>
                </a:ext>
              </a:extLst>
            </p:cNvPr>
            <p:cNvSpPr txBox="1"/>
            <p:nvPr/>
          </p:nvSpPr>
          <p:spPr>
            <a:xfrm>
              <a:off x="2043435" y="2598181"/>
              <a:ext cx="1845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err="1"/>
                <a:t>Chuncheng</a:t>
              </a:r>
              <a:r>
                <a:rPr lang="en-US" altLang="zh-CN" b="1"/>
                <a:t> Wang</a:t>
              </a:r>
              <a:endParaRPr lang="en-US" b="1"/>
            </a:p>
          </p:txBody>
        </p:sp>
        <p:pic>
          <p:nvPicPr>
            <p:cNvPr id="47" name="图片 10">
              <a:extLst>
                <a:ext uri="{FF2B5EF4-FFF2-40B4-BE49-F238E27FC236}">
                  <a16:creationId xmlns:a16="http://schemas.microsoft.com/office/drawing/2014/main" id="{47650D6F-3FE4-2FCD-66A8-89D1A0A54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65266" y="1301675"/>
              <a:ext cx="1001395" cy="1234440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4A1BA40-A2C8-4DB2-9246-F173D0B7FA09}"/>
              </a:ext>
            </a:extLst>
          </p:cNvPr>
          <p:cNvGrpSpPr/>
          <p:nvPr/>
        </p:nvGrpSpPr>
        <p:grpSpPr>
          <a:xfrm>
            <a:off x="4708378" y="1294725"/>
            <a:ext cx="1089144" cy="1665838"/>
            <a:chOff x="7810875" y="1301675"/>
            <a:chExt cx="1089144" cy="166583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383880A-28D9-B06A-EA9F-DB2E299E1CFD}"/>
                </a:ext>
              </a:extLst>
            </p:cNvPr>
            <p:cNvSpPr txBox="1"/>
            <p:nvPr/>
          </p:nvSpPr>
          <p:spPr>
            <a:xfrm>
              <a:off x="7810875" y="2598181"/>
              <a:ext cx="1089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err="1"/>
                <a:t>Xiaokai</a:t>
              </a:r>
              <a:r>
                <a:rPr lang="zh-CN" altLang="en-US" b="1"/>
                <a:t> </a:t>
              </a:r>
              <a:r>
                <a:rPr lang="en-US" altLang="zh-CN" b="1"/>
                <a:t>Li</a:t>
              </a:r>
              <a:endParaRPr lang="en-US" b="1"/>
            </a:p>
          </p:txBody>
        </p:sp>
        <p:pic>
          <p:nvPicPr>
            <p:cNvPr id="48" name="图片 11">
              <a:extLst>
                <a:ext uri="{FF2B5EF4-FFF2-40B4-BE49-F238E27FC236}">
                  <a16:creationId xmlns:a16="http://schemas.microsoft.com/office/drawing/2014/main" id="{C5FF7C44-D15C-7062-AB52-AEE2DE6C9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53480" y="1301675"/>
              <a:ext cx="1003935" cy="1236980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2BCB043-1675-4CAB-8361-A6C3A1ED2C01}"/>
              </a:ext>
            </a:extLst>
          </p:cNvPr>
          <p:cNvGrpSpPr/>
          <p:nvPr/>
        </p:nvGrpSpPr>
        <p:grpSpPr>
          <a:xfrm>
            <a:off x="8068211" y="1294725"/>
            <a:ext cx="989330" cy="1665838"/>
            <a:chOff x="8068211" y="1322005"/>
            <a:chExt cx="989330" cy="1665838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392786D-EDC2-61A9-7BCB-635879993977}"/>
                </a:ext>
              </a:extLst>
            </p:cNvPr>
            <p:cNvSpPr txBox="1"/>
            <p:nvPr/>
          </p:nvSpPr>
          <p:spPr>
            <a:xfrm>
              <a:off x="8108104" y="2618511"/>
              <a:ext cx="909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/>
                <a:t>Pan Ma</a:t>
              </a:r>
              <a:endParaRPr lang="en-US" b="1"/>
            </a:p>
          </p:txBody>
        </p:sp>
        <p:pic>
          <p:nvPicPr>
            <p:cNvPr id="49" name="图片 12">
              <a:extLst>
                <a:ext uri="{FF2B5EF4-FFF2-40B4-BE49-F238E27FC236}">
                  <a16:creationId xmlns:a16="http://schemas.microsoft.com/office/drawing/2014/main" id="{D5388564-A6E0-6E99-EA7B-2BB3DB671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68211" y="1322005"/>
              <a:ext cx="989330" cy="1233805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E2A135AE-05CF-493D-92E2-9C6DC72B6EF7}"/>
              </a:ext>
            </a:extLst>
          </p:cNvPr>
          <p:cNvGrpSpPr/>
          <p:nvPr/>
        </p:nvGrpSpPr>
        <p:grpSpPr>
          <a:xfrm>
            <a:off x="5823769" y="1294725"/>
            <a:ext cx="1127232" cy="1665838"/>
            <a:chOff x="2076919" y="3414467"/>
            <a:chExt cx="1127232" cy="166583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8574B4B-6AAD-EF2F-C7A8-94FDBC1C224A}"/>
                </a:ext>
              </a:extLst>
            </p:cNvPr>
            <p:cNvSpPr txBox="1"/>
            <p:nvPr/>
          </p:nvSpPr>
          <p:spPr>
            <a:xfrm>
              <a:off x="2076919" y="4710973"/>
              <a:ext cx="1127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err="1"/>
                <a:t>Lanhai</a:t>
              </a:r>
              <a:r>
                <a:rPr lang="en-US" altLang="zh-CN" b="1"/>
                <a:t> He</a:t>
              </a:r>
              <a:endParaRPr lang="en-US" b="1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A9C4055-1645-A2FD-946D-75D09EE9B4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93" t="3219" r="34956" b="78612"/>
            <a:stretch>
              <a:fillRect/>
            </a:stretch>
          </p:blipFill>
          <p:spPr bwMode="auto">
            <a:xfrm>
              <a:off x="2145870" y="3414467"/>
              <a:ext cx="989330" cy="123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B482B40-7677-40BB-AEB7-AE79D3FBE712}"/>
              </a:ext>
            </a:extLst>
          </p:cNvPr>
          <p:cNvGrpSpPr/>
          <p:nvPr/>
        </p:nvGrpSpPr>
        <p:grpSpPr>
          <a:xfrm>
            <a:off x="6977248" y="1294725"/>
            <a:ext cx="1064715" cy="1665838"/>
            <a:chOff x="3325020" y="3414467"/>
            <a:chExt cx="1064715" cy="166583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6EAACD-3001-C9CD-27C4-501519CB88A7}"/>
                </a:ext>
              </a:extLst>
            </p:cNvPr>
            <p:cNvSpPr txBox="1"/>
            <p:nvPr/>
          </p:nvSpPr>
          <p:spPr>
            <a:xfrm>
              <a:off x="3325020" y="4710973"/>
              <a:ext cx="10647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err="1"/>
                <a:t>Helong</a:t>
              </a:r>
              <a:r>
                <a:rPr lang="en-US" altLang="zh-CN" b="1"/>
                <a:t> Li</a:t>
              </a:r>
              <a:endParaRPr lang="en-US" b="1"/>
            </a:p>
          </p:txBody>
        </p:sp>
        <p:pic>
          <p:nvPicPr>
            <p:cNvPr id="51" name="图片 13">
              <a:extLst>
                <a:ext uri="{FF2B5EF4-FFF2-40B4-BE49-F238E27FC236}">
                  <a16:creationId xmlns:a16="http://schemas.microsoft.com/office/drawing/2014/main" id="{722215F2-3E49-86DD-58F2-29C8DF675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79540" y="3414467"/>
              <a:ext cx="955675" cy="124968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F3CE182-447A-4E2D-B00B-750C2E55DE61}"/>
              </a:ext>
            </a:extLst>
          </p:cNvPr>
          <p:cNvGrpSpPr/>
          <p:nvPr/>
        </p:nvGrpSpPr>
        <p:grpSpPr>
          <a:xfrm>
            <a:off x="3597732" y="1294725"/>
            <a:ext cx="1084399" cy="1665838"/>
            <a:chOff x="4561867" y="1272641"/>
            <a:chExt cx="1084399" cy="166583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4663F41-7707-2C22-D194-2CCFECC29636}"/>
                </a:ext>
              </a:extLst>
            </p:cNvPr>
            <p:cNvSpPr txBox="1"/>
            <p:nvPr/>
          </p:nvSpPr>
          <p:spPr>
            <a:xfrm>
              <a:off x="4561867" y="2569147"/>
              <a:ext cx="1084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err="1"/>
                <a:t>Sizuo</a:t>
              </a:r>
              <a:r>
                <a:rPr lang="en-US" altLang="zh-CN" b="1"/>
                <a:t> Luo</a:t>
              </a:r>
              <a:endParaRPr lang="en-US" b="1"/>
            </a:p>
          </p:txBody>
        </p:sp>
        <p:pic>
          <p:nvPicPr>
            <p:cNvPr id="52" name="图片 14">
              <a:extLst>
                <a:ext uri="{FF2B5EF4-FFF2-40B4-BE49-F238E27FC236}">
                  <a16:creationId xmlns:a16="http://schemas.microsoft.com/office/drawing/2014/main" id="{FC09B7C8-3804-5B40-2B97-53C52687E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29404" y="1272641"/>
              <a:ext cx="949325" cy="1235075"/>
            </a:xfrm>
            <a:prstGeom prst="rect">
              <a:avLst/>
            </a:prstGeom>
          </p:spPr>
        </p:pic>
      </p:grpSp>
      <p:sp>
        <p:nvSpPr>
          <p:cNvPr id="36" name="TextBox 1">
            <a:extLst>
              <a:ext uri="{FF2B5EF4-FFF2-40B4-BE49-F238E27FC236}">
                <a16:creationId xmlns:a16="http://schemas.microsoft.com/office/drawing/2014/main" id="{8432B0CF-07AF-41F8-8E65-509329E05F97}"/>
              </a:ext>
            </a:extLst>
          </p:cNvPr>
          <p:cNvSpPr txBox="1"/>
          <p:nvPr/>
        </p:nvSpPr>
        <p:spPr>
          <a:xfrm>
            <a:off x="7532181" y="3181551"/>
            <a:ext cx="337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Collaboration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18314E6D-6A74-45D0-A2B4-87ACA43BB2D1}"/>
              </a:ext>
            </a:extLst>
          </p:cNvPr>
          <p:cNvSpPr txBox="1"/>
          <p:nvPr/>
        </p:nvSpPr>
        <p:spPr>
          <a:xfrm>
            <a:off x="8978411" y="3899172"/>
            <a:ext cx="1964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i="0" dirty="0" err="1">
                <a:solidFill>
                  <a:srgbClr val="444444"/>
                </a:solidFill>
                <a:effectLst/>
                <a:latin typeface="PingFang SC Regular" panose="020B0400000000000000" pitchFamily="34" charset="-122"/>
                <a:ea typeface="PingFang SC Regular" panose="020B0400000000000000" pitchFamily="34" charset="-122"/>
              </a:rPr>
              <a:t>Xuanyang</a:t>
            </a:r>
            <a:r>
              <a:rPr lang="en-US" altLang="ja-JP" i="0" dirty="0">
                <a:solidFill>
                  <a:srgbClr val="444444"/>
                </a:solidFill>
                <a:effectLst/>
                <a:latin typeface="PingFang SC Regular" panose="020B0400000000000000" pitchFamily="34" charset="-122"/>
                <a:ea typeface="PingFang SC Regular" panose="020B0400000000000000" pitchFamily="34" charset="-122"/>
              </a:rPr>
              <a:t> Lai</a:t>
            </a:r>
          </a:p>
          <a:p>
            <a:r>
              <a:rPr lang="en-US" altLang="zh-CN" b="1" dirty="0">
                <a:solidFill>
                  <a:srgbClr val="444444"/>
                </a:solidFill>
                <a:ea typeface="PingFang SC Regular" panose="020B0400000000000000" pitchFamily="34" charset="-122"/>
              </a:rPr>
              <a:t>APM</a:t>
            </a:r>
            <a:endParaRPr lang="en-CH" b="1" dirty="0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482CFF9B-F418-4E08-8585-21D95D973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003" y="3159486"/>
            <a:ext cx="1185862" cy="16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58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7DD6B-3131-468D-BC3E-3088B5B60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Motivation-photoionization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3F1CB-3350-42F5-BF64-052E21A48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Fundamental research on structures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Non-linear phenomena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Applications 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0996BDA-C26D-489B-AD02-AB734DB33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1" r="70054" b="64498"/>
          <a:stretch/>
        </p:blipFill>
        <p:spPr>
          <a:xfrm>
            <a:off x="8488154" y="1099345"/>
            <a:ext cx="1684020" cy="1775460"/>
          </a:xfrm>
          <a:prstGeom prst="rect">
            <a:avLst/>
          </a:prstGeom>
        </p:spPr>
      </p:pic>
      <p:pic>
        <p:nvPicPr>
          <p:cNvPr id="1028" name="Picture 4" descr="2023 Nobel Prize in Physics Recognizes Attosecond Light Science - SHENZHEN PHOTONSTREAM LIMITED">
            <a:extLst>
              <a:ext uri="{FF2B5EF4-FFF2-40B4-BE49-F238E27FC236}">
                <a16:creationId xmlns:a16="http://schemas.microsoft.com/office/drawing/2014/main" id="{4724C9F2-F0CC-46EB-B293-D1DE87EF9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4650367"/>
            <a:ext cx="4084320" cy="199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AA771D0-0672-4EF5-9DAF-1B04B59D0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084" y="2275576"/>
            <a:ext cx="3608070" cy="238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.4: Photoelectron Spectroscopy - Chemwiki">
            <a:extLst>
              <a:ext uri="{FF2B5EF4-FFF2-40B4-BE49-F238E27FC236}">
                <a16:creationId xmlns:a16="http://schemas.microsoft.com/office/drawing/2014/main" id="{26FB6441-8F44-4DF5-B781-8C23EF050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19"/>
          <a:stretch/>
        </p:blipFill>
        <p:spPr bwMode="auto">
          <a:xfrm>
            <a:off x="10290690" y="1038543"/>
            <a:ext cx="1663955" cy="177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615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93449-3595-4ED2-A3AF-BFCD75FD5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Backgrounds</a:t>
            </a:r>
            <a:endParaRPr lang="zh-CN" alt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89A7D0-BE02-48D8-B95F-45B6DDC8E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173" y="2969522"/>
            <a:ext cx="1967917" cy="3156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809724-A20E-4A25-802F-095A56FBC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253" y="1690688"/>
            <a:ext cx="5179246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9E9A59-2859-40DF-8161-30AC34C81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15" y="1690688"/>
            <a:ext cx="5579253" cy="9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BF7870-0AFF-43C1-984C-B229E8281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253" y="3168765"/>
            <a:ext cx="500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91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7E26C-ACC9-470C-ABD6-82A434C0E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Potassium atoms</a:t>
            </a:r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F16344BE-467C-4ED6-90CE-F0A072E72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26" y="1958109"/>
            <a:ext cx="3782477" cy="4785715"/>
          </a:xfrm>
          <a:prstGeom prst="rect">
            <a:avLst/>
          </a:prstGeom>
        </p:spPr>
      </p:pic>
      <p:cxnSp>
        <p:nvCxnSpPr>
          <p:cNvPr id="4" name="直接连接符 9">
            <a:extLst>
              <a:ext uri="{FF2B5EF4-FFF2-40B4-BE49-F238E27FC236}">
                <a16:creationId xmlns:a16="http://schemas.microsoft.com/office/drawing/2014/main" id="{254DB3C7-8850-409D-AF75-2FC2072BB22F}"/>
              </a:ext>
            </a:extLst>
          </p:cNvPr>
          <p:cNvCxnSpPr>
            <a:cxnSpLocks/>
          </p:cNvCxnSpPr>
          <p:nvPr/>
        </p:nvCxnSpPr>
        <p:spPr>
          <a:xfrm>
            <a:off x="1812719" y="4729019"/>
            <a:ext cx="0" cy="1527728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9">
            <a:extLst>
              <a:ext uri="{FF2B5EF4-FFF2-40B4-BE49-F238E27FC236}">
                <a16:creationId xmlns:a16="http://schemas.microsoft.com/office/drawing/2014/main" id="{2545D5A9-9D2F-4DFF-A4D2-7E1C98B9AA32}"/>
              </a:ext>
            </a:extLst>
          </p:cNvPr>
          <p:cNvCxnSpPr>
            <a:cxnSpLocks/>
          </p:cNvCxnSpPr>
          <p:nvPr/>
        </p:nvCxnSpPr>
        <p:spPr>
          <a:xfrm>
            <a:off x="1812719" y="3201291"/>
            <a:ext cx="0" cy="1527728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9">
            <a:extLst>
              <a:ext uri="{FF2B5EF4-FFF2-40B4-BE49-F238E27FC236}">
                <a16:creationId xmlns:a16="http://schemas.microsoft.com/office/drawing/2014/main" id="{52C1539E-B8CA-4A6A-B742-D82BA34A2A83}"/>
              </a:ext>
            </a:extLst>
          </p:cNvPr>
          <p:cNvCxnSpPr>
            <a:cxnSpLocks/>
          </p:cNvCxnSpPr>
          <p:nvPr/>
        </p:nvCxnSpPr>
        <p:spPr>
          <a:xfrm>
            <a:off x="1807193" y="1673563"/>
            <a:ext cx="0" cy="1527728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CB8F25-EB82-4D11-990B-43639433A052}"/>
                  </a:ext>
                </a:extLst>
              </p:cNvPr>
              <p:cNvSpPr txBox="1"/>
              <p:nvPr/>
            </p:nvSpPr>
            <p:spPr>
              <a:xfrm>
                <a:off x="1807194" y="5308216"/>
                <a:ext cx="181036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h𝑣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=1.55 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zh-CN" altLang="en-US" sz="24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CB8F25-EB82-4D11-990B-43639433A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194" y="5308216"/>
                <a:ext cx="1810367" cy="369332"/>
              </a:xfrm>
              <a:prstGeom prst="rect">
                <a:avLst/>
              </a:prstGeom>
              <a:blipFill>
                <a:blip r:embed="rId3"/>
                <a:stretch>
                  <a:fillRect l="-3704" r="-336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4893ED-A746-43FA-89A1-B7D7DAF874F4}"/>
                  </a:ext>
                </a:extLst>
              </p:cNvPr>
              <p:cNvSpPr txBox="1"/>
              <p:nvPr/>
            </p:nvSpPr>
            <p:spPr>
              <a:xfrm>
                <a:off x="1989419" y="5944969"/>
                <a:ext cx="1697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CN" sz="2400" i="1" baseline="-2500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=4.32 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zh-CN" altLang="en-US" sz="24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4893ED-A746-43FA-89A1-B7D7DAF87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9419" y="5944969"/>
                <a:ext cx="1697708" cy="369332"/>
              </a:xfrm>
              <a:prstGeom prst="rect">
                <a:avLst/>
              </a:prstGeom>
              <a:blipFill>
                <a:blip r:embed="rId4"/>
                <a:stretch>
                  <a:fillRect l="-3584" r="-3584" b="-2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DA3F887-8447-4C42-802F-D9B1015FCED1}"/>
              </a:ext>
            </a:extLst>
          </p:cNvPr>
          <p:cNvSpPr txBox="1"/>
          <p:nvPr/>
        </p:nvSpPr>
        <p:spPr>
          <a:xfrm>
            <a:off x="3553913" y="1422290"/>
            <a:ext cx="5541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polarized, 800 nm, 50 fs, 10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W/cm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313942-F344-413E-A755-087BBCE40F74}"/>
              </a:ext>
            </a:extLst>
          </p:cNvPr>
          <p:cNvGrpSpPr/>
          <p:nvPr/>
        </p:nvGrpSpPr>
        <p:grpSpPr>
          <a:xfrm>
            <a:off x="8666167" y="2437427"/>
            <a:ext cx="3140095" cy="3350297"/>
            <a:chOff x="4627282" y="1893866"/>
            <a:chExt cx="2355071" cy="25127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CB1052-D05D-4EE5-906E-5983C8A45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9602"/>
            <a:stretch/>
          </p:blipFill>
          <p:spPr>
            <a:xfrm>
              <a:off x="4627282" y="1893866"/>
              <a:ext cx="2355071" cy="216000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4C6F3A8-E3AE-44DE-B71B-59E3932904E2}"/>
                </a:ext>
              </a:extLst>
            </p:cNvPr>
            <p:cNvSpPr/>
            <p:nvPr/>
          </p:nvSpPr>
          <p:spPr>
            <a:xfrm>
              <a:off x="5486400" y="2248395"/>
              <a:ext cx="1080655" cy="1140031"/>
            </a:xfrm>
            <a:prstGeom prst="ellipse">
              <a:avLst/>
            </a:prstGeom>
            <a:solidFill>
              <a:srgbClr val="313695"/>
            </a:solidFill>
            <a:ln>
              <a:solidFill>
                <a:srgbClr val="3136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B11E321-9823-441C-BD72-6B2F691485EE}"/>
                    </a:ext>
                  </a:extLst>
                </p:cNvPr>
                <p:cNvSpPr txBox="1"/>
                <p:nvPr/>
              </p:nvSpPr>
              <p:spPr>
                <a:xfrm>
                  <a:off x="5895662" y="4129590"/>
                  <a:ext cx="39313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altLang="zh-CN" sz="2400" i="1" baseline="-25000">
                            <a:latin typeface="Cambria Math" panose="02040503050406030204" pitchFamily="18" charset="0"/>
                          </a:rPr>
                          <m:t>3,0</m:t>
                        </m:r>
                      </m:oMath>
                    </m:oMathPara>
                  </a14:m>
                  <a:endParaRPr lang="zh-CN" altLang="en-US" sz="240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B11E321-9823-441C-BD72-6B2F691485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5662" y="4129590"/>
                  <a:ext cx="39313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2791" r="-6977" b="-3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组合 9">
            <a:extLst>
              <a:ext uri="{FF2B5EF4-FFF2-40B4-BE49-F238E27FC236}">
                <a16:creationId xmlns:a16="http://schemas.microsoft.com/office/drawing/2014/main" id="{10E2E01D-6067-4B93-A540-A56C0F539373}"/>
              </a:ext>
            </a:extLst>
          </p:cNvPr>
          <p:cNvGrpSpPr/>
          <p:nvPr/>
        </p:nvGrpSpPr>
        <p:grpSpPr>
          <a:xfrm>
            <a:off x="5106508" y="1987787"/>
            <a:ext cx="2754936" cy="4884773"/>
            <a:chOff x="478592" y="1175658"/>
            <a:chExt cx="2754936" cy="4884773"/>
          </a:xfrm>
        </p:grpSpPr>
        <p:pic>
          <p:nvPicPr>
            <p:cNvPr id="16" name="图片 10">
              <a:extLst>
                <a:ext uri="{FF2B5EF4-FFF2-40B4-BE49-F238E27FC236}">
                  <a16:creationId xmlns:a16="http://schemas.microsoft.com/office/drawing/2014/main" id="{49F3BBA9-79DB-4FC2-9C8D-64F7AF5FB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592" y="1282761"/>
              <a:ext cx="2670921" cy="4488023"/>
            </a:xfrm>
            <a:prstGeom prst="rect">
              <a:avLst/>
            </a:prstGeom>
          </p:spPr>
        </p:pic>
        <p:sp>
          <p:nvSpPr>
            <p:cNvPr id="17" name="矩形 11">
              <a:extLst>
                <a:ext uri="{FF2B5EF4-FFF2-40B4-BE49-F238E27FC236}">
                  <a16:creationId xmlns:a16="http://schemas.microsoft.com/office/drawing/2014/main" id="{6D729417-8ED7-42D2-8514-F2781B57C3EA}"/>
                </a:ext>
              </a:extLst>
            </p:cNvPr>
            <p:cNvSpPr/>
            <p:nvPr/>
          </p:nvSpPr>
          <p:spPr>
            <a:xfrm>
              <a:off x="562607" y="1175658"/>
              <a:ext cx="482422" cy="485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2">
              <a:extLst>
                <a:ext uri="{FF2B5EF4-FFF2-40B4-BE49-F238E27FC236}">
                  <a16:creationId xmlns:a16="http://schemas.microsoft.com/office/drawing/2014/main" id="{D0845043-0F8D-46BF-B843-04715AB10D5B}"/>
                </a:ext>
              </a:extLst>
            </p:cNvPr>
            <p:cNvSpPr/>
            <p:nvPr/>
          </p:nvSpPr>
          <p:spPr>
            <a:xfrm>
              <a:off x="2751106" y="1542662"/>
              <a:ext cx="482422" cy="485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3">
              <a:extLst>
                <a:ext uri="{FF2B5EF4-FFF2-40B4-BE49-F238E27FC236}">
                  <a16:creationId xmlns:a16="http://schemas.microsoft.com/office/drawing/2014/main" id="{35A9AB82-6FF0-4D3C-B3D4-581CBCE1A730}"/>
                </a:ext>
              </a:extLst>
            </p:cNvPr>
            <p:cNvSpPr/>
            <p:nvPr/>
          </p:nvSpPr>
          <p:spPr>
            <a:xfrm>
              <a:off x="893561" y="5575239"/>
              <a:ext cx="2255952" cy="485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14">
            <a:extLst>
              <a:ext uri="{FF2B5EF4-FFF2-40B4-BE49-F238E27FC236}">
                <a16:creationId xmlns:a16="http://schemas.microsoft.com/office/drawing/2014/main" id="{3FD83F49-43A2-40CF-A1BE-63229496F158}"/>
              </a:ext>
            </a:extLst>
          </p:cNvPr>
          <p:cNvSpPr txBox="1"/>
          <p:nvPr/>
        </p:nvSpPr>
        <p:spPr>
          <a:xfrm>
            <a:off x="6150172" y="6146552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VMIs</a:t>
            </a:r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059C8C-CE93-49BB-A5B0-D905EF7D1D3E}"/>
              </a:ext>
            </a:extLst>
          </p:cNvPr>
          <p:cNvSpPr txBox="1"/>
          <p:nvPr/>
        </p:nvSpPr>
        <p:spPr>
          <a:xfrm>
            <a:off x="9088407" y="1764422"/>
            <a:ext cx="2818272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67">
                <a:latin typeface="Times New Roman" panose="02020603050405020304" pitchFamily="18" charset="0"/>
                <a:cs typeface="Times New Roman" panose="02020603050405020304" pitchFamily="18" charset="0"/>
              </a:rPr>
              <a:t>momentum distribution of </a:t>
            </a:r>
          </a:p>
          <a:p>
            <a:pPr algn="ctr"/>
            <a:r>
              <a:rPr lang="en-US" altLang="zh-CN" sz="1867">
                <a:latin typeface="Times New Roman" panose="02020603050405020304" pitchFamily="18" charset="0"/>
                <a:cs typeface="Times New Roman" panose="02020603050405020304" pitchFamily="18" charset="0"/>
              </a:rPr>
              <a:t>photoelectrons</a:t>
            </a:r>
            <a:endParaRPr lang="zh-CN" altLang="en-US" sz="18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64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1C0CFD-0B43-45CC-8BEF-F2D292B02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Ionization of K atom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49C0EB6-03F6-4B09-8935-DBAD12A518D8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" y="1987195"/>
            <a:ext cx="4251108" cy="3361727"/>
            <a:chOff x="0" y="569283"/>
            <a:chExt cx="3294434" cy="28468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2A67844-0E25-437E-AABD-EEEE1019E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69283"/>
              <a:ext cx="2706844" cy="2520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5C16879-1F68-4698-9435-989882625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7465"/>
            <a:stretch/>
          </p:blipFill>
          <p:spPr>
            <a:xfrm>
              <a:off x="2481877" y="569283"/>
              <a:ext cx="812557" cy="2846838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6EBDEAD8-0587-4068-822B-69174E2FEA65}"/>
              </a:ext>
            </a:extLst>
          </p:cNvPr>
          <p:cNvSpPr txBox="1"/>
          <p:nvPr/>
        </p:nvSpPr>
        <p:spPr>
          <a:xfrm>
            <a:off x="1010512" y="1617863"/>
            <a:ext cx="18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Original image</a:t>
            </a:r>
            <a:endParaRPr lang="zh-CN" altLang="en-US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99F0932-3457-4597-9EB4-B746627F9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529" y="1987195"/>
            <a:ext cx="3237252" cy="301379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CFA88E4-9831-4587-B4DE-9DB896F9EBA1}"/>
              </a:ext>
            </a:extLst>
          </p:cNvPr>
          <p:cNvSpPr txBox="1"/>
          <p:nvPr/>
        </p:nvSpPr>
        <p:spPr>
          <a:xfrm>
            <a:off x="4765539" y="1617863"/>
            <a:ext cx="2303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Basex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reconstruction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641DED08-DE43-411D-B31A-FE109FB4D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780" y="1583255"/>
            <a:ext cx="3638701" cy="4351338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3D407034-AD3F-44BC-BBA7-5FD3809931EE}"/>
              </a:ext>
            </a:extLst>
          </p:cNvPr>
          <p:cNvSpPr txBox="1"/>
          <p:nvPr/>
        </p:nvSpPr>
        <p:spPr>
          <a:xfrm>
            <a:off x="10591323" y="2449169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IP</a:t>
            </a:r>
            <a:r>
              <a:rPr lang="en-US" altLang="zh-CN" baseline="-25000" dirty="0"/>
              <a:t>K</a:t>
            </a:r>
            <a:r>
              <a:rPr lang="en-US" altLang="zh-CN" dirty="0"/>
              <a:t> = 4.34 eV</a:t>
            </a:r>
            <a:endParaRPr lang="zh-CN" altLang="en-US" dirty="0"/>
          </a:p>
        </p:txBody>
      </p:sp>
      <p:sp>
        <p:nvSpPr>
          <p:cNvPr id="11" name="箭头: 上弧形 10">
            <a:extLst>
              <a:ext uri="{FF2B5EF4-FFF2-40B4-BE49-F238E27FC236}">
                <a16:creationId xmlns:a16="http://schemas.microsoft.com/office/drawing/2014/main" id="{A3ABCAA3-7015-4F40-9F30-F3FCB8F76DD1}"/>
              </a:ext>
            </a:extLst>
          </p:cNvPr>
          <p:cNvSpPr/>
          <p:nvPr/>
        </p:nvSpPr>
        <p:spPr>
          <a:xfrm rot="20659005" flipH="1">
            <a:off x="9113220" y="3837929"/>
            <a:ext cx="936377" cy="538756"/>
          </a:xfrm>
          <a:prstGeom prst="curvedDownArrow">
            <a:avLst>
              <a:gd name="adj1" fmla="val 27785"/>
              <a:gd name="adj2" fmla="val 62887"/>
              <a:gd name="adj3" fmla="val 377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8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DF5A9A-9EC8-44E2-A953-67829A34A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93" y="1192312"/>
            <a:ext cx="3190238" cy="288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3EDA261-65EF-4F00-8ABF-CD132B1EC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270" y="1164150"/>
            <a:ext cx="3190238" cy="288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DA7598-E405-43F9-9944-262897BBF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537" y="1401128"/>
            <a:ext cx="3124223" cy="288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6324EA-56E7-4435-A260-FC82FFA41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651" y="1956630"/>
            <a:ext cx="1680000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FBA47E-C2AE-42C6-A30A-70F7EAF312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198" y="1453302"/>
            <a:ext cx="168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F73D240-4043-42CE-AFA9-520332E035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7263" y="3808375"/>
            <a:ext cx="3237252" cy="3013796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0FDADA71-8323-4991-B090-31DB93D11A28}"/>
              </a:ext>
            </a:extLst>
          </p:cNvPr>
          <p:cNvCxnSpPr/>
          <p:nvPr/>
        </p:nvCxnSpPr>
        <p:spPr>
          <a:xfrm flipH="1" flipV="1">
            <a:off x="5882640" y="3396630"/>
            <a:ext cx="160335" cy="9366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61C428F0-F4AB-4848-A00F-0AE1588B1064}"/>
              </a:ext>
            </a:extLst>
          </p:cNvPr>
          <p:cNvCxnSpPr>
            <a:cxnSpLocks/>
          </p:cNvCxnSpPr>
          <p:nvPr/>
        </p:nvCxnSpPr>
        <p:spPr>
          <a:xfrm flipH="1" flipV="1">
            <a:off x="2485868" y="3604260"/>
            <a:ext cx="3321938" cy="14047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946341D9-F342-461A-9BD9-26E40A6E3A21}"/>
              </a:ext>
            </a:extLst>
          </p:cNvPr>
          <p:cNvCxnSpPr>
            <a:cxnSpLocks/>
          </p:cNvCxnSpPr>
          <p:nvPr/>
        </p:nvCxnSpPr>
        <p:spPr>
          <a:xfrm flipV="1">
            <a:off x="7002543" y="3720390"/>
            <a:ext cx="2446257" cy="14123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43919CDA-1335-41C8-9D97-B944E1B2E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Angular distributions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196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29AA5E-CEA7-4087-B89B-F4B31BC8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Spin-orbit effect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9BEC3AB-0285-4615-B969-17CF4D3A6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32" y="1690688"/>
            <a:ext cx="7724775" cy="113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B761FC4-2667-427D-9BE6-45EE8A164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" y="2801133"/>
            <a:ext cx="2400300" cy="60007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26E4919-8822-4DE7-AF85-A970552FD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63" y="306185"/>
            <a:ext cx="2004965" cy="276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D32DD4-9B0F-4D0C-A26F-CC74F91331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862"/>
          <a:stretch/>
        </p:blipFill>
        <p:spPr>
          <a:xfrm>
            <a:off x="3947160" y="3805312"/>
            <a:ext cx="3040380" cy="305268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27A759-F174-4B10-AF43-B47A8B8CF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" y="3756829"/>
            <a:ext cx="3237252" cy="301379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944FD30-AC89-4729-9095-17DECFE772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71" r="245"/>
          <a:stretch/>
        </p:blipFill>
        <p:spPr>
          <a:xfrm>
            <a:off x="7232628" y="3805312"/>
            <a:ext cx="2968161" cy="2965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1F4E4C-F469-4F47-BF6A-00FA0BD1E5C6}"/>
              </a:ext>
            </a:extLst>
          </p:cNvPr>
          <p:cNvSpPr txBox="1"/>
          <p:nvPr/>
        </p:nvSpPr>
        <p:spPr>
          <a:xfrm>
            <a:off x="1504940" y="3566293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experiments</a:t>
            </a:r>
            <a:endParaRPr lang="zh-CN" altLang="en-US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04A09E-7772-4358-BAAC-41CD9F6BA31F}"/>
              </a:ext>
            </a:extLst>
          </p:cNvPr>
          <p:cNvSpPr txBox="1"/>
          <p:nvPr/>
        </p:nvSpPr>
        <p:spPr>
          <a:xfrm>
            <a:off x="4608137" y="3566293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calculation with SO</a:t>
            </a:r>
            <a:endParaRPr lang="zh-CN" alt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40448B-B8F3-4155-8D22-2C1456ABEF84}"/>
              </a:ext>
            </a:extLst>
          </p:cNvPr>
          <p:cNvSpPr txBox="1"/>
          <p:nvPr/>
        </p:nvSpPr>
        <p:spPr>
          <a:xfrm>
            <a:off x="7648517" y="3566293"/>
            <a:ext cx="255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calculation without SO</a:t>
            </a:r>
            <a:endParaRPr lang="zh-CN" alt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FEE3CE-E1E8-4828-B7F7-A43B88CF6DA3}"/>
              </a:ext>
            </a:extLst>
          </p:cNvPr>
          <p:cNvSpPr/>
          <p:nvPr/>
        </p:nvSpPr>
        <p:spPr>
          <a:xfrm>
            <a:off x="9720178" y="3134548"/>
            <a:ext cx="1744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>
                <a:solidFill>
                  <a:srgbClr val="444444"/>
                </a:solidFill>
                <a:latin typeface="PingFang SC Regular" panose="020B0400000000000000" pitchFamily="34" charset="-122"/>
                <a:ea typeface="PingFang SC Regular" panose="020B0400000000000000" pitchFamily="34" charset="-122"/>
              </a:rPr>
              <a:t>Xuanyang</a:t>
            </a:r>
            <a:r>
              <a:rPr lang="en-US" altLang="ja-JP" b="1" dirty="0">
                <a:solidFill>
                  <a:srgbClr val="444444"/>
                </a:solidFill>
                <a:latin typeface="PingFang SC Regular" panose="020B0400000000000000" pitchFamily="34" charset="-122"/>
                <a:ea typeface="PingFang SC Regular" panose="020B0400000000000000" pitchFamily="34" charset="-122"/>
              </a:rPr>
              <a:t> Lai</a:t>
            </a:r>
            <a:endParaRPr lang="en-CH" altLang="zh-CN" b="1" dirty="0"/>
          </a:p>
        </p:txBody>
      </p:sp>
    </p:spTree>
    <p:extLst>
      <p:ext uri="{BB962C8B-B14F-4D97-AF65-F5344CB8AC3E}">
        <p14:creationId xmlns:p14="http://schemas.microsoft.com/office/powerpoint/2010/main" val="526078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0388AB-2610-4721-A6DB-6F8E7ACA5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width and intensities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DB440235-4A19-4ED3-BF8F-F5782023A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19" y="2349000"/>
            <a:ext cx="3584483" cy="216000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E887EF4D-DBEC-4E40-8722-D60110BB8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802" y="2349000"/>
            <a:ext cx="3719483" cy="2160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86CA356B-AEC2-40EE-985D-DE9BDD8F4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19" y="4621427"/>
            <a:ext cx="3584483" cy="2160000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4C1D16B-B4D1-4088-B1F7-1C6322E0B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843" y="4621427"/>
            <a:ext cx="3584483" cy="21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B4C471-8A17-4B72-95E2-EE28BB5C5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2277" y="2349000"/>
            <a:ext cx="3917373" cy="256383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FF4D95C-EF8E-4929-987C-6E0272237669}"/>
              </a:ext>
            </a:extLst>
          </p:cNvPr>
          <p:cNvSpPr txBox="1"/>
          <p:nvPr/>
        </p:nvSpPr>
        <p:spPr>
          <a:xfrm>
            <a:off x="2410834" y="1803115"/>
            <a:ext cx="2828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Experimental results</a:t>
            </a:r>
            <a:endParaRPr lang="en-US" sz="2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669A1D6-F123-45D5-90D3-34649AA6A51C}"/>
              </a:ext>
            </a:extLst>
          </p:cNvPr>
          <p:cNvSpPr txBox="1"/>
          <p:nvPr/>
        </p:nvSpPr>
        <p:spPr>
          <a:xfrm>
            <a:off x="8256954" y="1803115"/>
            <a:ext cx="2574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Theoretical results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6718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393</Words>
  <Application>Microsoft Office PowerPoint</Application>
  <PresentationFormat>宽屏</PresentationFormat>
  <Paragraphs>110</Paragraphs>
  <Slides>25</Slides>
  <Notes>1</Notes>
  <HiddenSlides>5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等线</vt:lpstr>
      <vt:lpstr>等线 Light</vt:lpstr>
      <vt:lpstr>PingFang SC Regular</vt:lpstr>
      <vt:lpstr>宋体</vt:lpstr>
      <vt:lpstr>Arial</vt:lpstr>
      <vt:lpstr>Calibri</vt:lpstr>
      <vt:lpstr>Cambria Math</vt:lpstr>
      <vt:lpstr>Times New Roman</vt:lpstr>
      <vt:lpstr>Office Theme</vt:lpstr>
      <vt:lpstr>Spin-orbit effect in multiphoton ionization</vt:lpstr>
      <vt:lpstr>outline</vt:lpstr>
      <vt:lpstr>Motivation-photoionization</vt:lpstr>
      <vt:lpstr>Backgrounds</vt:lpstr>
      <vt:lpstr>Potassium atoms</vt:lpstr>
      <vt:lpstr>Ionization of K atom</vt:lpstr>
      <vt:lpstr>Angular distributions</vt:lpstr>
      <vt:lpstr>Spin-orbit effect</vt:lpstr>
      <vt:lpstr>Pulse width and intensities</vt:lpstr>
      <vt:lpstr>Spin-orbit dynamics</vt:lpstr>
      <vt:lpstr>Dynamics of spin-orbit</vt:lpstr>
      <vt:lpstr>Yield as a function of delay</vt:lpstr>
      <vt:lpstr>Partial wave analysis</vt:lpstr>
      <vt:lpstr>summary</vt:lpstr>
      <vt:lpstr>Rabi oscillation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Conclusions and Outlooks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多光子电离旋轨耦合效应</dc:title>
  <dc:creator>Dongdong Zhang</dc:creator>
  <cp:lastModifiedBy>Dongdong Zhang</cp:lastModifiedBy>
  <cp:revision>1</cp:revision>
  <dcterms:created xsi:type="dcterms:W3CDTF">2024-08-23T00:37:48Z</dcterms:created>
  <dcterms:modified xsi:type="dcterms:W3CDTF">2024-09-24T08:35:07Z</dcterms:modified>
</cp:coreProperties>
</file>