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2" r:id="rId7"/>
    <p:sldMasterId id="2147483727" r:id="rId8"/>
    <p:sldMasterId id="2147483739" r:id="rId9"/>
  </p:sldMasterIdLst>
  <p:notesMasterIdLst>
    <p:notesMasterId r:id="rId49"/>
  </p:notesMasterIdLst>
  <p:handoutMasterIdLst>
    <p:handoutMasterId r:id="rId50"/>
  </p:handoutMasterIdLst>
  <p:sldIdLst>
    <p:sldId id="8650" r:id="rId10"/>
    <p:sldId id="263" r:id="rId11"/>
    <p:sldId id="8658" r:id="rId12"/>
    <p:sldId id="8657" r:id="rId13"/>
    <p:sldId id="8673" r:id="rId14"/>
    <p:sldId id="8659" r:id="rId15"/>
    <p:sldId id="8645" r:id="rId16"/>
    <p:sldId id="8661" r:id="rId17"/>
    <p:sldId id="8666" r:id="rId18"/>
    <p:sldId id="268" r:id="rId19"/>
    <p:sldId id="8674" r:id="rId20"/>
    <p:sldId id="8675" r:id="rId21"/>
    <p:sldId id="8676" r:id="rId22"/>
    <p:sldId id="8677" r:id="rId23"/>
    <p:sldId id="8678" r:id="rId24"/>
    <p:sldId id="8679" r:id="rId25"/>
    <p:sldId id="8680" r:id="rId26"/>
    <p:sldId id="8681" r:id="rId27"/>
    <p:sldId id="571" r:id="rId28"/>
    <p:sldId id="8682" r:id="rId29"/>
    <p:sldId id="265" r:id="rId30"/>
    <p:sldId id="266" r:id="rId31"/>
    <p:sldId id="8683" r:id="rId32"/>
    <p:sldId id="8684" r:id="rId33"/>
    <p:sldId id="8685" r:id="rId34"/>
    <p:sldId id="8686" r:id="rId35"/>
    <p:sldId id="8687" r:id="rId36"/>
    <p:sldId id="267" r:id="rId37"/>
    <p:sldId id="8688" r:id="rId38"/>
    <p:sldId id="8690" r:id="rId39"/>
    <p:sldId id="8691" r:id="rId40"/>
    <p:sldId id="8662" r:id="rId41"/>
    <p:sldId id="8694" r:id="rId42"/>
    <p:sldId id="8695" r:id="rId43"/>
    <p:sldId id="8696" r:id="rId44"/>
    <p:sldId id="8671" r:id="rId45"/>
    <p:sldId id="264" r:id="rId46"/>
    <p:sldId id="271" r:id="rId47"/>
    <p:sldId id="8672" r:id="rId48"/>
  </p:sldIdLst>
  <p:sldSz cx="12192000" cy="6858000"/>
  <p:notesSz cx="6858000" cy="9144000"/>
  <p:embeddedFontLs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Cambria Math" panose="02040503050406030204" pitchFamily="18" charset="0"/>
      <p:regular r:id="rId55"/>
    </p:embeddedFont>
    <p:embeddedFont>
      <p:font typeface="Helvetica" panose="020B0604020202020204" pitchFamily="34" charset="0"/>
      <p:regular r:id="rId56"/>
      <p:bold r:id="rId57"/>
      <p:italic r:id="rId58"/>
      <p:boldItalic r:id="rId59"/>
    </p:embeddedFont>
    <p:embeddedFont>
      <p:font typeface="等线" panose="02010600030101010101" pitchFamily="2" charset="-122"/>
      <p:regular r:id="rId60"/>
      <p:bold r:id="rId61"/>
    </p:embeddedFont>
    <p:embeddedFont>
      <p:font typeface="等线 Light" panose="02010600030101010101" pitchFamily="2" charset="-122"/>
      <p:regular r:id="rId62"/>
    </p:embeddedFont>
    <p:embeddedFont>
      <p:font typeface="隶书" panose="02010509060101010101" pitchFamily="49" charset="-122"/>
      <p:regular r:id="rId63"/>
    </p:embeddedFont>
    <p:embeddedFont>
      <p:font typeface="微软雅黑" panose="020B0503020204020204" pitchFamily="34" charset="-122"/>
      <p:regular r:id="rId64"/>
      <p:bold r:id="rId65"/>
    </p:embeddedFont>
    <p:embeddedFont>
      <p:font typeface="微软雅黑 Light" panose="020B0502040204020203" pitchFamily="34" charset="-122"/>
      <p:regular r:id="rId6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封面" id="{CFD95A09-37B3-4ABF-81BA-B0A156CCF1DD}">
          <p14:sldIdLst>
            <p14:sldId id="8650"/>
          </p14:sldIdLst>
        </p14:section>
        <p14:section name="前言" id="{296D91B5-177D-45DA-862E-6EFFCE5C8BAF}">
          <p14:sldIdLst>
            <p14:sldId id="263"/>
          </p14:sldIdLst>
        </p14:section>
        <p14:section name="内容页" id="{73F6B510-DEE9-4164-BBEF-764E3C47FC76}">
          <p14:sldIdLst>
            <p14:sldId id="8658"/>
            <p14:sldId id="8657"/>
            <p14:sldId id="8673"/>
            <p14:sldId id="8659"/>
            <p14:sldId id="8645"/>
            <p14:sldId id="8661"/>
            <p14:sldId id="8666"/>
            <p14:sldId id="268"/>
            <p14:sldId id="8674"/>
            <p14:sldId id="8675"/>
            <p14:sldId id="8676"/>
            <p14:sldId id="8677"/>
            <p14:sldId id="8678"/>
            <p14:sldId id="8679"/>
            <p14:sldId id="8680"/>
            <p14:sldId id="8681"/>
            <p14:sldId id="571"/>
            <p14:sldId id="8682"/>
            <p14:sldId id="265"/>
            <p14:sldId id="266"/>
            <p14:sldId id="8683"/>
            <p14:sldId id="8684"/>
            <p14:sldId id="8685"/>
            <p14:sldId id="8686"/>
            <p14:sldId id="8687"/>
            <p14:sldId id="267"/>
            <p14:sldId id="8688"/>
            <p14:sldId id="8690"/>
            <p14:sldId id="8691"/>
            <p14:sldId id="8662"/>
            <p14:sldId id="8694"/>
            <p14:sldId id="8695"/>
            <p14:sldId id="8696"/>
            <p14:sldId id="8671"/>
          </p14:sldIdLst>
        </p14:section>
        <p14:section name="尾页" id="{0B993DEF-F751-4118-A398-7967783E4157}">
          <p14:sldIdLst>
            <p14:sldId id="264"/>
            <p14:sldId id="271"/>
            <p14:sldId id="867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17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'z't" initials="z" lastIdx="3" clrIdx="0">
    <p:extLst>
      <p:ext uri="{19B8F6BF-5375-455C-9EA6-DF929625EA0E}">
        <p15:presenceInfo xmlns:p15="http://schemas.microsoft.com/office/powerpoint/2012/main" userId="z'z'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692"/>
    <a:srgbClr val="0055CC"/>
    <a:srgbClr val="007BF5"/>
    <a:srgbClr val="004EA2"/>
    <a:srgbClr val="45D36A"/>
    <a:srgbClr val="008CD6"/>
    <a:srgbClr val="FC6241"/>
    <a:srgbClr val="156D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76" autoAdjust="0"/>
    <p:restoredTop sz="93998" autoAdjust="0"/>
  </p:normalViewPr>
  <p:slideViewPr>
    <p:cSldViewPr snapToGrid="0" showGuides="1">
      <p:cViewPr varScale="1">
        <p:scale>
          <a:sx n="98" d="100"/>
          <a:sy n="98" d="100"/>
        </p:scale>
        <p:origin x="321" y="57"/>
      </p:cViewPr>
      <p:guideLst>
        <p:guide orient="horz" pos="2117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4" d="100"/>
          <a:sy n="114" d="100"/>
        </p:scale>
        <p:origin x="509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font" Target="fonts/font13.fntdata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font" Target="fonts/font16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11.fntdata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font" Target="fonts/font9.fntdata"/><Relationship Id="rId67" Type="http://schemas.openxmlformats.org/officeDocument/2006/relationships/commentAuthors" Target="commentAuthor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7.fntdata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handoutMaster" Target="handoutMasters/handoutMaster1.xml"/><Relationship Id="rId55" Type="http://schemas.openxmlformats.org/officeDocument/2006/relationships/font" Target="fonts/font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78B49F-B0C3-47D9-B5C0-B8DF31C71173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A2E053-1CA7-44C4-ACF1-2699C13BEC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AEF91C-56C8-4CA7-B65D-F36CD9BB8FAC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153AA6-9254-43BF-81B6-78628C6F614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53AA6-9254-43BF-81B6-78628C6F6141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53AA6-9254-43BF-81B6-78628C6F6141}" type="slidenum">
              <a:rPr lang="zh-CN" altLang="en-US" smtClean="0"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Using the same method, we can also get the branching ratios of  the S-wave and D-wave two-body decays. They are also in agreement with the </a:t>
            </a:r>
            <a:r>
              <a:rPr lang="en-US" altLang="zh-CN" dirty="0" err="1"/>
              <a:t>LHCb</a:t>
            </a:r>
            <a:r>
              <a:rPr lang="en-US" altLang="zh-CN" dirty="0"/>
              <a:t> measurements within the errors.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494962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Now we detailed introduce the S-wave form factor. As usual, the form factor is ……………………</a:t>
            </a:r>
          </a:p>
          <a:p>
            <a:endParaRPr lang="en-US" altLang="zh-CN" dirty="0"/>
          </a:p>
          <a:p>
            <a:r>
              <a:rPr lang="en-US" altLang="zh-CN" dirty="0"/>
              <a:t>But the RBW function is a good ------------------</a:t>
            </a:r>
          </a:p>
          <a:p>
            <a:endParaRPr lang="en-US" altLang="zh-CN" dirty="0"/>
          </a:p>
          <a:p>
            <a:r>
              <a:rPr lang="en-US" altLang="zh-CN" dirty="0"/>
              <a:t>This approach is------------------------.         The details can be checked in this article.</a:t>
            </a:r>
          </a:p>
          <a:p>
            <a:endParaRPr lang="en-US" altLang="zh-CN" dirty="0"/>
          </a:p>
          <a:p>
            <a:r>
              <a:rPr lang="en-US" altLang="zh-CN" dirty="0"/>
              <a:t>LASS </a:t>
            </a:r>
            <a:r>
              <a:rPr lang="en-US" altLang="zh-CN" dirty="0" err="1"/>
              <a:t>lineshape</a:t>
            </a:r>
            <a:r>
              <a:rPr lang="en-US" altLang="zh-CN" dirty="0"/>
              <a:t> is developed to -----------------------------------. The first term is the non-resonant contribution. The second is the resonant one.</a:t>
            </a:r>
          </a:p>
          <a:p>
            <a:endParaRPr lang="en-US" altLang="zh-CN" dirty="0"/>
          </a:p>
          <a:p>
            <a:r>
              <a:rPr lang="en-US" altLang="zh-CN" dirty="0"/>
              <a:t>M0 and Gamma0 are the pole mass and width of K*(1430).</a:t>
            </a:r>
          </a:p>
          <a:p>
            <a:endParaRPr lang="en-US" altLang="zh-CN" dirty="0"/>
          </a:p>
          <a:p>
            <a:r>
              <a:rPr lang="en-US" altLang="zh-CN" dirty="0"/>
              <a:t>P1 is the momentum of K-pi pair. P0 is the value of p1 when the invariant mass equals  to the m0.</a:t>
            </a:r>
          </a:p>
          <a:p>
            <a:endParaRPr lang="en-US" altLang="zh-CN" dirty="0"/>
          </a:p>
          <a:p>
            <a:r>
              <a:rPr lang="en-US" altLang="zh-CN" dirty="0"/>
              <a:t>Exponential term is the relative phase. It is a strong phase.</a:t>
            </a:r>
          </a:p>
          <a:p>
            <a:endParaRPr lang="en-US" altLang="zh-CN" dirty="0"/>
          </a:p>
          <a:p>
            <a:r>
              <a:rPr lang="en-US" altLang="zh-CN" dirty="0"/>
              <a:t>R </a:t>
            </a:r>
            <a:r>
              <a:rPr lang="en-US" altLang="zh-CN" dirty="0" err="1"/>
              <a:t>Acan</a:t>
            </a:r>
            <a:r>
              <a:rPr lang="en-US" altLang="zh-CN" dirty="0"/>
              <a:t> be determined by experiments. </a:t>
            </a:r>
            <a:r>
              <a:rPr lang="zh-CN" altLang="en-US" dirty="0"/>
              <a:t>（</a:t>
            </a:r>
            <a:r>
              <a:rPr lang="en-US" altLang="zh-CN" dirty="0"/>
              <a:t>the scattering length and the effective range</a:t>
            </a:r>
            <a:r>
              <a:rPr lang="zh-CN" altLang="en-US"/>
              <a:t>）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5895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buFont typeface="Wingdings" charset="2"/>
              <a:buChar char="l"/>
            </a:pPr>
            <a:r>
              <a:rPr lang="en-US" altLang="zh-TW" sz="1200" kern="1200" dirty="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</a:rPr>
              <a:t>Data are results of entangled </a:t>
            </a:r>
            <a:r>
              <a:rPr lang="en-US" altLang="zh-TW" sz="1200" kern="1200" dirty="0" err="1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</a:rPr>
              <a:t>nonresonant</a:t>
            </a:r>
            <a:r>
              <a:rPr lang="en-US" altLang="zh-TW" sz="1200" kern="1200" dirty="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</a:rPr>
              <a:t> and resonant contributions, and of different partial waves.</a:t>
            </a:r>
          </a:p>
          <a:p>
            <a:pPr>
              <a:spcBef>
                <a:spcPct val="0"/>
              </a:spcBef>
              <a:buFont typeface="Wingdings" charset="2"/>
              <a:buChar char="l"/>
            </a:pPr>
            <a:endParaRPr lang="en-US" altLang="zh-TW" sz="1200" kern="1200" dirty="0">
              <a:solidFill>
                <a:srgbClr val="000000"/>
              </a:solidFill>
              <a:latin typeface="Gill Sans" charset="0"/>
              <a:ea typeface="Gill Sans" charset="0"/>
              <a:cs typeface="Gill Sans" charset="0"/>
            </a:endParaRPr>
          </a:p>
          <a:p>
            <a:pPr>
              <a:spcBef>
                <a:spcPct val="0"/>
              </a:spcBef>
              <a:buFont typeface="Wingdings" charset="2"/>
              <a:buChar char="l"/>
            </a:pPr>
            <a:r>
              <a:rPr lang="en-US" altLang="zh-TW" sz="1200" kern="1200" dirty="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</a:rPr>
              <a:t>Developing a </a:t>
            </a:r>
            <a:r>
              <a:rPr lang="en-US" altLang="zh-TW" sz="1200" kern="1200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reliable</a:t>
            </a:r>
            <a:r>
              <a:rPr lang="en-US" altLang="zh-TW" sz="1200" kern="1200" dirty="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</a:rPr>
              <a:t> theoretical approach to 3-body hadronic B decays is important.</a:t>
            </a:r>
          </a:p>
          <a:p>
            <a:pPr>
              <a:spcBef>
                <a:spcPct val="0"/>
              </a:spcBef>
              <a:buFont typeface="Wingdings" charset="2"/>
              <a:buChar char="l"/>
            </a:pPr>
            <a:endParaRPr lang="en-US" altLang="zh-TW" sz="1200" kern="1200" dirty="0">
              <a:solidFill>
                <a:srgbClr val="000000"/>
              </a:solidFill>
              <a:latin typeface="Gill Sans" charset="0"/>
              <a:ea typeface="Gill Sans" charset="0"/>
              <a:cs typeface="Gill Sans" charset="0"/>
            </a:endParaRPr>
          </a:p>
          <a:p>
            <a:pPr>
              <a:spcBef>
                <a:spcPct val="0"/>
              </a:spcBef>
              <a:buFont typeface="Wingdings" charset="2"/>
              <a:buChar char="l"/>
            </a:pPr>
            <a:r>
              <a:rPr lang="en-US" altLang="zh-TW" sz="1200" kern="1200" dirty="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</a:rPr>
              <a:t>Understand data and predict direct CP asymmetries of 3-body decay modes in localized regions of phase space</a:t>
            </a:r>
          </a:p>
          <a:p>
            <a:pPr>
              <a:spcBef>
                <a:spcPct val="0"/>
              </a:spcBef>
              <a:buFont typeface="Wingdings" charset="2"/>
              <a:buChar char="l"/>
            </a:pPr>
            <a:endParaRPr lang="en-US" altLang="zh-TW" sz="1200" kern="1200" dirty="0">
              <a:solidFill>
                <a:srgbClr val="000000"/>
              </a:solidFill>
              <a:latin typeface="Gill Sans" charset="0"/>
              <a:ea typeface="Gill Sans" charset="0"/>
              <a:cs typeface="Gill Sans" charset="0"/>
            </a:endParaRPr>
          </a:p>
          <a:p>
            <a:pPr>
              <a:spcBef>
                <a:spcPct val="0"/>
              </a:spcBef>
              <a:buFont typeface="Wingdings" charset="2"/>
              <a:buChar char="l"/>
            </a:pPr>
            <a:r>
              <a:rPr lang="en-US" altLang="zh-TW" sz="1200" kern="1200" dirty="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</a:rPr>
              <a:t>Very challenging!</a:t>
            </a:r>
            <a:endParaRPr lang="zh-TW" altLang="en-US" sz="1200" kern="1200" dirty="0">
              <a:solidFill>
                <a:srgbClr val="000000"/>
              </a:solidFill>
              <a:latin typeface="Gill Sans" charset="0"/>
              <a:ea typeface="Gill Sans" charset="0"/>
              <a:cs typeface="Gill Sans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53AA6-9254-43BF-81B6-78628C6F614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8286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0" dirty="0">
                <a:latin typeface="Gill Sans" charset="0"/>
                <a:ea typeface="Gill Sans" charset="0"/>
                <a:cs typeface="Gill Sans" charset="0"/>
              </a:rPr>
              <a:t>Unlike charmless B</a:t>
            </a:r>
            <a:r>
              <a:rPr lang="en-US" altLang="zh-TW" sz="1200" b="0" dirty="0">
                <a:latin typeface="Gill Sans" charset="0"/>
                <a:ea typeface="Gill Sans" charset="0"/>
                <a:cs typeface="Gill Sans" charset="0"/>
                <a:sym typeface="Symbol" charset="2"/>
              </a:rPr>
              <a:t></a:t>
            </a:r>
            <a:r>
              <a:rPr lang="en-US" altLang="zh-TW" sz="1200" b="0" dirty="0">
                <a:latin typeface="Gill Sans" charset="0"/>
                <a:ea typeface="Gill Sans" charset="0"/>
                <a:cs typeface="Gill Sans" charset="0"/>
              </a:rPr>
              <a:t> M</a:t>
            </a:r>
            <a:r>
              <a:rPr lang="en-US" altLang="zh-TW" sz="1200" b="0" baseline="-25000" dirty="0">
                <a:latin typeface="Gill Sans" charset="0"/>
                <a:ea typeface="Gill Sans" charset="0"/>
                <a:cs typeface="Gill Sans" charset="0"/>
              </a:rPr>
              <a:t>1</a:t>
            </a:r>
            <a:r>
              <a:rPr lang="en-US" altLang="zh-TW" sz="1200" b="0" dirty="0">
                <a:latin typeface="Gill Sans" charset="0"/>
                <a:ea typeface="Gill Sans" charset="0"/>
                <a:cs typeface="Gill Sans" charset="0"/>
              </a:rPr>
              <a:t>M</a:t>
            </a:r>
            <a:r>
              <a:rPr lang="en-US" altLang="zh-TW" sz="1200" b="0" baseline="-25000" dirty="0">
                <a:latin typeface="Gill Sans" charset="0"/>
                <a:ea typeface="Gill Sans" charset="0"/>
                <a:cs typeface="Gill Sans" charset="0"/>
              </a:rPr>
              <a:t>2</a:t>
            </a:r>
            <a:r>
              <a:rPr lang="en-US" altLang="zh-TW" sz="1200" b="0" dirty="0">
                <a:latin typeface="Gill Sans" charset="0"/>
                <a:ea typeface="Gill Sans" charset="0"/>
                <a:cs typeface="Gill Sans" charset="0"/>
              </a:rPr>
              <a:t> decays which can be described by QCD-inspired theories such as QCDF, </a:t>
            </a:r>
            <a:r>
              <a:rPr lang="en-US" altLang="zh-TW" sz="1200" b="0" dirty="0" err="1">
                <a:latin typeface="Gill Sans" charset="0"/>
                <a:ea typeface="Gill Sans" charset="0"/>
                <a:cs typeface="Gill Sans" charset="0"/>
              </a:rPr>
              <a:t>pQCD</a:t>
            </a:r>
            <a:r>
              <a:rPr lang="en-US" altLang="zh-TW" sz="1200" b="0" dirty="0">
                <a:latin typeface="Gill Sans" charset="0"/>
                <a:ea typeface="Gill Sans" charset="0"/>
                <a:cs typeface="Gill Sans" charset="0"/>
              </a:rPr>
              <a:t>, SCET, the reliable  theoretical tool for 3-body B decays is still in the stage of modeling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53AA6-9254-43BF-81B6-78628C6F614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7915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53AA6-9254-43BF-81B6-78628C6F6141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53AA6-9254-43BF-81B6-78628C6F614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8004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53AA6-9254-43BF-81B6-78628C6F6141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53AA6-9254-43BF-81B6-78628C6F6141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53AA6-9254-43BF-81B6-78628C6F6141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53AA6-9254-43BF-81B6-78628C6F6141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7326B-3815-4989-907B-791243AF8D8A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E947EF-16CA-4F89-9C86-2502391B29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7326B-3815-4989-907B-791243AF8D8A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E947EF-16CA-4F89-9C86-2502391B29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7326B-3815-4989-907B-791243AF8D8A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E947EF-16CA-4F89-9C86-2502391B29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8A425E-A688-41D1-90FC-37408141E07F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264F6A-F5DE-4B3D-A2D1-E8A7ADD2B9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8A425E-A688-41D1-90FC-37408141E07F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264F6A-F5DE-4B3D-A2D1-E8A7ADD2B9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8A425E-A688-41D1-90FC-37408141E07F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264F6A-F5DE-4B3D-A2D1-E8A7ADD2B9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8A425E-A688-41D1-90FC-37408141E07F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264F6A-F5DE-4B3D-A2D1-E8A7ADD2B9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8A425E-A688-41D1-90FC-37408141E07F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264F6A-F5DE-4B3D-A2D1-E8A7ADD2B9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8A425E-A688-41D1-90FC-37408141E07F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264F6A-F5DE-4B3D-A2D1-E8A7ADD2B9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8A425E-A688-41D1-90FC-37408141E07F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264F6A-F5DE-4B3D-A2D1-E8A7ADD2B9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8A425E-A688-41D1-90FC-37408141E07F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264F6A-F5DE-4B3D-A2D1-E8A7ADD2B9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7326B-3815-4989-907B-791243AF8D8A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E947EF-16CA-4F89-9C86-2502391B29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8A425E-A688-41D1-90FC-37408141E07F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264F6A-F5DE-4B3D-A2D1-E8A7ADD2B9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8A425E-A688-41D1-90FC-37408141E07F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264F6A-F5DE-4B3D-A2D1-E8A7ADD2B9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8A425E-A688-41D1-90FC-37408141E07F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264F6A-F5DE-4B3D-A2D1-E8A7ADD2B9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4102B-5EF3-4DE4-A912-A7C5BBF535B3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087D4-EBBA-4FFF-BC4E-17D87D322EB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4102B-5EF3-4DE4-A912-A7C5BBF535B3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087D4-EBBA-4FFF-BC4E-17D87D322EB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4102B-5EF3-4DE4-A912-A7C5BBF535B3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087D4-EBBA-4FFF-BC4E-17D87D322EB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4102B-5EF3-4DE4-A912-A7C5BBF535B3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087D4-EBBA-4FFF-BC4E-17D87D322EB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4102B-5EF3-4DE4-A912-A7C5BBF535B3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087D4-EBBA-4FFF-BC4E-17D87D322EB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4102B-5EF3-4DE4-A912-A7C5BBF535B3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087D4-EBBA-4FFF-BC4E-17D87D322EB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4102B-5EF3-4DE4-A912-A7C5BBF535B3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087D4-EBBA-4FFF-BC4E-17D87D322EB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7326B-3815-4989-907B-791243AF8D8A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E947EF-16CA-4F89-9C86-2502391B29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4102B-5EF3-4DE4-A912-A7C5BBF535B3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087D4-EBBA-4FFF-BC4E-17D87D322EB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4102B-5EF3-4DE4-A912-A7C5BBF535B3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087D4-EBBA-4FFF-BC4E-17D87D322EB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4102B-5EF3-4DE4-A912-A7C5BBF535B3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087D4-EBBA-4FFF-BC4E-17D87D322EB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4102B-5EF3-4DE4-A912-A7C5BBF535B3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087D4-EBBA-4FFF-BC4E-17D87D322EB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21C1F-607E-4094-A12B-EB223FD4B9B4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F00CE-A42F-4281-AA7C-8B9437C63E8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21C1F-607E-4094-A12B-EB223FD4B9B4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F00CE-A42F-4281-AA7C-8B9437C63E8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21C1F-607E-4094-A12B-EB223FD4B9B4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F00CE-A42F-4281-AA7C-8B9437C63E8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21C1F-607E-4094-A12B-EB223FD4B9B4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F00CE-A42F-4281-AA7C-8B9437C63E8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21C1F-607E-4094-A12B-EB223FD4B9B4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F00CE-A42F-4281-AA7C-8B9437C63E8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21C1F-607E-4094-A12B-EB223FD4B9B4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F00CE-A42F-4281-AA7C-8B9437C63E8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7326B-3815-4989-907B-791243AF8D8A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E947EF-16CA-4F89-9C86-2502391B29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21C1F-607E-4094-A12B-EB223FD4B9B4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F00CE-A42F-4281-AA7C-8B9437C63E8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21C1F-607E-4094-A12B-EB223FD4B9B4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F00CE-A42F-4281-AA7C-8B9437C63E8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21C1F-607E-4094-A12B-EB223FD4B9B4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F00CE-A42F-4281-AA7C-8B9437C63E8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21C1F-607E-4094-A12B-EB223FD4B9B4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F00CE-A42F-4281-AA7C-8B9437C63E8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21C1F-607E-4094-A12B-EB223FD4B9B4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F00CE-A42F-4281-AA7C-8B9437C63E8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E53448-AF83-4E5F-B45C-D46EA7A97C05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804079-7FCD-4830-80EF-379C4BF9B2E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E53448-AF83-4E5F-B45C-D46EA7A97C05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804079-7FCD-4830-80EF-379C4BF9B2E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E53448-AF83-4E5F-B45C-D46EA7A97C05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804079-7FCD-4830-80EF-379C4BF9B2E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E53448-AF83-4E5F-B45C-D46EA7A97C05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804079-7FCD-4830-80EF-379C4BF9B2E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E53448-AF83-4E5F-B45C-D46EA7A97C05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804079-7FCD-4830-80EF-379C4BF9B2E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7326B-3815-4989-907B-791243AF8D8A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E947EF-16CA-4F89-9C86-2502391B29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E53448-AF83-4E5F-B45C-D46EA7A97C05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804079-7FCD-4830-80EF-379C4BF9B2E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E53448-AF83-4E5F-B45C-D46EA7A97C05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804079-7FCD-4830-80EF-379C4BF9B2E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E53448-AF83-4E5F-B45C-D46EA7A97C05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804079-7FCD-4830-80EF-379C4BF9B2E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E53448-AF83-4E5F-B45C-D46EA7A97C05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804079-7FCD-4830-80EF-379C4BF9B2E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E53448-AF83-4E5F-B45C-D46EA7A97C05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804079-7FCD-4830-80EF-379C4BF9B2E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E53448-AF83-4E5F-B45C-D46EA7A97C05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804079-7FCD-4830-80EF-379C4BF9B2E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7326B-3815-4989-907B-791243AF8D8A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E947EF-16CA-4F89-9C86-2502391B29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7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8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7188526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7326B-3815-4989-907B-791243AF8D8A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E947EF-16CA-4F89-9C86-2502391B29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5B8C9-F316-4BFE-8C90-D337B203AEBB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4CB7-F473-4BB5-A8F4-0DEBD1E6E59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5B8C9-F316-4BFE-8C90-D337B203AEBB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4CB7-F473-4BB5-A8F4-0DEBD1E6E59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5B8C9-F316-4BFE-8C90-D337B203AEBB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4CB7-F473-4BB5-A8F4-0DEBD1E6E59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5B8C9-F316-4BFE-8C90-D337B203AEBB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4CB7-F473-4BB5-A8F4-0DEBD1E6E59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5B8C9-F316-4BFE-8C90-D337B203AEBB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4CB7-F473-4BB5-A8F4-0DEBD1E6E59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5B8C9-F316-4BFE-8C90-D337B203AEBB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4CB7-F473-4BB5-A8F4-0DEBD1E6E59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7326B-3815-4989-907B-791243AF8D8A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E947EF-16CA-4F89-9C86-2502391B29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5B8C9-F316-4BFE-8C90-D337B203AEBB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4CB7-F473-4BB5-A8F4-0DEBD1E6E59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5B8C9-F316-4BFE-8C90-D337B203AEBB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4CB7-F473-4BB5-A8F4-0DEBD1E6E59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5B8C9-F316-4BFE-8C90-D337B203AEBB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4CB7-F473-4BB5-A8F4-0DEBD1E6E59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5B8C9-F316-4BFE-8C90-D337B203AEBB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4CB7-F473-4BB5-A8F4-0DEBD1E6E59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5B8C9-F316-4BFE-8C90-D337B203AEBB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F4CB7-F473-4BB5-A8F4-0DEBD1E6E59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与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/>
          </p:nvPr>
        </p:nvSpPr>
        <p:spPr>
          <a:xfrm>
            <a:off x="1190625" y="1151930"/>
            <a:ext cx="9810750" cy="2321719"/>
          </a:xfrm>
          <a:prstGeom prst="rect">
            <a:avLst/>
          </a:prstGeom>
        </p:spPr>
        <p:txBody>
          <a:bodyPr anchor="b"/>
          <a:lstStyle/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1190625" y="3536156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7818886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图像"/>
          <p:cNvSpPr>
            <a:spLocks noGrp="1"/>
          </p:cNvSpPr>
          <p:nvPr>
            <p:ph type="pic" idx="13"/>
          </p:nvPr>
        </p:nvSpPr>
        <p:spPr>
          <a:xfrm>
            <a:off x="1506140" y="446485"/>
            <a:ext cx="9167813" cy="458629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标题文本"/>
          <p:cNvSpPr txBox="1">
            <a:spLocks noGrp="1"/>
          </p:cNvSpPr>
          <p:nvPr>
            <p:ph type="title"/>
          </p:nvPr>
        </p:nvSpPr>
        <p:spPr>
          <a:xfrm>
            <a:off x="1190625" y="4723805"/>
            <a:ext cx="9810750" cy="1000125"/>
          </a:xfrm>
          <a:prstGeom prst="rect">
            <a:avLst/>
          </a:prstGeom>
        </p:spPr>
        <p:txBody>
          <a:bodyPr anchor="b"/>
          <a:lstStyle/>
          <a:p>
            <a:r>
              <a:t>标题文本</a:t>
            </a:r>
          </a:p>
        </p:txBody>
      </p:sp>
      <p:sp>
        <p:nvSpPr>
          <p:cNvPr id="22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1190625" y="5759649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5917310" y="6500812"/>
            <a:ext cx="304571" cy="29738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48233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- 居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文本"/>
          <p:cNvSpPr txBox="1">
            <a:spLocks noGrp="1"/>
          </p:cNvSpPr>
          <p:nvPr>
            <p:ph type="title"/>
          </p:nvPr>
        </p:nvSpPr>
        <p:spPr>
          <a:xfrm>
            <a:off x="1190625" y="2268141"/>
            <a:ext cx="9810750" cy="2321719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31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6371861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垂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图像"/>
          <p:cNvSpPr>
            <a:spLocks noGrp="1"/>
          </p:cNvSpPr>
          <p:nvPr>
            <p:ph type="pic" idx="13"/>
          </p:nvPr>
        </p:nvSpPr>
        <p:spPr>
          <a:xfrm>
            <a:off x="2547938" y="446485"/>
            <a:ext cx="11584781" cy="579239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标题文本"/>
          <p:cNvSpPr txBox="1">
            <a:spLocks noGrp="1"/>
          </p:cNvSpPr>
          <p:nvPr>
            <p:ph type="title"/>
          </p:nvPr>
        </p:nvSpPr>
        <p:spPr>
          <a:xfrm>
            <a:off x="892969" y="446484"/>
            <a:ext cx="5000625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r>
              <a:t>标题文本</a:t>
            </a:r>
          </a:p>
        </p:txBody>
      </p:sp>
      <p:sp>
        <p:nvSpPr>
          <p:cNvPr id="40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892969" y="3348633"/>
            <a:ext cx="5000625" cy="288428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1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368122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- 顶部对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1630088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7326B-3815-4989-907B-791243AF8D8A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E947EF-16CA-4F89-9C86-2502391B29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7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8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7161978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、项目符号与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图像"/>
          <p:cNvSpPr>
            <a:spLocks noGrp="1"/>
          </p:cNvSpPr>
          <p:nvPr>
            <p:ph type="pic" idx="13"/>
          </p:nvPr>
        </p:nvSpPr>
        <p:spPr>
          <a:xfrm>
            <a:off x="4250531" y="1830586"/>
            <a:ext cx="8840391" cy="44201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67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892969" y="1830586"/>
            <a:ext cx="5000625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8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2173826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正文级别 1…"/>
          <p:cNvSpPr txBox="1">
            <a:spLocks noGrp="1"/>
          </p:cNvSpPr>
          <p:nvPr>
            <p:ph type="body" idx="1"/>
          </p:nvPr>
        </p:nvSpPr>
        <p:spPr>
          <a:xfrm>
            <a:off x="892969" y="892969"/>
            <a:ext cx="10406063" cy="5072063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6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3181609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3 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图像"/>
          <p:cNvSpPr>
            <a:spLocks noGrp="1"/>
          </p:cNvSpPr>
          <p:nvPr>
            <p:ph type="pic" sz="quarter" idx="13"/>
          </p:nvPr>
        </p:nvSpPr>
        <p:spPr>
          <a:xfrm>
            <a:off x="6262688" y="3534572"/>
            <a:ext cx="5679282" cy="284112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图像"/>
          <p:cNvSpPr>
            <a:spLocks noGrp="1"/>
          </p:cNvSpPr>
          <p:nvPr>
            <p:ph type="pic" sz="quarter" idx="14"/>
          </p:nvPr>
        </p:nvSpPr>
        <p:spPr>
          <a:xfrm>
            <a:off x="6096000" y="623495"/>
            <a:ext cx="5500688" cy="27503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图像"/>
          <p:cNvSpPr>
            <a:spLocks noGrp="1"/>
          </p:cNvSpPr>
          <p:nvPr>
            <p:ph type="pic" idx="15"/>
          </p:nvPr>
        </p:nvSpPr>
        <p:spPr>
          <a:xfrm>
            <a:off x="-2226469" y="625079"/>
            <a:ext cx="11227594" cy="561379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5984164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引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>
            <a:spLocks noGrp="1"/>
          </p:cNvSpPr>
          <p:nvPr>
            <p:ph type="body" sz="quarter" idx="13"/>
          </p:nvPr>
        </p:nvSpPr>
        <p:spPr>
          <a:xfrm>
            <a:off x="1190625" y="4473774"/>
            <a:ext cx="9810750" cy="36221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87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在此键入引文。”"/>
          <p:cNvSpPr>
            <a:spLocks noGrp="1"/>
          </p:cNvSpPr>
          <p:nvPr>
            <p:ph type="body" sz="quarter" idx="14"/>
          </p:nvPr>
        </p:nvSpPr>
        <p:spPr>
          <a:xfrm>
            <a:off x="1190625" y="2984579"/>
            <a:ext cx="9810750" cy="51379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672"/>
            </a:lvl1pPr>
          </a:lstStyle>
          <a:p>
            <a:r>
              <a:t>“在此键入引文。”</a:t>
            </a:r>
          </a:p>
        </p:txBody>
      </p:sp>
      <p:sp>
        <p:nvSpPr>
          <p:cNvPr id="9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8574425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图像"/>
          <p:cNvSpPr>
            <a:spLocks noGrp="1"/>
          </p:cNvSpPr>
          <p:nvPr>
            <p:ph type="pic" idx="13"/>
          </p:nvPr>
        </p:nvSpPr>
        <p:spPr>
          <a:xfrm>
            <a:off x="-762000" y="0"/>
            <a:ext cx="14280062" cy="71437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0636729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0660441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84923-E739-46AE-8CE4-C6781B66BCFD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5906704" y="6505278"/>
            <a:ext cx="304571" cy="297389"/>
          </a:xfrm>
        </p:spPr>
        <p:txBody>
          <a:bodyPr/>
          <a:lstStyle/>
          <a:p>
            <a:fld id="{00564A29-81CD-4FC6-BF3D-0677D129DD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552588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tif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18" Type="http://schemas.openxmlformats.org/officeDocument/2006/relationships/image" Target="../media/image9.sv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7.sv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58.xml"/><Relationship Id="rId21" Type="http://schemas.openxmlformats.org/officeDocument/2006/relationships/image" Target="../media/image15.svg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10.jpe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5.xml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2.png"/><Relationship Id="rId5" Type="http://schemas.openxmlformats.org/officeDocument/2006/relationships/theme" Target="../theme/theme7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73.xml"/><Relationship Id="rId9" Type="http://schemas.openxmlformats.org/officeDocument/2006/relationships/image" Target="../media/image15.sv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城市的风景&#10;&#10;描述已自动生成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" y="0"/>
            <a:ext cx="12191821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城市的风景&#10;&#10;描述已自动生成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" y="0"/>
            <a:ext cx="12191821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2E77E5"/>
              </a:gs>
              <a:gs pos="99000">
                <a:srgbClr val="004CB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screen"/>
          <a:stretch>
            <a:fillRect/>
          </a:stretch>
        </p:blipFill>
        <p:spPr>
          <a:xfrm>
            <a:off x="0" y="0"/>
            <a:ext cx="12192000" cy="3770722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0"/>
            <a:ext cx="12138630" cy="6857999"/>
          </a:xfrm>
          <a:prstGeom prst="rect">
            <a:avLst/>
          </a:prstGeom>
          <a:gradFill flip="none" rotWithShape="1">
            <a:gsLst>
              <a:gs pos="0">
                <a:srgbClr val="2E77E5">
                  <a:alpha val="0"/>
                </a:srgbClr>
              </a:gs>
              <a:gs pos="41000">
                <a:srgbClr val="0F59CB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9" descr="城市的风景&#10;&#10;描述已自动生成"/>
          <p:cNvPicPr>
            <a:picLocks noChangeAspect="1"/>
          </p:cNvPicPr>
          <p:nvPr userDrawn="1"/>
        </p:nvPicPr>
        <p:blipFill>
          <a:blip r:embed="rId14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821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城市的风景&#10;&#10;描述已自动生成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22"/>
          <a:stretch>
            <a:fillRect/>
          </a:stretch>
        </p:blipFill>
        <p:spPr>
          <a:xfrm>
            <a:off x="4374306" y="0"/>
            <a:ext cx="7817694" cy="6858000"/>
          </a:xfrm>
          <a:prstGeom prst="rect">
            <a:avLst/>
          </a:prstGeom>
        </p:spPr>
      </p:pic>
      <p:sp>
        <p:nvSpPr>
          <p:cNvPr id="8" name="Freeform 12"/>
          <p:cNvSpPr/>
          <p:nvPr userDrawn="1"/>
        </p:nvSpPr>
        <p:spPr>
          <a:xfrm flipH="1">
            <a:off x="304801" y="0"/>
            <a:ext cx="7517672" cy="6858000"/>
          </a:xfrm>
          <a:custGeom>
            <a:avLst/>
            <a:gdLst>
              <a:gd name="connsiteX0" fmla="*/ 328130 w 7517672"/>
              <a:gd name="connsiteY0" fmla="*/ 0 h 6858000"/>
              <a:gd name="connsiteX1" fmla="*/ 7517672 w 7517672"/>
              <a:gd name="connsiteY1" fmla="*/ 0 h 6858000"/>
              <a:gd name="connsiteX2" fmla="*/ 7517672 w 7517672"/>
              <a:gd name="connsiteY2" fmla="*/ 4817857 h 6858000"/>
              <a:gd name="connsiteX3" fmla="*/ 7464219 w 7517672"/>
              <a:gd name="connsiteY3" fmla="*/ 4835347 h 6858000"/>
              <a:gd name="connsiteX4" fmla="*/ 6069298 w 7517672"/>
              <a:gd name="connsiteY4" fmla="*/ 5039637 h 6858000"/>
              <a:gd name="connsiteX5" fmla="*/ 3366383 w 7517672"/>
              <a:gd name="connsiteY5" fmla="*/ 4214011 h 6858000"/>
              <a:gd name="connsiteX6" fmla="*/ 3356033 w 7517672"/>
              <a:gd name="connsiteY6" fmla="*/ 4206651 h 6858000"/>
              <a:gd name="connsiteX7" fmla="*/ 3356033 w 7517672"/>
              <a:gd name="connsiteY7" fmla="*/ 4206652 h 6858000"/>
              <a:gd name="connsiteX8" fmla="*/ 3366383 w 7517672"/>
              <a:gd name="connsiteY8" fmla="*/ 4214012 h 6858000"/>
              <a:gd name="connsiteX9" fmla="*/ 6069298 w 7517672"/>
              <a:gd name="connsiteY9" fmla="*/ 5039638 h 6858000"/>
              <a:gd name="connsiteX10" fmla="*/ 7464219 w 7517672"/>
              <a:gd name="connsiteY10" fmla="*/ 4835348 h 6858000"/>
              <a:gd name="connsiteX11" fmla="*/ 7517672 w 7517672"/>
              <a:gd name="connsiteY11" fmla="*/ 4817858 h 6858000"/>
              <a:gd name="connsiteX12" fmla="*/ 7517672 w 7517672"/>
              <a:gd name="connsiteY12" fmla="*/ 6858000 h 6858000"/>
              <a:gd name="connsiteX13" fmla="*/ 3064823 w 7517672"/>
              <a:gd name="connsiteY13" fmla="*/ 6858000 h 6858000"/>
              <a:gd name="connsiteX14" fmla="*/ 2796776 w 7517672"/>
              <a:gd name="connsiteY14" fmla="*/ 6716589 h 6858000"/>
              <a:gd name="connsiteX15" fmla="*/ 2455131 w 7517672"/>
              <a:gd name="connsiteY15" fmla="*/ 6503336 h 6858000"/>
              <a:gd name="connsiteX16" fmla="*/ 2443209 w 7517672"/>
              <a:gd name="connsiteY16" fmla="*/ 6494858 h 6858000"/>
              <a:gd name="connsiteX17" fmla="*/ 2443209 w 7517672"/>
              <a:gd name="connsiteY17" fmla="*/ 1885787 h 6858000"/>
              <a:gd name="connsiteX18" fmla="*/ 2443208 w 7517672"/>
              <a:gd name="connsiteY18" fmla="*/ 1885787 h 6858000"/>
              <a:gd name="connsiteX19" fmla="*/ 2443208 w 7517672"/>
              <a:gd name="connsiteY19" fmla="*/ 6494858 h 6858000"/>
              <a:gd name="connsiteX20" fmla="*/ 2236805 w 7517672"/>
              <a:gd name="connsiteY20" fmla="*/ 6348082 h 6858000"/>
              <a:gd name="connsiteX21" fmla="*/ 0 w 7517672"/>
              <a:gd name="connsiteY21" fmla="*/ 1885788 h 6858000"/>
              <a:gd name="connsiteX22" fmla="*/ 250352 w 7517672"/>
              <a:gd name="connsiteY22" fmla="*/ 22986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517672" h="6858000">
                <a:moveTo>
                  <a:pt x="328130" y="0"/>
                </a:moveTo>
                <a:lnTo>
                  <a:pt x="7517672" y="0"/>
                </a:lnTo>
                <a:lnTo>
                  <a:pt x="7517672" y="4817857"/>
                </a:lnTo>
                <a:lnTo>
                  <a:pt x="7464219" y="4835347"/>
                </a:lnTo>
                <a:cubicBezTo>
                  <a:pt x="7022552" y="4968227"/>
                  <a:pt x="6554264" y="5039637"/>
                  <a:pt x="6069298" y="5039637"/>
                </a:cubicBezTo>
                <a:cubicBezTo>
                  <a:pt x="5068078" y="5039637"/>
                  <a:pt x="4137946" y="4735268"/>
                  <a:pt x="3366383" y="4214011"/>
                </a:cubicBezTo>
                <a:lnTo>
                  <a:pt x="3356033" y="4206651"/>
                </a:lnTo>
                <a:lnTo>
                  <a:pt x="3356033" y="4206652"/>
                </a:lnTo>
                <a:lnTo>
                  <a:pt x="3366383" y="4214012"/>
                </a:lnTo>
                <a:cubicBezTo>
                  <a:pt x="4137946" y="4735269"/>
                  <a:pt x="5068078" y="5039638"/>
                  <a:pt x="6069298" y="5039638"/>
                </a:cubicBezTo>
                <a:cubicBezTo>
                  <a:pt x="6554264" y="5039638"/>
                  <a:pt x="7022552" y="4968228"/>
                  <a:pt x="7464219" y="4835348"/>
                </a:cubicBezTo>
                <a:lnTo>
                  <a:pt x="7517672" y="4817858"/>
                </a:lnTo>
                <a:lnTo>
                  <a:pt x="7517672" y="6858000"/>
                </a:lnTo>
                <a:lnTo>
                  <a:pt x="3064823" y="6858000"/>
                </a:lnTo>
                <a:lnTo>
                  <a:pt x="2796776" y="6716589"/>
                </a:lnTo>
                <a:cubicBezTo>
                  <a:pt x="2680172" y="6649540"/>
                  <a:pt x="2566224" y="6578390"/>
                  <a:pt x="2455131" y="6503336"/>
                </a:cubicBezTo>
                <a:lnTo>
                  <a:pt x="2443209" y="6494858"/>
                </a:lnTo>
                <a:lnTo>
                  <a:pt x="2443209" y="1885787"/>
                </a:lnTo>
                <a:lnTo>
                  <a:pt x="2443208" y="1885787"/>
                </a:lnTo>
                <a:lnTo>
                  <a:pt x="2443208" y="6494858"/>
                </a:lnTo>
                <a:lnTo>
                  <a:pt x="2236805" y="6348082"/>
                </a:lnTo>
                <a:cubicBezTo>
                  <a:pt x="878926" y="5332585"/>
                  <a:pt x="0" y="3711829"/>
                  <a:pt x="0" y="1885788"/>
                </a:cubicBezTo>
                <a:cubicBezTo>
                  <a:pt x="0" y="1309144"/>
                  <a:pt x="87650" y="752970"/>
                  <a:pt x="250352" y="229865"/>
                </a:cubicBezTo>
                <a:close/>
              </a:path>
            </a:pathLst>
          </a:custGeom>
          <a:solidFill>
            <a:srgbClr val="FC6241">
              <a:alpha val="76000"/>
            </a:srgbClr>
          </a:solidFill>
          <a:ln w="920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+mn-ea"/>
              <a:cs typeface="+mn-cs"/>
            </a:endParaRPr>
          </a:p>
        </p:txBody>
      </p:sp>
      <p:sp>
        <p:nvSpPr>
          <p:cNvPr id="9" name="Freeform 12"/>
          <p:cNvSpPr/>
          <p:nvPr userDrawn="1"/>
        </p:nvSpPr>
        <p:spPr>
          <a:xfrm flipH="1">
            <a:off x="1" y="0"/>
            <a:ext cx="7517672" cy="6858000"/>
          </a:xfrm>
          <a:custGeom>
            <a:avLst/>
            <a:gdLst>
              <a:gd name="connsiteX0" fmla="*/ 328130 w 7517672"/>
              <a:gd name="connsiteY0" fmla="*/ 0 h 6858000"/>
              <a:gd name="connsiteX1" fmla="*/ 7517672 w 7517672"/>
              <a:gd name="connsiteY1" fmla="*/ 0 h 6858000"/>
              <a:gd name="connsiteX2" fmla="*/ 7517672 w 7517672"/>
              <a:gd name="connsiteY2" fmla="*/ 4817857 h 6858000"/>
              <a:gd name="connsiteX3" fmla="*/ 7464219 w 7517672"/>
              <a:gd name="connsiteY3" fmla="*/ 4835347 h 6858000"/>
              <a:gd name="connsiteX4" fmla="*/ 6069298 w 7517672"/>
              <a:gd name="connsiteY4" fmla="*/ 5039637 h 6858000"/>
              <a:gd name="connsiteX5" fmla="*/ 3366383 w 7517672"/>
              <a:gd name="connsiteY5" fmla="*/ 4214011 h 6858000"/>
              <a:gd name="connsiteX6" fmla="*/ 3356033 w 7517672"/>
              <a:gd name="connsiteY6" fmla="*/ 4206651 h 6858000"/>
              <a:gd name="connsiteX7" fmla="*/ 3356033 w 7517672"/>
              <a:gd name="connsiteY7" fmla="*/ 4206652 h 6858000"/>
              <a:gd name="connsiteX8" fmla="*/ 3366383 w 7517672"/>
              <a:gd name="connsiteY8" fmla="*/ 4214012 h 6858000"/>
              <a:gd name="connsiteX9" fmla="*/ 6069298 w 7517672"/>
              <a:gd name="connsiteY9" fmla="*/ 5039638 h 6858000"/>
              <a:gd name="connsiteX10" fmla="*/ 7464219 w 7517672"/>
              <a:gd name="connsiteY10" fmla="*/ 4835348 h 6858000"/>
              <a:gd name="connsiteX11" fmla="*/ 7517672 w 7517672"/>
              <a:gd name="connsiteY11" fmla="*/ 4817858 h 6858000"/>
              <a:gd name="connsiteX12" fmla="*/ 7517672 w 7517672"/>
              <a:gd name="connsiteY12" fmla="*/ 6858000 h 6858000"/>
              <a:gd name="connsiteX13" fmla="*/ 3064823 w 7517672"/>
              <a:gd name="connsiteY13" fmla="*/ 6858000 h 6858000"/>
              <a:gd name="connsiteX14" fmla="*/ 2796776 w 7517672"/>
              <a:gd name="connsiteY14" fmla="*/ 6716589 h 6858000"/>
              <a:gd name="connsiteX15" fmla="*/ 2455131 w 7517672"/>
              <a:gd name="connsiteY15" fmla="*/ 6503336 h 6858000"/>
              <a:gd name="connsiteX16" fmla="*/ 2443209 w 7517672"/>
              <a:gd name="connsiteY16" fmla="*/ 6494858 h 6858000"/>
              <a:gd name="connsiteX17" fmla="*/ 2443209 w 7517672"/>
              <a:gd name="connsiteY17" fmla="*/ 1885787 h 6858000"/>
              <a:gd name="connsiteX18" fmla="*/ 2443208 w 7517672"/>
              <a:gd name="connsiteY18" fmla="*/ 1885787 h 6858000"/>
              <a:gd name="connsiteX19" fmla="*/ 2443208 w 7517672"/>
              <a:gd name="connsiteY19" fmla="*/ 6494858 h 6858000"/>
              <a:gd name="connsiteX20" fmla="*/ 2236805 w 7517672"/>
              <a:gd name="connsiteY20" fmla="*/ 6348082 h 6858000"/>
              <a:gd name="connsiteX21" fmla="*/ 0 w 7517672"/>
              <a:gd name="connsiteY21" fmla="*/ 1885788 h 6858000"/>
              <a:gd name="connsiteX22" fmla="*/ 250352 w 7517672"/>
              <a:gd name="connsiteY22" fmla="*/ 22986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517672" h="6858000">
                <a:moveTo>
                  <a:pt x="328130" y="0"/>
                </a:moveTo>
                <a:lnTo>
                  <a:pt x="7517672" y="0"/>
                </a:lnTo>
                <a:lnTo>
                  <a:pt x="7517672" y="4817857"/>
                </a:lnTo>
                <a:lnTo>
                  <a:pt x="7464219" y="4835347"/>
                </a:lnTo>
                <a:cubicBezTo>
                  <a:pt x="7022552" y="4968227"/>
                  <a:pt x="6554264" y="5039637"/>
                  <a:pt x="6069298" y="5039637"/>
                </a:cubicBezTo>
                <a:cubicBezTo>
                  <a:pt x="5068078" y="5039637"/>
                  <a:pt x="4137946" y="4735268"/>
                  <a:pt x="3366383" y="4214011"/>
                </a:cubicBezTo>
                <a:lnTo>
                  <a:pt x="3356033" y="4206651"/>
                </a:lnTo>
                <a:lnTo>
                  <a:pt x="3356033" y="4206652"/>
                </a:lnTo>
                <a:lnTo>
                  <a:pt x="3366383" y="4214012"/>
                </a:lnTo>
                <a:cubicBezTo>
                  <a:pt x="4137946" y="4735269"/>
                  <a:pt x="5068078" y="5039638"/>
                  <a:pt x="6069298" y="5039638"/>
                </a:cubicBezTo>
                <a:cubicBezTo>
                  <a:pt x="6554264" y="5039638"/>
                  <a:pt x="7022552" y="4968228"/>
                  <a:pt x="7464219" y="4835348"/>
                </a:cubicBezTo>
                <a:lnTo>
                  <a:pt x="7517672" y="4817858"/>
                </a:lnTo>
                <a:lnTo>
                  <a:pt x="7517672" y="6858000"/>
                </a:lnTo>
                <a:lnTo>
                  <a:pt x="3064823" y="6858000"/>
                </a:lnTo>
                <a:lnTo>
                  <a:pt x="2796776" y="6716589"/>
                </a:lnTo>
                <a:cubicBezTo>
                  <a:pt x="2680172" y="6649540"/>
                  <a:pt x="2566224" y="6578390"/>
                  <a:pt x="2455131" y="6503336"/>
                </a:cubicBezTo>
                <a:lnTo>
                  <a:pt x="2443209" y="6494858"/>
                </a:lnTo>
                <a:lnTo>
                  <a:pt x="2443209" y="1885787"/>
                </a:lnTo>
                <a:lnTo>
                  <a:pt x="2443208" y="1885787"/>
                </a:lnTo>
                <a:lnTo>
                  <a:pt x="2443208" y="6494858"/>
                </a:lnTo>
                <a:lnTo>
                  <a:pt x="2236805" y="6348082"/>
                </a:lnTo>
                <a:cubicBezTo>
                  <a:pt x="878926" y="5332585"/>
                  <a:pt x="0" y="3711829"/>
                  <a:pt x="0" y="1885788"/>
                </a:cubicBezTo>
                <a:cubicBezTo>
                  <a:pt x="0" y="1309144"/>
                  <a:pt x="87650" y="752970"/>
                  <a:pt x="250352" y="229865"/>
                </a:cubicBezTo>
                <a:close/>
              </a:path>
            </a:pathLst>
          </a:custGeom>
          <a:solidFill>
            <a:srgbClr val="004EA2"/>
          </a:solidFill>
          <a:ln w="920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+mn-ea"/>
              <a:cs typeface="+mn-cs"/>
            </a:endParaRPr>
          </a:p>
        </p:txBody>
      </p:sp>
      <p:sp>
        <p:nvSpPr>
          <p:cNvPr id="10" name="Oval 15"/>
          <p:cNvSpPr/>
          <p:nvPr userDrawn="1"/>
        </p:nvSpPr>
        <p:spPr>
          <a:xfrm flipH="1">
            <a:off x="0" y="5940311"/>
            <a:ext cx="1155527" cy="917689"/>
          </a:xfrm>
          <a:custGeom>
            <a:avLst/>
            <a:gdLst>
              <a:gd name="connsiteX0" fmla="*/ 690275 w 1155527"/>
              <a:gd name="connsiteY0" fmla="*/ 0 h 917689"/>
              <a:gd name="connsiteX1" fmla="*/ 1076214 w 1155527"/>
              <a:gd name="connsiteY1" fmla="*/ 117888 h 917689"/>
              <a:gd name="connsiteX2" fmla="*/ 1155527 w 1155527"/>
              <a:gd name="connsiteY2" fmla="*/ 183328 h 917689"/>
              <a:gd name="connsiteX3" fmla="*/ 1155527 w 1155527"/>
              <a:gd name="connsiteY3" fmla="*/ 917689 h 917689"/>
              <a:gd name="connsiteX4" fmla="*/ 41434 w 1155527"/>
              <a:gd name="connsiteY4" fmla="*/ 917689 h 917689"/>
              <a:gd name="connsiteX5" fmla="*/ 14024 w 1155527"/>
              <a:gd name="connsiteY5" fmla="*/ 829390 h 917689"/>
              <a:gd name="connsiteX6" fmla="*/ 0 w 1155527"/>
              <a:gd name="connsiteY6" fmla="*/ 690275 h 917689"/>
              <a:gd name="connsiteX7" fmla="*/ 690275 w 1155527"/>
              <a:gd name="connsiteY7" fmla="*/ 0 h 91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55527" h="917689">
                <a:moveTo>
                  <a:pt x="690275" y="0"/>
                </a:moveTo>
                <a:cubicBezTo>
                  <a:pt x="833236" y="0"/>
                  <a:pt x="966046" y="43460"/>
                  <a:pt x="1076214" y="117888"/>
                </a:cubicBezTo>
                <a:lnTo>
                  <a:pt x="1155527" y="183328"/>
                </a:lnTo>
                <a:lnTo>
                  <a:pt x="1155527" y="917689"/>
                </a:lnTo>
                <a:lnTo>
                  <a:pt x="41434" y="917689"/>
                </a:lnTo>
                <a:lnTo>
                  <a:pt x="14024" y="829390"/>
                </a:lnTo>
                <a:cubicBezTo>
                  <a:pt x="4829" y="784454"/>
                  <a:pt x="0" y="737929"/>
                  <a:pt x="0" y="690275"/>
                </a:cubicBezTo>
                <a:cubicBezTo>
                  <a:pt x="0" y="309047"/>
                  <a:pt x="309047" y="0"/>
                  <a:pt x="690275" y="0"/>
                </a:cubicBezTo>
                <a:close/>
              </a:path>
            </a:pathLst>
          </a:custGeom>
          <a:solidFill>
            <a:srgbClr val="FC6241"/>
          </a:solidFill>
          <a:ln w="920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+mn-ea"/>
              <a:cs typeface="+mn-cs"/>
            </a:endParaRPr>
          </a:p>
        </p:txBody>
      </p:sp>
      <p:sp>
        <p:nvSpPr>
          <p:cNvPr id="11" name="Oval 16"/>
          <p:cNvSpPr/>
          <p:nvPr userDrawn="1"/>
        </p:nvSpPr>
        <p:spPr>
          <a:xfrm flipH="1">
            <a:off x="5738127" y="263702"/>
            <a:ext cx="817109" cy="812102"/>
          </a:xfrm>
          <a:prstGeom prst="ellipse">
            <a:avLst/>
          </a:prstGeom>
          <a:solidFill>
            <a:srgbClr val="FC6241"/>
          </a:solidFill>
          <a:ln w="920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D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+mn-ea"/>
              <a:cs typeface="+mn-cs"/>
            </a:endParaRPr>
          </a:p>
        </p:txBody>
      </p:sp>
      <p:sp>
        <p:nvSpPr>
          <p:cNvPr id="12" name="Oval 17"/>
          <p:cNvSpPr/>
          <p:nvPr userDrawn="1"/>
        </p:nvSpPr>
        <p:spPr>
          <a:xfrm flipH="1">
            <a:off x="6297230" y="3966902"/>
            <a:ext cx="563100" cy="559648"/>
          </a:xfrm>
          <a:prstGeom prst="ellipse">
            <a:avLst/>
          </a:prstGeom>
          <a:solidFill>
            <a:srgbClr val="FC6241"/>
          </a:solidFill>
          <a:ln w="920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D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城市的风景&#10;&#10;描述已自动生成"/>
          <p:cNvPicPr>
            <a:picLocks noChangeAspect="1"/>
          </p:cNvPicPr>
          <p:nvPr userDrawn="1"/>
        </p:nvPicPr>
        <p:blipFill rotWithShape="1"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02"/>
          <a:stretch>
            <a:fillRect/>
          </a:stretch>
        </p:blipFill>
        <p:spPr>
          <a:xfrm>
            <a:off x="0" y="493858"/>
            <a:ext cx="12191821" cy="6364142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89" y="0"/>
            <a:ext cx="12191910" cy="6858000"/>
          </a:xfrm>
          <a:prstGeom prst="rect">
            <a:avLst/>
          </a:prstGeom>
          <a:gradFill>
            <a:gsLst>
              <a:gs pos="85000">
                <a:schemeClr val="accent1">
                  <a:lumMod val="5000"/>
                  <a:lumOff val="95000"/>
                  <a:alpha val="90000"/>
                </a:schemeClr>
              </a:gs>
              <a:gs pos="61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9" name="图片 8" descr="电脑萤幕画面&#10;&#10;中度可信度描述已自动生成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27"/>
          <a:stretch>
            <a:fillRect/>
          </a:stretch>
        </p:blipFill>
        <p:spPr>
          <a:xfrm>
            <a:off x="89" y="6260757"/>
            <a:ext cx="12191821" cy="597243"/>
          </a:xfrm>
          <a:prstGeom prst="rect">
            <a:avLst/>
          </a:prstGeom>
        </p:spPr>
      </p:pic>
      <p:sp>
        <p:nvSpPr>
          <p:cNvPr id="10" name="Freeform 5"/>
          <p:cNvSpPr/>
          <p:nvPr userDrawn="1"/>
        </p:nvSpPr>
        <p:spPr bwMode="auto">
          <a:xfrm>
            <a:off x="9425740" y="-28100"/>
            <a:ext cx="1483274" cy="998633"/>
          </a:xfrm>
          <a:custGeom>
            <a:avLst/>
            <a:gdLst>
              <a:gd name="T0" fmla="*/ 935 w 1870"/>
              <a:gd name="T1" fmla="*/ 541 h 1259"/>
              <a:gd name="T2" fmla="*/ 533 w 1870"/>
              <a:gd name="T3" fmla="*/ 0 h 1259"/>
              <a:gd name="T4" fmla="*/ 0 w 1870"/>
              <a:gd name="T5" fmla="*/ 0 h 1259"/>
              <a:gd name="T6" fmla="*/ 935 w 1870"/>
              <a:gd name="T7" fmla="*/ 1259 h 1259"/>
              <a:gd name="T8" fmla="*/ 1870 w 1870"/>
              <a:gd name="T9" fmla="*/ 0 h 1259"/>
              <a:gd name="T10" fmla="*/ 1336 w 1870"/>
              <a:gd name="T11" fmla="*/ 0 h 1259"/>
              <a:gd name="T12" fmla="*/ 935 w 1870"/>
              <a:gd name="T13" fmla="*/ 541 h 1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70" h="1259">
                <a:moveTo>
                  <a:pt x="935" y="541"/>
                </a:moveTo>
                <a:lnTo>
                  <a:pt x="533" y="0"/>
                </a:lnTo>
                <a:lnTo>
                  <a:pt x="0" y="0"/>
                </a:lnTo>
                <a:lnTo>
                  <a:pt x="935" y="1259"/>
                </a:lnTo>
                <a:lnTo>
                  <a:pt x="1870" y="0"/>
                </a:lnTo>
                <a:lnTo>
                  <a:pt x="1336" y="0"/>
                </a:lnTo>
                <a:lnTo>
                  <a:pt x="935" y="541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+mj-lt"/>
            </a:endParaRPr>
          </a:p>
        </p:txBody>
      </p:sp>
      <p:sp>
        <p:nvSpPr>
          <p:cNvPr id="11" name="任意多边形: 形状 10"/>
          <p:cNvSpPr/>
          <p:nvPr userDrawn="1"/>
        </p:nvSpPr>
        <p:spPr>
          <a:xfrm>
            <a:off x="335394" y="0"/>
            <a:ext cx="676252" cy="930788"/>
          </a:xfrm>
          <a:custGeom>
            <a:avLst/>
            <a:gdLst>
              <a:gd name="connsiteX0" fmla="*/ 0 w 676252"/>
              <a:gd name="connsiteY0" fmla="*/ 0 h 930788"/>
              <a:gd name="connsiteX1" fmla="*/ 676252 w 676252"/>
              <a:gd name="connsiteY1" fmla="*/ 0 h 930788"/>
              <a:gd name="connsiteX2" fmla="*/ 676252 w 676252"/>
              <a:gd name="connsiteY2" fmla="*/ 112590 h 930788"/>
              <a:gd name="connsiteX3" fmla="*/ 676252 w 676252"/>
              <a:gd name="connsiteY3" fmla="*/ 164306 h 930788"/>
              <a:gd name="connsiteX4" fmla="*/ 676252 w 676252"/>
              <a:gd name="connsiteY4" fmla="*/ 164306 h 930788"/>
              <a:gd name="connsiteX5" fmla="*/ 676251 w 676252"/>
              <a:gd name="connsiteY5" fmla="*/ 592662 h 930788"/>
              <a:gd name="connsiteX6" fmla="*/ 338125 w 676252"/>
              <a:gd name="connsiteY6" fmla="*/ 930788 h 930788"/>
              <a:gd name="connsiteX7" fmla="*/ 338126 w 676252"/>
              <a:gd name="connsiteY7" fmla="*/ 930787 h 930788"/>
              <a:gd name="connsiteX8" fmla="*/ 0 w 676252"/>
              <a:gd name="connsiteY8" fmla="*/ 592661 h 930788"/>
              <a:gd name="connsiteX9" fmla="*/ 0 w 676252"/>
              <a:gd name="connsiteY9" fmla="*/ 164306 h 930788"/>
              <a:gd name="connsiteX10" fmla="*/ 0 w 676252"/>
              <a:gd name="connsiteY10" fmla="*/ 112590 h 930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76252" h="930788">
                <a:moveTo>
                  <a:pt x="0" y="0"/>
                </a:moveTo>
                <a:lnTo>
                  <a:pt x="676252" y="0"/>
                </a:lnTo>
                <a:lnTo>
                  <a:pt x="676252" y="112590"/>
                </a:lnTo>
                <a:lnTo>
                  <a:pt x="676252" y="164306"/>
                </a:lnTo>
                <a:lnTo>
                  <a:pt x="676252" y="164306"/>
                </a:lnTo>
                <a:lnTo>
                  <a:pt x="676251" y="592662"/>
                </a:lnTo>
                <a:cubicBezTo>
                  <a:pt x="676251" y="779404"/>
                  <a:pt x="524867" y="930788"/>
                  <a:pt x="338125" y="930788"/>
                </a:cubicBezTo>
                <a:lnTo>
                  <a:pt x="338126" y="930787"/>
                </a:lnTo>
                <a:cubicBezTo>
                  <a:pt x="151384" y="930787"/>
                  <a:pt x="0" y="779403"/>
                  <a:pt x="0" y="592661"/>
                </a:cubicBezTo>
                <a:lnTo>
                  <a:pt x="0" y="164306"/>
                </a:lnTo>
                <a:lnTo>
                  <a:pt x="0" y="112590"/>
                </a:lnTo>
                <a:close/>
              </a:path>
            </a:pathLst>
          </a:custGeom>
          <a:solidFill>
            <a:srgbClr val="004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418547" y="306640"/>
            <a:ext cx="509588" cy="509588"/>
          </a:xfrm>
          <a:prstGeom prst="ellipse">
            <a:avLst/>
          </a:prstGeom>
          <a:solidFill>
            <a:srgbClr val="FC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93907" y="134927"/>
            <a:ext cx="758867" cy="291517"/>
          </a:xfrm>
          <a:prstGeom prst="rect">
            <a:avLst/>
          </a:prstGeom>
        </p:spPr>
      </p:pic>
      <p:pic>
        <p:nvPicPr>
          <p:cNvPr id="14" name="图形 13"/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53890" y="417649"/>
            <a:ext cx="440346" cy="33636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41"/>
          <a:stretch>
            <a:fillRect/>
          </a:stretch>
        </p:blipFill>
        <p:spPr>
          <a:xfrm>
            <a:off x="-8506" y="-1"/>
            <a:ext cx="12200505" cy="6858001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8506" y="-1"/>
            <a:ext cx="12200505" cy="6858000"/>
          </a:xfrm>
          <a:prstGeom prst="rect">
            <a:avLst/>
          </a:prstGeom>
          <a:blipFill dpi="0" rotWithShape="1">
            <a:blip r:embed="rId17">
              <a:alphaModFix amt="5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585"/>
            <a:endParaRPr lang="zh-CN" altLang="en-US" sz="355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pic>
        <p:nvPicPr>
          <p:cNvPr id="9" name="图片 8" descr="图片包含 建筑物, 白色, 大型, 户外&#10;&#10;描述已自动生成"/>
          <p:cNvPicPr>
            <a:picLocks noChangeAspect="1"/>
          </p:cNvPicPr>
          <p:nvPr userDrawn="1"/>
        </p:nvPicPr>
        <p:blipFill rotWithShape="1">
          <a:blip r:embed="rId1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6" t="73207"/>
          <a:stretch>
            <a:fillRect/>
          </a:stretch>
        </p:blipFill>
        <p:spPr>
          <a:xfrm>
            <a:off x="-8506" y="5391150"/>
            <a:ext cx="12192000" cy="141519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71" b="8421"/>
          <a:stretch>
            <a:fillRect/>
          </a:stretch>
        </p:blipFill>
        <p:spPr>
          <a:xfrm>
            <a:off x="0" y="5938891"/>
            <a:ext cx="12192000" cy="919109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439275" y="446253"/>
            <a:ext cx="2209800" cy="597243"/>
          </a:xfrm>
          <a:prstGeom prst="rect">
            <a:avLst/>
          </a:prstGeom>
          <a:effectLst>
            <a:glow rad="12700">
              <a:schemeClr val="bg1">
                <a:alpha val="76000"/>
              </a:schemeClr>
            </a:glo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5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片包含 建筑物, 白色, 大型, 户外&#10;&#10;描述已自动生成"/>
          <p:cNvPicPr>
            <a:picLocks noChangeAspect="1"/>
          </p:cNvPicPr>
          <p:nvPr userDrawn="1"/>
        </p:nvPicPr>
        <p:blipFill rotWithShape="1">
          <a:blip r:embed="rId6" cstate="print">
            <a:alphaModFix amt="35000"/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6" t="73207"/>
          <a:stretch>
            <a:fillRect/>
          </a:stretch>
        </p:blipFill>
        <p:spPr>
          <a:xfrm>
            <a:off x="-8506" y="5391150"/>
            <a:ext cx="12192000" cy="1415199"/>
          </a:xfrm>
          <a:prstGeom prst="rect">
            <a:avLst/>
          </a:prstGeom>
        </p:spPr>
      </p:pic>
      <p:sp>
        <p:nvSpPr>
          <p:cNvPr id="15" name="矩形 14"/>
          <p:cNvSpPr/>
          <p:nvPr userDrawn="1"/>
        </p:nvSpPr>
        <p:spPr>
          <a:xfrm>
            <a:off x="-10358" y="-4035"/>
            <a:ext cx="12217517" cy="6862035"/>
          </a:xfrm>
          <a:prstGeom prst="rect">
            <a:avLst/>
          </a:prstGeom>
          <a:blipFill dpi="0" rotWithShape="1">
            <a:blip r:embed="rId7">
              <a:alphaModFix amt="20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08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5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形 15"/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35514" y="423486"/>
            <a:ext cx="1876425" cy="507142"/>
          </a:xfrm>
          <a:prstGeom prst="rect">
            <a:avLst/>
          </a:prstGeom>
          <a:effectLst>
            <a:glow rad="12700">
              <a:sysClr val="window" lastClr="FFFFFF">
                <a:alpha val="76000"/>
              </a:sysClr>
            </a:glow>
          </a:effectLst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71" b="8421"/>
          <a:stretch>
            <a:fillRect/>
          </a:stretch>
        </p:blipFill>
        <p:spPr>
          <a:xfrm>
            <a:off x="-10358" y="5938891"/>
            <a:ext cx="12210864" cy="919109"/>
          </a:xfrm>
          <a:prstGeom prst="rect">
            <a:avLst/>
          </a:prstGeom>
        </p:spPr>
      </p:pic>
      <p:sp>
        <p:nvSpPr>
          <p:cNvPr id="18" name="Freeform: Shape 22"/>
          <p:cNvSpPr/>
          <p:nvPr userDrawn="1"/>
        </p:nvSpPr>
        <p:spPr>
          <a:xfrm rot="5400000" flipV="1">
            <a:off x="647578" y="447433"/>
            <a:ext cx="609432" cy="561539"/>
          </a:xfrm>
          <a:custGeom>
            <a:avLst/>
            <a:gdLst>
              <a:gd name="connsiteX0" fmla="*/ 1012738 w 4948870"/>
              <a:gd name="connsiteY0" fmla="*/ 0 h 4559960"/>
              <a:gd name="connsiteX1" fmla="*/ 3936132 w 4948870"/>
              <a:gd name="connsiteY1" fmla="*/ 0 h 4559960"/>
              <a:gd name="connsiteX2" fmla="*/ 4813408 w 4948870"/>
              <a:gd name="connsiteY2" fmla="*/ 505802 h 4559960"/>
              <a:gd name="connsiteX3" fmla="*/ 4813408 w 4948870"/>
              <a:gd name="connsiteY3" fmla="*/ 1519987 h 4559960"/>
              <a:gd name="connsiteX4" fmla="*/ 3353002 w 4948870"/>
              <a:gd name="connsiteY4" fmla="*/ 4051578 h 4559960"/>
              <a:gd name="connsiteX5" fmla="*/ 2475725 w 4948870"/>
              <a:gd name="connsiteY5" fmla="*/ 4559960 h 4559960"/>
              <a:gd name="connsiteX6" fmla="*/ 1598449 w 4948870"/>
              <a:gd name="connsiteY6" fmla="*/ 4051578 h 4559960"/>
              <a:gd name="connsiteX7" fmla="*/ 135462 w 4948870"/>
              <a:gd name="connsiteY7" fmla="*/ 1519987 h 4559960"/>
              <a:gd name="connsiteX8" fmla="*/ 135462 w 4948870"/>
              <a:gd name="connsiteY8" fmla="*/ 505802 h 4559960"/>
              <a:gd name="connsiteX9" fmla="*/ 1012738 w 4948870"/>
              <a:gd name="connsiteY9" fmla="*/ 0 h 455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48870" h="4559960">
                <a:moveTo>
                  <a:pt x="1012738" y="0"/>
                </a:moveTo>
                <a:cubicBezTo>
                  <a:pt x="1012738" y="0"/>
                  <a:pt x="1012738" y="0"/>
                  <a:pt x="3936132" y="0"/>
                </a:cubicBezTo>
                <a:cubicBezTo>
                  <a:pt x="4297364" y="0"/>
                  <a:pt x="4632793" y="193547"/>
                  <a:pt x="4813408" y="505802"/>
                </a:cubicBezTo>
                <a:cubicBezTo>
                  <a:pt x="4994024" y="820638"/>
                  <a:pt x="4994024" y="1205151"/>
                  <a:pt x="4813408" y="1519987"/>
                </a:cubicBezTo>
                <a:cubicBezTo>
                  <a:pt x="4813408" y="1519987"/>
                  <a:pt x="4813408" y="1519987"/>
                  <a:pt x="3353002" y="4051578"/>
                </a:cubicBezTo>
                <a:cubicBezTo>
                  <a:pt x="3169806" y="4366414"/>
                  <a:pt x="2836957" y="4559960"/>
                  <a:pt x="2475725" y="4559960"/>
                </a:cubicBezTo>
                <a:cubicBezTo>
                  <a:pt x="2111914" y="4559960"/>
                  <a:pt x="1779065" y="4366414"/>
                  <a:pt x="1598449" y="4051578"/>
                </a:cubicBezTo>
                <a:cubicBezTo>
                  <a:pt x="1598449" y="4051578"/>
                  <a:pt x="1598449" y="4051578"/>
                  <a:pt x="135462" y="1519987"/>
                </a:cubicBezTo>
                <a:cubicBezTo>
                  <a:pt x="-45154" y="1205151"/>
                  <a:pt x="-45154" y="820638"/>
                  <a:pt x="135462" y="505802"/>
                </a:cubicBezTo>
                <a:cubicBezTo>
                  <a:pt x="316078" y="193547"/>
                  <a:pt x="651507" y="0"/>
                  <a:pt x="1012738" y="0"/>
                </a:cubicBezTo>
                <a:close/>
              </a:path>
            </a:pathLst>
          </a:custGeom>
          <a:gradFill>
            <a:gsLst>
              <a:gs pos="60000">
                <a:srgbClr val="0055CC"/>
              </a:gs>
              <a:gs pos="100000">
                <a:srgbClr val="004EA2"/>
              </a:gs>
            </a:gsLst>
            <a:lin ang="9000000" scaled="0"/>
          </a:gra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19" name="Freeform: Shape 22"/>
          <p:cNvSpPr/>
          <p:nvPr userDrawn="1"/>
        </p:nvSpPr>
        <p:spPr>
          <a:xfrm rot="5400000" flipV="1">
            <a:off x="462989" y="554214"/>
            <a:ext cx="434505" cy="400359"/>
          </a:xfrm>
          <a:custGeom>
            <a:avLst/>
            <a:gdLst>
              <a:gd name="connsiteX0" fmla="*/ 1012738 w 4948870"/>
              <a:gd name="connsiteY0" fmla="*/ 0 h 4559960"/>
              <a:gd name="connsiteX1" fmla="*/ 3936132 w 4948870"/>
              <a:gd name="connsiteY1" fmla="*/ 0 h 4559960"/>
              <a:gd name="connsiteX2" fmla="*/ 4813408 w 4948870"/>
              <a:gd name="connsiteY2" fmla="*/ 505802 h 4559960"/>
              <a:gd name="connsiteX3" fmla="*/ 4813408 w 4948870"/>
              <a:gd name="connsiteY3" fmla="*/ 1519987 h 4559960"/>
              <a:gd name="connsiteX4" fmla="*/ 3353002 w 4948870"/>
              <a:gd name="connsiteY4" fmla="*/ 4051578 h 4559960"/>
              <a:gd name="connsiteX5" fmla="*/ 2475725 w 4948870"/>
              <a:gd name="connsiteY5" fmla="*/ 4559960 h 4559960"/>
              <a:gd name="connsiteX6" fmla="*/ 1598449 w 4948870"/>
              <a:gd name="connsiteY6" fmla="*/ 4051578 h 4559960"/>
              <a:gd name="connsiteX7" fmla="*/ 135462 w 4948870"/>
              <a:gd name="connsiteY7" fmla="*/ 1519987 h 4559960"/>
              <a:gd name="connsiteX8" fmla="*/ 135462 w 4948870"/>
              <a:gd name="connsiteY8" fmla="*/ 505802 h 4559960"/>
              <a:gd name="connsiteX9" fmla="*/ 1012738 w 4948870"/>
              <a:gd name="connsiteY9" fmla="*/ 0 h 455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48870" h="4559960">
                <a:moveTo>
                  <a:pt x="1012738" y="0"/>
                </a:moveTo>
                <a:cubicBezTo>
                  <a:pt x="1012738" y="0"/>
                  <a:pt x="1012738" y="0"/>
                  <a:pt x="3936132" y="0"/>
                </a:cubicBezTo>
                <a:cubicBezTo>
                  <a:pt x="4297364" y="0"/>
                  <a:pt x="4632793" y="193547"/>
                  <a:pt x="4813408" y="505802"/>
                </a:cubicBezTo>
                <a:cubicBezTo>
                  <a:pt x="4994024" y="820638"/>
                  <a:pt x="4994024" y="1205151"/>
                  <a:pt x="4813408" y="1519987"/>
                </a:cubicBezTo>
                <a:cubicBezTo>
                  <a:pt x="4813408" y="1519987"/>
                  <a:pt x="4813408" y="1519987"/>
                  <a:pt x="3353002" y="4051578"/>
                </a:cubicBezTo>
                <a:cubicBezTo>
                  <a:pt x="3169806" y="4366414"/>
                  <a:pt x="2836957" y="4559960"/>
                  <a:pt x="2475725" y="4559960"/>
                </a:cubicBezTo>
                <a:cubicBezTo>
                  <a:pt x="2111914" y="4559960"/>
                  <a:pt x="1779065" y="4366414"/>
                  <a:pt x="1598449" y="4051578"/>
                </a:cubicBezTo>
                <a:cubicBezTo>
                  <a:pt x="1598449" y="4051578"/>
                  <a:pt x="1598449" y="4051578"/>
                  <a:pt x="135462" y="1519987"/>
                </a:cubicBezTo>
                <a:cubicBezTo>
                  <a:pt x="-45154" y="1205151"/>
                  <a:pt x="-45154" y="820638"/>
                  <a:pt x="135462" y="505802"/>
                </a:cubicBezTo>
                <a:cubicBezTo>
                  <a:pt x="316078" y="193547"/>
                  <a:pt x="651507" y="0"/>
                  <a:pt x="1012738" y="0"/>
                </a:cubicBezTo>
                <a:close/>
              </a:path>
            </a:pathLst>
          </a:custGeom>
          <a:solidFill>
            <a:srgbClr val="FC6241"/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思源黑体" panose="020B0500000000000000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5B8C9-F316-4BFE-8C90-D337B203AEBB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F4CB7-F473-4BB5-A8F4-0DEBD1E6E59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892969" y="312539"/>
            <a:ext cx="10406063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5917310" y="6505277"/>
            <a:ext cx="304571" cy="29738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66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正文级别 1…"/>
          <p:cNvSpPr txBox="1">
            <a:spLocks noGrp="1"/>
          </p:cNvSpPr>
          <p:nvPr>
            <p:ph type="body" idx="1"/>
          </p:nvPr>
        </p:nvSpPr>
        <p:spPr>
          <a:xfrm>
            <a:off x="892969" y="1830586"/>
            <a:ext cx="10406063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</p:spTree>
    <p:extLst>
      <p:ext uri="{BB962C8B-B14F-4D97-AF65-F5344CB8AC3E}">
        <p14:creationId xmlns:p14="http://schemas.microsoft.com/office/powerpoint/2010/main" val="2929940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</p:sldLayoutIdLst>
  <p:transition spd="med"/>
  <p:txStyles>
    <p:title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1252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62505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93758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25011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1562640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187516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18769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250022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281275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9.pn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1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62.wm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1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1.jpeg"/><Relationship Id="rId4" Type="http://schemas.openxmlformats.org/officeDocument/2006/relationships/image" Target="../media/image60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68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0.png"/><Relationship Id="rId7" Type="http://schemas.openxmlformats.org/officeDocument/2006/relationships/image" Target="../media/image900.png"/><Relationship Id="rId2" Type="http://schemas.openxmlformats.org/officeDocument/2006/relationships/image" Target="../media/image850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10" Type="http://schemas.openxmlformats.org/officeDocument/2006/relationships/image" Target="../media/image93.png"/><Relationship Id="rId4" Type="http://schemas.openxmlformats.org/officeDocument/2006/relationships/image" Target="../media/image88.png"/><Relationship Id="rId9" Type="http://schemas.openxmlformats.org/officeDocument/2006/relationships/image" Target="../media/image9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0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0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106.png"/><Relationship Id="rId4" Type="http://schemas.openxmlformats.org/officeDocument/2006/relationships/image" Target="../media/image110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7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08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130.png"/><Relationship Id="rId7" Type="http://schemas.openxmlformats.org/officeDocument/2006/relationships/image" Target="../media/image129.png"/><Relationship Id="rId2" Type="http://schemas.openxmlformats.org/officeDocument/2006/relationships/image" Target="../media/image1120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28.png"/><Relationship Id="rId5" Type="http://schemas.openxmlformats.org/officeDocument/2006/relationships/image" Target="../media/image112.png"/><Relationship Id="rId10" Type="http://schemas.openxmlformats.org/officeDocument/2006/relationships/image" Target="../media/image132.png"/><Relationship Id="rId4" Type="http://schemas.openxmlformats.org/officeDocument/2006/relationships/image" Target="../media/image111.png"/><Relationship Id="rId9" Type="http://schemas.openxmlformats.org/officeDocument/2006/relationships/image" Target="../media/image1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4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16.png"/><Relationship Id="rId5" Type="http://schemas.openxmlformats.org/officeDocument/2006/relationships/image" Target="../media/image105.png"/><Relationship Id="rId4" Type="http://schemas.openxmlformats.org/officeDocument/2006/relationships/image" Target="../media/image1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7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22.png"/><Relationship Id="rId5" Type="http://schemas.openxmlformats.org/officeDocument/2006/relationships/image" Target="../media/image119.png"/><Relationship Id="rId10" Type="http://schemas.openxmlformats.org/officeDocument/2006/relationships/image" Target="../media/image127.png"/><Relationship Id="rId4" Type="http://schemas.openxmlformats.org/officeDocument/2006/relationships/image" Target="../media/image118.png"/><Relationship Id="rId9" Type="http://schemas.openxmlformats.org/officeDocument/2006/relationships/image" Target="../media/image1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5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310.png"/><Relationship Id="rId7" Type="http://schemas.openxmlformats.org/officeDocument/2006/relationships/image" Target="../media/image1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340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0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27.png"/><Relationship Id="rId10" Type="http://schemas.openxmlformats.org/officeDocument/2006/relationships/image" Target="../media/image48.png"/><Relationship Id="rId4" Type="http://schemas.openxmlformats.org/officeDocument/2006/relationships/image" Target="../media/image5.png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7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50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小鸟&#10;&#10;中度可信度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3" t="59122" r="55145" b="12390"/>
          <a:stretch>
            <a:fillRect/>
          </a:stretch>
        </p:blipFill>
        <p:spPr>
          <a:xfrm>
            <a:off x="10456130" y="1117922"/>
            <a:ext cx="972874" cy="1117922"/>
          </a:xfrm>
          <a:prstGeom prst="rect">
            <a:avLst/>
          </a:prstGeom>
        </p:spPr>
      </p:pic>
      <p:pic>
        <p:nvPicPr>
          <p:cNvPr id="8" name="图片 7" descr="鸟飞在空中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86"/>
          <a:stretch>
            <a:fillRect/>
          </a:stretch>
        </p:blipFill>
        <p:spPr>
          <a:xfrm>
            <a:off x="9576454" y="1117922"/>
            <a:ext cx="1419101" cy="1027765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3483196" y="3574606"/>
            <a:ext cx="1625440" cy="393145"/>
            <a:chOff x="3960592" y="4262335"/>
            <a:chExt cx="1625440" cy="393145"/>
          </a:xfrm>
        </p:grpSpPr>
        <p:sp>
          <p:nvSpPr>
            <p:cNvPr id="10" name="椭圆 9"/>
            <p:cNvSpPr/>
            <p:nvPr/>
          </p:nvSpPr>
          <p:spPr>
            <a:xfrm>
              <a:off x="3986638" y="4262335"/>
              <a:ext cx="376517" cy="37651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形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60592" y="4322759"/>
              <a:ext cx="438132" cy="246142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4472427" y="4286148"/>
              <a:ext cx="11136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邹芝田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485299" y="3579437"/>
            <a:ext cx="2790345" cy="393145"/>
            <a:chOff x="6457798" y="3471946"/>
            <a:chExt cx="2790345" cy="393145"/>
          </a:xfrm>
        </p:grpSpPr>
        <p:sp>
          <p:nvSpPr>
            <p:cNvPr id="14" name="文本框 13"/>
            <p:cNvSpPr txBox="1"/>
            <p:nvPr/>
          </p:nvSpPr>
          <p:spPr>
            <a:xfrm>
              <a:off x="6943586" y="3495759"/>
              <a:ext cx="23045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b="1" dirty="0">
                  <a:solidFill>
                    <a:srgbClr val="00469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2023</a:t>
              </a:r>
              <a:r>
                <a:rPr lang="zh-CN" altLang="en-US" b="1" dirty="0">
                  <a:solidFill>
                    <a:srgbClr val="00469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r>
                <a:rPr lang="en-US" altLang="zh-CN" b="1" dirty="0">
                  <a:solidFill>
                    <a:srgbClr val="00469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</a:t>
              </a:r>
              <a:r>
                <a:rPr lang="zh-CN" altLang="en-US" b="1" dirty="0">
                  <a:solidFill>
                    <a:srgbClr val="00469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月，武汉</a:t>
              </a: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6457798" y="3471946"/>
              <a:ext cx="376517" cy="376517"/>
              <a:chOff x="6444088" y="4262402"/>
              <a:chExt cx="376517" cy="376517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6444088" y="4262402"/>
                <a:ext cx="376517" cy="37651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55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7" name="图形 1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484769" y="4295939"/>
                <a:ext cx="304680" cy="304680"/>
              </a:xfrm>
              <a:prstGeom prst="rect">
                <a:avLst/>
              </a:prstGeom>
            </p:spPr>
          </p:pic>
        </p:grpSp>
      </p:grpSp>
      <p:sp>
        <p:nvSpPr>
          <p:cNvPr id="18" name="文本框 17"/>
          <p:cNvSpPr txBox="1"/>
          <p:nvPr/>
        </p:nvSpPr>
        <p:spPr>
          <a:xfrm>
            <a:off x="739140" y="525780"/>
            <a:ext cx="2887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守信  求实  好学  力行</a:t>
            </a:r>
          </a:p>
        </p:txBody>
      </p:sp>
      <p:pic>
        <p:nvPicPr>
          <p:cNvPr id="19" name="图形 18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39275" y="446253"/>
            <a:ext cx="2209800" cy="597243"/>
          </a:xfrm>
          <a:prstGeom prst="rect">
            <a:avLst/>
          </a:prstGeom>
          <a:effectLst>
            <a:glow rad="12700">
              <a:schemeClr val="bg1">
                <a:alpha val="76000"/>
              </a:schemeClr>
            </a:glow>
          </a:effectLst>
        </p:spPr>
      </p:pic>
      <p:sp>
        <p:nvSpPr>
          <p:cNvPr id="21" name="矩形 20"/>
          <p:cNvSpPr/>
          <p:nvPr/>
        </p:nvSpPr>
        <p:spPr>
          <a:xfrm>
            <a:off x="2561799" y="2044924"/>
            <a:ext cx="7091467" cy="461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25000"/>
              </a:lnSpc>
            </a:pPr>
            <a:endParaRPr lang="zh-CN" altLang="en-US" sz="5400" b="1" kern="100" spc="-150" dirty="0">
              <a:solidFill>
                <a:srgbClr val="156D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0CB1A1C-9516-0450-30F9-89D99FCAE4A7}"/>
              </a:ext>
            </a:extLst>
          </p:cNvPr>
          <p:cNvSpPr/>
          <p:nvPr/>
        </p:nvSpPr>
        <p:spPr>
          <a:xfrm>
            <a:off x="2484987" y="2145687"/>
            <a:ext cx="7091467" cy="511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2400" b="1" kern="100" spc="-1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Theoretical  overview  of  three-body  B  decays</a:t>
            </a:r>
            <a:endParaRPr lang="zh-CN" altLang="en-US" sz="2400" b="1" kern="100" spc="-15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23333" y="389760"/>
            <a:ext cx="5734692" cy="565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8585">
              <a:lnSpc>
                <a:spcPct val="120000"/>
              </a:lnSpc>
            </a:pPr>
            <a:r>
              <a:rPr lang="en-US" altLang="zh-CN" sz="2800" b="1" dirty="0">
                <a:solidFill>
                  <a:srgbClr val="008C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So large, Why?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FA6C839-0118-AB9D-0C3E-00A5FA6952FC}"/>
              </a:ext>
            </a:extLst>
          </p:cNvPr>
          <p:cNvSpPr txBox="1"/>
          <p:nvPr/>
        </p:nvSpPr>
        <p:spPr>
          <a:xfrm>
            <a:off x="450850" y="1395524"/>
            <a:ext cx="11555333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/>
              <a:t>The energy release scale in weak B decays is of order 5 GeV, whereas the major resonances lie in the energy region of 0.77 to 1.6 GeV, or  less than 2.0GeV. Consequently, it is likely that three-body B decays may receive sizable non-resonant contributions.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B598BAF-379F-C5ED-2912-534E14894D48}"/>
              </a:ext>
            </a:extLst>
          </p:cNvPr>
          <p:cNvSpPr txBox="1"/>
          <p:nvPr/>
        </p:nvSpPr>
        <p:spPr>
          <a:xfrm>
            <a:off x="481030" y="3198167"/>
            <a:ext cx="61095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8CD6"/>
                </a:solidFill>
              </a:rPr>
              <a:t>How to evaluate? </a:t>
            </a:r>
            <a:endParaRPr lang="zh-CN" altLang="en-US" sz="2400" b="1" dirty="0">
              <a:solidFill>
                <a:srgbClr val="008CD6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D6A0B07-67F3-2CF5-4C1F-BFC0934F87A6}"/>
              </a:ext>
            </a:extLst>
          </p:cNvPr>
          <p:cNvSpPr txBox="1"/>
          <p:nvPr/>
        </p:nvSpPr>
        <p:spPr>
          <a:xfrm>
            <a:off x="564880" y="4079601"/>
            <a:ext cx="25666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FC6241"/>
                </a:solidFill>
              </a:rPr>
              <a:t>Hai-Yang Cheng ,</a:t>
            </a:r>
            <a:r>
              <a:rPr lang="en-US" altLang="zh-CN" sz="2000" dirty="0" err="1">
                <a:solidFill>
                  <a:srgbClr val="FC6241"/>
                </a:solidFill>
              </a:rPr>
              <a:t>etc</a:t>
            </a:r>
            <a:endParaRPr lang="zh-CN" altLang="en-US" sz="2000" dirty="0">
              <a:solidFill>
                <a:srgbClr val="FC624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BD204BD8-17D7-11E5-48C6-B6DEA5D36F02}"/>
                  </a:ext>
                </a:extLst>
              </p:cNvPr>
              <p:cNvSpPr txBox="1"/>
              <p:nvPr/>
            </p:nvSpPr>
            <p:spPr>
              <a:xfrm>
                <a:off x="3619646" y="4110379"/>
                <a:ext cx="6170435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dirty="0">
                    <a:solidFill>
                      <a:srgbClr val="7030A0"/>
                    </a:solidFill>
                  </a:rPr>
                  <a:t>Heavy-Meson Chiral  Perturbative theory</a:t>
                </a:r>
                <a:r>
                  <a:rPr lang="en-US" altLang="zh-CN" dirty="0"/>
                  <a:t>, the large contributions are involved in the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dirty="0"/>
                  <a:t> transition.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BD204BD8-17D7-11E5-48C6-B6DEA5D36F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9646" y="4110379"/>
                <a:ext cx="6170435" cy="646331"/>
              </a:xfrm>
              <a:prstGeom prst="rect">
                <a:avLst/>
              </a:prstGeom>
              <a:blipFill>
                <a:blip r:embed="rId3"/>
                <a:stretch>
                  <a:fillRect l="-889" t="-4717" b="-141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框 13">
            <a:extLst>
              <a:ext uri="{FF2B5EF4-FFF2-40B4-BE49-F238E27FC236}">
                <a16:creationId xmlns:a16="http://schemas.microsoft.com/office/drawing/2014/main" id="{15064190-8A0A-65C6-AB05-4A076661B248}"/>
              </a:ext>
            </a:extLst>
          </p:cNvPr>
          <p:cNvSpPr txBox="1"/>
          <p:nvPr/>
        </p:nvSpPr>
        <p:spPr>
          <a:xfrm>
            <a:off x="550699" y="5139310"/>
            <a:ext cx="2891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C6241"/>
                </a:solidFill>
              </a:rPr>
              <a:t>PQCD group (</a:t>
            </a:r>
            <a:r>
              <a:rPr lang="en-US" altLang="zh-CN" dirty="0" err="1">
                <a:solidFill>
                  <a:srgbClr val="FC6241"/>
                </a:solidFill>
              </a:rPr>
              <a:t>zhi</a:t>
            </a:r>
            <a:r>
              <a:rPr lang="en-US" altLang="zh-CN" dirty="0">
                <a:solidFill>
                  <a:srgbClr val="FC6241"/>
                </a:solidFill>
              </a:rPr>
              <a:t>-tian zou, Ying Li, </a:t>
            </a:r>
            <a:r>
              <a:rPr lang="en-US" altLang="zh-CN" dirty="0" err="1">
                <a:solidFill>
                  <a:srgbClr val="FC6241"/>
                </a:solidFill>
              </a:rPr>
              <a:t>etc</a:t>
            </a:r>
            <a:r>
              <a:rPr lang="en-US" altLang="zh-CN" dirty="0">
                <a:solidFill>
                  <a:srgbClr val="FC6241"/>
                </a:solidFill>
              </a:rPr>
              <a:t>)</a:t>
            </a:r>
            <a:endParaRPr lang="zh-CN" altLang="en-US" dirty="0">
              <a:solidFill>
                <a:srgbClr val="FC6241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1B12C73-5D8C-FD96-7438-568C8312CE40}"/>
              </a:ext>
            </a:extLst>
          </p:cNvPr>
          <p:cNvSpPr txBox="1"/>
          <p:nvPr/>
        </p:nvSpPr>
        <p:spPr>
          <a:xfrm>
            <a:off x="3661131" y="5139309"/>
            <a:ext cx="6700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Dominated by the two-hard-gluon exchange process. The pure annihilation type contributions can be perturbatively  calculated.</a:t>
            </a:r>
            <a:endParaRPr lang="zh-CN" alt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105CC14-E151-614E-B623-4873C1DDFB0E}"/>
              </a:ext>
            </a:extLst>
          </p:cNvPr>
          <p:cNvSpPr txBox="1"/>
          <p:nvPr/>
        </p:nvSpPr>
        <p:spPr>
          <a:xfrm>
            <a:off x="1397667" y="106091"/>
            <a:ext cx="7777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NR in Factorization Approach</a:t>
            </a:r>
            <a:endParaRPr lang="zh-CN" altLang="en-US" sz="28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22FB248-F1EA-72F3-7803-01AB13313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148" y="1430286"/>
            <a:ext cx="2109399" cy="1542422"/>
          </a:xfrm>
          <a:prstGeom prst="rect">
            <a:avLst/>
          </a:prstGeom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C9F2442A-EE5E-8922-B466-6EC501A44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3262" y="1037009"/>
            <a:ext cx="1100137" cy="29527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PMingLiU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PMingLiU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PMingLiU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PMingLiU" charset="-120"/>
              </a:rPr>
              <a:t>b→u</a:t>
            </a:r>
            <a:endParaRPr kumimoji="1" lang="en-US" altLang="zh-TW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PMingLiU" charset="-120"/>
            </a:endParaRPr>
          </a:p>
        </p:txBody>
      </p:sp>
      <p:sp>
        <p:nvSpPr>
          <p:cNvPr id="6" name="Oval 60">
            <a:extLst>
              <a:ext uri="{FF2B5EF4-FFF2-40B4-BE49-F238E27FC236}">
                <a16:creationId xmlns:a16="http://schemas.microsoft.com/office/drawing/2014/main" id="{200A4113-BBE4-921B-2C88-47D755B032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313" y="1192213"/>
            <a:ext cx="1582737" cy="1295400"/>
          </a:xfrm>
          <a:prstGeom prst="ellips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PMingLiU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PMingLiU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PMingLiU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2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PMingLiU" charset="-120"/>
            </a:endParaRPr>
          </a:p>
        </p:txBody>
      </p:sp>
      <p:sp>
        <p:nvSpPr>
          <p:cNvPr id="7" name="文字方塊 47">
            <a:extLst>
              <a:ext uri="{FF2B5EF4-FFF2-40B4-BE49-F238E27FC236}">
                <a16:creationId xmlns:a16="http://schemas.microsoft.com/office/drawing/2014/main" id="{5A03AA2E-71D4-90DB-ADED-92547566E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5856" y="967509"/>
            <a:ext cx="5080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PMingLiU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PMingLiU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PMingLiU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NR contribution of</a:t>
            </a:r>
            <a:endParaRPr lang="zh-TW" altLang="en-US" sz="2000" dirty="0">
              <a:solidFill>
                <a:srgbClr val="0000FF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" name="Text Box 18">
            <a:extLst>
              <a:ext uri="{FF2B5EF4-FFF2-40B4-BE49-F238E27FC236}">
                <a16:creationId xmlns:a16="http://schemas.microsoft.com/office/drawing/2014/main" id="{59FC6900-33F6-2754-57BC-3CE78FBCD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1156" y="2805906"/>
            <a:ext cx="8877300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PMingLiU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PMingLiU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PMingLiU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9pPr>
          </a:lstStyle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50000"/>
              <a:buFont typeface="Wingdings" charset="2"/>
              <a:buChar char="l"/>
              <a:tabLst/>
              <a:defRPr/>
            </a:pPr>
            <a:r>
              <a:rPr kumimoji="1" lang="en-US" altLang="zh-TW" sz="2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" charset="0"/>
                <a:ea typeface="Gill Sans" charset="0"/>
                <a:cs typeface="Gill Sans" charset="0"/>
              </a:rPr>
              <a:t>Early attempt: Apply heavy meson chiral perturbation theory   (</a:t>
            </a:r>
            <a:r>
              <a:rPr kumimoji="1" lang="en-US" altLang="zh-TW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" charset="0"/>
                <a:ea typeface="Gill Sans" charset="0"/>
                <a:cs typeface="Gill Sans" charset="0"/>
              </a:rPr>
              <a:t>HMChPT</a:t>
            </a:r>
            <a:r>
              <a:rPr kumimoji="1" lang="en-US" altLang="zh-TW" sz="2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" charset="0"/>
                <a:ea typeface="Gill Sans" charset="0"/>
                <a:cs typeface="Gill Sans" charset="0"/>
              </a:rPr>
              <a:t>)  to evaluate form factors r and </a:t>
            </a:r>
            <a:r>
              <a:rPr kumimoji="1" lang="en-US" altLang="zh-TW" sz="2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" charset="0"/>
                <a:ea typeface="Gill Sans" charset="0"/>
                <a:cs typeface="Gill Sans" charset="0"/>
                <a:sym typeface="Symbol" charset="2"/>
              </a:rPr>
              <a:t></a:t>
            </a:r>
            <a:r>
              <a:rPr kumimoji="1" lang="en-US" altLang="zh-TW" sz="2200" b="0" i="0" u="none" strike="noStrike" kern="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" charset="0"/>
                <a:ea typeface="Gill Sans" charset="0"/>
                <a:cs typeface="Gill Sans" charset="0"/>
                <a:sym typeface="Symbol" charset="2"/>
              </a:rPr>
              <a:t></a:t>
            </a:r>
            <a:endParaRPr kumimoji="1" lang="en-US" altLang="zh-TW" sz="22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Gill Sans" charset="0"/>
              <a:ea typeface="Gill Sans" charset="0"/>
              <a:cs typeface="Gill Sans" charset="0"/>
              <a:sym typeface="Symbol" charset="2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kumimoji="1" lang="en-US" altLang="zh-TW" sz="2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PMingLiU" charset="-120"/>
                <a:sym typeface="Symbol" charset="2"/>
              </a:rPr>
              <a:t>    </a:t>
            </a:r>
            <a:endParaRPr kumimoji="1" lang="en-US" altLang="zh-TW" sz="2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Arial Unicode MS" charset="0"/>
              <a:sym typeface="Symbol" charset="2"/>
            </a:endParaRPr>
          </a:p>
        </p:txBody>
      </p:sp>
      <p:graphicFrame>
        <p:nvGraphicFramePr>
          <p:cNvPr id="12" name="Object 3" descr="羊皮紙">
            <a:extLst>
              <a:ext uri="{FF2B5EF4-FFF2-40B4-BE49-F238E27FC236}">
                <a16:creationId xmlns:a16="http://schemas.microsoft.com/office/drawing/2014/main" id="{CB1C7784-4F10-E688-305D-E6F194769C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6218892"/>
              </p:ext>
            </p:extLst>
          </p:nvPr>
        </p:nvGraphicFramePr>
        <p:xfrm>
          <a:off x="3633658" y="1551709"/>
          <a:ext cx="8180388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4889500" imgH="533400" progId="Equation.3">
                  <p:embed/>
                </p:oleObj>
              </mc:Choice>
              <mc:Fallback>
                <p:oleObj name="方程式" r:id="rId3" imgW="4889500" imgH="533400" progId="Equation.3">
                  <p:embed/>
                  <p:pic>
                    <p:nvPicPr>
                      <p:cNvPr id="1074" name="Object 3" descr="羊皮紙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3658" y="1551709"/>
                        <a:ext cx="8180388" cy="892175"/>
                      </a:xfrm>
                      <a:prstGeom prst="rect">
                        <a:avLst/>
                      </a:prstGeom>
                      <a:blipFill dpi="0" rotWithShape="0">
                        <a:blip r:embed="rId5"/>
                        <a:srcRect/>
                        <a:tile tx="0" ty="0" sx="100000" sy="100000" flip="none" algn="tl"/>
                      </a:blip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58">
            <a:extLst>
              <a:ext uri="{FF2B5EF4-FFF2-40B4-BE49-F238E27FC236}">
                <a16:creationId xmlns:a16="http://schemas.microsoft.com/office/drawing/2014/main" id="{76F58CAA-257F-F4E5-2B28-062102CDA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5308" y="3182135"/>
            <a:ext cx="53800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PMingLiU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PMingLiU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PMingLiU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500" b="0" dirty="0" err="1"/>
              <a:t>Bajc</a:t>
            </a:r>
            <a:r>
              <a:rPr lang="en-US" altLang="zh-TW" sz="1500" b="0" dirty="0"/>
              <a:t>, </a:t>
            </a:r>
            <a:r>
              <a:rPr lang="en-US" altLang="zh-TW" sz="1500" b="0" dirty="0" err="1"/>
              <a:t>Fajfer</a:t>
            </a:r>
            <a:r>
              <a:rPr lang="en-US" altLang="zh-TW" sz="1500" b="0" dirty="0"/>
              <a:t>, Oakes, Pham;  Deandrea et al. (’99)</a:t>
            </a:r>
          </a:p>
        </p:txBody>
      </p:sp>
      <p:graphicFrame>
        <p:nvGraphicFramePr>
          <p:cNvPr id="48" name="Object 2">
            <a:extLst>
              <a:ext uri="{FF2B5EF4-FFF2-40B4-BE49-F238E27FC236}">
                <a16:creationId xmlns:a16="http://schemas.microsoft.com/office/drawing/2014/main" id="{B037F3C2-0D1E-C0B5-A0BB-49281C2CC6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5317520"/>
              </p:ext>
            </p:extLst>
          </p:nvPr>
        </p:nvGraphicFramePr>
        <p:xfrm>
          <a:off x="7155955" y="952428"/>
          <a:ext cx="2843212" cy="43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6" imgW="1511300" imgH="228600" progId="Equation.3">
                  <p:embed/>
                </p:oleObj>
              </mc:Choice>
              <mc:Fallback>
                <p:oleObj name="方程式" r:id="rId6" imgW="1511300" imgH="228600" progId="Equation.3">
                  <p:embed/>
                  <p:pic>
                    <p:nvPicPr>
                      <p:cNvPr id="3277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55955" y="952428"/>
                        <a:ext cx="2843212" cy="430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文本框 48">
            <a:extLst>
              <a:ext uri="{FF2B5EF4-FFF2-40B4-BE49-F238E27FC236}">
                <a16:creationId xmlns:a16="http://schemas.microsoft.com/office/drawing/2014/main" id="{8925685B-DE45-8A37-CA5C-E882DDDADE3F}"/>
              </a:ext>
            </a:extLst>
          </p:cNvPr>
          <p:cNvSpPr txBox="1"/>
          <p:nvPr/>
        </p:nvSpPr>
        <p:spPr>
          <a:xfrm>
            <a:off x="3431155" y="4103314"/>
            <a:ext cx="7834397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 typeface="Wingdings" charset="2"/>
              <a:buChar char="n"/>
            </a:pPr>
            <a:r>
              <a:rPr lang="en-US" altLang="zh-TW" sz="1800" dirty="0">
                <a:solidFill>
                  <a:srgbClr val="0000FF"/>
                </a:solidFill>
                <a:latin typeface="Helvetica" charset="0"/>
                <a:ea typeface="Helvetica" charset="0"/>
                <a:cs typeface="Helvetica" charset="0"/>
                <a:sym typeface="Symbol" charset="2"/>
              </a:rPr>
              <a:t> </a:t>
            </a:r>
            <a:r>
              <a:rPr lang="en-US" altLang="zh-TW" sz="1800" b="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NR rates for tree-dominated B→KK,  will become too large </a:t>
            </a:r>
          </a:p>
          <a:p>
            <a:pPr eaLnBrk="1" hangingPunct="1">
              <a:spcBef>
                <a:spcPct val="50000"/>
              </a:spcBef>
              <a:buFont typeface="Wingdings" charset="2"/>
              <a:buNone/>
            </a:pPr>
            <a:r>
              <a:rPr lang="en-US" altLang="zh-TW" sz="1800" b="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    For example,     BF(B</a:t>
            </a:r>
            <a:r>
              <a:rPr lang="en-US" altLang="zh-TW" sz="1800" b="0" baseline="30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-</a:t>
            </a:r>
            <a:r>
              <a:rPr lang="en-US" altLang="zh-TW" sz="1800" b="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→K</a:t>
            </a:r>
            <a:r>
              <a:rPr lang="en-US" altLang="zh-TW" sz="1800" b="0" baseline="30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+</a:t>
            </a:r>
            <a:r>
              <a:rPr lang="en-US" altLang="zh-TW" sz="1800" b="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K</a:t>
            </a:r>
            <a:r>
              <a:rPr lang="en-US" altLang="zh-TW" sz="1800" b="0" baseline="30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-</a:t>
            </a:r>
            <a:r>
              <a:rPr lang="en-US" altLang="zh-TW" sz="1800" b="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</a:t>
            </a:r>
            <a:r>
              <a:rPr lang="en-US" altLang="zh-TW" sz="1800" b="0" baseline="30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-</a:t>
            </a:r>
            <a:r>
              <a:rPr lang="en-US" altLang="zh-TW" sz="1800" b="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)</a:t>
            </a:r>
            <a:r>
              <a:rPr lang="en-US" altLang="zh-TW" sz="1800" b="0" baseline="-25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NR </a:t>
            </a:r>
            <a:r>
              <a:rPr lang="en-US" altLang="zh-TW" sz="1800" b="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= 3310</a:t>
            </a:r>
            <a:r>
              <a:rPr lang="en-US" altLang="zh-TW" sz="1800" b="0" baseline="30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-6</a:t>
            </a:r>
            <a:r>
              <a:rPr lang="en-US" altLang="zh-TW" sz="1800" b="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  larger than total BF, 510</a:t>
            </a:r>
            <a:r>
              <a:rPr lang="en-US" altLang="zh-TW" sz="1800" b="0" baseline="30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-6</a:t>
            </a:r>
            <a:endParaRPr lang="en-US" altLang="zh-TW" sz="1800" b="0" dirty="0">
              <a:solidFill>
                <a:srgbClr val="0000FF"/>
              </a:solidFill>
              <a:latin typeface="Gill Sans" charset="0"/>
              <a:ea typeface="Gill Sans" charset="0"/>
              <a:cs typeface="Gill Sans" charset="0"/>
              <a:sym typeface="Symbol" charset="2"/>
            </a:endParaRPr>
          </a:p>
          <a:p>
            <a:pPr eaLnBrk="1" hangingPunct="1">
              <a:spcBef>
                <a:spcPct val="50000"/>
              </a:spcBef>
              <a:buFont typeface="Wingdings" charset="2"/>
              <a:buNone/>
            </a:pPr>
            <a:r>
              <a:rPr lang="en-US" altLang="zh-TW" sz="1800" b="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                            BF(B</a:t>
            </a:r>
            <a:r>
              <a:rPr lang="en-US" altLang="zh-TW" sz="1800" b="0" baseline="30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-</a:t>
            </a:r>
            <a:r>
              <a:rPr lang="en-US" altLang="zh-TW" sz="1800" b="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→</a:t>
            </a:r>
            <a:r>
              <a:rPr lang="en-US" altLang="zh-TW" sz="1800" b="0" baseline="30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+</a:t>
            </a:r>
            <a:r>
              <a:rPr lang="en-US" altLang="zh-TW" sz="1800" b="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</a:t>
            </a:r>
            <a:r>
              <a:rPr lang="en-US" altLang="zh-TW" sz="1800" b="0" baseline="30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- </a:t>
            </a:r>
            <a:r>
              <a:rPr lang="en-US" altLang="zh-TW" sz="1800" b="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</a:t>
            </a:r>
            <a:r>
              <a:rPr lang="en-US" altLang="zh-TW" sz="1800" b="0" baseline="30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-</a:t>
            </a:r>
            <a:r>
              <a:rPr lang="en-US" altLang="zh-TW" sz="1800" b="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)</a:t>
            </a:r>
            <a:r>
              <a:rPr lang="en-US" altLang="zh-TW" sz="1800" b="0" baseline="-25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NR </a:t>
            </a:r>
            <a:r>
              <a:rPr lang="en-US" altLang="zh-TW" sz="1800" b="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= 7510</a:t>
            </a:r>
            <a:r>
              <a:rPr lang="en-US" altLang="zh-TW" sz="1800" b="0" baseline="30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-6</a:t>
            </a:r>
            <a:r>
              <a:rPr lang="en-US" altLang="zh-TW" sz="1800" b="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  larger than total BF, 5.310</a:t>
            </a:r>
            <a:r>
              <a:rPr lang="en-US" altLang="zh-TW" sz="1800" b="0" baseline="30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-6</a:t>
            </a:r>
            <a:endParaRPr lang="en-US" altLang="zh-TW" sz="1800" b="0" dirty="0">
              <a:solidFill>
                <a:srgbClr val="FF0000"/>
              </a:solidFill>
              <a:latin typeface="Gill Sans" charset="0"/>
              <a:ea typeface="Gill Sans" charset="0"/>
              <a:cs typeface="Gill Sans" charset="0"/>
              <a:sym typeface="Symbol" charset="2"/>
            </a:endParaRPr>
          </a:p>
          <a:p>
            <a:pPr eaLnBrk="1" hangingPunct="1">
              <a:spcBef>
                <a:spcPct val="50000"/>
              </a:spcBef>
              <a:buFont typeface="Wingdings" charset="2"/>
              <a:buNone/>
            </a:pPr>
            <a:r>
              <a:rPr lang="en-US" altLang="zh-TW" sz="1800" b="0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           ⇒</a:t>
            </a:r>
            <a:r>
              <a:rPr lang="en-US" altLang="zh-TW" sz="1800" b="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 </a:t>
            </a:r>
            <a:r>
              <a:rPr lang="en-US" altLang="zh-TW" sz="1800" b="0" dirty="0" err="1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HMChPT</a:t>
            </a:r>
            <a:r>
              <a:rPr lang="en-US" altLang="zh-TW" sz="1800" b="0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 is applicable only to soft mesons !</a:t>
            </a:r>
            <a:r>
              <a:rPr lang="en-US" altLang="zh-TW" sz="1800" b="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 </a:t>
            </a:r>
            <a:endParaRPr lang="en-US" altLang="zh-TW" sz="1800" b="0" dirty="0">
              <a:solidFill>
                <a:srgbClr val="0000FF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85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3">
            <a:extLst>
              <a:ext uri="{FF2B5EF4-FFF2-40B4-BE49-F238E27FC236}">
                <a16:creationId xmlns:a16="http://schemas.microsoft.com/office/drawing/2014/main" id="{BE03B8C9-42DF-A07A-3371-97004D8EE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4904" y="1003908"/>
            <a:ext cx="88773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PMingLiU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PMingLiU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PMingLiU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charset="2"/>
              <a:buChar char="n"/>
            </a:pPr>
            <a:r>
              <a:rPr lang="en-US" altLang="zh-TW" sz="2000" b="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We write tree-induced NR amplitude as</a:t>
            </a:r>
          </a:p>
          <a:p>
            <a:pPr eaLnBrk="1" hangingPunct="1">
              <a:spcBef>
                <a:spcPct val="50000"/>
              </a:spcBef>
              <a:buFont typeface="Wingdings" charset="2"/>
              <a:buNone/>
            </a:pPr>
            <a:endParaRPr lang="en-US" altLang="zh-TW" sz="2000" dirty="0">
              <a:solidFill>
                <a:srgbClr val="0000FF"/>
              </a:solidFill>
              <a:ea typeface="Arial Unicode MS" charset="0"/>
              <a:sym typeface="Symbol" charset="2"/>
            </a:endParaRPr>
          </a:p>
        </p:txBody>
      </p:sp>
      <p:graphicFrame>
        <p:nvGraphicFramePr>
          <p:cNvPr id="8" name="Object 2">
            <a:extLst>
              <a:ext uri="{FF2B5EF4-FFF2-40B4-BE49-F238E27FC236}">
                <a16:creationId xmlns:a16="http://schemas.microsoft.com/office/drawing/2014/main" id="{D6885B77-3C7E-E00A-91DF-E8E4CB4156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394314"/>
              </p:ext>
            </p:extLst>
          </p:nvPr>
        </p:nvGraphicFramePr>
        <p:xfrm>
          <a:off x="2304234" y="2280507"/>
          <a:ext cx="3973513" cy="48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981200" imgH="241300" progId="Equation.3">
                  <p:embed/>
                </p:oleObj>
              </mc:Choice>
              <mc:Fallback>
                <p:oleObj name="方程式" r:id="rId2" imgW="1981200" imgH="241300" progId="Equation.3">
                  <p:embed/>
                  <p:pic>
                    <p:nvPicPr>
                      <p:cNvPr id="3379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4234" y="2280507"/>
                        <a:ext cx="3973513" cy="48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图片 8">
            <a:extLst>
              <a:ext uri="{FF2B5EF4-FFF2-40B4-BE49-F238E27FC236}">
                <a16:creationId xmlns:a16="http://schemas.microsoft.com/office/drawing/2014/main" id="{06975329-CC07-0CD5-C8DB-35FCDBCEAC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3253" y="2797020"/>
            <a:ext cx="2267909" cy="137781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B262944-84F2-9EE0-07BC-62BC54F0B5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2682" y="3179521"/>
            <a:ext cx="487722" cy="377985"/>
          </a:xfrm>
          <a:prstGeom prst="rect">
            <a:avLst/>
          </a:prstGeom>
        </p:spPr>
      </p:pic>
      <p:sp>
        <p:nvSpPr>
          <p:cNvPr id="11" name="文字方塊 7">
            <a:extLst>
              <a:ext uri="{FF2B5EF4-FFF2-40B4-BE49-F238E27FC236}">
                <a16:creationId xmlns:a16="http://schemas.microsoft.com/office/drawing/2014/main" id="{4CF3DFBB-ED4F-133B-FDD7-4EBAC53F0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6627" y="3866860"/>
            <a:ext cx="4683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PMingLiU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PMingLiU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PMingLiU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 b="0"/>
              <a:t>p</a:t>
            </a:r>
            <a:r>
              <a:rPr lang="en-US" altLang="zh-TW" sz="1400" baseline="-25000"/>
              <a:t>1</a:t>
            </a:r>
            <a:endParaRPr lang="zh-TW" altLang="en-US" sz="1400" baseline="-2500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E92A47AF-D6EA-5254-583C-7CA4A78496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8748" y="2237345"/>
            <a:ext cx="3731075" cy="1054699"/>
          </a:xfrm>
          <a:prstGeom prst="rect">
            <a:avLst/>
          </a:prstGeom>
        </p:spPr>
      </p:pic>
      <p:sp>
        <p:nvSpPr>
          <p:cNvPr id="13" name="Text Box 22">
            <a:extLst>
              <a:ext uri="{FF2B5EF4-FFF2-40B4-BE49-F238E27FC236}">
                <a16:creationId xmlns:a16="http://schemas.microsoft.com/office/drawing/2014/main" id="{22EF33A9-CD80-863B-2C06-73EE4D720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1652" y="4771370"/>
            <a:ext cx="7932737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PMingLiU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PMingLiU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PMingLiU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2000" b="0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-- </a:t>
            </a:r>
            <a:r>
              <a:rPr lang="en-US" altLang="zh-TW" sz="2000" b="0" dirty="0" err="1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HMChPT</a:t>
            </a:r>
            <a:r>
              <a:rPr lang="en-US" altLang="zh-TW" sz="2000" b="0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 is recovered in soft meson limit, p</a:t>
            </a:r>
            <a:r>
              <a:rPr lang="en-US" altLang="zh-TW" sz="2000" b="0" baseline="-25000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1</a:t>
            </a:r>
            <a:r>
              <a:rPr lang="en-US" altLang="zh-TW" sz="2000" b="0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, p</a:t>
            </a:r>
            <a:r>
              <a:rPr lang="en-US" altLang="zh-TW" sz="2000" b="0" baseline="-25000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2</a:t>
            </a:r>
            <a:r>
              <a:rPr lang="en-US" altLang="zh-TW" sz="2000" b="0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→0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2000" b="0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-- The parameter </a:t>
            </a:r>
            <a:r>
              <a:rPr lang="en-US" altLang="zh-TW" sz="2000" b="0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</a:t>
            </a:r>
            <a:r>
              <a:rPr lang="en-US" altLang="zh-TW" sz="2000" b="0" baseline="-25000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NR</a:t>
            </a:r>
            <a:r>
              <a:rPr lang="en-US" altLang="zh-TW" sz="2000" b="0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  1/(2m</a:t>
            </a:r>
            <a:r>
              <a:rPr lang="en-US" altLang="zh-TW" sz="2000" b="0" baseline="-25000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B</a:t>
            </a:r>
            <a:r>
              <a:rPr lang="en-US" altLang="zh-TW" sz="2000" b="0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</a:t>
            </a:r>
            <a:r>
              <a:rPr lang="en-US" altLang="zh-TW" sz="2000" b="0" baseline="-25000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</a:t>
            </a:r>
            <a:r>
              <a:rPr lang="en-US" altLang="zh-TW" sz="2000" b="0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)  is constrained from B</a:t>
            </a:r>
            <a:r>
              <a:rPr lang="en-US" altLang="zh-TW" sz="2000" b="0" baseline="30000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-</a:t>
            </a:r>
            <a:r>
              <a:rPr lang="en-US" altLang="zh-TW" sz="2000" b="0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→</a:t>
            </a:r>
            <a:r>
              <a:rPr lang="en-US" altLang="zh-TW" sz="2000" b="0" baseline="30000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+</a:t>
            </a:r>
            <a:r>
              <a:rPr lang="en-US" altLang="zh-TW" sz="2000" b="0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</a:t>
            </a:r>
            <a:r>
              <a:rPr lang="en-US" altLang="zh-TW" sz="2000" b="0" baseline="30000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-</a:t>
            </a:r>
            <a:r>
              <a:rPr lang="en-US" altLang="zh-TW" sz="2000" b="0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</a:t>
            </a:r>
            <a:r>
              <a:rPr lang="en-US" altLang="zh-TW" sz="2000" b="0" baseline="30000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-</a:t>
            </a:r>
            <a:endParaRPr lang="en-US" altLang="zh-TW" sz="2000" b="0" baseline="30000" dirty="0">
              <a:solidFill>
                <a:srgbClr val="FF0000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8199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0EDD20CA-0630-FA7A-DED2-64203ABF275E}"/>
              </a:ext>
            </a:extLst>
          </p:cNvPr>
          <p:cNvSpPr txBox="1"/>
          <p:nvPr/>
        </p:nvSpPr>
        <p:spPr>
          <a:xfrm>
            <a:off x="1133216" y="1079263"/>
            <a:ext cx="9512250" cy="14269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n"/>
            </a:pPr>
            <a:r>
              <a:rPr lang="en-US" altLang="zh-TW" sz="2000" b="0" dirty="0">
                <a:solidFill>
                  <a:srgbClr val="0055CC"/>
                </a:solidFill>
                <a:latin typeface="Gill Sans" charset="0"/>
                <a:ea typeface="Gill Sans" charset="0"/>
                <a:cs typeface="Gill Sans" charset="0"/>
              </a:rPr>
              <a:t>For penguin-dominated modes, B</a:t>
            </a:r>
            <a:r>
              <a:rPr lang="en-US" altLang="zh-TW" sz="2000" b="0" baseline="30000" dirty="0">
                <a:solidFill>
                  <a:srgbClr val="0055CC"/>
                </a:solidFill>
                <a:latin typeface="Gill Sans" charset="0"/>
                <a:ea typeface="Gill Sans" charset="0"/>
                <a:cs typeface="Gill Sans" charset="0"/>
              </a:rPr>
              <a:t>-</a:t>
            </a:r>
            <a:r>
              <a:rPr lang="en-US" altLang="zh-TW" sz="2000" b="0" dirty="0">
                <a:solidFill>
                  <a:srgbClr val="0055CC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</a:t>
            </a:r>
            <a:r>
              <a:rPr lang="en-US" altLang="zh-TW" sz="2000" b="0" dirty="0">
                <a:solidFill>
                  <a:srgbClr val="0055CC"/>
                </a:solidFill>
                <a:latin typeface="Gill Sans" charset="0"/>
                <a:ea typeface="Gill Sans" charset="0"/>
                <a:cs typeface="Gill Sans" charset="0"/>
              </a:rPr>
              <a:t> K</a:t>
            </a:r>
            <a:r>
              <a:rPr lang="en-US" altLang="zh-TW" sz="2000" b="0" baseline="30000" dirty="0">
                <a:solidFill>
                  <a:srgbClr val="0055CC"/>
                </a:solidFill>
                <a:latin typeface="Gill Sans" charset="0"/>
                <a:ea typeface="Gill Sans" charset="0"/>
                <a:cs typeface="Gill Sans" charset="0"/>
              </a:rPr>
              <a:t>+</a:t>
            </a:r>
            <a:r>
              <a:rPr lang="en-US" altLang="zh-TW" sz="2000" b="0" dirty="0">
                <a:solidFill>
                  <a:srgbClr val="0055CC"/>
                </a:solidFill>
                <a:latin typeface="Gill Sans" charset="0"/>
                <a:ea typeface="Gill Sans" charset="0"/>
                <a:cs typeface="Gill Sans" charset="0"/>
              </a:rPr>
              <a:t>K</a:t>
            </a:r>
            <a:r>
              <a:rPr lang="en-US" altLang="zh-TW" sz="2000" b="0" baseline="30000" dirty="0">
                <a:solidFill>
                  <a:srgbClr val="0055CC"/>
                </a:solidFill>
                <a:latin typeface="Gill Sans" charset="0"/>
                <a:ea typeface="Gill Sans" charset="0"/>
                <a:cs typeface="Gill Sans" charset="0"/>
              </a:rPr>
              <a:t>-</a:t>
            </a:r>
            <a:r>
              <a:rPr lang="en-US" altLang="zh-TW" sz="2000" b="0" dirty="0">
                <a:solidFill>
                  <a:srgbClr val="0055CC"/>
                </a:solidFill>
                <a:latin typeface="Gill Sans" charset="0"/>
                <a:ea typeface="Gill Sans" charset="0"/>
                <a:cs typeface="Gill Sans" charset="0"/>
              </a:rPr>
              <a:t>K</a:t>
            </a:r>
            <a:r>
              <a:rPr lang="en-US" altLang="zh-TW" sz="2000" b="0" baseline="30000" dirty="0">
                <a:solidFill>
                  <a:srgbClr val="0055CC"/>
                </a:solidFill>
                <a:latin typeface="Gill Sans" charset="0"/>
                <a:ea typeface="Gill Sans" charset="0"/>
                <a:cs typeface="Gill Sans" charset="0"/>
              </a:rPr>
              <a:t>-</a:t>
            </a:r>
            <a:r>
              <a:rPr lang="en-US" altLang="zh-TW" sz="2000" b="0" dirty="0">
                <a:solidFill>
                  <a:srgbClr val="0055CC"/>
                </a:solidFill>
                <a:latin typeface="Gill Sans" charset="0"/>
                <a:ea typeface="Gill Sans" charset="0"/>
                <a:cs typeface="Gill Sans" charset="0"/>
              </a:rPr>
              <a:t>, K</a:t>
            </a:r>
            <a:r>
              <a:rPr lang="en-US" altLang="zh-TW" sz="2000" b="0" baseline="30000" dirty="0">
                <a:solidFill>
                  <a:srgbClr val="0055CC"/>
                </a:solidFill>
                <a:latin typeface="Gill Sans" charset="0"/>
                <a:ea typeface="Gill Sans" charset="0"/>
                <a:cs typeface="Gill Sans" charset="0"/>
              </a:rPr>
              <a:t>-</a:t>
            </a:r>
            <a:r>
              <a:rPr lang="en-US" altLang="zh-TW" sz="2000" b="0" dirty="0">
                <a:solidFill>
                  <a:srgbClr val="0055CC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</a:t>
            </a:r>
            <a:r>
              <a:rPr lang="en-US" altLang="zh-TW" sz="2000" b="0" baseline="30000" dirty="0">
                <a:solidFill>
                  <a:srgbClr val="0055CC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+</a:t>
            </a:r>
            <a:r>
              <a:rPr lang="en-US" altLang="zh-TW" sz="2000" b="0" dirty="0">
                <a:solidFill>
                  <a:srgbClr val="0055CC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</a:t>
            </a:r>
            <a:r>
              <a:rPr lang="en-US" altLang="zh-TW" sz="2000" b="0" baseline="30000" dirty="0">
                <a:solidFill>
                  <a:srgbClr val="0055CC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-</a:t>
            </a:r>
            <a:r>
              <a:rPr lang="en-US" altLang="zh-TW" sz="2000" b="0" dirty="0">
                <a:solidFill>
                  <a:srgbClr val="0055CC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, </a:t>
            </a:r>
            <a:r>
              <a:rPr lang="en-US" altLang="zh-TW" sz="2000" b="0" dirty="0">
                <a:solidFill>
                  <a:srgbClr val="0055CC"/>
                </a:solidFill>
                <a:latin typeface="Gill Sans" charset="0"/>
                <a:ea typeface="Gill Sans" charset="0"/>
                <a:cs typeface="Gill Sans" charset="0"/>
              </a:rPr>
              <a:t>NR rates induced by b</a:t>
            </a:r>
            <a:r>
              <a:rPr lang="en-US" altLang="zh-TW" sz="2000" b="0" dirty="0">
                <a:solidFill>
                  <a:srgbClr val="0055CC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</a:t>
            </a:r>
            <a:r>
              <a:rPr lang="en-US" altLang="zh-TW" sz="2000" b="0" dirty="0">
                <a:solidFill>
                  <a:srgbClr val="0055CC"/>
                </a:solidFill>
                <a:latin typeface="Gill Sans" charset="0"/>
                <a:ea typeface="Gill Sans" charset="0"/>
                <a:cs typeface="Gill Sans" charset="0"/>
              </a:rPr>
              <a:t> u tree transition are too small compared to b</a:t>
            </a:r>
            <a:r>
              <a:rPr lang="en-US" altLang="zh-TW" sz="2000" b="0" dirty="0">
                <a:solidFill>
                  <a:srgbClr val="0055CC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</a:t>
            </a:r>
            <a:r>
              <a:rPr lang="en-US" altLang="zh-TW" sz="2000" b="0" dirty="0">
                <a:solidFill>
                  <a:srgbClr val="0055CC"/>
                </a:solidFill>
                <a:latin typeface="Gill Sans" charset="0"/>
                <a:ea typeface="Gill Sans" charset="0"/>
                <a:cs typeface="Gill Sans" charset="0"/>
              </a:rPr>
              <a:t> s penguin transition due to </a:t>
            </a: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TW" sz="2000" b="0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              |</a:t>
            </a:r>
            <a:r>
              <a:rPr lang="en-US" altLang="zh-TW" sz="2000" b="0" dirty="0" err="1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V</a:t>
            </a:r>
            <a:r>
              <a:rPr lang="en-US" altLang="zh-TW" sz="2000" b="0" baseline="-25000" dirty="0" err="1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ub</a:t>
            </a:r>
            <a:r>
              <a:rPr lang="en-US" altLang="zh-TW" sz="2000" b="0" dirty="0" err="1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V</a:t>
            </a:r>
            <a:r>
              <a:rPr lang="en-US" altLang="zh-TW" sz="2000" b="0" baseline="-25000" dirty="0" err="1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us</a:t>
            </a:r>
            <a:r>
              <a:rPr lang="en-US" altLang="zh-TW" sz="2000" b="0" baseline="15000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*</a:t>
            </a:r>
            <a:r>
              <a:rPr lang="en-US" altLang="zh-TW" sz="2000" b="0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| &lt;&lt; |</a:t>
            </a:r>
            <a:r>
              <a:rPr lang="en-US" altLang="zh-TW" sz="2000" b="0" dirty="0" err="1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V</a:t>
            </a:r>
            <a:r>
              <a:rPr lang="en-US" altLang="zh-TW" sz="2000" b="0" baseline="-25000" dirty="0" err="1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cb</a:t>
            </a:r>
            <a:r>
              <a:rPr lang="en-US" altLang="zh-TW" sz="2000" b="0" dirty="0" err="1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V</a:t>
            </a:r>
            <a:r>
              <a:rPr lang="en-US" altLang="zh-TW" sz="2000" b="0" baseline="-25000" dirty="0" err="1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cs</a:t>
            </a:r>
            <a:r>
              <a:rPr lang="en-US" altLang="zh-TW" sz="2000" b="0" baseline="15000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*</a:t>
            </a:r>
            <a:r>
              <a:rPr lang="en-US" altLang="zh-TW" sz="2000" b="0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| </a:t>
            </a:r>
            <a:r>
              <a:rPr lang="en-US" altLang="zh-TW" sz="2000" b="0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</a:t>
            </a:r>
            <a:r>
              <a:rPr lang="en-US" altLang="zh-TW" sz="2000" b="0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 |</a:t>
            </a:r>
            <a:r>
              <a:rPr lang="en-US" altLang="zh-TW" sz="2000" b="0" dirty="0" err="1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V</a:t>
            </a:r>
            <a:r>
              <a:rPr lang="en-US" altLang="zh-TW" sz="2000" b="0" baseline="-25000" dirty="0" err="1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tb</a:t>
            </a:r>
            <a:r>
              <a:rPr lang="en-US" altLang="zh-TW" sz="2000" b="0" dirty="0" err="1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V</a:t>
            </a:r>
            <a:r>
              <a:rPr lang="en-US" altLang="zh-TW" sz="2000" b="0" baseline="-25000" dirty="0" err="1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ts</a:t>
            </a:r>
            <a:r>
              <a:rPr lang="en-US" altLang="zh-TW" sz="2000" b="0" baseline="15000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*</a:t>
            </a:r>
            <a:r>
              <a:rPr lang="en-US" altLang="zh-TW" sz="2000" b="0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|.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1DD0079-C5DA-39F7-81F5-BCF9BD00D01F}"/>
              </a:ext>
            </a:extLst>
          </p:cNvPr>
          <p:cNvSpPr txBox="1"/>
          <p:nvPr/>
        </p:nvSpPr>
        <p:spPr>
          <a:xfrm>
            <a:off x="1163459" y="2782252"/>
            <a:ext cx="9723950" cy="14269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n"/>
            </a:pPr>
            <a:r>
              <a:rPr lang="en-US" altLang="zh-TW" sz="2000" b="0" dirty="0">
                <a:solidFill>
                  <a:srgbClr val="0055CC"/>
                </a:solidFill>
                <a:latin typeface="Gill Sans" charset="0"/>
                <a:ea typeface="Gill Sans" charset="0"/>
                <a:cs typeface="Gill Sans" charset="0"/>
              </a:rPr>
              <a:t>BF(B</a:t>
            </a:r>
            <a:r>
              <a:rPr lang="en-US" altLang="zh-TW" sz="2000" b="0" baseline="30000" dirty="0">
                <a:solidFill>
                  <a:srgbClr val="0055CC"/>
                </a:solidFill>
                <a:latin typeface="Gill Sans" charset="0"/>
                <a:ea typeface="Gill Sans" charset="0"/>
                <a:cs typeface="Gill Sans" charset="0"/>
              </a:rPr>
              <a:t>-</a:t>
            </a:r>
            <a:r>
              <a:rPr lang="en-US" altLang="zh-TW" sz="2000" b="0" dirty="0">
                <a:solidFill>
                  <a:srgbClr val="0055CC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</a:t>
            </a:r>
            <a:r>
              <a:rPr lang="en-US" altLang="zh-TW" sz="2000" b="0" dirty="0">
                <a:solidFill>
                  <a:srgbClr val="0055CC"/>
                </a:solidFill>
                <a:latin typeface="Gill Sans" charset="0"/>
                <a:ea typeface="Gill Sans" charset="0"/>
                <a:cs typeface="Gill Sans" charset="0"/>
              </a:rPr>
              <a:t> K</a:t>
            </a:r>
            <a:r>
              <a:rPr lang="en-US" altLang="zh-TW" sz="2000" b="0" baseline="30000" dirty="0">
                <a:solidFill>
                  <a:srgbClr val="0055CC"/>
                </a:solidFill>
                <a:latin typeface="Gill Sans" charset="0"/>
                <a:ea typeface="Gill Sans" charset="0"/>
                <a:cs typeface="Gill Sans" charset="0"/>
              </a:rPr>
              <a:t>+</a:t>
            </a:r>
            <a:r>
              <a:rPr lang="en-US" altLang="zh-TW" sz="2000" b="0" dirty="0">
                <a:solidFill>
                  <a:srgbClr val="0055CC"/>
                </a:solidFill>
                <a:latin typeface="Gill Sans" charset="0"/>
                <a:ea typeface="Gill Sans" charset="0"/>
                <a:cs typeface="Gill Sans" charset="0"/>
              </a:rPr>
              <a:t>K</a:t>
            </a:r>
            <a:r>
              <a:rPr lang="en-US" altLang="zh-TW" sz="2000" b="0" baseline="30000" dirty="0">
                <a:solidFill>
                  <a:srgbClr val="0055CC"/>
                </a:solidFill>
                <a:latin typeface="Gill Sans" charset="0"/>
                <a:ea typeface="Gill Sans" charset="0"/>
                <a:cs typeface="Gill Sans" charset="0"/>
              </a:rPr>
              <a:t>-</a:t>
            </a:r>
            <a:r>
              <a:rPr lang="en-US" altLang="zh-TW" sz="2000" b="0" dirty="0">
                <a:solidFill>
                  <a:srgbClr val="0055CC"/>
                </a:solidFill>
                <a:latin typeface="Gill Sans" charset="0"/>
                <a:ea typeface="Gill Sans" charset="0"/>
                <a:cs typeface="Gill Sans" charset="0"/>
              </a:rPr>
              <a:t>K</a:t>
            </a:r>
            <a:r>
              <a:rPr lang="en-US" altLang="zh-TW" sz="2000" b="0" baseline="30000" dirty="0">
                <a:solidFill>
                  <a:srgbClr val="0055CC"/>
                </a:solidFill>
                <a:latin typeface="Gill Sans" charset="0"/>
                <a:ea typeface="Gill Sans" charset="0"/>
                <a:cs typeface="Gill Sans" charset="0"/>
              </a:rPr>
              <a:t>-</a:t>
            </a:r>
            <a:r>
              <a:rPr lang="en-US" altLang="zh-TW" sz="2000" b="0" dirty="0">
                <a:solidFill>
                  <a:srgbClr val="0055CC"/>
                </a:solidFill>
                <a:latin typeface="Gill Sans" charset="0"/>
                <a:ea typeface="Gill Sans" charset="0"/>
                <a:cs typeface="Gill Sans" charset="0"/>
              </a:rPr>
              <a:t>)</a:t>
            </a:r>
            <a:r>
              <a:rPr lang="en-US" altLang="zh-TW" sz="2000" b="0" baseline="30000" dirty="0">
                <a:solidFill>
                  <a:srgbClr val="0055CC"/>
                </a:solidFill>
                <a:latin typeface="Gill Sans" charset="0"/>
                <a:ea typeface="Gill Sans" charset="0"/>
                <a:cs typeface="Gill Sans" charset="0"/>
              </a:rPr>
              <a:t>NR</a:t>
            </a:r>
            <a:r>
              <a:rPr lang="en-US" altLang="zh-TW" sz="2000" b="0" dirty="0">
                <a:solidFill>
                  <a:srgbClr val="0055CC"/>
                </a:solidFill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-US" altLang="zh-TW" sz="2000" b="0" dirty="0">
                <a:solidFill>
                  <a:srgbClr val="0055CC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</a:t>
            </a:r>
            <a:r>
              <a:rPr lang="en-US" altLang="zh-TW" sz="2000" b="0" dirty="0">
                <a:solidFill>
                  <a:srgbClr val="0055CC"/>
                </a:solidFill>
                <a:latin typeface="Gill Sans" charset="0"/>
                <a:ea typeface="Gill Sans" charset="0"/>
                <a:cs typeface="Gill Sans" charset="0"/>
              </a:rPr>
              <a:t> 1.1</a:t>
            </a:r>
            <a:r>
              <a:rPr lang="en-US" altLang="zh-TW" sz="2000" b="0" dirty="0">
                <a:solidFill>
                  <a:srgbClr val="0055CC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</a:t>
            </a:r>
            <a:r>
              <a:rPr lang="en-US" altLang="zh-TW" sz="2000" b="0" dirty="0">
                <a:solidFill>
                  <a:srgbClr val="0055CC"/>
                </a:solidFill>
                <a:latin typeface="Gill Sans" charset="0"/>
                <a:ea typeface="Gill Sans" charset="0"/>
                <a:cs typeface="Gill Sans" charset="0"/>
              </a:rPr>
              <a:t>10</a:t>
            </a:r>
            <a:r>
              <a:rPr lang="en-US" altLang="zh-TW" sz="2000" b="0" baseline="30000" dirty="0">
                <a:solidFill>
                  <a:srgbClr val="0055CC"/>
                </a:solidFill>
                <a:latin typeface="Gill Sans" charset="0"/>
                <a:ea typeface="Gill Sans" charset="0"/>
                <a:cs typeface="Gill Sans" charset="0"/>
              </a:rPr>
              <a:t>-6</a:t>
            </a:r>
            <a:r>
              <a:rPr lang="en-US" altLang="zh-TW" sz="2000" b="0" dirty="0">
                <a:solidFill>
                  <a:srgbClr val="0055CC"/>
                </a:solidFill>
                <a:latin typeface="Gill Sans" charset="0"/>
                <a:ea typeface="Gill Sans" charset="0"/>
                <a:cs typeface="Gill Sans" charset="0"/>
              </a:rPr>
              <a:t> from b</a:t>
            </a:r>
            <a:r>
              <a:rPr lang="en-US" altLang="zh-TW" sz="2000" b="0" dirty="0">
                <a:solidFill>
                  <a:srgbClr val="0055CC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</a:t>
            </a:r>
            <a:r>
              <a:rPr lang="en-US" altLang="zh-TW" sz="2000" b="0" dirty="0">
                <a:solidFill>
                  <a:srgbClr val="0055CC"/>
                </a:solidFill>
                <a:latin typeface="Gill Sans" charset="0"/>
                <a:ea typeface="Gill Sans" charset="0"/>
                <a:cs typeface="Gill Sans" charset="0"/>
              </a:rPr>
              <a:t> u transition, while </a:t>
            </a:r>
            <a:r>
              <a:rPr lang="en-US" altLang="zh-TW" sz="2000" b="0" dirty="0" err="1">
                <a:solidFill>
                  <a:srgbClr val="0055CC"/>
                </a:solidFill>
                <a:latin typeface="Gill Sans" charset="0"/>
                <a:ea typeface="Gill Sans" charset="0"/>
                <a:cs typeface="Gill Sans" charset="0"/>
              </a:rPr>
              <a:t>BF</a:t>
            </a:r>
            <a:r>
              <a:rPr lang="en-US" altLang="zh-TW" sz="2000" b="0" baseline="30000" dirty="0" err="1">
                <a:solidFill>
                  <a:srgbClr val="0055CC"/>
                </a:solidFill>
                <a:latin typeface="Gill Sans" charset="0"/>
                <a:ea typeface="Gill Sans" charset="0"/>
                <a:cs typeface="Gill Sans" charset="0"/>
              </a:rPr>
              <a:t>NR</a:t>
            </a:r>
            <a:r>
              <a:rPr lang="en-US" altLang="zh-TW" sz="2000" b="0" baseline="-25000" dirty="0" err="1">
                <a:solidFill>
                  <a:srgbClr val="0055CC"/>
                </a:solidFill>
                <a:latin typeface="Gill Sans" charset="0"/>
                <a:ea typeface="Gill Sans" charset="0"/>
                <a:cs typeface="Gill Sans" charset="0"/>
              </a:rPr>
              <a:t>expt</a:t>
            </a:r>
            <a:r>
              <a:rPr lang="en-US" altLang="zh-TW" sz="2000" b="0" dirty="0">
                <a:solidFill>
                  <a:srgbClr val="0055CC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</a:t>
            </a:r>
            <a:r>
              <a:rPr lang="en-US" altLang="zh-TW" sz="2000" b="0" dirty="0">
                <a:solidFill>
                  <a:srgbClr val="0055CC"/>
                </a:solidFill>
                <a:latin typeface="Gill Sans" charset="0"/>
                <a:ea typeface="Gill Sans" charset="0"/>
                <a:cs typeface="Gill Sans" charset="0"/>
              </a:rPr>
              <a:t> 23</a:t>
            </a:r>
            <a:r>
              <a:rPr lang="en-US" altLang="zh-TW" sz="2000" b="0" dirty="0">
                <a:solidFill>
                  <a:srgbClr val="0055CC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</a:t>
            </a:r>
            <a:r>
              <a:rPr lang="en-US" altLang="zh-TW" sz="2000" b="0" dirty="0">
                <a:solidFill>
                  <a:srgbClr val="0055CC"/>
                </a:solidFill>
                <a:latin typeface="Gill Sans" charset="0"/>
                <a:ea typeface="Gill Sans" charset="0"/>
                <a:cs typeface="Gill Sans" charset="0"/>
              </a:rPr>
              <a:t>10</a:t>
            </a:r>
            <a:r>
              <a:rPr lang="en-US" altLang="zh-TW" sz="2000" b="0" baseline="30000" dirty="0">
                <a:solidFill>
                  <a:srgbClr val="0055CC"/>
                </a:solidFill>
                <a:latin typeface="Gill Sans" charset="0"/>
                <a:ea typeface="Gill Sans" charset="0"/>
                <a:cs typeface="Gill Sans" charset="0"/>
              </a:rPr>
              <a:t>-6</a:t>
            </a:r>
            <a:r>
              <a:rPr lang="en-US" altLang="zh-TW" sz="2000" b="0" dirty="0">
                <a:solidFill>
                  <a:srgbClr val="0055CC"/>
                </a:solidFill>
                <a:latin typeface="Gill Sans" charset="0"/>
                <a:ea typeface="Gill Sans" charset="0"/>
                <a:cs typeface="Gill Sans" charset="0"/>
              </a:rPr>
              <a:t>  </a:t>
            </a: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TW" sz="2000" b="0" dirty="0">
                <a:solidFill>
                  <a:srgbClr val="0055CC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        NR contributions to penguin-dominated modes arise from</a:t>
            </a: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TW" sz="2000" b="0" dirty="0">
                <a:solidFill>
                  <a:srgbClr val="0055CC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             </a:t>
            </a:r>
            <a:r>
              <a:rPr lang="en-US" altLang="zh-TW" sz="2000" b="0" dirty="0">
                <a:solidFill>
                  <a:srgbClr val="0055CC"/>
                </a:solidFill>
                <a:latin typeface="Gill Sans" charset="0"/>
                <a:ea typeface="Gill Sans" charset="0"/>
                <a:cs typeface="Gill Sans" charset="0"/>
              </a:rPr>
              <a:t>b</a:t>
            </a:r>
            <a:r>
              <a:rPr lang="en-US" altLang="zh-TW" sz="2000" b="0" dirty="0">
                <a:solidFill>
                  <a:srgbClr val="0055CC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</a:t>
            </a:r>
            <a:r>
              <a:rPr lang="en-US" altLang="zh-TW" sz="2000" b="0" dirty="0">
                <a:solidFill>
                  <a:srgbClr val="0055CC"/>
                </a:solidFill>
                <a:latin typeface="Gill Sans" charset="0"/>
                <a:ea typeface="Gill Sans" charset="0"/>
                <a:cs typeface="Gill Sans" charset="0"/>
              </a:rPr>
              <a:t> s </a:t>
            </a:r>
            <a:r>
              <a:rPr lang="en-US" altLang="zh-TW" sz="2000" b="0" dirty="0">
                <a:solidFill>
                  <a:srgbClr val="0055CC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penguin transition</a:t>
            </a:r>
            <a:r>
              <a:rPr lang="en-US" altLang="zh-TW" sz="2000" b="0" dirty="0">
                <a:solidFill>
                  <a:srgbClr val="0055CC"/>
                </a:solidFill>
                <a:latin typeface="Gill Sans" charset="0"/>
                <a:ea typeface="Gill Sans" charset="0"/>
                <a:cs typeface="Gill Sans" charset="0"/>
              </a:rPr>
              <a:t> </a:t>
            </a:r>
            <a:endParaRPr lang="zh-TW" altLang="en-US" sz="2000" b="0" dirty="0">
              <a:solidFill>
                <a:srgbClr val="0055CC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2" name="Text Box 162">
            <a:extLst>
              <a:ext uri="{FF2B5EF4-FFF2-40B4-BE49-F238E27FC236}">
                <a16:creationId xmlns:a16="http://schemas.microsoft.com/office/drawing/2014/main" id="{DC305006-895D-1F39-0A56-54863F9C8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6960" y="4158111"/>
            <a:ext cx="732917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zh-TW" sz="2000" b="0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NR rates:  mostly from </a:t>
            </a:r>
            <a:r>
              <a:rPr lang="en-US" altLang="zh-TW" sz="2000" b="0" dirty="0" err="1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b→s</a:t>
            </a:r>
            <a:r>
              <a:rPr lang="en-US" altLang="zh-TW" sz="2000" b="0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 (via &lt;</a:t>
            </a:r>
            <a:r>
              <a:rPr lang="en-US" altLang="zh-TW" sz="2000" b="0" u="sng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K</a:t>
            </a:r>
            <a:r>
              <a:rPr lang="en-US" altLang="zh-TW" sz="2000" b="0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K|</a:t>
            </a:r>
            <a:r>
              <a:rPr lang="en-US" altLang="zh-TW" sz="2000" b="0" u="sng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s</a:t>
            </a:r>
            <a:r>
              <a:rPr lang="en-US" altLang="zh-TW" sz="2000" b="0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s|0&gt;) </a:t>
            </a:r>
            <a:r>
              <a:rPr lang="zh-CN" altLang="en-US" sz="2000" b="0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-US" altLang="zh-TW" sz="2000" b="0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and a few percentages from </a:t>
            </a:r>
            <a:r>
              <a:rPr lang="en-US" altLang="zh-TW" sz="2000" b="0" dirty="0" err="1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b→u</a:t>
            </a:r>
            <a:r>
              <a:rPr lang="en-US" altLang="zh-TW" sz="2000" b="0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 tree transitions</a:t>
            </a:r>
          </a:p>
        </p:txBody>
      </p:sp>
    </p:spTree>
    <p:extLst>
      <p:ext uri="{BB962C8B-B14F-4D97-AF65-F5344CB8AC3E}">
        <p14:creationId xmlns:p14="http://schemas.microsoft.com/office/powerpoint/2010/main" val="1144863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D897365F-6C93-18FE-002C-DA337CC4A183}"/>
              </a:ext>
            </a:extLst>
          </p:cNvPr>
          <p:cNvSpPr/>
          <p:nvPr/>
        </p:nvSpPr>
        <p:spPr>
          <a:xfrm>
            <a:off x="4261679" y="2417303"/>
            <a:ext cx="26131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b="0" dirty="0"/>
              <a:t>Current Induced Process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92BDEC2-533C-2F93-7BF0-94617B0E9AA4}"/>
              </a:ext>
            </a:extLst>
          </p:cNvPr>
          <p:cNvSpPr txBox="1"/>
          <p:nvPr/>
        </p:nvSpPr>
        <p:spPr>
          <a:xfrm>
            <a:off x="1508582" y="266848"/>
            <a:ext cx="7439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NR in </a:t>
            </a:r>
            <a:r>
              <a:rPr lang="en-US" altLang="zh-CN" b="1" dirty="0">
                <a:solidFill>
                  <a:srgbClr val="C00000"/>
                </a:solidFill>
              </a:rPr>
              <a:t>current</a:t>
            </a:r>
            <a:r>
              <a:rPr lang="en-US" altLang="zh-CN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induced process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id="{98F92795-2FB9-A84D-180E-F1B6D33B5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07" y="3034793"/>
            <a:ext cx="8326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PMingLiU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PMingLiU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PMingLiU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2000" b="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&lt;K</a:t>
            </a:r>
            <a:r>
              <a:rPr lang="en-US" altLang="zh-TW" sz="2000" b="0" baseline="30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+</a:t>
            </a:r>
            <a:r>
              <a:rPr lang="en-US" altLang="zh-TW" sz="2000" b="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K</a:t>
            </a:r>
            <a:r>
              <a:rPr lang="en-US" altLang="zh-TW" sz="2000" b="0" baseline="30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-</a:t>
            </a:r>
            <a:r>
              <a:rPr lang="en-US" altLang="zh-TW" sz="2000" b="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|</a:t>
            </a:r>
            <a:r>
              <a:rPr lang="en-US" altLang="zh-TW" sz="2000" b="0" u="sng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q</a:t>
            </a:r>
            <a:r>
              <a:rPr lang="en-US" altLang="zh-TW" sz="2000" b="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</a:t>
            </a:r>
            <a:r>
              <a:rPr lang="en-US" altLang="zh-TW" sz="2000" b="0" baseline="-25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</a:t>
            </a:r>
            <a:r>
              <a:rPr lang="en-US" altLang="zh-TW" sz="2000" b="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q|0&gt; can be related to the kaon’s </a:t>
            </a:r>
            <a:r>
              <a:rPr lang="en-US" altLang="zh-TW" sz="2000" b="0" dirty="0" err="1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e.m</a:t>
            </a:r>
            <a:r>
              <a:rPr lang="en-US" altLang="zh-TW" sz="2000" b="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. form factors 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7CFFFE4-BCD2-3BAA-B399-009549A06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5820" y="850174"/>
            <a:ext cx="2538723" cy="1561027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8A6E7FEF-73B4-F0DE-7D99-4BF71A6C46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6398929"/>
              </p:ext>
            </p:extLst>
          </p:nvPr>
        </p:nvGraphicFramePr>
        <p:xfrm>
          <a:off x="665147" y="3643910"/>
          <a:ext cx="6209639" cy="2095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3644900" imgH="1231900" progId="Equation.3">
                  <p:embed/>
                </p:oleObj>
              </mc:Choice>
              <mc:Fallback>
                <p:oleObj name="方程式" r:id="rId3" imgW="3644900" imgH="1231900" progId="Equation.3">
                  <p:embed/>
                  <p:pic>
                    <p:nvPicPr>
                      <p:cNvPr id="3584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147" y="3643910"/>
                        <a:ext cx="6209639" cy="20955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8">
            <a:extLst>
              <a:ext uri="{FF2B5EF4-FFF2-40B4-BE49-F238E27FC236}">
                <a16:creationId xmlns:a16="http://schemas.microsoft.com/office/drawing/2014/main" id="{8FD66CCA-DF10-A4D0-DB46-26A9185AD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903" y="4235906"/>
            <a:ext cx="3987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PMingLiU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PMingLiU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PMingLiU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b="0" dirty="0" err="1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c</a:t>
            </a:r>
            <a:r>
              <a:rPr lang="en-US" altLang="zh-TW" sz="1800" b="0" baseline="-25000" dirty="0" err="1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h</a:t>
            </a:r>
            <a:r>
              <a:rPr lang="en-US" altLang="zh-TW" sz="1800" b="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, x</a:t>
            </a:r>
            <a:r>
              <a:rPr lang="en-US" altLang="zh-TW" sz="1800" b="0" baseline="-25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1</a:t>
            </a:r>
            <a:r>
              <a:rPr lang="en-US" altLang="zh-TW" sz="1800" b="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, x</a:t>
            </a:r>
            <a:r>
              <a:rPr lang="en-US" altLang="zh-TW" sz="1800" b="0" baseline="-25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2</a:t>
            </a:r>
            <a:r>
              <a:rPr lang="en-US" altLang="zh-TW" sz="1800" b="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 fitted from kaon </a:t>
            </a:r>
            <a:r>
              <a:rPr lang="en-US" altLang="zh-TW" sz="1800" b="0" dirty="0" err="1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e.m</a:t>
            </a:r>
            <a:r>
              <a:rPr lang="en-US" altLang="zh-TW" sz="1800" b="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. data</a:t>
            </a:r>
          </a:p>
        </p:txBody>
      </p:sp>
      <p:sp>
        <p:nvSpPr>
          <p:cNvPr id="10" name="Text Box 22">
            <a:extLst>
              <a:ext uri="{FF2B5EF4-FFF2-40B4-BE49-F238E27FC236}">
                <a16:creationId xmlns:a16="http://schemas.microsoft.com/office/drawing/2014/main" id="{E1DCB31C-0BDE-3654-6B02-446CDE8C6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9560" y="4278768"/>
            <a:ext cx="26860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PMingLiU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PMingLiU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PMingLiU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500" dirty="0" err="1">
                <a:solidFill>
                  <a:srgbClr val="00CC66"/>
                </a:solidFill>
              </a:rPr>
              <a:t>Chua,Hou,Shiau,Tsai</a:t>
            </a:r>
            <a:r>
              <a:rPr lang="en-US" altLang="zh-TW" sz="1500" dirty="0">
                <a:solidFill>
                  <a:srgbClr val="00CC66"/>
                </a:solidFill>
              </a:rPr>
              <a:t> (’03)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B074ED77-741D-321F-BCED-854F72372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5820" y="4908811"/>
            <a:ext cx="4368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PMingLiU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PMingLiU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PMingLiU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b="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motivated by asymptotic constraint from QCD counting rules</a:t>
            </a:r>
          </a:p>
        </p:txBody>
      </p:sp>
      <p:sp>
        <p:nvSpPr>
          <p:cNvPr id="12" name="Text Box 23">
            <a:extLst>
              <a:ext uri="{FF2B5EF4-FFF2-40B4-BE49-F238E27FC236}">
                <a16:creationId xmlns:a16="http://schemas.microsoft.com/office/drawing/2014/main" id="{39BFC215-2C1A-3E1E-20C9-D1C5225CD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1517" y="5320962"/>
            <a:ext cx="203358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PMingLiU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PMingLiU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PMingLiU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500" dirty="0">
                <a:solidFill>
                  <a:srgbClr val="00CC66"/>
                </a:solidFill>
              </a:rPr>
              <a:t>Brodsky, Farrar (’75)</a:t>
            </a:r>
          </a:p>
        </p:txBody>
      </p:sp>
    </p:spTree>
    <p:extLst>
      <p:ext uri="{BB962C8B-B14F-4D97-AF65-F5344CB8AC3E}">
        <p14:creationId xmlns:p14="http://schemas.microsoft.com/office/powerpoint/2010/main" val="241350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D20E4D8-2976-0910-D594-62AF3203C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025" y="744525"/>
            <a:ext cx="7992094" cy="508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3979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BB37422-36B0-27CD-0A94-98D162665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247" y="1123091"/>
            <a:ext cx="5965189" cy="522446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7DC3269-A391-633D-A896-30AD1A327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833" y="1123091"/>
            <a:ext cx="2972414" cy="488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554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A7D79CC-536E-693A-17C5-32A4281EFC48}"/>
              </a:ext>
            </a:extLst>
          </p:cNvPr>
          <p:cNvSpPr txBox="1"/>
          <p:nvPr/>
        </p:nvSpPr>
        <p:spPr>
          <a:xfrm>
            <a:off x="1417103" y="264353"/>
            <a:ext cx="6496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NR in PQCD approach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F36DE627-D530-64A3-0359-B777A368B39C}"/>
              </a:ext>
            </a:extLst>
          </p:cNvPr>
          <p:cNvSpPr txBox="1"/>
          <p:nvPr/>
        </p:nvSpPr>
        <p:spPr>
          <a:xfrm>
            <a:off x="1503776" y="1078493"/>
            <a:ext cx="7812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微软雅黑" pitchFamily="34" charset="-122"/>
                <a:ea typeface="微软雅黑" pitchFamily="34" charset="-122"/>
              </a:rPr>
              <a:t>PQCD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 (with help of </a:t>
            </a:r>
            <a:r>
              <a:rPr lang="en-US" altLang="zh-CN" sz="2000" b="1" u="sng" dirty="0">
                <a:latin typeface="微软雅黑" pitchFamily="34" charset="-122"/>
                <a:ea typeface="微软雅黑" pitchFamily="34" charset="-122"/>
              </a:rPr>
              <a:t>two-meson distribution amplitudes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)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2613FAB-386E-54AB-8F4C-AD3146DBD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382" y="1831079"/>
            <a:ext cx="5760640" cy="968341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2FF7BC5-8189-F49C-21EB-AAD4F95C7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495" y="3062386"/>
            <a:ext cx="7712368" cy="18220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9031B39-4D15-0ABC-F1D5-CAE0A061E4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3776" y="4613045"/>
            <a:ext cx="2970759" cy="33807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F7DF4C3-2204-79CF-05FD-C9D47F1E8B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8609" y="5035919"/>
            <a:ext cx="5317322" cy="18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045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2" descr="screen.bmp">
            <a:extLst>
              <a:ext uri="{FF2B5EF4-FFF2-40B4-BE49-F238E27FC236}">
                <a16:creationId xmlns:a16="http://schemas.microsoft.com/office/drawing/2014/main" id="{AA40F5D6-7942-ED5C-AF85-4DA2A8786C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15" y="3208725"/>
            <a:ext cx="5263325" cy="221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5">
            <a:extLst>
              <a:ext uri="{FF2B5EF4-FFF2-40B4-BE49-F238E27FC236}">
                <a16:creationId xmlns:a16="http://schemas.microsoft.com/office/drawing/2014/main" id="{52B59DA8-BF7F-49F2-4F26-AE3F54DC8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971" y="5527952"/>
            <a:ext cx="77898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PMingLiU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PMingLiU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PMingLiU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V</a:t>
            </a:r>
            <a:r>
              <a:rPr lang="en-US" altLang="zh-TW" sz="2000" baseline="-25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i </a:t>
            </a:r>
            <a:r>
              <a:rPr lang="en-US" altLang="zh-TW" sz="2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= </a:t>
            </a:r>
            <a:r>
              <a:rPr lang="en-US" altLang="zh-TW" sz="2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</a:t>
            </a:r>
            <a:r>
              <a:rPr lang="en-US" altLang="zh-TW" sz="2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,</a:t>
            </a:r>
            <a:r>
              <a:rPr lang="en-US" altLang="zh-TW" sz="2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</a:t>
            </a:r>
            <a:r>
              <a:rPr lang="en-US" altLang="zh-TW" sz="2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,</a:t>
            </a:r>
            <a:r>
              <a:rPr lang="en-US" altLang="zh-TW" sz="2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</a:t>
            </a:r>
            <a:r>
              <a:rPr lang="en-US" altLang="zh-TW" sz="2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,… , S</a:t>
            </a:r>
            <a:r>
              <a:rPr lang="en-US" altLang="zh-TW" sz="2000" baseline="-25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i</a:t>
            </a:r>
            <a:r>
              <a:rPr lang="en-US" altLang="zh-TW" sz="2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 =f</a:t>
            </a:r>
            <a:r>
              <a:rPr lang="en-US" altLang="zh-TW" sz="2000" baseline="-25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0</a:t>
            </a:r>
            <a:r>
              <a:rPr lang="en-US" altLang="zh-TW" sz="2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(980), f</a:t>
            </a:r>
            <a:r>
              <a:rPr lang="en-US" altLang="zh-TW" sz="2000" baseline="-25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0</a:t>
            </a:r>
            <a:r>
              <a:rPr lang="en-US" altLang="zh-TW" sz="2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(1370), f</a:t>
            </a:r>
            <a:r>
              <a:rPr lang="en-US" altLang="zh-TW" sz="2000" baseline="-25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0</a:t>
            </a:r>
            <a:r>
              <a:rPr lang="en-US" altLang="zh-TW" sz="2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(1500),… for P</a:t>
            </a:r>
            <a:r>
              <a:rPr lang="en-US" altLang="zh-TW" sz="2000" baseline="-25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1</a:t>
            </a:r>
            <a:r>
              <a:rPr lang="en-US" altLang="zh-TW" sz="2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P</a:t>
            </a:r>
            <a:r>
              <a:rPr lang="en-US" altLang="zh-TW" sz="2000" baseline="-25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2</a:t>
            </a:r>
            <a:r>
              <a:rPr lang="en-US" altLang="zh-TW" sz="2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=</a:t>
            </a:r>
            <a:r>
              <a:rPr lang="en-US" altLang="zh-TW" sz="2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</a:t>
            </a:r>
            <a:r>
              <a:rPr lang="en-US" altLang="zh-TW" sz="2000" baseline="30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+</a:t>
            </a:r>
            <a:r>
              <a:rPr lang="en-US" altLang="zh-TW" sz="2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</a:t>
            </a:r>
            <a:r>
              <a:rPr lang="en-US" altLang="zh-TW" sz="2000" baseline="30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-</a:t>
            </a:r>
            <a:r>
              <a:rPr lang="en-US" altLang="zh-TW" sz="2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,</a:t>
            </a:r>
            <a:endParaRPr lang="zh-TW" altLang="en-US" sz="2000" dirty="0">
              <a:solidFill>
                <a:srgbClr val="0000FF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4" name="文字方塊 6">
            <a:extLst>
              <a:ext uri="{FF2B5EF4-FFF2-40B4-BE49-F238E27FC236}">
                <a16:creationId xmlns:a16="http://schemas.microsoft.com/office/drawing/2014/main" id="{E9ADB33C-07B6-B2CD-B637-34226AF4B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971" y="6030119"/>
            <a:ext cx="73850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PMingLiU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PMingLiU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PMingLiU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V</a:t>
            </a:r>
            <a:r>
              <a:rPr lang="en-US" altLang="zh-TW" sz="2000" baseline="-25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i</a:t>
            </a:r>
            <a:r>
              <a:rPr lang="en-US" altLang="zh-TW" sz="2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 = K</a:t>
            </a:r>
            <a:r>
              <a:rPr lang="en-US" altLang="zh-TW" sz="2000" baseline="30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*</a:t>
            </a:r>
            <a:r>
              <a:rPr lang="en-US" altLang="zh-TW" sz="2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(892),K</a:t>
            </a:r>
            <a:r>
              <a:rPr lang="en-US" altLang="zh-TW" sz="2000" baseline="30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*</a:t>
            </a:r>
            <a:r>
              <a:rPr lang="en-US" altLang="zh-TW" sz="2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(1410),… , S</a:t>
            </a:r>
            <a:r>
              <a:rPr lang="en-US" altLang="zh-TW" sz="2000" baseline="-25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i</a:t>
            </a:r>
            <a:r>
              <a:rPr lang="en-US" altLang="zh-TW" sz="2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 = K</a:t>
            </a:r>
            <a:r>
              <a:rPr lang="en-US" altLang="zh-TW" sz="2000" baseline="-25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0</a:t>
            </a:r>
            <a:r>
              <a:rPr lang="en-US" altLang="zh-TW" sz="2000" baseline="15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*</a:t>
            </a:r>
            <a:r>
              <a:rPr lang="en-US" altLang="zh-TW" sz="2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(1430),… for P</a:t>
            </a:r>
            <a:r>
              <a:rPr lang="en-US" altLang="zh-TW" sz="2000" baseline="-25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1</a:t>
            </a:r>
            <a:r>
              <a:rPr lang="en-US" altLang="zh-TW" sz="2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P</a:t>
            </a:r>
            <a:r>
              <a:rPr lang="en-US" altLang="zh-TW" sz="2000" baseline="-25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2</a:t>
            </a:r>
            <a:r>
              <a:rPr lang="en-US" altLang="zh-TW" sz="2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= K</a:t>
            </a:r>
            <a:r>
              <a:rPr lang="en-US" altLang="zh-TW" sz="2000" baseline="30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</a:t>
            </a:r>
            <a:r>
              <a:rPr lang="en-US" altLang="zh-TW" sz="2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</a:t>
            </a:r>
            <a:r>
              <a:rPr lang="en-US" altLang="zh-TW" sz="2000" baseline="30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  <a:sym typeface="MT Extra" charset="2"/>
              </a:rPr>
              <a:t></a:t>
            </a:r>
            <a:endParaRPr lang="zh-TW" altLang="en-US" sz="2000" baseline="30000" dirty="0">
              <a:solidFill>
                <a:srgbClr val="0000FF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CBC82E3-A047-A9DB-6E2E-FB4A0D9E1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070" y="1428940"/>
            <a:ext cx="3043052" cy="157787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50C9090-0A66-EC0D-B2E4-557542EDD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7116" y="1362626"/>
            <a:ext cx="2716213" cy="156681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A22C826-C381-A642-4595-F3B74236F9F2}"/>
              </a:ext>
            </a:extLst>
          </p:cNvPr>
          <p:cNvSpPr txBox="1"/>
          <p:nvPr/>
        </p:nvSpPr>
        <p:spPr>
          <a:xfrm>
            <a:off x="1540604" y="188573"/>
            <a:ext cx="6637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</a:rPr>
              <a:t>R-contribution in Factorization Approach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F4AD420-C3FF-04CE-60E8-6E819F9D2A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2050" y="580015"/>
            <a:ext cx="4938188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1053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kumimoji="1" sz="1400" b="0"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200" b="1" kern="1200">
                <a:solidFill>
                  <a:schemeClr val="tx1"/>
                </a:solidFill>
                <a:latin typeface="Arial" charset="0"/>
                <a:ea typeface="PMingLiU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200" b="1" kern="1200">
                <a:solidFill>
                  <a:schemeClr val="tx1"/>
                </a:solidFill>
                <a:latin typeface="Arial" charset="0"/>
                <a:ea typeface="PMingLiU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200" b="1" kern="1200">
                <a:solidFill>
                  <a:schemeClr val="tx1"/>
                </a:solidFill>
                <a:latin typeface="Arial" charset="0"/>
                <a:ea typeface="PMingLiU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200" b="1" kern="1200">
                <a:solidFill>
                  <a:schemeClr val="tx1"/>
                </a:solidFill>
                <a:latin typeface="Arial" charset="0"/>
                <a:ea typeface="PMingLiU" charset="-120"/>
                <a:cs typeface="+mn-cs"/>
              </a:defRPr>
            </a:lvl5pPr>
            <a:lvl6pPr marL="2286000" algn="l" defTabSz="914400" rtl="0" eaLnBrk="1" latinLnBrk="0" hangingPunct="1">
              <a:defRPr kumimoji="1" sz="2200" b="1" kern="1200">
                <a:solidFill>
                  <a:schemeClr val="tx1"/>
                </a:solidFill>
                <a:latin typeface="Arial" charset="0"/>
                <a:ea typeface="PMingLiU" charset="-120"/>
                <a:cs typeface="+mn-cs"/>
              </a:defRPr>
            </a:lvl6pPr>
            <a:lvl7pPr marL="2743200" algn="l" defTabSz="914400" rtl="0" eaLnBrk="1" latinLnBrk="0" hangingPunct="1">
              <a:defRPr kumimoji="1" sz="2200" b="1" kern="1200">
                <a:solidFill>
                  <a:schemeClr val="tx1"/>
                </a:solidFill>
                <a:latin typeface="Arial" charset="0"/>
                <a:ea typeface="PMingLiU" charset="-120"/>
                <a:cs typeface="+mn-cs"/>
              </a:defRPr>
            </a:lvl7pPr>
            <a:lvl8pPr marL="3200400" algn="l" defTabSz="914400" rtl="0" eaLnBrk="1" latinLnBrk="0" hangingPunct="1">
              <a:defRPr kumimoji="1" sz="2200" b="1" kern="1200">
                <a:solidFill>
                  <a:schemeClr val="tx1"/>
                </a:solidFill>
                <a:latin typeface="Arial" charset="0"/>
                <a:ea typeface="PMingLiU" charset="-120"/>
                <a:cs typeface="+mn-cs"/>
              </a:defRPr>
            </a:lvl8pPr>
            <a:lvl9pPr marL="3657600" algn="l" defTabSz="914400" rtl="0" eaLnBrk="1" latinLnBrk="0" hangingPunct="1">
              <a:defRPr kumimoji="1" sz="2200" b="1" kern="1200">
                <a:solidFill>
                  <a:schemeClr val="tx1"/>
                </a:solidFill>
                <a:latin typeface="Arial" charset="0"/>
                <a:ea typeface="PMingLiU" charset="-120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CD69B92-6B94-6842-816F-6367BD63D6E8}" type="slidenum">
              <a:rPr lang="en-US" altLang="zh-TW" smtClean="0"/>
              <a:pPr>
                <a:defRPr/>
              </a:pPr>
              <a:t>19</a:t>
            </a:fld>
            <a:endParaRPr lang="en-US" altLang="zh-TW" sz="1400"/>
          </a:p>
        </p:txBody>
      </p:sp>
      <p:sp>
        <p:nvSpPr>
          <p:cNvPr id="37890" name="文字方塊 2"/>
          <p:cNvSpPr txBox="1">
            <a:spLocks noChangeArrowheads="1"/>
          </p:cNvSpPr>
          <p:nvPr/>
        </p:nvSpPr>
        <p:spPr bwMode="auto">
          <a:xfrm>
            <a:off x="1873250" y="366714"/>
            <a:ext cx="8540750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PMingLiU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PMingLiU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PMingLiU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The decay amplitude of B</a:t>
            </a:r>
            <a:r>
              <a:rPr lang="en-US" altLang="zh-TW" sz="2000" baseline="30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0</a:t>
            </a:r>
            <a:r>
              <a:rPr lang="en-US" altLang="zh-TW" sz="2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-US" altLang="zh-TW" sz="2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</a:t>
            </a:r>
            <a:r>
              <a:rPr lang="en-US" altLang="zh-TW" sz="2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 K</a:t>
            </a:r>
            <a:r>
              <a:rPr lang="en-US" altLang="zh-TW" sz="2000" baseline="30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+</a:t>
            </a:r>
            <a:r>
              <a:rPr lang="en-US" altLang="zh-TW" sz="2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K</a:t>
            </a:r>
            <a:r>
              <a:rPr lang="en-US" altLang="zh-TW" sz="2000" baseline="30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-</a:t>
            </a:r>
            <a:r>
              <a:rPr lang="en-US" altLang="zh-TW" sz="2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K</a:t>
            </a:r>
            <a:r>
              <a:rPr lang="en-US" altLang="zh-TW" sz="2000" baseline="30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0</a:t>
            </a:r>
            <a:r>
              <a:rPr lang="en-US" altLang="zh-TW" sz="200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 consists of two pieces: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2000" dirty="0">
              <a:solidFill>
                <a:srgbClr val="0000FF"/>
              </a:solidFill>
            </a:endParaRPr>
          </a:p>
          <a:p>
            <a:pPr eaLnBrk="1" hangingPunct="1">
              <a:spcBef>
                <a:spcPct val="0"/>
              </a:spcBef>
              <a:buFont typeface="Wingdings" charset="2"/>
              <a:buChar char="n"/>
            </a:pPr>
            <a:r>
              <a:rPr lang="en-US" altLang="zh-TW" sz="2000" dirty="0">
                <a:solidFill>
                  <a:srgbClr val="0000FF"/>
                </a:solidFill>
              </a:rPr>
              <a:t> </a:t>
            </a:r>
            <a:r>
              <a:rPr lang="en-US" altLang="zh-TW" sz="2000" dirty="0" err="1">
                <a:solidFill>
                  <a:srgbClr val="0000FF"/>
                </a:solidFill>
              </a:rPr>
              <a:t>Nonresonant</a:t>
            </a:r>
            <a:r>
              <a:rPr lang="en-US" altLang="zh-TW" sz="2000" dirty="0">
                <a:solidFill>
                  <a:srgbClr val="0000FF"/>
                </a:solidFill>
              </a:rPr>
              <a:t>:  &lt;B</a:t>
            </a:r>
            <a:r>
              <a:rPr lang="en-US" altLang="zh-TW" sz="2000" baseline="30000" dirty="0">
                <a:solidFill>
                  <a:srgbClr val="0000FF"/>
                </a:solidFill>
              </a:rPr>
              <a:t>0</a:t>
            </a:r>
            <a:r>
              <a:rPr lang="en-US" altLang="zh-TW" sz="2000" dirty="0">
                <a:solidFill>
                  <a:srgbClr val="0000FF"/>
                </a:solidFill>
                <a:sym typeface="Symbol" charset="2"/>
              </a:rPr>
              <a:t></a:t>
            </a:r>
            <a:r>
              <a:rPr lang="en-US" altLang="zh-TW" sz="2000" dirty="0">
                <a:solidFill>
                  <a:srgbClr val="0000FF"/>
                </a:solidFill>
              </a:rPr>
              <a:t> K</a:t>
            </a:r>
            <a:r>
              <a:rPr lang="en-US" altLang="zh-TW" sz="2000" baseline="30000" dirty="0">
                <a:solidFill>
                  <a:srgbClr val="0000FF"/>
                </a:solidFill>
              </a:rPr>
              <a:t>+</a:t>
            </a:r>
            <a:r>
              <a:rPr lang="en-US" altLang="zh-TW" sz="2000" dirty="0">
                <a:solidFill>
                  <a:srgbClr val="0000FF"/>
                </a:solidFill>
              </a:rPr>
              <a:t>K</a:t>
            </a:r>
            <a:r>
              <a:rPr lang="en-US" altLang="zh-TW" sz="2000" baseline="30000" dirty="0">
                <a:solidFill>
                  <a:srgbClr val="0000FF"/>
                </a:solidFill>
              </a:rPr>
              <a:t>-</a:t>
            </a:r>
            <a:r>
              <a:rPr lang="en-US" altLang="zh-TW" sz="2000" dirty="0">
                <a:solidFill>
                  <a:srgbClr val="0000FF"/>
                </a:solidFill>
              </a:rPr>
              <a:t>&gt;&lt;0</a:t>
            </a:r>
            <a:r>
              <a:rPr lang="en-US" altLang="zh-TW" sz="2000" dirty="0">
                <a:solidFill>
                  <a:srgbClr val="0000FF"/>
                </a:solidFill>
                <a:sym typeface="Symbol" charset="2"/>
              </a:rPr>
              <a:t></a:t>
            </a:r>
            <a:r>
              <a:rPr lang="en-US" altLang="zh-TW" sz="2000" dirty="0">
                <a:solidFill>
                  <a:srgbClr val="0000FF"/>
                </a:solidFill>
              </a:rPr>
              <a:t> K</a:t>
            </a:r>
            <a:r>
              <a:rPr lang="en-US" altLang="zh-TW" sz="2000" baseline="30000" dirty="0">
                <a:solidFill>
                  <a:srgbClr val="0000FF"/>
                </a:solidFill>
              </a:rPr>
              <a:t>0</a:t>
            </a:r>
            <a:r>
              <a:rPr lang="en-US" altLang="zh-TW" sz="2000" dirty="0">
                <a:solidFill>
                  <a:srgbClr val="0000FF"/>
                </a:solidFill>
              </a:rPr>
              <a:t>&gt;</a:t>
            </a:r>
          </a:p>
          <a:p>
            <a:pPr eaLnBrk="1" hangingPunct="1">
              <a:spcBef>
                <a:spcPct val="0"/>
              </a:spcBef>
              <a:buFont typeface="Wingdings" charset="2"/>
              <a:buChar char="n"/>
            </a:pPr>
            <a:endParaRPr lang="en-US" altLang="zh-TW" sz="2000" dirty="0">
              <a:solidFill>
                <a:srgbClr val="0000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0000FF"/>
                </a:solidFill>
              </a:rPr>
              <a:t>                            &lt;B</a:t>
            </a:r>
            <a:r>
              <a:rPr lang="en-US" altLang="zh-TW" sz="2000" baseline="30000" dirty="0">
                <a:solidFill>
                  <a:srgbClr val="0000FF"/>
                </a:solidFill>
              </a:rPr>
              <a:t>0</a:t>
            </a:r>
            <a:r>
              <a:rPr lang="en-US" altLang="zh-TW" sz="2000" dirty="0">
                <a:solidFill>
                  <a:srgbClr val="0000FF"/>
                </a:solidFill>
                <a:sym typeface="Symbol" charset="2"/>
              </a:rPr>
              <a:t></a:t>
            </a:r>
            <a:r>
              <a:rPr lang="en-US" altLang="zh-TW" sz="2000" dirty="0">
                <a:solidFill>
                  <a:srgbClr val="0000FF"/>
                </a:solidFill>
              </a:rPr>
              <a:t> K</a:t>
            </a:r>
            <a:r>
              <a:rPr lang="en-US" altLang="zh-TW" sz="2000" baseline="30000" dirty="0">
                <a:solidFill>
                  <a:srgbClr val="0000FF"/>
                </a:solidFill>
              </a:rPr>
              <a:t>0</a:t>
            </a:r>
            <a:r>
              <a:rPr lang="en-US" altLang="zh-TW" sz="2000" dirty="0">
                <a:solidFill>
                  <a:srgbClr val="0000FF"/>
                </a:solidFill>
              </a:rPr>
              <a:t>&gt;&lt;0</a:t>
            </a:r>
            <a:r>
              <a:rPr lang="en-US" altLang="zh-TW" sz="2000" dirty="0">
                <a:solidFill>
                  <a:srgbClr val="0000FF"/>
                </a:solidFill>
                <a:sym typeface="Symbol" charset="2"/>
              </a:rPr>
              <a:t></a:t>
            </a:r>
            <a:r>
              <a:rPr lang="en-US" altLang="zh-TW" sz="2000" dirty="0">
                <a:solidFill>
                  <a:srgbClr val="0000FF"/>
                </a:solidFill>
              </a:rPr>
              <a:t> K</a:t>
            </a:r>
            <a:r>
              <a:rPr lang="en-US" altLang="zh-TW" sz="2000" baseline="30000" dirty="0">
                <a:solidFill>
                  <a:srgbClr val="0000FF"/>
                </a:solidFill>
              </a:rPr>
              <a:t>+</a:t>
            </a:r>
            <a:r>
              <a:rPr lang="en-US" altLang="zh-TW" sz="2000" dirty="0">
                <a:solidFill>
                  <a:srgbClr val="0000FF"/>
                </a:solidFill>
              </a:rPr>
              <a:t>K</a:t>
            </a:r>
            <a:r>
              <a:rPr lang="en-US" altLang="zh-TW" sz="2000" baseline="30000" dirty="0">
                <a:solidFill>
                  <a:srgbClr val="0000FF"/>
                </a:solidFill>
              </a:rPr>
              <a:t>-</a:t>
            </a:r>
            <a:r>
              <a:rPr lang="en-US" altLang="zh-TW" sz="2000" dirty="0">
                <a:solidFill>
                  <a:srgbClr val="0000FF"/>
                </a:solidFill>
              </a:rPr>
              <a:t>&gt;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2000" dirty="0">
              <a:solidFill>
                <a:srgbClr val="0000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0000FF"/>
                </a:solidFill>
              </a:rPr>
              <a:t>                            (&lt;B</a:t>
            </a:r>
            <a:r>
              <a:rPr lang="en-US" altLang="zh-TW" sz="2000" baseline="30000" dirty="0">
                <a:solidFill>
                  <a:srgbClr val="0000FF"/>
                </a:solidFill>
              </a:rPr>
              <a:t>0</a:t>
            </a:r>
            <a:r>
              <a:rPr lang="en-US" altLang="zh-TW" sz="2000" dirty="0">
                <a:solidFill>
                  <a:srgbClr val="0000FF"/>
                </a:solidFill>
                <a:sym typeface="Symbol" charset="2"/>
              </a:rPr>
              <a:t></a:t>
            </a:r>
            <a:r>
              <a:rPr lang="en-US" altLang="zh-TW" sz="2000" dirty="0">
                <a:solidFill>
                  <a:srgbClr val="0000FF"/>
                </a:solidFill>
              </a:rPr>
              <a:t> K</a:t>
            </a:r>
            <a:r>
              <a:rPr lang="en-US" altLang="zh-TW" sz="2000" baseline="30000" dirty="0">
                <a:solidFill>
                  <a:srgbClr val="0000FF"/>
                </a:solidFill>
              </a:rPr>
              <a:t>0</a:t>
            </a:r>
            <a:r>
              <a:rPr lang="en-US" altLang="zh-TW" sz="2000" dirty="0">
                <a:solidFill>
                  <a:srgbClr val="0000FF"/>
                </a:solidFill>
              </a:rPr>
              <a:t>&gt;&lt;0</a:t>
            </a:r>
            <a:r>
              <a:rPr lang="en-US" altLang="zh-TW" sz="2000" dirty="0">
                <a:solidFill>
                  <a:srgbClr val="0000FF"/>
                </a:solidFill>
                <a:sym typeface="Symbol" charset="2"/>
              </a:rPr>
              <a:t></a:t>
            </a:r>
            <a:r>
              <a:rPr lang="en-US" altLang="zh-TW" sz="2000" dirty="0">
                <a:solidFill>
                  <a:srgbClr val="0000FF"/>
                </a:solidFill>
              </a:rPr>
              <a:t> K</a:t>
            </a:r>
            <a:r>
              <a:rPr lang="en-US" altLang="zh-TW" sz="2000" baseline="30000" dirty="0">
                <a:solidFill>
                  <a:srgbClr val="0000FF"/>
                </a:solidFill>
              </a:rPr>
              <a:t>+</a:t>
            </a:r>
            <a:r>
              <a:rPr lang="en-US" altLang="zh-TW" sz="2000" dirty="0">
                <a:solidFill>
                  <a:srgbClr val="0000FF"/>
                </a:solidFill>
              </a:rPr>
              <a:t>K</a:t>
            </a:r>
            <a:r>
              <a:rPr lang="en-US" altLang="zh-TW" sz="2000" baseline="30000" dirty="0">
                <a:solidFill>
                  <a:srgbClr val="0000FF"/>
                </a:solidFill>
              </a:rPr>
              <a:t>-</a:t>
            </a:r>
            <a:r>
              <a:rPr lang="en-US" altLang="zh-TW" sz="2000" dirty="0">
                <a:solidFill>
                  <a:srgbClr val="0000FF"/>
                </a:solidFill>
              </a:rPr>
              <a:t>&gt;)</a:t>
            </a:r>
            <a:r>
              <a:rPr lang="en-US" altLang="zh-TW" sz="2000" baseline="-25000" dirty="0">
                <a:solidFill>
                  <a:srgbClr val="0000FF"/>
                </a:solidFill>
              </a:rPr>
              <a:t>penguin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2000" dirty="0">
              <a:solidFill>
                <a:srgbClr val="0000FF"/>
              </a:solidFill>
            </a:endParaRPr>
          </a:p>
          <a:p>
            <a:pPr eaLnBrk="1" hangingPunct="1">
              <a:spcBef>
                <a:spcPct val="0"/>
              </a:spcBef>
              <a:buFont typeface="Wingdings" charset="2"/>
              <a:buChar char="n"/>
            </a:pPr>
            <a:r>
              <a:rPr lang="en-US" altLang="zh-TW" sz="2000" dirty="0">
                <a:solidFill>
                  <a:srgbClr val="0000FF"/>
                </a:solidFill>
              </a:rPr>
              <a:t> Resonant: B</a:t>
            </a:r>
            <a:r>
              <a:rPr lang="en-US" altLang="zh-TW" sz="2000" baseline="30000" dirty="0">
                <a:solidFill>
                  <a:srgbClr val="0000FF"/>
                </a:solidFill>
              </a:rPr>
              <a:t>0</a:t>
            </a:r>
            <a:r>
              <a:rPr lang="en-US" altLang="zh-TW" sz="2000" dirty="0">
                <a:solidFill>
                  <a:srgbClr val="0000FF"/>
                </a:solidFill>
                <a:sym typeface="Symbol" charset="2"/>
              </a:rPr>
              <a:t></a:t>
            </a:r>
            <a:r>
              <a:rPr lang="en-US" altLang="zh-TW" sz="2000" dirty="0">
                <a:solidFill>
                  <a:srgbClr val="0000FF"/>
                </a:solidFill>
              </a:rPr>
              <a:t> f</a:t>
            </a:r>
            <a:r>
              <a:rPr lang="en-US" altLang="zh-TW" sz="2000" baseline="-25000" dirty="0">
                <a:solidFill>
                  <a:srgbClr val="0000FF"/>
                </a:solidFill>
              </a:rPr>
              <a:t>0</a:t>
            </a:r>
            <a:r>
              <a:rPr lang="en-US" altLang="zh-TW" sz="2000" dirty="0">
                <a:solidFill>
                  <a:srgbClr val="0000FF"/>
                </a:solidFill>
              </a:rPr>
              <a:t>K</a:t>
            </a:r>
            <a:r>
              <a:rPr lang="en-US" altLang="zh-TW" sz="2000" baseline="30000" dirty="0">
                <a:solidFill>
                  <a:srgbClr val="0000FF"/>
                </a:solidFill>
              </a:rPr>
              <a:t>0</a:t>
            </a:r>
            <a:r>
              <a:rPr lang="en-US" altLang="zh-TW" sz="2000" dirty="0">
                <a:solidFill>
                  <a:srgbClr val="0000FF"/>
                </a:solidFill>
                <a:sym typeface="Symbol" charset="2"/>
              </a:rPr>
              <a:t></a:t>
            </a:r>
            <a:r>
              <a:rPr lang="en-US" altLang="zh-TW" sz="2000" dirty="0">
                <a:solidFill>
                  <a:srgbClr val="0000FF"/>
                </a:solidFill>
              </a:rPr>
              <a:t> K</a:t>
            </a:r>
            <a:r>
              <a:rPr lang="en-US" altLang="zh-TW" sz="2000" baseline="30000" dirty="0">
                <a:solidFill>
                  <a:srgbClr val="0000FF"/>
                </a:solidFill>
              </a:rPr>
              <a:t>+</a:t>
            </a:r>
            <a:r>
              <a:rPr lang="en-US" altLang="zh-TW" sz="2000" dirty="0">
                <a:solidFill>
                  <a:srgbClr val="0000FF"/>
                </a:solidFill>
              </a:rPr>
              <a:t>K</a:t>
            </a:r>
            <a:r>
              <a:rPr lang="en-US" altLang="zh-TW" sz="2000" baseline="30000" dirty="0">
                <a:solidFill>
                  <a:srgbClr val="0000FF"/>
                </a:solidFill>
              </a:rPr>
              <a:t>-</a:t>
            </a:r>
            <a:r>
              <a:rPr lang="en-US" altLang="zh-TW" sz="2000" dirty="0">
                <a:solidFill>
                  <a:srgbClr val="0000FF"/>
                </a:solidFill>
              </a:rPr>
              <a:t>K</a:t>
            </a:r>
            <a:r>
              <a:rPr lang="en-US" altLang="zh-TW" sz="2000" baseline="30000" dirty="0">
                <a:solidFill>
                  <a:srgbClr val="0000FF"/>
                </a:solidFill>
              </a:rPr>
              <a:t>0 </a:t>
            </a:r>
            <a:r>
              <a:rPr lang="en-US" altLang="zh-TW" sz="2000" dirty="0">
                <a:solidFill>
                  <a:srgbClr val="0000FF"/>
                </a:solidFill>
              </a:rPr>
              <a:t>,  f</a:t>
            </a:r>
            <a:r>
              <a:rPr lang="en-US" altLang="zh-TW" sz="2000" baseline="-25000" dirty="0">
                <a:solidFill>
                  <a:srgbClr val="0000FF"/>
                </a:solidFill>
              </a:rPr>
              <a:t>0</a:t>
            </a:r>
            <a:r>
              <a:rPr lang="en-US" altLang="zh-TW" sz="2000" dirty="0">
                <a:solidFill>
                  <a:srgbClr val="0000FF"/>
                </a:solidFill>
              </a:rPr>
              <a:t> = f</a:t>
            </a:r>
            <a:r>
              <a:rPr lang="en-US" altLang="zh-TW" sz="2000" baseline="-25000" dirty="0">
                <a:solidFill>
                  <a:srgbClr val="0000FF"/>
                </a:solidFill>
              </a:rPr>
              <a:t>0</a:t>
            </a:r>
            <a:r>
              <a:rPr lang="en-US" altLang="zh-TW" sz="2000" dirty="0">
                <a:solidFill>
                  <a:srgbClr val="0000FF"/>
                </a:solidFill>
              </a:rPr>
              <a:t>(980), f</a:t>
            </a:r>
            <a:r>
              <a:rPr lang="en-US" altLang="zh-TW" sz="2000" baseline="-25000" dirty="0">
                <a:solidFill>
                  <a:srgbClr val="0000FF"/>
                </a:solidFill>
              </a:rPr>
              <a:t>0</a:t>
            </a:r>
            <a:r>
              <a:rPr lang="en-US" altLang="zh-TW" sz="2000" dirty="0">
                <a:solidFill>
                  <a:srgbClr val="0000FF"/>
                </a:solidFill>
              </a:rPr>
              <a:t>(1500), f</a:t>
            </a:r>
            <a:r>
              <a:rPr lang="en-US" altLang="zh-TW" sz="2000" baseline="-25000" dirty="0">
                <a:solidFill>
                  <a:srgbClr val="0000FF"/>
                </a:solidFill>
              </a:rPr>
              <a:t>0</a:t>
            </a:r>
            <a:r>
              <a:rPr lang="en-US" altLang="zh-TW" sz="2000" dirty="0">
                <a:solidFill>
                  <a:srgbClr val="0000FF"/>
                </a:solidFill>
              </a:rPr>
              <a:t>(1710),…</a:t>
            </a:r>
          </a:p>
          <a:p>
            <a:pPr eaLnBrk="1" hangingPunct="1">
              <a:spcBef>
                <a:spcPct val="0"/>
              </a:spcBef>
              <a:buFont typeface="Wingdings" charset="2"/>
              <a:buChar char="n"/>
            </a:pPr>
            <a:endParaRPr lang="en-US" altLang="zh-TW" sz="2000" baseline="30000" dirty="0">
              <a:solidFill>
                <a:srgbClr val="0000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0000FF"/>
                </a:solidFill>
              </a:rPr>
              <a:t>                     B</a:t>
            </a:r>
            <a:r>
              <a:rPr lang="en-US" altLang="zh-TW" sz="2000" baseline="30000" dirty="0">
                <a:solidFill>
                  <a:srgbClr val="0000FF"/>
                </a:solidFill>
              </a:rPr>
              <a:t>0</a:t>
            </a:r>
            <a:r>
              <a:rPr lang="en-US" altLang="zh-TW" sz="2000" dirty="0">
                <a:solidFill>
                  <a:srgbClr val="0000FF"/>
                </a:solidFill>
                <a:sym typeface="Symbol" charset="2"/>
              </a:rPr>
              <a:t></a:t>
            </a:r>
            <a:r>
              <a:rPr lang="en-US" altLang="zh-TW" sz="2000" dirty="0">
                <a:solidFill>
                  <a:srgbClr val="0000FF"/>
                </a:solidFill>
              </a:rPr>
              <a:t> </a:t>
            </a:r>
            <a:r>
              <a:rPr lang="en-US" altLang="zh-TW" sz="2000" dirty="0">
                <a:solidFill>
                  <a:srgbClr val="0000FF"/>
                </a:solidFill>
                <a:sym typeface="Symbol" charset="2"/>
              </a:rPr>
              <a:t>V</a:t>
            </a:r>
            <a:r>
              <a:rPr lang="en-US" altLang="zh-TW" sz="2000" dirty="0">
                <a:solidFill>
                  <a:srgbClr val="0000FF"/>
                </a:solidFill>
              </a:rPr>
              <a:t>K</a:t>
            </a:r>
            <a:r>
              <a:rPr lang="en-US" altLang="zh-TW" sz="2000" baseline="30000" dirty="0">
                <a:solidFill>
                  <a:srgbClr val="0000FF"/>
                </a:solidFill>
              </a:rPr>
              <a:t>0</a:t>
            </a:r>
            <a:r>
              <a:rPr lang="en-US" altLang="zh-TW" sz="2000" dirty="0">
                <a:solidFill>
                  <a:srgbClr val="0000FF"/>
                </a:solidFill>
                <a:sym typeface="Symbol" charset="2"/>
              </a:rPr>
              <a:t></a:t>
            </a:r>
            <a:r>
              <a:rPr lang="en-US" altLang="zh-TW" sz="2000" dirty="0">
                <a:solidFill>
                  <a:srgbClr val="0000FF"/>
                </a:solidFill>
              </a:rPr>
              <a:t> K</a:t>
            </a:r>
            <a:r>
              <a:rPr lang="en-US" altLang="zh-TW" sz="2000" baseline="30000" dirty="0">
                <a:solidFill>
                  <a:srgbClr val="0000FF"/>
                </a:solidFill>
              </a:rPr>
              <a:t>+</a:t>
            </a:r>
            <a:r>
              <a:rPr lang="en-US" altLang="zh-TW" sz="2000" dirty="0">
                <a:solidFill>
                  <a:srgbClr val="0000FF"/>
                </a:solidFill>
              </a:rPr>
              <a:t>K</a:t>
            </a:r>
            <a:r>
              <a:rPr lang="en-US" altLang="zh-TW" sz="2000" baseline="30000" dirty="0">
                <a:solidFill>
                  <a:srgbClr val="0000FF"/>
                </a:solidFill>
              </a:rPr>
              <a:t>-</a:t>
            </a:r>
            <a:r>
              <a:rPr lang="en-US" altLang="zh-TW" sz="2000" dirty="0">
                <a:solidFill>
                  <a:srgbClr val="0000FF"/>
                </a:solidFill>
              </a:rPr>
              <a:t>K</a:t>
            </a:r>
            <a:r>
              <a:rPr lang="en-US" altLang="zh-TW" sz="2000" baseline="30000" dirty="0">
                <a:solidFill>
                  <a:srgbClr val="0000FF"/>
                </a:solidFill>
              </a:rPr>
              <a:t>0</a:t>
            </a:r>
            <a:r>
              <a:rPr lang="en-US" altLang="zh-TW" sz="2000" dirty="0">
                <a:solidFill>
                  <a:srgbClr val="0000FF"/>
                </a:solidFill>
              </a:rPr>
              <a:t>,  V = </a:t>
            </a:r>
            <a:r>
              <a:rPr lang="en-US" altLang="zh-TW" sz="2000" dirty="0">
                <a:solidFill>
                  <a:srgbClr val="0000FF"/>
                </a:solidFill>
                <a:latin typeface="Symbol" charset="2"/>
                <a:sym typeface="Symbol" charset="2"/>
              </a:rPr>
              <a:t></a:t>
            </a:r>
            <a:r>
              <a:rPr lang="en-US" altLang="zh-TW" sz="2000" dirty="0">
                <a:solidFill>
                  <a:srgbClr val="0000FF"/>
                </a:solidFill>
              </a:rPr>
              <a:t>, </a:t>
            </a:r>
            <a:r>
              <a:rPr lang="en-US" altLang="zh-TW" sz="2000" dirty="0">
                <a:solidFill>
                  <a:srgbClr val="0000FF"/>
                </a:solidFill>
                <a:latin typeface="Symbol" charset="2"/>
                <a:sym typeface="Symbol" charset="2"/>
              </a:rPr>
              <a:t></a:t>
            </a:r>
            <a:r>
              <a:rPr lang="en-US" altLang="zh-TW" sz="2000" dirty="0">
                <a:solidFill>
                  <a:srgbClr val="0000FF"/>
                </a:solidFill>
              </a:rPr>
              <a:t>, </a:t>
            </a:r>
            <a:r>
              <a:rPr lang="en-US" altLang="zh-TW" sz="2000" dirty="0">
                <a:solidFill>
                  <a:srgbClr val="0000FF"/>
                </a:solidFill>
                <a:latin typeface="Symbol" charset="2"/>
                <a:sym typeface="Symbol" charset="2"/>
              </a:rPr>
              <a:t></a:t>
            </a:r>
            <a:r>
              <a:rPr lang="en-US" altLang="zh-TW" sz="2000" dirty="0">
                <a:solidFill>
                  <a:srgbClr val="0000FF"/>
                </a:solidFill>
              </a:rPr>
              <a:t>,…                      </a:t>
            </a:r>
            <a:endParaRPr lang="zh-TW" altLang="en-US" sz="2000" dirty="0">
              <a:solidFill>
                <a:srgbClr val="0000FF"/>
              </a:solidFill>
            </a:endParaRPr>
          </a:p>
        </p:txBody>
      </p:sp>
      <p:sp>
        <p:nvSpPr>
          <p:cNvPr id="37891" name="文字方塊 3"/>
          <p:cNvSpPr txBox="1">
            <a:spLocks noChangeArrowheads="1"/>
          </p:cNvSpPr>
          <p:nvPr/>
        </p:nvSpPr>
        <p:spPr bwMode="auto">
          <a:xfrm>
            <a:off x="3544249" y="3968537"/>
            <a:ext cx="319561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PMingLiU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PMingLiU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PMingLiU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PMingLiU" charset="-120"/>
              </a:defRPr>
            </a:lvl9pPr>
          </a:lstStyle>
          <a:p>
            <a:pPr marL="342900" indent="-342900">
              <a:spcBef>
                <a:spcPct val="0"/>
              </a:spcBef>
            </a:pPr>
            <a:r>
              <a:rPr lang="en-US" altLang="zh-TW" sz="2200">
                <a:solidFill>
                  <a:srgbClr val="C00000"/>
                </a:solidFill>
                <a:latin typeface="Gill Sans" charset="0"/>
                <a:ea typeface="Gill Sans" charset="0"/>
                <a:cs typeface="Gill Sans" charset="0"/>
              </a:rPr>
              <a:t>CKM </a:t>
            </a:r>
            <a:r>
              <a:rPr lang="en-US" altLang="zh-TW" sz="2200" dirty="0">
                <a:solidFill>
                  <a:srgbClr val="C00000"/>
                </a:solidFill>
                <a:latin typeface="Gill Sans" charset="0"/>
                <a:ea typeface="Gill Sans" charset="0"/>
                <a:cs typeface="Gill Sans" charset="0"/>
              </a:rPr>
              <a:t>matrix elements</a:t>
            </a:r>
          </a:p>
        </p:txBody>
      </p:sp>
      <p:sp>
        <p:nvSpPr>
          <p:cNvPr id="2" name="矩形 1"/>
          <p:cNvSpPr/>
          <p:nvPr/>
        </p:nvSpPr>
        <p:spPr>
          <a:xfrm>
            <a:off x="3544248" y="4441786"/>
            <a:ext cx="6869752" cy="1711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altLang="zh-TW" dirty="0">
                <a:solidFill>
                  <a:srgbClr val="7030A0"/>
                </a:solidFill>
                <a:latin typeface="Gill Sans" charset="0"/>
                <a:ea typeface="Gill Sans" charset="0"/>
                <a:cs typeface="Gill Sans" charset="0"/>
              </a:rPr>
              <a:t>effective Wilson coefficients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altLang="zh-TW" dirty="0">
                <a:solidFill>
                  <a:srgbClr val="7030A0"/>
                </a:solidFill>
                <a:latin typeface="Gill Sans" charset="0"/>
                <a:ea typeface="Gill Sans" charset="0"/>
                <a:cs typeface="Gill Sans" charset="0"/>
              </a:rPr>
              <a:t>propagator  (s - m</a:t>
            </a:r>
            <a:r>
              <a:rPr lang="en-US" altLang="zh-TW" baseline="30000" dirty="0">
                <a:solidFill>
                  <a:srgbClr val="7030A0"/>
                </a:solidFill>
                <a:latin typeface="Gill Sans" charset="0"/>
                <a:ea typeface="Gill Sans" charset="0"/>
                <a:cs typeface="Gill Sans" charset="0"/>
              </a:rPr>
              <a:t>2 </a:t>
            </a:r>
            <a:r>
              <a:rPr lang="en-US" altLang="zh-TW" dirty="0">
                <a:solidFill>
                  <a:srgbClr val="7030A0"/>
                </a:solidFill>
                <a:latin typeface="Gill Sans" charset="0"/>
                <a:ea typeface="Gill Sans" charset="0"/>
                <a:cs typeface="Gill Sans" charset="0"/>
              </a:rPr>
              <a:t>+ </a:t>
            </a:r>
            <a:r>
              <a:rPr lang="en-US" altLang="zh-TW" dirty="0" err="1">
                <a:solidFill>
                  <a:srgbClr val="7030A0"/>
                </a:solidFill>
                <a:latin typeface="Gill Sans" charset="0"/>
                <a:ea typeface="Gill Sans" charset="0"/>
                <a:cs typeface="Gill Sans" charset="0"/>
              </a:rPr>
              <a:t>im</a:t>
            </a:r>
            <a:r>
              <a:rPr lang="en-US" altLang="zh-TW" dirty="0">
                <a:solidFill>
                  <a:srgbClr val="7030A0"/>
                </a:solidFill>
                <a:latin typeface="Gill Sans" charset="0"/>
                <a:ea typeface="Gill Sans" charset="0"/>
                <a:cs typeface="Gill Sans" charset="0"/>
                <a:sym typeface="Symbol" charset="2"/>
              </a:rPr>
              <a:t></a:t>
            </a:r>
            <a:r>
              <a:rPr lang="en-US" altLang="zh-TW" dirty="0">
                <a:solidFill>
                  <a:srgbClr val="7030A0"/>
                </a:solidFill>
                <a:latin typeface="Gill Sans" charset="0"/>
                <a:ea typeface="Gill Sans" charset="0"/>
                <a:cs typeface="Gill Sans" charset="0"/>
              </a:rPr>
              <a:t>)</a:t>
            </a:r>
            <a:r>
              <a:rPr lang="en-US" altLang="zh-TW" baseline="30000" dirty="0">
                <a:solidFill>
                  <a:srgbClr val="7030A0"/>
                </a:solidFill>
                <a:latin typeface="Gill Sans" charset="0"/>
                <a:ea typeface="Gill Sans" charset="0"/>
                <a:cs typeface="Gill Sans" charset="0"/>
              </a:rPr>
              <a:t>-1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altLang="zh-TW" dirty="0">
                <a:solidFill>
                  <a:srgbClr val="7030A0"/>
                </a:solidFill>
                <a:latin typeface="Gill Sans" charset="0"/>
                <a:ea typeface="Gill Sans" charset="0"/>
                <a:cs typeface="Gill Sans" charset="0"/>
              </a:rPr>
              <a:t>matrix element &lt;M</a:t>
            </a:r>
            <a:r>
              <a:rPr lang="en-US" altLang="zh-TW" baseline="-25000" dirty="0">
                <a:solidFill>
                  <a:srgbClr val="7030A0"/>
                </a:solidFill>
                <a:latin typeface="Gill Sans" charset="0"/>
                <a:ea typeface="Gill Sans" charset="0"/>
                <a:cs typeface="Gill Sans" charset="0"/>
              </a:rPr>
              <a:t>1</a:t>
            </a:r>
            <a:r>
              <a:rPr lang="en-US" altLang="zh-TW" dirty="0">
                <a:solidFill>
                  <a:srgbClr val="7030A0"/>
                </a:solidFill>
                <a:latin typeface="Gill Sans" charset="0"/>
                <a:ea typeface="Gill Sans" charset="0"/>
                <a:cs typeface="Gill Sans" charset="0"/>
              </a:rPr>
              <a:t>M</a:t>
            </a:r>
            <a:r>
              <a:rPr lang="en-US" altLang="zh-TW" baseline="-25000" dirty="0">
                <a:solidFill>
                  <a:srgbClr val="7030A0"/>
                </a:solidFill>
                <a:latin typeface="Gill Sans" charset="0"/>
                <a:ea typeface="Gill Sans" charset="0"/>
                <a:cs typeface="Gill Sans" charset="0"/>
              </a:rPr>
              <a:t>2</a:t>
            </a:r>
            <a:r>
              <a:rPr lang="en-US" altLang="zh-TW" dirty="0">
                <a:solidFill>
                  <a:srgbClr val="7030A0"/>
                </a:solidFill>
                <a:latin typeface="Gill Sans" charset="0"/>
                <a:ea typeface="Gill Sans" charset="0"/>
                <a:cs typeface="Gill Sans" charset="0"/>
              </a:rPr>
              <a:t>|</a:t>
            </a:r>
            <a:r>
              <a:rPr lang="en-US" altLang="zh-TW" u="sng" dirty="0">
                <a:solidFill>
                  <a:srgbClr val="7030A0"/>
                </a:solidFill>
                <a:latin typeface="Gill Sans" charset="0"/>
                <a:ea typeface="Gill Sans" charset="0"/>
                <a:cs typeface="Gill Sans" charset="0"/>
              </a:rPr>
              <a:t>q</a:t>
            </a:r>
            <a:r>
              <a:rPr lang="en-US" altLang="zh-TW" dirty="0">
                <a:solidFill>
                  <a:srgbClr val="7030A0"/>
                </a:solidFill>
                <a:latin typeface="Gill Sans" charset="0"/>
                <a:ea typeface="Gill Sans" charset="0"/>
                <a:cs typeface="Gill Sans" charset="0"/>
              </a:rPr>
              <a:t>q|0&gt; for NR contribution in the penguin sector </a:t>
            </a:r>
            <a:endParaRPr lang="zh-TW" altLang="en-US" dirty="0">
              <a:solidFill>
                <a:srgbClr val="7030A0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716889" y="4452199"/>
            <a:ext cx="1561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zh-TW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Strong phases:</a:t>
            </a:r>
            <a:endParaRPr lang="zh-TW" altLang="en-US" dirty="0">
              <a:solidFill>
                <a:srgbClr val="7030A0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16888" y="3936586"/>
            <a:ext cx="1439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Weak phase: 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823912" y="1724025"/>
            <a:ext cx="10544175" cy="3495675"/>
          </a:xfrm>
          <a:prstGeom prst="roundRect">
            <a:avLst>
              <a:gd name="adj" fmla="val 2646"/>
            </a:avLst>
          </a:prstGeom>
          <a:solidFill>
            <a:schemeClr val="bg1">
              <a:alpha val="96000"/>
            </a:schemeClr>
          </a:solidFill>
          <a:ln>
            <a:solidFill>
              <a:srgbClr val="007B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1299251" y="3256780"/>
            <a:ext cx="9593496" cy="1895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Motivation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framework of the B meson decays </a:t>
            </a:r>
            <a:r>
              <a:rPr lang="en-US" altLang="zh-CN" sz="16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 three 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final states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Theoretical framework in Factorization Approach and PQCD Approach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Some results and developments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short summary 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99252" y="2118347"/>
            <a:ext cx="1877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outline</a:t>
            </a:r>
            <a:endParaRPr lang="zh-CN" altLang="en-US" sz="2400" b="1" spc="5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9633415" y="4554354"/>
            <a:ext cx="1191672" cy="356761"/>
            <a:chOff x="1275083" y="4566543"/>
            <a:chExt cx="1562100" cy="467659"/>
          </a:xfrm>
        </p:grpSpPr>
        <p:sp>
          <p:nvSpPr>
            <p:cNvPr id="8" name="矩形: 圆角 7"/>
            <p:cNvSpPr/>
            <p:nvPr/>
          </p:nvSpPr>
          <p:spPr>
            <a:xfrm>
              <a:off x="1275083" y="4566543"/>
              <a:ext cx="1562100" cy="467659"/>
            </a:xfrm>
            <a:prstGeom prst="roundRect">
              <a:avLst>
                <a:gd name="adj" fmla="val 4616"/>
              </a:avLst>
            </a:prstGeom>
            <a:solidFill>
              <a:srgbClr val="FC6241"/>
            </a:solidFill>
            <a:ln>
              <a:noFill/>
            </a:ln>
            <a:effectLst>
              <a:outerShdw blurRad="762000" dist="38100" algn="l" rotWithShape="0">
                <a:schemeClr val="bg1">
                  <a:alpha val="57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" name="文本框 8" descr="e7d195523061f1c0d318120d6aeaf1b6ccceb6ba3da59c0775C5DE19DDDEBC09ED96DBD9900D9848D623ECAD1D4904B78047D0015C22C8BE97228BE8B5BFF08FE7A3AE04126DA07312A96C0F69F9BAB7076B7E3C1FD287892DAF5EED949E4ABF23C601BF44236FCE150F9AC523C2C442AE90F76A9C3CEAFF3AA466CA879223D0D7B71F27E34882DE"/>
            <p:cNvSpPr txBox="1"/>
            <p:nvPr/>
          </p:nvSpPr>
          <p:spPr>
            <a:xfrm>
              <a:off x="1388258" y="4598647"/>
              <a:ext cx="1335751" cy="403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venir Heavy" charset="0"/>
                </a:rPr>
                <a:t>START</a:t>
              </a:r>
              <a:endParaRPr lang="zh-CN" altLang="en-US" sz="14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venir Heavy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027459" y="2753700"/>
            <a:ext cx="199136" cy="137137"/>
            <a:chOff x="2410692" y="2457199"/>
            <a:chExt cx="188765" cy="134672"/>
          </a:xfrm>
          <a:solidFill>
            <a:srgbClr val="004EA2"/>
          </a:solidFill>
        </p:grpSpPr>
        <p:sp>
          <p:nvSpPr>
            <p:cNvPr id="3" name="箭头: V 形 2"/>
            <p:cNvSpPr/>
            <p:nvPr/>
          </p:nvSpPr>
          <p:spPr>
            <a:xfrm>
              <a:off x="2410692" y="2457200"/>
              <a:ext cx="94383" cy="134671"/>
            </a:xfrm>
            <a:prstGeom prst="chevron">
              <a:avLst>
                <a:gd name="adj" fmla="val 6535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" name="箭头: V 形 9"/>
            <p:cNvSpPr/>
            <p:nvPr/>
          </p:nvSpPr>
          <p:spPr>
            <a:xfrm>
              <a:off x="2457883" y="2457199"/>
              <a:ext cx="94383" cy="134671"/>
            </a:xfrm>
            <a:prstGeom prst="chevron">
              <a:avLst>
                <a:gd name="adj" fmla="val 6535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" name="箭头: V 形 10"/>
            <p:cNvSpPr/>
            <p:nvPr/>
          </p:nvSpPr>
          <p:spPr>
            <a:xfrm>
              <a:off x="2505074" y="2457199"/>
              <a:ext cx="94383" cy="134671"/>
            </a:xfrm>
            <a:prstGeom prst="chevron">
              <a:avLst>
                <a:gd name="adj" fmla="val 6535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4" name="直角三角形 13"/>
          <p:cNvSpPr/>
          <p:nvPr/>
        </p:nvSpPr>
        <p:spPr>
          <a:xfrm>
            <a:off x="1329377" y="2520165"/>
            <a:ext cx="119693" cy="119693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直角三角形 14"/>
          <p:cNvSpPr/>
          <p:nvPr/>
        </p:nvSpPr>
        <p:spPr>
          <a:xfrm rot="10800000">
            <a:off x="2967612" y="2118347"/>
            <a:ext cx="119693" cy="119693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 descr="山上的风景&#10;&#10;中度可信度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423" y="2180705"/>
            <a:ext cx="1202664" cy="775191"/>
          </a:xfrm>
          <a:prstGeom prst="rect">
            <a:avLst/>
          </a:prstGeom>
        </p:spPr>
      </p:pic>
      <p:pic>
        <p:nvPicPr>
          <p:cNvPr id="19" name="图片 18" descr="建筑前面有草地&#10;&#10;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9" b="7029"/>
          <a:stretch>
            <a:fillRect/>
          </a:stretch>
        </p:blipFill>
        <p:spPr>
          <a:xfrm>
            <a:off x="8356721" y="2180705"/>
            <a:ext cx="1202663" cy="775191"/>
          </a:xfrm>
          <a:prstGeom prst="rect">
            <a:avLst/>
          </a:prstGeom>
        </p:spPr>
      </p:pic>
      <p:pic>
        <p:nvPicPr>
          <p:cNvPr id="21" name="图片 20" descr="河边城市的花&#10;&#10;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9"/>
          <a:stretch>
            <a:fillRect/>
          </a:stretch>
        </p:blipFill>
        <p:spPr>
          <a:xfrm>
            <a:off x="7091019" y="2180124"/>
            <a:ext cx="1202664" cy="775772"/>
          </a:xfrm>
          <a:prstGeom prst="rect">
            <a:avLst/>
          </a:prstGeom>
        </p:spPr>
      </p:pic>
      <p:sp>
        <p:nvSpPr>
          <p:cNvPr id="23" name="半闭框 22"/>
          <p:cNvSpPr/>
          <p:nvPr/>
        </p:nvSpPr>
        <p:spPr>
          <a:xfrm>
            <a:off x="7022500" y="2104478"/>
            <a:ext cx="119694" cy="119694"/>
          </a:xfrm>
          <a:prstGeom prst="halfFrame">
            <a:avLst>
              <a:gd name="adj1" fmla="val 12121"/>
              <a:gd name="adj2" fmla="val 11111"/>
            </a:avLst>
          </a:prstGeom>
          <a:solidFill>
            <a:srgbClr val="004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4" name="半闭框 23"/>
          <p:cNvSpPr/>
          <p:nvPr/>
        </p:nvSpPr>
        <p:spPr>
          <a:xfrm rot="10800000">
            <a:off x="10768432" y="2899331"/>
            <a:ext cx="119694" cy="119694"/>
          </a:xfrm>
          <a:prstGeom prst="halfFrame">
            <a:avLst>
              <a:gd name="adj1" fmla="val 12121"/>
              <a:gd name="adj2" fmla="val 11111"/>
            </a:avLst>
          </a:prstGeom>
          <a:solidFill>
            <a:srgbClr val="004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C624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177FD0DD-1D36-E1B9-D5D2-75A90CD0D04C}"/>
              </a:ext>
            </a:extLst>
          </p:cNvPr>
          <p:cNvSpPr txBox="1"/>
          <p:nvPr/>
        </p:nvSpPr>
        <p:spPr>
          <a:xfrm>
            <a:off x="1551278" y="309544"/>
            <a:ext cx="6208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</a:rPr>
              <a:t>R-contribution in PQCD approach</a:t>
            </a:r>
            <a:endParaRPr lang="zh-CN" altLang="en-US" sz="2000" b="1" dirty="0">
              <a:solidFill>
                <a:srgbClr val="C00000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F10FF3E-13F1-51BC-1399-BDA81C564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2579" y="940151"/>
            <a:ext cx="4941307" cy="48360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00CF5BA-4D07-8742-8369-C3D714901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6128" y="1587848"/>
            <a:ext cx="7013640" cy="437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3714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44897" y="310246"/>
            <a:ext cx="8098021" cy="565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8585">
              <a:lnSpc>
                <a:spcPct val="120000"/>
              </a:lnSpc>
            </a:pPr>
            <a:r>
              <a:rPr lang="en-US" altLang="zh-CN" sz="2800" b="1" dirty="0">
                <a:solidFill>
                  <a:srgbClr val="008C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Edge-Regions=Resonance contribution</a:t>
            </a:r>
          </a:p>
        </p:txBody>
      </p:sp>
      <p:sp>
        <p:nvSpPr>
          <p:cNvPr id="63" name="TextBox 42"/>
          <p:cNvSpPr txBox="1"/>
          <p:nvPr/>
        </p:nvSpPr>
        <p:spPr>
          <a:xfrm>
            <a:off x="8277463" y="2052173"/>
            <a:ext cx="122187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400" dirty="0"/>
              <a:t>添加标题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A2F64E3-DC31-8185-741C-234F54590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253" y="1246137"/>
            <a:ext cx="4941307" cy="48360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6F5C288-C7E2-FDF8-4267-E7891A497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0931" y="2084703"/>
            <a:ext cx="3050936" cy="197502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EF63C3F-096F-F8FB-A685-934A246C57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0755" y="1993119"/>
            <a:ext cx="2809773" cy="193986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C5B0A4F-5803-712C-D037-805E830D11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5400" y="1993119"/>
            <a:ext cx="2732480" cy="17914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B732688D-9D58-7305-59B1-7938F7274B2F}"/>
                  </a:ext>
                </a:extLst>
              </p:cNvPr>
              <p:cNvSpPr txBox="1"/>
              <p:nvPr/>
            </p:nvSpPr>
            <p:spPr>
              <a:xfrm>
                <a:off x="353050" y="4674013"/>
                <a:ext cx="11735388" cy="4798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ar-AE" altLang="zh-CN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Helvetica Light"/>
                        </a:rPr>
                        <m:t>⟨</m:t>
                      </m:r>
                      <m:sSub>
                        <m:sSubPr>
                          <m:ctrlPr>
                            <a:rPr kumimoji="0" lang="ar-AE" altLang="zh-CN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Helvetica Light"/>
                            </a:rPr>
                          </m:ctrlPr>
                        </m:sSubPr>
                        <m:e>
                          <m:r>
                            <a:rPr kumimoji="0" lang="zh-CN" altLang="ar-AE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Helvetica Light"/>
                            </a:rPr>
                            <m:t>𝑃</m:t>
                          </m:r>
                        </m:e>
                        <m:sub>
                          <m:r>
                            <a:rPr kumimoji="0" lang="ar-AE" altLang="zh-CN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Helvetica Light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kumimoji="0" lang="ar-AE" altLang="zh-CN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Helvetica Light"/>
                            </a:rPr>
                          </m:ctrlPr>
                        </m:sSubPr>
                        <m:e>
                          <m:r>
                            <a:rPr kumimoji="0" lang="zh-CN" altLang="ar-AE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Helvetica Light"/>
                            </a:rPr>
                            <m:t>𝑃</m:t>
                          </m:r>
                        </m:e>
                        <m:sub>
                          <m:r>
                            <a:rPr kumimoji="0" lang="ar-AE" altLang="zh-CN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Helvetica Light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kumimoji="0" lang="ar-AE" altLang="zh-CN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Helvetica Light"/>
                            </a:rPr>
                          </m:ctrlPr>
                        </m:sSubPr>
                        <m:e>
                          <m:r>
                            <a:rPr kumimoji="0" lang="zh-CN" altLang="ar-AE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Helvetica Light"/>
                            </a:rPr>
                            <m:t>𝑃</m:t>
                          </m:r>
                        </m:e>
                        <m:sub>
                          <m:r>
                            <a:rPr kumimoji="0" lang="ar-AE" altLang="zh-CN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Helvetica Light"/>
                            </a:rPr>
                            <m:t>3</m:t>
                          </m:r>
                        </m:sub>
                      </m:sSub>
                      <m:r>
                        <a:rPr kumimoji="0" lang="ar-AE" altLang="zh-CN" sz="22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Helvetica Light"/>
                        </a:rPr>
                        <m:t>|</m:t>
                      </m:r>
                      <m:sSub>
                        <m:sSubPr>
                          <m:ctrlPr>
                            <a:rPr kumimoji="0" lang="ar-AE" altLang="zh-CN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Helvetica Light"/>
                            </a:rPr>
                          </m:ctrlPr>
                        </m:sSubPr>
                        <m:e>
                          <m:r>
                            <a:rPr kumimoji="0" lang="zh-CN" altLang="ar-AE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Helvetica Light"/>
                            </a:rPr>
                            <m:t>𝒪</m:t>
                          </m:r>
                        </m:e>
                        <m:sub>
                          <m:r>
                            <a:rPr kumimoji="0" lang="zh-CN" altLang="ar-AE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Helvetica Light"/>
                            </a:rPr>
                            <m:t>𝑖</m:t>
                          </m:r>
                        </m:sub>
                      </m:sSub>
                      <m:r>
                        <a:rPr kumimoji="0" lang="ar-AE" altLang="zh-CN" sz="22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Helvetica Light"/>
                        </a:rPr>
                        <m:t>|</m:t>
                      </m:r>
                      <m:r>
                        <a:rPr kumimoji="0" lang="zh-CN" altLang="ar-AE" sz="22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Helvetica Light"/>
                        </a:rPr>
                        <m:t>𝐵</m:t>
                      </m:r>
                      <m:sSub>
                        <m:sSubPr>
                          <m:ctrlPr>
                            <a:rPr kumimoji="0" lang="ar-AE" altLang="zh-CN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Helvetica Light"/>
                            </a:rPr>
                          </m:ctrlPr>
                        </m:sSubPr>
                        <m:e>
                          <m:r>
                            <a:rPr kumimoji="0" lang="ar-AE" altLang="zh-CN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Helvetica Light"/>
                            </a:rPr>
                            <m:t>⟩</m:t>
                          </m:r>
                        </m:e>
                        <m:sub>
                          <m:r>
                            <a:rPr kumimoji="0" lang="zh-CN" altLang="ar-AE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Helvetica Light"/>
                            </a:rPr>
                            <m:t>𝑐</m:t>
                          </m:r>
                        </m:sub>
                      </m:sSub>
                      <m:r>
                        <a:rPr kumimoji="0" lang="ar-AE" altLang="zh-CN" sz="22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Helvetica Light"/>
                        </a:rPr>
                        <m:t>=</m:t>
                      </m:r>
                      <m:sSubSup>
                        <m:sSubSupPr>
                          <m:ctrlPr>
                            <a:rPr kumimoji="0" lang="ar-AE" altLang="zh-CN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Helvetica Light"/>
                            </a:rPr>
                          </m:ctrlPr>
                        </m:sSubSupPr>
                        <m:e>
                          <m:r>
                            <a:rPr kumimoji="0" lang="zh-CN" altLang="ar-AE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Helvetica Light"/>
                            </a:rPr>
                            <m:t>𝑇</m:t>
                          </m:r>
                        </m:e>
                        <m:sub>
                          <m:r>
                            <a:rPr kumimoji="0" lang="zh-CN" altLang="ar-AE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Helvetica Light"/>
                            </a:rPr>
                            <m:t>𝑖</m:t>
                          </m:r>
                        </m:sub>
                        <m:sup>
                          <m:r>
                            <a:rPr kumimoji="0" lang="zh-CN" altLang="ar-AE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Helvetica Light"/>
                            </a:rPr>
                            <m:t>𝐼</m:t>
                          </m:r>
                        </m:sup>
                      </m:sSubSup>
                      <m:r>
                        <a:rPr kumimoji="0" lang="ar-AE" altLang="zh-CN" sz="22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Helvetica Light"/>
                        </a:rPr>
                        <m:t>⊗</m:t>
                      </m:r>
                      <m:sSup>
                        <m:sSupPr>
                          <m:ctrlPr>
                            <a:rPr kumimoji="0" lang="ar-AE" altLang="zh-CN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Helvetica Light"/>
                            </a:rPr>
                          </m:ctrlPr>
                        </m:sSupPr>
                        <m:e>
                          <m:r>
                            <a:rPr kumimoji="0" lang="zh-CN" altLang="ar-AE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Helvetica Light"/>
                            </a:rPr>
                            <m:t>𝐹</m:t>
                          </m:r>
                        </m:e>
                        <m:sup>
                          <m:r>
                            <a:rPr kumimoji="0" lang="zh-CN" altLang="ar-AE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Helvetica Light"/>
                            </a:rPr>
                            <m:t>𝐵</m:t>
                          </m:r>
                          <m:r>
                            <a:rPr kumimoji="0" lang="zh-CN" altLang="ar-AE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Helvetica Light"/>
                            </a:rPr>
                            <m:t>→</m:t>
                          </m:r>
                          <m:sSub>
                            <m:sSubPr>
                              <m:ctrlPr>
                                <a:rPr kumimoji="0" lang="ar-AE" altLang="zh-CN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Helvetica Light"/>
                                </a:rPr>
                              </m:ctrlPr>
                            </m:sSubPr>
                            <m:e>
                              <m:r>
                                <a:rPr kumimoji="0" lang="zh-CN" altLang="ar-AE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Helvetica Light"/>
                                </a:rPr>
                                <m:t>𝑃</m:t>
                              </m:r>
                            </m:e>
                            <m:sub>
                              <m:r>
                                <a:rPr kumimoji="0" lang="ar-AE" altLang="zh-CN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Helvetica Light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  <m:r>
                        <a:rPr kumimoji="0" lang="ar-AE" altLang="zh-CN" sz="22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Helvetica Light"/>
                        </a:rPr>
                        <m:t>⊗</m:t>
                      </m:r>
                      <m:sSub>
                        <m:sSubPr>
                          <m:ctrlPr>
                            <a:rPr kumimoji="0" lang="ar-AE" altLang="zh-CN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Helvetica Light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l-GR" altLang="zh-CN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Helvetica Light"/>
                            </a:rPr>
                            <m:t>Φ</m:t>
                          </m:r>
                        </m:e>
                        <m:sub>
                          <m:sSub>
                            <m:sSubPr>
                              <m:ctrlPr>
                                <a:rPr kumimoji="0" lang="ar-AE" altLang="zh-CN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Helvetica Light"/>
                                </a:rPr>
                              </m:ctrlPr>
                            </m:sSubPr>
                            <m:e>
                              <m:r>
                                <a:rPr kumimoji="0" lang="zh-CN" altLang="ar-AE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Helvetica Light"/>
                                </a:rPr>
                                <m:t>𝑃</m:t>
                              </m:r>
                            </m:e>
                            <m:sub>
                              <m:r>
                                <a:rPr kumimoji="0" lang="ar-AE" altLang="zh-CN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Helvetica Light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ar-AE" altLang="zh-CN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Helvetica Light"/>
                                </a:rPr>
                              </m:ctrlPr>
                            </m:sSubPr>
                            <m:e>
                              <m:r>
                                <a:rPr kumimoji="0" lang="zh-CN" altLang="ar-AE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Helvetica Light"/>
                                </a:rPr>
                                <m:t>𝑃</m:t>
                              </m:r>
                            </m:e>
                            <m:sub>
                              <m:r>
                                <a:rPr kumimoji="0" lang="ar-AE" altLang="zh-CN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Helvetica Light"/>
                                </a:rPr>
                                <m:t>3</m:t>
                              </m:r>
                            </m:sub>
                          </m:sSub>
                        </m:sub>
                      </m:sSub>
                      <m:r>
                        <a:rPr kumimoji="0" lang="ar-AE" altLang="zh-CN" sz="22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Helvetica Light"/>
                        </a:rPr>
                        <m:t>+</m:t>
                      </m:r>
                      <m:sSubSup>
                        <m:sSubSupPr>
                          <m:ctrlPr>
                            <a:rPr kumimoji="0" lang="ar-AE" altLang="zh-CN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Helvetica Light"/>
                            </a:rPr>
                          </m:ctrlPr>
                        </m:sSubSupPr>
                        <m:e>
                          <m:r>
                            <a:rPr kumimoji="0" lang="zh-CN" altLang="ar-AE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Helvetica Light"/>
                            </a:rPr>
                            <m:t>𝑇</m:t>
                          </m:r>
                        </m:e>
                        <m:sub>
                          <m:r>
                            <a:rPr kumimoji="0" lang="zh-CN" altLang="ar-AE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Helvetica Light"/>
                            </a:rPr>
                            <m:t>𝑖</m:t>
                          </m:r>
                        </m:sub>
                        <m:sup>
                          <m:r>
                            <a:rPr kumimoji="0" lang="zh-CN" altLang="ar-AE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Helvetica Light"/>
                            </a:rPr>
                            <m:t>𝐼𝐼</m:t>
                          </m:r>
                        </m:sup>
                      </m:sSubSup>
                      <m:r>
                        <a:rPr kumimoji="0" lang="ar-AE" altLang="zh-CN" sz="22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Helvetica Light"/>
                        </a:rPr>
                        <m:t>⊗</m:t>
                      </m:r>
                      <m:sSup>
                        <m:sSupPr>
                          <m:ctrlPr>
                            <a:rPr kumimoji="0" lang="ar-AE" altLang="zh-CN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Helvetica Light"/>
                            </a:rPr>
                          </m:ctrlPr>
                        </m:sSupPr>
                        <m:e>
                          <m:r>
                            <a:rPr kumimoji="0" lang="zh-CN" altLang="ar-AE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Helvetica Light"/>
                            </a:rPr>
                            <m:t>𝐹</m:t>
                          </m:r>
                        </m:e>
                        <m:sup>
                          <m:r>
                            <a:rPr kumimoji="0" lang="zh-CN" altLang="ar-AE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Helvetica Light"/>
                            </a:rPr>
                            <m:t>𝐵</m:t>
                          </m:r>
                          <m:r>
                            <a:rPr kumimoji="0" lang="zh-CN" altLang="ar-AE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Helvetica Light"/>
                            </a:rPr>
                            <m:t>→</m:t>
                          </m:r>
                          <m:sSub>
                            <m:sSubPr>
                              <m:ctrlPr>
                                <a:rPr kumimoji="0" lang="ar-AE" altLang="zh-CN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Helvetica Light"/>
                                </a:rPr>
                              </m:ctrlPr>
                            </m:sSubPr>
                            <m:e>
                              <m:r>
                                <a:rPr kumimoji="0" lang="zh-CN" altLang="ar-AE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Helvetica Light"/>
                                </a:rPr>
                                <m:t>𝑃</m:t>
                              </m:r>
                            </m:e>
                            <m:sub>
                              <m:r>
                                <a:rPr kumimoji="0" lang="ar-AE" altLang="zh-CN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Helvetica Light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ar-AE" altLang="zh-CN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Helvetica Light"/>
                                </a:rPr>
                              </m:ctrlPr>
                            </m:sSubPr>
                            <m:e>
                              <m:r>
                                <a:rPr kumimoji="0" lang="zh-CN" altLang="ar-AE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Helvetica Light"/>
                                </a:rPr>
                                <m:t>𝑃</m:t>
                              </m:r>
                            </m:e>
                            <m:sub>
                              <m:r>
                                <a:rPr kumimoji="0" lang="ar-AE" altLang="zh-CN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Helvetica Light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  <m:r>
                        <a:rPr kumimoji="0" lang="ar-AE" altLang="zh-CN" sz="22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Helvetica Light"/>
                        </a:rPr>
                        <m:t>⊗</m:t>
                      </m:r>
                      <m:sSub>
                        <m:sSubPr>
                          <m:ctrlPr>
                            <a:rPr kumimoji="0" lang="ar-AE" altLang="zh-CN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Helvetica Light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l-GR" altLang="zh-CN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Helvetica Light"/>
                            </a:rPr>
                            <m:t>Φ</m:t>
                          </m:r>
                        </m:e>
                        <m:sub>
                          <m:sSub>
                            <m:sSubPr>
                              <m:ctrlPr>
                                <a:rPr kumimoji="0" lang="ar-AE" altLang="zh-CN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Helvetica Light"/>
                                </a:rPr>
                              </m:ctrlPr>
                            </m:sSubPr>
                            <m:e>
                              <m:r>
                                <a:rPr kumimoji="0" lang="zh-CN" altLang="ar-AE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Helvetica Light"/>
                                </a:rPr>
                                <m:t>𝑃</m:t>
                              </m:r>
                            </m:e>
                            <m:sub>
                              <m:r>
                                <a:rPr kumimoji="0" lang="ar-AE" altLang="zh-CN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Helvetica Light"/>
                                </a:rPr>
                                <m:t>3</m:t>
                              </m:r>
                            </m:sub>
                          </m:sSub>
                        </m:sub>
                      </m:sSub>
                      <m:r>
                        <a:rPr kumimoji="0" lang="ar-AE" altLang="zh-CN" sz="22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Helvetica Light"/>
                        </a:rPr>
                        <m:t>+</m:t>
                      </m:r>
                      <m:sSubSup>
                        <m:sSubSupPr>
                          <m:ctrlPr>
                            <a:rPr kumimoji="0" lang="ar-AE" altLang="zh-CN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Helvetica Light"/>
                            </a:rPr>
                          </m:ctrlPr>
                        </m:sSubSupPr>
                        <m:e>
                          <m:r>
                            <a:rPr kumimoji="0" lang="zh-CN" altLang="ar-AE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Helvetica Light"/>
                            </a:rPr>
                            <m:t>𝑇</m:t>
                          </m:r>
                        </m:e>
                        <m:sub>
                          <m:r>
                            <a:rPr kumimoji="0" lang="zh-CN" altLang="ar-AE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Helvetica Light"/>
                            </a:rPr>
                            <m:t>𝑖</m:t>
                          </m:r>
                        </m:sub>
                        <m:sup>
                          <m:r>
                            <a:rPr kumimoji="0" lang="zh-CN" altLang="ar-AE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Helvetica Light"/>
                            </a:rPr>
                            <m:t>𝐼𝐼𝐼</m:t>
                          </m:r>
                        </m:sup>
                      </m:sSubSup>
                      <m:r>
                        <a:rPr kumimoji="0" lang="ar-AE" altLang="zh-CN" sz="22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Helvetica Light"/>
                        </a:rPr>
                        <m:t>⊗</m:t>
                      </m:r>
                      <m:sSub>
                        <m:sSubPr>
                          <m:ctrlPr>
                            <a:rPr kumimoji="0" lang="ar-AE" altLang="zh-CN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Helvetica Light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l-GR" altLang="zh-CN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Helvetica Light"/>
                            </a:rPr>
                            <m:t>Φ</m:t>
                          </m:r>
                        </m:e>
                        <m:sub>
                          <m:r>
                            <a:rPr kumimoji="0" lang="zh-CN" altLang="ar-AE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Helvetica Light"/>
                            </a:rPr>
                            <m:t>𝐵</m:t>
                          </m:r>
                        </m:sub>
                      </m:sSub>
                      <m:r>
                        <a:rPr kumimoji="0" lang="ar-AE" altLang="zh-CN" sz="22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Helvetica Light"/>
                        </a:rPr>
                        <m:t>⊗</m:t>
                      </m:r>
                      <m:sSub>
                        <m:sSubPr>
                          <m:ctrlPr>
                            <a:rPr kumimoji="0" lang="ar-AE" altLang="zh-CN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Helvetica Light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l-GR" altLang="zh-CN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Helvetica Light"/>
                            </a:rPr>
                            <m:t>Φ</m:t>
                          </m:r>
                        </m:e>
                        <m:sub>
                          <m:sSub>
                            <m:sSubPr>
                              <m:ctrlPr>
                                <a:rPr kumimoji="0" lang="ar-AE" altLang="zh-CN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Helvetica Light"/>
                                </a:rPr>
                              </m:ctrlPr>
                            </m:sSubPr>
                            <m:e>
                              <m:r>
                                <a:rPr kumimoji="0" lang="zh-CN" altLang="ar-AE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Helvetica Light"/>
                                </a:rPr>
                                <m:t>𝑃</m:t>
                              </m:r>
                            </m:e>
                            <m:sub>
                              <m:r>
                                <a:rPr kumimoji="0" lang="ar-AE" altLang="zh-CN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Helvetica Light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kumimoji="0" lang="ar-AE" altLang="zh-CN" sz="22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Helvetica Light"/>
                        </a:rPr>
                        <m:t>⊗</m:t>
                      </m:r>
                      <m:sSub>
                        <m:sSubPr>
                          <m:ctrlPr>
                            <a:rPr kumimoji="0" lang="ar-AE" altLang="zh-CN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Helvetica Light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l-GR" altLang="zh-CN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Helvetica Light"/>
                            </a:rPr>
                            <m:t>Φ</m:t>
                          </m:r>
                        </m:e>
                        <m:sub>
                          <m:sSub>
                            <m:sSubPr>
                              <m:ctrlPr>
                                <a:rPr kumimoji="0" lang="ar-AE" altLang="zh-CN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Helvetica Light"/>
                                </a:rPr>
                              </m:ctrlPr>
                            </m:sSubPr>
                            <m:e>
                              <m:r>
                                <a:rPr kumimoji="0" lang="zh-CN" altLang="ar-AE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Helvetica Light"/>
                                </a:rPr>
                                <m:t>𝑃</m:t>
                              </m:r>
                            </m:e>
                            <m:sub>
                              <m:r>
                                <a:rPr kumimoji="0" lang="ar-AE" altLang="zh-CN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Helvetica Light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ar-AE" altLang="zh-CN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Helvetica Light"/>
                                </a:rPr>
                              </m:ctrlPr>
                            </m:sSubPr>
                            <m:e>
                              <m:r>
                                <a:rPr kumimoji="0" lang="zh-CN" altLang="ar-AE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Helvetica Light"/>
                                </a:rPr>
                                <m:t>𝑃</m:t>
                              </m:r>
                            </m:e>
                            <m:sub>
                              <m:r>
                                <a:rPr kumimoji="0" lang="ar-AE" altLang="zh-CN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Helvetica Light"/>
                                </a:rPr>
                                <m:t>3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kumimoji="0" lang="ar-AE" altLang="zh-CN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B732688D-9D58-7305-59B1-7938F7274B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050" y="4674013"/>
                <a:ext cx="11735388" cy="479875"/>
              </a:xfrm>
              <a:prstGeom prst="rect">
                <a:avLst/>
              </a:prstGeom>
              <a:blipFill>
                <a:blip r:embed="rId7"/>
                <a:stretch>
                  <a:fillRect b="-102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35FCCE3A-664F-16B0-1C24-33D148D08026}"/>
              </a:ext>
            </a:extLst>
          </p:cNvPr>
          <p:cNvCxnSpPr>
            <a:cxnSpLocks/>
          </p:cNvCxnSpPr>
          <p:nvPr/>
        </p:nvCxnSpPr>
        <p:spPr>
          <a:xfrm>
            <a:off x="3011680" y="5062318"/>
            <a:ext cx="162403" cy="5273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ACB1E020-EAE3-2FAB-D59E-50E202B04B17}"/>
              </a:ext>
            </a:extLst>
          </p:cNvPr>
          <p:cNvCxnSpPr/>
          <p:nvPr/>
        </p:nvCxnSpPr>
        <p:spPr>
          <a:xfrm flipH="1">
            <a:off x="3417526" y="5101575"/>
            <a:ext cx="2414863" cy="4842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9AFB1517-8EEF-8E97-44D0-948C4ACC7147}"/>
              </a:ext>
            </a:extLst>
          </p:cNvPr>
          <p:cNvCxnSpPr>
            <a:cxnSpLocks/>
          </p:cNvCxnSpPr>
          <p:nvPr/>
        </p:nvCxnSpPr>
        <p:spPr>
          <a:xfrm flipH="1">
            <a:off x="4066815" y="5062318"/>
            <a:ext cx="4597037" cy="5792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779DC464-8E9B-BBA0-2949-389C9024943C}"/>
              </a:ext>
            </a:extLst>
          </p:cNvPr>
          <p:cNvSpPr/>
          <p:nvPr/>
        </p:nvSpPr>
        <p:spPr>
          <a:xfrm>
            <a:off x="2499919" y="5585839"/>
            <a:ext cx="1518408" cy="3985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Hard kernels</a:t>
            </a:r>
            <a:endParaRPr lang="zh-CN" altLang="en-US" dirty="0">
              <a:solidFill>
                <a:schemeClr val="tx1"/>
              </a:solidFill>
            </a:endParaRPr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52BB6CF9-8E35-E40E-269B-87CFA3F15E8E}"/>
              </a:ext>
            </a:extLst>
          </p:cNvPr>
          <p:cNvCxnSpPr/>
          <p:nvPr/>
        </p:nvCxnSpPr>
        <p:spPr>
          <a:xfrm>
            <a:off x="3930242" y="4913950"/>
            <a:ext cx="2600587" cy="803147"/>
          </a:xfrm>
          <a:prstGeom prst="straightConnector1">
            <a:avLst/>
          </a:prstGeom>
          <a:ln w="19050">
            <a:solidFill>
              <a:srgbClr val="007BF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D6B33014-95F0-1ABD-A61A-A9D04BDCB128}"/>
              </a:ext>
            </a:extLst>
          </p:cNvPr>
          <p:cNvCxnSpPr/>
          <p:nvPr/>
        </p:nvCxnSpPr>
        <p:spPr>
          <a:xfrm>
            <a:off x="6725121" y="4913950"/>
            <a:ext cx="36406" cy="78217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>
            <a:extLst>
              <a:ext uri="{FF2B5EF4-FFF2-40B4-BE49-F238E27FC236}">
                <a16:creationId xmlns:a16="http://schemas.microsoft.com/office/drawing/2014/main" id="{0F848590-E7CE-1A10-7D78-324CEA7620F1}"/>
              </a:ext>
            </a:extLst>
          </p:cNvPr>
          <p:cNvSpPr/>
          <p:nvPr/>
        </p:nvSpPr>
        <p:spPr>
          <a:xfrm>
            <a:off x="5792598" y="5717097"/>
            <a:ext cx="1665215" cy="5117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Transition form factor</a:t>
            </a:r>
            <a:endParaRPr lang="zh-CN" altLang="en-US" dirty="0">
              <a:solidFill>
                <a:schemeClr val="tx1"/>
              </a:solidFill>
            </a:endParaRPr>
          </a:p>
        </p:txBody>
      </p: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5B22A444-0D87-8445-612C-6035D26A67E1}"/>
              </a:ext>
            </a:extLst>
          </p:cNvPr>
          <p:cNvCxnSpPr>
            <a:cxnSpLocks/>
          </p:cNvCxnSpPr>
          <p:nvPr/>
        </p:nvCxnSpPr>
        <p:spPr>
          <a:xfrm>
            <a:off x="5318620" y="5062318"/>
            <a:ext cx="3586294" cy="633807"/>
          </a:xfrm>
          <a:prstGeom prst="straightConnector1">
            <a:avLst/>
          </a:prstGeom>
          <a:ln w="19050">
            <a:solidFill>
              <a:srgbClr val="45D36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29730595-2DD7-FB64-FED0-B75CA681BDA3}"/>
              </a:ext>
            </a:extLst>
          </p:cNvPr>
          <p:cNvCxnSpPr>
            <a:cxnSpLocks/>
          </p:cNvCxnSpPr>
          <p:nvPr/>
        </p:nvCxnSpPr>
        <p:spPr>
          <a:xfrm flipH="1">
            <a:off x="9374697" y="5062318"/>
            <a:ext cx="1648437" cy="654779"/>
          </a:xfrm>
          <a:prstGeom prst="straightConnector1">
            <a:avLst/>
          </a:prstGeom>
          <a:ln w="25400">
            <a:solidFill>
              <a:srgbClr val="45D36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 32">
            <a:extLst>
              <a:ext uri="{FF2B5EF4-FFF2-40B4-BE49-F238E27FC236}">
                <a16:creationId xmlns:a16="http://schemas.microsoft.com/office/drawing/2014/main" id="{02B27550-F0DF-1028-7D8B-575B04FD88ED}"/>
              </a:ext>
            </a:extLst>
          </p:cNvPr>
          <p:cNvSpPr/>
          <p:nvPr/>
        </p:nvSpPr>
        <p:spPr>
          <a:xfrm>
            <a:off x="8464491" y="5750653"/>
            <a:ext cx="1757493" cy="6338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Two-meson wave function</a:t>
            </a:r>
            <a:endParaRPr lang="zh-CN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23332" y="389760"/>
            <a:ext cx="8410261" cy="497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8585">
              <a:lnSpc>
                <a:spcPct val="120000"/>
              </a:lnSpc>
            </a:pPr>
            <a:r>
              <a:rPr lang="en-US" altLang="zh-CN" sz="2400" b="1" dirty="0">
                <a:solidFill>
                  <a:srgbClr val="007B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PQCD framework  for resonant 3-body B decays</a:t>
            </a:r>
          </a:p>
        </p:txBody>
      </p:sp>
      <p:sp>
        <p:nvSpPr>
          <p:cNvPr id="116" name="TextBox 42"/>
          <p:cNvSpPr txBox="1"/>
          <p:nvPr/>
        </p:nvSpPr>
        <p:spPr>
          <a:xfrm>
            <a:off x="5275936" y="3390093"/>
            <a:ext cx="164012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2400" b="0" dirty="0">
                <a:solidFill>
                  <a:prstClr val="white"/>
                </a:solidFill>
              </a:rPr>
              <a:t>添加标题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A13CC9C-D7BF-044B-1AB1-9A6D4EBC7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684" y="1117679"/>
            <a:ext cx="3793705" cy="2691706"/>
          </a:xfrm>
          <a:prstGeom prst="rect">
            <a:avLst/>
          </a:prstGeom>
        </p:spPr>
      </p:pic>
      <p:sp>
        <p:nvSpPr>
          <p:cNvPr id="6" name="Nonperturbative parts are factorized into universal wave functions…">
            <a:extLst>
              <a:ext uri="{FF2B5EF4-FFF2-40B4-BE49-F238E27FC236}">
                <a16:creationId xmlns:a16="http://schemas.microsoft.com/office/drawing/2014/main" id="{CFD5923F-B5C0-FFEA-5C93-B0DE660EFE0B}"/>
              </a:ext>
            </a:extLst>
          </p:cNvPr>
          <p:cNvSpPr txBox="1"/>
          <p:nvPr/>
        </p:nvSpPr>
        <p:spPr>
          <a:xfrm>
            <a:off x="5901822" y="1121470"/>
            <a:ext cx="4544383" cy="2687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296333" indent="-296333" defTabSz="457200" hangingPunct="0">
              <a:buSzPct val="75000"/>
              <a:buFontTx/>
              <a:buChar char="•"/>
              <a:defRPr sz="2400" b="1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400" kern="0" dirty="0">
                <a:solidFill>
                  <a:srgbClr val="004EA2"/>
                </a:solidFill>
                <a:latin typeface="Times New Roman" panose="02020603050405020304" pitchFamily="18" charset="0"/>
                <a:ea typeface="Helvetica"/>
                <a:cs typeface="Times New Roman" panose="02020603050405020304" pitchFamily="18" charset="0"/>
                <a:sym typeface="Helvetica"/>
              </a:rPr>
              <a:t>Nonperturbative parts are factorized into universal wave functions </a:t>
            </a:r>
          </a:p>
          <a:p>
            <a:pPr marL="296333" indent="-296333" defTabSz="457200" hangingPunct="0">
              <a:buSzPct val="75000"/>
              <a:buFontTx/>
              <a:buChar char="•"/>
              <a:defRPr sz="2400" b="1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400" kern="0" dirty="0">
                <a:solidFill>
                  <a:srgbClr val="004EA2"/>
                </a:solidFill>
                <a:latin typeface="Times New Roman" panose="02020603050405020304" pitchFamily="18" charset="0"/>
                <a:ea typeface="Helvetica"/>
                <a:cs typeface="Times New Roman" panose="02020603050405020304" pitchFamily="18" charset="0"/>
                <a:sym typeface="Helvetica"/>
              </a:rPr>
              <a:t>The hard part can </a:t>
            </a:r>
            <a:r>
              <a:rPr lang="en-US" sz="2400" kern="0" dirty="0">
                <a:solidFill>
                  <a:srgbClr val="004EA2"/>
                </a:solidFill>
                <a:latin typeface="Times New Roman" panose="02020603050405020304" pitchFamily="18" charset="0"/>
                <a:ea typeface="Helvetica"/>
                <a:cs typeface="Times New Roman" panose="02020603050405020304" pitchFamily="18" charset="0"/>
                <a:sym typeface="Helvetica"/>
              </a:rPr>
              <a:t>be </a:t>
            </a:r>
            <a:r>
              <a:rPr sz="2400" kern="0" dirty="0">
                <a:solidFill>
                  <a:srgbClr val="004EA2"/>
                </a:solidFill>
                <a:latin typeface="Times New Roman" panose="02020603050405020304" pitchFamily="18" charset="0"/>
                <a:ea typeface="Helvetica"/>
                <a:cs typeface="Times New Roman" panose="02020603050405020304" pitchFamily="18" charset="0"/>
                <a:sym typeface="Helvetica"/>
              </a:rPr>
              <a:t>calculated perturbatively. </a:t>
            </a:r>
          </a:p>
          <a:p>
            <a:pPr marL="296333" indent="-296333" defTabSz="457200" hangingPunct="0">
              <a:buSzPct val="75000"/>
              <a:buFontTx/>
              <a:buChar char="•"/>
              <a:defRPr sz="2400" b="1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400" kern="0" dirty="0">
                <a:solidFill>
                  <a:srgbClr val="004EA2"/>
                </a:solidFill>
                <a:latin typeface="Times New Roman" panose="02020603050405020304" pitchFamily="18" charset="0"/>
                <a:ea typeface="Helvetica"/>
                <a:cs typeface="Times New Roman" panose="02020603050405020304" pitchFamily="18" charset="0"/>
                <a:sym typeface="Helvetica"/>
              </a:rPr>
              <a:t>Parton </a:t>
            </a:r>
            <a:r>
              <a:rPr sz="2400" kern="0" dirty="0" err="1">
                <a:solidFill>
                  <a:srgbClr val="004EA2"/>
                </a:solidFill>
                <a:latin typeface="Times New Roman" panose="02020603050405020304" pitchFamily="18" charset="0"/>
                <a:ea typeface="Helvetica"/>
                <a:cs typeface="Times New Roman" panose="02020603050405020304" pitchFamily="18" charset="0"/>
                <a:sym typeface="Helvetica"/>
              </a:rPr>
              <a:t>kT</a:t>
            </a:r>
            <a:r>
              <a:rPr sz="2400" kern="0" dirty="0">
                <a:solidFill>
                  <a:srgbClr val="004EA2"/>
                </a:solidFill>
                <a:latin typeface="Times New Roman" panose="02020603050405020304" pitchFamily="18" charset="0"/>
                <a:ea typeface="Helvetica"/>
                <a:cs typeface="Times New Roman" panose="02020603050405020304" pitchFamily="18" charset="0"/>
                <a:sym typeface="Helvetica"/>
              </a:rPr>
              <a:t> smears end‐point singularity 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879B8C8-B9B1-ADA7-B964-171EA3C53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0628" y="4096404"/>
            <a:ext cx="9153903" cy="206805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E1D3F7-E3C7-6E6D-F601-F0E96CAFC6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718" y="3408163"/>
            <a:ext cx="2235166" cy="29154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36A2CDB-FBDD-080C-29A0-6F77E914F911}"/>
              </a:ext>
            </a:extLst>
          </p:cNvPr>
          <p:cNvSpPr txBox="1"/>
          <p:nvPr/>
        </p:nvSpPr>
        <p:spPr>
          <a:xfrm>
            <a:off x="1551278" y="355798"/>
            <a:ext cx="6133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4692"/>
                </a:solidFill>
              </a:rPr>
              <a:t>LCDA of the two-meson pair in PQCD approach</a:t>
            </a:r>
            <a:endParaRPr lang="zh-CN" altLang="en-US" dirty="0">
              <a:solidFill>
                <a:srgbClr val="00469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FADBBCB7-891C-3BAD-B21D-5FD877A4886C}"/>
                  </a:ext>
                </a:extLst>
              </p:cNvPr>
              <p:cNvSpPr txBox="1"/>
              <p:nvPr/>
            </p:nvSpPr>
            <p:spPr>
              <a:xfrm>
                <a:off x="1551278" y="799114"/>
                <a:ext cx="610904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dirty="0"/>
                  <a:t>Take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altLang="zh-CN" dirty="0"/>
                  <a:t>for example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FADBBCB7-891C-3BAD-B21D-5FD877A488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1278" y="799114"/>
                <a:ext cx="6109046" cy="369332"/>
              </a:xfrm>
              <a:prstGeom prst="rect">
                <a:avLst/>
              </a:prstGeom>
              <a:blipFill>
                <a:blip r:embed="rId2"/>
                <a:stretch>
                  <a:fillRect l="-798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03848D5F-978A-2770-F9CF-6B1F497F19AA}"/>
                  </a:ext>
                </a:extLst>
              </p:cNvPr>
              <p:cNvSpPr txBox="1"/>
              <p:nvPr/>
            </p:nvSpPr>
            <p:spPr>
              <a:xfrm>
                <a:off x="1551278" y="1448097"/>
                <a:ext cx="46431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For the P-wave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/>
                  <a:t>pair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03848D5F-978A-2770-F9CF-6B1F497F19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1278" y="1448097"/>
                <a:ext cx="4643160" cy="369332"/>
              </a:xfrm>
              <a:prstGeom prst="rect">
                <a:avLst/>
              </a:prstGeom>
              <a:blipFill>
                <a:blip r:embed="rId3"/>
                <a:stretch>
                  <a:fillRect l="-1050"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04E0E94D-94B3-FFD2-A815-ECA796E42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230" y="242250"/>
            <a:ext cx="2145978" cy="1475360"/>
          </a:xfrm>
          <a:prstGeom prst="rect">
            <a:avLst/>
          </a:prstGeom>
        </p:spPr>
      </p:pic>
      <p:pic>
        <p:nvPicPr>
          <p:cNvPr id="14" name="图像" descr="图像">
            <a:extLst>
              <a:ext uri="{FF2B5EF4-FFF2-40B4-BE49-F238E27FC236}">
                <a16:creationId xmlns:a16="http://schemas.microsoft.com/office/drawing/2014/main" id="{DF6C0C63-031C-2D87-D3FC-329BE2BADB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1278" y="1899172"/>
            <a:ext cx="6596530" cy="7133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图像" descr="图像">
            <a:extLst>
              <a:ext uri="{FF2B5EF4-FFF2-40B4-BE49-F238E27FC236}">
                <a16:creationId xmlns:a16="http://schemas.microsoft.com/office/drawing/2014/main" id="{1BA84C3B-9899-72FB-7457-55EB06B11F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4361" y="2792198"/>
            <a:ext cx="6713447" cy="1668560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For the P -wave time-like form factor  , we adopt the RBW model">
                <a:extLst>
                  <a:ext uri="{FF2B5EF4-FFF2-40B4-BE49-F238E27FC236}">
                    <a16:creationId xmlns:a16="http://schemas.microsoft.com/office/drawing/2014/main" id="{46AF233A-BF55-BC03-DF89-D3BC389DDD82}"/>
                  </a:ext>
                </a:extLst>
              </p:cNvPr>
              <p:cNvSpPr txBox="1"/>
              <p:nvPr/>
            </p:nvSpPr>
            <p:spPr>
              <a:xfrm>
                <a:off x="1367615" y="4508796"/>
                <a:ext cx="9552618" cy="44544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/>
              <a:p>
                <a:pPr marL="395111" indent="-395111" algn="l" defTabSz="457200">
                  <a:spcBef>
                    <a:spcPts val="1200"/>
                  </a:spcBef>
                  <a:buSzPct val="75000"/>
                  <a:buChar char="•"/>
                  <a:defRPr sz="3200">
                    <a:latin typeface="Apple Symbols"/>
                    <a:ea typeface="Apple Symbols"/>
                    <a:cs typeface="Apple Symbols"/>
                    <a:sym typeface="Apple Symbols"/>
                  </a:defRPr>
                </a:pPr>
                <a:r>
                  <a:rPr sz="2000" dirty="0"/>
                  <a:t>For the P -wave  form factor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  <m:sup>
                        <m:r>
                          <a:rPr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∥</m:t>
                        </m:r>
                      </m:sup>
                    </m:sSubSup>
                  </m:oMath>
                </a14:m>
                <a:r>
                  <a:rPr sz="2000" dirty="0"/>
                  <a:t>, we adopt the RBW model</a:t>
                </a:r>
              </a:p>
            </p:txBody>
          </p:sp>
        </mc:Choice>
        <mc:Fallback xmlns="">
          <p:sp>
            <p:nvSpPr>
              <p:cNvPr id="16" name="For the P -wave time-like form factor  , we adopt the RBW model">
                <a:extLst>
                  <a:ext uri="{FF2B5EF4-FFF2-40B4-BE49-F238E27FC236}">
                    <a16:creationId xmlns:a16="http://schemas.microsoft.com/office/drawing/2014/main" id="{46AF233A-BF55-BC03-DF89-D3BC389DDD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7615" y="4508796"/>
                <a:ext cx="9552618" cy="445443"/>
              </a:xfrm>
              <a:prstGeom prst="rect">
                <a:avLst/>
              </a:prstGeom>
              <a:blipFill>
                <a:blip r:embed="rId7"/>
                <a:stretch>
                  <a:fillRect l="-702" b="-2328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图像" descr="图像">
            <a:extLst>
              <a:ext uri="{FF2B5EF4-FFF2-40B4-BE49-F238E27FC236}">
                <a16:creationId xmlns:a16="http://schemas.microsoft.com/office/drawing/2014/main" id="{49861B36-2A90-151D-5116-EE9A04A008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7541" y="4992391"/>
            <a:ext cx="3537424" cy="994600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should be considered.">
                <a:extLst>
                  <a:ext uri="{FF2B5EF4-FFF2-40B4-BE49-F238E27FC236}">
                    <a16:creationId xmlns:a16="http://schemas.microsoft.com/office/drawing/2014/main" id="{A233C949-7F0E-99B9-AB06-B2142B5F23D5}"/>
                  </a:ext>
                </a:extLst>
              </p:cNvPr>
              <p:cNvSpPr txBox="1"/>
              <p:nvPr/>
            </p:nvSpPr>
            <p:spPr>
              <a:xfrm>
                <a:off x="1806035" y="6121700"/>
                <a:ext cx="7050290" cy="41036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/>
              <a:p>
                <a:pPr>
                  <a:defRPr sz="2400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(980),</m:t>
                    </m:r>
                    <m:sSup>
                      <m:sSupPr>
                        <m:ctrlPr>
                          <a:rPr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(1410),</m:t>
                    </m:r>
                    <m:sSup>
                      <m:sSupPr>
                        <m:ctrlPr>
                          <a:rPr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(1680)</m:t>
                    </m:r>
                  </m:oMath>
                </a14:m>
                <a:r>
                  <a:rPr sz="2000" dirty="0"/>
                  <a:t> should be considered.</a:t>
                </a:r>
              </a:p>
            </p:txBody>
          </p:sp>
        </mc:Choice>
        <mc:Fallback xmlns="">
          <p:sp>
            <p:nvSpPr>
              <p:cNvPr id="18" name="should be considered.">
                <a:extLst>
                  <a:ext uri="{FF2B5EF4-FFF2-40B4-BE49-F238E27FC236}">
                    <a16:creationId xmlns:a16="http://schemas.microsoft.com/office/drawing/2014/main" id="{A233C949-7F0E-99B9-AB06-B2142B5F23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6035" y="6121700"/>
                <a:ext cx="7050290" cy="410369"/>
              </a:xfrm>
              <a:prstGeom prst="rect">
                <a:avLst/>
              </a:prstGeom>
              <a:blipFill>
                <a:blip r:embed="rId9"/>
                <a:stretch>
                  <a:fillRect l="-519" t="-4412" b="-2500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图像" descr="图像">
            <a:extLst>
              <a:ext uri="{FF2B5EF4-FFF2-40B4-BE49-F238E27FC236}">
                <a16:creationId xmlns:a16="http://schemas.microsoft.com/office/drawing/2014/main" id="{800450C4-3500-3B58-6EE3-57E20E3D54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05640" y="3658658"/>
            <a:ext cx="1676499" cy="1072859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1911.09348">
            <a:extLst>
              <a:ext uri="{FF2B5EF4-FFF2-40B4-BE49-F238E27FC236}">
                <a16:creationId xmlns:a16="http://schemas.microsoft.com/office/drawing/2014/main" id="{349AD773-3191-8D79-AB43-B57B603C2B48}"/>
              </a:ext>
            </a:extLst>
          </p:cNvPr>
          <p:cNvSpPr txBox="1"/>
          <p:nvPr/>
        </p:nvSpPr>
        <p:spPr>
          <a:xfrm>
            <a:off x="8400383" y="1978074"/>
            <a:ext cx="2597937" cy="446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2233" b="1">
                <a:solidFill>
                  <a:schemeClr val="accent2">
                    <a:hueOff val="-902888"/>
                    <a:satOff val="-15377"/>
                    <a:lumOff val="-1286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1911.09348</a:t>
            </a:r>
          </a:p>
        </p:txBody>
      </p:sp>
    </p:spTree>
    <p:extLst>
      <p:ext uri="{BB962C8B-B14F-4D97-AF65-F5344CB8AC3E}">
        <p14:creationId xmlns:p14="http://schemas.microsoft.com/office/powerpoint/2010/main" val="31017844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For S-wave  -pair,">
                <a:extLst>
                  <a:ext uri="{FF2B5EF4-FFF2-40B4-BE49-F238E27FC236}">
                    <a16:creationId xmlns:a16="http://schemas.microsoft.com/office/drawing/2014/main" id="{3250B50F-7D3E-A0F2-F16F-40E94733457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78269" y="634603"/>
                <a:ext cx="3529855" cy="547249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44500" indent="-444500">
                  <a:defRPr sz="2800"/>
                </a:pPr>
                <a:r>
                  <a:rPr lang="en-US" dirty="0"/>
                  <a:t> </a:t>
                </a:r>
                <a:r>
                  <a:rPr lang="en-US" sz="2000" dirty="0"/>
                  <a:t>For S-wave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000" dirty="0"/>
                  <a:t>-pair,</a:t>
                </a:r>
              </a:p>
            </p:txBody>
          </p:sp>
        </mc:Choice>
        <mc:Fallback xmlns="">
          <p:sp>
            <p:nvSpPr>
              <p:cNvPr id="2" name="For S-wave  -pair,">
                <a:extLst>
                  <a:ext uri="{FF2B5EF4-FFF2-40B4-BE49-F238E27FC236}">
                    <a16:creationId xmlns:a16="http://schemas.microsoft.com/office/drawing/2014/main" id="{3250B50F-7D3E-A0F2-F16F-40E9473345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8269" y="634603"/>
                <a:ext cx="3529855" cy="547249"/>
              </a:xfrm>
              <a:prstGeom prst="rect">
                <a:avLst/>
              </a:prstGeom>
              <a:blipFill>
                <a:blip r:embed="rId2"/>
                <a:stretch>
                  <a:fillRect l="-3109" t="-13333" b="-1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像" descr="图像">
            <a:extLst>
              <a:ext uri="{FF2B5EF4-FFF2-40B4-BE49-F238E27FC236}">
                <a16:creationId xmlns:a16="http://schemas.microsoft.com/office/drawing/2014/main" id="{0DE50984-018D-8636-DD8B-633B12D2A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786" y="1149805"/>
            <a:ext cx="9798910" cy="10766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图像" descr="图像">
            <a:extLst>
              <a:ext uri="{FF2B5EF4-FFF2-40B4-BE49-F238E27FC236}">
                <a16:creationId xmlns:a16="http://schemas.microsoft.com/office/drawing/2014/main" id="{B20F9A9C-EB08-88EC-D9AB-1B20268B0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731" y="2733910"/>
            <a:ext cx="11277814" cy="267044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calar form factor">
            <a:extLst>
              <a:ext uri="{FF2B5EF4-FFF2-40B4-BE49-F238E27FC236}">
                <a16:creationId xmlns:a16="http://schemas.microsoft.com/office/drawing/2014/main" id="{70526D89-208A-1B99-F48B-DA086695C3FF}"/>
              </a:ext>
            </a:extLst>
          </p:cNvPr>
          <p:cNvSpPr txBox="1"/>
          <p:nvPr/>
        </p:nvSpPr>
        <p:spPr>
          <a:xfrm>
            <a:off x="1595466" y="2213284"/>
            <a:ext cx="3041452" cy="520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/>
                </a:solidFill>
                <a:latin typeface="Apple Symbols"/>
                <a:ea typeface="Apple Symbols"/>
                <a:cs typeface="Apple Symbols"/>
                <a:sym typeface="Apple Symbols"/>
              </a:defRPr>
            </a:lvl1pPr>
          </a:lstStyle>
          <a:p>
            <a:r>
              <a:t>Scalar form factor</a:t>
            </a:r>
          </a:p>
        </p:txBody>
      </p:sp>
      <p:pic>
        <p:nvPicPr>
          <p:cNvPr id="6" name="线条 线条" descr="线条 线条">
            <a:extLst>
              <a:ext uri="{FF2B5EF4-FFF2-40B4-BE49-F238E27FC236}">
                <a16:creationId xmlns:a16="http://schemas.microsoft.com/office/drawing/2014/main" id="{6C46259D-16D3-C7CE-A14E-86864B06E0DF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1285120">
            <a:off x="3227336" y="2825314"/>
            <a:ext cx="1130181" cy="256793"/>
          </a:xfrm>
          <a:prstGeom prst="rect">
            <a:avLst/>
          </a:prstGeom>
        </p:spPr>
      </p:pic>
      <p:pic>
        <p:nvPicPr>
          <p:cNvPr id="7" name="线条 线条" descr="线条 线条">
            <a:extLst>
              <a:ext uri="{FF2B5EF4-FFF2-40B4-BE49-F238E27FC236}">
                <a16:creationId xmlns:a16="http://schemas.microsoft.com/office/drawing/2014/main" id="{3CE130A0-71F0-6879-7F2B-D8746B1D615B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 rot="3158864">
            <a:off x="2940077" y="3276607"/>
            <a:ext cx="1687282" cy="256793"/>
          </a:xfrm>
          <a:prstGeom prst="rect">
            <a:avLst/>
          </a:prstGeom>
        </p:spPr>
      </p:pic>
      <p:pic>
        <p:nvPicPr>
          <p:cNvPr id="8" name="线条 线条" descr="线条 线条">
            <a:extLst>
              <a:ext uri="{FF2B5EF4-FFF2-40B4-BE49-F238E27FC236}">
                <a16:creationId xmlns:a16="http://schemas.microsoft.com/office/drawing/2014/main" id="{C89CAA2B-F708-6A6B-531C-B15164E1FF4E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 rot="3804545">
            <a:off x="2657441" y="3602636"/>
            <a:ext cx="2236994" cy="256793"/>
          </a:xfrm>
          <a:prstGeom prst="rect">
            <a:avLst/>
          </a:prstGeom>
        </p:spPr>
      </p:pic>
      <p:pic>
        <p:nvPicPr>
          <p:cNvPr id="9" name="圆角矩形 圆角矩形" descr="圆角矩形 圆角矩形">
            <a:extLst>
              <a:ext uri="{FF2B5EF4-FFF2-40B4-BE49-F238E27FC236}">
                <a16:creationId xmlns:a16="http://schemas.microsoft.com/office/drawing/2014/main" id="{1802DC3A-2143-2228-1471-0F5D951BE9CC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6303835" y="2600565"/>
            <a:ext cx="565247" cy="1204585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0" name="SU(3) breaking">
            <a:extLst>
              <a:ext uri="{FF2B5EF4-FFF2-40B4-BE49-F238E27FC236}">
                <a16:creationId xmlns:a16="http://schemas.microsoft.com/office/drawing/2014/main" id="{C5A12017-4AC8-3798-925E-A0AFBE4C2A07}"/>
              </a:ext>
            </a:extLst>
          </p:cNvPr>
          <p:cNvSpPr txBox="1"/>
          <p:nvPr/>
        </p:nvSpPr>
        <p:spPr>
          <a:xfrm>
            <a:off x="6346746" y="4061329"/>
            <a:ext cx="5336589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solidFill>
                  <a:schemeClr val="accent5"/>
                </a:solidFill>
              </a:defRPr>
            </a:lvl1pPr>
          </a:lstStyle>
          <a:p>
            <a:r>
              <a:rPr sz="2000" dirty="0"/>
              <a:t>SU(3) breaking</a:t>
            </a:r>
            <a:r>
              <a:rPr lang="en-US" sz="2000" dirty="0"/>
              <a:t>, tiny, </a:t>
            </a:r>
          </a:p>
          <a:p>
            <a:r>
              <a:rPr lang="en-US" sz="2000" dirty="0"/>
              <a:t>suppressed by the difference of quark masses</a:t>
            </a:r>
            <a:endParaRPr sz="2000" dirty="0"/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8C9EC456-804A-D47D-AEC5-49EA8B351E6F}"/>
              </a:ext>
            </a:extLst>
          </p:cNvPr>
          <p:cNvCxnSpPr/>
          <p:nvPr/>
        </p:nvCxnSpPr>
        <p:spPr>
          <a:xfrm>
            <a:off x="6682145" y="3741611"/>
            <a:ext cx="564618" cy="33810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53895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-wave form factor">
            <a:extLst>
              <a:ext uri="{FF2B5EF4-FFF2-40B4-BE49-F238E27FC236}">
                <a16:creationId xmlns:a16="http://schemas.microsoft.com/office/drawing/2014/main" id="{6F1B03A6-34CE-8B1C-4432-FC33201125D5}"/>
              </a:ext>
            </a:extLst>
          </p:cNvPr>
          <p:cNvSpPr txBox="1">
            <a:spLocks/>
          </p:cNvSpPr>
          <p:nvPr/>
        </p:nvSpPr>
        <p:spPr>
          <a:xfrm>
            <a:off x="1412999" y="351297"/>
            <a:ext cx="6621433" cy="1510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2000" dirty="0"/>
              <a:t>S-wave form factor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he time-like form factor is often parameterized by the relativistic Breit-Wigner (RBW) model.…">
                <a:extLst>
                  <a:ext uri="{FF2B5EF4-FFF2-40B4-BE49-F238E27FC236}">
                    <a16:creationId xmlns:a16="http://schemas.microsoft.com/office/drawing/2014/main" id="{81890998-812B-4B44-AF2F-FBA0A5188CD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5798" y="1266418"/>
                <a:ext cx="11580571" cy="5240285"/>
              </a:xfrm>
              <a:prstGeom prst="rect">
                <a:avLst/>
              </a:prstGeom>
            </p:spPr>
            <p:txBody>
              <a:bodyPr anchor="t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86715" indent="-386715" algn="just" defTabSz="508254">
                  <a:spcBef>
                    <a:spcPts val="3600"/>
                  </a:spcBef>
                  <a:defRPr sz="2436"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lang="en-US" sz="2000" dirty="0">
                    <a:latin typeface="Helvetica"/>
                    <a:ea typeface="Helvetica"/>
                    <a:cs typeface="Helvetica"/>
                    <a:sym typeface="Helvetica"/>
                  </a:rPr>
                  <a:t>The form factor is often parameterized in the relativistic </a:t>
                </a:r>
                <a:r>
                  <a:rPr lang="en-US" sz="2000" dirty="0" err="1">
                    <a:latin typeface="Helvetica"/>
                    <a:ea typeface="Helvetica"/>
                    <a:cs typeface="Helvetica"/>
                    <a:sym typeface="Helvetica"/>
                  </a:rPr>
                  <a:t>Breit</a:t>
                </a:r>
                <a:r>
                  <a:rPr lang="en-US" sz="2000" dirty="0">
                    <a:latin typeface="Helvetica"/>
                    <a:ea typeface="Helvetica"/>
                    <a:cs typeface="Helvetica"/>
                    <a:sym typeface="Helvetica"/>
                  </a:rPr>
                  <a:t>-Wigner (RBW) model. </a:t>
                </a:r>
              </a:p>
              <a:p>
                <a:pPr marL="386715" indent="-386715" algn="just" defTabSz="508254">
                  <a:spcBef>
                    <a:spcPts val="3600"/>
                  </a:spcBef>
                  <a:defRPr sz="2436"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lang="en-US" sz="2000" dirty="0">
                    <a:latin typeface="Helvetica"/>
                    <a:ea typeface="Helvetica"/>
                    <a:cs typeface="Helvetica"/>
                    <a:sym typeface="Helvetica"/>
                  </a:rPr>
                  <a:t>However, the RBW function is a good model for narrow resonances that are well separated from other resonant or non-resonant contributions of the same spin.</a:t>
                </a:r>
              </a:p>
              <a:p>
                <a:pPr marL="386715" indent="-386715" algn="just" defTabSz="508254">
                  <a:spcBef>
                    <a:spcPts val="3600"/>
                  </a:spcBef>
                  <a:defRPr sz="2436"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lang="en-US" sz="2000" dirty="0">
                    <a:latin typeface="Helvetica"/>
                    <a:ea typeface="Helvetica"/>
                    <a:cs typeface="Helvetica"/>
                    <a:sym typeface="Helvetica"/>
                  </a:rPr>
                  <a:t>This approach is known to break down in the K</a:t>
                </a:r>
                <a:r>
                  <a:rPr lang="el-GR" sz="2000" dirty="0">
                    <a:latin typeface="Helvetica"/>
                    <a:ea typeface="Helvetica"/>
                    <a:cs typeface="Helvetica"/>
                    <a:sym typeface="Helvetica"/>
                  </a:rPr>
                  <a:t>π </a:t>
                </a:r>
                <a:r>
                  <a:rPr lang="en-US" sz="2000" dirty="0">
                    <a:latin typeface="Helvetica"/>
                    <a:ea typeface="Helvetica"/>
                    <a:cs typeface="Helvetica"/>
                    <a:sym typeface="Helvetica"/>
                  </a:rPr>
                  <a:t>S-wave because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ar-AE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Helvetica"/>
                            <a:cs typeface="Helvetica"/>
                            <a:sym typeface="Helvetica"/>
                          </a:rPr>
                        </m:ctrlPr>
                      </m:sSubSupPr>
                      <m:e>
                        <m:r>
                          <a:rPr lang="ar-AE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Helvetica"/>
                            <a:cs typeface="Helvetica"/>
                            <a:sym typeface="Helvetica"/>
                          </a:rPr>
                          <m:t>𝐾</m:t>
                        </m:r>
                      </m:e>
                      <m:sub>
                        <m:r>
                          <a:rPr lang="ar-AE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Helvetica"/>
                            <a:cs typeface="Helvetica"/>
                            <a:sym typeface="Helvetica"/>
                          </a:rPr>
                          <m:t>0</m:t>
                        </m:r>
                      </m:sub>
                      <m:sup>
                        <m:r>
                          <a:rPr lang="ar-AE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Helvetica"/>
                            <a:cs typeface="Helvetica"/>
                            <a:sym typeface="Helvetica"/>
                          </a:rPr>
                          <m:t>∗</m:t>
                        </m:r>
                      </m:sup>
                    </m:sSubSup>
                    <m:r>
                      <a:rPr lang="ar-AE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Helvetica"/>
                        <a:cs typeface="Helvetica"/>
                        <a:sym typeface="Helvetica"/>
                      </a:rPr>
                      <m:t>(</m:t>
                    </m:r>
                    <m:r>
                      <a:rPr lang="ar-AE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Helvetica"/>
                        <a:cs typeface="Helvetica"/>
                        <a:sym typeface="Helvetica"/>
                      </a:rPr>
                      <m:t>1430</m:t>
                    </m:r>
                    <m:r>
                      <a:rPr lang="ar-AE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Helvetica"/>
                        <a:cs typeface="Helvetica"/>
                        <a:sym typeface="Helvetica"/>
                      </a:rPr>
                      <m:t>)</m:t>
                    </m:r>
                  </m:oMath>
                </a14:m>
                <a:r>
                  <a:rPr lang="ar-AE" sz="2000" dirty="0">
                    <a:latin typeface="Helvetica"/>
                    <a:ea typeface="Helvetica"/>
                    <a:cs typeface="Helvetica"/>
                    <a:sym typeface="Helvetica"/>
                  </a:rPr>
                  <a:t> </a:t>
                </a:r>
                <a:r>
                  <a:rPr lang="en-US" sz="2000" dirty="0">
                    <a:latin typeface="Helvetica"/>
                    <a:ea typeface="Helvetica"/>
                    <a:cs typeface="Helvetica"/>
                    <a:sym typeface="Helvetica"/>
                  </a:rPr>
                  <a:t>resonance interferes strongly with a slowly varying </a:t>
                </a:r>
                <a:r>
                  <a:rPr lang="en-US" sz="2000" dirty="0" err="1">
                    <a:latin typeface="Helvetica"/>
                    <a:ea typeface="Helvetica"/>
                    <a:cs typeface="Helvetica"/>
                    <a:sym typeface="Helvetica"/>
                  </a:rPr>
                  <a:t>nonresonant</a:t>
                </a:r>
                <a:r>
                  <a:rPr lang="en-US" sz="2000" dirty="0">
                    <a:latin typeface="Helvetica"/>
                    <a:ea typeface="Helvetica"/>
                    <a:cs typeface="Helvetica"/>
                    <a:sym typeface="Helvetica"/>
                  </a:rPr>
                  <a:t> term. </a:t>
                </a:r>
              </a:p>
              <a:p>
                <a:pPr marL="386715" indent="-386715" algn="just" defTabSz="508254">
                  <a:spcBef>
                    <a:spcPts val="3600"/>
                  </a:spcBef>
                  <a:defRPr sz="2436"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lang="en-US" sz="2000" dirty="0">
                    <a:latin typeface="Helvetica"/>
                    <a:ea typeface="Helvetica"/>
                    <a:cs typeface="Helvetica"/>
                    <a:sym typeface="Helvetica"/>
                  </a:rPr>
                  <a:t>LASS line-shape is developed to evaluate the combined amplitude, the expression of which is given by </a:t>
                </a:r>
              </a:p>
            </p:txBody>
          </p:sp>
        </mc:Choice>
        <mc:Fallback xmlns="">
          <p:sp>
            <p:nvSpPr>
              <p:cNvPr id="3" name="The time-like form factor is often parameterized by the relativistic Breit-Wigner (RBW) model.…">
                <a:extLst>
                  <a:ext uri="{FF2B5EF4-FFF2-40B4-BE49-F238E27FC236}">
                    <a16:creationId xmlns:a16="http://schemas.microsoft.com/office/drawing/2014/main" id="{81890998-812B-4B44-AF2F-FBA0A5188C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798" y="1266418"/>
                <a:ext cx="11580571" cy="5240285"/>
              </a:xfrm>
              <a:prstGeom prst="rect">
                <a:avLst/>
              </a:prstGeom>
              <a:blipFill>
                <a:blip r:embed="rId2"/>
                <a:stretch>
                  <a:fillRect l="-474" t="-1164" r="-5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0712.1605">
            <a:extLst>
              <a:ext uri="{FF2B5EF4-FFF2-40B4-BE49-F238E27FC236}">
                <a16:creationId xmlns:a16="http://schemas.microsoft.com/office/drawing/2014/main" id="{C3FC61B0-3BDB-4D9E-78BE-83FAB2310C58}"/>
              </a:ext>
            </a:extLst>
          </p:cNvPr>
          <p:cNvSpPr txBox="1"/>
          <p:nvPr/>
        </p:nvSpPr>
        <p:spPr>
          <a:xfrm>
            <a:off x="10312131" y="3476191"/>
            <a:ext cx="1314462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2233" b="1">
                <a:solidFill>
                  <a:schemeClr val="accent2">
                    <a:hueOff val="-902888"/>
                    <a:satOff val="-15377"/>
                    <a:lumOff val="-1286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000" dirty="0"/>
              <a:t>0712.1605</a:t>
            </a:r>
          </a:p>
        </p:txBody>
      </p:sp>
      <p:sp>
        <p:nvSpPr>
          <p:cNvPr id="5" name="1711.09854">
            <a:extLst>
              <a:ext uri="{FF2B5EF4-FFF2-40B4-BE49-F238E27FC236}">
                <a16:creationId xmlns:a16="http://schemas.microsoft.com/office/drawing/2014/main" id="{9A48DEF4-A206-EE7B-49BC-3AA3F44E9AA0}"/>
              </a:ext>
            </a:extLst>
          </p:cNvPr>
          <p:cNvSpPr txBox="1"/>
          <p:nvPr/>
        </p:nvSpPr>
        <p:spPr>
          <a:xfrm>
            <a:off x="10427183" y="4445414"/>
            <a:ext cx="1442959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2233" b="1">
                <a:solidFill>
                  <a:schemeClr val="accent2">
                    <a:hueOff val="-902888"/>
                    <a:satOff val="-15377"/>
                    <a:lumOff val="-1286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000" dirty="0"/>
              <a:t>1711.09854</a:t>
            </a:r>
          </a:p>
        </p:txBody>
      </p:sp>
      <p:pic>
        <p:nvPicPr>
          <p:cNvPr id="6" name="图像" descr="图像">
            <a:extLst>
              <a:ext uri="{FF2B5EF4-FFF2-40B4-BE49-F238E27FC236}">
                <a16:creationId xmlns:a16="http://schemas.microsoft.com/office/drawing/2014/main" id="{D8808425-2AA2-8DA1-355D-20A87B79F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1612" y="4445414"/>
            <a:ext cx="5033360" cy="92609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F4F00DE3-A08C-AB29-3808-8E560D3363F7}"/>
              </a:ext>
            </a:extLst>
          </p:cNvPr>
          <p:cNvSpPr/>
          <p:nvPr/>
        </p:nvSpPr>
        <p:spPr>
          <a:xfrm>
            <a:off x="5999621" y="4618985"/>
            <a:ext cx="2179380" cy="72646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resonance">
            <a:extLst>
              <a:ext uri="{FF2B5EF4-FFF2-40B4-BE49-F238E27FC236}">
                <a16:creationId xmlns:a16="http://schemas.microsoft.com/office/drawing/2014/main" id="{94B63B64-535E-BAD7-758B-C2A27EB374E0}"/>
              </a:ext>
            </a:extLst>
          </p:cNvPr>
          <p:cNvSpPr txBox="1"/>
          <p:nvPr/>
        </p:nvSpPr>
        <p:spPr>
          <a:xfrm>
            <a:off x="6559777" y="5435889"/>
            <a:ext cx="1384995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chemeClr val="accent5"/>
                </a:solidFill>
              </a:defRPr>
            </a:lvl1pPr>
          </a:lstStyle>
          <a:p>
            <a:r>
              <a:rPr sz="2000" dirty="0"/>
              <a:t>resonance</a:t>
            </a:r>
            <a:r>
              <a:rPr dirty="0"/>
              <a:t> 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CA4E462-CDD5-CCA9-01D0-0F436E0C09B7}"/>
              </a:ext>
            </a:extLst>
          </p:cNvPr>
          <p:cNvSpPr/>
          <p:nvPr/>
        </p:nvSpPr>
        <p:spPr>
          <a:xfrm>
            <a:off x="4163592" y="4727412"/>
            <a:ext cx="1239681" cy="53852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Nonresonance">
            <a:extLst>
              <a:ext uri="{FF2B5EF4-FFF2-40B4-BE49-F238E27FC236}">
                <a16:creationId xmlns:a16="http://schemas.microsoft.com/office/drawing/2014/main" id="{B8C1B08E-4A11-EE7A-2D50-C03C0E5EACA5}"/>
              </a:ext>
            </a:extLst>
          </p:cNvPr>
          <p:cNvSpPr txBox="1"/>
          <p:nvPr/>
        </p:nvSpPr>
        <p:spPr>
          <a:xfrm>
            <a:off x="3907410" y="5290371"/>
            <a:ext cx="1856277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chemeClr val="accent5"/>
                </a:solidFill>
              </a:defRPr>
            </a:lvl1pPr>
          </a:lstStyle>
          <a:p>
            <a:r>
              <a:rPr sz="2000" dirty="0" err="1"/>
              <a:t>Nonresonance</a:t>
            </a:r>
            <a:r>
              <a:rPr dirty="0"/>
              <a:t> </a:t>
            </a:r>
          </a:p>
        </p:txBody>
      </p:sp>
      <p:pic>
        <p:nvPicPr>
          <p:cNvPr id="11" name="图像" descr="图像">
            <a:extLst>
              <a:ext uri="{FF2B5EF4-FFF2-40B4-BE49-F238E27FC236}">
                <a16:creationId xmlns:a16="http://schemas.microsoft.com/office/drawing/2014/main" id="{2B01406A-EE53-BD19-AE16-F3F1B9588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5765" y="6001241"/>
            <a:ext cx="1380636" cy="342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320586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像" descr="图像">
            <a:extLst>
              <a:ext uri="{FF2B5EF4-FFF2-40B4-BE49-F238E27FC236}">
                <a16:creationId xmlns:a16="http://schemas.microsoft.com/office/drawing/2014/main" id="{2CCBD350-1038-BF5A-726E-489426A21C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14"/>
          <a:stretch>
            <a:fillRect/>
          </a:stretch>
        </p:blipFill>
        <p:spPr>
          <a:xfrm>
            <a:off x="772044" y="1319067"/>
            <a:ext cx="9919247" cy="449511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C0C22ED9-E2B7-FD56-223E-EB73CDF50708}"/>
              </a:ext>
            </a:extLst>
          </p:cNvPr>
          <p:cNvSpPr txBox="1"/>
          <p:nvPr/>
        </p:nvSpPr>
        <p:spPr>
          <a:xfrm>
            <a:off x="8685021" y="1281797"/>
            <a:ext cx="1244838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Unit:10</a:t>
            </a:r>
            <a:r>
              <a:rPr kumimoji="0" lang="en-US" altLang="zh-CN" sz="2000" b="0" i="0" u="none" strike="noStrike" cap="none" spc="0" normalizeH="0" baseline="3000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-6</a:t>
            </a:r>
            <a:endParaRPr kumimoji="0" lang="zh-CN" altLang="en-US" sz="20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8C3E94D-735A-CDF5-BD56-581013D78F6A}"/>
              </a:ext>
            </a:extLst>
          </p:cNvPr>
          <p:cNvSpPr/>
          <p:nvPr/>
        </p:nvSpPr>
        <p:spPr>
          <a:xfrm>
            <a:off x="8006986" y="974020"/>
            <a:ext cx="22435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C00000"/>
                </a:solidFill>
              </a:rPr>
              <a:t>JHEP 06 (2019) 114</a:t>
            </a:r>
            <a:endParaRPr lang="zh-CN" altLang="en-US" sz="1400" dirty="0">
              <a:solidFill>
                <a:srgbClr val="C00000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9EF0F00-90BA-0C2A-3E74-5837BEA316AD}"/>
              </a:ext>
            </a:extLst>
          </p:cNvPr>
          <p:cNvSpPr txBox="1"/>
          <p:nvPr/>
        </p:nvSpPr>
        <p:spPr>
          <a:xfrm>
            <a:off x="4228655" y="943242"/>
            <a:ext cx="28872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dirty="0">
                <a:latin typeface="-apple-system"/>
              </a:rPr>
              <a:t> </a:t>
            </a:r>
            <a:r>
              <a:rPr lang="en-US" altLang="zh-CN" sz="1600" b="0" i="1" dirty="0" err="1">
                <a:solidFill>
                  <a:srgbClr val="C00000"/>
                </a:solidFill>
                <a:effectLst/>
                <a:latin typeface="-apple-system"/>
              </a:rPr>
              <a:t>Eur.Phys.J.C</a:t>
            </a:r>
            <a:r>
              <a:rPr lang="en-US" altLang="zh-CN" sz="1600" b="0" i="0" dirty="0">
                <a:solidFill>
                  <a:srgbClr val="C00000"/>
                </a:solidFill>
                <a:effectLst/>
                <a:latin typeface="-apple-system"/>
              </a:rPr>
              <a:t> 80 (2020) 6, 517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7D7C32F-674E-4491-0DA6-212539D0384E}"/>
                  </a:ext>
                </a:extLst>
              </p:cNvPr>
              <p:cNvSpPr txBox="1"/>
              <p:nvPr/>
            </p:nvSpPr>
            <p:spPr>
              <a:xfrm>
                <a:off x="1286209" y="284638"/>
                <a:ext cx="56180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solidFill>
                      <a:srgbClr val="004692"/>
                    </a:solidFill>
                  </a:rPr>
                  <a:t>BR of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004692"/>
                        </a:solidFill>
                        <a:latin typeface="Cambria Math" panose="02040503050406030204" pitchFamily="18" charset="0"/>
                      </a:rPr>
                      <m:t>𝐵𝑠</m:t>
                    </m:r>
                    <m:r>
                      <a:rPr lang="en-US" altLang="zh-CN" b="0" i="1" smtClean="0">
                        <a:solidFill>
                          <a:srgbClr val="004692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b="0" i="1" smtClean="0">
                        <a:solidFill>
                          <a:srgbClr val="004692"/>
                        </a:solidFill>
                        <a:latin typeface="Cambria Math" panose="02040503050406030204" pitchFamily="18" charset="0"/>
                      </a:rPr>
                      <m:t>𝐾𝐾</m:t>
                    </m:r>
                    <m:r>
                      <a:rPr lang="en-US" altLang="zh-CN" b="0" i="1" smtClean="0">
                        <a:solidFill>
                          <a:srgbClr val="00469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zh-CN" altLang="en-US" dirty="0">
                    <a:solidFill>
                      <a:srgbClr val="004692"/>
                    </a:solidFill>
                  </a:rPr>
                  <a:t> </a:t>
                </a:r>
                <a:r>
                  <a:rPr lang="en-US" altLang="zh-CN" dirty="0">
                    <a:solidFill>
                      <a:srgbClr val="004692"/>
                    </a:solidFill>
                  </a:rPr>
                  <a:t>decays in PQCD approach</a:t>
                </a:r>
                <a:endParaRPr lang="zh-CN" altLang="en-US" dirty="0">
                  <a:solidFill>
                    <a:srgbClr val="004692"/>
                  </a:solidFill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7D7C32F-674E-4491-0DA6-212539D038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6209" y="284638"/>
                <a:ext cx="5618046" cy="369332"/>
              </a:xfrm>
              <a:prstGeom prst="rect">
                <a:avLst/>
              </a:prstGeom>
              <a:blipFill>
                <a:blip r:embed="rId3"/>
                <a:stretch>
                  <a:fillRect l="-976"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44079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FE430A-BCBB-08B7-D958-45260C803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617" y="1578397"/>
            <a:ext cx="7304239" cy="10069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Assuming  , we then estimate the branching fractions as">
                <a:extLst>
                  <a:ext uri="{FF2B5EF4-FFF2-40B4-BE49-F238E27FC236}">
                    <a16:creationId xmlns:a16="http://schemas.microsoft.com/office/drawing/2014/main" id="{927BE164-8454-AE1D-157A-D9977362D578}"/>
                  </a:ext>
                </a:extLst>
              </p:cNvPr>
              <p:cNvSpPr txBox="1"/>
              <p:nvPr/>
            </p:nvSpPr>
            <p:spPr>
              <a:xfrm>
                <a:off x="688140" y="2767585"/>
                <a:ext cx="11441440" cy="71814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 marL="444500" indent="-444500" defTabSz="457200" hangingPunct="0">
                  <a:spcBef>
                    <a:spcPts val="1200"/>
                  </a:spcBef>
                  <a:buSzPct val="75000"/>
                  <a:buFontTx/>
                  <a:buChar char="•"/>
                  <a:defRPr>
                    <a:latin typeface="Apple Symbols"/>
                    <a:ea typeface="Apple Symbols"/>
                    <a:cs typeface="Apple Symbols"/>
                    <a:sym typeface="Apple Symbols"/>
                  </a:defRPr>
                </a:pPr>
                <a:r>
                  <a:rPr lang="en-US" sz="2000" kern="0" dirty="0">
                    <a:solidFill>
                      <a:srgbClr val="000000"/>
                    </a:solidFill>
                    <a:latin typeface="Apple Symbols"/>
                    <a:ea typeface="Apple Symbols"/>
                    <a:cs typeface="Apple Symbols"/>
                    <a:sym typeface="Apple Symbols"/>
                  </a:rPr>
                  <a:t>Using the averaged</a:t>
                </a:r>
                <a:r>
                  <a:rPr sz="2000" kern="0" dirty="0">
                    <a:solidFill>
                      <a:srgbClr val="000000"/>
                    </a:solidFill>
                    <a:latin typeface="Apple Symbols"/>
                    <a:ea typeface="Apple Symbols"/>
                    <a:cs typeface="Apple Symbols"/>
                    <a:sym typeface="Apple Symbols"/>
                  </a:rPr>
                  <a:t> </a:t>
                </a:r>
                <a14:m>
                  <m:oMath xmlns:m="http://schemas.openxmlformats.org/officeDocument/2006/math">
                    <m:r>
                      <a:rPr sz="2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ple Symbols"/>
                        <a:cs typeface="Apple Symbols"/>
                        <a:sym typeface="Apple Symbols"/>
                      </a:rPr>
                      <m:t>𝐵</m:t>
                    </m:r>
                    <m:r>
                      <a:rPr sz="2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ple Symbols"/>
                        <a:cs typeface="Apple Symbols"/>
                        <a:sym typeface="Apple Symbols"/>
                      </a:rPr>
                      <m:t>(</m:t>
                    </m:r>
                    <m:sSup>
                      <m:sSupPr>
                        <m:ctrlPr>
                          <a:rPr sz="2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pple Symbols"/>
                            <a:cs typeface="Apple Symbols"/>
                            <a:sym typeface="Apple Symbols"/>
                          </a:rPr>
                        </m:ctrlPr>
                      </m:sSupPr>
                      <m:e>
                        <m:r>
                          <a:rPr sz="2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pple Symbols"/>
                            <a:cs typeface="Apple Symbols"/>
                            <a:sym typeface="Apple Symbols"/>
                          </a:rPr>
                          <m:t>𝐾</m:t>
                        </m:r>
                      </m:e>
                      <m:sup>
                        <m:r>
                          <a:rPr sz="2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pple Symbols"/>
                            <a:cs typeface="Apple Symbols"/>
                            <a:sym typeface="Apple Symbols"/>
                          </a:rPr>
                          <m:t>∗</m:t>
                        </m:r>
                      </m:sup>
                    </m:sSup>
                    <m:r>
                      <a:rPr sz="2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ple Symbols"/>
                        <a:cs typeface="Apple Symbols"/>
                        <a:sym typeface="Apple Symbols"/>
                      </a:rPr>
                      <m:t>(</m:t>
                    </m:r>
                    <m:r>
                      <a:rPr sz="2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ple Symbols"/>
                        <a:cs typeface="Apple Symbols"/>
                        <a:sym typeface="Apple Symbols"/>
                      </a:rPr>
                      <m:t>892</m:t>
                    </m:r>
                    <m:r>
                      <a:rPr sz="2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ple Symbols"/>
                        <a:cs typeface="Apple Symbols"/>
                        <a:sym typeface="Apple Symbols"/>
                      </a:rPr>
                      <m:t>)→</m:t>
                    </m:r>
                    <m:r>
                      <a:rPr sz="2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ple Symbols"/>
                        <a:cs typeface="Apple Symbols"/>
                        <a:sym typeface="Apple Symbols"/>
                      </a:rPr>
                      <m:t>𝐾</m:t>
                    </m:r>
                    <m:r>
                      <a:rPr sz="2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ple Symbols"/>
                        <a:cs typeface="Apple Symbols"/>
                        <a:sym typeface="Apple Symbols"/>
                      </a:rPr>
                      <m:t>𝜋</m:t>
                    </m:r>
                    <m:r>
                      <a:rPr sz="2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ple Symbols"/>
                        <a:cs typeface="Apple Symbols"/>
                        <a:sym typeface="Apple Symbols"/>
                      </a:rPr>
                      <m:t>)≈</m:t>
                    </m:r>
                    <m:r>
                      <a:rPr sz="2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ple Symbols"/>
                        <a:cs typeface="Apple Symbols"/>
                        <a:sym typeface="Apple Symbols"/>
                      </a:rPr>
                      <m:t>100</m:t>
                    </m:r>
                    <m:r>
                      <a:rPr sz="2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pple Symbols"/>
                        <a:cs typeface="Apple Symbols"/>
                        <a:sym typeface="Apple Symbols"/>
                      </a:rPr>
                      <m:t>%</m:t>
                    </m:r>
                  </m:oMath>
                </a14:m>
                <a:r>
                  <a:rPr sz="2000" kern="0" dirty="0">
                    <a:solidFill>
                      <a:srgbClr val="000000"/>
                    </a:solidFill>
                    <a:latin typeface="Apple Symbols"/>
                    <a:ea typeface="Apple Symbols"/>
                    <a:cs typeface="Apple Symbols"/>
                    <a:sym typeface="Apple Symbols"/>
                  </a:rPr>
                  <a:t>, we then estimate the branching fractions</a:t>
                </a:r>
                <a:r>
                  <a:rPr lang="en-US" sz="2000" kern="0" dirty="0">
                    <a:solidFill>
                      <a:srgbClr val="000000"/>
                    </a:solidFill>
                    <a:latin typeface="Apple Symbols"/>
                    <a:ea typeface="Apple Symbols"/>
                    <a:cs typeface="Apple Symbols"/>
                    <a:sym typeface="Apple Symbols"/>
                  </a:rPr>
                  <a:t> of the corresponding two-body decays</a:t>
                </a:r>
                <a:r>
                  <a:rPr sz="2000" kern="0" dirty="0">
                    <a:solidFill>
                      <a:srgbClr val="000000"/>
                    </a:solidFill>
                    <a:latin typeface="Apple Symbols"/>
                    <a:ea typeface="Apple Symbols"/>
                    <a:cs typeface="Apple Symbols"/>
                    <a:sym typeface="Apple Symbols"/>
                  </a:rPr>
                  <a:t> as</a:t>
                </a:r>
              </a:p>
            </p:txBody>
          </p:sp>
        </mc:Choice>
        <mc:Fallback xmlns="">
          <p:sp>
            <p:nvSpPr>
              <p:cNvPr id="4" name="Assuming  , we then estimate the branching fractions as">
                <a:extLst>
                  <a:ext uri="{FF2B5EF4-FFF2-40B4-BE49-F238E27FC236}">
                    <a16:creationId xmlns:a16="http://schemas.microsoft.com/office/drawing/2014/main" id="{927BE164-8454-AE1D-157A-D9977362D5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140" y="2767585"/>
                <a:ext cx="11441440" cy="718145"/>
              </a:xfrm>
              <a:prstGeom prst="rect">
                <a:avLst/>
              </a:prstGeom>
              <a:blipFill>
                <a:blip r:embed="rId3"/>
                <a:stretch>
                  <a:fillRect l="-586" t="-3390" b="-1355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Because the width of   is narrow enough, the narrow-width approximation works well here. Under this approximation, the quasi-two-body decay with the resonance R can be factorized as">
                <a:extLst>
                  <a:ext uri="{FF2B5EF4-FFF2-40B4-BE49-F238E27FC236}">
                    <a16:creationId xmlns:a16="http://schemas.microsoft.com/office/drawing/2014/main" id="{C2E66B76-7C0A-CBA2-B296-03AC9C3AD98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8140" y="847892"/>
                <a:ext cx="11021161" cy="146101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t">
                <a:normAutofit/>
              </a:bodyPr>
              <a:lstStyle>
                <a:lvl1pPr marL="444500" marR="0" indent="-444500" algn="l" defTabSz="584200" rtl="0" latinLnBrk="0">
                  <a:lnSpc>
                    <a:spcPct val="100000"/>
                  </a:lnSpc>
                  <a:spcBef>
                    <a:spcPts val="4200"/>
                  </a:spcBef>
                  <a:spcAft>
                    <a:spcPts val="0"/>
                  </a:spcAft>
                  <a:buClrTx/>
                  <a:buSzPct val="75000"/>
                  <a:buFontTx/>
                  <a:buChar char="•"/>
                  <a:tabLst/>
                  <a:defRPr sz="36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1pPr>
                <a:lvl2pPr marL="889000" marR="0" indent="-444500" algn="l" defTabSz="584200" rtl="0" latinLnBrk="0">
                  <a:lnSpc>
                    <a:spcPct val="100000"/>
                  </a:lnSpc>
                  <a:spcBef>
                    <a:spcPts val="4200"/>
                  </a:spcBef>
                  <a:spcAft>
                    <a:spcPts val="0"/>
                  </a:spcAft>
                  <a:buClrTx/>
                  <a:buSzPct val="75000"/>
                  <a:buFontTx/>
                  <a:buChar char="•"/>
                  <a:tabLst/>
                  <a:defRPr sz="36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2pPr>
                <a:lvl3pPr marL="1333500" marR="0" indent="-444500" algn="l" defTabSz="584200" rtl="0" latinLnBrk="0">
                  <a:lnSpc>
                    <a:spcPct val="100000"/>
                  </a:lnSpc>
                  <a:spcBef>
                    <a:spcPts val="4200"/>
                  </a:spcBef>
                  <a:spcAft>
                    <a:spcPts val="0"/>
                  </a:spcAft>
                  <a:buClrTx/>
                  <a:buSzPct val="75000"/>
                  <a:buFontTx/>
                  <a:buChar char="•"/>
                  <a:tabLst/>
                  <a:defRPr sz="36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3pPr>
                <a:lvl4pPr marL="1778000" marR="0" indent="-444500" algn="l" defTabSz="584200" rtl="0" latinLnBrk="0">
                  <a:lnSpc>
                    <a:spcPct val="100000"/>
                  </a:lnSpc>
                  <a:spcBef>
                    <a:spcPts val="4200"/>
                  </a:spcBef>
                  <a:spcAft>
                    <a:spcPts val="0"/>
                  </a:spcAft>
                  <a:buClrTx/>
                  <a:buSzPct val="75000"/>
                  <a:buFontTx/>
                  <a:buChar char="•"/>
                  <a:tabLst/>
                  <a:defRPr sz="36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4pPr>
                <a:lvl5pPr marL="2222500" marR="0" indent="-444500" algn="l" defTabSz="584200" rtl="0" latinLnBrk="0">
                  <a:lnSpc>
                    <a:spcPct val="100000"/>
                  </a:lnSpc>
                  <a:spcBef>
                    <a:spcPts val="4200"/>
                  </a:spcBef>
                  <a:spcAft>
                    <a:spcPts val="0"/>
                  </a:spcAft>
                  <a:buClrTx/>
                  <a:buSzPct val="75000"/>
                  <a:buFontTx/>
                  <a:buChar char="•"/>
                  <a:tabLst/>
                  <a:defRPr sz="36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5pPr>
                <a:lvl6pPr marL="2667000" marR="0" indent="-444500" algn="l" defTabSz="584200" rtl="0" latinLnBrk="0">
                  <a:lnSpc>
                    <a:spcPct val="100000"/>
                  </a:lnSpc>
                  <a:spcBef>
                    <a:spcPts val="4200"/>
                  </a:spcBef>
                  <a:spcAft>
                    <a:spcPts val="0"/>
                  </a:spcAft>
                  <a:buClrTx/>
                  <a:buSzPct val="75000"/>
                  <a:buFontTx/>
                  <a:buChar char="•"/>
                  <a:tabLst/>
                  <a:defRPr sz="36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6pPr>
                <a:lvl7pPr marL="3111500" marR="0" indent="-444500" algn="l" defTabSz="584200" rtl="0" latinLnBrk="0">
                  <a:lnSpc>
                    <a:spcPct val="100000"/>
                  </a:lnSpc>
                  <a:spcBef>
                    <a:spcPts val="4200"/>
                  </a:spcBef>
                  <a:spcAft>
                    <a:spcPts val="0"/>
                  </a:spcAft>
                  <a:buClrTx/>
                  <a:buSzPct val="75000"/>
                  <a:buFontTx/>
                  <a:buChar char="•"/>
                  <a:tabLst/>
                  <a:defRPr sz="36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7pPr>
                <a:lvl8pPr marL="3556000" marR="0" indent="-444500" algn="l" defTabSz="584200" rtl="0" latinLnBrk="0">
                  <a:lnSpc>
                    <a:spcPct val="100000"/>
                  </a:lnSpc>
                  <a:spcBef>
                    <a:spcPts val="4200"/>
                  </a:spcBef>
                  <a:spcAft>
                    <a:spcPts val="0"/>
                  </a:spcAft>
                  <a:buClrTx/>
                  <a:buSzPct val="75000"/>
                  <a:buFontTx/>
                  <a:buChar char="•"/>
                  <a:tabLst/>
                  <a:defRPr sz="36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8pPr>
                <a:lvl9pPr marL="4000500" marR="0" indent="-444500" algn="l" defTabSz="584200" rtl="0" latinLnBrk="0">
                  <a:lnSpc>
                    <a:spcPct val="100000"/>
                  </a:lnSpc>
                  <a:spcBef>
                    <a:spcPts val="4200"/>
                  </a:spcBef>
                  <a:spcAft>
                    <a:spcPts val="0"/>
                  </a:spcAft>
                  <a:buClrTx/>
                  <a:buSzPct val="75000"/>
                  <a:buFontTx/>
                  <a:buChar char="•"/>
                  <a:tabLst/>
                  <a:defRPr sz="36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9pPr>
              </a:lstStyle>
              <a:p>
                <a:pPr>
                  <a:defRPr>
                    <a:latin typeface="Apple Symbols"/>
                    <a:ea typeface="Apple Symbols"/>
                    <a:cs typeface="Apple Symbols"/>
                    <a:sym typeface="Apple Symbols"/>
                  </a:defRPr>
                </a:pPr>
                <a:r>
                  <a:rPr lang="en-US" sz="2000" kern="0" dirty="0">
                    <a:latin typeface="Apple Symbols"/>
                    <a:ea typeface="Apple Symbols"/>
                    <a:cs typeface="Apple Symbols"/>
                    <a:sym typeface="Apple Symbols"/>
                  </a:rPr>
                  <a:t>Compared with the mass,  the width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sz="2000" i="1" kern="0">
                            <a:latin typeface="Cambria Math" panose="02040503050406030204" pitchFamily="18" charset="0"/>
                            <a:ea typeface="Apple Symbols"/>
                            <a:cs typeface="Apple Symbols"/>
                            <a:sym typeface="Apple Symbols"/>
                          </a:rPr>
                        </m:ctrlPr>
                      </m:sSupPr>
                      <m:e>
                        <m:r>
                          <a:rPr lang="ar-AE" sz="2000" i="1" kern="0">
                            <a:latin typeface="Cambria Math" panose="02040503050406030204" pitchFamily="18" charset="0"/>
                            <a:ea typeface="Apple Symbols"/>
                            <a:cs typeface="Apple Symbols"/>
                            <a:sym typeface="Apple Symbols"/>
                          </a:rPr>
                          <m:t>𝐾</m:t>
                        </m:r>
                      </m:e>
                      <m:sup>
                        <m:r>
                          <a:rPr lang="ar-AE" sz="2000" i="1" kern="0">
                            <a:latin typeface="Cambria Math" panose="02040503050406030204" pitchFamily="18" charset="0"/>
                            <a:ea typeface="Apple Symbols"/>
                            <a:cs typeface="Apple Symbols"/>
                            <a:sym typeface="Apple Symbols"/>
                          </a:rPr>
                          <m:t>∗</m:t>
                        </m:r>
                      </m:sup>
                    </m:sSup>
                  </m:oMath>
                </a14:m>
                <a:r>
                  <a:rPr lang="ar-AE" sz="2000" kern="0" dirty="0">
                    <a:latin typeface="Apple Symbols"/>
                    <a:ea typeface="Apple Symbols"/>
                    <a:cs typeface="Apple Symbols"/>
                    <a:sym typeface="Apple Symbols"/>
                  </a:rPr>
                  <a:t> </a:t>
                </a:r>
                <a:r>
                  <a:rPr lang="en-US" sz="2000" kern="0" dirty="0">
                    <a:latin typeface="Apple Symbols"/>
                    <a:ea typeface="Apple Symbols"/>
                    <a:cs typeface="Apple Symbols"/>
                    <a:sym typeface="Apple Symbols"/>
                  </a:rPr>
                  <a:t>is narrow enough, the narrow-width approximation (NWA) works well here. Under this approximation, the quasi-two-body decay with the resonance R can be factorized as </a:t>
                </a:r>
              </a:p>
            </p:txBody>
          </p:sp>
        </mc:Choice>
        <mc:Fallback xmlns="">
          <p:sp>
            <p:nvSpPr>
              <p:cNvPr id="5" name="Because the width of   is narrow enough, the narrow-width approximation works well here. Under this approximation, the quasi-two-body decay with the resonance R can be factorized as">
                <a:extLst>
                  <a:ext uri="{FF2B5EF4-FFF2-40B4-BE49-F238E27FC236}">
                    <a16:creationId xmlns:a16="http://schemas.microsoft.com/office/drawing/2014/main" id="{C2E66B76-7C0A-CBA2-B296-03AC9C3AD9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140" y="847892"/>
                <a:ext cx="11021161" cy="1461011"/>
              </a:xfrm>
              <a:prstGeom prst="rect">
                <a:avLst/>
              </a:prstGeom>
              <a:blipFill>
                <a:blip r:embed="rId4"/>
                <a:stretch>
                  <a:fillRect l="-608" t="-208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4DE7413A-AD57-8ACE-485F-E2D7BD316B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0534" y="3894952"/>
            <a:ext cx="5398402" cy="2203638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174CE023-2797-BC13-716A-057FA6E38817}"/>
              </a:ext>
            </a:extLst>
          </p:cNvPr>
          <p:cNvSpPr/>
          <p:nvPr/>
        </p:nvSpPr>
        <p:spPr>
          <a:xfrm>
            <a:off x="5678531" y="5166182"/>
            <a:ext cx="2444330" cy="252616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5A40827-C082-00A2-3369-923512D71E50}"/>
              </a:ext>
            </a:extLst>
          </p:cNvPr>
          <p:cNvSpPr/>
          <p:nvPr/>
        </p:nvSpPr>
        <p:spPr>
          <a:xfrm>
            <a:off x="5618045" y="5450820"/>
            <a:ext cx="2529722" cy="55928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549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4343896-23BD-0E94-CBED-31FC45F27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850" y="1135339"/>
            <a:ext cx="9193729" cy="3255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1169328" y="105815"/>
                <a:ext cx="8614752" cy="8383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108585"/>
                <a:r>
                  <a:rPr lang="en-US" altLang="zh-CN" sz="2800" b="1" dirty="0">
                    <a:solidFill>
                      <a:srgbClr val="007BF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Numerical results of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b="1" i="1" smtClean="0">
                            <a:solidFill>
                              <a:srgbClr val="007BF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b="1" i="1" smtClean="0">
                            <a:solidFill>
                              <a:srgbClr val="007BF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US" altLang="zh-CN" sz="2800" b="1" i="1" smtClean="0">
                            <a:solidFill>
                              <a:srgbClr val="007BF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𝑺</m:t>
                        </m:r>
                      </m:sub>
                      <m:sup>
                        <m:r>
                          <a:rPr lang="en-US" altLang="zh-CN" sz="2800" b="1" i="1" smtClean="0">
                            <a:solidFill>
                              <a:srgbClr val="007BF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r>
                      <a:rPr lang="en-US" altLang="zh-CN" sz="2800" b="1" i="1" smtClean="0">
                        <a:solidFill>
                          <a:srgbClr val="007BF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zh-CN" altLang="en-US" sz="2800" b="1" i="1" dirty="0" smtClean="0">
                            <a:solidFill>
                              <a:srgbClr val="007BF5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800" b="1" i="1" dirty="0" smtClean="0">
                            <a:solidFill>
                              <a:srgbClr val="007BF5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</m:acc>
                    <m:d>
                      <m:dPr>
                        <m:ctrlPr>
                          <a:rPr lang="en-US" altLang="zh-CN" sz="2800" b="1" i="1" dirty="0" smtClean="0">
                            <a:solidFill>
                              <a:srgbClr val="007BF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800" b="1" i="1" dirty="0" smtClean="0">
                                <a:solidFill>
                                  <a:srgbClr val="007BF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b="1" i="1" dirty="0" smtClean="0">
                                <a:solidFill>
                                  <a:srgbClr val="007BF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𝑲</m:t>
                            </m:r>
                          </m:e>
                          <m:sup>
                            <m:r>
                              <a:rPr lang="en-US" altLang="zh-CN" sz="2800" b="1" i="1" dirty="0" smtClean="0">
                                <a:solidFill>
                                  <a:srgbClr val="007BF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altLang="zh-CN" sz="2800" b="1" i="1" dirty="0" smtClean="0">
                            <a:solidFill>
                              <a:srgbClr val="007BF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</m:e>
                    </m:d>
                    <m:r>
                      <a:rPr lang="en-US" altLang="zh-CN" sz="2800" b="1" i="1" dirty="0" smtClean="0">
                        <a:solidFill>
                          <a:srgbClr val="007BF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𝑲</m:t>
                    </m:r>
                    <m:r>
                      <a:rPr lang="zh-CN" altLang="en-US" sz="2800" b="1" i="1" dirty="0" smtClean="0">
                        <a:solidFill>
                          <a:srgbClr val="007BF5"/>
                        </a:solidFill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zh-CN" altLang="en-US" sz="2800" b="1" dirty="0">
                    <a:solidFill>
                      <a:srgbClr val="007BF5"/>
                    </a:solidFill>
                    <a:latin typeface="Cambria Math" panose="02040503050406030204" pitchFamily="18" charset="0"/>
                    <a:ea typeface="微软雅黑" panose="020B0503020204020204" pitchFamily="34" charset="-122"/>
                  </a:rPr>
                  <a:t> </a:t>
                </a:r>
                <a:r>
                  <a:rPr lang="en-US" altLang="zh-CN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微软雅黑" panose="020B0503020204020204" pitchFamily="34" charset="-122"/>
                  </a:rPr>
                  <a:t>(Eur.Phys.J.C 82 (2022) 11, 1076)</a:t>
                </a:r>
                <a:endParaRPr lang="zh-CN" altLang="en-US" b="1" dirty="0">
                  <a:solidFill>
                    <a:srgbClr val="FF0000"/>
                  </a:solidFill>
                  <a:latin typeface="Cambria Math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328" y="105815"/>
                <a:ext cx="8614752" cy="838306"/>
              </a:xfrm>
              <a:prstGeom prst="rect">
                <a:avLst/>
              </a:prstGeom>
              <a:blipFill>
                <a:blip r:embed="rId4"/>
                <a:stretch>
                  <a:fillRect l="-1486" t="-3623" b="-94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矩形 43"/>
          <p:cNvSpPr/>
          <p:nvPr/>
        </p:nvSpPr>
        <p:spPr>
          <a:xfrm>
            <a:off x="0" y="-1256665"/>
            <a:ext cx="901700" cy="901700"/>
          </a:xfrm>
          <a:prstGeom prst="rect">
            <a:avLst/>
          </a:prstGeom>
          <a:solidFill>
            <a:srgbClr val="004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/>
          <p:cNvSpPr/>
          <p:nvPr/>
        </p:nvSpPr>
        <p:spPr>
          <a:xfrm>
            <a:off x="998220" y="-1267142"/>
            <a:ext cx="901700" cy="901700"/>
          </a:xfrm>
          <a:prstGeom prst="rect">
            <a:avLst/>
          </a:prstGeom>
          <a:solidFill>
            <a:srgbClr val="FC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/>
          <p:cNvSpPr/>
          <p:nvPr/>
        </p:nvSpPr>
        <p:spPr>
          <a:xfrm>
            <a:off x="1996440" y="-1267142"/>
            <a:ext cx="901700" cy="901700"/>
          </a:xfrm>
          <a:prstGeom prst="rect">
            <a:avLst/>
          </a:prstGeom>
          <a:gradFill>
            <a:gsLst>
              <a:gs pos="100000">
                <a:srgbClr val="004EA2"/>
              </a:gs>
              <a:gs pos="0">
                <a:srgbClr val="007BF5"/>
              </a:gs>
            </a:gsLst>
            <a:lin ang="5400000" scaled="0"/>
          </a:gradFill>
          <a:ln>
            <a:noFill/>
          </a:ln>
          <a:effectLst>
            <a:outerShdw blurRad="11430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 Light" panose="020B0502040204020203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0E785FFF-13B2-1A1C-5586-68BFAADEA3EB}"/>
                  </a:ext>
                </a:extLst>
              </p:cNvPr>
              <p:cNvSpPr txBox="1"/>
              <p:nvPr/>
            </p:nvSpPr>
            <p:spPr>
              <a:xfrm>
                <a:off x="8706370" y="1089154"/>
                <a:ext cx="1469444" cy="372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0000"/>
                    </a:solidFill>
                  </a:rPr>
                  <a:t>Unit: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0E785FFF-13B2-1A1C-5586-68BFAADEA3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6370" y="1089154"/>
                <a:ext cx="1469444" cy="372410"/>
              </a:xfrm>
              <a:prstGeom prst="rect">
                <a:avLst/>
              </a:prstGeom>
              <a:blipFill>
                <a:blip r:embed="rId5"/>
                <a:stretch>
                  <a:fillRect l="-3320" t="-8197" b="-262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>
            <a:extLst>
              <a:ext uri="{FF2B5EF4-FFF2-40B4-BE49-F238E27FC236}">
                <a16:creationId xmlns:a16="http://schemas.microsoft.com/office/drawing/2014/main" id="{7BBBD1B8-BF86-9950-3962-702714BAABD8}"/>
              </a:ext>
            </a:extLst>
          </p:cNvPr>
          <p:cNvSpPr txBox="1"/>
          <p:nvPr/>
        </p:nvSpPr>
        <p:spPr>
          <a:xfrm>
            <a:off x="10616853" y="1135339"/>
            <a:ext cx="1284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</a:rPr>
              <a:t>PRD 92,012012(2015)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D947D90-BA49-09E2-95A6-E49CA401D0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3308" b="31724"/>
          <a:stretch/>
        </p:blipFill>
        <p:spPr>
          <a:xfrm>
            <a:off x="1390848" y="1460911"/>
            <a:ext cx="9193731" cy="176831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AA5A9B7-7647-A2B4-B50D-17562468BC1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5" t="68219" r="-1" b="15842"/>
          <a:stretch/>
        </p:blipFill>
        <p:spPr>
          <a:xfrm>
            <a:off x="1942655" y="4440355"/>
            <a:ext cx="7536101" cy="92663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CBB6369-01F6-F0BE-027A-77ED7B4AC7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6440" y="4152414"/>
            <a:ext cx="7375271" cy="3129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974833C6-0F79-C3C8-7A6E-CF6953994119}"/>
                  </a:ext>
                </a:extLst>
              </p:cNvPr>
              <p:cNvSpPr txBox="1"/>
              <p:nvPr/>
            </p:nvSpPr>
            <p:spPr>
              <a:xfrm>
                <a:off x="373544" y="3429000"/>
                <a:ext cx="102063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CN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55C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ℬ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altLang="zh-CN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55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altLang="zh-CN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55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𝐵</m:t>
                          </m:r>
                          <m:r>
                            <a:rPr kumimoji="0" lang="en-US" altLang="zh-CN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55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→</m:t>
                          </m:r>
                          <m:sSub>
                            <m:sSubPr>
                              <m:ctrlPr>
                                <a:rPr kumimoji="0" lang="en-US" altLang="zh-CN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55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altLang="zh-CN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55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𝑀</m:t>
                              </m:r>
                            </m:e>
                            <m:sub>
                              <m:r>
                                <a:rPr kumimoji="0" lang="en-US" altLang="zh-CN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55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kumimoji="0" lang="en-US" altLang="zh-CN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55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kumimoji="0" lang="en-US" altLang="zh-CN" sz="24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55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R</m:t>
                              </m:r>
                              <m:r>
                                <a:rPr kumimoji="0" lang="en-US" altLang="zh-CN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55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→</m:t>
                              </m:r>
                            </m:e>
                          </m:d>
                          <m:sSub>
                            <m:sSubPr>
                              <m:ctrlPr>
                                <a:rPr kumimoji="0" lang="en-US" altLang="zh-CN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55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altLang="zh-CN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55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𝑀</m:t>
                              </m:r>
                            </m:e>
                            <m:sub>
                              <m:r>
                                <a:rPr kumimoji="0" lang="en-US" altLang="zh-CN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55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US" altLang="zh-CN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55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altLang="zh-CN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55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𝑀</m:t>
                              </m:r>
                            </m:e>
                            <m:sub>
                              <m:r>
                                <a:rPr kumimoji="0" lang="en-US" altLang="zh-CN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55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kumimoji="0" lang="en-US" altLang="zh-CN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55C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en-US" altLang="zh-CN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55C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ℬ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altLang="zh-CN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55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altLang="zh-CN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55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𝐵</m:t>
                          </m:r>
                          <m:r>
                            <a:rPr kumimoji="0" lang="en-US" altLang="zh-CN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55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→</m:t>
                          </m:r>
                          <m:sSub>
                            <m:sSubPr>
                              <m:ctrlPr>
                                <a:rPr kumimoji="0" lang="en-US" altLang="zh-CN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55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altLang="zh-CN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55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𝑀</m:t>
                              </m:r>
                            </m:e>
                            <m:sub>
                              <m:r>
                                <a:rPr kumimoji="0" lang="en-US" altLang="zh-CN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55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  <m:r>
                            <a:rPr kumimoji="0" lang="en-US" altLang="zh-CN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55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𝑅</m:t>
                          </m:r>
                        </m:e>
                      </m:d>
                      <m:r>
                        <a:rPr kumimoji="0" lang="en-US" altLang="zh-CN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55C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  <m:r>
                        <a:rPr kumimoji="0" lang="en-US" altLang="zh-CN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55C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ℬ</m:t>
                      </m:r>
                      <m:r>
                        <a:rPr kumimoji="0" lang="en-US" altLang="zh-CN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55C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[</m:t>
                      </m:r>
                      <m:r>
                        <a:rPr kumimoji="0" lang="en-US" altLang="zh-CN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55C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𝑅</m:t>
                      </m:r>
                      <m:r>
                        <a:rPr kumimoji="0" lang="en-US" altLang="zh-CN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55C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→</m:t>
                      </m:r>
                      <m:sSub>
                        <m:sSubPr>
                          <m:ctrlPr>
                            <a:rPr kumimoji="0" lang="en-US" altLang="zh-CN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55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altLang="zh-CN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55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𝑀</m:t>
                          </m:r>
                        </m:e>
                        <m:sub>
                          <m:r>
                            <a:rPr kumimoji="0" lang="en-US" altLang="zh-CN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55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kumimoji="0" lang="en-US" altLang="zh-CN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55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altLang="zh-CN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55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𝑀</m:t>
                          </m:r>
                        </m:e>
                        <m:sub>
                          <m:r>
                            <a:rPr kumimoji="0" lang="en-US" altLang="zh-CN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55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3</m:t>
                          </m:r>
                        </m:sub>
                      </m:sSub>
                      <m:r>
                        <a:rPr kumimoji="0" lang="en-US" altLang="zh-CN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55C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]</m:t>
                      </m:r>
                    </m:oMath>
                  </m:oMathPara>
                </a14:m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55CC"/>
                  </a:solidFill>
                  <a:effectLst/>
                  <a:uLnTx/>
                  <a:uFillTx/>
                  <a:latin typeface="Arial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974833C6-0F79-C3C8-7A6E-CF69539941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544" y="3429000"/>
                <a:ext cx="10206320" cy="461665"/>
              </a:xfrm>
              <a:prstGeom prst="rect">
                <a:avLst/>
              </a:prstGeom>
              <a:blipFill>
                <a:blip r:embed="rId9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>
            <a:extLst>
              <a:ext uri="{FF2B5EF4-FFF2-40B4-BE49-F238E27FC236}">
                <a16:creationId xmlns:a16="http://schemas.microsoft.com/office/drawing/2014/main" id="{E190483C-0239-8D51-1154-633FF7787959}"/>
              </a:ext>
            </a:extLst>
          </p:cNvPr>
          <p:cNvSpPr txBox="1"/>
          <p:nvPr/>
        </p:nvSpPr>
        <p:spPr>
          <a:xfrm>
            <a:off x="8734833" y="821893"/>
            <a:ext cx="1287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LHCb</a:t>
            </a:r>
            <a:endParaRPr lang="zh-CN" alt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8D24A9F6-A399-003C-893D-5C759FECF05E}"/>
                  </a:ext>
                </a:extLst>
              </p:cNvPr>
              <p:cNvSpPr txBox="1"/>
              <p:nvPr/>
            </p:nvSpPr>
            <p:spPr>
              <a:xfrm>
                <a:off x="1609984" y="338007"/>
                <a:ext cx="6505761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>
                    <a:solidFill>
                      <a:srgbClr val="C00000"/>
                    </a:solidFill>
                  </a:rPr>
                  <a:t>NWA is invalid in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d>
                      <m:dPr>
                        <m:ctrlP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𝒇</m:t>
                            </m:r>
                          </m:e>
                          <m:sub>
                            <m:r>
                              <a:rPr lang="en-US" altLang="zh-CN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𝟗𝟖𝟎</m:t>
                            </m:r>
                          </m:e>
                        </m:d>
                        <m: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</m:e>
                    </m:d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𝑲𝑲</m:t>
                    </m:r>
                  </m:oMath>
                </a14:m>
                <a:r>
                  <a:rPr lang="en-US" altLang="zh-CN" sz="2000" b="1" dirty="0">
                    <a:solidFill>
                      <a:srgbClr val="C00000"/>
                    </a:solidFill>
                  </a:rPr>
                  <a:t> decays</a:t>
                </a:r>
              </a:p>
              <a:p>
                <a:endParaRPr lang="en-US" altLang="zh-CN" b="0" dirty="0"/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8D24A9F6-A399-003C-893D-5C759FECF0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9984" y="338007"/>
                <a:ext cx="6505761" cy="677108"/>
              </a:xfrm>
              <a:prstGeom prst="rect">
                <a:avLst/>
              </a:prstGeom>
              <a:blipFill>
                <a:blip r:embed="rId2"/>
                <a:stretch>
                  <a:fillRect l="-937" t="-35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A0DD4DEE-C539-A41E-F50E-C2F3189A49A6}"/>
                  </a:ext>
                </a:extLst>
              </p:cNvPr>
              <p:cNvSpPr txBox="1"/>
              <p:nvPr/>
            </p:nvSpPr>
            <p:spPr>
              <a:xfrm>
                <a:off x="1295105" y="921516"/>
                <a:ext cx="1026832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Using the NWA the averaged experimental measurements(PDG) of quasi-two-body decays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980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b="0" dirty="0"/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980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b="0" dirty="0"/>
                  <a:t>, the ratio between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980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b="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980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b="0" dirty="0"/>
              </a:p>
              <a:p>
                <a:endParaRPr lang="en-US" altLang="zh-CN" b="0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A0DD4DEE-C539-A41E-F50E-C2F3189A49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105" y="921516"/>
                <a:ext cx="10268320" cy="1200329"/>
              </a:xfrm>
              <a:prstGeom prst="rect">
                <a:avLst/>
              </a:prstGeom>
              <a:blipFill>
                <a:blip r:embed="rId3"/>
                <a:stretch>
                  <a:fillRect l="-475" t="-2538" r="-77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2DC262B1-C376-086C-9954-5E23A811D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9959" y="2049585"/>
            <a:ext cx="2611392" cy="53166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052CCBC-C30D-A968-8BBE-321FB9EDD8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1351" y="2035162"/>
            <a:ext cx="4920682" cy="560509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E3536954-6197-B9E6-588E-985ECA97D526}"/>
              </a:ext>
            </a:extLst>
          </p:cNvPr>
          <p:cNvSpPr txBox="1"/>
          <p:nvPr/>
        </p:nvSpPr>
        <p:spPr>
          <a:xfrm>
            <a:off x="693805" y="2995816"/>
            <a:ext cx="779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</a:rPr>
              <a:t>But:</a:t>
            </a:r>
            <a:endParaRPr lang="zh-CN" altLang="en-US" sz="20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AE71A036-B6F7-7BF6-FEAD-3B85B81F1B8B}"/>
                  </a:ext>
                </a:extLst>
              </p:cNvPr>
              <p:cNvSpPr txBox="1"/>
              <p:nvPr/>
            </p:nvSpPr>
            <p:spPr>
              <a:xfrm>
                <a:off x="1295105" y="3395926"/>
                <a:ext cx="1066681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n"/>
                </a:pPr>
                <a14:m>
                  <m:oMath xmlns:m="http://schemas.openxmlformats.org/officeDocument/2006/math">
                    <m:r>
                      <a:rPr lang="en-US" altLang="zh-CN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  <m:r>
                      <a:rPr lang="en-US" altLang="zh-CN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=0.69±0.32 </m:t>
                    </m:r>
                  </m:oMath>
                </a14:m>
                <a:r>
                  <a:rPr lang="en-US" altLang="zh-CN" dirty="0">
                    <a:solidFill>
                      <a:srgbClr val="C00000"/>
                    </a:solidFill>
                  </a:rPr>
                  <a:t> </a:t>
                </a:r>
                <a:r>
                  <a:rPr lang="en-US" altLang="zh-CN" dirty="0"/>
                  <a:t>between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𝐾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dirty="0"/>
                  <a:t>and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𝐾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dirty="0"/>
                  <a:t> decays by BABAR.  </a:t>
                </a:r>
                <a:r>
                  <a:rPr lang="en-US" altLang="zh-CN" sz="1400" dirty="0">
                    <a:solidFill>
                      <a:srgbClr val="0055CC"/>
                    </a:solidFill>
                  </a:rPr>
                  <a:t>Phys. Rev. D 74, 032003 (2006)</a:t>
                </a:r>
                <a:endParaRPr lang="zh-CN" altLang="en-US" sz="1400" dirty="0">
                  <a:solidFill>
                    <a:srgbClr val="0055CC"/>
                  </a:solidFill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AE71A036-B6F7-7BF6-FEAD-3B85B81F1B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105" y="3395926"/>
                <a:ext cx="10666813" cy="369332"/>
              </a:xfrm>
              <a:prstGeom prst="rect">
                <a:avLst/>
              </a:prstGeom>
              <a:blipFill>
                <a:blip r:embed="rId6"/>
                <a:stretch>
                  <a:fillRect l="-343" t="-8197" r="-5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11">
            <a:extLst>
              <a:ext uri="{FF2B5EF4-FFF2-40B4-BE49-F238E27FC236}">
                <a16:creationId xmlns:a16="http://schemas.microsoft.com/office/drawing/2014/main" id="{14352347-5962-A57A-64F3-35E456208C7B}"/>
              </a:ext>
            </a:extLst>
          </p:cNvPr>
          <p:cNvSpPr txBox="1"/>
          <p:nvPr/>
        </p:nvSpPr>
        <p:spPr>
          <a:xfrm>
            <a:off x="8889929" y="4185523"/>
            <a:ext cx="30719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(</a:t>
            </a:r>
            <a:r>
              <a:rPr lang="en-US" altLang="zh-CN" sz="1400" dirty="0">
                <a:solidFill>
                  <a:srgbClr val="0055CC"/>
                </a:solidFill>
              </a:rPr>
              <a:t>Phys. Lett. B 607, 243–253 (2005)</a:t>
            </a:r>
            <a:endParaRPr lang="zh-CN" altLang="en-US" sz="1400" dirty="0">
              <a:solidFill>
                <a:srgbClr val="0055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3D1C6DFD-52FA-B2B0-9D00-479456D9773B}"/>
                  </a:ext>
                </a:extLst>
              </p:cNvPr>
              <p:cNvSpPr txBox="1"/>
              <p:nvPr/>
            </p:nvSpPr>
            <p:spPr>
              <a:xfrm>
                <a:off x="1295105" y="3796036"/>
                <a:ext cx="82681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n"/>
                </a:pPr>
                <a:r>
                  <a:rPr lang="en-US" altLang="zh-CN" dirty="0">
                    <a:ea typeface="Cambria Math" panose="02040503050406030204" pitchFamily="18" charset="0"/>
                  </a:rPr>
                  <a:t>While 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  <m:r>
                      <a:rPr lang="en-US" altLang="zh-CN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=0.92±0.07</m:t>
                    </m:r>
                  </m:oMath>
                </a14:m>
                <a:r>
                  <a:rPr lang="zh-CN" alt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altLang="zh-CN" dirty="0"/>
                  <a:t>if the parameters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(980)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are adopted from BES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3D1C6DFD-52FA-B2B0-9D00-479456D977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105" y="3796036"/>
                <a:ext cx="8268146" cy="369332"/>
              </a:xfrm>
              <a:prstGeom prst="rect">
                <a:avLst/>
              </a:prstGeom>
              <a:blipFill>
                <a:blip r:embed="rId7"/>
                <a:stretch>
                  <a:fillRect l="-442"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7B57B0B6-FFA2-839E-2746-61CB80D519EA}"/>
              </a:ext>
            </a:extLst>
          </p:cNvPr>
          <p:cNvCxnSpPr/>
          <p:nvPr/>
        </p:nvCxnSpPr>
        <p:spPr>
          <a:xfrm flipH="1" flipV="1">
            <a:off x="9039187" y="3998093"/>
            <a:ext cx="660991" cy="281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E17D4D96-4680-4FEF-D718-0896F5680209}"/>
                  </a:ext>
                </a:extLst>
              </p:cNvPr>
              <p:cNvSpPr txBox="1"/>
              <p:nvPr/>
            </p:nvSpPr>
            <p:spPr>
              <a:xfrm>
                <a:off x="1295105" y="4169320"/>
                <a:ext cx="794647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n"/>
                </a:pPr>
                <a:r>
                  <a:rPr lang="en-US" altLang="zh-CN" dirty="0"/>
                  <a:t>Meanwile 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  <m:r>
                      <a:rPr lang="en-US" altLang="zh-CN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altLang="zh-CN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0.625±0.21 </m:t>
                    </m:r>
                  </m:oMath>
                </a14:m>
                <a:r>
                  <a:rPr lang="en-US" altLang="zh-CN" dirty="0"/>
                  <a:t>by BES using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den>
                    </m:f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980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𝜙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dirty="0"/>
                  <a:t>and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zh-CN" altLang="en-US" i="1" dirty="0" smtClean="0">
                            <a:latin typeface="Cambria Math" panose="02040503050406030204" pitchFamily="18" charset="0"/>
                          </a:rPr>
                          <m:t>𝜓</m:t>
                        </m:r>
                      </m:den>
                    </m:f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𝜙</m:t>
                    </m:r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980</m:t>
                        </m:r>
                      </m:e>
                    </m:d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dirty="0"/>
                  <a:t> decays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E17D4D96-4680-4FEF-D718-0896F56802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105" y="4169320"/>
                <a:ext cx="7946479" cy="646331"/>
              </a:xfrm>
              <a:prstGeom prst="rect">
                <a:avLst/>
              </a:prstGeom>
              <a:blipFill>
                <a:blip r:embed="rId8"/>
                <a:stretch>
                  <a:fillRect l="-460" t="-66038" b="-1018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FD16B13F-C3CE-BA18-AA92-2CF3884877CE}"/>
                  </a:ext>
                </a:extLst>
              </p:cNvPr>
              <p:cNvSpPr txBox="1"/>
              <p:nvPr/>
            </p:nvSpPr>
            <p:spPr>
              <a:xfrm>
                <a:off x="1295106" y="4876946"/>
                <a:ext cx="8796780" cy="6535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n"/>
                </a:pPr>
                <a:r>
                  <a:rPr lang="en-US" altLang="zh-CN" dirty="0"/>
                  <a:t>BES also obtained 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  <m:r>
                      <a:rPr lang="en-US" altLang="zh-CN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0.25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−0.20</m:t>
                        </m:r>
                      </m:sub>
                      <m:sup>
                        <m:r>
                          <a:rPr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+0.22</m:t>
                        </m:r>
                      </m:sup>
                    </m:sSubSup>
                  </m:oMath>
                </a14:m>
                <a:r>
                  <a:rPr lang="en-US" altLang="zh-CN" b="0" dirty="0">
                    <a:ea typeface="Cambria Math" panose="02040503050406030204" pitchFamily="18" charset="0"/>
                  </a:rPr>
                  <a:t> by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zh-CN" alt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den>
                    </m:f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980</m:t>
                        </m:r>
                      </m:e>
                    </m:d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980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b="0" dirty="0">
                    <a:ea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zh-CN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den>
                    </m:f>
                    <m:r>
                      <a:rPr lang="en-US" altLang="zh-CN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sSub>
                      <m:sSubPr>
                        <m:ctrlP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  <m: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sSub>
                      <m:sSubPr>
                        <m:ctrlP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980</m:t>
                        </m:r>
                      </m:e>
                    </m:d>
                    <m:sSub>
                      <m:sSubPr>
                        <m:ctrlP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980</m:t>
                        </m:r>
                      </m:e>
                    </m:d>
                    <m:r>
                      <a:rPr lang="en-US" altLang="zh-CN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sSup>
                      <m:sSupPr>
                        <m:ctrlP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dirty="0">
                    <a:solidFill>
                      <a:srgbClr val="000000"/>
                    </a:solidFill>
                    <a:ea typeface="Cambria Math" panose="02040503050406030204" pitchFamily="18" charset="0"/>
                  </a:rPr>
                  <a:t> </a:t>
                </a:r>
                <a:endParaRPr lang="en-US" altLang="zh-CN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FD16B13F-C3CE-BA18-AA92-2CF3884877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106" y="4876946"/>
                <a:ext cx="8796780" cy="653512"/>
              </a:xfrm>
              <a:prstGeom prst="rect">
                <a:avLst/>
              </a:prstGeom>
              <a:blipFill>
                <a:blip r:embed="rId9"/>
                <a:stretch>
                  <a:fillRect l="-416" t="-64486" b="-1018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>
            <a:extLst>
              <a:ext uri="{FF2B5EF4-FFF2-40B4-BE49-F238E27FC236}">
                <a16:creationId xmlns:a16="http://schemas.microsoft.com/office/drawing/2014/main" id="{6A5F745F-7B8D-0ABD-5D59-304495E0A1EA}"/>
              </a:ext>
            </a:extLst>
          </p:cNvPr>
          <p:cNvSpPr txBox="1"/>
          <p:nvPr/>
        </p:nvSpPr>
        <p:spPr>
          <a:xfrm>
            <a:off x="9039188" y="4902487"/>
            <a:ext cx="26985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55CC"/>
                </a:solidFill>
              </a:rPr>
              <a:t>Phys. Rev. D 70, 092002 (2004)</a:t>
            </a:r>
            <a:endParaRPr lang="zh-CN" altLang="en-US" sz="1400" dirty="0">
              <a:solidFill>
                <a:srgbClr val="0055CC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35D9B2E-57B2-2CC7-9DE3-88688C0E556A}"/>
              </a:ext>
            </a:extLst>
          </p:cNvPr>
          <p:cNvSpPr txBox="1"/>
          <p:nvPr/>
        </p:nvSpPr>
        <p:spPr>
          <a:xfrm>
            <a:off x="9039188" y="5283976"/>
            <a:ext cx="26985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55CC"/>
                </a:solidFill>
              </a:rPr>
              <a:t>Phys. Rev. D 72, 092002 (2005)</a:t>
            </a:r>
            <a:endParaRPr lang="zh-CN" altLang="en-US" sz="1400" dirty="0">
              <a:solidFill>
                <a:srgbClr val="0055CC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5AB718A-86C4-C2F9-9C70-F48A4D5FE1B3}"/>
              </a:ext>
            </a:extLst>
          </p:cNvPr>
          <p:cNvSpPr txBox="1"/>
          <p:nvPr/>
        </p:nvSpPr>
        <p:spPr>
          <a:xfrm>
            <a:off x="9086467" y="5983447"/>
            <a:ext cx="28079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400" dirty="0">
                <a:solidFill>
                  <a:srgbClr val="0055CC"/>
                </a:solidFill>
              </a:rPr>
              <a:t>Eur. Phys. J. C 79(9), 792 (2019)</a:t>
            </a:r>
            <a:endParaRPr lang="zh-CN" altLang="en-US" sz="1400" dirty="0">
              <a:solidFill>
                <a:srgbClr val="0055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8BC48EE7-72CD-C018-1977-8836FE82D2B9}"/>
                  </a:ext>
                </a:extLst>
              </p:cNvPr>
              <p:cNvSpPr txBox="1"/>
              <p:nvPr/>
            </p:nvSpPr>
            <p:spPr>
              <a:xfrm>
                <a:off x="1295105" y="5689833"/>
                <a:ext cx="8902056" cy="37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n"/>
                </a:pPr>
                <a14:m>
                  <m:oMath xmlns:m="http://schemas.openxmlformats.org/officeDocument/2006/math">
                    <m:r>
                      <a:rPr lang="en-US" altLang="zh-CN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  <m:r>
                      <a:rPr lang="en-US" altLang="zh-CN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0.37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−0.13</m:t>
                        </m:r>
                      </m:sub>
                      <m:sup>
                        <m:r>
                          <a:rPr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+0.23</m:t>
                        </m:r>
                      </m:sup>
                    </m:sSubSup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f>
                      <m:fPr>
                        <m:type m:val="lin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den>
                    </m:f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980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f>
                      <m:fPr>
                        <m:type m:val="lin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𝜓</m:t>
                        </m:r>
                      </m:den>
                    </m:f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→</m:t>
                    </m:r>
                    <m:f>
                      <m:fPr>
                        <m:type m:val="lin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𝜓</m:t>
                        </m:r>
                      </m:den>
                    </m:f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980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</a:rPr>
                      <m:t>→</m:t>
                    </m:r>
                    <m:f>
                      <m:fPr>
                        <m:type m:val="lin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𝜓</m:t>
                        </m:r>
                      </m:den>
                    </m:f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8BC48EE7-72CD-C018-1977-8836FE82D2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105" y="5689833"/>
                <a:ext cx="8902056" cy="376513"/>
              </a:xfrm>
              <a:prstGeom prst="rect">
                <a:avLst/>
              </a:prstGeom>
              <a:blipFill>
                <a:blip r:embed="rId10"/>
                <a:stretch>
                  <a:fillRect l="-411" t="-111290" b="-1741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6142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/>
          <p:nvPr/>
        </p:nvSpPr>
        <p:spPr bwMode="auto">
          <a:xfrm>
            <a:off x="9425740" y="-28100"/>
            <a:ext cx="1483274" cy="998633"/>
          </a:xfrm>
          <a:custGeom>
            <a:avLst/>
            <a:gdLst>
              <a:gd name="T0" fmla="*/ 935 w 1870"/>
              <a:gd name="T1" fmla="*/ 541 h 1259"/>
              <a:gd name="T2" fmla="*/ 533 w 1870"/>
              <a:gd name="T3" fmla="*/ 0 h 1259"/>
              <a:gd name="T4" fmla="*/ 0 w 1870"/>
              <a:gd name="T5" fmla="*/ 0 h 1259"/>
              <a:gd name="T6" fmla="*/ 935 w 1870"/>
              <a:gd name="T7" fmla="*/ 1259 h 1259"/>
              <a:gd name="T8" fmla="*/ 1870 w 1870"/>
              <a:gd name="T9" fmla="*/ 0 h 1259"/>
              <a:gd name="T10" fmla="*/ 1336 w 1870"/>
              <a:gd name="T11" fmla="*/ 0 h 1259"/>
              <a:gd name="T12" fmla="*/ 935 w 1870"/>
              <a:gd name="T13" fmla="*/ 541 h 1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70" h="1259">
                <a:moveTo>
                  <a:pt x="935" y="541"/>
                </a:moveTo>
                <a:lnTo>
                  <a:pt x="533" y="0"/>
                </a:lnTo>
                <a:lnTo>
                  <a:pt x="0" y="0"/>
                </a:lnTo>
                <a:lnTo>
                  <a:pt x="935" y="1259"/>
                </a:lnTo>
                <a:lnTo>
                  <a:pt x="1870" y="0"/>
                </a:lnTo>
                <a:lnTo>
                  <a:pt x="1336" y="0"/>
                </a:lnTo>
                <a:lnTo>
                  <a:pt x="935" y="541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+mj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133470" y="188414"/>
            <a:ext cx="4035185" cy="565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8585">
              <a:lnSpc>
                <a:spcPct val="120000"/>
              </a:lnSpc>
            </a:pPr>
            <a:r>
              <a:rPr lang="en-US" altLang="zh-CN" sz="28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Why 3-body decays </a:t>
            </a: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?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PA-椭圆 88"/>
          <p:cNvSpPr/>
          <p:nvPr>
            <p:custDataLst>
              <p:tags r:id="rId1"/>
            </p:custDataLst>
          </p:nvPr>
        </p:nvSpPr>
        <p:spPr bwMode="auto">
          <a:xfrm>
            <a:off x="757400" y="2179913"/>
            <a:ext cx="116050" cy="11605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3" name="PA-椭圆 90"/>
          <p:cNvSpPr/>
          <p:nvPr>
            <p:custDataLst>
              <p:tags r:id="rId2"/>
            </p:custDataLst>
          </p:nvPr>
        </p:nvSpPr>
        <p:spPr bwMode="auto">
          <a:xfrm>
            <a:off x="977413" y="2179913"/>
            <a:ext cx="116050" cy="11605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4" name="PA-椭圆 91"/>
          <p:cNvSpPr/>
          <p:nvPr>
            <p:custDataLst>
              <p:tags r:id="rId3"/>
            </p:custDataLst>
          </p:nvPr>
        </p:nvSpPr>
        <p:spPr bwMode="auto">
          <a:xfrm>
            <a:off x="1199843" y="2179913"/>
            <a:ext cx="116050" cy="11605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33" name="图形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5012" y="279893"/>
            <a:ext cx="1891594" cy="511242"/>
          </a:xfrm>
          <a:prstGeom prst="rect">
            <a:avLst/>
          </a:prstGeom>
          <a:effectLst>
            <a:glow rad="12700">
              <a:schemeClr val="bg1">
                <a:alpha val="76000"/>
              </a:schemeClr>
            </a:glow>
          </a:effec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A2EED04-9B10-2426-3A72-0E29E7BCE9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960" y="1099128"/>
            <a:ext cx="10864530" cy="5085437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BE01EA5-0667-5A48-50AA-293C51E5A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937" y="1742633"/>
            <a:ext cx="838297" cy="8134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AA23A64C-59FF-6BDE-F465-76BA011E3C11}"/>
                  </a:ext>
                </a:extLst>
              </p:cNvPr>
              <p:cNvSpPr txBox="1"/>
              <p:nvPr/>
            </p:nvSpPr>
            <p:spPr>
              <a:xfrm>
                <a:off x="1277314" y="3299766"/>
                <a:ext cx="9894733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dirty="0"/>
                  <a:t>The above-mentioned discrepancy can be resolved by noting that the factorization relation (NWA) for the resonant three-body decay is applicable only when the two-body decays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𝑅𝑀</m:t>
                    </m:r>
                  </m:oMath>
                </a14:m>
                <a:r>
                  <a:rPr lang="en-US" altLang="zh-CN" dirty="0"/>
                  <a:t> and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dirty="0"/>
                  <a:t>are kinematically allowed and the resonance is narrow, the so-called narrow width approximation. However, as the decay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980</m:t>
                        </m:r>
                      </m:e>
                    </m:d>
                    <m:r>
                      <a:rPr lang="en-US" altLang="zh-CN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𝐾𝐾</m:t>
                    </m:r>
                  </m:oMath>
                </a14:m>
                <a:r>
                  <a:rPr lang="en-US" altLang="zh-CN" dirty="0">
                    <a:solidFill>
                      <a:srgbClr val="C00000"/>
                    </a:solidFill>
                  </a:rPr>
                  <a:t> is kinematically barely or even not allowed</a:t>
                </a:r>
                <a:r>
                  <a:rPr lang="en-US" altLang="zh-CN" dirty="0"/>
                  <a:t>, the off resonance peak effect of the intermediate resonant state will become important.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AA23A64C-59FF-6BDE-F465-76BA011E3C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314" y="3299766"/>
                <a:ext cx="9894733" cy="1477328"/>
              </a:xfrm>
              <a:prstGeom prst="rect">
                <a:avLst/>
              </a:prstGeom>
              <a:blipFill>
                <a:blip r:embed="rId3"/>
                <a:stretch>
                  <a:fillRect l="-555" t="-2058" b="-53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对话气泡: 椭圆形 7">
                <a:extLst>
                  <a:ext uri="{FF2B5EF4-FFF2-40B4-BE49-F238E27FC236}">
                    <a16:creationId xmlns:a16="http://schemas.microsoft.com/office/drawing/2014/main" id="{5E0D203F-D2B6-7112-6D68-F890BC54E95A}"/>
                  </a:ext>
                </a:extLst>
              </p:cNvPr>
              <p:cNvSpPr/>
              <p:nvPr/>
            </p:nvSpPr>
            <p:spPr>
              <a:xfrm>
                <a:off x="3802111" y="389576"/>
                <a:ext cx="5760606" cy="1686481"/>
              </a:xfrm>
              <a:prstGeom prst="wedgeEllipseCallout">
                <a:avLst>
                  <a:gd name="adj1" fmla="val -72459"/>
                  <a:gd name="adj2" fmla="val 49849"/>
                </a:avLst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rgbClr val="004692"/>
                    </a:solidFill>
                  </a:rPr>
                  <a:t>It seems that we hardly can reach a reliable and universal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solidFill>
                          <a:srgbClr val="00469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altLang="zh-CN" dirty="0">
                    <a:solidFill>
                      <a:srgbClr val="004692"/>
                    </a:solidFill>
                  </a:rPr>
                  <a:t>, and even the PDG have not performed the averaged value using the current experimental data</a:t>
                </a:r>
                <a:endParaRPr lang="zh-CN" altLang="en-US" dirty="0">
                  <a:solidFill>
                    <a:srgbClr val="004692"/>
                  </a:solidFill>
                </a:endParaRPr>
              </a:p>
            </p:txBody>
          </p:sp>
        </mc:Choice>
        <mc:Fallback xmlns="">
          <p:sp>
            <p:nvSpPr>
              <p:cNvPr id="8" name="对话气泡: 椭圆形 7">
                <a:extLst>
                  <a:ext uri="{FF2B5EF4-FFF2-40B4-BE49-F238E27FC236}">
                    <a16:creationId xmlns:a16="http://schemas.microsoft.com/office/drawing/2014/main" id="{5E0D203F-D2B6-7112-6D68-F890BC54E9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111" y="389576"/>
                <a:ext cx="5760606" cy="1686481"/>
              </a:xfrm>
              <a:prstGeom prst="wedgeEllipseCallout">
                <a:avLst>
                  <a:gd name="adj1" fmla="val -72459"/>
                  <a:gd name="adj2" fmla="val 49849"/>
                </a:avLst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11">
            <a:extLst>
              <a:ext uri="{FF2B5EF4-FFF2-40B4-BE49-F238E27FC236}">
                <a16:creationId xmlns:a16="http://schemas.microsoft.com/office/drawing/2014/main" id="{1FC7801F-88B5-5215-E35B-7F826CCE33A4}"/>
              </a:ext>
            </a:extLst>
          </p:cNvPr>
          <p:cNvSpPr txBox="1"/>
          <p:nvPr/>
        </p:nvSpPr>
        <p:spPr>
          <a:xfrm>
            <a:off x="8133734" y="5465839"/>
            <a:ext cx="32446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dirty="0"/>
              <a:t>Eur. Phys. J. C (2020) 80:394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1B73371-8518-C1BD-A695-6E91CE36EBDB}"/>
              </a:ext>
            </a:extLst>
          </p:cNvPr>
          <p:cNvSpPr txBox="1"/>
          <p:nvPr/>
        </p:nvSpPr>
        <p:spPr>
          <a:xfrm>
            <a:off x="8124130" y="5025272"/>
            <a:ext cx="32542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/>
              <a:t>Phys.Rev.D</a:t>
            </a:r>
            <a:r>
              <a:rPr lang="en-US" altLang="zh-CN" dirty="0"/>
              <a:t> 76 (2007) 094006</a:t>
            </a:r>
            <a:endParaRPr lang="zh-CN" altLang="en-US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A0528087-43CA-4AA1-B109-BCEEE23DE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4598" y="5257112"/>
            <a:ext cx="5219262" cy="719485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935A6BFB-4714-BDF8-EF5D-ACF731E11BF2}"/>
              </a:ext>
            </a:extLst>
          </p:cNvPr>
          <p:cNvSpPr txBox="1"/>
          <p:nvPr/>
        </p:nvSpPr>
        <p:spPr>
          <a:xfrm>
            <a:off x="6471613" y="2247866"/>
            <a:ext cx="1201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Why?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0879878-9A71-E847-B48F-53345BCCB7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9196" y="5359649"/>
            <a:ext cx="342436" cy="29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5992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BF9E7873-D22C-5A67-3A89-FE1B1E9861FE}"/>
                  </a:ext>
                </a:extLst>
              </p:cNvPr>
              <p:cNvSpPr txBox="1"/>
              <p:nvPr/>
            </p:nvSpPr>
            <p:spPr>
              <a:xfrm>
                <a:off x="1505024" y="359356"/>
                <a:ext cx="65217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The controversial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1500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resonance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BF9E7873-D22C-5A67-3A89-FE1B1E9861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024" y="359356"/>
                <a:ext cx="6521771" cy="369332"/>
              </a:xfrm>
              <a:prstGeom prst="rect">
                <a:avLst/>
              </a:prstGeom>
              <a:blipFill>
                <a:blip r:embed="rId2"/>
                <a:stretch>
                  <a:fillRect l="-841" t="-9836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>
            <a:extLst>
              <a:ext uri="{FF2B5EF4-FFF2-40B4-BE49-F238E27FC236}">
                <a16:creationId xmlns:a16="http://schemas.microsoft.com/office/drawing/2014/main" id="{DFEB4851-68F8-4F16-33FC-B7F776AA9B4D}"/>
              </a:ext>
            </a:extLst>
          </p:cNvPr>
          <p:cNvSpPr txBox="1"/>
          <p:nvPr/>
        </p:nvSpPr>
        <p:spPr>
          <a:xfrm>
            <a:off x="7478866" y="986257"/>
            <a:ext cx="341565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B050"/>
                </a:solidFill>
              </a:rPr>
              <a:t>Phys. Rev. D 74, 032003(2006 ); Phys. Rev. Lett. 99, 161802(2007);  arXiv:0808.0700</a:t>
            </a:r>
            <a:endParaRPr lang="zh-CN" altLang="en-US" sz="1400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6E345657-0FE2-52BB-7D21-F0838D259565}"/>
                  </a:ext>
                </a:extLst>
              </p:cNvPr>
              <p:cNvSpPr txBox="1"/>
              <p:nvPr/>
            </p:nvSpPr>
            <p:spPr>
              <a:xfrm>
                <a:off x="3344498" y="984558"/>
                <a:ext cx="4020514" cy="14807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Measurements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altLang="zh-CN" dirty="0"/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/>
                  <a:t>from BABAR and Belle  have shown evidence of a </a:t>
                </a:r>
                <a:r>
                  <a:rPr lang="en-US" altLang="zh-CN" dirty="0">
                    <a:solidFill>
                      <a:srgbClr val="C00000"/>
                    </a:solidFill>
                  </a:rPr>
                  <a:t>wide</a:t>
                </a:r>
                <a:r>
                  <a:rPr lang="en-US" altLang="zh-CN" dirty="0"/>
                  <a:t> structure in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𝐾𝐾</m:t>
                        </m:r>
                      </m:sub>
                    </m:sSub>
                  </m:oMath>
                </a14:m>
                <a:r>
                  <a:rPr lang="en-US" altLang="zh-CN" dirty="0"/>
                  <a:t>spectrum around 1.5 GeV. </a:t>
                </a: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6E345657-0FE2-52BB-7D21-F0838D2595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4498" y="984558"/>
                <a:ext cx="4020514" cy="1480726"/>
              </a:xfrm>
              <a:prstGeom prst="rect">
                <a:avLst/>
              </a:prstGeom>
              <a:blipFill>
                <a:blip r:embed="rId3"/>
                <a:stretch>
                  <a:fillRect l="-1366" t="-2479" r="-607" b="-619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ECA77457-9A70-E3E2-0983-3EA43B59C318}"/>
              </a:ext>
            </a:extLst>
          </p:cNvPr>
          <p:cNvCxnSpPr>
            <a:cxnSpLocks/>
          </p:cNvCxnSpPr>
          <p:nvPr/>
        </p:nvCxnSpPr>
        <p:spPr>
          <a:xfrm flipV="1">
            <a:off x="6457729" y="1268725"/>
            <a:ext cx="1081624" cy="996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F28FD818-89D0-CE42-56EA-A93F35B75E0E}"/>
              </a:ext>
            </a:extLst>
          </p:cNvPr>
          <p:cNvSpPr txBox="1"/>
          <p:nvPr/>
        </p:nvSpPr>
        <p:spPr>
          <a:xfrm>
            <a:off x="499896" y="1463311"/>
            <a:ext cx="28161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400" dirty="0">
                <a:solidFill>
                  <a:srgbClr val="00B050"/>
                </a:solidFill>
              </a:rPr>
              <a:t> Phys. Rev. D 71, 092003(2005); Phys. Rev. D 82, 073011(2010).</a:t>
            </a:r>
            <a:endParaRPr lang="zh-CN" altLang="en-US" sz="1400" dirty="0">
              <a:solidFill>
                <a:srgbClr val="00B050"/>
              </a:solidFill>
            </a:endParaRPr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F622CB05-26BE-6BA2-1660-9E7303D318E9}"/>
              </a:ext>
            </a:extLst>
          </p:cNvPr>
          <p:cNvCxnSpPr/>
          <p:nvPr/>
        </p:nvCxnSpPr>
        <p:spPr>
          <a:xfrm flipH="1">
            <a:off x="3187948" y="1639529"/>
            <a:ext cx="3024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E020B87A-8EE7-2222-DAED-025E408C2ABB}"/>
              </a:ext>
            </a:extLst>
          </p:cNvPr>
          <p:cNvSpPr txBox="1"/>
          <p:nvPr/>
        </p:nvSpPr>
        <p:spPr>
          <a:xfrm>
            <a:off x="7539353" y="1945044"/>
            <a:ext cx="37803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It is assumed as </a:t>
            </a:r>
            <a:r>
              <a:rPr lang="en-US" altLang="zh-CN" dirty="0">
                <a:solidFill>
                  <a:srgbClr val="C00000"/>
                </a:solidFill>
              </a:rPr>
              <a:t>a single scalar  resonance</a:t>
            </a:r>
            <a:r>
              <a:rPr lang="en-US" altLang="zh-CN" dirty="0"/>
              <a:t>; however a vector hypothesis could not ruled out.</a:t>
            </a:r>
          </a:p>
        </p:txBody>
      </p:sp>
      <p:sp>
        <p:nvSpPr>
          <p:cNvPr id="21" name="箭头: 右 20">
            <a:extLst>
              <a:ext uri="{FF2B5EF4-FFF2-40B4-BE49-F238E27FC236}">
                <a16:creationId xmlns:a16="http://schemas.microsoft.com/office/drawing/2014/main" id="{48A4973C-9C3E-9E46-E15C-9A76A3CE075A}"/>
              </a:ext>
            </a:extLst>
          </p:cNvPr>
          <p:cNvSpPr/>
          <p:nvPr/>
        </p:nvSpPr>
        <p:spPr>
          <a:xfrm>
            <a:off x="6909591" y="2213061"/>
            <a:ext cx="569275" cy="241943"/>
          </a:xfrm>
          <a:prstGeom prst="rightArrow">
            <a:avLst>
              <a:gd name="adj1" fmla="val 35294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973154FE-3397-3647-F190-A6505F6BB831}"/>
                  </a:ext>
                </a:extLst>
              </p:cNvPr>
              <p:cNvSpPr txBox="1"/>
              <p:nvPr/>
            </p:nvSpPr>
            <p:spPr>
              <a:xfrm>
                <a:off x="3435225" y="3005321"/>
                <a:ext cx="3762561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dirty="0"/>
                  <a:t>The BABAR measurement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dirty="0"/>
                  <a:t> appears to show an enhancement around 1.5 GeV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973154FE-3397-3647-F190-A6505F6BB8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5225" y="3005321"/>
                <a:ext cx="3762561" cy="923330"/>
              </a:xfrm>
              <a:prstGeom prst="rect">
                <a:avLst/>
              </a:prstGeom>
              <a:blipFill>
                <a:blip r:embed="rId4"/>
                <a:stretch>
                  <a:fillRect l="-1459" t="-3974" b="-99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文本框 24">
            <a:extLst>
              <a:ext uri="{FF2B5EF4-FFF2-40B4-BE49-F238E27FC236}">
                <a16:creationId xmlns:a16="http://schemas.microsoft.com/office/drawing/2014/main" id="{943CCE0F-B92C-2487-B6EF-1867E9FF4F87}"/>
              </a:ext>
            </a:extLst>
          </p:cNvPr>
          <p:cNvSpPr txBox="1"/>
          <p:nvPr/>
        </p:nvSpPr>
        <p:spPr>
          <a:xfrm>
            <a:off x="499896" y="3275111"/>
            <a:ext cx="29869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B050"/>
                </a:solidFill>
              </a:rPr>
              <a:t>Phys. Rev. Lett. 99, 221801(2007).</a:t>
            </a:r>
            <a:endParaRPr lang="zh-CN" altLang="en-US" sz="1400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F18C5F65-5714-E21D-9110-A41A56088560}"/>
                  </a:ext>
                </a:extLst>
              </p:cNvPr>
              <p:cNvSpPr txBox="1"/>
              <p:nvPr/>
            </p:nvSpPr>
            <p:spPr>
              <a:xfrm>
                <a:off x="3435224" y="4198614"/>
                <a:ext cx="4769469" cy="6497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dirty="0"/>
                  <a:t>The BABAR analysis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altLang="zh-CN" dirty="0"/>
                  <a:t>finds no evidence of a possible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1500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F18C5F65-5714-E21D-9110-A41A560885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5224" y="4198614"/>
                <a:ext cx="4769469" cy="649730"/>
              </a:xfrm>
              <a:prstGeom prst="rect">
                <a:avLst/>
              </a:prstGeom>
              <a:blipFill>
                <a:blip r:embed="rId5"/>
                <a:stretch>
                  <a:fillRect l="-1151" t="-4717" b="-150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文本框 28">
            <a:extLst>
              <a:ext uri="{FF2B5EF4-FFF2-40B4-BE49-F238E27FC236}">
                <a16:creationId xmlns:a16="http://schemas.microsoft.com/office/drawing/2014/main" id="{505A73D7-67FF-7CD7-3584-351D482643E0}"/>
              </a:ext>
            </a:extLst>
          </p:cNvPr>
          <p:cNvSpPr txBox="1"/>
          <p:nvPr/>
        </p:nvSpPr>
        <p:spPr>
          <a:xfrm>
            <a:off x="471433" y="4275558"/>
            <a:ext cx="30972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altLang="zh-CN" dirty="0"/>
              <a:t> </a:t>
            </a:r>
            <a:r>
              <a:rPr lang="pt-BR" altLang="zh-CN" sz="1400" dirty="0"/>
              <a:t>Phys. Rev. D 79, 051101(R) (2009).</a:t>
            </a:r>
            <a:endParaRPr lang="zh-CN" altLang="en-US" sz="1400" dirty="0"/>
          </a:p>
        </p:txBody>
      </p:sp>
      <p:sp>
        <p:nvSpPr>
          <p:cNvPr id="30" name="箭头: 右 29">
            <a:extLst>
              <a:ext uri="{FF2B5EF4-FFF2-40B4-BE49-F238E27FC236}">
                <a16:creationId xmlns:a16="http://schemas.microsoft.com/office/drawing/2014/main" id="{35140C8B-0D52-7B89-147B-43BF11FF9B52}"/>
              </a:ext>
            </a:extLst>
          </p:cNvPr>
          <p:cNvSpPr/>
          <p:nvPr/>
        </p:nvSpPr>
        <p:spPr>
          <a:xfrm>
            <a:off x="7916498" y="4460224"/>
            <a:ext cx="451863" cy="1846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169B2B05-A195-8800-529D-6910231623D3}"/>
              </a:ext>
            </a:extLst>
          </p:cNvPr>
          <p:cNvSpPr txBox="1"/>
          <p:nvPr/>
        </p:nvSpPr>
        <p:spPr>
          <a:xfrm>
            <a:off x="8482216" y="3998559"/>
            <a:ext cx="26382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 the structure is either a </a:t>
            </a:r>
            <a:r>
              <a:rPr lang="en-US" altLang="zh-CN" dirty="0">
                <a:solidFill>
                  <a:srgbClr val="C00000"/>
                </a:solidFill>
              </a:rPr>
              <a:t>vector</a:t>
            </a:r>
            <a:r>
              <a:rPr lang="en-US" altLang="zh-CN" dirty="0"/>
              <a:t> meson or something exotic.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417860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矩形 124"/>
          <p:cNvSpPr/>
          <p:nvPr/>
        </p:nvSpPr>
        <p:spPr>
          <a:xfrm>
            <a:off x="6471959" y="426229"/>
            <a:ext cx="30740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CN" sz="1400" dirty="0">
                <a:solidFill>
                  <a:srgbClr val="00B050"/>
                </a:solidFill>
              </a:rPr>
              <a:t>Phys. Rev. D 85 , 112010 (2012)</a:t>
            </a:r>
            <a:endParaRPr lang="en-US" altLang="zh-CN" sz="1400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8166132D-526B-B63D-531D-21355C45645E}"/>
                  </a:ext>
                </a:extLst>
              </p:cNvPr>
              <p:cNvSpPr txBox="1"/>
              <p:nvPr/>
            </p:nvSpPr>
            <p:spPr>
              <a:xfrm>
                <a:off x="1156342" y="646089"/>
                <a:ext cx="8677905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n"/>
                </a:pPr>
                <a:r>
                  <a:rPr lang="en-US" altLang="zh-CN" dirty="0"/>
                  <a:t>Dalitz-plot analyses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altLang="zh-CN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sSup>
                      <m:sSup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by BABAR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8166132D-526B-B63D-531D-21355C4564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6342" y="646089"/>
                <a:ext cx="8677905" cy="646331"/>
              </a:xfrm>
              <a:prstGeom prst="rect">
                <a:avLst/>
              </a:prstGeom>
              <a:blipFill>
                <a:blip r:embed="rId3"/>
                <a:stretch>
                  <a:fillRect l="-492" t="-5660" b="-141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19195E10-C0AC-771C-E62C-D7B34D168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443" y="1694856"/>
            <a:ext cx="3191671" cy="201661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9CFA448-1B3E-47A4-4FEF-A96F2495AF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9424" y="1442586"/>
            <a:ext cx="1459994" cy="2403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AD9BC0B-C166-C5CB-0A3B-1CE3707DCD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2061" y="1722486"/>
            <a:ext cx="2952486" cy="181612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2838454-8C56-3530-221A-16BB8639F2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8691" y="1417686"/>
            <a:ext cx="1419225" cy="304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2ED7455-1700-4183-7C67-7005C256765C}"/>
                  </a:ext>
                </a:extLst>
              </p:cNvPr>
              <p:cNvSpPr txBox="1"/>
              <p:nvPr/>
            </p:nvSpPr>
            <p:spPr>
              <a:xfrm>
                <a:off x="1730953" y="3843411"/>
                <a:ext cx="9215459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dirty="0"/>
                  <a:t>Conclusion : </a:t>
                </a:r>
                <a:r>
                  <a:rPr lang="en-US" altLang="zh-CN" dirty="0">
                    <a:solidFill>
                      <a:srgbClr val="C00000"/>
                    </a:solidFill>
                  </a:rPr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altLang="zh-CN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1500</m:t>
                    </m:r>
                    <m:r>
                      <a:rPr lang="en-US" altLang="zh-CN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>
                    <a:solidFill>
                      <a:srgbClr val="C00000"/>
                    </a:solidFill>
                  </a:rPr>
                  <a:t> is not a single scalar resonance, but instead can be described by the sum of the well-established resonances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1500</m:t>
                    </m:r>
                    <m:r>
                      <a:rPr lang="en-US" altLang="zh-CN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>
                    <a:solidFill>
                      <a:srgbClr val="C00000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1525</m:t>
                        </m:r>
                      </m:e>
                    </m:d>
                  </m:oMath>
                </a14:m>
                <a:r>
                  <a:rPr lang="en-US" altLang="zh-CN" dirty="0">
                    <a:solidFill>
                      <a:srgbClr val="C00000"/>
                    </a:solidFill>
                  </a:rPr>
                  <a:t>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1710</m:t>
                    </m:r>
                    <m:r>
                      <a:rPr lang="en-US" altLang="zh-CN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>
                    <a:solidFill>
                      <a:srgbClr val="C00000"/>
                    </a:solidFill>
                  </a:rPr>
                  <a:t>.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2ED7455-1700-4183-7C67-7005C25676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0953" y="3843411"/>
                <a:ext cx="9215459" cy="646331"/>
              </a:xfrm>
              <a:prstGeom prst="rect">
                <a:avLst/>
              </a:prstGeom>
              <a:blipFill>
                <a:blip r:embed="rId8"/>
                <a:stretch>
                  <a:fillRect l="-595" t="-4673" r="-860" b="-130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711AAC0A-08EA-27A6-5A0A-BA949A175D59}"/>
                  </a:ext>
                </a:extLst>
              </p:cNvPr>
              <p:cNvSpPr txBox="1"/>
              <p:nvPr/>
            </p:nvSpPr>
            <p:spPr>
              <a:xfrm>
                <a:off x="1110087" y="4721486"/>
                <a:ext cx="692026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n"/>
                </a:pPr>
                <a:r>
                  <a:rPr lang="en-US" altLang="zh-CN" sz="2000" dirty="0">
                    <a:solidFill>
                      <a:srgbClr val="FF0000"/>
                    </a:solidFill>
                  </a:rPr>
                  <a:t>But in the amplitude analysis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altLang="zh-CN" sz="2000" dirty="0">
                    <a:solidFill>
                      <a:srgbClr val="FF0000"/>
                    </a:solidFill>
                  </a:rPr>
                  <a:t> by BABAR  </a:t>
                </a:r>
                <a:endParaRPr lang="zh-CN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711AAC0A-08EA-27A6-5A0A-BA949A175D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087" y="4721486"/>
                <a:ext cx="6920266" cy="400110"/>
              </a:xfrm>
              <a:prstGeom prst="rect">
                <a:avLst/>
              </a:prstGeom>
              <a:blipFill>
                <a:blip r:embed="rId9"/>
                <a:stretch>
                  <a:fillRect l="-793" t="-7692" r="-1145" b="-292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5C38F07F-8E21-08C9-21DA-AAA02EDE7C2A}"/>
                  </a:ext>
                </a:extLst>
              </p:cNvPr>
              <p:cNvSpPr txBox="1"/>
              <p:nvPr/>
            </p:nvSpPr>
            <p:spPr>
              <a:xfrm>
                <a:off x="1592193" y="5231442"/>
                <a:ext cx="9562064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/>
                  <a:t>“</a:t>
                </a:r>
                <a:r>
                  <a:rPr lang="en-US" altLang="zh-CN" dirty="0">
                    <a:solidFill>
                      <a:srgbClr val="002060"/>
                    </a:solidFill>
                  </a:rPr>
                  <a:t>We do not observe any significant contribution from the so-called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altLang="zh-CN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1500</m:t>
                    </m:r>
                    <m:r>
                      <a:rPr lang="en-US" altLang="zh-CN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>
                    <a:solidFill>
                      <a:srgbClr val="002060"/>
                    </a:solidFill>
                  </a:rPr>
                  <a:t> resonance seen in, for example,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dirty="0">
                    <a:solidFill>
                      <a:srgbClr val="002060"/>
                    </a:solidFill>
                  </a:rPr>
                  <a:t>. The peak in the invariant mass between 1.5 and 1.6 GeV can be described by the interference between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1710</m:t>
                    </m:r>
                    <m:r>
                      <a:rPr lang="en-US" altLang="zh-CN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>
                    <a:solidFill>
                      <a:srgbClr val="002060"/>
                    </a:solidFill>
                  </a:rPr>
                  <a:t> resonance and the </a:t>
                </a:r>
                <a:r>
                  <a:rPr lang="en-US" altLang="zh-CN" dirty="0" err="1">
                    <a:solidFill>
                      <a:srgbClr val="002060"/>
                    </a:solidFill>
                  </a:rPr>
                  <a:t>nonresonant</a:t>
                </a:r>
                <a:r>
                  <a:rPr lang="en-US" altLang="zh-CN" dirty="0">
                    <a:solidFill>
                      <a:srgbClr val="002060"/>
                    </a:solidFill>
                  </a:rPr>
                  <a:t> component</a:t>
                </a:r>
                <a:r>
                  <a:rPr lang="en-US" altLang="zh-CN" dirty="0"/>
                  <a:t>.</a:t>
                </a:r>
                <a:r>
                  <a:rPr lang="en-US" altLang="zh-CN" b="1" dirty="0"/>
                  <a:t>”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5C38F07F-8E21-08C9-21DA-AAA02EDE7C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2193" y="5231442"/>
                <a:ext cx="9562064" cy="1200329"/>
              </a:xfrm>
              <a:prstGeom prst="rect">
                <a:avLst/>
              </a:prstGeom>
              <a:blipFill>
                <a:blip r:embed="rId10"/>
                <a:stretch>
                  <a:fillRect l="-510" t="-2538" r="-701" b="-71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38F162D2-0015-D7B5-1554-66CEB09430F0}"/>
              </a:ext>
            </a:extLst>
          </p:cNvPr>
          <p:cNvSpPr txBox="1"/>
          <p:nvPr/>
        </p:nvSpPr>
        <p:spPr>
          <a:xfrm>
            <a:off x="8227916" y="4767652"/>
            <a:ext cx="34281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B050"/>
                </a:solidFill>
              </a:rPr>
              <a:t>Phys. Rev. D 85, 054023 (2012)</a:t>
            </a:r>
            <a:endParaRPr lang="zh-CN" altLang="en-US" sz="14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6BCF8593-98FA-41B9-17D3-CD8C80E8E625}"/>
                  </a:ext>
                </a:extLst>
              </p:cNvPr>
              <p:cNvSpPr txBox="1"/>
              <p:nvPr/>
            </p:nvSpPr>
            <p:spPr>
              <a:xfrm>
                <a:off x="1642007" y="350809"/>
                <a:ext cx="610904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C00000"/>
                    </a:solidFill>
                  </a:rPr>
                  <a:t>Is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sub>
                    </m:sSub>
                    <m:d>
                      <m:dPr>
                        <m:ctrlP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𝟏𝟓𝟎𝟎</m:t>
                        </m:r>
                      </m:e>
                    </m:d>
                    <m:r>
                      <a:rPr lang="en-US" altLang="zh-CN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400" b="1" dirty="0">
                    <a:solidFill>
                      <a:srgbClr val="C00000"/>
                    </a:solidFill>
                  </a:rPr>
                  <a:t>a vector meson? </a:t>
                </a:r>
                <a:endParaRPr lang="zh-CN" altLang="en-US" sz="2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6BCF8593-98FA-41B9-17D3-CD8C80E8E6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2007" y="350809"/>
                <a:ext cx="6109046" cy="461665"/>
              </a:xfrm>
              <a:prstGeom prst="rect">
                <a:avLst/>
              </a:prstGeom>
              <a:blipFill>
                <a:blip r:embed="rId2"/>
                <a:stretch>
                  <a:fillRect l="-1497" t="-9333" b="-32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D4F0CF7F-CE40-0BB2-12F5-AFB8D0E082A6}"/>
                  </a:ext>
                </a:extLst>
              </p:cNvPr>
              <p:cNvSpPr txBox="1"/>
              <p:nvPr/>
            </p:nvSpPr>
            <p:spPr>
              <a:xfrm>
                <a:off x="1298661" y="1126178"/>
                <a:ext cx="8791761" cy="10195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/>
                  <a:t>Until 2019, </a:t>
                </a:r>
                <a:r>
                  <a:rPr lang="en-US" altLang="zh-CN" sz="2000" dirty="0" err="1"/>
                  <a:t>LHCb</a:t>
                </a:r>
                <a:r>
                  <a:rPr lang="en-US" altLang="zh-CN" sz="2000" dirty="0"/>
                  <a:t> reported the amplitude analysis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2000" dirty="0"/>
                  <a:t> </a:t>
                </a:r>
                <a:r>
                  <a:rPr lang="en-US" altLang="zh-CN" sz="2000" dirty="0"/>
                  <a:t>decay.</a:t>
                </a:r>
              </a:p>
              <a:p>
                <a:endParaRPr lang="en-US" altLang="zh-CN" sz="2000" dirty="0"/>
              </a:p>
              <a:p>
                <a:r>
                  <a:rPr lang="en-US" altLang="zh-CN" sz="2000" dirty="0"/>
                  <a:t>a resonance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d>
                      <m:dPr>
                        <m:ctrlPr>
                          <a:rPr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1450</m:t>
                        </m:r>
                      </m:e>
                    </m:d>
                  </m:oMath>
                </a14:m>
                <a:r>
                  <a:rPr lang="zh-CN" alt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altLang="zh-CN" sz="2000" dirty="0"/>
                  <a:t>with </a:t>
                </a:r>
                <a:r>
                  <a:rPr lang="en-US" altLang="zh-CN" sz="2000" dirty="0">
                    <a:solidFill>
                      <a:srgbClr val="C00000"/>
                    </a:solidFill>
                  </a:rPr>
                  <a:t>wide width </a:t>
                </a:r>
                <a:r>
                  <a:rPr lang="en-US" altLang="zh-CN" sz="2000" dirty="0"/>
                  <a:t>dominates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2000" dirty="0"/>
                  <a:t> </a:t>
                </a:r>
                <a:r>
                  <a:rPr lang="en-US" altLang="zh-CN" sz="2000" dirty="0"/>
                  <a:t>system.</a:t>
                </a:r>
                <a:endParaRPr lang="zh-CN" altLang="en-US" sz="2000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D4F0CF7F-CE40-0BB2-12F5-AFB8D0E082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8661" y="1126178"/>
                <a:ext cx="8791761" cy="1019574"/>
              </a:xfrm>
              <a:prstGeom prst="rect">
                <a:avLst/>
              </a:prstGeom>
              <a:blipFill>
                <a:blip r:embed="rId3"/>
                <a:stretch>
                  <a:fillRect l="-693" t="-2994" b="-101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29AA764B-697D-158F-8A8F-C49CF65AD50D}"/>
                  </a:ext>
                </a:extLst>
              </p:cNvPr>
              <p:cNvSpPr txBox="1"/>
              <p:nvPr/>
            </p:nvSpPr>
            <p:spPr>
              <a:xfrm>
                <a:off x="1298661" y="2524138"/>
                <a:ext cx="610904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US" altLang="zh-CN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1500</m:t>
                        </m:r>
                      </m:e>
                    </m:d>
                    <m:r>
                      <a:rPr lang="en-US" altLang="zh-C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000" dirty="0">
                    <a:solidFill>
                      <a:srgbClr val="C00000"/>
                    </a:solidFill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d>
                      <m:dPr>
                        <m:ctrlP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1450</m:t>
                        </m:r>
                      </m:e>
                    </m:d>
                    <m:r>
                      <a:rPr lang="en-US" altLang="zh-CN" sz="20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000" dirty="0">
                    <a:solidFill>
                      <a:srgbClr val="C00000"/>
                    </a:solidFill>
                  </a:rPr>
                  <a:t> ???  </a:t>
                </a:r>
                <a:endParaRPr lang="zh-CN" alt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29AA764B-697D-158F-8A8F-C49CF65AD5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8661" y="2524138"/>
                <a:ext cx="6109046" cy="400110"/>
              </a:xfrm>
              <a:prstGeom prst="rect">
                <a:avLst/>
              </a:prstGeom>
              <a:blipFill>
                <a:blip r:embed="rId4"/>
                <a:stretch>
                  <a:fillRect l="-399" t="-6061" b="-272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381FFCA2-1DDF-79ED-0EAD-43DBA5AEE8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7886" y="3062049"/>
            <a:ext cx="7602371" cy="22922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3EC26843-1117-DE02-A364-834B4D808954}"/>
                  </a:ext>
                </a:extLst>
              </p:cNvPr>
              <p:cNvSpPr txBox="1"/>
              <p:nvPr/>
            </p:nvSpPr>
            <p:spPr>
              <a:xfrm>
                <a:off x="6676543" y="2178620"/>
                <a:ext cx="2924903" cy="3126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Γ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1450</m:t>
                            </m:r>
                          </m:e>
                        </m:d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400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60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MeV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3EC26843-1117-DE02-A364-834B4D8089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6543" y="2178620"/>
                <a:ext cx="2924903" cy="312650"/>
              </a:xfrm>
              <a:prstGeom prst="rect">
                <a:avLst/>
              </a:prstGeom>
              <a:blipFill>
                <a:blip r:embed="rId6"/>
                <a:stretch>
                  <a:fillRect l="-2708" t="-19231" r="-3750" b="-384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对话气泡: 椭圆形 8">
            <a:extLst>
              <a:ext uri="{FF2B5EF4-FFF2-40B4-BE49-F238E27FC236}">
                <a16:creationId xmlns:a16="http://schemas.microsoft.com/office/drawing/2014/main" id="{F070365C-325C-972C-851B-9C573D83FE87}"/>
              </a:ext>
            </a:extLst>
          </p:cNvPr>
          <p:cNvSpPr/>
          <p:nvPr/>
        </p:nvSpPr>
        <p:spPr>
          <a:xfrm>
            <a:off x="7432613" y="5183972"/>
            <a:ext cx="722269" cy="505232"/>
          </a:xfrm>
          <a:prstGeom prst="wedgeEllipseCallout">
            <a:avLst>
              <a:gd name="adj1" fmla="val -32193"/>
              <a:gd name="adj2" fmla="val -177824"/>
            </a:avLst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CB43EAA-46DD-C82D-DCE9-A856CE2B8C2F}"/>
              </a:ext>
            </a:extLst>
          </p:cNvPr>
          <p:cNvSpPr txBox="1"/>
          <p:nvPr/>
        </p:nvSpPr>
        <p:spPr>
          <a:xfrm>
            <a:off x="7542910" y="5277571"/>
            <a:ext cx="537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NR?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573531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43F7C82C-AC32-55F1-D50C-D6ED22B22315}"/>
                  </a:ext>
                </a:extLst>
              </p:cNvPr>
              <p:cNvSpPr txBox="1"/>
              <p:nvPr/>
            </p:nvSpPr>
            <p:spPr>
              <a:xfrm>
                <a:off x="1469444" y="528114"/>
                <a:ext cx="310611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000" dirty="0">
                    <a:solidFill>
                      <a:srgbClr val="C00000"/>
                    </a:solidFill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US" altLang="zh-CN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1500</m:t>
                        </m:r>
                      </m:e>
                    </m:d>
                    <m:r>
                      <a:rPr lang="en-US" altLang="zh-C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000" dirty="0">
                    <a:solidFill>
                      <a:srgbClr val="C00000"/>
                    </a:solidFill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d>
                      <m:dPr>
                        <m:ctrlP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1450</m:t>
                        </m:r>
                      </m:e>
                    </m:d>
                    <m:r>
                      <a:rPr lang="en-US" altLang="zh-CN" sz="20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000" dirty="0">
                    <a:solidFill>
                      <a:srgbClr val="C00000"/>
                    </a:solidFill>
                  </a:rPr>
                  <a:t>  </a:t>
                </a:r>
                <a:endParaRPr lang="zh-CN" alt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43F7C82C-AC32-55F1-D50C-D6ED22B223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9444" y="528114"/>
                <a:ext cx="3106114" cy="400110"/>
              </a:xfrm>
              <a:prstGeom prst="rect">
                <a:avLst/>
              </a:prstGeom>
              <a:blipFill>
                <a:blip r:embed="rId2"/>
                <a:stretch>
                  <a:fillRect l="-1961" t="-7692" b="-292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F875B7ED-AF6A-5BDB-1C9B-EE29D99B9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2545" y="1186909"/>
            <a:ext cx="7694005" cy="243648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C101638-6E2D-91A6-6438-28B13C800F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3271" y="882083"/>
            <a:ext cx="1420491" cy="304826"/>
          </a:xfrm>
          <a:prstGeom prst="rect">
            <a:avLst/>
          </a:prstGeom>
        </p:spPr>
      </p:pic>
      <p:sp>
        <p:nvSpPr>
          <p:cNvPr id="6" name="对话气泡: 椭圆形 5">
            <a:extLst>
              <a:ext uri="{FF2B5EF4-FFF2-40B4-BE49-F238E27FC236}">
                <a16:creationId xmlns:a16="http://schemas.microsoft.com/office/drawing/2014/main" id="{D74CC292-7BC6-FA3E-D317-7F9704DF3F1F}"/>
              </a:ext>
            </a:extLst>
          </p:cNvPr>
          <p:cNvSpPr/>
          <p:nvPr/>
        </p:nvSpPr>
        <p:spPr>
          <a:xfrm>
            <a:off x="515907" y="2063626"/>
            <a:ext cx="604855" cy="441190"/>
          </a:xfrm>
          <a:prstGeom prst="wedgeEllipseCallout">
            <a:avLst>
              <a:gd name="adj1" fmla="val 282194"/>
              <a:gd name="adj2" fmla="val -95580"/>
            </a:avLst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rgbClr val="C00000"/>
                </a:solidFill>
              </a:rPr>
              <a:t>NR</a:t>
            </a:r>
            <a:endParaRPr lang="zh-CN" altLang="en-US" sz="1400" dirty="0">
              <a:solidFill>
                <a:srgbClr val="C00000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BE55CCB-8245-2C95-FFBA-76BE448D31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7040" y="4040101"/>
            <a:ext cx="7805014" cy="242553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3CC5FD6-279B-4DE5-03E0-8F807C2AC4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0725" y="3791551"/>
            <a:ext cx="1457070" cy="237765"/>
          </a:xfrm>
          <a:prstGeom prst="rect">
            <a:avLst/>
          </a:prstGeom>
        </p:spPr>
      </p:pic>
      <p:sp>
        <p:nvSpPr>
          <p:cNvPr id="11" name="对话气泡: 椭圆形 10">
            <a:extLst>
              <a:ext uri="{FF2B5EF4-FFF2-40B4-BE49-F238E27FC236}">
                <a16:creationId xmlns:a16="http://schemas.microsoft.com/office/drawing/2014/main" id="{E09491A6-020D-923C-B928-DA2C397ACD06}"/>
              </a:ext>
            </a:extLst>
          </p:cNvPr>
          <p:cNvSpPr/>
          <p:nvPr/>
        </p:nvSpPr>
        <p:spPr>
          <a:xfrm>
            <a:off x="665342" y="4353185"/>
            <a:ext cx="875262" cy="176119"/>
          </a:xfrm>
          <a:prstGeom prst="wedgeEllipseCallout">
            <a:avLst>
              <a:gd name="adj1" fmla="val 308842"/>
              <a:gd name="adj2" fmla="val 9975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C00000"/>
                </a:solidFill>
              </a:rPr>
              <a:t>R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0A65C47-04EA-DE04-D686-5780FB7A7223}"/>
              </a:ext>
            </a:extLst>
          </p:cNvPr>
          <p:cNvSpPr txBox="1"/>
          <p:nvPr/>
        </p:nvSpPr>
        <p:spPr>
          <a:xfrm>
            <a:off x="4264235" y="379619"/>
            <a:ext cx="61090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PHYSICAL REVIEW D 103, 013005 (2021)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232984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4C844FE-38F5-3B93-62DC-1079595C7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646" y="1288069"/>
            <a:ext cx="9043191" cy="287755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88D529A-79F9-B0A8-010B-E2B5BCAA68A7}"/>
              </a:ext>
            </a:extLst>
          </p:cNvPr>
          <p:cNvSpPr txBox="1"/>
          <p:nvPr/>
        </p:nvSpPr>
        <p:spPr>
          <a:xfrm>
            <a:off x="2538616" y="2516688"/>
            <a:ext cx="20903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 </a:t>
            </a:r>
            <a:r>
              <a:rPr lang="en-US" altLang="zh-CN" sz="1400" dirty="0"/>
              <a:t>the </a:t>
            </a:r>
            <a:r>
              <a:rPr lang="en-US" altLang="zh-CN" sz="1400" dirty="0" err="1"/>
              <a:t>nonresonant</a:t>
            </a:r>
            <a:r>
              <a:rPr lang="en-US" altLang="zh-CN" sz="1400" dirty="0"/>
              <a:t> contribution is negligible</a:t>
            </a:r>
            <a:endParaRPr lang="zh-CN" altLang="en-US" sz="14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70ACEBB-D44D-2552-1B93-E8E05156E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581" y="4443595"/>
            <a:ext cx="4200784" cy="29799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FE4579-0C76-20FF-94AA-592A55649E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799" y="4852874"/>
            <a:ext cx="4369486" cy="29799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01EC208-23AE-01F3-B2BB-626184DD0039}"/>
              </a:ext>
            </a:extLst>
          </p:cNvPr>
          <p:cNvSpPr txBox="1"/>
          <p:nvPr/>
        </p:nvSpPr>
        <p:spPr>
          <a:xfrm>
            <a:off x="10542285" y="4543536"/>
            <a:ext cx="1088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LHCB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7F40336-4FF5-1FDA-9628-9C0A88FEE184}"/>
              </a:ext>
            </a:extLst>
          </p:cNvPr>
          <p:cNvSpPr txBox="1"/>
          <p:nvPr/>
        </p:nvSpPr>
        <p:spPr>
          <a:xfrm>
            <a:off x="8016121" y="5262059"/>
            <a:ext cx="35384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/>
              <a:t>PHYSICAL REVIEW D 103, 013005 (2021)</a:t>
            </a:r>
            <a:endParaRPr lang="zh-CN" altLang="en-US" sz="1400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3AC42932-2391-E6A6-186F-AB7F161E6E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3046" y="4934488"/>
            <a:ext cx="3261449" cy="14609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3656CF30-8858-4E29-DB89-7513A7426E69}"/>
                  </a:ext>
                </a:extLst>
              </p:cNvPr>
              <p:cNvSpPr txBox="1"/>
              <p:nvPr/>
            </p:nvSpPr>
            <p:spPr>
              <a:xfrm>
                <a:off x="1145668" y="4358521"/>
                <a:ext cx="4589790" cy="383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Suggestion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US" altLang="zh-CN" sz="1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1500</m:t>
                        </m:r>
                      </m:e>
                    </m:d>
                    <m:r>
                      <a:rPr lang="en-US" altLang="zh-CN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1800" dirty="0">
                    <a:solidFill>
                      <a:srgbClr val="C00000"/>
                    </a:solidFill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altLang="zh-CN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d>
                      <m:dPr>
                        <m:ctrlPr>
                          <a:rPr lang="en-US" altLang="zh-CN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1450</m:t>
                        </m:r>
                      </m:e>
                    </m:d>
                  </m:oMath>
                </a14:m>
                <a:r>
                  <a:rPr lang="en-US" altLang="zh-CN" dirty="0"/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3656CF30-8858-4E29-DB89-7513A7426E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5668" y="4358521"/>
                <a:ext cx="4589790" cy="383070"/>
              </a:xfrm>
              <a:prstGeom prst="rect">
                <a:avLst/>
              </a:prstGeom>
              <a:blipFill>
                <a:blip r:embed="rId6"/>
                <a:stretch>
                  <a:fillRect l="-1195" t="-9524" b="-206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45273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2BD3B481-27EB-E0E6-8EBC-941A06BD30E6}"/>
              </a:ext>
            </a:extLst>
          </p:cNvPr>
          <p:cNvGrpSpPr/>
          <p:nvPr/>
        </p:nvGrpSpPr>
        <p:grpSpPr>
          <a:xfrm>
            <a:off x="1970788" y="1776252"/>
            <a:ext cx="7822380" cy="3329749"/>
            <a:chOff x="521494" y="1653648"/>
            <a:chExt cx="8096864" cy="3166064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1CB9381A-9A7E-7594-D576-5878D10244D0}"/>
                </a:ext>
              </a:extLst>
            </p:cNvPr>
            <p:cNvSpPr/>
            <p:nvPr/>
          </p:nvSpPr>
          <p:spPr>
            <a:xfrm>
              <a:off x="3769826" y="2436580"/>
              <a:ext cx="1600200" cy="1600200"/>
            </a:xfrm>
            <a:prstGeom prst="ellipse">
              <a:avLst/>
            </a:prstGeom>
            <a:solidFill>
              <a:srgbClr val="2B4578"/>
            </a:solidFill>
            <a:ln w="25400" cap="flat" cmpd="sng" algn="ctr">
              <a:noFill/>
              <a:prstDash val="solid"/>
            </a:ln>
            <a:effectLst/>
          </p:spPr>
          <p:txBody>
            <a:bodyPr lIns="51435" tIns="25718" rIns="51435" bIns="25718" rtlCol="0" anchor="ctr"/>
            <a:lstStyle/>
            <a:p>
              <a:pPr marL="0" marR="0" lvl="0" indent="0" algn="ctr" defTabSz="41075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Light"/>
                  <a:sym typeface="Helvetica Light"/>
                </a:rPr>
                <a:t>Puzzle</a:t>
              </a:r>
              <a:endParaRPr kumimoji="0" lang="zh-CN" alt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  <a:p>
              <a:pPr marL="0" marR="0" lvl="0" indent="0" algn="ctr" defTabSz="41075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" name="任意多边形 49">
              <a:extLst>
                <a:ext uri="{FF2B5EF4-FFF2-40B4-BE49-F238E27FC236}">
                  <a16:creationId xmlns:a16="http://schemas.microsoft.com/office/drawing/2014/main" id="{5DC06391-B941-8903-86BA-1587A402883C}"/>
                </a:ext>
              </a:extLst>
            </p:cNvPr>
            <p:cNvSpPr/>
            <p:nvPr/>
          </p:nvSpPr>
          <p:spPr>
            <a:xfrm>
              <a:off x="521494" y="1653648"/>
              <a:ext cx="3919271" cy="1464264"/>
            </a:xfrm>
            <a:custGeom>
              <a:avLst/>
              <a:gdLst>
                <a:gd name="connsiteX0" fmla="*/ 206207 w 5225694"/>
                <a:gd name="connsiteY0" fmla="*/ 0 h 1952352"/>
                <a:gd name="connsiteX1" fmla="*/ 5019487 w 5225694"/>
                <a:gd name="connsiteY1" fmla="*/ 0 h 1952352"/>
                <a:gd name="connsiteX2" fmla="*/ 5225694 w 5225694"/>
                <a:gd name="connsiteY2" fmla="*/ 206207 h 1952352"/>
                <a:gd name="connsiteX3" fmla="*/ 5225694 w 5225694"/>
                <a:gd name="connsiteY3" fmla="*/ 825272 h 1952352"/>
                <a:gd name="connsiteX4" fmla="*/ 5136284 w 5225694"/>
                <a:gd name="connsiteY4" fmla="*/ 838917 h 1952352"/>
                <a:gd name="connsiteX5" fmla="*/ 4126117 w 5225694"/>
                <a:gd name="connsiteY5" fmla="*/ 1849083 h 1952352"/>
                <a:gd name="connsiteX6" fmla="*/ 4115707 w 5225694"/>
                <a:gd name="connsiteY6" fmla="*/ 1952352 h 1952352"/>
                <a:gd name="connsiteX7" fmla="*/ 206207 w 5225694"/>
                <a:gd name="connsiteY7" fmla="*/ 1952352 h 1952352"/>
                <a:gd name="connsiteX8" fmla="*/ 0 w 5225694"/>
                <a:gd name="connsiteY8" fmla="*/ 1746145 h 1952352"/>
                <a:gd name="connsiteX9" fmla="*/ 0 w 5225694"/>
                <a:gd name="connsiteY9" fmla="*/ 206207 h 1952352"/>
                <a:gd name="connsiteX10" fmla="*/ 206207 w 5225694"/>
                <a:gd name="connsiteY10" fmla="*/ 0 h 1952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5694" h="1952352">
                  <a:moveTo>
                    <a:pt x="206207" y="0"/>
                  </a:moveTo>
                  <a:lnTo>
                    <a:pt x="5019487" y="0"/>
                  </a:lnTo>
                  <a:cubicBezTo>
                    <a:pt x="5133372" y="0"/>
                    <a:pt x="5225694" y="92322"/>
                    <a:pt x="5225694" y="206207"/>
                  </a:cubicBezTo>
                  <a:lnTo>
                    <a:pt x="5225694" y="825272"/>
                  </a:lnTo>
                  <a:lnTo>
                    <a:pt x="5136284" y="838917"/>
                  </a:lnTo>
                  <a:cubicBezTo>
                    <a:pt x="4629239" y="942674"/>
                    <a:pt x="4229874" y="1342039"/>
                    <a:pt x="4126117" y="1849083"/>
                  </a:cubicBezTo>
                  <a:lnTo>
                    <a:pt x="4115707" y="1952352"/>
                  </a:lnTo>
                  <a:lnTo>
                    <a:pt x="206207" y="1952352"/>
                  </a:lnTo>
                  <a:cubicBezTo>
                    <a:pt x="92322" y="1952352"/>
                    <a:pt x="0" y="1860030"/>
                    <a:pt x="0" y="1746145"/>
                  </a:cubicBezTo>
                  <a:lnTo>
                    <a:pt x="0" y="206207"/>
                  </a:lnTo>
                  <a:cubicBezTo>
                    <a:pt x="0" y="92322"/>
                    <a:pt x="92322" y="0"/>
                    <a:pt x="206207" y="0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rgbClr val="202A36"/>
              </a:solidFill>
              <a:prstDash val="solid"/>
            </a:ln>
            <a:effectLst/>
          </p:spPr>
          <p:txBody>
            <a:bodyPr lIns="51435" tIns="25718" rIns="51435" bIns="25718" rtlCol="0" anchor="ctr"/>
            <a:lstStyle/>
            <a:p>
              <a:pPr marL="0" marR="0" lvl="0" indent="0" algn="ctr" defTabSz="41075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5" name="任意多边形 50">
              <a:extLst>
                <a:ext uri="{FF2B5EF4-FFF2-40B4-BE49-F238E27FC236}">
                  <a16:creationId xmlns:a16="http://schemas.microsoft.com/office/drawing/2014/main" id="{BB05C11C-20FB-6803-0F41-8138C7CF9580}"/>
                </a:ext>
              </a:extLst>
            </p:cNvPr>
            <p:cNvSpPr/>
            <p:nvPr/>
          </p:nvSpPr>
          <p:spPr>
            <a:xfrm>
              <a:off x="4699087" y="1653648"/>
              <a:ext cx="3919271" cy="1464264"/>
            </a:xfrm>
            <a:custGeom>
              <a:avLst/>
              <a:gdLst>
                <a:gd name="connsiteX0" fmla="*/ 206207 w 5225694"/>
                <a:gd name="connsiteY0" fmla="*/ 0 h 1952352"/>
                <a:gd name="connsiteX1" fmla="*/ 5019487 w 5225694"/>
                <a:gd name="connsiteY1" fmla="*/ 0 h 1952352"/>
                <a:gd name="connsiteX2" fmla="*/ 5225694 w 5225694"/>
                <a:gd name="connsiteY2" fmla="*/ 206207 h 1952352"/>
                <a:gd name="connsiteX3" fmla="*/ 5225694 w 5225694"/>
                <a:gd name="connsiteY3" fmla="*/ 1746145 h 1952352"/>
                <a:gd name="connsiteX4" fmla="*/ 5019487 w 5225694"/>
                <a:gd name="connsiteY4" fmla="*/ 1952352 h 1952352"/>
                <a:gd name="connsiteX5" fmla="*/ 1109988 w 5225694"/>
                <a:gd name="connsiteY5" fmla="*/ 1952352 h 1952352"/>
                <a:gd name="connsiteX6" fmla="*/ 1099577 w 5225694"/>
                <a:gd name="connsiteY6" fmla="*/ 1849083 h 1952352"/>
                <a:gd name="connsiteX7" fmla="*/ 89411 w 5225694"/>
                <a:gd name="connsiteY7" fmla="*/ 838917 h 1952352"/>
                <a:gd name="connsiteX8" fmla="*/ 0 w 5225694"/>
                <a:gd name="connsiteY8" fmla="*/ 825272 h 1952352"/>
                <a:gd name="connsiteX9" fmla="*/ 0 w 5225694"/>
                <a:gd name="connsiteY9" fmla="*/ 206207 h 1952352"/>
                <a:gd name="connsiteX10" fmla="*/ 206207 w 5225694"/>
                <a:gd name="connsiteY10" fmla="*/ 0 h 1952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5694" h="1952352">
                  <a:moveTo>
                    <a:pt x="206207" y="0"/>
                  </a:moveTo>
                  <a:lnTo>
                    <a:pt x="5019487" y="0"/>
                  </a:lnTo>
                  <a:cubicBezTo>
                    <a:pt x="5133372" y="0"/>
                    <a:pt x="5225694" y="92322"/>
                    <a:pt x="5225694" y="206207"/>
                  </a:cubicBezTo>
                  <a:lnTo>
                    <a:pt x="5225694" y="1746145"/>
                  </a:lnTo>
                  <a:cubicBezTo>
                    <a:pt x="5225694" y="1860030"/>
                    <a:pt x="5133372" y="1952352"/>
                    <a:pt x="5019487" y="1952352"/>
                  </a:cubicBezTo>
                  <a:lnTo>
                    <a:pt x="1109988" y="1952352"/>
                  </a:lnTo>
                  <a:lnTo>
                    <a:pt x="1099577" y="1849083"/>
                  </a:lnTo>
                  <a:cubicBezTo>
                    <a:pt x="995821" y="1342039"/>
                    <a:pt x="596456" y="942674"/>
                    <a:pt x="89411" y="838917"/>
                  </a:cubicBezTo>
                  <a:lnTo>
                    <a:pt x="0" y="825272"/>
                  </a:lnTo>
                  <a:lnTo>
                    <a:pt x="0" y="206207"/>
                  </a:lnTo>
                  <a:cubicBezTo>
                    <a:pt x="0" y="92322"/>
                    <a:pt x="92322" y="0"/>
                    <a:pt x="206207" y="0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rgbClr val="202A36"/>
              </a:solidFill>
              <a:prstDash val="solid"/>
            </a:ln>
            <a:effectLst/>
          </p:spPr>
          <p:txBody>
            <a:bodyPr lIns="51435" tIns="25718" rIns="51435" bIns="25718" rtlCol="0" anchor="ctr"/>
            <a:lstStyle/>
            <a:p>
              <a:pPr marL="0" marR="0" lvl="0" indent="0" algn="ctr" defTabSz="41075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6" name="任意多边形 51">
              <a:extLst>
                <a:ext uri="{FF2B5EF4-FFF2-40B4-BE49-F238E27FC236}">
                  <a16:creationId xmlns:a16="http://schemas.microsoft.com/office/drawing/2014/main" id="{9EDC8BFE-DAAC-11CF-9B8E-337A2062E402}"/>
                </a:ext>
              </a:extLst>
            </p:cNvPr>
            <p:cNvSpPr/>
            <p:nvPr/>
          </p:nvSpPr>
          <p:spPr>
            <a:xfrm>
              <a:off x="521494" y="3355448"/>
              <a:ext cx="3919271" cy="1464264"/>
            </a:xfrm>
            <a:custGeom>
              <a:avLst/>
              <a:gdLst>
                <a:gd name="connsiteX0" fmla="*/ 206207 w 5225694"/>
                <a:gd name="connsiteY0" fmla="*/ 0 h 1952352"/>
                <a:gd name="connsiteX1" fmla="*/ 4115707 w 5225694"/>
                <a:gd name="connsiteY1" fmla="*/ 0 h 1952352"/>
                <a:gd name="connsiteX2" fmla="*/ 4126117 w 5225694"/>
                <a:gd name="connsiteY2" fmla="*/ 103268 h 1952352"/>
                <a:gd name="connsiteX3" fmla="*/ 5136284 w 5225694"/>
                <a:gd name="connsiteY3" fmla="*/ 1113434 h 1952352"/>
                <a:gd name="connsiteX4" fmla="*/ 5225694 w 5225694"/>
                <a:gd name="connsiteY4" fmla="*/ 1127080 h 1952352"/>
                <a:gd name="connsiteX5" fmla="*/ 5225694 w 5225694"/>
                <a:gd name="connsiteY5" fmla="*/ 1746145 h 1952352"/>
                <a:gd name="connsiteX6" fmla="*/ 5019487 w 5225694"/>
                <a:gd name="connsiteY6" fmla="*/ 1952352 h 1952352"/>
                <a:gd name="connsiteX7" fmla="*/ 206207 w 5225694"/>
                <a:gd name="connsiteY7" fmla="*/ 1952352 h 1952352"/>
                <a:gd name="connsiteX8" fmla="*/ 0 w 5225694"/>
                <a:gd name="connsiteY8" fmla="*/ 1746145 h 1952352"/>
                <a:gd name="connsiteX9" fmla="*/ 0 w 5225694"/>
                <a:gd name="connsiteY9" fmla="*/ 206207 h 1952352"/>
                <a:gd name="connsiteX10" fmla="*/ 206207 w 5225694"/>
                <a:gd name="connsiteY10" fmla="*/ 0 h 1952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5694" h="1952352">
                  <a:moveTo>
                    <a:pt x="206207" y="0"/>
                  </a:moveTo>
                  <a:lnTo>
                    <a:pt x="4115707" y="0"/>
                  </a:lnTo>
                  <a:lnTo>
                    <a:pt x="4126117" y="103268"/>
                  </a:lnTo>
                  <a:cubicBezTo>
                    <a:pt x="4229874" y="610313"/>
                    <a:pt x="4629239" y="1009678"/>
                    <a:pt x="5136284" y="1113434"/>
                  </a:cubicBezTo>
                  <a:lnTo>
                    <a:pt x="5225694" y="1127080"/>
                  </a:lnTo>
                  <a:lnTo>
                    <a:pt x="5225694" y="1746145"/>
                  </a:lnTo>
                  <a:cubicBezTo>
                    <a:pt x="5225694" y="1860030"/>
                    <a:pt x="5133372" y="1952352"/>
                    <a:pt x="5019487" y="1952352"/>
                  </a:cubicBezTo>
                  <a:lnTo>
                    <a:pt x="206207" y="1952352"/>
                  </a:lnTo>
                  <a:cubicBezTo>
                    <a:pt x="92322" y="1952352"/>
                    <a:pt x="0" y="1860030"/>
                    <a:pt x="0" y="1746145"/>
                  </a:cubicBezTo>
                  <a:lnTo>
                    <a:pt x="0" y="206207"/>
                  </a:lnTo>
                  <a:cubicBezTo>
                    <a:pt x="0" y="92322"/>
                    <a:pt x="92322" y="0"/>
                    <a:pt x="206207" y="0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rgbClr val="202A36"/>
              </a:solidFill>
              <a:prstDash val="solid"/>
            </a:ln>
            <a:effectLst/>
          </p:spPr>
          <p:txBody>
            <a:bodyPr lIns="51435" tIns="25718" rIns="51435" bIns="25718" rtlCol="0" anchor="ctr"/>
            <a:lstStyle/>
            <a:p>
              <a:pPr marL="0" marR="0" lvl="0" indent="0" algn="ctr" defTabSz="41075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7" name="任意多边形 52">
              <a:extLst>
                <a:ext uri="{FF2B5EF4-FFF2-40B4-BE49-F238E27FC236}">
                  <a16:creationId xmlns:a16="http://schemas.microsoft.com/office/drawing/2014/main" id="{85FDB6E9-D84C-7D8C-284A-A8767A159398}"/>
                </a:ext>
              </a:extLst>
            </p:cNvPr>
            <p:cNvSpPr/>
            <p:nvPr/>
          </p:nvSpPr>
          <p:spPr>
            <a:xfrm>
              <a:off x="4699087" y="3355448"/>
              <a:ext cx="3919271" cy="1464264"/>
            </a:xfrm>
            <a:custGeom>
              <a:avLst/>
              <a:gdLst>
                <a:gd name="connsiteX0" fmla="*/ 1109987 w 5225694"/>
                <a:gd name="connsiteY0" fmla="*/ 0 h 1952352"/>
                <a:gd name="connsiteX1" fmla="*/ 5019487 w 5225694"/>
                <a:gd name="connsiteY1" fmla="*/ 0 h 1952352"/>
                <a:gd name="connsiteX2" fmla="*/ 5225694 w 5225694"/>
                <a:gd name="connsiteY2" fmla="*/ 206207 h 1952352"/>
                <a:gd name="connsiteX3" fmla="*/ 5225694 w 5225694"/>
                <a:gd name="connsiteY3" fmla="*/ 1746145 h 1952352"/>
                <a:gd name="connsiteX4" fmla="*/ 5019487 w 5225694"/>
                <a:gd name="connsiteY4" fmla="*/ 1952352 h 1952352"/>
                <a:gd name="connsiteX5" fmla="*/ 206207 w 5225694"/>
                <a:gd name="connsiteY5" fmla="*/ 1952352 h 1952352"/>
                <a:gd name="connsiteX6" fmla="*/ 0 w 5225694"/>
                <a:gd name="connsiteY6" fmla="*/ 1746145 h 1952352"/>
                <a:gd name="connsiteX7" fmla="*/ 0 w 5225694"/>
                <a:gd name="connsiteY7" fmla="*/ 1127080 h 1952352"/>
                <a:gd name="connsiteX8" fmla="*/ 89411 w 5225694"/>
                <a:gd name="connsiteY8" fmla="*/ 1113434 h 1952352"/>
                <a:gd name="connsiteX9" fmla="*/ 1099577 w 5225694"/>
                <a:gd name="connsiteY9" fmla="*/ 103268 h 1952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25694" h="1952352">
                  <a:moveTo>
                    <a:pt x="1109987" y="0"/>
                  </a:moveTo>
                  <a:lnTo>
                    <a:pt x="5019487" y="0"/>
                  </a:lnTo>
                  <a:cubicBezTo>
                    <a:pt x="5133372" y="0"/>
                    <a:pt x="5225694" y="92322"/>
                    <a:pt x="5225694" y="206207"/>
                  </a:cubicBezTo>
                  <a:lnTo>
                    <a:pt x="5225694" y="1746145"/>
                  </a:lnTo>
                  <a:cubicBezTo>
                    <a:pt x="5225694" y="1860030"/>
                    <a:pt x="5133372" y="1952352"/>
                    <a:pt x="5019487" y="1952352"/>
                  </a:cubicBezTo>
                  <a:lnTo>
                    <a:pt x="206207" y="1952352"/>
                  </a:lnTo>
                  <a:cubicBezTo>
                    <a:pt x="92322" y="1952352"/>
                    <a:pt x="0" y="1860030"/>
                    <a:pt x="0" y="1746145"/>
                  </a:cubicBezTo>
                  <a:lnTo>
                    <a:pt x="0" y="1127080"/>
                  </a:lnTo>
                  <a:lnTo>
                    <a:pt x="89411" y="1113434"/>
                  </a:lnTo>
                  <a:cubicBezTo>
                    <a:pt x="596456" y="1009678"/>
                    <a:pt x="995821" y="610313"/>
                    <a:pt x="1099577" y="103268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rgbClr val="202A36"/>
              </a:solidFill>
              <a:prstDash val="solid"/>
            </a:ln>
            <a:effectLst/>
          </p:spPr>
          <p:txBody>
            <a:bodyPr lIns="51435" tIns="25718" rIns="51435" bIns="25718" rtlCol="0" anchor="ctr"/>
            <a:lstStyle/>
            <a:p>
              <a:pPr marL="0" marR="0" lvl="0" indent="0" algn="ctr" defTabSz="41075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E184E225-C134-E958-58EF-3954D202F432}"/>
              </a:ext>
            </a:extLst>
          </p:cNvPr>
          <p:cNvGrpSpPr/>
          <p:nvPr/>
        </p:nvGrpSpPr>
        <p:grpSpPr>
          <a:xfrm>
            <a:off x="2398831" y="2217405"/>
            <a:ext cx="2810000" cy="695303"/>
            <a:chOff x="826459" y="4276410"/>
            <a:chExt cx="3389339" cy="927071"/>
          </a:xfrm>
        </p:grpSpPr>
        <p:sp>
          <p:nvSpPr>
            <p:cNvPr id="9" name="TextBox 54">
              <a:extLst>
                <a:ext uri="{FF2B5EF4-FFF2-40B4-BE49-F238E27FC236}">
                  <a16:creationId xmlns:a16="http://schemas.microsoft.com/office/drawing/2014/main" id="{9EE59E1A-C526-87CF-FDED-AB48719C0D36}"/>
                </a:ext>
              </a:extLst>
            </p:cNvPr>
            <p:cNvSpPr txBox="1"/>
            <p:nvPr/>
          </p:nvSpPr>
          <p:spPr>
            <a:xfrm>
              <a:off x="826459" y="4673677"/>
              <a:ext cx="2643111" cy="529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defTabSz="642915">
                <a:lnSpc>
                  <a:spcPct val="150000"/>
                </a:lnSpc>
              </a:pPr>
              <a:r>
                <a:rPr lang="zh-CN" altLang="en-US" sz="15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Helvetica Light"/>
                  <a:cs typeface="方正兰亭细黑_GBK_M" pitchFamily="2" charset="2"/>
                  <a:sym typeface="Arial" panose="020B0604020202020204" pitchFamily="34" charset="0"/>
                </a:rPr>
                <a:t>三体衰变的因子化</a:t>
              </a:r>
            </a:p>
          </p:txBody>
        </p:sp>
        <p:sp>
          <p:nvSpPr>
            <p:cNvPr id="10" name="文本框 37">
              <a:extLst>
                <a:ext uri="{FF2B5EF4-FFF2-40B4-BE49-F238E27FC236}">
                  <a16:creationId xmlns:a16="http://schemas.microsoft.com/office/drawing/2014/main" id="{2FDF1D12-50A3-5CBE-9A11-20D0499454CB}"/>
                </a:ext>
              </a:extLst>
            </p:cNvPr>
            <p:cNvSpPr txBox="1"/>
            <p:nvPr/>
          </p:nvSpPr>
          <p:spPr>
            <a:xfrm>
              <a:off x="3878982" y="4276410"/>
              <a:ext cx="3368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defTabSz="642915"/>
              <a:r>
                <a:rPr lang="en-US" altLang="zh-CN" sz="1200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微软雅黑" panose="020B0503020204020204" pitchFamily="34" charset="-122"/>
                  <a:sym typeface="Helvetica Light"/>
                </a:rPr>
                <a:t>1</a:t>
              </a:r>
              <a:endParaRPr lang="zh-CN" altLang="en-US" sz="1200" b="1" dirty="0">
                <a:solidFill>
                  <a:srgbClr val="000000">
                    <a:lumMod val="95000"/>
                    <a:lumOff val="5000"/>
                  </a:srgbClr>
                </a:solidFill>
                <a:latin typeface="微软雅黑" panose="020B0503020204020204" pitchFamily="34" charset="-122"/>
                <a:sym typeface="Helvetica Light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5CFED8C0-EAEF-8100-8973-5AA012EBC6B2}"/>
              </a:ext>
            </a:extLst>
          </p:cNvPr>
          <p:cNvGrpSpPr/>
          <p:nvPr/>
        </p:nvGrpSpPr>
        <p:grpSpPr>
          <a:xfrm>
            <a:off x="6800692" y="2210539"/>
            <a:ext cx="2612396" cy="698233"/>
            <a:chOff x="862740" y="4276410"/>
            <a:chExt cx="3238624" cy="930976"/>
          </a:xfrm>
        </p:grpSpPr>
        <p:sp>
          <p:nvSpPr>
            <p:cNvPr id="12" name="TextBox 54">
              <a:extLst>
                <a:ext uri="{FF2B5EF4-FFF2-40B4-BE49-F238E27FC236}">
                  <a16:creationId xmlns:a16="http://schemas.microsoft.com/office/drawing/2014/main" id="{E3C3CC48-962C-3EEE-FC3E-E485FE2BA3D6}"/>
                </a:ext>
              </a:extLst>
            </p:cNvPr>
            <p:cNvSpPr txBox="1"/>
            <p:nvPr/>
          </p:nvSpPr>
          <p:spPr>
            <a:xfrm>
              <a:off x="862740" y="4677582"/>
              <a:ext cx="3238624" cy="529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defTabSz="642915">
                <a:lnSpc>
                  <a:spcPct val="150000"/>
                </a:lnSpc>
              </a:pPr>
              <a:r>
                <a:rPr lang="en-US" altLang="zh-CN" sz="1500" dirty="0" err="1">
                  <a:solidFill>
                    <a:srgbClr val="000000">
                      <a:lumMod val="75000"/>
                      <a:lumOff val="25000"/>
                    </a:srgbClr>
                  </a:solidFill>
                  <a:latin typeface="Helvetica Light"/>
                  <a:cs typeface="方正兰亭细黑_GBK_M" pitchFamily="2" charset="2"/>
                  <a:sym typeface="Arial" panose="020B0604020202020204" pitchFamily="34" charset="0"/>
                </a:rPr>
                <a:t>Dalitz</a:t>
              </a:r>
              <a:r>
                <a:rPr lang="zh-CN" altLang="en-US" sz="15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Helvetica Light"/>
                  <a:cs typeface="方正兰亭细黑_GBK_M" pitchFamily="2" charset="2"/>
                  <a:sym typeface="Arial" panose="020B0604020202020204" pitchFamily="34" charset="0"/>
                </a:rPr>
                <a:t>图中间区域的理论计算</a:t>
              </a:r>
            </a:p>
          </p:txBody>
        </p:sp>
        <p:sp>
          <p:nvSpPr>
            <p:cNvPr id="13" name="文本框 37">
              <a:extLst>
                <a:ext uri="{FF2B5EF4-FFF2-40B4-BE49-F238E27FC236}">
                  <a16:creationId xmlns:a16="http://schemas.microsoft.com/office/drawing/2014/main" id="{A3614605-824F-A3ED-4964-B71087A78BBA}"/>
                </a:ext>
              </a:extLst>
            </p:cNvPr>
            <p:cNvSpPr txBox="1"/>
            <p:nvPr/>
          </p:nvSpPr>
          <p:spPr>
            <a:xfrm>
              <a:off x="977174" y="4276410"/>
              <a:ext cx="346183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2915"/>
              <a:r>
                <a:rPr lang="en-US" altLang="zh-CN" sz="1200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微软雅黑" panose="020B0503020204020204" pitchFamily="34" charset="-122"/>
                  <a:sym typeface="Helvetica Light"/>
                </a:rPr>
                <a:t>2</a:t>
              </a:r>
              <a:endParaRPr lang="zh-CN" altLang="en-US" sz="1200" b="1" dirty="0">
                <a:solidFill>
                  <a:srgbClr val="000000">
                    <a:lumMod val="95000"/>
                    <a:lumOff val="5000"/>
                  </a:srgbClr>
                </a:solidFill>
                <a:latin typeface="微软雅黑" panose="020B0503020204020204" pitchFamily="34" charset="-122"/>
                <a:sym typeface="Helvetica Light"/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C540C7F9-0546-C0B0-497A-BB2FDBFF79BC}"/>
              </a:ext>
            </a:extLst>
          </p:cNvPr>
          <p:cNvGrpSpPr/>
          <p:nvPr/>
        </p:nvGrpSpPr>
        <p:grpSpPr>
          <a:xfrm>
            <a:off x="2503498" y="4126329"/>
            <a:ext cx="2617006" cy="837292"/>
            <a:chOff x="-4759061" y="4276410"/>
            <a:chExt cx="6421422" cy="1116390"/>
          </a:xfrm>
        </p:grpSpPr>
        <p:sp>
          <p:nvSpPr>
            <p:cNvPr id="15" name="TextBox 54">
              <a:extLst>
                <a:ext uri="{FF2B5EF4-FFF2-40B4-BE49-F238E27FC236}">
                  <a16:creationId xmlns:a16="http://schemas.microsoft.com/office/drawing/2014/main" id="{8A17CE8C-2FD4-2318-8DEF-66C078FDDD66}"/>
                </a:ext>
              </a:extLst>
            </p:cNvPr>
            <p:cNvSpPr txBox="1"/>
            <p:nvPr/>
          </p:nvSpPr>
          <p:spPr>
            <a:xfrm>
              <a:off x="-4759061" y="4401330"/>
              <a:ext cx="5782299" cy="991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2915">
                <a:lnSpc>
                  <a:spcPct val="150000"/>
                </a:lnSpc>
              </a:pPr>
              <a:r>
                <a:rPr lang="zh-CN" altLang="en-US" sz="15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Helvetica Light"/>
                  <a:cs typeface="方正兰亭细黑_GBK_M" pitchFamily="2" charset="2"/>
                  <a:sym typeface="Arial" panose="020B0604020202020204" pitchFamily="34" charset="0"/>
                </a:rPr>
                <a:t>如何精确分割共振和非共振贡献</a:t>
              </a:r>
            </a:p>
          </p:txBody>
        </p:sp>
        <p:sp>
          <p:nvSpPr>
            <p:cNvPr id="16" name="文本框 37">
              <a:extLst>
                <a:ext uri="{FF2B5EF4-FFF2-40B4-BE49-F238E27FC236}">
                  <a16:creationId xmlns:a16="http://schemas.microsoft.com/office/drawing/2014/main" id="{95279250-765E-6B6F-4A56-4C331B833BA7}"/>
                </a:ext>
              </a:extLst>
            </p:cNvPr>
            <p:cNvSpPr txBox="1"/>
            <p:nvPr/>
          </p:nvSpPr>
          <p:spPr>
            <a:xfrm>
              <a:off x="977172" y="4276410"/>
              <a:ext cx="6851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2915"/>
              <a:r>
                <a:rPr lang="en-US" altLang="zh-CN" sz="1200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微软雅黑" panose="020B0503020204020204" pitchFamily="34" charset="-122"/>
                  <a:sym typeface="Helvetica Light"/>
                </a:rPr>
                <a:t>4</a:t>
              </a:r>
              <a:endParaRPr lang="zh-CN" altLang="en-US" sz="1200" b="1" dirty="0">
                <a:solidFill>
                  <a:srgbClr val="000000">
                    <a:lumMod val="95000"/>
                    <a:lumOff val="5000"/>
                  </a:srgbClr>
                </a:solidFill>
                <a:latin typeface="微软雅黑" panose="020B0503020204020204" pitchFamily="34" charset="-122"/>
                <a:sym typeface="Helvetica Light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4986F071-A654-9B1A-3B25-6B6F471FF51B}"/>
              </a:ext>
            </a:extLst>
          </p:cNvPr>
          <p:cNvGrpSpPr/>
          <p:nvPr/>
        </p:nvGrpSpPr>
        <p:grpSpPr>
          <a:xfrm>
            <a:off x="6859376" y="4051381"/>
            <a:ext cx="2552332" cy="882101"/>
            <a:chOff x="3588970" y="4276410"/>
            <a:chExt cx="5466759" cy="1091936"/>
          </a:xfrm>
        </p:grpSpPr>
        <p:sp>
          <p:nvSpPr>
            <p:cNvPr id="18" name="TextBox 54">
              <a:extLst>
                <a:ext uri="{FF2B5EF4-FFF2-40B4-BE49-F238E27FC236}">
                  <a16:creationId xmlns:a16="http://schemas.microsoft.com/office/drawing/2014/main" id="{E3EEBDF5-C2EC-AC20-AC38-53E83DA77462}"/>
                </a:ext>
              </a:extLst>
            </p:cNvPr>
            <p:cNvSpPr txBox="1"/>
            <p:nvPr/>
          </p:nvSpPr>
          <p:spPr>
            <a:xfrm>
              <a:off x="4398568" y="4447855"/>
              <a:ext cx="4657161" cy="920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42915">
                <a:lnSpc>
                  <a:spcPct val="150000"/>
                </a:lnSpc>
              </a:pPr>
              <a:r>
                <a:rPr lang="zh-CN" altLang="en-US" sz="15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Helvetica Light"/>
                  <a:cs typeface="方正兰亭细黑_GBK_M" pitchFamily="2" charset="2"/>
                  <a:sym typeface="Arial" panose="020B0604020202020204" pitchFamily="34" charset="0"/>
                </a:rPr>
                <a:t>如何精确地拟合两粒子分布振幅中的参数</a:t>
              </a:r>
            </a:p>
          </p:txBody>
        </p:sp>
        <p:sp>
          <p:nvSpPr>
            <p:cNvPr id="19" name="文本框 37">
              <a:extLst>
                <a:ext uri="{FF2B5EF4-FFF2-40B4-BE49-F238E27FC236}">
                  <a16:creationId xmlns:a16="http://schemas.microsoft.com/office/drawing/2014/main" id="{87987B70-A11E-C48F-1DA1-3E5CD0C5615A}"/>
                </a:ext>
              </a:extLst>
            </p:cNvPr>
            <p:cNvSpPr txBox="1"/>
            <p:nvPr/>
          </p:nvSpPr>
          <p:spPr>
            <a:xfrm>
              <a:off x="3588970" y="4276410"/>
              <a:ext cx="626826" cy="3428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defTabSz="642915"/>
              <a:r>
                <a:rPr lang="en-US" altLang="zh-CN" sz="1200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微软雅黑" panose="020B0503020204020204" pitchFamily="34" charset="-122"/>
                  <a:sym typeface="Helvetica Light"/>
                </a:rPr>
                <a:t>3</a:t>
              </a:r>
              <a:endParaRPr lang="zh-CN" altLang="en-US" sz="1200" b="1" dirty="0">
                <a:solidFill>
                  <a:srgbClr val="000000">
                    <a:lumMod val="95000"/>
                    <a:lumOff val="5000"/>
                  </a:srgbClr>
                </a:solidFill>
                <a:latin typeface="微软雅黑" panose="020B0503020204020204" pitchFamily="34" charset="-122"/>
                <a:sym typeface="Helvetica Light"/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26B72C4C-FB25-880C-9C1E-1112260B7AF1}"/>
              </a:ext>
            </a:extLst>
          </p:cNvPr>
          <p:cNvSpPr txBox="1"/>
          <p:nvPr/>
        </p:nvSpPr>
        <p:spPr>
          <a:xfrm>
            <a:off x="3851046" y="806846"/>
            <a:ext cx="4061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007B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lang="zh-CN" altLang="en-US" sz="4000" b="1" dirty="0">
              <a:solidFill>
                <a:srgbClr val="007B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19674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381225" y="2121036"/>
            <a:ext cx="9379819" cy="1005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8585">
              <a:lnSpc>
                <a:spcPct val="120000"/>
              </a:lnSpc>
            </a:pPr>
            <a:r>
              <a:rPr lang="en-US" altLang="zh-CN" sz="5400" b="1" dirty="0">
                <a:ln w="12700">
                  <a:solidFill>
                    <a:prstClr val="white"/>
                  </a:solidFill>
                </a:ln>
                <a:solidFill>
                  <a:srgbClr val="0055CC"/>
                </a:solidFill>
                <a:effectLst>
                  <a:glow rad="101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Thanks for your attention</a:t>
            </a:r>
            <a:endParaRPr lang="zh-CN" altLang="en-US" sz="5400" b="1" dirty="0">
              <a:ln w="12700">
                <a:solidFill>
                  <a:prstClr val="white"/>
                </a:solidFill>
              </a:ln>
              <a:solidFill>
                <a:srgbClr val="0055CC"/>
              </a:solidFill>
              <a:effectLst>
                <a:glow rad="1016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441985" y="4257571"/>
            <a:ext cx="2221132" cy="608588"/>
            <a:chOff x="3960592" y="4262335"/>
            <a:chExt cx="2221132" cy="608588"/>
          </a:xfrm>
        </p:grpSpPr>
        <p:sp>
          <p:nvSpPr>
            <p:cNvPr id="7" name="椭圆 6"/>
            <p:cNvSpPr/>
            <p:nvPr/>
          </p:nvSpPr>
          <p:spPr>
            <a:xfrm>
              <a:off x="3986638" y="4262335"/>
              <a:ext cx="376517" cy="37651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形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0592" y="4322759"/>
              <a:ext cx="438132" cy="246142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4472427" y="4286148"/>
              <a:ext cx="17092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1600" dirty="0">
                  <a:solidFill>
                    <a:srgbClr val="0055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汇报人：邹芝田烟台大学</a:t>
              </a:r>
              <a:endParaRPr lang="en-US" altLang="zh-CN" sz="1600" dirty="0">
                <a:solidFill>
                  <a:srgbClr val="0055C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6929877" y="4286215"/>
            <a:ext cx="21852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600" dirty="0">
                <a:solidFill>
                  <a:srgbClr val="0055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2023</a:t>
            </a:r>
            <a:r>
              <a:rPr lang="zh-CN" altLang="en-US" sz="1600" dirty="0">
                <a:solidFill>
                  <a:srgbClr val="0055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600" dirty="0">
                <a:solidFill>
                  <a:srgbClr val="0055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r>
              <a:rPr lang="zh-CN" altLang="en-US" sz="1600" dirty="0">
                <a:solidFill>
                  <a:srgbClr val="0055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月，武汉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6444088" y="4262402"/>
            <a:ext cx="376517" cy="376517"/>
            <a:chOff x="6444088" y="4262402"/>
            <a:chExt cx="376517" cy="376517"/>
          </a:xfrm>
        </p:grpSpPr>
        <p:sp>
          <p:nvSpPr>
            <p:cNvPr id="12" name="椭圆 11"/>
            <p:cNvSpPr/>
            <p:nvPr/>
          </p:nvSpPr>
          <p:spPr>
            <a:xfrm>
              <a:off x="6444088" y="4262402"/>
              <a:ext cx="376517" cy="37651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5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" name="图形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4769" y="4295939"/>
              <a:ext cx="304680" cy="304680"/>
            </a:xfrm>
            <a:prstGeom prst="rect">
              <a:avLst/>
            </a:prstGeom>
          </p:spPr>
        </p:pic>
      </p:grpSp>
      <p:sp>
        <p:nvSpPr>
          <p:cNvPr id="14" name="文本框 13"/>
          <p:cNvSpPr txBox="1"/>
          <p:nvPr/>
        </p:nvSpPr>
        <p:spPr>
          <a:xfrm>
            <a:off x="739140" y="525780"/>
            <a:ext cx="2887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dirty="0">
                <a:solidFill>
                  <a:srgbClr val="004EA2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守信  求实  好学  力行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17" name="Assuming  , we then estimate the branching fractions as"/>
              <p:cNvSpPr txBox="1"/>
              <p:nvPr/>
            </p:nvSpPr>
            <p:spPr>
              <a:xfrm>
                <a:off x="1849993" y="1184835"/>
                <a:ext cx="8044763" cy="72128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5719" tIns="35719" rIns="35719" bIns="35719" anchor="ctr">
                <a:spAutoFit/>
              </a:bodyPr>
              <a:lstStyle/>
              <a:p>
                <a:pPr marL="312528" indent="-312528" defTabSz="321457">
                  <a:spcBef>
                    <a:spcPts val="844"/>
                  </a:spcBef>
                  <a:buSzPct val="75000"/>
                  <a:buChar char="•"/>
                  <a:defRPr sz="3000">
                    <a:latin typeface="Apple Symbols"/>
                    <a:ea typeface="Apple Symbols"/>
                    <a:cs typeface="Apple Symbols"/>
                    <a:sym typeface="Apple Symbols"/>
                  </a:defRPr>
                </a:pPr>
                <a:r>
                  <a:rPr lang="en-US" sz="2109" dirty="0"/>
                  <a:t>Using </a:t>
                </a:r>
                <a:r>
                  <a:rPr sz="2109" dirty="0"/>
                  <a:t> </a:t>
                </a:r>
                <a14:m>
                  <m:oMath xmlns:m="http://schemas.openxmlformats.org/officeDocument/2006/math">
                    <m:r>
                      <a:rPr sz="1934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sz="1934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sz="193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193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sz="193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sz="193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sz="1934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1934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1430</m:t>
                    </m:r>
                    <m:r>
                      <a:rPr sz="1934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)→</m:t>
                    </m:r>
                    <m:r>
                      <a:rPr sz="1934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sz="1934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sz="1934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)=</m:t>
                    </m:r>
                    <m:r>
                      <a:rPr sz="1934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93</m:t>
                    </m:r>
                    <m:r>
                      <a:rPr sz="1934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sz="1934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10</m:t>
                    </m:r>
                    <m:r>
                      <a:rPr sz="1934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sz="2109" dirty="0"/>
                  <a:t>, we then estimate the branching fractions as</a:t>
                </a:r>
              </a:p>
            </p:txBody>
          </p:sp>
        </mc:Choice>
        <mc:Fallback xmlns="">
          <p:sp>
            <p:nvSpPr>
              <p:cNvPr id="317" name="Assuming  , we then estimate the branching fractions as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9993" y="1184835"/>
                <a:ext cx="8044763" cy="721288"/>
              </a:xfrm>
              <a:prstGeom prst="rect">
                <a:avLst/>
              </a:prstGeom>
              <a:blipFill>
                <a:blip r:embed="rId3"/>
                <a:stretch>
                  <a:fillRect l="-1061" t="-5882" b="-1764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8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4384" y="1524009"/>
            <a:ext cx="4432222" cy="978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图像" descr="图像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0593" y="2997347"/>
            <a:ext cx="6233247" cy="813230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Results from LHCb"/>
          <p:cNvSpPr txBox="1"/>
          <p:nvPr/>
        </p:nvSpPr>
        <p:spPr>
          <a:xfrm>
            <a:off x="1849993" y="2634092"/>
            <a:ext cx="8044763" cy="39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marL="444500" indent="-444500" algn="l" defTabSz="457200">
              <a:spcBef>
                <a:spcPts val="1200"/>
              </a:spcBef>
              <a:buSzPct val="75000"/>
              <a:buChar char="•"/>
              <a:defRPr sz="3000">
                <a:latin typeface="Apple Symbols"/>
                <a:ea typeface="Apple Symbols"/>
                <a:cs typeface="Apple Symbols"/>
                <a:sym typeface="Apple Symbols"/>
              </a:defRPr>
            </a:lvl1pPr>
          </a:lstStyle>
          <a:p>
            <a:r>
              <a:rPr sz="2109"/>
              <a:t>Results from LHCb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1" name="Assuming  , we then estimate the branching fractions as"/>
              <p:cNvSpPr txBox="1"/>
              <p:nvPr/>
            </p:nvSpPr>
            <p:spPr>
              <a:xfrm>
                <a:off x="1849993" y="3789965"/>
                <a:ext cx="8044763" cy="72128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5719" tIns="35719" rIns="35719" bIns="35719" anchor="ctr">
                <a:spAutoFit/>
              </a:bodyPr>
              <a:lstStyle/>
              <a:p>
                <a:pPr marL="312528" indent="-312528" defTabSz="321457">
                  <a:spcBef>
                    <a:spcPts val="844"/>
                  </a:spcBef>
                  <a:buSzPct val="75000"/>
                  <a:buChar char="•"/>
                  <a:defRPr sz="3000">
                    <a:latin typeface="Apple Symbols"/>
                    <a:ea typeface="Apple Symbols"/>
                    <a:cs typeface="Apple Symbols"/>
                    <a:sym typeface="Apple Symbols"/>
                  </a:defRPr>
                </a:pPr>
                <a:r>
                  <a:rPr lang="en-US" sz="2109" dirty="0"/>
                  <a:t>Using </a:t>
                </a:r>
                <a:r>
                  <a:rPr sz="2109" dirty="0"/>
                  <a:t> </a:t>
                </a:r>
                <a14:m>
                  <m:oMath xmlns:m="http://schemas.openxmlformats.org/officeDocument/2006/math">
                    <m:r>
                      <a:rPr sz="1934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sz="1934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sz="193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193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sz="193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sz="1934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sz="1934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1934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1430</m:t>
                    </m:r>
                    <m:r>
                      <a:rPr sz="1934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)→</m:t>
                    </m:r>
                    <m:r>
                      <a:rPr sz="1934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sz="1934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sz="1934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)=</m:t>
                    </m:r>
                    <m:r>
                      <a:rPr sz="1934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49</m:t>
                    </m:r>
                    <m:r>
                      <a:rPr sz="1934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sz="1934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9</m:t>
                    </m:r>
                    <m:r>
                      <a:rPr sz="1934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sz="1934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sz="1934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sz="1934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sz="1934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sz="2109" dirty="0"/>
                  <a:t>, we then estimate the branching fractions as</a:t>
                </a:r>
              </a:p>
            </p:txBody>
          </p:sp>
        </mc:Choice>
        <mc:Fallback xmlns="">
          <p:sp>
            <p:nvSpPr>
              <p:cNvPr id="321" name="Assuming  , we then estimate the branching fractions as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9993" y="3789965"/>
                <a:ext cx="8044763" cy="721288"/>
              </a:xfrm>
              <a:prstGeom prst="rect">
                <a:avLst/>
              </a:prstGeom>
              <a:blipFill>
                <a:blip r:embed="rId6"/>
                <a:stretch>
                  <a:fillRect l="-1061" t="-6780" b="-1779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2" name="图像" descr="图像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5003" y="4328139"/>
            <a:ext cx="4636898" cy="8132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图像" descr="图像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0593" y="5658933"/>
            <a:ext cx="6233247" cy="783598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Results from LHCb"/>
          <p:cNvSpPr txBox="1"/>
          <p:nvPr/>
        </p:nvSpPr>
        <p:spPr>
          <a:xfrm>
            <a:off x="1849993" y="5265258"/>
            <a:ext cx="8044763" cy="39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marL="444500" indent="-444500" algn="l" defTabSz="457200">
              <a:spcBef>
                <a:spcPts val="1200"/>
              </a:spcBef>
              <a:buSzPct val="75000"/>
              <a:buChar char="•"/>
              <a:defRPr sz="3000">
                <a:latin typeface="Apple Symbols"/>
                <a:ea typeface="Apple Symbols"/>
                <a:cs typeface="Apple Symbols"/>
                <a:sym typeface="Apple Symbols"/>
              </a:defRPr>
            </a:lvl1pPr>
          </a:lstStyle>
          <a:p>
            <a:r>
              <a:rPr sz="2109" dirty="0"/>
              <a:t>Results from </a:t>
            </a:r>
            <a:r>
              <a:rPr sz="2109" dirty="0" err="1"/>
              <a:t>LHCb</a:t>
            </a:r>
            <a:endParaRPr sz="2109" dirty="0"/>
          </a:p>
        </p:txBody>
      </p:sp>
      <p:sp>
        <p:nvSpPr>
          <p:cNvPr id="325" name="Numerical Results"/>
          <p:cNvSpPr txBox="1">
            <a:spLocks noGrp="1"/>
          </p:cNvSpPr>
          <p:nvPr>
            <p:ph type="title"/>
          </p:nvPr>
        </p:nvSpPr>
        <p:spPr>
          <a:xfrm>
            <a:off x="2193727" y="-123597"/>
            <a:ext cx="7804547" cy="1518048"/>
          </a:xfrm>
          <a:prstGeom prst="rect">
            <a:avLst/>
          </a:prstGeom>
        </p:spPr>
        <p:txBody>
          <a:bodyPr/>
          <a:lstStyle>
            <a:lvl1pPr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Numerical Results</a:t>
            </a:r>
          </a:p>
        </p:txBody>
      </p:sp>
      <p:sp>
        <p:nvSpPr>
          <p:cNvPr id="326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38</a:t>
            </a:fld>
            <a:endParaRPr/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-wave form factor"/>
          <p:cNvSpPr txBox="1">
            <a:spLocks noGrp="1"/>
          </p:cNvSpPr>
          <p:nvPr>
            <p:ph type="title"/>
          </p:nvPr>
        </p:nvSpPr>
        <p:spPr>
          <a:xfrm>
            <a:off x="2065172" y="-14744"/>
            <a:ext cx="7804548" cy="1518048"/>
          </a:xfrm>
          <a:prstGeom prst="rect">
            <a:avLst/>
          </a:prstGeom>
        </p:spPr>
        <p:txBody>
          <a:bodyPr/>
          <a:lstStyle>
            <a:lvl1pPr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S-wave form factor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2" name="The time-like form factor is often parameterized by the relativistic Breit-Wigner (RBW) model.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1896151" y="1276450"/>
                <a:ext cx="8142589" cy="3684575"/>
              </a:xfrm>
              <a:prstGeom prst="rect">
                <a:avLst/>
              </a:prstGeom>
            </p:spPr>
            <p:txBody>
              <a:bodyPr anchor="t">
                <a:normAutofit fontScale="85000" lnSpcReduction="20000"/>
              </a:bodyPr>
              <a:lstStyle/>
              <a:p>
                <a:pPr marL="271899" indent="-271899" algn="just" defTabSz="357353">
                  <a:spcBef>
                    <a:spcPts val="2531"/>
                  </a:spcBef>
                  <a:defRPr sz="2436"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dirty="0"/>
                  <a:t>The form factor is often parameterized </a:t>
                </a:r>
                <a:r>
                  <a:rPr lang="en-US" dirty="0"/>
                  <a:t>in</a:t>
                </a:r>
                <a:r>
                  <a:rPr dirty="0"/>
                  <a:t> the relativistic </a:t>
                </a:r>
                <a:r>
                  <a:rPr dirty="0" err="1"/>
                  <a:t>Breit</a:t>
                </a:r>
                <a:r>
                  <a:rPr dirty="0"/>
                  <a:t>-Wigner (RBW) model. </a:t>
                </a:r>
              </a:p>
              <a:p>
                <a:pPr marL="271899" indent="-271899" algn="just" defTabSz="357353">
                  <a:spcBef>
                    <a:spcPts val="2531"/>
                  </a:spcBef>
                  <a:defRPr sz="2436"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dirty="0"/>
                  <a:t>However, the RBW function is a good model for narrow resonances that are well separated from other resonant or non</a:t>
                </a:r>
                <a:r>
                  <a:rPr lang="en-US" dirty="0"/>
                  <a:t>-</a:t>
                </a:r>
                <a:r>
                  <a:rPr dirty="0"/>
                  <a:t>resonant contribution</a:t>
                </a:r>
                <a:r>
                  <a:rPr lang="en-US" dirty="0"/>
                  <a:t>s</a:t>
                </a:r>
                <a:r>
                  <a:rPr dirty="0"/>
                  <a:t> of the same spin.</a:t>
                </a:r>
              </a:p>
              <a:p>
                <a:pPr marL="271899" indent="-271899" algn="just" defTabSz="357353">
                  <a:spcBef>
                    <a:spcPts val="2531"/>
                  </a:spcBef>
                  <a:defRPr sz="2436"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dirty="0"/>
                  <a:t>This approach is known to break down in the Kπ S-wave because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sz="2109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2109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sz="2109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sz="2109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sz="2109" i="1">
                        <a:latin typeface="Cambria Math" panose="02040503050406030204" pitchFamily="18" charset="0"/>
                      </a:rPr>
                      <m:t>(</m:t>
                    </m:r>
                    <m:r>
                      <a:rPr sz="2109" i="1">
                        <a:latin typeface="Cambria Math" panose="02040503050406030204" pitchFamily="18" charset="0"/>
                      </a:rPr>
                      <m:t>1430</m:t>
                    </m:r>
                    <m:r>
                      <a:rPr sz="2109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dirty="0"/>
                  <a:t> resonance interferes strongly with a slowly varying </a:t>
                </a:r>
                <a:r>
                  <a:rPr dirty="0" err="1"/>
                  <a:t>nonresonant</a:t>
                </a:r>
                <a:r>
                  <a:rPr dirty="0"/>
                  <a:t> term. </a:t>
                </a:r>
              </a:p>
              <a:p>
                <a:pPr marL="271899" indent="-271899" algn="just" defTabSz="357353">
                  <a:spcBef>
                    <a:spcPts val="2531"/>
                  </a:spcBef>
                  <a:defRPr sz="2436"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dirty="0"/>
                  <a:t>LASS line</a:t>
                </a:r>
                <a:r>
                  <a:rPr lang="en-US" dirty="0"/>
                  <a:t>-</a:t>
                </a:r>
                <a:r>
                  <a:rPr dirty="0"/>
                  <a:t>shape is developed to evaluate the combined amplitude, the expression of which is given by </a:t>
                </a:r>
              </a:p>
            </p:txBody>
          </p:sp>
        </mc:Choice>
        <mc:Fallback xmlns="">
          <p:sp>
            <p:nvSpPr>
              <p:cNvPr id="252" name="The time-like form factor is often parameterized by the relativistic Breit-Wigner (RBW) model.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896151" y="1276450"/>
                <a:ext cx="8142589" cy="3684575"/>
              </a:xfrm>
              <a:prstGeom prst="rect">
                <a:avLst/>
              </a:prstGeom>
              <a:blipFill>
                <a:blip r:embed="rId3"/>
                <a:stretch>
                  <a:fillRect l="-823" t="-2645" r="-1347" b="-11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3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1967" y="4465111"/>
            <a:ext cx="5320119" cy="9788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图像" descr="图像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1870" y="5869240"/>
            <a:ext cx="1871748" cy="358725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Nonresonance"/>
          <p:cNvSpPr txBox="1"/>
          <p:nvPr/>
        </p:nvSpPr>
        <p:spPr>
          <a:xfrm>
            <a:off x="4423349" y="5490725"/>
            <a:ext cx="1485984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>
                <a:solidFill>
                  <a:schemeClr val="accent5"/>
                </a:solidFill>
              </a:defRPr>
            </a:lvl1pPr>
          </a:lstStyle>
          <a:p>
            <a:pPr algn="ctr" defTabSz="410751" hangingPunct="0"/>
            <a:r>
              <a:rPr sz="1687" kern="0">
                <a:solidFill>
                  <a:srgbClr val="C82506"/>
                </a:solidFill>
                <a:latin typeface="Helvetica Light"/>
                <a:sym typeface="Helvetica Light"/>
              </a:rPr>
              <a:t>Nonresonance </a:t>
            </a:r>
          </a:p>
        </p:txBody>
      </p:sp>
      <p:sp>
        <p:nvSpPr>
          <p:cNvPr id="256" name="resonance"/>
          <p:cNvSpPr txBox="1"/>
          <p:nvPr/>
        </p:nvSpPr>
        <p:spPr>
          <a:xfrm>
            <a:off x="7137386" y="5490725"/>
            <a:ext cx="1102867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>
                <a:solidFill>
                  <a:schemeClr val="accent5"/>
                </a:solidFill>
              </a:defRPr>
            </a:lvl1pPr>
          </a:lstStyle>
          <a:p>
            <a:pPr algn="ctr" defTabSz="410751" hangingPunct="0"/>
            <a:r>
              <a:rPr sz="1687" kern="0">
                <a:solidFill>
                  <a:srgbClr val="C82506"/>
                </a:solidFill>
                <a:latin typeface="Helvetica Light"/>
                <a:sym typeface="Helvetica Light"/>
              </a:rPr>
              <a:t>resonance </a:t>
            </a:r>
          </a:p>
        </p:txBody>
      </p:sp>
      <p:sp>
        <p:nvSpPr>
          <p:cNvPr id="257" name="1711.09854"/>
          <p:cNvSpPr txBox="1"/>
          <p:nvPr/>
        </p:nvSpPr>
        <p:spPr>
          <a:xfrm>
            <a:off x="9041125" y="4460046"/>
            <a:ext cx="1138133" cy="313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457200">
              <a:spcBef>
                <a:spcPts val="1200"/>
              </a:spcBef>
              <a:defRPr sz="2233" b="1">
                <a:solidFill>
                  <a:schemeClr val="accent2">
                    <a:hueOff val="-902888"/>
                    <a:satOff val="-15377"/>
                    <a:lumOff val="-1286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defTabSz="321457" hangingPunct="0">
              <a:spcBef>
                <a:spcPts val="844"/>
              </a:spcBef>
            </a:pPr>
            <a:r>
              <a:rPr sz="1570" kern="0" dirty="0">
                <a:solidFill>
                  <a:srgbClr val="00882B">
                    <a:hueOff val="-902888"/>
                    <a:satOff val="-15377"/>
                    <a:lumOff val="-12864"/>
                  </a:srgbClr>
                </a:solidFill>
              </a:rPr>
              <a:t>1711.09854</a:t>
            </a:r>
          </a:p>
        </p:txBody>
      </p:sp>
      <p:sp>
        <p:nvSpPr>
          <p:cNvPr id="258" name="0712.1605"/>
          <p:cNvSpPr txBox="1"/>
          <p:nvPr/>
        </p:nvSpPr>
        <p:spPr>
          <a:xfrm>
            <a:off x="8947523" y="3621162"/>
            <a:ext cx="1025923" cy="313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457200">
              <a:spcBef>
                <a:spcPts val="1200"/>
              </a:spcBef>
              <a:defRPr sz="2233" b="1">
                <a:solidFill>
                  <a:schemeClr val="accent2">
                    <a:hueOff val="-902888"/>
                    <a:satOff val="-15377"/>
                    <a:lumOff val="-1286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defTabSz="321457" hangingPunct="0">
              <a:spcBef>
                <a:spcPts val="844"/>
              </a:spcBef>
            </a:pPr>
            <a:r>
              <a:rPr sz="1570" kern="0" dirty="0">
                <a:solidFill>
                  <a:srgbClr val="00882B">
                    <a:hueOff val="-902888"/>
                    <a:satOff val="-15377"/>
                    <a:lumOff val="-12864"/>
                  </a:srgbClr>
                </a:solidFill>
              </a:rPr>
              <a:t>0712.1605</a:t>
            </a:r>
          </a:p>
        </p:txBody>
      </p:sp>
      <p:sp>
        <p:nvSpPr>
          <p:cNvPr id="25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5650621" y="4574023"/>
            <a:ext cx="282129" cy="29738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algn="ctr" defTabSz="410751" hangingPunct="0"/>
            <a:fld id="{86CB4B4D-7CA3-9044-876B-883B54F8677D}" type="slidenum">
              <a:rPr kern="0">
                <a:solidFill>
                  <a:srgbClr val="000000"/>
                </a:solidFill>
                <a:latin typeface="Helvetica Light"/>
                <a:sym typeface="Helvetica Light"/>
              </a:rPr>
              <a:pPr algn="ctr" defTabSz="410751" hangingPunct="0"/>
              <a:t>39</a:t>
            </a:fld>
            <a:endParaRPr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/>
          <p:nvPr/>
        </p:nvSpPr>
        <p:spPr bwMode="auto">
          <a:xfrm>
            <a:off x="9425740" y="-28100"/>
            <a:ext cx="1483274" cy="998633"/>
          </a:xfrm>
          <a:custGeom>
            <a:avLst/>
            <a:gdLst>
              <a:gd name="T0" fmla="*/ 935 w 1870"/>
              <a:gd name="T1" fmla="*/ 541 h 1259"/>
              <a:gd name="T2" fmla="*/ 533 w 1870"/>
              <a:gd name="T3" fmla="*/ 0 h 1259"/>
              <a:gd name="T4" fmla="*/ 0 w 1870"/>
              <a:gd name="T5" fmla="*/ 0 h 1259"/>
              <a:gd name="T6" fmla="*/ 935 w 1870"/>
              <a:gd name="T7" fmla="*/ 1259 h 1259"/>
              <a:gd name="T8" fmla="*/ 1870 w 1870"/>
              <a:gd name="T9" fmla="*/ 0 h 1259"/>
              <a:gd name="T10" fmla="*/ 1336 w 1870"/>
              <a:gd name="T11" fmla="*/ 0 h 1259"/>
              <a:gd name="T12" fmla="*/ 935 w 1870"/>
              <a:gd name="T13" fmla="*/ 541 h 1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70" h="1259">
                <a:moveTo>
                  <a:pt x="935" y="541"/>
                </a:moveTo>
                <a:lnTo>
                  <a:pt x="533" y="0"/>
                </a:lnTo>
                <a:lnTo>
                  <a:pt x="0" y="0"/>
                </a:lnTo>
                <a:lnTo>
                  <a:pt x="935" y="1259"/>
                </a:lnTo>
                <a:lnTo>
                  <a:pt x="1870" y="0"/>
                </a:lnTo>
                <a:lnTo>
                  <a:pt x="1336" y="0"/>
                </a:lnTo>
                <a:lnTo>
                  <a:pt x="935" y="541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+mj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133469" y="188414"/>
            <a:ext cx="6210417" cy="565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8585">
              <a:lnSpc>
                <a:spcPct val="120000"/>
              </a:lnSpc>
            </a:pPr>
            <a:r>
              <a:rPr lang="en-US" altLang="zh-CN" sz="28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research situation at present</a:t>
            </a:r>
            <a:endParaRPr lang="zh-CN" altLang="en-US" sz="2800" b="1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775475" y="1061639"/>
            <a:ext cx="4865117" cy="5202897"/>
            <a:chOff x="1554" y="5306"/>
            <a:chExt cx="4510" cy="4381"/>
          </a:xfrm>
        </p:grpSpPr>
        <p:sp>
          <p:nvSpPr>
            <p:cNvPr id="20" name="图形"/>
            <p:cNvSpPr/>
            <p:nvPr/>
          </p:nvSpPr>
          <p:spPr>
            <a:xfrm>
              <a:off x="1554" y="5306"/>
              <a:ext cx="4510" cy="4381"/>
            </a:xfrm>
            <a:prstGeom prst="roundRect">
              <a:avLst>
                <a:gd name="adj" fmla="val 6528"/>
              </a:avLst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52000">
                  <a:schemeClr val="accent1">
                    <a:lumMod val="0"/>
                    <a:lumOff val="100000"/>
                  </a:schemeClr>
                </a:gs>
              </a:gsLst>
              <a:lin ang="16200000" scaled="0"/>
            </a:gradFill>
            <a:ln>
              <a:solidFill>
                <a:schemeClr val="bg1">
                  <a:lumMod val="95000"/>
                </a:schemeClr>
              </a:solidFill>
            </a:ln>
            <a:effectLst>
              <a:innerShdw blurRad="228600">
                <a:schemeClr val="accent1">
                  <a:alpha val="16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cs typeface="字魂58号-创中黑" panose="00000500000000000000" charset="-122"/>
              </a:endParaRPr>
            </a:p>
          </p:txBody>
        </p:sp>
        <p:sp>
          <p:nvSpPr>
            <p:cNvPr id="21" name="图形"/>
            <p:cNvSpPr txBox="1"/>
            <p:nvPr/>
          </p:nvSpPr>
          <p:spPr>
            <a:xfrm>
              <a:off x="1806" y="6655"/>
              <a:ext cx="4006" cy="90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algn="ctr" defTabSz="914400">
                <a:lnSpc>
                  <a:spcPct val="150000"/>
                </a:lnSpc>
                <a:defRPr/>
              </a:pP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字魂58号-创中黑" panose="00000500000000000000" charset="-122"/>
                  <a:sym typeface="+mn-ea"/>
                </a:rPr>
                <a:t>Large amounts of data from CDF, D0, Belle, BABAR, </a:t>
              </a:r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字魂58号-创中黑" panose="00000500000000000000" charset="-122"/>
                  <a:sym typeface="+mn-ea"/>
                </a:rPr>
                <a:t>LHCb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字魂58号-创中黑" panose="00000500000000000000" charset="-122"/>
                  <a:sym typeface="+mn-ea"/>
                </a:rPr>
                <a:t> etc. Collaborations.  (Most with BFs ~ 10-5)</a:t>
              </a:r>
            </a:p>
          </p:txBody>
        </p:sp>
        <p:sp>
          <p:nvSpPr>
            <p:cNvPr id="22" name="图形"/>
            <p:cNvSpPr/>
            <p:nvPr/>
          </p:nvSpPr>
          <p:spPr>
            <a:xfrm>
              <a:off x="2418" y="5750"/>
              <a:ext cx="2687" cy="705"/>
            </a:xfrm>
            <a:prstGeom prst="roundRect">
              <a:avLst>
                <a:gd name="adj" fmla="val 50000"/>
              </a:avLst>
            </a:prstGeom>
            <a:solidFill>
              <a:srgbClr val="004EA2"/>
            </a:solidFill>
            <a:ln>
              <a:noFill/>
            </a:ln>
            <a:effectLst>
              <a:outerShdw blurRad="317500" dist="114300" dir="5400000" sx="97000" sy="97000" algn="t" rotWithShape="0">
                <a:srgbClr val="2944A6">
                  <a:alpha val="2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  <a:spcBef>
                  <a:spcPct val="20000"/>
                </a:spcBef>
                <a:defRPr/>
              </a:pP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5816301" y="1007852"/>
            <a:ext cx="5572034" cy="5256684"/>
            <a:chOff x="13134" y="5306"/>
            <a:chExt cx="4510" cy="4381"/>
          </a:xfrm>
        </p:grpSpPr>
        <p:sp>
          <p:nvSpPr>
            <p:cNvPr id="28" name="图形"/>
            <p:cNvSpPr/>
            <p:nvPr/>
          </p:nvSpPr>
          <p:spPr>
            <a:xfrm>
              <a:off x="13134" y="5306"/>
              <a:ext cx="4510" cy="4381"/>
            </a:xfrm>
            <a:prstGeom prst="roundRect">
              <a:avLst>
                <a:gd name="adj" fmla="val 6528"/>
              </a:avLst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52000">
                  <a:schemeClr val="accent1">
                    <a:lumMod val="0"/>
                    <a:lumOff val="100000"/>
                  </a:schemeClr>
                </a:gs>
              </a:gsLst>
              <a:lin ang="16200000" scaled="0"/>
            </a:gradFill>
            <a:ln>
              <a:solidFill>
                <a:schemeClr val="bg1">
                  <a:lumMod val="95000"/>
                </a:schemeClr>
              </a:solidFill>
            </a:ln>
            <a:effectLst>
              <a:innerShdw blurRad="228600">
                <a:schemeClr val="accent1">
                  <a:alpha val="16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cs typeface="字魂58号-创中黑" panose="00000500000000000000" charset="-122"/>
              </a:endParaRPr>
            </a:p>
          </p:txBody>
        </p:sp>
        <p:sp>
          <p:nvSpPr>
            <p:cNvPr id="29" name="图形"/>
            <p:cNvSpPr txBox="1"/>
            <p:nvPr/>
          </p:nvSpPr>
          <p:spPr>
            <a:xfrm>
              <a:off x="13385" y="7243"/>
              <a:ext cx="4085" cy="31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0" name="图形"/>
            <p:cNvSpPr/>
            <p:nvPr/>
          </p:nvSpPr>
          <p:spPr>
            <a:xfrm>
              <a:off x="13969" y="5790"/>
              <a:ext cx="2687" cy="705"/>
            </a:xfrm>
            <a:prstGeom prst="roundRect">
              <a:avLst>
                <a:gd name="adj" fmla="val 50000"/>
              </a:avLst>
            </a:prstGeom>
            <a:solidFill>
              <a:srgbClr val="004EA2"/>
            </a:solidFill>
            <a:ln>
              <a:noFill/>
            </a:ln>
            <a:effectLst>
              <a:outerShdw blurRad="317500" dist="114300" dir="5400000" sx="97000" sy="97000" algn="t" rotWithShape="0">
                <a:srgbClr val="2944A6">
                  <a:alpha val="2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字魂58号-创中黑" panose="00000500000000000000" charset="-122"/>
                <a:sym typeface="+mn-ea"/>
              </a:endParaRPr>
            </a:p>
          </p:txBody>
        </p:sp>
      </p:grpSp>
      <p:sp>
        <p:nvSpPr>
          <p:cNvPr id="40" name="文本框 39"/>
          <p:cNvSpPr txBox="1"/>
          <p:nvPr/>
        </p:nvSpPr>
        <p:spPr>
          <a:xfrm>
            <a:off x="2183393" y="1800623"/>
            <a:ext cx="16875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Experiment</a:t>
            </a:r>
          </a:p>
        </p:txBody>
      </p:sp>
      <p:sp>
        <p:nvSpPr>
          <p:cNvPr id="42" name="文本框 41"/>
          <p:cNvSpPr txBox="1"/>
          <p:nvPr/>
        </p:nvSpPr>
        <p:spPr>
          <a:xfrm>
            <a:off x="7847834" y="1800623"/>
            <a:ext cx="14053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Theory</a:t>
            </a:r>
          </a:p>
        </p:txBody>
      </p:sp>
      <p:pic>
        <p:nvPicPr>
          <p:cNvPr id="43" name="图形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5012" y="279893"/>
            <a:ext cx="1891594" cy="511242"/>
          </a:xfrm>
          <a:prstGeom prst="rect">
            <a:avLst/>
          </a:prstGeom>
          <a:effectLst>
            <a:glow rad="12700">
              <a:schemeClr val="bg1">
                <a:alpha val="76000"/>
              </a:schemeClr>
            </a:glow>
          </a:effec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B9651B33-A5C8-CDA4-AC39-BCC9224C21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346" y="3854628"/>
            <a:ext cx="4590856" cy="627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9FC8DBA9-6186-E035-FA7A-7252B0B241C0}"/>
                  </a:ext>
                </a:extLst>
              </p:cNvPr>
              <p:cNvSpPr txBox="1"/>
              <p:nvPr/>
            </p:nvSpPr>
            <p:spPr>
              <a:xfrm>
                <a:off x="858518" y="4682102"/>
                <a:ext cx="1691902" cy="40491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lvl="0" indent="0" algn="ctr" defTabSz="5842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zh-CN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Helvetica Light"/>
                            </a:rPr>
                          </m:ctrlPr>
                        </m:sSubPr>
                        <m:e>
                          <m:r>
                            <a:rPr kumimoji="0" lang="en-US" altLang="zh-CN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Helvetica Light"/>
                            </a:rPr>
                            <m:t>𝐵</m:t>
                          </m:r>
                        </m:e>
                        <m:sub>
                          <m:r>
                            <a:rPr kumimoji="0" lang="en-US" altLang="zh-CN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Helvetica Light"/>
                            </a:rPr>
                            <m:t>(</m:t>
                          </m:r>
                          <m:r>
                            <a:rPr kumimoji="0" lang="en-US" altLang="zh-CN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Helvetica Light"/>
                            </a:rPr>
                            <m:t>𝑠</m:t>
                          </m:r>
                          <m:r>
                            <a:rPr kumimoji="0" lang="en-US" altLang="zh-CN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Helvetica Light"/>
                            </a:rPr>
                            <m:t>)</m:t>
                          </m:r>
                        </m:sub>
                      </m:sSub>
                      <m:r>
                        <a:rPr kumimoji="0" lang="zh-CN" alt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Helvetica Light"/>
                        </a:rPr>
                        <m:t>→</m:t>
                      </m:r>
                      <m:r>
                        <a:rPr kumimoji="0" lang="zh-CN" alt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Helvetica Light"/>
                        </a:rPr>
                        <m:t>𝐷𝑃𝑃</m:t>
                      </m:r>
                    </m:oMath>
                  </m:oMathPara>
                </a14:m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9FC8DBA9-6186-E035-FA7A-7252B0B241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518" y="4682102"/>
                <a:ext cx="1691902" cy="404919"/>
              </a:xfrm>
              <a:prstGeom prst="rect">
                <a:avLst/>
              </a:prstGeom>
              <a:blipFill>
                <a:blip r:embed="rId5"/>
                <a:stretch>
                  <a:fillRect l="-3249" b="-2727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AB541834-E3E1-0F76-5A0B-563FCD43FE80}"/>
                  </a:ext>
                </a:extLst>
              </p:cNvPr>
              <p:cNvSpPr txBox="1"/>
              <p:nvPr/>
            </p:nvSpPr>
            <p:spPr>
              <a:xfrm>
                <a:off x="2805408" y="4721950"/>
                <a:ext cx="1290097" cy="3693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marL="0" marR="0" lvl="0" indent="0" algn="ctr" defTabSz="5842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zh-CN" alt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Helvetica Light"/>
                        </a:rPr>
                        <m:t>𝐵</m:t>
                      </m:r>
                      <m:r>
                        <a:rPr kumimoji="0" lang="zh-CN" alt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Helvetica Light"/>
                        </a:rPr>
                        <m:t>→</m:t>
                      </m:r>
                      <m:r>
                        <m:rPr>
                          <m:sty m:val="p"/>
                        </m:rPr>
                        <a:rPr kumimoji="0" lang="en-US" altLang="zh-CN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Helvetica Light"/>
                        </a:rPr>
                        <m:t>DDP</m:t>
                      </m:r>
                    </m:oMath>
                  </m:oMathPara>
                </a14:m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AB541834-E3E1-0F76-5A0B-563FCD43FE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5408" y="4721950"/>
                <a:ext cx="1290097" cy="369332"/>
              </a:xfrm>
              <a:prstGeom prst="rect">
                <a:avLst/>
              </a:prstGeom>
              <a:blipFill>
                <a:blip r:embed="rId6"/>
                <a:stretch>
                  <a:fillRect l="-7547" r="-1887" b="-6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98722DD5-07B8-802B-3FE2-1FBB2E159D78}"/>
                  </a:ext>
                </a:extLst>
              </p:cNvPr>
              <p:cNvSpPr txBox="1"/>
              <p:nvPr/>
            </p:nvSpPr>
            <p:spPr>
              <a:xfrm>
                <a:off x="901700" y="5287452"/>
                <a:ext cx="3443696" cy="8120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58420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Light"/>
                            </a:rPr>
                          </m:ctrlPr>
                        </m:sSubSupPr>
                        <m:e>
                          <m:r>
                            <a:rPr lang="en-US" altLang="zh-CN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Light"/>
                            </a:rPr>
                            <m:t>𝐵</m:t>
                          </m:r>
                        </m:e>
                        <m:sub>
                          <m:r>
                            <a:rPr lang="en-US" altLang="zh-CN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Light"/>
                            </a:rPr>
                            <m:t>(</m:t>
                          </m:r>
                          <m:r>
                            <a:rPr lang="en-US" altLang="zh-CN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Light"/>
                            </a:rPr>
                            <m:t>𝑠</m:t>
                          </m:r>
                          <m:r>
                            <a:rPr lang="en-US" altLang="zh-CN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Light"/>
                            </a:rPr>
                            <m:t>)</m:t>
                          </m:r>
                        </m:sub>
                        <m:sup>
                          <m:r>
                            <a:rPr lang="en-US" altLang="zh-CN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Light"/>
                            </a:rPr>
                            <m:t>0</m:t>
                          </m:r>
                        </m:sup>
                      </m:sSubSup>
                      <m:r>
                        <a:rPr lang="zh-CN" altLang="en-US" sz="24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Light"/>
                        </a:rPr>
                        <m:t>→</m:t>
                      </m:r>
                      <m:sSub>
                        <m:sSubPr>
                          <m:ctrlPr>
                            <a:rPr lang="en-US" altLang="zh-CN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Light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Light"/>
                            </a:rPr>
                            <m:t>X</m:t>
                          </m:r>
                        </m:e>
                        <m:sub>
                          <m:r>
                            <a:rPr lang="en-US" altLang="zh-CN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Light"/>
                            </a:rPr>
                            <m:t>𝑐</m:t>
                          </m:r>
                          <m:acc>
                            <m:accPr>
                              <m:chr m:val="̅"/>
                              <m:ctrlPr>
                                <a:rPr lang="en-US" altLang="zh-CN" sz="24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Light"/>
                                </a:rPr>
                              </m:ctrlPr>
                            </m:accPr>
                            <m:e>
                              <m:r>
                                <a:rPr lang="en-US" altLang="zh-CN" sz="24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Light"/>
                                </a:rPr>
                                <m:t>𝑐</m:t>
                              </m:r>
                            </m:e>
                          </m:acc>
                        </m:sub>
                      </m:sSub>
                      <m:r>
                        <a:rPr lang="en-US" altLang="zh-CN" sz="24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Light"/>
                        </a:rPr>
                        <m:t>(</m:t>
                      </m:r>
                      <m:r>
                        <a:rPr lang="zh-CN" altLang="en-US" sz="24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Light"/>
                        </a:rPr>
                        <m:t>𝜋𝜋</m:t>
                      </m:r>
                      <m:r>
                        <a:rPr lang="en-US" altLang="zh-CN" sz="24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Light"/>
                        </a:rPr>
                        <m:t>,</m:t>
                      </m:r>
                      <m:r>
                        <a:rPr lang="en-US" altLang="zh-CN" sz="24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Light"/>
                        </a:rPr>
                        <m:t>𝐾𝐾</m:t>
                      </m:r>
                      <m:r>
                        <a:rPr lang="en-US" altLang="zh-CN" sz="24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Light"/>
                        </a:rPr>
                        <m:t>,</m:t>
                      </m:r>
                      <m:r>
                        <a:rPr lang="en-US" altLang="zh-CN" sz="24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Light"/>
                        </a:rPr>
                        <m:t>𝐾</m:t>
                      </m:r>
                      <m:r>
                        <a:rPr lang="zh-CN" altLang="en-US" sz="24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Light"/>
                        </a:rPr>
                        <m:t>𝜋</m:t>
                      </m:r>
                      <m:r>
                        <a:rPr lang="en-US" altLang="zh-CN" sz="24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Light"/>
                        </a:rPr>
                        <m:t>…)</m:t>
                      </m:r>
                    </m:oMath>
                  </m:oMathPara>
                </a14:m>
                <a:endParaRPr lang="en-US" altLang="zh-CN" sz="24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Helvetica Light"/>
                </a:endParaRPr>
              </a:p>
              <a:p>
                <a:pPr algn="ctr" defTabSz="584200" hangingPunct="0"/>
                <a:r>
                  <a:rPr lang="en-US" altLang="zh-CN" sz="24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Helvetica Light"/>
                  </a:rPr>
                  <a:t>Even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Helvetica Light"/>
                          </a:rPr>
                        </m:ctrlPr>
                      </m:sSubPr>
                      <m:e>
                        <m:r>
                          <a:rPr lang="en-US" altLang="zh-CN" sz="24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Helvetica Light"/>
                          </a:rPr>
                          <m:t>𝐵</m:t>
                        </m:r>
                      </m:e>
                      <m:sub>
                        <m:r>
                          <a:rPr lang="en-US" altLang="zh-CN" sz="24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Helvetica Light"/>
                          </a:rPr>
                          <m:t>𝑐</m:t>
                        </m:r>
                      </m:sub>
                    </m:sSub>
                  </m:oMath>
                </a14:m>
                <a:endParaRPr lang="zh-CN" alt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Helvetica Light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98722DD5-07B8-802B-3FE2-1FBB2E159D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700" y="5287452"/>
                <a:ext cx="3443696" cy="812017"/>
              </a:xfrm>
              <a:prstGeom prst="rect">
                <a:avLst/>
              </a:prstGeom>
              <a:blipFill>
                <a:blip r:embed="rId7"/>
                <a:stretch>
                  <a:fillRect b="-216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8" name="图片 67">
            <a:extLst>
              <a:ext uri="{FF2B5EF4-FFF2-40B4-BE49-F238E27FC236}">
                <a16:creationId xmlns:a16="http://schemas.microsoft.com/office/drawing/2014/main" id="{C49E9231-2642-34FF-9599-7B311DFCC3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2434" y="2713198"/>
            <a:ext cx="2313821" cy="400111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74ED34DA-3FF2-D91F-ED33-BEB9689453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11434" y="3391995"/>
            <a:ext cx="2419306" cy="431324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838A82C2-6032-A4A5-0702-23FD9B1CEA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98702" y="4040036"/>
            <a:ext cx="2456864" cy="432593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66AF5910-6DDC-BFC1-942E-128D6AF614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26675" y="4739350"/>
            <a:ext cx="2443330" cy="382491"/>
          </a:xfrm>
          <a:prstGeom prst="rect">
            <a:avLst/>
          </a:prstGeom>
        </p:spPr>
      </p:pic>
      <p:pic>
        <p:nvPicPr>
          <p:cNvPr id="72" name="图片 71">
            <a:extLst>
              <a:ext uri="{FF2B5EF4-FFF2-40B4-BE49-F238E27FC236}">
                <a16:creationId xmlns:a16="http://schemas.microsoft.com/office/drawing/2014/main" id="{B3E95182-5D39-F7AF-543A-5C00F4D3FF3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32314" y="5441607"/>
            <a:ext cx="2467716" cy="408541"/>
          </a:xfrm>
          <a:prstGeom prst="rect">
            <a:avLst/>
          </a:prstGeom>
        </p:spPr>
      </p:pic>
      <p:pic>
        <p:nvPicPr>
          <p:cNvPr id="73" name="图片 72">
            <a:extLst>
              <a:ext uri="{FF2B5EF4-FFF2-40B4-BE49-F238E27FC236}">
                <a16:creationId xmlns:a16="http://schemas.microsoft.com/office/drawing/2014/main" id="{CFBFF2F3-8594-11AD-D75B-8FFE9E8B0EB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8655646" y="2689665"/>
            <a:ext cx="108652" cy="3386329"/>
          </a:xfrm>
          <a:prstGeom prst="rect">
            <a:avLst/>
          </a:prstGeom>
        </p:spPr>
      </p:pic>
      <p:pic>
        <p:nvPicPr>
          <p:cNvPr id="74" name="图片 73">
            <a:extLst>
              <a:ext uri="{FF2B5EF4-FFF2-40B4-BE49-F238E27FC236}">
                <a16:creationId xmlns:a16="http://schemas.microsoft.com/office/drawing/2014/main" id="{B12AD080-7E37-3255-3A77-CB9435A0C20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8662437" y="4138078"/>
            <a:ext cx="101861" cy="1592059"/>
          </a:xfrm>
          <a:prstGeom prst="rect">
            <a:avLst/>
          </a:prstGeom>
        </p:spPr>
      </p:pic>
      <p:sp>
        <p:nvSpPr>
          <p:cNvPr id="78" name="文本框 77">
            <a:extLst>
              <a:ext uri="{FF2B5EF4-FFF2-40B4-BE49-F238E27FC236}">
                <a16:creationId xmlns:a16="http://schemas.microsoft.com/office/drawing/2014/main" id="{12C2AFC4-25F8-7C53-FDC1-F7E63330E177}"/>
              </a:ext>
            </a:extLst>
          </p:cNvPr>
          <p:cNvSpPr txBox="1"/>
          <p:nvPr/>
        </p:nvSpPr>
        <p:spPr>
          <a:xfrm>
            <a:off x="8765279" y="3186810"/>
            <a:ext cx="25963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/>
              <a:t>A. Furman, </a:t>
            </a:r>
            <a:r>
              <a:rPr lang="en-US" altLang="zh-CN" sz="1200" dirty="0" err="1"/>
              <a:t>B.El</a:t>
            </a:r>
            <a:r>
              <a:rPr lang="en-US" altLang="zh-CN" sz="1200" dirty="0"/>
              <a:t> </a:t>
            </a:r>
            <a:r>
              <a:rPr lang="en-US" altLang="zh-CN" sz="1200" dirty="0" err="1"/>
              <a:t>Bennich</a:t>
            </a:r>
            <a:r>
              <a:rPr lang="en-US" altLang="zh-CN" sz="1200" dirty="0"/>
              <a:t>, R. Kaminski, T. </a:t>
            </a:r>
            <a:r>
              <a:rPr lang="en-US" altLang="zh-CN" sz="1200" dirty="0" err="1"/>
              <a:t>Mannel</a:t>
            </a:r>
            <a:r>
              <a:rPr lang="en-US" altLang="zh-CN" sz="1200" dirty="0"/>
              <a:t>, X.H. Guo, Y.D. Yang, Z.H. Zhang,… </a:t>
            </a: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A2523F32-2777-3A17-C022-BB180173CA44}"/>
              </a:ext>
            </a:extLst>
          </p:cNvPr>
          <p:cNvSpPr txBox="1"/>
          <p:nvPr/>
        </p:nvSpPr>
        <p:spPr>
          <a:xfrm>
            <a:off x="8799396" y="2729379"/>
            <a:ext cx="24634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/>
              <a:t>H.Y. Cheng, C.K. Chua, Y. Li,… </a:t>
            </a:r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D5980C8C-EB53-09BD-A435-466D522E4332}"/>
              </a:ext>
            </a:extLst>
          </p:cNvPr>
          <p:cNvSpPr txBox="1"/>
          <p:nvPr/>
        </p:nvSpPr>
        <p:spPr>
          <a:xfrm>
            <a:off x="8822936" y="4024550"/>
            <a:ext cx="24139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/>
              <a:t>H.N. Li, C.D. Lu , Z.J. Xiao…….</a:t>
            </a:r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4B4173AD-46D7-5858-01F2-BF45F85DE867}"/>
              </a:ext>
            </a:extLst>
          </p:cNvPr>
          <p:cNvSpPr txBox="1"/>
          <p:nvPr/>
        </p:nvSpPr>
        <p:spPr>
          <a:xfrm>
            <a:off x="8730095" y="4692957"/>
            <a:ext cx="26666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/>
              <a:t>X.G. Xiao, G.N. Li, D. Xu, J.L. Rosner, M. </a:t>
            </a:r>
            <a:r>
              <a:rPr lang="en-US" altLang="zh-CN" sz="1400" dirty="0" err="1"/>
              <a:t>Gronau</a:t>
            </a:r>
            <a:r>
              <a:rPr lang="en-US" altLang="zh-CN" sz="1400" dirty="0"/>
              <a:t>,… </a:t>
            </a:r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8BBCE729-E38B-4356-B379-BA92AC1C37DD}"/>
              </a:ext>
            </a:extLst>
          </p:cNvPr>
          <p:cNvSpPr txBox="1"/>
          <p:nvPr/>
        </p:nvSpPr>
        <p:spPr>
          <a:xfrm>
            <a:off x="8771090" y="5422360"/>
            <a:ext cx="24658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/>
              <a:t>Ulf-G. </a:t>
            </a:r>
            <a:r>
              <a:rPr lang="en-US" altLang="zh-CN" sz="1400" dirty="0" err="1"/>
              <a:t>Meißner</a:t>
            </a:r>
            <a:r>
              <a:rPr lang="en-US" altLang="zh-CN" sz="1400" dirty="0"/>
              <a:t> (Light-cone), </a:t>
            </a:r>
          </a:p>
          <a:p>
            <a:r>
              <a:rPr lang="en-US" altLang="zh-CN" sz="1400" dirty="0"/>
              <a:t>A. </a:t>
            </a:r>
            <a:r>
              <a:rPr lang="en-US" altLang="zh-CN" sz="1400" dirty="0" err="1"/>
              <a:t>Khodjamirian</a:t>
            </a:r>
            <a:r>
              <a:rPr lang="en-US" altLang="zh-CN" sz="1400" dirty="0"/>
              <a:t> (QCD) </a:t>
            </a:r>
            <a:endParaRPr lang="zh-CN" altLang="en-US" sz="1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8D8E12D-68CA-F7F2-549E-1721318AC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477" y="434036"/>
            <a:ext cx="5035732" cy="579779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27C3763-8428-04ED-C3E0-53B26DB839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7429" y="595183"/>
            <a:ext cx="5035732" cy="372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12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/>
          <p:nvPr/>
        </p:nvSpPr>
        <p:spPr bwMode="auto">
          <a:xfrm>
            <a:off x="9425740" y="-28100"/>
            <a:ext cx="1483274" cy="998633"/>
          </a:xfrm>
          <a:custGeom>
            <a:avLst/>
            <a:gdLst>
              <a:gd name="T0" fmla="*/ 935 w 1870"/>
              <a:gd name="T1" fmla="*/ 541 h 1259"/>
              <a:gd name="T2" fmla="*/ 533 w 1870"/>
              <a:gd name="T3" fmla="*/ 0 h 1259"/>
              <a:gd name="T4" fmla="*/ 0 w 1870"/>
              <a:gd name="T5" fmla="*/ 0 h 1259"/>
              <a:gd name="T6" fmla="*/ 935 w 1870"/>
              <a:gd name="T7" fmla="*/ 1259 h 1259"/>
              <a:gd name="T8" fmla="*/ 1870 w 1870"/>
              <a:gd name="T9" fmla="*/ 0 h 1259"/>
              <a:gd name="T10" fmla="*/ 1336 w 1870"/>
              <a:gd name="T11" fmla="*/ 0 h 1259"/>
              <a:gd name="T12" fmla="*/ 935 w 1870"/>
              <a:gd name="T13" fmla="*/ 541 h 1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70" h="1259">
                <a:moveTo>
                  <a:pt x="935" y="541"/>
                </a:moveTo>
                <a:lnTo>
                  <a:pt x="533" y="0"/>
                </a:lnTo>
                <a:lnTo>
                  <a:pt x="0" y="0"/>
                </a:lnTo>
                <a:lnTo>
                  <a:pt x="935" y="1259"/>
                </a:lnTo>
                <a:lnTo>
                  <a:pt x="1870" y="0"/>
                </a:lnTo>
                <a:lnTo>
                  <a:pt x="1336" y="0"/>
                </a:lnTo>
                <a:lnTo>
                  <a:pt x="935" y="541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+mj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133469" y="188414"/>
            <a:ext cx="8578941" cy="941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8585">
              <a:lnSpc>
                <a:spcPct val="120000"/>
              </a:lnSpc>
            </a:pPr>
            <a:r>
              <a:rPr lang="zh-CN" altLang="en-US" sz="24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</a:t>
            </a:r>
            <a:r>
              <a:rPr lang="en-US" altLang="zh-CN" sz="24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Framework:</a:t>
            </a:r>
          </a:p>
          <a:p>
            <a:pPr defTabSz="108585">
              <a:lnSpc>
                <a:spcPct val="120000"/>
              </a:lnSpc>
            </a:pPr>
            <a:r>
              <a:rPr lang="en-US" altLang="zh-CN" sz="24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How the B meson decay to three light mesons?</a:t>
            </a:r>
          </a:p>
        </p:txBody>
      </p:sp>
      <p:pic>
        <p:nvPicPr>
          <p:cNvPr id="19" name="image 10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354648" y="5042302"/>
            <a:ext cx="4810117" cy="1510301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6371630" y="1852485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关键</a:t>
            </a:r>
          </a:p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词语</a:t>
            </a:r>
          </a:p>
        </p:txBody>
      </p:sp>
      <p:sp>
        <p:nvSpPr>
          <p:cNvPr id="42" name="矩形 41"/>
          <p:cNvSpPr/>
          <p:nvPr/>
        </p:nvSpPr>
        <p:spPr>
          <a:xfrm>
            <a:off x="7984704" y="1492784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zh-CN" altLang="en-US" kern="0" dirty="0">
                <a:solidFill>
                  <a:srgbClr val="F8F8F8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关键</a:t>
            </a:r>
          </a:p>
          <a:p>
            <a:pPr lvl="0" algn="ctr">
              <a:defRPr/>
            </a:pPr>
            <a:r>
              <a:rPr lang="zh-CN" altLang="en-US" kern="0" dirty="0">
                <a:solidFill>
                  <a:srgbClr val="F8F8F8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词语</a:t>
            </a:r>
          </a:p>
        </p:txBody>
      </p:sp>
      <p:sp>
        <p:nvSpPr>
          <p:cNvPr id="43" name="矩形 42"/>
          <p:cNvSpPr/>
          <p:nvPr/>
        </p:nvSpPr>
        <p:spPr>
          <a:xfrm>
            <a:off x="6864815" y="3257980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zh-CN" altLang="en-US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关键</a:t>
            </a:r>
          </a:p>
          <a:p>
            <a:pPr lvl="0" algn="ctr">
              <a:defRPr/>
            </a:pPr>
            <a:r>
              <a:rPr lang="zh-CN" altLang="en-US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词语</a:t>
            </a:r>
          </a:p>
        </p:txBody>
      </p:sp>
      <p:sp>
        <p:nvSpPr>
          <p:cNvPr id="44" name="矩形 43"/>
          <p:cNvSpPr/>
          <p:nvPr/>
        </p:nvSpPr>
        <p:spPr>
          <a:xfrm>
            <a:off x="8388631" y="3660609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zh-CN" altLang="en-US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关键</a:t>
            </a:r>
          </a:p>
          <a:p>
            <a:pPr lvl="0" algn="ctr">
              <a:defRPr/>
            </a:pPr>
            <a:r>
              <a:rPr lang="zh-CN" altLang="en-US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词语</a:t>
            </a:r>
          </a:p>
        </p:txBody>
      </p:sp>
      <p:sp>
        <p:nvSpPr>
          <p:cNvPr id="45" name="矩形 44"/>
          <p:cNvSpPr/>
          <p:nvPr/>
        </p:nvSpPr>
        <p:spPr>
          <a:xfrm>
            <a:off x="9964038" y="2857712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zh-CN" altLang="en-US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关键</a:t>
            </a:r>
            <a:endParaRPr lang="en-US" altLang="zh-CN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 lvl="0" algn="ctr">
              <a:defRPr/>
            </a:pPr>
            <a:r>
              <a:rPr lang="zh-CN" altLang="en-US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词语</a:t>
            </a:r>
          </a:p>
        </p:txBody>
      </p:sp>
      <p:sp>
        <p:nvSpPr>
          <p:cNvPr id="46" name="矩形 45"/>
          <p:cNvSpPr/>
          <p:nvPr/>
        </p:nvSpPr>
        <p:spPr>
          <a:xfrm>
            <a:off x="3212955" y="310536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zh-CN" altLang="en-US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8343173" y="2508792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zh-CN" altLang="en-US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关键</a:t>
            </a:r>
          </a:p>
          <a:p>
            <a:pPr lvl="0" algn="ctr">
              <a:defRPr/>
            </a:pPr>
            <a:r>
              <a:rPr lang="zh-CN" altLang="en-US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词</a:t>
            </a:r>
          </a:p>
        </p:txBody>
      </p:sp>
      <p:sp>
        <p:nvSpPr>
          <p:cNvPr id="48" name="矩形 47"/>
          <p:cNvSpPr/>
          <p:nvPr/>
        </p:nvSpPr>
        <p:spPr>
          <a:xfrm>
            <a:off x="9640872" y="1667772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关键</a:t>
            </a:r>
          </a:p>
          <a:p>
            <a:pPr algn="ctr">
              <a:defRPr/>
            </a:pPr>
            <a:r>
              <a:rPr lang="zh-CN" altLang="en-US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词语</a:t>
            </a:r>
          </a:p>
        </p:txBody>
      </p:sp>
      <p:pic>
        <p:nvPicPr>
          <p:cNvPr id="61" name="图形 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5012" y="279893"/>
            <a:ext cx="1891594" cy="511242"/>
          </a:xfrm>
          <a:prstGeom prst="rect">
            <a:avLst/>
          </a:prstGeom>
          <a:effectLst>
            <a:glow rad="12700">
              <a:schemeClr val="bg1">
                <a:alpha val="76000"/>
              </a:schemeClr>
            </a:glow>
          </a:effectLst>
        </p:spPr>
      </p:pic>
      <p:sp>
        <p:nvSpPr>
          <p:cNvPr id="62" name="矩形 61"/>
          <p:cNvSpPr/>
          <p:nvPr/>
        </p:nvSpPr>
        <p:spPr>
          <a:xfrm>
            <a:off x="0" y="-1256665"/>
            <a:ext cx="901700" cy="901700"/>
          </a:xfrm>
          <a:prstGeom prst="rect">
            <a:avLst/>
          </a:prstGeom>
          <a:solidFill>
            <a:srgbClr val="004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矩形 62"/>
          <p:cNvSpPr/>
          <p:nvPr/>
        </p:nvSpPr>
        <p:spPr>
          <a:xfrm>
            <a:off x="998220" y="-1267142"/>
            <a:ext cx="901700" cy="901700"/>
          </a:xfrm>
          <a:prstGeom prst="rect">
            <a:avLst/>
          </a:prstGeom>
          <a:solidFill>
            <a:srgbClr val="FC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/>
          <p:cNvSpPr/>
          <p:nvPr/>
        </p:nvSpPr>
        <p:spPr>
          <a:xfrm>
            <a:off x="1996440" y="-1267142"/>
            <a:ext cx="901700" cy="901700"/>
          </a:xfrm>
          <a:prstGeom prst="rect">
            <a:avLst/>
          </a:prstGeom>
          <a:gradFill>
            <a:gsLst>
              <a:gs pos="100000">
                <a:srgbClr val="004EA2"/>
              </a:gs>
              <a:gs pos="0">
                <a:srgbClr val="007BF5"/>
              </a:gs>
            </a:gsLst>
            <a:lin ang="5400000" scaled="0"/>
          </a:gradFill>
          <a:ln>
            <a:noFill/>
          </a:ln>
          <a:effectLst>
            <a:outerShdw blurRad="11430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 Light" panose="020B0502040204020203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5D58BE7-08A9-D9CA-52A1-5C4DBD59E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978" y="1754958"/>
            <a:ext cx="9013305" cy="421447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6616FCA-6CFF-077A-3AF5-DD30DC37F3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7312" y="5190228"/>
            <a:ext cx="3913971" cy="110956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 descr="城市的风景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02"/>
          <a:stretch>
            <a:fillRect/>
          </a:stretch>
        </p:blipFill>
        <p:spPr>
          <a:xfrm>
            <a:off x="0" y="493858"/>
            <a:ext cx="12191821" cy="6364142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90" y="-28100"/>
            <a:ext cx="12191910" cy="6858000"/>
          </a:xfrm>
          <a:prstGeom prst="rect">
            <a:avLst/>
          </a:prstGeom>
          <a:gradFill>
            <a:gsLst>
              <a:gs pos="85000">
                <a:schemeClr val="accent1">
                  <a:lumMod val="5000"/>
                  <a:lumOff val="95000"/>
                  <a:alpha val="90000"/>
                </a:schemeClr>
              </a:gs>
              <a:gs pos="61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7" name="任意多边形: 形状 26"/>
          <p:cNvSpPr>
            <a:spLocks noChangeArrowheads="1"/>
          </p:cNvSpPr>
          <p:nvPr/>
        </p:nvSpPr>
        <p:spPr bwMode="auto">
          <a:xfrm>
            <a:off x="4616982" y="2178775"/>
            <a:ext cx="3031067" cy="2997186"/>
          </a:xfrm>
          <a:custGeom>
            <a:avLst/>
            <a:gdLst>
              <a:gd name="connsiteX0" fmla="*/ 2256743 w 3031067"/>
              <a:gd name="connsiteY0" fmla="*/ 2995797 h 2997186"/>
              <a:gd name="connsiteX1" fmla="*/ 2256823 w 3031067"/>
              <a:gd name="connsiteY1" fmla="*/ 2995877 h 2997186"/>
              <a:gd name="connsiteX2" fmla="*/ 2256830 w 3031067"/>
              <a:gd name="connsiteY2" fmla="*/ 2995870 h 2997186"/>
              <a:gd name="connsiteX3" fmla="*/ 2257488 w 3031067"/>
              <a:gd name="connsiteY3" fmla="*/ 2996528 h 2997186"/>
              <a:gd name="connsiteX4" fmla="*/ 2256830 w 3031067"/>
              <a:gd name="connsiteY4" fmla="*/ 2997186 h 2997186"/>
              <a:gd name="connsiteX5" fmla="*/ 2256750 w 3031067"/>
              <a:gd name="connsiteY5" fmla="*/ 2997106 h 2997186"/>
              <a:gd name="connsiteX6" fmla="*/ 2256743 w 3031067"/>
              <a:gd name="connsiteY6" fmla="*/ 2997113 h 2997186"/>
              <a:gd name="connsiteX7" fmla="*/ 2256085 w 3031067"/>
              <a:gd name="connsiteY7" fmla="*/ 2996455 h 2997186"/>
              <a:gd name="connsiteX8" fmla="*/ 2256743 w 3031067"/>
              <a:gd name="connsiteY8" fmla="*/ 2995797 h 2997186"/>
              <a:gd name="connsiteX9" fmla="*/ 1520794 w 3031067"/>
              <a:gd name="connsiteY9" fmla="*/ 2985014 h 2997186"/>
              <a:gd name="connsiteX10" fmla="*/ 1523425 w 3031067"/>
              <a:gd name="connsiteY10" fmla="*/ 2986988 h 2997186"/>
              <a:gd name="connsiteX11" fmla="*/ 1520794 w 3031067"/>
              <a:gd name="connsiteY11" fmla="*/ 2988962 h 2997186"/>
              <a:gd name="connsiteX12" fmla="*/ 1518163 w 3031067"/>
              <a:gd name="connsiteY12" fmla="*/ 2986988 h 2997186"/>
              <a:gd name="connsiteX13" fmla="*/ 1520794 w 3031067"/>
              <a:gd name="connsiteY13" fmla="*/ 2985014 h 2997186"/>
              <a:gd name="connsiteX14" fmla="*/ 1605648 w 3031067"/>
              <a:gd name="connsiteY14" fmla="*/ 2982383 h 2997186"/>
              <a:gd name="connsiteX15" fmla="*/ 1608937 w 3031067"/>
              <a:gd name="connsiteY15" fmla="*/ 2983699 h 2997186"/>
              <a:gd name="connsiteX16" fmla="*/ 1605648 w 3031067"/>
              <a:gd name="connsiteY16" fmla="*/ 2985015 h 2997186"/>
              <a:gd name="connsiteX17" fmla="*/ 1602359 w 3031067"/>
              <a:gd name="connsiteY17" fmla="*/ 2983699 h 2997186"/>
              <a:gd name="connsiteX18" fmla="*/ 1605648 w 3031067"/>
              <a:gd name="connsiteY18" fmla="*/ 2982383 h 2997186"/>
              <a:gd name="connsiteX19" fmla="*/ 1435940 w 3031067"/>
              <a:gd name="connsiteY19" fmla="*/ 2982383 h 2997186"/>
              <a:gd name="connsiteX20" fmla="*/ 1439229 w 3031067"/>
              <a:gd name="connsiteY20" fmla="*/ 2983699 h 2997186"/>
              <a:gd name="connsiteX21" fmla="*/ 1435940 w 3031067"/>
              <a:gd name="connsiteY21" fmla="*/ 2985015 h 2997186"/>
              <a:gd name="connsiteX22" fmla="*/ 1432651 w 3031067"/>
              <a:gd name="connsiteY22" fmla="*/ 2983699 h 2997186"/>
              <a:gd name="connsiteX23" fmla="*/ 1435940 w 3031067"/>
              <a:gd name="connsiteY23" fmla="*/ 2982383 h 2997186"/>
              <a:gd name="connsiteX24" fmla="*/ 1691161 w 3031067"/>
              <a:gd name="connsiteY24" fmla="*/ 2975805 h 2997186"/>
              <a:gd name="connsiteX25" fmla="*/ 1693135 w 3031067"/>
              <a:gd name="connsiteY25" fmla="*/ 2977779 h 2997186"/>
              <a:gd name="connsiteX26" fmla="*/ 1691161 w 3031067"/>
              <a:gd name="connsiteY26" fmla="*/ 2979753 h 2997186"/>
              <a:gd name="connsiteX27" fmla="*/ 1689187 w 3031067"/>
              <a:gd name="connsiteY27" fmla="*/ 2977779 h 2997186"/>
              <a:gd name="connsiteX28" fmla="*/ 1691161 w 3031067"/>
              <a:gd name="connsiteY28" fmla="*/ 2975805 h 2997186"/>
              <a:gd name="connsiteX29" fmla="*/ 2100303 w 3031067"/>
              <a:gd name="connsiteY29" fmla="*/ 2963965 h 2997186"/>
              <a:gd name="connsiteX30" fmla="*/ 2100961 w 3031067"/>
              <a:gd name="connsiteY30" fmla="*/ 2964623 h 2997186"/>
              <a:gd name="connsiteX31" fmla="*/ 2100303 w 3031067"/>
              <a:gd name="connsiteY31" fmla="*/ 2965281 h 2997186"/>
              <a:gd name="connsiteX32" fmla="*/ 2099645 w 3031067"/>
              <a:gd name="connsiteY32" fmla="*/ 2964623 h 2997186"/>
              <a:gd name="connsiteX33" fmla="*/ 2100303 w 3031067"/>
              <a:gd name="connsiteY33" fmla="*/ 2963965 h 2997186"/>
              <a:gd name="connsiteX34" fmla="*/ 1772726 w 3031067"/>
              <a:gd name="connsiteY34" fmla="*/ 2960018 h 2997186"/>
              <a:gd name="connsiteX35" fmla="*/ 1774700 w 3031067"/>
              <a:gd name="connsiteY35" fmla="*/ 2961992 h 2997186"/>
              <a:gd name="connsiteX36" fmla="*/ 1772726 w 3031067"/>
              <a:gd name="connsiteY36" fmla="*/ 2963966 h 2997186"/>
              <a:gd name="connsiteX37" fmla="*/ 1770752 w 3031067"/>
              <a:gd name="connsiteY37" fmla="*/ 2961992 h 2997186"/>
              <a:gd name="connsiteX38" fmla="*/ 1772726 w 3031067"/>
              <a:gd name="connsiteY38" fmla="*/ 2960018 h 2997186"/>
              <a:gd name="connsiteX39" fmla="*/ 2331791 w 3031067"/>
              <a:gd name="connsiteY39" fmla="*/ 2954785 h 2997186"/>
              <a:gd name="connsiteX40" fmla="*/ 2331810 w 3031067"/>
              <a:gd name="connsiteY40" fmla="*/ 2954804 h 2997186"/>
              <a:gd name="connsiteX41" fmla="*/ 2331815 w 3031067"/>
              <a:gd name="connsiteY41" fmla="*/ 2954799 h 2997186"/>
              <a:gd name="connsiteX42" fmla="*/ 2332473 w 3031067"/>
              <a:gd name="connsiteY42" fmla="*/ 2955457 h 2997186"/>
              <a:gd name="connsiteX43" fmla="*/ 2331815 w 3031067"/>
              <a:gd name="connsiteY43" fmla="*/ 2956115 h 2997186"/>
              <a:gd name="connsiteX44" fmla="*/ 2331796 w 3031067"/>
              <a:gd name="connsiteY44" fmla="*/ 2956096 h 2997186"/>
              <a:gd name="connsiteX45" fmla="*/ 2331791 w 3031067"/>
              <a:gd name="connsiteY45" fmla="*/ 2956101 h 2997186"/>
              <a:gd name="connsiteX46" fmla="*/ 2331133 w 3031067"/>
              <a:gd name="connsiteY46" fmla="*/ 2955443 h 2997186"/>
              <a:gd name="connsiteX47" fmla="*/ 2331791 w 3031067"/>
              <a:gd name="connsiteY47" fmla="*/ 2954785 h 2997186"/>
              <a:gd name="connsiteX48" fmla="*/ 1856922 w 3031067"/>
              <a:gd name="connsiteY48" fmla="*/ 2944231 h 2997186"/>
              <a:gd name="connsiteX49" fmla="*/ 1858896 w 3031067"/>
              <a:gd name="connsiteY49" fmla="*/ 2946205 h 2997186"/>
              <a:gd name="connsiteX50" fmla="*/ 1856922 w 3031067"/>
              <a:gd name="connsiteY50" fmla="*/ 2948179 h 2997186"/>
              <a:gd name="connsiteX51" fmla="*/ 1854948 w 3031067"/>
              <a:gd name="connsiteY51" fmla="*/ 2946205 h 2997186"/>
              <a:gd name="connsiteX52" fmla="*/ 1856922 w 3031067"/>
              <a:gd name="connsiteY52" fmla="*/ 2944231 h 2997186"/>
              <a:gd name="connsiteX53" fmla="*/ 2177921 w 3031067"/>
              <a:gd name="connsiteY53" fmla="*/ 2929760 h 2997186"/>
              <a:gd name="connsiteX54" fmla="*/ 2178579 w 3031067"/>
              <a:gd name="connsiteY54" fmla="*/ 2930418 h 2997186"/>
              <a:gd name="connsiteX55" fmla="*/ 2177921 w 3031067"/>
              <a:gd name="connsiteY55" fmla="*/ 2931076 h 2997186"/>
              <a:gd name="connsiteX56" fmla="*/ 2177263 w 3031067"/>
              <a:gd name="connsiteY56" fmla="*/ 2930418 h 2997186"/>
              <a:gd name="connsiteX57" fmla="*/ 2177921 w 3031067"/>
              <a:gd name="connsiteY57" fmla="*/ 2929760 h 2997186"/>
              <a:gd name="connsiteX58" fmla="*/ 1938487 w 3031067"/>
              <a:gd name="connsiteY58" fmla="*/ 2919236 h 2997186"/>
              <a:gd name="connsiteX59" fmla="*/ 1940461 w 3031067"/>
              <a:gd name="connsiteY59" fmla="*/ 2921210 h 2997186"/>
              <a:gd name="connsiteX60" fmla="*/ 1938487 w 3031067"/>
              <a:gd name="connsiteY60" fmla="*/ 2923184 h 2997186"/>
              <a:gd name="connsiteX61" fmla="*/ 1936513 w 3031067"/>
              <a:gd name="connsiteY61" fmla="*/ 2921210 h 2997186"/>
              <a:gd name="connsiteX62" fmla="*/ 1938487 w 3031067"/>
              <a:gd name="connsiteY62" fmla="*/ 2919236 h 2997186"/>
              <a:gd name="connsiteX63" fmla="*/ 2018078 w 3031067"/>
              <a:gd name="connsiteY63" fmla="*/ 2891609 h 2997186"/>
              <a:gd name="connsiteX64" fmla="*/ 2020709 w 3031067"/>
              <a:gd name="connsiteY64" fmla="*/ 2894898 h 2997186"/>
              <a:gd name="connsiteX65" fmla="*/ 2018078 w 3031067"/>
              <a:gd name="connsiteY65" fmla="*/ 2898187 h 2997186"/>
              <a:gd name="connsiteX66" fmla="*/ 2015447 w 3031067"/>
              <a:gd name="connsiteY66" fmla="*/ 2894898 h 2997186"/>
              <a:gd name="connsiteX67" fmla="*/ 2018078 w 3031067"/>
              <a:gd name="connsiteY67" fmla="*/ 2891609 h 2997186"/>
              <a:gd name="connsiteX68" fmla="*/ 1604991 w 3031067"/>
              <a:gd name="connsiteY68" fmla="*/ 2885031 h 2997186"/>
              <a:gd name="connsiteX69" fmla="*/ 1611569 w 3031067"/>
              <a:gd name="connsiteY69" fmla="*/ 2889636 h 2997186"/>
              <a:gd name="connsiteX70" fmla="*/ 1604991 w 3031067"/>
              <a:gd name="connsiteY70" fmla="*/ 2894242 h 2997186"/>
              <a:gd name="connsiteX71" fmla="*/ 1598413 w 3031067"/>
              <a:gd name="connsiteY71" fmla="*/ 2889636 h 2997186"/>
              <a:gd name="connsiteX72" fmla="*/ 1604991 w 3031067"/>
              <a:gd name="connsiteY72" fmla="*/ 2885031 h 2997186"/>
              <a:gd name="connsiteX73" fmla="*/ 1520795 w 3031067"/>
              <a:gd name="connsiteY73" fmla="*/ 2885031 h 2997186"/>
              <a:gd name="connsiteX74" fmla="*/ 1527373 w 3031067"/>
              <a:gd name="connsiteY74" fmla="*/ 2891609 h 2997186"/>
              <a:gd name="connsiteX75" fmla="*/ 1520795 w 3031067"/>
              <a:gd name="connsiteY75" fmla="*/ 2898187 h 2997186"/>
              <a:gd name="connsiteX76" fmla="*/ 1514217 w 3031067"/>
              <a:gd name="connsiteY76" fmla="*/ 2891609 h 2997186"/>
              <a:gd name="connsiteX77" fmla="*/ 1520795 w 3031067"/>
              <a:gd name="connsiteY77" fmla="*/ 2885031 h 2997186"/>
              <a:gd name="connsiteX78" fmla="*/ 1435284 w 3031067"/>
              <a:gd name="connsiteY78" fmla="*/ 2882400 h 2997186"/>
              <a:gd name="connsiteX79" fmla="*/ 1443178 w 3031067"/>
              <a:gd name="connsiteY79" fmla="*/ 2890294 h 2997186"/>
              <a:gd name="connsiteX80" fmla="*/ 1435284 w 3031067"/>
              <a:gd name="connsiteY80" fmla="*/ 2898188 h 2997186"/>
              <a:gd name="connsiteX81" fmla="*/ 1427390 w 3031067"/>
              <a:gd name="connsiteY81" fmla="*/ 2890294 h 2997186"/>
              <a:gd name="connsiteX82" fmla="*/ 1435284 w 3031067"/>
              <a:gd name="connsiteY82" fmla="*/ 2882400 h 2997186"/>
              <a:gd name="connsiteX83" fmla="*/ 1689845 w 3031067"/>
              <a:gd name="connsiteY83" fmla="*/ 2875823 h 2997186"/>
              <a:gd name="connsiteX84" fmla="*/ 1693134 w 3031067"/>
              <a:gd name="connsiteY84" fmla="*/ 2880428 h 2997186"/>
              <a:gd name="connsiteX85" fmla="*/ 1689845 w 3031067"/>
              <a:gd name="connsiteY85" fmla="*/ 2885034 h 2997186"/>
              <a:gd name="connsiteX86" fmla="*/ 1686556 w 3031067"/>
              <a:gd name="connsiteY86" fmla="*/ 2880428 h 2997186"/>
              <a:gd name="connsiteX87" fmla="*/ 1689845 w 3031067"/>
              <a:gd name="connsiteY87" fmla="*/ 2875823 h 2997186"/>
              <a:gd name="connsiteX88" fmla="*/ 1349772 w 3031067"/>
              <a:gd name="connsiteY88" fmla="*/ 2875822 h 2997186"/>
              <a:gd name="connsiteX89" fmla="*/ 1357666 w 3031067"/>
              <a:gd name="connsiteY89" fmla="*/ 2882400 h 2997186"/>
              <a:gd name="connsiteX90" fmla="*/ 1349772 w 3031067"/>
              <a:gd name="connsiteY90" fmla="*/ 2888978 h 2997186"/>
              <a:gd name="connsiteX91" fmla="*/ 1341878 w 3031067"/>
              <a:gd name="connsiteY91" fmla="*/ 2882400 h 2997186"/>
              <a:gd name="connsiteX92" fmla="*/ 1349772 w 3031067"/>
              <a:gd name="connsiteY92" fmla="*/ 2875822 h 2997186"/>
              <a:gd name="connsiteX93" fmla="*/ 1774041 w 3031067"/>
              <a:gd name="connsiteY93" fmla="*/ 2863982 h 2997186"/>
              <a:gd name="connsiteX94" fmla="*/ 1777330 w 3031067"/>
              <a:gd name="connsiteY94" fmla="*/ 2866613 h 2997186"/>
              <a:gd name="connsiteX95" fmla="*/ 1774041 w 3031067"/>
              <a:gd name="connsiteY95" fmla="*/ 2869244 h 2997186"/>
              <a:gd name="connsiteX96" fmla="*/ 1770752 w 3031067"/>
              <a:gd name="connsiteY96" fmla="*/ 2866613 h 2997186"/>
              <a:gd name="connsiteX97" fmla="*/ 1774041 w 3031067"/>
              <a:gd name="connsiteY97" fmla="*/ 2863982 h 2997186"/>
              <a:gd name="connsiteX98" fmla="*/ 2472601 w 3031067"/>
              <a:gd name="connsiteY98" fmla="*/ 2860047 h 2997186"/>
              <a:gd name="connsiteX99" fmla="*/ 2473259 w 3031067"/>
              <a:gd name="connsiteY99" fmla="*/ 2860705 h 2997186"/>
              <a:gd name="connsiteX100" fmla="*/ 2472601 w 3031067"/>
              <a:gd name="connsiteY100" fmla="*/ 2861363 h 2997186"/>
              <a:gd name="connsiteX101" fmla="*/ 2472600 w 3031067"/>
              <a:gd name="connsiteY101" fmla="*/ 2861361 h 2997186"/>
              <a:gd name="connsiteX102" fmla="*/ 2472592 w 3031067"/>
              <a:gd name="connsiteY102" fmla="*/ 2861369 h 2997186"/>
              <a:gd name="connsiteX103" fmla="*/ 2471934 w 3031067"/>
              <a:gd name="connsiteY103" fmla="*/ 2860711 h 2997186"/>
              <a:gd name="connsiteX104" fmla="*/ 2472592 w 3031067"/>
              <a:gd name="connsiteY104" fmla="*/ 2860053 h 2997186"/>
              <a:gd name="connsiteX105" fmla="*/ 2472594 w 3031067"/>
              <a:gd name="connsiteY105" fmla="*/ 2860054 h 2997186"/>
              <a:gd name="connsiteX106" fmla="*/ 2097671 w 3031067"/>
              <a:gd name="connsiteY106" fmla="*/ 2860036 h 2997186"/>
              <a:gd name="connsiteX107" fmla="*/ 2099645 w 3031067"/>
              <a:gd name="connsiteY107" fmla="*/ 2862010 h 2997186"/>
              <a:gd name="connsiteX108" fmla="*/ 2097671 w 3031067"/>
              <a:gd name="connsiteY108" fmla="*/ 2863984 h 2997186"/>
              <a:gd name="connsiteX109" fmla="*/ 2095697 w 3031067"/>
              <a:gd name="connsiteY109" fmla="*/ 2862010 h 2997186"/>
              <a:gd name="connsiteX110" fmla="*/ 2097671 w 3031067"/>
              <a:gd name="connsiteY110" fmla="*/ 2860036 h 2997186"/>
              <a:gd name="connsiteX111" fmla="*/ 1267549 w 3031067"/>
              <a:gd name="connsiteY111" fmla="*/ 2860036 h 2997186"/>
              <a:gd name="connsiteX112" fmla="*/ 1273469 w 3031067"/>
              <a:gd name="connsiteY112" fmla="*/ 2867930 h 2997186"/>
              <a:gd name="connsiteX113" fmla="*/ 1267549 w 3031067"/>
              <a:gd name="connsiteY113" fmla="*/ 2875824 h 2997186"/>
              <a:gd name="connsiteX114" fmla="*/ 1261629 w 3031067"/>
              <a:gd name="connsiteY114" fmla="*/ 2867930 h 2997186"/>
              <a:gd name="connsiteX115" fmla="*/ 1267549 w 3031067"/>
              <a:gd name="connsiteY115" fmla="*/ 2860036 h 2997186"/>
              <a:gd name="connsiteX116" fmla="*/ 1855606 w 3031067"/>
              <a:gd name="connsiteY116" fmla="*/ 2844249 h 2997186"/>
              <a:gd name="connsiteX117" fmla="*/ 1858895 w 3031067"/>
              <a:gd name="connsiteY117" fmla="*/ 2847538 h 2997186"/>
              <a:gd name="connsiteX118" fmla="*/ 1855606 w 3031067"/>
              <a:gd name="connsiteY118" fmla="*/ 2850827 h 2997186"/>
              <a:gd name="connsiteX119" fmla="*/ 1852317 w 3031067"/>
              <a:gd name="connsiteY119" fmla="*/ 2847538 h 2997186"/>
              <a:gd name="connsiteX120" fmla="*/ 1855606 w 3031067"/>
              <a:gd name="connsiteY120" fmla="*/ 2844249 h 2997186"/>
              <a:gd name="connsiteX121" fmla="*/ 1182695 w 3031067"/>
              <a:gd name="connsiteY121" fmla="*/ 2844249 h 2997186"/>
              <a:gd name="connsiteX122" fmla="*/ 1189273 w 3031067"/>
              <a:gd name="connsiteY122" fmla="*/ 2850827 h 2997186"/>
              <a:gd name="connsiteX123" fmla="*/ 1182695 w 3031067"/>
              <a:gd name="connsiteY123" fmla="*/ 2857405 h 2997186"/>
              <a:gd name="connsiteX124" fmla="*/ 1176117 w 3031067"/>
              <a:gd name="connsiteY124" fmla="*/ 2850827 h 2997186"/>
              <a:gd name="connsiteX125" fmla="*/ 1182695 w 3031067"/>
              <a:gd name="connsiteY125" fmla="*/ 2844249 h 2997186"/>
              <a:gd name="connsiteX126" fmla="*/ 2174630 w 3031067"/>
              <a:gd name="connsiteY126" fmla="*/ 2823200 h 2997186"/>
              <a:gd name="connsiteX127" fmla="*/ 2177261 w 3031067"/>
              <a:gd name="connsiteY127" fmla="*/ 2824516 h 2997186"/>
              <a:gd name="connsiteX128" fmla="*/ 2174630 w 3031067"/>
              <a:gd name="connsiteY128" fmla="*/ 2825832 h 2997186"/>
              <a:gd name="connsiteX129" fmla="*/ 2171999 w 3031067"/>
              <a:gd name="connsiteY129" fmla="*/ 2824516 h 2997186"/>
              <a:gd name="connsiteX130" fmla="*/ 2174630 w 3031067"/>
              <a:gd name="connsiteY130" fmla="*/ 2823200 h 2997186"/>
              <a:gd name="connsiteX131" fmla="*/ 1103761 w 3031067"/>
              <a:gd name="connsiteY131" fmla="*/ 2819253 h 2997186"/>
              <a:gd name="connsiteX132" fmla="*/ 1111655 w 3031067"/>
              <a:gd name="connsiteY132" fmla="*/ 2827147 h 2997186"/>
              <a:gd name="connsiteX133" fmla="*/ 1103761 w 3031067"/>
              <a:gd name="connsiteY133" fmla="*/ 2835041 h 2997186"/>
              <a:gd name="connsiteX134" fmla="*/ 1095867 w 3031067"/>
              <a:gd name="connsiteY134" fmla="*/ 2827147 h 2997186"/>
              <a:gd name="connsiteX135" fmla="*/ 1103761 w 3031067"/>
              <a:gd name="connsiteY135" fmla="*/ 2819253 h 2997186"/>
              <a:gd name="connsiteX136" fmla="*/ 1936513 w 3031067"/>
              <a:gd name="connsiteY136" fmla="*/ 2816622 h 2997186"/>
              <a:gd name="connsiteX137" fmla="*/ 1943091 w 3031067"/>
              <a:gd name="connsiteY137" fmla="*/ 2822542 h 2997186"/>
              <a:gd name="connsiteX138" fmla="*/ 1936513 w 3031067"/>
              <a:gd name="connsiteY138" fmla="*/ 2828462 h 2997186"/>
              <a:gd name="connsiteX139" fmla="*/ 1929935 w 3031067"/>
              <a:gd name="connsiteY139" fmla="*/ 2822542 h 2997186"/>
              <a:gd name="connsiteX140" fmla="*/ 1936513 w 3031067"/>
              <a:gd name="connsiteY140" fmla="*/ 2816622 h 2997186"/>
              <a:gd name="connsiteX141" fmla="*/ 2539037 w 3031067"/>
              <a:gd name="connsiteY141" fmla="*/ 2807413 h 2997186"/>
              <a:gd name="connsiteX142" fmla="*/ 2539041 w 3031067"/>
              <a:gd name="connsiteY142" fmla="*/ 2807417 h 2997186"/>
              <a:gd name="connsiteX143" fmla="*/ 2539045 w 3031067"/>
              <a:gd name="connsiteY143" fmla="*/ 2807413 h 2997186"/>
              <a:gd name="connsiteX144" fmla="*/ 2540361 w 3031067"/>
              <a:gd name="connsiteY144" fmla="*/ 2808729 h 2997186"/>
              <a:gd name="connsiteX145" fmla="*/ 2539045 w 3031067"/>
              <a:gd name="connsiteY145" fmla="*/ 2810045 h 2997186"/>
              <a:gd name="connsiteX146" fmla="*/ 2539041 w 3031067"/>
              <a:gd name="connsiteY146" fmla="*/ 2810041 h 2997186"/>
              <a:gd name="connsiteX147" fmla="*/ 2539037 w 3031067"/>
              <a:gd name="connsiteY147" fmla="*/ 2810045 h 2997186"/>
              <a:gd name="connsiteX148" fmla="*/ 2537721 w 3031067"/>
              <a:gd name="connsiteY148" fmla="*/ 2808729 h 2997186"/>
              <a:gd name="connsiteX149" fmla="*/ 2539037 w 3031067"/>
              <a:gd name="connsiteY149" fmla="*/ 2807413 h 2997186"/>
              <a:gd name="connsiteX150" fmla="*/ 2016105 w 3031067"/>
              <a:gd name="connsiteY150" fmla="*/ 2788995 h 2997186"/>
              <a:gd name="connsiteX151" fmla="*/ 2020711 w 3031067"/>
              <a:gd name="connsiteY151" fmla="*/ 2793600 h 2997186"/>
              <a:gd name="connsiteX152" fmla="*/ 2016105 w 3031067"/>
              <a:gd name="connsiteY152" fmla="*/ 2798206 h 2997186"/>
              <a:gd name="connsiteX153" fmla="*/ 2011500 w 3031067"/>
              <a:gd name="connsiteY153" fmla="*/ 2793600 h 2997186"/>
              <a:gd name="connsiteX154" fmla="*/ 2016105 w 3031067"/>
              <a:gd name="connsiteY154" fmla="*/ 2788995 h 2997186"/>
              <a:gd name="connsiteX155" fmla="*/ 1519480 w 3031067"/>
              <a:gd name="connsiteY155" fmla="*/ 2788995 h 2997186"/>
              <a:gd name="connsiteX156" fmla="*/ 1527374 w 3031067"/>
              <a:gd name="connsiteY156" fmla="*/ 2798204 h 2997186"/>
              <a:gd name="connsiteX157" fmla="*/ 1519480 w 3031067"/>
              <a:gd name="connsiteY157" fmla="*/ 2807413 h 2997186"/>
              <a:gd name="connsiteX158" fmla="*/ 1511586 w 3031067"/>
              <a:gd name="connsiteY158" fmla="*/ 2798204 h 2997186"/>
              <a:gd name="connsiteX159" fmla="*/ 1519480 w 3031067"/>
              <a:gd name="connsiteY159" fmla="*/ 2788995 h 2997186"/>
              <a:gd name="connsiteX160" fmla="*/ 1022196 w 3031067"/>
              <a:gd name="connsiteY160" fmla="*/ 2788995 h 2997186"/>
              <a:gd name="connsiteX161" fmla="*/ 1030090 w 3031067"/>
              <a:gd name="connsiteY161" fmla="*/ 2796231 h 2997186"/>
              <a:gd name="connsiteX162" fmla="*/ 1022196 w 3031067"/>
              <a:gd name="connsiteY162" fmla="*/ 2803467 h 2997186"/>
              <a:gd name="connsiteX163" fmla="*/ 1014302 w 3031067"/>
              <a:gd name="connsiteY163" fmla="*/ 2796231 h 2997186"/>
              <a:gd name="connsiteX164" fmla="*/ 1022196 w 3031067"/>
              <a:gd name="connsiteY164" fmla="*/ 2788995 h 2997186"/>
              <a:gd name="connsiteX165" fmla="*/ 1603676 w 3031067"/>
              <a:gd name="connsiteY165" fmla="*/ 2785049 h 2997186"/>
              <a:gd name="connsiteX166" fmla="*/ 1611570 w 3031067"/>
              <a:gd name="connsiteY166" fmla="*/ 2794258 h 2997186"/>
              <a:gd name="connsiteX167" fmla="*/ 1603676 w 3031067"/>
              <a:gd name="connsiteY167" fmla="*/ 2803467 h 2997186"/>
              <a:gd name="connsiteX168" fmla="*/ 1595782 w 3031067"/>
              <a:gd name="connsiteY168" fmla="*/ 2794258 h 2997186"/>
              <a:gd name="connsiteX169" fmla="*/ 1603676 w 3031067"/>
              <a:gd name="connsiteY169" fmla="*/ 2785049 h 2997186"/>
              <a:gd name="connsiteX170" fmla="*/ 1434626 w 3031067"/>
              <a:gd name="connsiteY170" fmla="*/ 2785049 h 2997186"/>
              <a:gd name="connsiteX171" fmla="*/ 1445809 w 3031067"/>
              <a:gd name="connsiteY171" fmla="*/ 2794258 h 2997186"/>
              <a:gd name="connsiteX172" fmla="*/ 1434626 w 3031067"/>
              <a:gd name="connsiteY172" fmla="*/ 2803467 h 2997186"/>
              <a:gd name="connsiteX173" fmla="*/ 1423443 w 3031067"/>
              <a:gd name="connsiteY173" fmla="*/ 2794258 h 2997186"/>
              <a:gd name="connsiteX174" fmla="*/ 1434626 w 3031067"/>
              <a:gd name="connsiteY174" fmla="*/ 2785049 h 2997186"/>
              <a:gd name="connsiteX175" fmla="*/ 2248303 w 3031067"/>
              <a:gd name="connsiteY175" fmla="*/ 2782417 h 2997186"/>
              <a:gd name="connsiteX176" fmla="*/ 2249619 w 3031067"/>
              <a:gd name="connsiteY176" fmla="*/ 2783733 h 2997186"/>
              <a:gd name="connsiteX177" fmla="*/ 2248303 w 3031067"/>
              <a:gd name="connsiteY177" fmla="*/ 2785049 h 2997186"/>
              <a:gd name="connsiteX178" fmla="*/ 2246987 w 3031067"/>
              <a:gd name="connsiteY178" fmla="*/ 2783733 h 2997186"/>
              <a:gd name="connsiteX179" fmla="*/ 2248303 w 3031067"/>
              <a:gd name="connsiteY179" fmla="*/ 2782417 h 2997186"/>
              <a:gd name="connsiteX180" fmla="*/ 1687872 w 3031067"/>
              <a:gd name="connsiteY180" fmla="*/ 2778471 h 2997186"/>
              <a:gd name="connsiteX181" fmla="*/ 1695766 w 3031067"/>
              <a:gd name="connsiteY181" fmla="*/ 2785049 h 2997186"/>
              <a:gd name="connsiteX182" fmla="*/ 1687872 w 3031067"/>
              <a:gd name="connsiteY182" fmla="*/ 2791627 h 2997186"/>
              <a:gd name="connsiteX183" fmla="*/ 1679978 w 3031067"/>
              <a:gd name="connsiteY183" fmla="*/ 2785049 h 2997186"/>
              <a:gd name="connsiteX184" fmla="*/ 1687872 w 3031067"/>
              <a:gd name="connsiteY184" fmla="*/ 2778471 h 2997186"/>
              <a:gd name="connsiteX185" fmla="*/ 1350430 w 3031067"/>
              <a:gd name="connsiteY185" fmla="*/ 2775840 h 2997186"/>
              <a:gd name="connsiteX186" fmla="*/ 1361613 w 3031067"/>
              <a:gd name="connsiteY186" fmla="*/ 2785049 h 2997186"/>
              <a:gd name="connsiteX187" fmla="*/ 1350430 w 3031067"/>
              <a:gd name="connsiteY187" fmla="*/ 2794258 h 2997186"/>
              <a:gd name="connsiteX188" fmla="*/ 1339247 w 3031067"/>
              <a:gd name="connsiteY188" fmla="*/ 2785049 h 2997186"/>
              <a:gd name="connsiteX189" fmla="*/ 1350430 w 3031067"/>
              <a:gd name="connsiteY189" fmla="*/ 2775840 h 2997186"/>
              <a:gd name="connsiteX190" fmla="*/ 1772069 w 3031067"/>
              <a:gd name="connsiteY190" fmla="*/ 2762684 h 2997186"/>
              <a:gd name="connsiteX191" fmla="*/ 1779963 w 3031067"/>
              <a:gd name="connsiteY191" fmla="*/ 2770578 h 2997186"/>
              <a:gd name="connsiteX192" fmla="*/ 1772069 w 3031067"/>
              <a:gd name="connsiteY192" fmla="*/ 2778472 h 2997186"/>
              <a:gd name="connsiteX193" fmla="*/ 1764175 w 3031067"/>
              <a:gd name="connsiteY193" fmla="*/ 2770578 h 2997186"/>
              <a:gd name="connsiteX194" fmla="*/ 1772069 w 3031067"/>
              <a:gd name="connsiteY194" fmla="*/ 2762684 h 2997186"/>
              <a:gd name="connsiteX195" fmla="*/ 1267549 w 3031067"/>
              <a:gd name="connsiteY195" fmla="*/ 2762684 h 2997186"/>
              <a:gd name="connsiteX196" fmla="*/ 1277416 w 3031067"/>
              <a:gd name="connsiteY196" fmla="*/ 2772551 h 2997186"/>
              <a:gd name="connsiteX197" fmla="*/ 1267549 w 3031067"/>
              <a:gd name="connsiteY197" fmla="*/ 2782418 h 2997186"/>
              <a:gd name="connsiteX198" fmla="*/ 1257682 w 3031067"/>
              <a:gd name="connsiteY198" fmla="*/ 2772551 h 2997186"/>
              <a:gd name="connsiteX199" fmla="*/ 1267549 w 3031067"/>
              <a:gd name="connsiteY199" fmla="*/ 2762684 h 2997186"/>
              <a:gd name="connsiteX200" fmla="*/ 945234 w 3031067"/>
              <a:gd name="connsiteY200" fmla="*/ 2757422 h 2997186"/>
              <a:gd name="connsiteX201" fmla="*/ 951154 w 3031067"/>
              <a:gd name="connsiteY201" fmla="*/ 2763342 h 2997186"/>
              <a:gd name="connsiteX202" fmla="*/ 945234 w 3031067"/>
              <a:gd name="connsiteY202" fmla="*/ 2769262 h 2997186"/>
              <a:gd name="connsiteX203" fmla="*/ 939314 w 3031067"/>
              <a:gd name="connsiteY203" fmla="*/ 2763342 h 2997186"/>
              <a:gd name="connsiteX204" fmla="*/ 945234 w 3031067"/>
              <a:gd name="connsiteY204" fmla="*/ 2757422 h 2997186"/>
              <a:gd name="connsiteX205" fmla="*/ 2095039 w 3031067"/>
              <a:gd name="connsiteY205" fmla="*/ 2753475 h 2997186"/>
              <a:gd name="connsiteX206" fmla="*/ 2099645 w 3031067"/>
              <a:gd name="connsiteY206" fmla="*/ 2758080 h 2997186"/>
              <a:gd name="connsiteX207" fmla="*/ 2095039 w 3031067"/>
              <a:gd name="connsiteY207" fmla="*/ 2762686 h 2997186"/>
              <a:gd name="connsiteX208" fmla="*/ 2090434 w 3031067"/>
              <a:gd name="connsiteY208" fmla="*/ 2758080 h 2997186"/>
              <a:gd name="connsiteX209" fmla="*/ 2095039 w 3031067"/>
              <a:gd name="connsiteY209" fmla="*/ 2753475 h 2997186"/>
              <a:gd name="connsiteX210" fmla="*/ 1182695 w 3031067"/>
              <a:gd name="connsiteY210" fmla="*/ 2744266 h 2997186"/>
              <a:gd name="connsiteX211" fmla="*/ 1191904 w 3031067"/>
              <a:gd name="connsiteY211" fmla="*/ 2752160 h 2997186"/>
              <a:gd name="connsiteX212" fmla="*/ 1182695 w 3031067"/>
              <a:gd name="connsiteY212" fmla="*/ 2760054 h 2997186"/>
              <a:gd name="connsiteX213" fmla="*/ 1173486 w 3031067"/>
              <a:gd name="connsiteY213" fmla="*/ 2752160 h 2997186"/>
              <a:gd name="connsiteX214" fmla="*/ 1182695 w 3031067"/>
              <a:gd name="connsiteY214" fmla="*/ 2744266 h 2997186"/>
              <a:gd name="connsiteX215" fmla="*/ 1853634 w 3031067"/>
              <a:gd name="connsiteY215" fmla="*/ 2741635 h 2997186"/>
              <a:gd name="connsiteX216" fmla="*/ 1861528 w 3031067"/>
              <a:gd name="connsiteY216" fmla="*/ 2749529 h 2997186"/>
              <a:gd name="connsiteX217" fmla="*/ 1853634 w 3031067"/>
              <a:gd name="connsiteY217" fmla="*/ 2757423 h 2997186"/>
              <a:gd name="connsiteX218" fmla="*/ 1845740 w 3031067"/>
              <a:gd name="connsiteY218" fmla="*/ 2749529 h 2997186"/>
              <a:gd name="connsiteX219" fmla="*/ 1853634 w 3031067"/>
              <a:gd name="connsiteY219" fmla="*/ 2741635 h 2997186"/>
              <a:gd name="connsiteX220" fmla="*/ 2320001 w 3031067"/>
              <a:gd name="connsiteY220" fmla="*/ 2735057 h 2997186"/>
              <a:gd name="connsiteX221" fmla="*/ 2321975 w 3031067"/>
              <a:gd name="connsiteY221" fmla="*/ 2736373 h 2997186"/>
              <a:gd name="connsiteX222" fmla="*/ 2320001 w 3031067"/>
              <a:gd name="connsiteY222" fmla="*/ 2737689 h 2997186"/>
              <a:gd name="connsiteX223" fmla="*/ 2318027 w 3031067"/>
              <a:gd name="connsiteY223" fmla="*/ 2736373 h 2997186"/>
              <a:gd name="connsiteX224" fmla="*/ 2320001 w 3031067"/>
              <a:gd name="connsiteY224" fmla="*/ 2735057 h 2997186"/>
              <a:gd name="connsiteX225" fmla="*/ 868932 w 3031067"/>
              <a:gd name="connsiteY225" fmla="*/ 2719270 h 2997186"/>
              <a:gd name="connsiteX226" fmla="*/ 873538 w 3031067"/>
              <a:gd name="connsiteY226" fmla="*/ 2723875 h 2997186"/>
              <a:gd name="connsiteX227" fmla="*/ 868932 w 3031067"/>
              <a:gd name="connsiteY227" fmla="*/ 2728481 h 2997186"/>
              <a:gd name="connsiteX228" fmla="*/ 864327 w 3031067"/>
              <a:gd name="connsiteY228" fmla="*/ 2723875 h 2997186"/>
              <a:gd name="connsiteX229" fmla="*/ 868932 w 3031067"/>
              <a:gd name="connsiteY229" fmla="*/ 2719270 h 2997186"/>
              <a:gd name="connsiteX230" fmla="*/ 1103761 w 3031067"/>
              <a:gd name="connsiteY230" fmla="*/ 2716639 h 2997186"/>
              <a:gd name="connsiteX231" fmla="*/ 1111655 w 3031067"/>
              <a:gd name="connsiteY231" fmla="*/ 2725848 h 2997186"/>
              <a:gd name="connsiteX232" fmla="*/ 1103761 w 3031067"/>
              <a:gd name="connsiteY232" fmla="*/ 2735057 h 2997186"/>
              <a:gd name="connsiteX233" fmla="*/ 1095867 w 3031067"/>
              <a:gd name="connsiteY233" fmla="*/ 2725848 h 2997186"/>
              <a:gd name="connsiteX234" fmla="*/ 1103761 w 3031067"/>
              <a:gd name="connsiteY234" fmla="*/ 2716639 h 2997186"/>
              <a:gd name="connsiteX235" fmla="*/ 2170027 w 3031067"/>
              <a:gd name="connsiteY235" fmla="*/ 2712693 h 2997186"/>
              <a:gd name="connsiteX236" fmla="*/ 2174633 w 3031067"/>
              <a:gd name="connsiteY236" fmla="*/ 2719271 h 2997186"/>
              <a:gd name="connsiteX237" fmla="*/ 2170027 w 3031067"/>
              <a:gd name="connsiteY237" fmla="*/ 2725849 h 2997186"/>
              <a:gd name="connsiteX238" fmla="*/ 2165422 w 3031067"/>
              <a:gd name="connsiteY238" fmla="*/ 2719271 h 2997186"/>
              <a:gd name="connsiteX239" fmla="*/ 2170027 w 3031067"/>
              <a:gd name="connsiteY239" fmla="*/ 2712693 h 2997186"/>
              <a:gd name="connsiteX240" fmla="*/ 1935199 w 3031067"/>
              <a:gd name="connsiteY240" fmla="*/ 2712693 h 2997186"/>
              <a:gd name="connsiteX241" fmla="*/ 1945724 w 3031067"/>
              <a:gd name="connsiteY241" fmla="*/ 2723876 h 2997186"/>
              <a:gd name="connsiteX242" fmla="*/ 1935199 w 3031067"/>
              <a:gd name="connsiteY242" fmla="*/ 2735059 h 2997186"/>
              <a:gd name="connsiteX243" fmla="*/ 1924674 w 3031067"/>
              <a:gd name="connsiteY243" fmla="*/ 2723876 h 2997186"/>
              <a:gd name="connsiteX244" fmla="*/ 1935199 w 3031067"/>
              <a:gd name="connsiteY244" fmla="*/ 2712693 h 2997186"/>
              <a:gd name="connsiteX245" fmla="*/ 1518822 w 3031067"/>
              <a:gd name="connsiteY245" fmla="*/ 2691644 h 2997186"/>
              <a:gd name="connsiteX246" fmla="*/ 1530005 w 3031067"/>
              <a:gd name="connsiteY246" fmla="*/ 2702169 h 2997186"/>
              <a:gd name="connsiteX247" fmla="*/ 1518822 w 3031067"/>
              <a:gd name="connsiteY247" fmla="*/ 2712694 h 2997186"/>
              <a:gd name="connsiteX248" fmla="*/ 1507639 w 3031067"/>
              <a:gd name="connsiteY248" fmla="*/ 2702169 h 2997186"/>
              <a:gd name="connsiteX249" fmla="*/ 1518822 w 3031067"/>
              <a:gd name="connsiteY249" fmla="*/ 2691644 h 2997186"/>
              <a:gd name="connsiteX250" fmla="*/ 1603676 w 3031067"/>
              <a:gd name="connsiteY250" fmla="*/ 2687697 h 2997186"/>
              <a:gd name="connsiteX251" fmla="*/ 1614201 w 3031067"/>
              <a:gd name="connsiteY251" fmla="*/ 2698880 h 2997186"/>
              <a:gd name="connsiteX252" fmla="*/ 1603676 w 3031067"/>
              <a:gd name="connsiteY252" fmla="*/ 2710063 h 2997186"/>
              <a:gd name="connsiteX253" fmla="*/ 1593151 w 3031067"/>
              <a:gd name="connsiteY253" fmla="*/ 2698880 h 2997186"/>
              <a:gd name="connsiteX254" fmla="*/ 1603676 w 3031067"/>
              <a:gd name="connsiteY254" fmla="*/ 2687697 h 2997186"/>
              <a:gd name="connsiteX255" fmla="*/ 1434626 w 3031067"/>
              <a:gd name="connsiteY255" fmla="*/ 2687697 h 2997186"/>
              <a:gd name="connsiteX256" fmla="*/ 1445809 w 3031067"/>
              <a:gd name="connsiteY256" fmla="*/ 2700195 h 2997186"/>
              <a:gd name="connsiteX257" fmla="*/ 1434626 w 3031067"/>
              <a:gd name="connsiteY257" fmla="*/ 2712693 h 2997186"/>
              <a:gd name="connsiteX258" fmla="*/ 1423443 w 3031067"/>
              <a:gd name="connsiteY258" fmla="*/ 2700195 h 2997186"/>
              <a:gd name="connsiteX259" fmla="*/ 1434626 w 3031067"/>
              <a:gd name="connsiteY259" fmla="*/ 2687697 h 2997186"/>
              <a:gd name="connsiteX260" fmla="*/ 2389068 w 3031067"/>
              <a:gd name="connsiteY260" fmla="*/ 2685066 h 2997186"/>
              <a:gd name="connsiteX261" fmla="*/ 2390384 w 3031067"/>
              <a:gd name="connsiteY261" fmla="*/ 2686382 h 2997186"/>
              <a:gd name="connsiteX262" fmla="*/ 2389068 w 3031067"/>
              <a:gd name="connsiteY262" fmla="*/ 2687698 h 2997186"/>
              <a:gd name="connsiteX263" fmla="*/ 2387752 w 3031067"/>
              <a:gd name="connsiteY263" fmla="*/ 2686382 h 2997186"/>
              <a:gd name="connsiteX264" fmla="*/ 2389068 w 3031067"/>
              <a:gd name="connsiteY264" fmla="*/ 2685066 h 2997186"/>
              <a:gd name="connsiteX265" fmla="*/ 1023511 w 3031067"/>
              <a:gd name="connsiteY265" fmla="*/ 2685066 h 2997186"/>
              <a:gd name="connsiteX266" fmla="*/ 1032720 w 3031067"/>
              <a:gd name="connsiteY266" fmla="*/ 2694275 h 2997186"/>
              <a:gd name="connsiteX267" fmla="*/ 1023511 w 3031067"/>
              <a:gd name="connsiteY267" fmla="*/ 2703484 h 2997186"/>
              <a:gd name="connsiteX268" fmla="*/ 1014302 w 3031067"/>
              <a:gd name="connsiteY268" fmla="*/ 2694275 h 2997186"/>
              <a:gd name="connsiteX269" fmla="*/ 1023511 w 3031067"/>
              <a:gd name="connsiteY269" fmla="*/ 2685066 h 2997186"/>
              <a:gd name="connsiteX270" fmla="*/ 2015448 w 3031067"/>
              <a:gd name="connsiteY270" fmla="*/ 2682435 h 2997186"/>
              <a:gd name="connsiteX271" fmla="*/ 2024657 w 3031067"/>
              <a:gd name="connsiteY271" fmla="*/ 2691644 h 2997186"/>
              <a:gd name="connsiteX272" fmla="*/ 2015448 w 3031067"/>
              <a:gd name="connsiteY272" fmla="*/ 2700853 h 2997186"/>
              <a:gd name="connsiteX273" fmla="*/ 2006239 w 3031067"/>
              <a:gd name="connsiteY273" fmla="*/ 2691644 h 2997186"/>
              <a:gd name="connsiteX274" fmla="*/ 2015448 w 3031067"/>
              <a:gd name="connsiteY274" fmla="*/ 2682435 h 2997186"/>
              <a:gd name="connsiteX275" fmla="*/ 1688530 w 3031067"/>
              <a:gd name="connsiteY275" fmla="*/ 2678488 h 2997186"/>
              <a:gd name="connsiteX276" fmla="*/ 1699713 w 3031067"/>
              <a:gd name="connsiteY276" fmla="*/ 2689671 h 2997186"/>
              <a:gd name="connsiteX277" fmla="*/ 1688530 w 3031067"/>
              <a:gd name="connsiteY277" fmla="*/ 2700854 h 2997186"/>
              <a:gd name="connsiteX278" fmla="*/ 1677347 w 3031067"/>
              <a:gd name="connsiteY278" fmla="*/ 2689671 h 2997186"/>
              <a:gd name="connsiteX279" fmla="*/ 1688530 w 3031067"/>
              <a:gd name="connsiteY279" fmla="*/ 2678488 h 2997186"/>
              <a:gd name="connsiteX280" fmla="*/ 1350430 w 3031067"/>
              <a:gd name="connsiteY280" fmla="*/ 2678488 h 2997186"/>
              <a:gd name="connsiteX281" fmla="*/ 1361613 w 3031067"/>
              <a:gd name="connsiteY281" fmla="*/ 2690986 h 2997186"/>
              <a:gd name="connsiteX282" fmla="*/ 1350430 w 3031067"/>
              <a:gd name="connsiteY282" fmla="*/ 2703484 h 2997186"/>
              <a:gd name="connsiteX283" fmla="*/ 1339247 w 3031067"/>
              <a:gd name="connsiteY283" fmla="*/ 2690986 h 2997186"/>
              <a:gd name="connsiteX284" fmla="*/ 1350430 w 3031067"/>
              <a:gd name="connsiteY284" fmla="*/ 2678488 h 2997186"/>
              <a:gd name="connsiteX285" fmla="*/ 796576 w 3031067"/>
              <a:gd name="connsiteY285" fmla="*/ 2675857 h 2997186"/>
              <a:gd name="connsiteX286" fmla="*/ 801182 w 3031067"/>
              <a:gd name="connsiteY286" fmla="*/ 2680462 h 2997186"/>
              <a:gd name="connsiteX287" fmla="*/ 796576 w 3031067"/>
              <a:gd name="connsiteY287" fmla="*/ 2685068 h 2997186"/>
              <a:gd name="connsiteX288" fmla="*/ 791971 w 3031067"/>
              <a:gd name="connsiteY288" fmla="*/ 2680462 h 2997186"/>
              <a:gd name="connsiteX289" fmla="*/ 796576 w 3031067"/>
              <a:gd name="connsiteY289" fmla="*/ 2675857 h 2997186"/>
              <a:gd name="connsiteX290" fmla="*/ 2241724 w 3031067"/>
              <a:gd name="connsiteY290" fmla="*/ 2673226 h 2997186"/>
              <a:gd name="connsiteX291" fmla="*/ 2246987 w 3031067"/>
              <a:gd name="connsiteY291" fmla="*/ 2675857 h 2997186"/>
              <a:gd name="connsiteX292" fmla="*/ 2241724 w 3031067"/>
              <a:gd name="connsiteY292" fmla="*/ 2678488 h 2997186"/>
              <a:gd name="connsiteX293" fmla="*/ 2236462 w 3031067"/>
              <a:gd name="connsiteY293" fmla="*/ 2675857 h 2997186"/>
              <a:gd name="connsiteX294" fmla="*/ 2241724 w 3031067"/>
              <a:gd name="connsiteY294" fmla="*/ 2673226 h 2997186"/>
              <a:gd name="connsiteX295" fmla="*/ 1772727 w 3031067"/>
              <a:gd name="connsiteY295" fmla="*/ 2662701 h 2997186"/>
              <a:gd name="connsiteX296" fmla="*/ 1783910 w 3031067"/>
              <a:gd name="connsiteY296" fmla="*/ 2673884 h 2997186"/>
              <a:gd name="connsiteX297" fmla="*/ 1772727 w 3031067"/>
              <a:gd name="connsiteY297" fmla="*/ 2685067 h 2997186"/>
              <a:gd name="connsiteX298" fmla="*/ 1761544 w 3031067"/>
              <a:gd name="connsiteY298" fmla="*/ 2673884 h 2997186"/>
              <a:gd name="connsiteX299" fmla="*/ 1772727 w 3031067"/>
              <a:gd name="connsiteY299" fmla="*/ 2662701 h 2997186"/>
              <a:gd name="connsiteX300" fmla="*/ 1266234 w 3031067"/>
              <a:gd name="connsiteY300" fmla="*/ 2662701 h 2997186"/>
              <a:gd name="connsiteX301" fmla="*/ 1277417 w 3031067"/>
              <a:gd name="connsiteY301" fmla="*/ 2675199 h 2997186"/>
              <a:gd name="connsiteX302" fmla="*/ 1266234 w 3031067"/>
              <a:gd name="connsiteY302" fmla="*/ 2687697 h 2997186"/>
              <a:gd name="connsiteX303" fmla="*/ 1255051 w 3031067"/>
              <a:gd name="connsiteY303" fmla="*/ 2675199 h 2997186"/>
              <a:gd name="connsiteX304" fmla="*/ 1266234 w 3031067"/>
              <a:gd name="connsiteY304" fmla="*/ 2662701 h 2997186"/>
              <a:gd name="connsiteX305" fmla="*/ 948524 w 3031067"/>
              <a:gd name="connsiteY305" fmla="*/ 2650861 h 2997186"/>
              <a:gd name="connsiteX306" fmla="*/ 955102 w 3031067"/>
              <a:gd name="connsiteY306" fmla="*/ 2658755 h 2997186"/>
              <a:gd name="connsiteX307" fmla="*/ 948524 w 3031067"/>
              <a:gd name="connsiteY307" fmla="*/ 2666649 h 2997186"/>
              <a:gd name="connsiteX308" fmla="*/ 941946 w 3031067"/>
              <a:gd name="connsiteY308" fmla="*/ 2658755 h 2997186"/>
              <a:gd name="connsiteX309" fmla="*/ 948524 w 3031067"/>
              <a:gd name="connsiteY309" fmla="*/ 2650861 h 2997186"/>
              <a:gd name="connsiteX310" fmla="*/ 2091751 w 3031067"/>
              <a:gd name="connsiteY310" fmla="*/ 2646914 h 2997186"/>
              <a:gd name="connsiteX311" fmla="*/ 2099645 w 3031067"/>
              <a:gd name="connsiteY311" fmla="*/ 2654808 h 2997186"/>
              <a:gd name="connsiteX312" fmla="*/ 2091751 w 3031067"/>
              <a:gd name="connsiteY312" fmla="*/ 2662702 h 2997186"/>
              <a:gd name="connsiteX313" fmla="*/ 2083857 w 3031067"/>
              <a:gd name="connsiteY313" fmla="*/ 2654808 h 2997186"/>
              <a:gd name="connsiteX314" fmla="*/ 2091751 w 3031067"/>
              <a:gd name="connsiteY314" fmla="*/ 2646914 h 2997186"/>
              <a:gd name="connsiteX315" fmla="*/ 1184669 w 3031067"/>
              <a:gd name="connsiteY315" fmla="*/ 2644283 h 2997186"/>
              <a:gd name="connsiteX316" fmla="*/ 1195852 w 3031067"/>
              <a:gd name="connsiteY316" fmla="*/ 2653492 h 2997186"/>
              <a:gd name="connsiteX317" fmla="*/ 1184669 w 3031067"/>
              <a:gd name="connsiteY317" fmla="*/ 2662701 h 2997186"/>
              <a:gd name="connsiteX318" fmla="*/ 1173486 w 3031067"/>
              <a:gd name="connsiteY318" fmla="*/ 2653492 h 2997186"/>
              <a:gd name="connsiteX319" fmla="*/ 1184669 w 3031067"/>
              <a:gd name="connsiteY319" fmla="*/ 2644283 h 2997186"/>
              <a:gd name="connsiteX320" fmla="*/ 1854292 w 3031067"/>
              <a:gd name="connsiteY320" fmla="*/ 2641652 h 2997186"/>
              <a:gd name="connsiteX321" fmla="*/ 1865475 w 3031067"/>
              <a:gd name="connsiteY321" fmla="*/ 2652177 h 2997186"/>
              <a:gd name="connsiteX322" fmla="*/ 1854292 w 3031067"/>
              <a:gd name="connsiteY322" fmla="*/ 2662702 h 2997186"/>
              <a:gd name="connsiteX323" fmla="*/ 1843109 w 3031067"/>
              <a:gd name="connsiteY323" fmla="*/ 2652177 h 2997186"/>
              <a:gd name="connsiteX324" fmla="*/ 1854292 w 3031067"/>
              <a:gd name="connsiteY324" fmla="*/ 2641652 h 2997186"/>
              <a:gd name="connsiteX325" fmla="*/ 585427 w 3031067"/>
              <a:gd name="connsiteY325" fmla="*/ 2637705 h 2997186"/>
              <a:gd name="connsiteX326" fmla="*/ 588058 w 3031067"/>
              <a:gd name="connsiteY326" fmla="*/ 2639679 h 2997186"/>
              <a:gd name="connsiteX327" fmla="*/ 585427 w 3031067"/>
              <a:gd name="connsiteY327" fmla="*/ 2641653 h 2997186"/>
              <a:gd name="connsiteX328" fmla="*/ 582796 w 3031067"/>
              <a:gd name="connsiteY328" fmla="*/ 2639679 h 2997186"/>
              <a:gd name="connsiteX329" fmla="*/ 585427 w 3031067"/>
              <a:gd name="connsiteY329" fmla="*/ 2637705 h 2997186"/>
              <a:gd name="connsiteX330" fmla="*/ 2589036 w 3031067"/>
              <a:gd name="connsiteY330" fmla="*/ 2632443 h 2997186"/>
              <a:gd name="connsiteX331" fmla="*/ 2590352 w 3031067"/>
              <a:gd name="connsiteY331" fmla="*/ 2633759 h 2997186"/>
              <a:gd name="connsiteX332" fmla="*/ 2589036 w 3031067"/>
              <a:gd name="connsiteY332" fmla="*/ 2635075 h 2997186"/>
              <a:gd name="connsiteX333" fmla="*/ 2587720 w 3031067"/>
              <a:gd name="connsiteY333" fmla="*/ 2633759 h 2997186"/>
              <a:gd name="connsiteX334" fmla="*/ 2589036 w 3031067"/>
              <a:gd name="connsiteY334" fmla="*/ 2632443 h 2997186"/>
              <a:gd name="connsiteX335" fmla="*/ 2452873 w 3031067"/>
              <a:gd name="connsiteY335" fmla="*/ 2632443 h 2997186"/>
              <a:gd name="connsiteX336" fmla="*/ 2456162 w 3031067"/>
              <a:gd name="connsiteY336" fmla="*/ 2633759 h 2997186"/>
              <a:gd name="connsiteX337" fmla="*/ 2452873 w 3031067"/>
              <a:gd name="connsiteY337" fmla="*/ 2635075 h 2997186"/>
              <a:gd name="connsiteX338" fmla="*/ 2449584 w 3031067"/>
              <a:gd name="connsiteY338" fmla="*/ 2633759 h 2997186"/>
              <a:gd name="connsiteX339" fmla="*/ 2452873 w 3031067"/>
              <a:gd name="connsiteY339" fmla="*/ 2632443 h 2997186"/>
              <a:gd name="connsiteX340" fmla="*/ 728166 w 3031067"/>
              <a:gd name="connsiteY340" fmla="*/ 2628496 h 2997186"/>
              <a:gd name="connsiteX341" fmla="*/ 732772 w 3031067"/>
              <a:gd name="connsiteY341" fmla="*/ 2631785 h 2997186"/>
              <a:gd name="connsiteX342" fmla="*/ 728166 w 3031067"/>
              <a:gd name="connsiteY342" fmla="*/ 2635074 h 2997186"/>
              <a:gd name="connsiteX343" fmla="*/ 723561 w 3031067"/>
              <a:gd name="connsiteY343" fmla="*/ 2631785 h 2997186"/>
              <a:gd name="connsiteX344" fmla="*/ 728166 w 3031067"/>
              <a:gd name="connsiteY344" fmla="*/ 2628496 h 2997186"/>
              <a:gd name="connsiteX345" fmla="*/ 2312107 w 3031067"/>
              <a:gd name="connsiteY345" fmla="*/ 2619288 h 2997186"/>
              <a:gd name="connsiteX346" fmla="*/ 2318027 w 3031067"/>
              <a:gd name="connsiteY346" fmla="*/ 2625866 h 2997186"/>
              <a:gd name="connsiteX347" fmla="*/ 2312107 w 3031067"/>
              <a:gd name="connsiteY347" fmla="*/ 2632444 h 2997186"/>
              <a:gd name="connsiteX348" fmla="*/ 2306187 w 3031067"/>
              <a:gd name="connsiteY348" fmla="*/ 2625866 h 2997186"/>
              <a:gd name="connsiteX349" fmla="*/ 2312107 w 3031067"/>
              <a:gd name="connsiteY349" fmla="*/ 2619288 h 2997186"/>
              <a:gd name="connsiteX350" fmla="*/ 1103104 w 3031067"/>
              <a:gd name="connsiteY350" fmla="*/ 2612710 h 2997186"/>
              <a:gd name="connsiteX351" fmla="*/ 1114287 w 3031067"/>
              <a:gd name="connsiteY351" fmla="*/ 2625208 h 2997186"/>
              <a:gd name="connsiteX352" fmla="*/ 1103104 w 3031067"/>
              <a:gd name="connsiteY352" fmla="*/ 2637706 h 2997186"/>
              <a:gd name="connsiteX353" fmla="*/ 1091921 w 3031067"/>
              <a:gd name="connsiteY353" fmla="*/ 2625208 h 2997186"/>
              <a:gd name="connsiteX354" fmla="*/ 1103104 w 3031067"/>
              <a:gd name="connsiteY354" fmla="*/ 2612710 h 2997186"/>
              <a:gd name="connsiteX355" fmla="*/ 1933225 w 3031067"/>
              <a:gd name="connsiteY355" fmla="*/ 2610079 h 2997186"/>
              <a:gd name="connsiteX356" fmla="*/ 1945723 w 3031067"/>
              <a:gd name="connsiteY356" fmla="*/ 2622577 h 2997186"/>
              <a:gd name="connsiteX357" fmla="*/ 1933225 w 3031067"/>
              <a:gd name="connsiteY357" fmla="*/ 2635075 h 2997186"/>
              <a:gd name="connsiteX358" fmla="*/ 1920727 w 3031067"/>
              <a:gd name="connsiteY358" fmla="*/ 2622577 h 2997186"/>
              <a:gd name="connsiteX359" fmla="*/ 1933225 w 3031067"/>
              <a:gd name="connsiteY359" fmla="*/ 2610079 h 2997186"/>
              <a:gd name="connsiteX360" fmla="*/ 873537 w 3031067"/>
              <a:gd name="connsiteY360" fmla="*/ 2610079 h 2997186"/>
              <a:gd name="connsiteX361" fmla="*/ 880115 w 3031067"/>
              <a:gd name="connsiteY361" fmla="*/ 2615999 h 2997186"/>
              <a:gd name="connsiteX362" fmla="*/ 873537 w 3031067"/>
              <a:gd name="connsiteY362" fmla="*/ 2621919 h 2997186"/>
              <a:gd name="connsiteX363" fmla="*/ 866959 w 3031067"/>
              <a:gd name="connsiteY363" fmla="*/ 2615999 h 2997186"/>
              <a:gd name="connsiteX364" fmla="*/ 873537 w 3031067"/>
              <a:gd name="connsiteY364" fmla="*/ 2610079 h 2997186"/>
              <a:gd name="connsiteX365" fmla="*/ 2165422 w 3031067"/>
              <a:gd name="connsiteY365" fmla="*/ 2603501 h 2997186"/>
              <a:gd name="connsiteX366" fmla="*/ 2174631 w 3031067"/>
              <a:gd name="connsiteY366" fmla="*/ 2612710 h 2997186"/>
              <a:gd name="connsiteX367" fmla="*/ 2165422 w 3031067"/>
              <a:gd name="connsiteY367" fmla="*/ 2621919 h 2997186"/>
              <a:gd name="connsiteX368" fmla="*/ 2156213 w 3031067"/>
              <a:gd name="connsiteY368" fmla="*/ 2612710 h 2997186"/>
              <a:gd name="connsiteX369" fmla="*/ 2165422 w 3031067"/>
              <a:gd name="connsiteY369" fmla="*/ 2603501 h 2997186"/>
              <a:gd name="connsiteX370" fmla="*/ 1519480 w 3031067"/>
              <a:gd name="connsiteY370" fmla="*/ 2594291 h 2997186"/>
              <a:gd name="connsiteX371" fmla="*/ 1533951 w 3031067"/>
              <a:gd name="connsiteY371" fmla="*/ 2608105 h 2997186"/>
              <a:gd name="connsiteX372" fmla="*/ 1519480 w 3031067"/>
              <a:gd name="connsiteY372" fmla="*/ 2621919 h 2997186"/>
              <a:gd name="connsiteX373" fmla="*/ 1505009 w 3031067"/>
              <a:gd name="connsiteY373" fmla="*/ 2608105 h 2997186"/>
              <a:gd name="connsiteX374" fmla="*/ 1519480 w 3031067"/>
              <a:gd name="connsiteY374" fmla="*/ 2594291 h 2997186"/>
              <a:gd name="connsiteX375" fmla="*/ 1603675 w 3031067"/>
              <a:gd name="connsiteY375" fmla="*/ 2591661 h 2997186"/>
              <a:gd name="connsiteX376" fmla="*/ 1618146 w 3031067"/>
              <a:gd name="connsiteY376" fmla="*/ 2605475 h 2997186"/>
              <a:gd name="connsiteX377" fmla="*/ 1603675 w 3031067"/>
              <a:gd name="connsiteY377" fmla="*/ 2619289 h 2997186"/>
              <a:gd name="connsiteX378" fmla="*/ 1589204 w 3031067"/>
              <a:gd name="connsiteY378" fmla="*/ 2605475 h 2997186"/>
              <a:gd name="connsiteX379" fmla="*/ 1603675 w 3031067"/>
              <a:gd name="connsiteY379" fmla="*/ 2591661 h 2997186"/>
              <a:gd name="connsiteX380" fmla="*/ 1434626 w 3031067"/>
              <a:gd name="connsiteY380" fmla="*/ 2591660 h 2997186"/>
              <a:gd name="connsiteX381" fmla="*/ 1448440 w 3031067"/>
              <a:gd name="connsiteY381" fmla="*/ 2605474 h 2997186"/>
              <a:gd name="connsiteX382" fmla="*/ 1434626 w 3031067"/>
              <a:gd name="connsiteY382" fmla="*/ 2619288 h 2997186"/>
              <a:gd name="connsiteX383" fmla="*/ 1420812 w 3031067"/>
              <a:gd name="connsiteY383" fmla="*/ 2605474 h 2997186"/>
              <a:gd name="connsiteX384" fmla="*/ 1434626 w 3031067"/>
              <a:gd name="connsiteY384" fmla="*/ 2591660 h 2997186"/>
              <a:gd name="connsiteX385" fmla="*/ 1026142 w 3031067"/>
              <a:gd name="connsiteY385" fmla="*/ 2582452 h 2997186"/>
              <a:gd name="connsiteX386" fmla="*/ 1035351 w 3031067"/>
              <a:gd name="connsiteY386" fmla="*/ 2591661 h 2997186"/>
              <a:gd name="connsiteX387" fmla="*/ 1026142 w 3031067"/>
              <a:gd name="connsiteY387" fmla="*/ 2600870 h 2997186"/>
              <a:gd name="connsiteX388" fmla="*/ 1016933 w 3031067"/>
              <a:gd name="connsiteY388" fmla="*/ 2591661 h 2997186"/>
              <a:gd name="connsiteX389" fmla="*/ 1026142 w 3031067"/>
              <a:gd name="connsiteY389" fmla="*/ 2582452 h 2997186"/>
              <a:gd name="connsiteX390" fmla="*/ 521623 w 3031067"/>
              <a:gd name="connsiteY390" fmla="*/ 2582452 h 2997186"/>
              <a:gd name="connsiteX391" fmla="*/ 523597 w 3031067"/>
              <a:gd name="connsiteY391" fmla="*/ 2583768 h 2997186"/>
              <a:gd name="connsiteX392" fmla="*/ 521623 w 3031067"/>
              <a:gd name="connsiteY392" fmla="*/ 2585084 h 2997186"/>
              <a:gd name="connsiteX393" fmla="*/ 519649 w 3031067"/>
              <a:gd name="connsiteY393" fmla="*/ 2583768 h 2997186"/>
              <a:gd name="connsiteX394" fmla="*/ 521623 w 3031067"/>
              <a:gd name="connsiteY394" fmla="*/ 2582452 h 2997186"/>
              <a:gd name="connsiteX395" fmla="*/ 1350430 w 3031067"/>
              <a:gd name="connsiteY395" fmla="*/ 2582451 h 2997186"/>
              <a:gd name="connsiteX396" fmla="*/ 1364244 w 3031067"/>
              <a:gd name="connsiteY396" fmla="*/ 2594949 h 2997186"/>
              <a:gd name="connsiteX397" fmla="*/ 1350430 w 3031067"/>
              <a:gd name="connsiteY397" fmla="*/ 2607447 h 2997186"/>
              <a:gd name="connsiteX398" fmla="*/ 1336616 w 3031067"/>
              <a:gd name="connsiteY398" fmla="*/ 2594949 h 2997186"/>
              <a:gd name="connsiteX399" fmla="*/ 1350430 w 3031067"/>
              <a:gd name="connsiteY399" fmla="*/ 2582451 h 2997186"/>
              <a:gd name="connsiteX400" fmla="*/ 1688530 w 3031067"/>
              <a:gd name="connsiteY400" fmla="*/ 2578505 h 2997186"/>
              <a:gd name="connsiteX401" fmla="*/ 1702344 w 3031067"/>
              <a:gd name="connsiteY401" fmla="*/ 2592976 h 2997186"/>
              <a:gd name="connsiteX402" fmla="*/ 1688530 w 3031067"/>
              <a:gd name="connsiteY402" fmla="*/ 2607447 h 2997186"/>
              <a:gd name="connsiteX403" fmla="*/ 1674716 w 3031067"/>
              <a:gd name="connsiteY403" fmla="*/ 2592976 h 2997186"/>
              <a:gd name="connsiteX404" fmla="*/ 1688530 w 3031067"/>
              <a:gd name="connsiteY404" fmla="*/ 2578505 h 2997186"/>
              <a:gd name="connsiteX405" fmla="*/ 2012159 w 3031067"/>
              <a:gd name="connsiteY405" fmla="*/ 2575874 h 2997186"/>
              <a:gd name="connsiteX406" fmla="*/ 2024657 w 3031067"/>
              <a:gd name="connsiteY406" fmla="*/ 2588372 h 2997186"/>
              <a:gd name="connsiteX407" fmla="*/ 2012159 w 3031067"/>
              <a:gd name="connsiteY407" fmla="*/ 2600870 h 2997186"/>
              <a:gd name="connsiteX408" fmla="*/ 1999661 w 3031067"/>
              <a:gd name="connsiteY408" fmla="*/ 2588372 h 2997186"/>
              <a:gd name="connsiteX409" fmla="*/ 2012159 w 3031067"/>
              <a:gd name="connsiteY409" fmla="*/ 2575874 h 2997186"/>
              <a:gd name="connsiteX410" fmla="*/ 661072 w 3031067"/>
              <a:gd name="connsiteY410" fmla="*/ 2575874 h 2997186"/>
              <a:gd name="connsiteX411" fmla="*/ 664361 w 3031067"/>
              <a:gd name="connsiteY411" fmla="*/ 2579163 h 2997186"/>
              <a:gd name="connsiteX412" fmla="*/ 661072 w 3031067"/>
              <a:gd name="connsiteY412" fmla="*/ 2582452 h 2997186"/>
              <a:gd name="connsiteX413" fmla="*/ 657783 w 3031067"/>
              <a:gd name="connsiteY413" fmla="*/ 2579163 h 2997186"/>
              <a:gd name="connsiteX414" fmla="*/ 661072 w 3031067"/>
              <a:gd name="connsiteY414" fmla="*/ 2575874 h 2997186"/>
              <a:gd name="connsiteX415" fmla="*/ 2515362 w 3031067"/>
              <a:gd name="connsiteY415" fmla="*/ 2571927 h 2997186"/>
              <a:gd name="connsiteX416" fmla="*/ 2517993 w 3031067"/>
              <a:gd name="connsiteY416" fmla="*/ 2573901 h 2997186"/>
              <a:gd name="connsiteX417" fmla="*/ 2515362 w 3031067"/>
              <a:gd name="connsiteY417" fmla="*/ 2575875 h 2997186"/>
              <a:gd name="connsiteX418" fmla="*/ 2512731 w 3031067"/>
              <a:gd name="connsiteY418" fmla="*/ 2573901 h 2997186"/>
              <a:gd name="connsiteX419" fmla="*/ 2515362 w 3031067"/>
              <a:gd name="connsiteY419" fmla="*/ 2571927 h 2997186"/>
              <a:gd name="connsiteX420" fmla="*/ 2377886 w 3031067"/>
              <a:gd name="connsiteY420" fmla="*/ 2569296 h 2997186"/>
              <a:gd name="connsiteX421" fmla="*/ 2381175 w 3031067"/>
              <a:gd name="connsiteY421" fmla="*/ 2572585 h 2997186"/>
              <a:gd name="connsiteX422" fmla="*/ 2377886 w 3031067"/>
              <a:gd name="connsiteY422" fmla="*/ 2575874 h 2997186"/>
              <a:gd name="connsiteX423" fmla="*/ 2374597 w 3031067"/>
              <a:gd name="connsiteY423" fmla="*/ 2572585 h 2997186"/>
              <a:gd name="connsiteX424" fmla="*/ 2377886 w 3031067"/>
              <a:gd name="connsiteY424" fmla="*/ 2569296 h 2997186"/>
              <a:gd name="connsiteX425" fmla="*/ 803154 w 3031067"/>
              <a:gd name="connsiteY425" fmla="*/ 2566665 h 2997186"/>
              <a:gd name="connsiteX426" fmla="*/ 807760 w 3031067"/>
              <a:gd name="connsiteY426" fmla="*/ 2571270 h 2997186"/>
              <a:gd name="connsiteX427" fmla="*/ 803154 w 3031067"/>
              <a:gd name="connsiteY427" fmla="*/ 2575876 h 2997186"/>
              <a:gd name="connsiteX428" fmla="*/ 798549 w 3031067"/>
              <a:gd name="connsiteY428" fmla="*/ 2571270 h 2997186"/>
              <a:gd name="connsiteX429" fmla="*/ 803154 w 3031067"/>
              <a:gd name="connsiteY429" fmla="*/ 2566665 h 2997186"/>
              <a:gd name="connsiteX430" fmla="*/ 1267549 w 3031067"/>
              <a:gd name="connsiteY430" fmla="*/ 2566664 h 2997186"/>
              <a:gd name="connsiteX431" fmla="*/ 1280047 w 3031067"/>
              <a:gd name="connsiteY431" fmla="*/ 2579162 h 2997186"/>
              <a:gd name="connsiteX432" fmla="*/ 1267549 w 3031067"/>
              <a:gd name="connsiteY432" fmla="*/ 2591660 h 2997186"/>
              <a:gd name="connsiteX433" fmla="*/ 1255051 w 3031067"/>
              <a:gd name="connsiteY433" fmla="*/ 2579162 h 2997186"/>
              <a:gd name="connsiteX434" fmla="*/ 1267549 w 3031067"/>
              <a:gd name="connsiteY434" fmla="*/ 2566664 h 2997186"/>
              <a:gd name="connsiteX435" fmla="*/ 1772726 w 3031067"/>
              <a:gd name="connsiteY435" fmla="*/ 2562718 h 2997186"/>
              <a:gd name="connsiteX436" fmla="*/ 1786540 w 3031067"/>
              <a:gd name="connsiteY436" fmla="*/ 2577189 h 2997186"/>
              <a:gd name="connsiteX437" fmla="*/ 1772726 w 3031067"/>
              <a:gd name="connsiteY437" fmla="*/ 2591660 h 2997186"/>
              <a:gd name="connsiteX438" fmla="*/ 1758912 w 3031067"/>
              <a:gd name="connsiteY438" fmla="*/ 2577189 h 2997186"/>
              <a:gd name="connsiteX439" fmla="*/ 1772726 w 3031067"/>
              <a:gd name="connsiteY439" fmla="*/ 2562718 h 2997186"/>
              <a:gd name="connsiteX440" fmla="*/ 2233832 w 3031067"/>
              <a:gd name="connsiteY440" fmla="*/ 2553509 h 2997186"/>
              <a:gd name="connsiteX441" fmla="*/ 2243041 w 3031067"/>
              <a:gd name="connsiteY441" fmla="*/ 2564692 h 2997186"/>
              <a:gd name="connsiteX442" fmla="*/ 2233832 w 3031067"/>
              <a:gd name="connsiteY442" fmla="*/ 2575875 h 2997186"/>
              <a:gd name="connsiteX443" fmla="*/ 2224623 w 3031067"/>
              <a:gd name="connsiteY443" fmla="*/ 2564692 h 2997186"/>
              <a:gd name="connsiteX444" fmla="*/ 2233832 w 3031067"/>
              <a:gd name="connsiteY444" fmla="*/ 2553509 h 2997186"/>
              <a:gd name="connsiteX445" fmla="*/ 1184669 w 3031067"/>
              <a:gd name="connsiteY445" fmla="*/ 2544300 h 2997186"/>
              <a:gd name="connsiteX446" fmla="*/ 1195852 w 3031067"/>
              <a:gd name="connsiteY446" fmla="*/ 2555483 h 2997186"/>
              <a:gd name="connsiteX447" fmla="*/ 1184669 w 3031067"/>
              <a:gd name="connsiteY447" fmla="*/ 2566666 h 2997186"/>
              <a:gd name="connsiteX448" fmla="*/ 1173486 w 3031067"/>
              <a:gd name="connsiteY448" fmla="*/ 2555483 h 2997186"/>
              <a:gd name="connsiteX449" fmla="*/ 1184669 w 3031067"/>
              <a:gd name="connsiteY449" fmla="*/ 2544300 h 2997186"/>
              <a:gd name="connsiteX450" fmla="*/ 949840 w 3031067"/>
              <a:gd name="connsiteY450" fmla="*/ 2544300 h 2997186"/>
              <a:gd name="connsiteX451" fmla="*/ 957734 w 3031067"/>
              <a:gd name="connsiteY451" fmla="*/ 2552194 h 2997186"/>
              <a:gd name="connsiteX452" fmla="*/ 949840 w 3031067"/>
              <a:gd name="connsiteY452" fmla="*/ 2560088 h 2997186"/>
              <a:gd name="connsiteX453" fmla="*/ 941946 w 3031067"/>
              <a:gd name="connsiteY453" fmla="*/ 2552194 h 2997186"/>
              <a:gd name="connsiteX454" fmla="*/ 949840 w 3031067"/>
              <a:gd name="connsiteY454" fmla="*/ 2544300 h 2997186"/>
              <a:gd name="connsiteX455" fmla="*/ 2087146 w 3031067"/>
              <a:gd name="connsiteY455" fmla="*/ 2537723 h 2997186"/>
              <a:gd name="connsiteX456" fmla="*/ 2099644 w 3031067"/>
              <a:gd name="connsiteY456" fmla="*/ 2548906 h 2997186"/>
              <a:gd name="connsiteX457" fmla="*/ 2087146 w 3031067"/>
              <a:gd name="connsiteY457" fmla="*/ 2560089 h 2997186"/>
              <a:gd name="connsiteX458" fmla="*/ 2074648 w 3031067"/>
              <a:gd name="connsiteY458" fmla="*/ 2548906 h 2997186"/>
              <a:gd name="connsiteX459" fmla="*/ 2087146 w 3031067"/>
              <a:gd name="connsiteY459" fmla="*/ 2537723 h 2997186"/>
              <a:gd name="connsiteX460" fmla="*/ 1854292 w 3031067"/>
              <a:gd name="connsiteY460" fmla="*/ 2537723 h 2997186"/>
              <a:gd name="connsiteX461" fmla="*/ 1868106 w 3031067"/>
              <a:gd name="connsiteY461" fmla="*/ 2552194 h 2997186"/>
              <a:gd name="connsiteX462" fmla="*/ 1854292 w 3031067"/>
              <a:gd name="connsiteY462" fmla="*/ 2566665 h 2997186"/>
              <a:gd name="connsiteX463" fmla="*/ 1840478 w 3031067"/>
              <a:gd name="connsiteY463" fmla="*/ 2552194 h 2997186"/>
              <a:gd name="connsiteX464" fmla="*/ 1854292 w 3031067"/>
              <a:gd name="connsiteY464" fmla="*/ 2537723 h 2997186"/>
              <a:gd name="connsiteX465" fmla="*/ 596610 w 3031067"/>
              <a:gd name="connsiteY465" fmla="*/ 2519305 h 2997186"/>
              <a:gd name="connsiteX466" fmla="*/ 601216 w 3031067"/>
              <a:gd name="connsiteY466" fmla="*/ 2522594 h 2997186"/>
              <a:gd name="connsiteX467" fmla="*/ 596610 w 3031067"/>
              <a:gd name="connsiteY467" fmla="*/ 2525883 h 2997186"/>
              <a:gd name="connsiteX468" fmla="*/ 592005 w 3031067"/>
              <a:gd name="connsiteY468" fmla="*/ 2522594 h 2997186"/>
              <a:gd name="connsiteX469" fmla="*/ 596610 w 3031067"/>
              <a:gd name="connsiteY469" fmla="*/ 2519305 h 2997186"/>
              <a:gd name="connsiteX470" fmla="*/ 463737 w 3031067"/>
              <a:gd name="connsiteY470" fmla="*/ 2519305 h 2997186"/>
              <a:gd name="connsiteX471" fmla="*/ 467026 w 3031067"/>
              <a:gd name="connsiteY471" fmla="*/ 2522594 h 2997186"/>
              <a:gd name="connsiteX472" fmla="*/ 463737 w 3031067"/>
              <a:gd name="connsiteY472" fmla="*/ 2525883 h 2997186"/>
              <a:gd name="connsiteX473" fmla="*/ 460448 w 3031067"/>
              <a:gd name="connsiteY473" fmla="*/ 2522594 h 2997186"/>
              <a:gd name="connsiteX474" fmla="*/ 463737 w 3031067"/>
              <a:gd name="connsiteY474" fmla="*/ 2519305 h 2997186"/>
              <a:gd name="connsiteX475" fmla="*/ 735402 w 3031067"/>
              <a:gd name="connsiteY475" fmla="*/ 2512727 h 2997186"/>
              <a:gd name="connsiteX476" fmla="*/ 741980 w 3031067"/>
              <a:gd name="connsiteY476" fmla="*/ 2519305 h 2997186"/>
              <a:gd name="connsiteX477" fmla="*/ 735402 w 3031067"/>
              <a:gd name="connsiteY477" fmla="*/ 2525883 h 2997186"/>
              <a:gd name="connsiteX478" fmla="*/ 728824 w 3031067"/>
              <a:gd name="connsiteY478" fmla="*/ 2519305 h 2997186"/>
              <a:gd name="connsiteX479" fmla="*/ 735402 w 3031067"/>
              <a:gd name="connsiteY479" fmla="*/ 2512727 h 2997186"/>
              <a:gd name="connsiteX480" fmla="*/ 2573248 w 3031067"/>
              <a:gd name="connsiteY480" fmla="*/ 2510096 h 2997186"/>
              <a:gd name="connsiteX481" fmla="*/ 2574564 w 3031067"/>
              <a:gd name="connsiteY481" fmla="*/ 2513385 h 2997186"/>
              <a:gd name="connsiteX482" fmla="*/ 2573248 w 3031067"/>
              <a:gd name="connsiteY482" fmla="*/ 2516674 h 2997186"/>
              <a:gd name="connsiteX483" fmla="*/ 2571932 w 3031067"/>
              <a:gd name="connsiteY483" fmla="*/ 2513385 h 2997186"/>
              <a:gd name="connsiteX484" fmla="*/ 2573248 w 3031067"/>
              <a:gd name="connsiteY484" fmla="*/ 2510096 h 2997186"/>
              <a:gd name="connsiteX485" fmla="*/ 2440375 w 3031067"/>
              <a:gd name="connsiteY485" fmla="*/ 2510096 h 2997186"/>
              <a:gd name="connsiteX486" fmla="*/ 2446953 w 3031067"/>
              <a:gd name="connsiteY486" fmla="*/ 2514701 h 2997186"/>
              <a:gd name="connsiteX487" fmla="*/ 2440375 w 3031067"/>
              <a:gd name="connsiteY487" fmla="*/ 2519307 h 2997186"/>
              <a:gd name="connsiteX488" fmla="*/ 2433797 w 3031067"/>
              <a:gd name="connsiteY488" fmla="*/ 2514701 h 2997186"/>
              <a:gd name="connsiteX489" fmla="*/ 2440375 w 3031067"/>
              <a:gd name="connsiteY489" fmla="*/ 2510096 h 2997186"/>
              <a:gd name="connsiteX490" fmla="*/ 1106392 w 3031067"/>
              <a:gd name="connsiteY490" fmla="*/ 2510095 h 2997186"/>
              <a:gd name="connsiteX491" fmla="*/ 1120863 w 3031067"/>
              <a:gd name="connsiteY491" fmla="*/ 2523909 h 2997186"/>
              <a:gd name="connsiteX492" fmla="*/ 1106392 w 3031067"/>
              <a:gd name="connsiteY492" fmla="*/ 2537723 h 2997186"/>
              <a:gd name="connsiteX493" fmla="*/ 1091921 w 3031067"/>
              <a:gd name="connsiteY493" fmla="*/ 2523909 h 2997186"/>
              <a:gd name="connsiteX494" fmla="*/ 1106392 w 3031067"/>
              <a:gd name="connsiteY494" fmla="*/ 2510095 h 2997186"/>
              <a:gd name="connsiteX495" fmla="*/ 1932568 w 3031067"/>
              <a:gd name="connsiteY495" fmla="*/ 2503518 h 2997186"/>
              <a:gd name="connsiteX496" fmla="*/ 1949671 w 3031067"/>
              <a:gd name="connsiteY496" fmla="*/ 2520621 h 2997186"/>
              <a:gd name="connsiteX497" fmla="*/ 1932568 w 3031067"/>
              <a:gd name="connsiteY497" fmla="*/ 2537724 h 2997186"/>
              <a:gd name="connsiteX498" fmla="*/ 1915465 w 3031067"/>
              <a:gd name="connsiteY498" fmla="*/ 2520621 h 2997186"/>
              <a:gd name="connsiteX499" fmla="*/ 1932568 w 3031067"/>
              <a:gd name="connsiteY499" fmla="*/ 2503518 h 2997186"/>
              <a:gd name="connsiteX500" fmla="*/ 2302899 w 3031067"/>
              <a:gd name="connsiteY500" fmla="*/ 2500887 h 2997186"/>
              <a:gd name="connsiteX501" fmla="*/ 2315397 w 3031067"/>
              <a:gd name="connsiteY501" fmla="*/ 2513385 h 2997186"/>
              <a:gd name="connsiteX502" fmla="*/ 2302899 w 3031067"/>
              <a:gd name="connsiteY502" fmla="*/ 2525883 h 2997186"/>
              <a:gd name="connsiteX503" fmla="*/ 2290401 w 3031067"/>
              <a:gd name="connsiteY503" fmla="*/ 2513385 h 2997186"/>
              <a:gd name="connsiteX504" fmla="*/ 2302899 w 3031067"/>
              <a:gd name="connsiteY504" fmla="*/ 2500887 h 2997186"/>
              <a:gd name="connsiteX505" fmla="*/ 877484 w 3031067"/>
              <a:gd name="connsiteY505" fmla="*/ 2500887 h 2997186"/>
              <a:gd name="connsiteX506" fmla="*/ 885378 w 3031067"/>
              <a:gd name="connsiteY506" fmla="*/ 2508781 h 2997186"/>
              <a:gd name="connsiteX507" fmla="*/ 877484 w 3031067"/>
              <a:gd name="connsiteY507" fmla="*/ 2516675 h 2997186"/>
              <a:gd name="connsiteX508" fmla="*/ 869590 w 3031067"/>
              <a:gd name="connsiteY508" fmla="*/ 2508781 h 2997186"/>
              <a:gd name="connsiteX509" fmla="*/ 877484 w 3031067"/>
              <a:gd name="connsiteY509" fmla="*/ 2500887 h 2997186"/>
              <a:gd name="connsiteX510" fmla="*/ 1517507 w 3031067"/>
              <a:gd name="connsiteY510" fmla="*/ 2494308 h 2997186"/>
              <a:gd name="connsiteX511" fmla="*/ 1536583 w 3031067"/>
              <a:gd name="connsiteY511" fmla="*/ 2512726 h 2997186"/>
              <a:gd name="connsiteX512" fmla="*/ 1517507 w 3031067"/>
              <a:gd name="connsiteY512" fmla="*/ 2531144 h 2997186"/>
              <a:gd name="connsiteX513" fmla="*/ 1498431 w 3031067"/>
              <a:gd name="connsiteY513" fmla="*/ 2512726 h 2997186"/>
              <a:gd name="connsiteX514" fmla="*/ 1517507 w 3031067"/>
              <a:gd name="connsiteY514" fmla="*/ 2494308 h 2997186"/>
              <a:gd name="connsiteX515" fmla="*/ 1603677 w 3031067"/>
              <a:gd name="connsiteY515" fmla="*/ 2491677 h 2997186"/>
              <a:gd name="connsiteX516" fmla="*/ 1620780 w 3031067"/>
              <a:gd name="connsiteY516" fmla="*/ 2510095 h 2997186"/>
              <a:gd name="connsiteX517" fmla="*/ 1603677 w 3031067"/>
              <a:gd name="connsiteY517" fmla="*/ 2528513 h 2997186"/>
              <a:gd name="connsiteX518" fmla="*/ 1586574 w 3031067"/>
              <a:gd name="connsiteY518" fmla="*/ 2510095 h 2997186"/>
              <a:gd name="connsiteX519" fmla="*/ 1603677 w 3031067"/>
              <a:gd name="connsiteY519" fmla="*/ 2491677 h 2997186"/>
              <a:gd name="connsiteX520" fmla="*/ 1433311 w 3031067"/>
              <a:gd name="connsiteY520" fmla="*/ 2491677 h 2997186"/>
              <a:gd name="connsiteX521" fmla="*/ 1452387 w 3031067"/>
              <a:gd name="connsiteY521" fmla="*/ 2510095 h 2997186"/>
              <a:gd name="connsiteX522" fmla="*/ 1433311 w 3031067"/>
              <a:gd name="connsiteY522" fmla="*/ 2528513 h 2997186"/>
              <a:gd name="connsiteX523" fmla="*/ 1414235 w 3031067"/>
              <a:gd name="connsiteY523" fmla="*/ 2510095 h 2997186"/>
              <a:gd name="connsiteX524" fmla="*/ 1433311 w 3031067"/>
              <a:gd name="connsiteY524" fmla="*/ 2491677 h 2997186"/>
              <a:gd name="connsiteX525" fmla="*/ 2157529 w 3031067"/>
              <a:gd name="connsiteY525" fmla="*/ 2487731 h 2997186"/>
              <a:gd name="connsiteX526" fmla="*/ 2172000 w 3031067"/>
              <a:gd name="connsiteY526" fmla="*/ 2502202 h 2997186"/>
              <a:gd name="connsiteX527" fmla="*/ 2157529 w 3031067"/>
              <a:gd name="connsiteY527" fmla="*/ 2516673 h 2997186"/>
              <a:gd name="connsiteX528" fmla="*/ 2143058 w 3031067"/>
              <a:gd name="connsiteY528" fmla="*/ 2502202 h 2997186"/>
              <a:gd name="connsiteX529" fmla="*/ 2157529 w 3031067"/>
              <a:gd name="connsiteY529" fmla="*/ 2487731 h 2997186"/>
              <a:gd name="connsiteX530" fmla="*/ 1350429 w 3031067"/>
              <a:gd name="connsiteY530" fmla="*/ 2481153 h 2997186"/>
              <a:gd name="connsiteX531" fmla="*/ 1368189 w 3031067"/>
              <a:gd name="connsiteY531" fmla="*/ 2498913 h 2997186"/>
              <a:gd name="connsiteX532" fmla="*/ 1350429 w 3031067"/>
              <a:gd name="connsiteY532" fmla="*/ 2516673 h 2997186"/>
              <a:gd name="connsiteX533" fmla="*/ 1332669 w 3031067"/>
              <a:gd name="connsiteY533" fmla="*/ 2498913 h 2997186"/>
              <a:gd name="connsiteX534" fmla="*/ 1350429 w 3031067"/>
              <a:gd name="connsiteY534" fmla="*/ 2481153 h 2997186"/>
              <a:gd name="connsiteX535" fmla="*/ 1687873 w 3031067"/>
              <a:gd name="connsiteY535" fmla="*/ 2478522 h 2997186"/>
              <a:gd name="connsiteX536" fmla="*/ 1704976 w 3031067"/>
              <a:gd name="connsiteY536" fmla="*/ 2497598 h 2997186"/>
              <a:gd name="connsiteX537" fmla="*/ 1687873 w 3031067"/>
              <a:gd name="connsiteY537" fmla="*/ 2516674 h 2997186"/>
              <a:gd name="connsiteX538" fmla="*/ 1670770 w 3031067"/>
              <a:gd name="connsiteY538" fmla="*/ 2497598 h 2997186"/>
              <a:gd name="connsiteX539" fmla="*/ 1687873 w 3031067"/>
              <a:gd name="connsiteY539" fmla="*/ 2478522 h 2997186"/>
              <a:gd name="connsiteX540" fmla="*/ 1029431 w 3031067"/>
              <a:gd name="connsiteY540" fmla="*/ 2475890 h 2997186"/>
              <a:gd name="connsiteX541" fmla="*/ 1041929 w 3031067"/>
              <a:gd name="connsiteY541" fmla="*/ 2488388 h 2997186"/>
              <a:gd name="connsiteX542" fmla="*/ 1029431 w 3031067"/>
              <a:gd name="connsiteY542" fmla="*/ 2500886 h 2997186"/>
              <a:gd name="connsiteX543" fmla="*/ 1016933 w 3031067"/>
              <a:gd name="connsiteY543" fmla="*/ 2488388 h 2997186"/>
              <a:gd name="connsiteX544" fmla="*/ 1029431 w 3031067"/>
              <a:gd name="connsiteY544" fmla="*/ 2475890 h 2997186"/>
              <a:gd name="connsiteX545" fmla="*/ 2007555 w 3031067"/>
              <a:gd name="connsiteY545" fmla="*/ 2466682 h 2997186"/>
              <a:gd name="connsiteX546" fmla="*/ 2024658 w 3031067"/>
              <a:gd name="connsiteY546" fmla="*/ 2483785 h 2997186"/>
              <a:gd name="connsiteX547" fmla="*/ 2007555 w 3031067"/>
              <a:gd name="connsiteY547" fmla="*/ 2500888 h 2997186"/>
              <a:gd name="connsiteX548" fmla="*/ 1990452 w 3031067"/>
              <a:gd name="connsiteY548" fmla="*/ 2483785 h 2997186"/>
              <a:gd name="connsiteX549" fmla="*/ 2007555 w 3031067"/>
              <a:gd name="connsiteY549" fmla="*/ 2466682 h 2997186"/>
              <a:gd name="connsiteX550" fmla="*/ 1267549 w 3031067"/>
              <a:gd name="connsiteY550" fmla="*/ 2466682 h 2997186"/>
              <a:gd name="connsiteX551" fmla="*/ 1282678 w 3031067"/>
              <a:gd name="connsiteY551" fmla="*/ 2481811 h 2997186"/>
              <a:gd name="connsiteX552" fmla="*/ 1267549 w 3031067"/>
              <a:gd name="connsiteY552" fmla="*/ 2496940 h 2997186"/>
              <a:gd name="connsiteX553" fmla="*/ 1252420 w 3031067"/>
              <a:gd name="connsiteY553" fmla="*/ 2481811 h 2997186"/>
              <a:gd name="connsiteX554" fmla="*/ 1267549 w 3031067"/>
              <a:gd name="connsiteY554" fmla="*/ 2466682 h 2997186"/>
              <a:gd name="connsiteX555" fmla="*/ 1770753 w 3031067"/>
              <a:gd name="connsiteY555" fmla="*/ 2460104 h 2997186"/>
              <a:gd name="connsiteX556" fmla="*/ 1789171 w 3031067"/>
              <a:gd name="connsiteY556" fmla="*/ 2478522 h 2997186"/>
              <a:gd name="connsiteX557" fmla="*/ 1770753 w 3031067"/>
              <a:gd name="connsiteY557" fmla="*/ 2496940 h 2997186"/>
              <a:gd name="connsiteX558" fmla="*/ 1752335 w 3031067"/>
              <a:gd name="connsiteY558" fmla="*/ 2478522 h 2997186"/>
              <a:gd name="connsiteX559" fmla="*/ 1770753 w 3031067"/>
              <a:gd name="connsiteY559" fmla="*/ 2460104 h 2997186"/>
              <a:gd name="connsiteX560" fmla="*/ 671598 w 3031067"/>
              <a:gd name="connsiteY560" fmla="*/ 2456158 h 2997186"/>
              <a:gd name="connsiteX561" fmla="*/ 676204 w 3031067"/>
              <a:gd name="connsiteY561" fmla="*/ 2461420 h 2997186"/>
              <a:gd name="connsiteX562" fmla="*/ 671598 w 3031067"/>
              <a:gd name="connsiteY562" fmla="*/ 2466683 h 2997186"/>
              <a:gd name="connsiteX563" fmla="*/ 666993 w 3031067"/>
              <a:gd name="connsiteY563" fmla="*/ 2461420 h 2997186"/>
              <a:gd name="connsiteX564" fmla="*/ 671598 w 3031067"/>
              <a:gd name="connsiteY564" fmla="*/ 2456158 h 2997186"/>
              <a:gd name="connsiteX565" fmla="*/ 537409 w 3031067"/>
              <a:gd name="connsiteY565" fmla="*/ 2456158 h 2997186"/>
              <a:gd name="connsiteX566" fmla="*/ 542015 w 3031067"/>
              <a:gd name="connsiteY566" fmla="*/ 2461420 h 2997186"/>
              <a:gd name="connsiteX567" fmla="*/ 537409 w 3031067"/>
              <a:gd name="connsiteY567" fmla="*/ 2466683 h 2997186"/>
              <a:gd name="connsiteX568" fmla="*/ 532804 w 3031067"/>
              <a:gd name="connsiteY568" fmla="*/ 2461420 h 2997186"/>
              <a:gd name="connsiteX569" fmla="*/ 537409 w 3031067"/>
              <a:gd name="connsiteY569" fmla="*/ 2456158 h 2997186"/>
              <a:gd name="connsiteX570" fmla="*/ 409141 w 3031067"/>
              <a:gd name="connsiteY570" fmla="*/ 2453526 h 2997186"/>
              <a:gd name="connsiteX571" fmla="*/ 410457 w 3031067"/>
              <a:gd name="connsiteY571" fmla="*/ 2456815 h 2997186"/>
              <a:gd name="connsiteX572" fmla="*/ 409141 w 3031067"/>
              <a:gd name="connsiteY572" fmla="*/ 2460104 h 2997186"/>
              <a:gd name="connsiteX573" fmla="*/ 407825 w 3031067"/>
              <a:gd name="connsiteY573" fmla="*/ 2456815 h 2997186"/>
              <a:gd name="connsiteX574" fmla="*/ 409141 w 3031067"/>
              <a:gd name="connsiteY574" fmla="*/ 2453526 h 2997186"/>
              <a:gd name="connsiteX575" fmla="*/ 2498261 w 3031067"/>
              <a:gd name="connsiteY575" fmla="*/ 2450895 h 2997186"/>
              <a:gd name="connsiteX576" fmla="*/ 2503523 w 3031067"/>
              <a:gd name="connsiteY576" fmla="*/ 2455500 h 2997186"/>
              <a:gd name="connsiteX577" fmla="*/ 2498261 w 3031067"/>
              <a:gd name="connsiteY577" fmla="*/ 2460106 h 2997186"/>
              <a:gd name="connsiteX578" fmla="*/ 2492998 w 3031067"/>
              <a:gd name="connsiteY578" fmla="*/ 2455500 h 2997186"/>
              <a:gd name="connsiteX579" fmla="*/ 2498261 w 3031067"/>
              <a:gd name="connsiteY579" fmla="*/ 2450895 h 2997186"/>
              <a:gd name="connsiteX580" fmla="*/ 811047 w 3031067"/>
              <a:gd name="connsiteY580" fmla="*/ 2450895 h 2997186"/>
              <a:gd name="connsiteX581" fmla="*/ 816967 w 3031067"/>
              <a:gd name="connsiteY581" fmla="*/ 2456815 h 2997186"/>
              <a:gd name="connsiteX582" fmla="*/ 811047 w 3031067"/>
              <a:gd name="connsiteY582" fmla="*/ 2462735 h 2997186"/>
              <a:gd name="connsiteX583" fmla="*/ 805127 w 3031067"/>
              <a:gd name="connsiteY583" fmla="*/ 2456815 h 2997186"/>
              <a:gd name="connsiteX584" fmla="*/ 811047 w 3031067"/>
              <a:gd name="connsiteY584" fmla="*/ 2450895 h 2997186"/>
              <a:gd name="connsiteX585" fmla="*/ 2366704 w 3031067"/>
              <a:gd name="connsiteY585" fmla="*/ 2446949 h 2997186"/>
              <a:gd name="connsiteX586" fmla="*/ 2374598 w 3031067"/>
              <a:gd name="connsiteY586" fmla="*/ 2454843 h 2997186"/>
              <a:gd name="connsiteX587" fmla="*/ 2366704 w 3031067"/>
              <a:gd name="connsiteY587" fmla="*/ 2462737 h 2997186"/>
              <a:gd name="connsiteX588" fmla="*/ 2358810 w 3031067"/>
              <a:gd name="connsiteY588" fmla="*/ 2454843 h 2997186"/>
              <a:gd name="connsiteX589" fmla="*/ 2366704 w 3031067"/>
              <a:gd name="connsiteY589" fmla="*/ 2446949 h 2997186"/>
              <a:gd name="connsiteX590" fmla="*/ 1184669 w 3031067"/>
              <a:gd name="connsiteY590" fmla="*/ 2440370 h 2997186"/>
              <a:gd name="connsiteX591" fmla="*/ 1198483 w 3031067"/>
              <a:gd name="connsiteY591" fmla="*/ 2454841 h 2997186"/>
              <a:gd name="connsiteX592" fmla="*/ 1184669 w 3031067"/>
              <a:gd name="connsiteY592" fmla="*/ 2469312 h 2997186"/>
              <a:gd name="connsiteX593" fmla="*/ 1170855 w 3031067"/>
              <a:gd name="connsiteY593" fmla="*/ 2454841 h 2997186"/>
              <a:gd name="connsiteX594" fmla="*/ 1184669 w 3031067"/>
              <a:gd name="connsiteY594" fmla="*/ 2440370 h 2997186"/>
              <a:gd name="connsiteX595" fmla="*/ 2225938 w 3031067"/>
              <a:gd name="connsiteY595" fmla="*/ 2437740 h 2997186"/>
              <a:gd name="connsiteX596" fmla="*/ 2240409 w 3031067"/>
              <a:gd name="connsiteY596" fmla="*/ 2452211 h 2997186"/>
              <a:gd name="connsiteX597" fmla="*/ 2225938 w 3031067"/>
              <a:gd name="connsiteY597" fmla="*/ 2466682 h 2997186"/>
              <a:gd name="connsiteX598" fmla="*/ 2211467 w 3031067"/>
              <a:gd name="connsiteY598" fmla="*/ 2452211 h 2997186"/>
              <a:gd name="connsiteX599" fmla="*/ 2225938 w 3031067"/>
              <a:gd name="connsiteY599" fmla="*/ 2437740 h 2997186"/>
              <a:gd name="connsiteX600" fmla="*/ 1851003 w 3031067"/>
              <a:gd name="connsiteY600" fmla="*/ 2435108 h 2997186"/>
              <a:gd name="connsiteX601" fmla="*/ 1868106 w 3031067"/>
              <a:gd name="connsiteY601" fmla="*/ 2452211 h 2997186"/>
              <a:gd name="connsiteX602" fmla="*/ 1851003 w 3031067"/>
              <a:gd name="connsiteY602" fmla="*/ 2469314 h 2997186"/>
              <a:gd name="connsiteX603" fmla="*/ 1833900 w 3031067"/>
              <a:gd name="connsiteY603" fmla="*/ 2452211 h 2997186"/>
              <a:gd name="connsiteX604" fmla="*/ 1851003 w 3031067"/>
              <a:gd name="connsiteY604" fmla="*/ 2435108 h 2997186"/>
              <a:gd name="connsiteX605" fmla="*/ 956417 w 3031067"/>
              <a:gd name="connsiteY605" fmla="*/ 2431161 h 2997186"/>
              <a:gd name="connsiteX606" fmla="*/ 970888 w 3031067"/>
              <a:gd name="connsiteY606" fmla="*/ 2445632 h 2997186"/>
              <a:gd name="connsiteX607" fmla="*/ 956417 w 3031067"/>
              <a:gd name="connsiteY607" fmla="*/ 2460103 h 2997186"/>
              <a:gd name="connsiteX608" fmla="*/ 941946 w 3031067"/>
              <a:gd name="connsiteY608" fmla="*/ 2445632 h 2997186"/>
              <a:gd name="connsiteX609" fmla="*/ 956417 w 3031067"/>
              <a:gd name="connsiteY609" fmla="*/ 2431161 h 2997186"/>
              <a:gd name="connsiteX610" fmla="*/ 2080569 w 3031067"/>
              <a:gd name="connsiteY610" fmla="*/ 2421953 h 2997186"/>
              <a:gd name="connsiteX611" fmla="*/ 2099645 w 3031067"/>
              <a:gd name="connsiteY611" fmla="*/ 2441029 h 2997186"/>
              <a:gd name="connsiteX612" fmla="*/ 2080569 w 3031067"/>
              <a:gd name="connsiteY612" fmla="*/ 2460105 h 2997186"/>
              <a:gd name="connsiteX613" fmla="*/ 2061493 w 3031067"/>
              <a:gd name="connsiteY613" fmla="*/ 2441029 h 2997186"/>
              <a:gd name="connsiteX614" fmla="*/ 2080569 w 3031067"/>
              <a:gd name="connsiteY614" fmla="*/ 2421953 h 2997186"/>
              <a:gd name="connsiteX615" fmla="*/ 1107708 w 3031067"/>
              <a:gd name="connsiteY615" fmla="*/ 2403534 h 2997186"/>
              <a:gd name="connsiteX616" fmla="*/ 1126126 w 3031067"/>
              <a:gd name="connsiteY616" fmla="*/ 2421952 h 2997186"/>
              <a:gd name="connsiteX617" fmla="*/ 1107708 w 3031067"/>
              <a:gd name="connsiteY617" fmla="*/ 2440370 h 2997186"/>
              <a:gd name="connsiteX618" fmla="*/ 1089290 w 3031067"/>
              <a:gd name="connsiteY618" fmla="*/ 2421952 h 2997186"/>
              <a:gd name="connsiteX619" fmla="*/ 1107708 w 3031067"/>
              <a:gd name="connsiteY619" fmla="*/ 2403534 h 2997186"/>
              <a:gd name="connsiteX620" fmla="*/ 1929280 w 3031067"/>
              <a:gd name="connsiteY620" fmla="*/ 2396957 h 2997186"/>
              <a:gd name="connsiteX621" fmla="*/ 1949672 w 3031067"/>
              <a:gd name="connsiteY621" fmla="*/ 2418664 h 2997186"/>
              <a:gd name="connsiteX622" fmla="*/ 1929280 w 3031067"/>
              <a:gd name="connsiteY622" fmla="*/ 2440371 h 2997186"/>
              <a:gd name="connsiteX623" fmla="*/ 1908888 w 3031067"/>
              <a:gd name="connsiteY623" fmla="*/ 2418664 h 2997186"/>
              <a:gd name="connsiteX624" fmla="*/ 1929280 w 3031067"/>
              <a:gd name="connsiteY624" fmla="*/ 2396957 h 2997186"/>
              <a:gd name="connsiteX625" fmla="*/ 1517507 w 3031067"/>
              <a:gd name="connsiteY625" fmla="*/ 2396957 h 2997186"/>
              <a:gd name="connsiteX626" fmla="*/ 1539214 w 3031067"/>
              <a:gd name="connsiteY626" fmla="*/ 2418664 h 2997186"/>
              <a:gd name="connsiteX627" fmla="*/ 1517507 w 3031067"/>
              <a:gd name="connsiteY627" fmla="*/ 2440371 h 2997186"/>
              <a:gd name="connsiteX628" fmla="*/ 1495800 w 3031067"/>
              <a:gd name="connsiteY628" fmla="*/ 2418664 h 2997186"/>
              <a:gd name="connsiteX629" fmla="*/ 1517507 w 3031067"/>
              <a:gd name="connsiteY629" fmla="*/ 2396957 h 2997186"/>
              <a:gd name="connsiteX630" fmla="*/ 612397 w 3031067"/>
              <a:gd name="connsiteY630" fmla="*/ 2396957 h 2997186"/>
              <a:gd name="connsiteX631" fmla="*/ 617003 w 3031067"/>
              <a:gd name="connsiteY631" fmla="*/ 2401562 h 2997186"/>
              <a:gd name="connsiteX632" fmla="*/ 612397 w 3031067"/>
              <a:gd name="connsiteY632" fmla="*/ 2406168 h 2997186"/>
              <a:gd name="connsiteX633" fmla="*/ 607792 w 3031067"/>
              <a:gd name="connsiteY633" fmla="*/ 2401562 h 2997186"/>
              <a:gd name="connsiteX634" fmla="*/ 612397 w 3031067"/>
              <a:gd name="connsiteY634" fmla="*/ 2396957 h 2997186"/>
              <a:gd name="connsiteX635" fmla="*/ 1433310 w 3031067"/>
              <a:gd name="connsiteY635" fmla="*/ 2394326 h 2997186"/>
              <a:gd name="connsiteX636" fmla="*/ 1455017 w 3031067"/>
              <a:gd name="connsiteY636" fmla="*/ 2416033 h 2997186"/>
              <a:gd name="connsiteX637" fmla="*/ 1433310 w 3031067"/>
              <a:gd name="connsiteY637" fmla="*/ 2437740 h 2997186"/>
              <a:gd name="connsiteX638" fmla="*/ 1411603 w 3031067"/>
              <a:gd name="connsiteY638" fmla="*/ 2416033 h 2997186"/>
              <a:gd name="connsiteX639" fmla="*/ 1433310 w 3031067"/>
              <a:gd name="connsiteY639" fmla="*/ 2394326 h 2997186"/>
              <a:gd name="connsiteX640" fmla="*/ 744611 w 3031067"/>
              <a:gd name="connsiteY640" fmla="*/ 2394326 h 2997186"/>
              <a:gd name="connsiteX641" fmla="*/ 753820 w 3031067"/>
              <a:gd name="connsiteY641" fmla="*/ 2402220 h 2997186"/>
              <a:gd name="connsiteX642" fmla="*/ 744611 w 3031067"/>
              <a:gd name="connsiteY642" fmla="*/ 2410114 h 2997186"/>
              <a:gd name="connsiteX643" fmla="*/ 735402 w 3031067"/>
              <a:gd name="connsiteY643" fmla="*/ 2402220 h 2997186"/>
              <a:gd name="connsiteX644" fmla="*/ 744611 w 3031067"/>
              <a:gd name="connsiteY644" fmla="*/ 2394326 h 2997186"/>
              <a:gd name="connsiteX645" fmla="*/ 482155 w 3031067"/>
              <a:gd name="connsiteY645" fmla="*/ 2394326 h 2997186"/>
              <a:gd name="connsiteX646" fmla="*/ 485444 w 3031067"/>
              <a:gd name="connsiteY646" fmla="*/ 2397615 h 2997186"/>
              <a:gd name="connsiteX647" fmla="*/ 482155 w 3031067"/>
              <a:gd name="connsiteY647" fmla="*/ 2400904 h 2997186"/>
              <a:gd name="connsiteX648" fmla="*/ 478866 w 3031067"/>
              <a:gd name="connsiteY648" fmla="*/ 2397615 h 2997186"/>
              <a:gd name="connsiteX649" fmla="*/ 482155 w 3031067"/>
              <a:gd name="connsiteY649" fmla="*/ 2394326 h 2997186"/>
              <a:gd name="connsiteX650" fmla="*/ 1601703 w 3031067"/>
              <a:gd name="connsiteY650" fmla="*/ 2390379 h 2997186"/>
              <a:gd name="connsiteX651" fmla="*/ 1623410 w 3031067"/>
              <a:gd name="connsiteY651" fmla="*/ 2412744 h 2997186"/>
              <a:gd name="connsiteX652" fmla="*/ 1601703 w 3031067"/>
              <a:gd name="connsiteY652" fmla="*/ 2435109 h 2997186"/>
              <a:gd name="connsiteX653" fmla="*/ 1579996 w 3031067"/>
              <a:gd name="connsiteY653" fmla="*/ 2412744 h 2997186"/>
              <a:gd name="connsiteX654" fmla="*/ 1601703 w 3031067"/>
              <a:gd name="connsiteY654" fmla="*/ 2390379 h 2997186"/>
              <a:gd name="connsiteX655" fmla="*/ 2554173 w 3031067"/>
              <a:gd name="connsiteY655" fmla="*/ 2385117 h 2997186"/>
              <a:gd name="connsiteX656" fmla="*/ 2558778 w 3031067"/>
              <a:gd name="connsiteY656" fmla="*/ 2389722 h 2997186"/>
              <a:gd name="connsiteX657" fmla="*/ 2554173 w 3031067"/>
              <a:gd name="connsiteY657" fmla="*/ 2394328 h 2997186"/>
              <a:gd name="connsiteX658" fmla="*/ 2549567 w 3031067"/>
              <a:gd name="connsiteY658" fmla="*/ 2389722 h 2997186"/>
              <a:gd name="connsiteX659" fmla="*/ 2554173 w 3031067"/>
              <a:gd name="connsiteY659" fmla="*/ 2385117 h 2997186"/>
              <a:gd name="connsiteX660" fmla="*/ 2425247 w 3031067"/>
              <a:gd name="connsiteY660" fmla="*/ 2385117 h 2997186"/>
              <a:gd name="connsiteX661" fmla="*/ 2437745 w 3031067"/>
              <a:gd name="connsiteY661" fmla="*/ 2395642 h 2997186"/>
              <a:gd name="connsiteX662" fmla="*/ 2425247 w 3031067"/>
              <a:gd name="connsiteY662" fmla="*/ 2406167 h 2997186"/>
              <a:gd name="connsiteX663" fmla="*/ 2412749 w 3031067"/>
              <a:gd name="connsiteY663" fmla="*/ 2395642 h 2997186"/>
              <a:gd name="connsiteX664" fmla="*/ 2425247 w 3031067"/>
              <a:gd name="connsiteY664" fmla="*/ 2385117 h 2997186"/>
              <a:gd name="connsiteX665" fmla="*/ 886035 w 3031067"/>
              <a:gd name="connsiteY665" fmla="*/ 2385117 h 2997186"/>
              <a:gd name="connsiteX666" fmla="*/ 898533 w 3031067"/>
              <a:gd name="connsiteY666" fmla="*/ 2395642 h 2997186"/>
              <a:gd name="connsiteX667" fmla="*/ 886035 w 3031067"/>
              <a:gd name="connsiteY667" fmla="*/ 2406167 h 2997186"/>
              <a:gd name="connsiteX668" fmla="*/ 873537 w 3031067"/>
              <a:gd name="connsiteY668" fmla="*/ 2395642 h 2997186"/>
              <a:gd name="connsiteX669" fmla="*/ 886035 w 3031067"/>
              <a:gd name="connsiteY669" fmla="*/ 2385117 h 2997186"/>
              <a:gd name="connsiteX670" fmla="*/ 357176 w 3031067"/>
              <a:gd name="connsiteY670" fmla="*/ 2385117 h 2997186"/>
              <a:gd name="connsiteX671" fmla="*/ 360465 w 3031067"/>
              <a:gd name="connsiteY671" fmla="*/ 2387748 h 2997186"/>
              <a:gd name="connsiteX672" fmla="*/ 357176 w 3031067"/>
              <a:gd name="connsiteY672" fmla="*/ 2390379 h 2997186"/>
              <a:gd name="connsiteX673" fmla="*/ 353887 w 3031067"/>
              <a:gd name="connsiteY673" fmla="*/ 2387748 h 2997186"/>
              <a:gd name="connsiteX674" fmla="*/ 357176 w 3031067"/>
              <a:gd name="connsiteY674" fmla="*/ 2385117 h 2997186"/>
              <a:gd name="connsiteX675" fmla="*/ 2290401 w 3031067"/>
              <a:gd name="connsiteY675" fmla="*/ 2381170 h 2997186"/>
              <a:gd name="connsiteX676" fmla="*/ 2306188 w 3031067"/>
              <a:gd name="connsiteY676" fmla="*/ 2396957 h 2997186"/>
              <a:gd name="connsiteX677" fmla="*/ 2290401 w 3031067"/>
              <a:gd name="connsiteY677" fmla="*/ 2412744 h 2997186"/>
              <a:gd name="connsiteX678" fmla="*/ 2274614 w 3031067"/>
              <a:gd name="connsiteY678" fmla="*/ 2396957 h 2997186"/>
              <a:gd name="connsiteX679" fmla="*/ 2290401 w 3031067"/>
              <a:gd name="connsiteY679" fmla="*/ 2381170 h 2997186"/>
              <a:gd name="connsiteX680" fmla="*/ 1350430 w 3031067"/>
              <a:gd name="connsiteY680" fmla="*/ 2381170 h 2997186"/>
              <a:gd name="connsiteX681" fmla="*/ 1370822 w 3031067"/>
              <a:gd name="connsiteY681" fmla="*/ 2401561 h 2997186"/>
              <a:gd name="connsiteX682" fmla="*/ 1350430 w 3031067"/>
              <a:gd name="connsiteY682" fmla="*/ 2421952 h 2997186"/>
              <a:gd name="connsiteX683" fmla="*/ 1330038 w 3031067"/>
              <a:gd name="connsiteY683" fmla="*/ 2401561 h 2997186"/>
              <a:gd name="connsiteX684" fmla="*/ 1350430 w 3031067"/>
              <a:gd name="connsiteY684" fmla="*/ 2381170 h 2997186"/>
              <a:gd name="connsiteX685" fmla="*/ 2677835 w 3031067"/>
              <a:gd name="connsiteY685" fmla="*/ 2378539 h 2997186"/>
              <a:gd name="connsiteX686" fmla="*/ 2681124 w 3031067"/>
              <a:gd name="connsiteY686" fmla="*/ 2379855 h 2997186"/>
              <a:gd name="connsiteX687" fmla="*/ 2677835 w 3031067"/>
              <a:gd name="connsiteY687" fmla="*/ 2381171 h 2997186"/>
              <a:gd name="connsiteX688" fmla="*/ 2674546 w 3031067"/>
              <a:gd name="connsiteY688" fmla="*/ 2379855 h 2997186"/>
              <a:gd name="connsiteX689" fmla="*/ 2677835 w 3031067"/>
              <a:gd name="connsiteY689" fmla="*/ 2378539 h 2997186"/>
              <a:gd name="connsiteX690" fmla="*/ 1686557 w 3031067"/>
              <a:gd name="connsiteY690" fmla="*/ 2378539 h 2997186"/>
              <a:gd name="connsiteX691" fmla="*/ 1708922 w 3031067"/>
              <a:gd name="connsiteY691" fmla="*/ 2400246 h 2997186"/>
              <a:gd name="connsiteX692" fmla="*/ 1686557 w 3031067"/>
              <a:gd name="connsiteY692" fmla="*/ 2421953 h 2997186"/>
              <a:gd name="connsiteX693" fmla="*/ 1664192 w 3031067"/>
              <a:gd name="connsiteY693" fmla="*/ 2400246 h 2997186"/>
              <a:gd name="connsiteX694" fmla="*/ 1686557 w 3031067"/>
              <a:gd name="connsiteY694" fmla="*/ 2378539 h 2997186"/>
              <a:gd name="connsiteX695" fmla="*/ 2150952 w 3031067"/>
              <a:gd name="connsiteY695" fmla="*/ 2375908 h 2997186"/>
              <a:gd name="connsiteX696" fmla="*/ 2168055 w 3031067"/>
              <a:gd name="connsiteY696" fmla="*/ 2393011 h 2997186"/>
              <a:gd name="connsiteX697" fmla="*/ 2150952 w 3031067"/>
              <a:gd name="connsiteY697" fmla="*/ 2410114 h 2997186"/>
              <a:gd name="connsiteX698" fmla="*/ 2133849 w 3031067"/>
              <a:gd name="connsiteY698" fmla="*/ 2393011 h 2997186"/>
              <a:gd name="connsiteX699" fmla="*/ 2150952 w 3031067"/>
              <a:gd name="connsiteY699" fmla="*/ 2375908 h 2997186"/>
              <a:gd name="connsiteX700" fmla="*/ 1032720 w 3031067"/>
              <a:gd name="connsiteY700" fmla="*/ 2365383 h 2997186"/>
              <a:gd name="connsiteX701" fmla="*/ 1048507 w 3031067"/>
              <a:gd name="connsiteY701" fmla="*/ 2381170 h 2997186"/>
              <a:gd name="connsiteX702" fmla="*/ 1032720 w 3031067"/>
              <a:gd name="connsiteY702" fmla="*/ 2396957 h 2997186"/>
              <a:gd name="connsiteX703" fmla="*/ 1016933 w 3031067"/>
              <a:gd name="connsiteY703" fmla="*/ 2381170 h 2997186"/>
              <a:gd name="connsiteX704" fmla="*/ 1032720 w 3031067"/>
              <a:gd name="connsiteY704" fmla="*/ 2365383 h 2997186"/>
              <a:gd name="connsiteX705" fmla="*/ 1267549 w 3031067"/>
              <a:gd name="connsiteY705" fmla="*/ 2362752 h 2997186"/>
              <a:gd name="connsiteX706" fmla="*/ 1286625 w 3031067"/>
              <a:gd name="connsiteY706" fmla="*/ 2381828 h 2997186"/>
              <a:gd name="connsiteX707" fmla="*/ 1267549 w 3031067"/>
              <a:gd name="connsiteY707" fmla="*/ 2400904 h 2997186"/>
              <a:gd name="connsiteX708" fmla="*/ 1248473 w 3031067"/>
              <a:gd name="connsiteY708" fmla="*/ 2381828 h 2997186"/>
              <a:gd name="connsiteX709" fmla="*/ 1267549 w 3031067"/>
              <a:gd name="connsiteY709" fmla="*/ 2362752 h 2997186"/>
              <a:gd name="connsiteX710" fmla="*/ 1767464 w 3031067"/>
              <a:gd name="connsiteY710" fmla="*/ 2360121 h 2997186"/>
              <a:gd name="connsiteX711" fmla="*/ 1789171 w 3031067"/>
              <a:gd name="connsiteY711" fmla="*/ 2381828 h 2997186"/>
              <a:gd name="connsiteX712" fmla="*/ 1767464 w 3031067"/>
              <a:gd name="connsiteY712" fmla="*/ 2403535 h 2997186"/>
              <a:gd name="connsiteX713" fmla="*/ 1745757 w 3031067"/>
              <a:gd name="connsiteY713" fmla="*/ 2381828 h 2997186"/>
              <a:gd name="connsiteX714" fmla="*/ 1767464 w 3031067"/>
              <a:gd name="connsiteY714" fmla="*/ 2360121 h 2997186"/>
              <a:gd name="connsiteX715" fmla="*/ 2004267 w 3031067"/>
              <a:gd name="connsiteY715" fmla="*/ 2356174 h 2997186"/>
              <a:gd name="connsiteX716" fmla="*/ 2024659 w 3031067"/>
              <a:gd name="connsiteY716" fmla="*/ 2376565 h 2997186"/>
              <a:gd name="connsiteX717" fmla="*/ 2004267 w 3031067"/>
              <a:gd name="connsiteY717" fmla="*/ 2396956 h 2997186"/>
              <a:gd name="connsiteX718" fmla="*/ 1983875 w 3031067"/>
              <a:gd name="connsiteY718" fmla="*/ 2376565 h 2997186"/>
              <a:gd name="connsiteX719" fmla="*/ 2004267 w 3031067"/>
              <a:gd name="connsiteY719" fmla="*/ 2356174 h 2997186"/>
              <a:gd name="connsiteX720" fmla="*/ 685411 w 3031067"/>
              <a:gd name="connsiteY720" fmla="*/ 2331179 h 2997186"/>
              <a:gd name="connsiteX721" fmla="*/ 694620 w 3031067"/>
              <a:gd name="connsiteY721" fmla="*/ 2342362 h 2997186"/>
              <a:gd name="connsiteX722" fmla="*/ 685411 w 3031067"/>
              <a:gd name="connsiteY722" fmla="*/ 2353545 h 2997186"/>
              <a:gd name="connsiteX723" fmla="*/ 676202 w 3031067"/>
              <a:gd name="connsiteY723" fmla="*/ 2342362 h 2997186"/>
              <a:gd name="connsiteX724" fmla="*/ 685411 w 3031067"/>
              <a:gd name="connsiteY724" fmla="*/ 2331179 h 2997186"/>
              <a:gd name="connsiteX725" fmla="*/ 1185984 w 3031067"/>
              <a:gd name="connsiteY725" fmla="*/ 2331178 h 2997186"/>
              <a:gd name="connsiteX726" fmla="*/ 1207691 w 3031067"/>
              <a:gd name="connsiteY726" fmla="*/ 2353543 h 2997186"/>
              <a:gd name="connsiteX727" fmla="*/ 1185984 w 3031067"/>
              <a:gd name="connsiteY727" fmla="*/ 2375908 h 2997186"/>
              <a:gd name="connsiteX728" fmla="*/ 1164277 w 3031067"/>
              <a:gd name="connsiteY728" fmla="*/ 2353543 h 2997186"/>
              <a:gd name="connsiteX729" fmla="*/ 1185984 w 3031067"/>
              <a:gd name="connsiteY729" fmla="*/ 2331178 h 2997186"/>
              <a:gd name="connsiteX730" fmla="*/ 555828 w 3031067"/>
              <a:gd name="connsiteY730" fmla="*/ 2328548 h 2997186"/>
              <a:gd name="connsiteX731" fmla="*/ 563064 w 3031067"/>
              <a:gd name="connsiteY731" fmla="*/ 2337757 h 2997186"/>
              <a:gd name="connsiteX732" fmla="*/ 555828 w 3031067"/>
              <a:gd name="connsiteY732" fmla="*/ 2346966 h 2997186"/>
              <a:gd name="connsiteX733" fmla="*/ 548592 w 3031067"/>
              <a:gd name="connsiteY733" fmla="*/ 2337757 h 2997186"/>
              <a:gd name="connsiteX734" fmla="*/ 555828 w 3031067"/>
              <a:gd name="connsiteY734" fmla="*/ 2328548 h 2997186"/>
              <a:gd name="connsiteX735" fmla="*/ 1849029 w 3031067"/>
              <a:gd name="connsiteY735" fmla="*/ 2328547 h 2997186"/>
              <a:gd name="connsiteX736" fmla="*/ 1870736 w 3031067"/>
              <a:gd name="connsiteY736" fmla="*/ 2350254 h 2997186"/>
              <a:gd name="connsiteX737" fmla="*/ 1849029 w 3031067"/>
              <a:gd name="connsiteY737" fmla="*/ 2371961 h 2997186"/>
              <a:gd name="connsiteX738" fmla="*/ 1827322 w 3031067"/>
              <a:gd name="connsiteY738" fmla="*/ 2350254 h 2997186"/>
              <a:gd name="connsiteX739" fmla="*/ 1849029 w 3031067"/>
              <a:gd name="connsiteY739" fmla="*/ 2328547 h 2997186"/>
              <a:gd name="connsiteX740" fmla="*/ 820256 w 3031067"/>
              <a:gd name="connsiteY740" fmla="*/ 2324601 h 2997186"/>
              <a:gd name="connsiteX741" fmla="*/ 835385 w 3031067"/>
              <a:gd name="connsiteY741" fmla="*/ 2340388 h 2997186"/>
              <a:gd name="connsiteX742" fmla="*/ 820256 w 3031067"/>
              <a:gd name="connsiteY742" fmla="*/ 2356175 h 2997186"/>
              <a:gd name="connsiteX743" fmla="*/ 805127 w 3031067"/>
              <a:gd name="connsiteY743" fmla="*/ 2340388 h 2997186"/>
              <a:gd name="connsiteX744" fmla="*/ 820256 w 3031067"/>
              <a:gd name="connsiteY744" fmla="*/ 2324601 h 2997186"/>
              <a:gd name="connsiteX745" fmla="*/ 2349602 w 3031067"/>
              <a:gd name="connsiteY745" fmla="*/ 2321970 h 2997186"/>
              <a:gd name="connsiteX746" fmla="*/ 2365389 w 3031067"/>
              <a:gd name="connsiteY746" fmla="*/ 2336441 h 2997186"/>
              <a:gd name="connsiteX747" fmla="*/ 2349602 w 3031067"/>
              <a:gd name="connsiteY747" fmla="*/ 2350912 h 2997186"/>
              <a:gd name="connsiteX748" fmla="*/ 2333815 w 3031067"/>
              <a:gd name="connsiteY748" fmla="*/ 2336441 h 2997186"/>
              <a:gd name="connsiteX749" fmla="*/ 2349602 w 3031067"/>
              <a:gd name="connsiteY749" fmla="*/ 2321970 h 2997186"/>
              <a:gd name="connsiteX750" fmla="*/ 432163 w 3031067"/>
              <a:gd name="connsiteY750" fmla="*/ 2321970 h 2997186"/>
              <a:gd name="connsiteX751" fmla="*/ 438083 w 3031067"/>
              <a:gd name="connsiteY751" fmla="*/ 2328548 h 2997186"/>
              <a:gd name="connsiteX752" fmla="*/ 432163 w 3031067"/>
              <a:gd name="connsiteY752" fmla="*/ 2335126 h 2997186"/>
              <a:gd name="connsiteX753" fmla="*/ 426243 w 3031067"/>
              <a:gd name="connsiteY753" fmla="*/ 2328548 h 2997186"/>
              <a:gd name="connsiteX754" fmla="*/ 432163 w 3031067"/>
              <a:gd name="connsiteY754" fmla="*/ 2321970 h 2997186"/>
              <a:gd name="connsiteX755" fmla="*/ 2480500 w 3031067"/>
              <a:gd name="connsiteY755" fmla="*/ 2319339 h 2997186"/>
              <a:gd name="connsiteX756" fmla="*/ 2492998 w 3031067"/>
              <a:gd name="connsiteY756" fmla="*/ 2331837 h 2997186"/>
              <a:gd name="connsiteX757" fmla="*/ 2480500 w 3031067"/>
              <a:gd name="connsiteY757" fmla="*/ 2344335 h 2997186"/>
              <a:gd name="connsiteX758" fmla="*/ 2468002 w 3031067"/>
              <a:gd name="connsiteY758" fmla="*/ 2331837 h 2997186"/>
              <a:gd name="connsiteX759" fmla="*/ 2480500 w 3031067"/>
              <a:gd name="connsiteY759" fmla="*/ 2319339 h 2997186"/>
              <a:gd name="connsiteX760" fmla="*/ 2214756 w 3031067"/>
              <a:gd name="connsiteY760" fmla="*/ 2315392 h 2997186"/>
              <a:gd name="connsiteX761" fmla="*/ 2236463 w 3031067"/>
              <a:gd name="connsiteY761" fmla="*/ 2337757 h 2997186"/>
              <a:gd name="connsiteX762" fmla="*/ 2214756 w 3031067"/>
              <a:gd name="connsiteY762" fmla="*/ 2360122 h 2997186"/>
              <a:gd name="connsiteX763" fmla="*/ 2193049 w 3031067"/>
              <a:gd name="connsiteY763" fmla="*/ 2337757 h 2997186"/>
              <a:gd name="connsiteX764" fmla="*/ 2214756 w 3031067"/>
              <a:gd name="connsiteY764" fmla="*/ 2315392 h 2997186"/>
              <a:gd name="connsiteX765" fmla="*/ 961022 w 3031067"/>
              <a:gd name="connsiteY765" fmla="*/ 2315392 h 2997186"/>
              <a:gd name="connsiteX766" fmla="*/ 980098 w 3031067"/>
              <a:gd name="connsiteY766" fmla="*/ 2334468 h 2997186"/>
              <a:gd name="connsiteX767" fmla="*/ 961022 w 3031067"/>
              <a:gd name="connsiteY767" fmla="*/ 2353544 h 2997186"/>
              <a:gd name="connsiteX768" fmla="*/ 941946 w 3031067"/>
              <a:gd name="connsiteY768" fmla="*/ 2334468 h 2997186"/>
              <a:gd name="connsiteX769" fmla="*/ 961022 w 3031067"/>
              <a:gd name="connsiteY769" fmla="*/ 2315392 h 2997186"/>
              <a:gd name="connsiteX770" fmla="*/ 2604821 w 3031067"/>
              <a:gd name="connsiteY770" fmla="*/ 2312761 h 2997186"/>
              <a:gd name="connsiteX771" fmla="*/ 2612715 w 3031067"/>
              <a:gd name="connsiteY771" fmla="*/ 2321970 h 2997186"/>
              <a:gd name="connsiteX772" fmla="*/ 2604821 w 3031067"/>
              <a:gd name="connsiteY772" fmla="*/ 2331179 h 2997186"/>
              <a:gd name="connsiteX773" fmla="*/ 2596927 w 3031067"/>
              <a:gd name="connsiteY773" fmla="*/ 2321970 h 2997186"/>
              <a:gd name="connsiteX774" fmla="*/ 2604821 w 3031067"/>
              <a:gd name="connsiteY774" fmla="*/ 2312761 h 2997186"/>
              <a:gd name="connsiteX775" fmla="*/ 309816 w 3031067"/>
              <a:gd name="connsiteY775" fmla="*/ 2312761 h 2997186"/>
              <a:gd name="connsiteX776" fmla="*/ 313105 w 3031067"/>
              <a:gd name="connsiteY776" fmla="*/ 2317366 h 2997186"/>
              <a:gd name="connsiteX777" fmla="*/ 309816 w 3031067"/>
              <a:gd name="connsiteY777" fmla="*/ 2321972 h 2997186"/>
              <a:gd name="connsiteX778" fmla="*/ 306527 w 3031067"/>
              <a:gd name="connsiteY778" fmla="*/ 2317366 h 2997186"/>
              <a:gd name="connsiteX779" fmla="*/ 309816 w 3031067"/>
              <a:gd name="connsiteY779" fmla="*/ 2312761 h 2997186"/>
              <a:gd name="connsiteX780" fmla="*/ 2725195 w 3031067"/>
              <a:gd name="connsiteY780" fmla="*/ 2306183 h 2997186"/>
              <a:gd name="connsiteX781" fmla="*/ 2728484 w 3031067"/>
              <a:gd name="connsiteY781" fmla="*/ 2309472 h 2997186"/>
              <a:gd name="connsiteX782" fmla="*/ 2725195 w 3031067"/>
              <a:gd name="connsiteY782" fmla="*/ 2312761 h 2997186"/>
              <a:gd name="connsiteX783" fmla="*/ 2721906 w 3031067"/>
              <a:gd name="connsiteY783" fmla="*/ 2309472 h 2997186"/>
              <a:gd name="connsiteX784" fmla="*/ 2725195 w 3031067"/>
              <a:gd name="connsiteY784" fmla="*/ 2306183 h 2997186"/>
              <a:gd name="connsiteX785" fmla="*/ 2073991 w 3031067"/>
              <a:gd name="connsiteY785" fmla="*/ 2306183 h 2997186"/>
              <a:gd name="connsiteX786" fmla="*/ 2095698 w 3031067"/>
              <a:gd name="connsiteY786" fmla="*/ 2329863 h 2997186"/>
              <a:gd name="connsiteX787" fmla="*/ 2073991 w 3031067"/>
              <a:gd name="connsiteY787" fmla="*/ 2353543 h 2997186"/>
              <a:gd name="connsiteX788" fmla="*/ 2052284 w 3031067"/>
              <a:gd name="connsiteY788" fmla="*/ 2329863 h 2997186"/>
              <a:gd name="connsiteX789" fmla="*/ 2073991 w 3031067"/>
              <a:gd name="connsiteY789" fmla="*/ 2306183 h 2997186"/>
              <a:gd name="connsiteX790" fmla="*/ 1517506 w 3031067"/>
              <a:gd name="connsiteY790" fmla="*/ 2303552 h 2997186"/>
              <a:gd name="connsiteX791" fmla="*/ 1536582 w 3031067"/>
              <a:gd name="connsiteY791" fmla="*/ 2323943 h 2997186"/>
              <a:gd name="connsiteX792" fmla="*/ 1517506 w 3031067"/>
              <a:gd name="connsiteY792" fmla="*/ 2344334 h 2997186"/>
              <a:gd name="connsiteX793" fmla="*/ 1498430 w 3031067"/>
              <a:gd name="connsiteY793" fmla="*/ 2323943 h 2997186"/>
              <a:gd name="connsiteX794" fmla="*/ 1517506 w 3031067"/>
              <a:gd name="connsiteY794" fmla="*/ 2303552 h 2997186"/>
              <a:gd name="connsiteX795" fmla="*/ 1603677 w 3031067"/>
              <a:gd name="connsiteY795" fmla="*/ 2299605 h 2997186"/>
              <a:gd name="connsiteX796" fmla="*/ 1623411 w 3031067"/>
              <a:gd name="connsiteY796" fmla="*/ 2318681 h 2997186"/>
              <a:gd name="connsiteX797" fmla="*/ 1603677 w 3031067"/>
              <a:gd name="connsiteY797" fmla="*/ 2337757 h 2997186"/>
              <a:gd name="connsiteX798" fmla="*/ 1583943 w 3031067"/>
              <a:gd name="connsiteY798" fmla="*/ 2318681 h 2997186"/>
              <a:gd name="connsiteX799" fmla="*/ 1603677 w 3031067"/>
              <a:gd name="connsiteY799" fmla="*/ 2299605 h 2997186"/>
              <a:gd name="connsiteX800" fmla="*/ 1433310 w 3031067"/>
              <a:gd name="connsiteY800" fmla="*/ 2299605 h 2997186"/>
              <a:gd name="connsiteX801" fmla="*/ 1452386 w 3031067"/>
              <a:gd name="connsiteY801" fmla="*/ 2319996 h 2997186"/>
              <a:gd name="connsiteX802" fmla="*/ 1433310 w 3031067"/>
              <a:gd name="connsiteY802" fmla="*/ 2340387 h 2997186"/>
              <a:gd name="connsiteX803" fmla="*/ 1414234 w 3031067"/>
              <a:gd name="connsiteY803" fmla="*/ 2319996 h 2997186"/>
              <a:gd name="connsiteX804" fmla="*/ 1433310 w 3031067"/>
              <a:gd name="connsiteY804" fmla="*/ 2299605 h 2997186"/>
              <a:gd name="connsiteX805" fmla="*/ 2842283 w 3031067"/>
              <a:gd name="connsiteY805" fmla="*/ 2294343 h 2997186"/>
              <a:gd name="connsiteX806" fmla="*/ 2844257 w 3031067"/>
              <a:gd name="connsiteY806" fmla="*/ 2295659 h 2997186"/>
              <a:gd name="connsiteX807" fmla="*/ 2842283 w 3031067"/>
              <a:gd name="connsiteY807" fmla="*/ 2296975 h 2997186"/>
              <a:gd name="connsiteX808" fmla="*/ 2840309 w 3031067"/>
              <a:gd name="connsiteY808" fmla="*/ 2295659 h 2997186"/>
              <a:gd name="connsiteX809" fmla="*/ 2842283 w 3031067"/>
              <a:gd name="connsiteY809" fmla="*/ 2294343 h 2997186"/>
              <a:gd name="connsiteX810" fmla="*/ 1110997 w 3031067"/>
              <a:gd name="connsiteY810" fmla="*/ 2294343 h 2997186"/>
              <a:gd name="connsiteX811" fmla="*/ 1132704 w 3031067"/>
              <a:gd name="connsiteY811" fmla="*/ 2316050 h 2997186"/>
              <a:gd name="connsiteX812" fmla="*/ 1110997 w 3031067"/>
              <a:gd name="connsiteY812" fmla="*/ 2337757 h 2997186"/>
              <a:gd name="connsiteX813" fmla="*/ 1089290 w 3031067"/>
              <a:gd name="connsiteY813" fmla="*/ 2316050 h 2997186"/>
              <a:gd name="connsiteX814" fmla="*/ 1110997 w 3031067"/>
              <a:gd name="connsiteY814" fmla="*/ 2294343 h 2997186"/>
              <a:gd name="connsiteX815" fmla="*/ 1925990 w 3031067"/>
              <a:gd name="connsiteY815" fmla="*/ 2290396 h 2997186"/>
              <a:gd name="connsiteX816" fmla="*/ 1949670 w 3031067"/>
              <a:gd name="connsiteY816" fmla="*/ 2314076 h 2997186"/>
              <a:gd name="connsiteX817" fmla="*/ 1925990 w 3031067"/>
              <a:gd name="connsiteY817" fmla="*/ 2337756 h 2997186"/>
              <a:gd name="connsiteX818" fmla="*/ 1902310 w 3031067"/>
              <a:gd name="connsiteY818" fmla="*/ 2314076 h 2997186"/>
              <a:gd name="connsiteX819" fmla="*/ 1925990 w 3031067"/>
              <a:gd name="connsiteY819" fmla="*/ 2290396 h 2997186"/>
              <a:gd name="connsiteX820" fmla="*/ 1686557 w 3031067"/>
              <a:gd name="connsiteY820" fmla="*/ 2285134 h 2997186"/>
              <a:gd name="connsiteX821" fmla="*/ 1708922 w 3031067"/>
              <a:gd name="connsiteY821" fmla="*/ 2304868 h 2997186"/>
              <a:gd name="connsiteX822" fmla="*/ 1686557 w 3031067"/>
              <a:gd name="connsiteY822" fmla="*/ 2324602 h 2997186"/>
              <a:gd name="connsiteX823" fmla="*/ 1664192 w 3031067"/>
              <a:gd name="connsiteY823" fmla="*/ 2304868 h 2997186"/>
              <a:gd name="connsiteX824" fmla="*/ 1686557 w 3031067"/>
              <a:gd name="connsiteY824" fmla="*/ 2285134 h 2997186"/>
              <a:gd name="connsiteX825" fmla="*/ 1350430 w 3031067"/>
              <a:gd name="connsiteY825" fmla="*/ 2285134 h 2997186"/>
              <a:gd name="connsiteX826" fmla="*/ 1370822 w 3031067"/>
              <a:gd name="connsiteY826" fmla="*/ 2304868 h 2997186"/>
              <a:gd name="connsiteX827" fmla="*/ 1350430 w 3031067"/>
              <a:gd name="connsiteY827" fmla="*/ 2324602 h 2997186"/>
              <a:gd name="connsiteX828" fmla="*/ 1330038 w 3031067"/>
              <a:gd name="connsiteY828" fmla="*/ 2304868 h 2997186"/>
              <a:gd name="connsiteX829" fmla="*/ 1350430 w 3031067"/>
              <a:gd name="connsiteY829" fmla="*/ 2285134 h 2997186"/>
              <a:gd name="connsiteX830" fmla="*/ 630815 w 3031067"/>
              <a:gd name="connsiteY830" fmla="*/ 2269348 h 2997186"/>
              <a:gd name="connsiteX831" fmla="*/ 641998 w 3031067"/>
              <a:gd name="connsiteY831" fmla="*/ 2278557 h 2997186"/>
              <a:gd name="connsiteX832" fmla="*/ 630815 w 3031067"/>
              <a:gd name="connsiteY832" fmla="*/ 2287766 h 2997186"/>
              <a:gd name="connsiteX833" fmla="*/ 619632 w 3031067"/>
              <a:gd name="connsiteY833" fmla="*/ 2278557 h 2997186"/>
              <a:gd name="connsiteX834" fmla="*/ 630815 w 3031067"/>
              <a:gd name="connsiteY834" fmla="*/ 2269348 h 2997186"/>
              <a:gd name="connsiteX835" fmla="*/ 761056 w 3031067"/>
              <a:gd name="connsiteY835" fmla="*/ 2269347 h 2997186"/>
              <a:gd name="connsiteX836" fmla="*/ 773554 w 3031067"/>
              <a:gd name="connsiteY836" fmla="*/ 2283161 h 2997186"/>
              <a:gd name="connsiteX837" fmla="*/ 761056 w 3031067"/>
              <a:gd name="connsiteY837" fmla="*/ 2296975 h 2997186"/>
              <a:gd name="connsiteX838" fmla="*/ 748558 w 3031067"/>
              <a:gd name="connsiteY838" fmla="*/ 2283161 h 2997186"/>
              <a:gd name="connsiteX839" fmla="*/ 761056 w 3031067"/>
              <a:gd name="connsiteY839" fmla="*/ 2269347 h 2997186"/>
              <a:gd name="connsiteX840" fmla="*/ 895244 w 3031067"/>
              <a:gd name="connsiteY840" fmla="*/ 2265400 h 2997186"/>
              <a:gd name="connsiteX841" fmla="*/ 910373 w 3031067"/>
              <a:gd name="connsiteY841" fmla="*/ 2281187 h 2997186"/>
              <a:gd name="connsiteX842" fmla="*/ 895244 w 3031067"/>
              <a:gd name="connsiteY842" fmla="*/ 2296974 h 2997186"/>
              <a:gd name="connsiteX843" fmla="*/ 880115 w 3031067"/>
              <a:gd name="connsiteY843" fmla="*/ 2281187 h 2997186"/>
              <a:gd name="connsiteX844" fmla="*/ 895244 w 3031067"/>
              <a:gd name="connsiteY844" fmla="*/ 2265400 h 2997186"/>
              <a:gd name="connsiteX845" fmla="*/ 505836 w 3031067"/>
              <a:gd name="connsiteY845" fmla="*/ 2262770 h 2997186"/>
              <a:gd name="connsiteX846" fmla="*/ 513072 w 3031067"/>
              <a:gd name="connsiteY846" fmla="*/ 2268690 h 2997186"/>
              <a:gd name="connsiteX847" fmla="*/ 505836 w 3031067"/>
              <a:gd name="connsiteY847" fmla="*/ 2274610 h 2997186"/>
              <a:gd name="connsiteX848" fmla="*/ 498600 w 3031067"/>
              <a:gd name="connsiteY848" fmla="*/ 2268690 h 2997186"/>
              <a:gd name="connsiteX849" fmla="*/ 505836 w 3031067"/>
              <a:gd name="connsiteY849" fmla="*/ 2262770 h 2997186"/>
              <a:gd name="connsiteX850" fmla="*/ 2275930 w 3031067"/>
              <a:gd name="connsiteY850" fmla="*/ 2260139 h 2997186"/>
              <a:gd name="connsiteX851" fmla="*/ 2293033 w 3031067"/>
              <a:gd name="connsiteY851" fmla="*/ 2278557 h 2997186"/>
              <a:gd name="connsiteX852" fmla="*/ 2275930 w 3031067"/>
              <a:gd name="connsiteY852" fmla="*/ 2296975 h 2997186"/>
              <a:gd name="connsiteX853" fmla="*/ 2258827 w 3031067"/>
              <a:gd name="connsiteY853" fmla="*/ 2278557 h 2997186"/>
              <a:gd name="connsiteX854" fmla="*/ 2275930 w 3031067"/>
              <a:gd name="connsiteY854" fmla="*/ 2260139 h 2997186"/>
              <a:gd name="connsiteX855" fmla="*/ 1767464 w 3031067"/>
              <a:gd name="connsiteY855" fmla="*/ 2260138 h 2997186"/>
              <a:gd name="connsiteX856" fmla="*/ 1789171 w 3031067"/>
              <a:gd name="connsiteY856" fmla="*/ 2281845 h 2997186"/>
              <a:gd name="connsiteX857" fmla="*/ 1767464 w 3031067"/>
              <a:gd name="connsiteY857" fmla="*/ 2303552 h 2997186"/>
              <a:gd name="connsiteX858" fmla="*/ 1745757 w 3031067"/>
              <a:gd name="connsiteY858" fmla="*/ 2281845 h 2997186"/>
              <a:gd name="connsiteX859" fmla="*/ 1767464 w 3031067"/>
              <a:gd name="connsiteY859" fmla="*/ 2260138 h 2997186"/>
              <a:gd name="connsiteX860" fmla="*/ 1267549 w 3031067"/>
              <a:gd name="connsiteY860" fmla="*/ 2260138 h 2997186"/>
              <a:gd name="connsiteX861" fmla="*/ 1289256 w 3031067"/>
              <a:gd name="connsiteY861" fmla="*/ 2281845 h 2997186"/>
              <a:gd name="connsiteX862" fmla="*/ 1267549 w 3031067"/>
              <a:gd name="connsiteY862" fmla="*/ 2303552 h 2997186"/>
              <a:gd name="connsiteX863" fmla="*/ 1245842 w 3031067"/>
              <a:gd name="connsiteY863" fmla="*/ 2281845 h 2997186"/>
              <a:gd name="connsiteX864" fmla="*/ 1267549 w 3031067"/>
              <a:gd name="connsiteY864" fmla="*/ 2260138 h 2997186"/>
              <a:gd name="connsiteX865" fmla="*/ 2406171 w 3031067"/>
              <a:gd name="connsiteY865" fmla="*/ 2256192 h 2997186"/>
              <a:gd name="connsiteX866" fmla="*/ 2421958 w 3031067"/>
              <a:gd name="connsiteY866" fmla="*/ 2271979 h 2997186"/>
              <a:gd name="connsiteX867" fmla="*/ 2406171 w 3031067"/>
              <a:gd name="connsiteY867" fmla="*/ 2287766 h 2997186"/>
              <a:gd name="connsiteX868" fmla="*/ 2390384 w 3031067"/>
              <a:gd name="connsiteY868" fmla="*/ 2271979 h 2997186"/>
              <a:gd name="connsiteX869" fmla="*/ 2406171 w 3031067"/>
              <a:gd name="connsiteY869" fmla="*/ 2256192 h 2997186"/>
              <a:gd name="connsiteX870" fmla="*/ 2531150 w 3031067"/>
              <a:gd name="connsiteY870" fmla="*/ 2253561 h 2997186"/>
              <a:gd name="connsiteX871" fmla="*/ 2540359 w 3031067"/>
              <a:gd name="connsiteY871" fmla="*/ 2262770 h 2997186"/>
              <a:gd name="connsiteX872" fmla="*/ 2531150 w 3031067"/>
              <a:gd name="connsiteY872" fmla="*/ 2271979 h 2997186"/>
              <a:gd name="connsiteX873" fmla="*/ 2521941 w 3031067"/>
              <a:gd name="connsiteY873" fmla="*/ 2262770 h 2997186"/>
              <a:gd name="connsiteX874" fmla="*/ 2531150 w 3031067"/>
              <a:gd name="connsiteY874" fmla="*/ 2253561 h 2997186"/>
              <a:gd name="connsiteX875" fmla="*/ 2139770 w 3031067"/>
              <a:gd name="connsiteY875" fmla="*/ 2253560 h 2997186"/>
              <a:gd name="connsiteX876" fmla="*/ 2161477 w 3031067"/>
              <a:gd name="connsiteY876" fmla="*/ 2276583 h 2997186"/>
              <a:gd name="connsiteX877" fmla="*/ 2139770 w 3031067"/>
              <a:gd name="connsiteY877" fmla="*/ 2299606 h 2997186"/>
              <a:gd name="connsiteX878" fmla="*/ 2118063 w 3031067"/>
              <a:gd name="connsiteY878" fmla="*/ 2276583 h 2997186"/>
              <a:gd name="connsiteX879" fmla="*/ 2139770 w 3031067"/>
              <a:gd name="connsiteY879" fmla="*/ 2253560 h 2997186"/>
              <a:gd name="connsiteX880" fmla="*/ 1037325 w 3031067"/>
              <a:gd name="connsiteY880" fmla="*/ 2253560 h 2997186"/>
              <a:gd name="connsiteX881" fmla="*/ 1057717 w 3031067"/>
              <a:gd name="connsiteY881" fmla="*/ 2273951 h 2997186"/>
              <a:gd name="connsiteX882" fmla="*/ 1037325 w 3031067"/>
              <a:gd name="connsiteY882" fmla="*/ 2294342 h 2997186"/>
              <a:gd name="connsiteX883" fmla="*/ 1016933 w 3031067"/>
              <a:gd name="connsiteY883" fmla="*/ 2273951 h 2997186"/>
              <a:gd name="connsiteX884" fmla="*/ 1037325 w 3031067"/>
              <a:gd name="connsiteY884" fmla="*/ 2253560 h 2997186"/>
              <a:gd name="connsiteX885" fmla="*/ 385461 w 3031067"/>
              <a:gd name="connsiteY885" fmla="*/ 2249614 h 2997186"/>
              <a:gd name="connsiteX886" fmla="*/ 392039 w 3031067"/>
              <a:gd name="connsiteY886" fmla="*/ 2257508 h 2997186"/>
              <a:gd name="connsiteX887" fmla="*/ 385461 w 3031067"/>
              <a:gd name="connsiteY887" fmla="*/ 2265402 h 2997186"/>
              <a:gd name="connsiteX888" fmla="*/ 378883 w 3031067"/>
              <a:gd name="connsiteY888" fmla="*/ 2257508 h 2997186"/>
              <a:gd name="connsiteX889" fmla="*/ 385461 w 3031067"/>
              <a:gd name="connsiteY889" fmla="*/ 2249614 h 2997186"/>
              <a:gd name="connsiteX890" fmla="*/ 1997689 w 3031067"/>
              <a:gd name="connsiteY890" fmla="*/ 2244351 h 2997186"/>
              <a:gd name="connsiteX891" fmla="*/ 2020712 w 3031067"/>
              <a:gd name="connsiteY891" fmla="*/ 2269347 h 2997186"/>
              <a:gd name="connsiteX892" fmla="*/ 1997689 w 3031067"/>
              <a:gd name="connsiteY892" fmla="*/ 2294343 h 2997186"/>
              <a:gd name="connsiteX893" fmla="*/ 1974666 w 3031067"/>
              <a:gd name="connsiteY893" fmla="*/ 2269347 h 2997186"/>
              <a:gd name="connsiteX894" fmla="*/ 1997689 w 3031067"/>
              <a:gd name="connsiteY894" fmla="*/ 2244351 h 2997186"/>
              <a:gd name="connsiteX895" fmla="*/ 2649550 w 3031067"/>
              <a:gd name="connsiteY895" fmla="*/ 2240405 h 2997186"/>
              <a:gd name="connsiteX896" fmla="*/ 2658759 w 3031067"/>
              <a:gd name="connsiteY896" fmla="*/ 2250272 h 2997186"/>
              <a:gd name="connsiteX897" fmla="*/ 2649550 w 3031067"/>
              <a:gd name="connsiteY897" fmla="*/ 2260139 h 2997186"/>
              <a:gd name="connsiteX898" fmla="*/ 2640341 w 3031067"/>
              <a:gd name="connsiteY898" fmla="*/ 2250272 h 2997186"/>
              <a:gd name="connsiteX899" fmla="*/ 2649550 w 3031067"/>
              <a:gd name="connsiteY899" fmla="*/ 2240405 h 2997186"/>
              <a:gd name="connsiteX900" fmla="*/ 267718 w 3031067"/>
              <a:gd name="connsiteY900" fmla="*/ 2240405 h 2997186"/>
              <a:gd name="connsiteX901" fmla="*/ 272324 w 3031067"/>
              <a:gd name="connsiteY901" fmla="*/ 2245010 h 2997186"/>
              <a:gd name="connsiteX902" fmla="*/ 267718 w 3031067"/>
              <a:gd name="connsiteY902" fmla="*/ 2249616 h 2997186"/>
              <a:gd name="connsiteX903" fmla="*/ 263113 w 3031067"/>
              <a:gd name="connsiteY903" fmla="*/ 2245010 h 2997186"/>
              <a:gd name="connsiteX904" fmla="*/ 267718 w 3031067"/>
              <a:gd name="connsiteY904" fmla="*/ 2240405 h 2997186"/>
              <a:gd name="connsiteX905" fmla="*/ 2767295 w 3031067"/>
              <a:gd name="connsiteY905" fmla="*/ 2231196 h 2997186"/>
              <a:gd name="connsiteX906" fmla="*/ 2771900 w 3031067"/>
              <a:gd name="connsiteY906" fmla="*/ 2235801 h 2997186"/>
              <a:gd name="connsiteX907" fmla="*/ 2767295 w 3031067"/>
              <a:gd name="connsiteY907" fmla="*/ 2240407 h 2997186"/>
              <a:gd name="connsiteX908" fmla="*/ 2762689 w 3031067"/>
              <a:gd name="connsiteY908" fmla="*/ 2235801 h 2997186"/>
              <a:gd name="connsiteX909" fmla="*/ 2767295 w 3031067"/>
              <a:gd name="connsiteY909" fmla="*/ 2231196 h 2997186"/>
              <a:gd name="connsiteX910" fmla="*/ 1847714 w 3031067"/>
              <a:gd name="connsiteY910" fmla="*/ 2231196 h 2997186"/>
              <a:gd name="connsiteX911" fmla="*/ 1865474 w 3031067"/>
              <a:gd name="connsiteY911" fmla="*/ 2248299 h 2997186"/>
              <a:gd name="connsiteX912" fmla="*/ 1847714 w 3031067"/>
              <a:gd name="connsiteY912" fmla="*/ 2265402 h 2997186"/>
              <a:gd name="connsiteX913" fmla="*/ 1829954 w 3031067"/>
              <a:gd name="connsiteY913" fmla="*/ 2248299 h 2997186"/>
              <a:gd name="connsiteX914" fmla="*/ 1847714 w 3031067"/>
              <a:gd name="connsiteY914" fmla="*/ 2231196 h 2997186"/>
              <a:gd name="connsiteX915" fmla="*/ 1189272 w 3031067"/>
              <a:gd name="connsiteY915" fmla="*/ 2231196 h 2997186"/>
              <a:gd name="connsiteX916" fmla="*/ 1207690 w 3031067"/>
              <a:gd name="connsiteY916" fmla="*/ 2250272 h 2997186"/>
              <a:gd name="connsiteX917" fmla="*/ 1189272 w 3031067"/>
              <a:gd name="connsiteY917" fmla="*/ 2269348 h 2997186"/>
              <a:gd name="connsiteX918" fmla="*/ 1170854 w 3031067"/>
              <a:gd name="connsiteY918" fmla="*/ 2250272 h 2997186"/>
              <a:gd name="connsiteX919" fmla="*/ 1189272 w 3031067"/>
              <a:gd name="connsiteY919" fmla="*/ 2231196 h 2997186"/>
              <a:gd name="connsiteX920" fmla="*/ 1517506 w 3031067"/>
              <a:gd name="connsiteY920" fmla="*/ 2219355 h 2997186"/>
              <a:gd name="connsiteX921" fmla="*/ 1530004 w 3031067"/>
              <a:gd name="connsiteY921" fmla="*/ 2229880 h 2997186"/>
              <a:gd name="connsiteX922" fmla="*/ 1517506 w 3031067"/>
              <a:gd name="connsiteY922" fmla="*/ 2240405 h 2997186"/>
              <a:gd name="connsiteX923" fmla="*/ 1505008 w 3031067"/>
              <a:gd name="connsiteY923" fmla="*/ 2229880 h 2997186"/>
              <a:gd name="connsiteX924" fmla="*/ 1517506 w 3031067"/>
              <a:gd name="connsiteY924" fmla="*/ 2219355 h 2997186"/>
              <a:gd name="connsiteX925" fmla="*/ 2883065 w 3031067"/>
              <a:gd name="connsiteY925" fmla="*/ 2215409 h 2997186"/>
              <a:gd name="connsiteX926" fmla="*/ 2885039 w 3031067"/>
              <a:gd name="connsiteY926" fmla="*/ 2218698 h 2997186"/>
              <a:gd name="connsiteX927" fmla="*/ 2883065 w 3031067"/>
              <a:gd name="connsiteY927" fmla="*/ 2221987 h 2997186"/>
              <a:gd name="connsiteX928" fmla="*/ 2881091 w 3031067"/>
              <a:gd name="connsiteY928" fmla="*/ 2218698 h 2997186"/>
              <a:gd name="connsiteX929" fmla="*/ 2883065 w 3031067"/>
              <a:gd name="connsiteY929" fmla="*/ 2215409 h 2997186"/>
              <a:gd name="connsiteX930" fmla="*/ 1601702 w 3031067"/>
              <a:gd name="connsiteY930" fmla="*/ 2212778 h 2997186"/>
              <a:gd name="connsiteX931" fmla="*/ 1614200 w 3031067"/>
              <a:gd name="connsiteY931" fmla="*/ 2223961 h 2997186"/>
              <a:gd name="connsiteX932" fmla="*/ 1601702 w 3031067"/>
              <a:gd name="connsiteY932" fmla="*/ 2235144 h 2997186"/>
              <a:gd name="connsiteX933" fmla="*/ 1589204 w 3031067"/>
              <a:gd name="connsiteY933" fmla="*/ 2223961 h 2997186"/>
              <a:gd name="connsiteX934" fmla="*/ 1601702 w 3031067"/>
              <a:gd name="connsiteY934" fmla="*/ 2212778 h 2997186"/>
              <a:gd name="connsiteX935" fmla="*/ 1433310 w 3031067"/>
              <a:gd name="connsiteY935" fmla="*/ 2212778 h 2997186"/>
              <a:gd name="connsiteX936" fmla="*/ 1445808 w 3031067"/>
              <a:gd name="connsiteY936" fmla="*/ 2225276 h 2997186"/>
              <a:gd name="connsiteX937" fmla="*/ 1433310 w 3031067"/>
              <a:gd name="connsiteY937" fmla="*/ 2237774 h 2997186"/>
              <a:gd name="connsiteX938" fmla="*/ 1420812 w 3031067"/>
              <a:gd name="connsiteY938" fmla="*/ 2225276 h 2997186"/>
              <a:gd name="connsiteX939" fmla="*/ 1433310 w 3031067"/>
              <a:gd name="connsiteY939" fmla="*/ 2212778 h 2997186"/>
              <a:gd name="connsiteX940" fmla="*/ 834070 w 3031067"/>
              <a:gd name="connsiteY940" fmla="*/ 2206200 h 2997186"/>
              <a:gd name="connsiteX941" fmla="*/ 851173 w 3031067"/>
              <a:gd name="connsiteY941" fmla="*/ 2223303 h 2997186"/>
              <a:gd name="connsiteX942" fmla="*/ 834070 w 3031067"/>
              <a:gd name="connsiteY942" fmla="*/ 2240406 h 2997186"/>
              <a:gd name="connsiteX943" fmla="*/ 816967 w 3031067"/>
              <a:gd name="connsiteY943" fmla="*/ 2223303 h 2997186"/>
              <a:gd name="connsiteX944" fmla="*/ 834070 w 3031067"/>
              <a:gd name="connsiteY944" fmla="*/ 2206200 h 2997186"/>
              <a:gd name="connsiteX945" fmla="*/ 704487 w 3031067"/>
              <a:gd name="connsiteY945" fmla="*/ 2206200 h 2997186"/>
              <a:gd name="connsiteX946" fmla="*/ 716985 w 3031067"/>
              <a:gd name="connsiteY946" fmla="*/ 2218698 h 2997186"/>
              <a:gd name="connsiteX947" fmla="*/ 704487 w 3031067"/>
              <a:gd name="connsiteY947" fmla="*/ 2231196 h 2997186"/>
              <a:gd name="connsiteX948" fmla="*/ 691989 w 3031067"/>
              <a:gd name="connsiteY948" fmla="*/ 2218698 h 2997186"/>
              <a:gd name="connsiteX949" fmla="*/ 704487 w 3031067"/>
              <a:gd name="connsiteY949" fmla="*/ 2206200 h 2997186"/>
              <a:gd name="connsiteX950" fmla="*/ 578850 w 3031067"/>
              <a:gd name="connsiteY950" fmla="*/ 2199623 h 2997186"/>
              <a:gd name="connsiteX951" fmla="*/ 588059 w 3031067"/>
              <a:gd name="connsiteY951" fmla="*/ 2210806 h 2997186"/>
              <a:gd name="connsiteX952" fmla="*/ 578850 w 3031067"/>
              <a:gd name="connsiteY952" fmla="*/ 2221989 h 2997186"/>
              <a:gd name="connsiteX953" fmla="*/ 569641 w 3031067"/>
              <a:gd name="connsiteY953" fmla="*/ 2210806 h 2997186"/>
              <a:gd name="connsiteX954" fmla="*/ 578850 w 3031067"/>
              <a:gd name="connsiteY954" fmla="*/ 2199623 h 2997186"/>
              <a:gd name="connsiteX955" fmla="*/ 970231 w 3031067"/>
              <a:gd name="connsiteY955" fmla="*/ 2199622 h 2997186"/>
              <a:gd name="connsiteX956" fmla="*/ 989307 w 3031067"/>
              <a:gd name="connsiteY956" fmla="*/ 2220013 h 2997186"/>
              <a:gd name="connsiteX957" fmla="*/ 970231 w 3031067"/>
              <a:gd name="connsiteY957" fmla="*/ 2240404 h 2997186"/>
              <a:gd name="connsiteX958" fmla="*/ 951155 w 3031067"/>
              <a:gd name="connsiteY958" fmla="*/ 2220013 h 2997186"/>
              <a:gd name="connsiteX959" fmla="*/ 970231 w 3031067"/>
              <a:gd name="connsiteY959" fmla="*/ 2199622 h 2997186"/>
              <a:gd name="connsiteX960" fmla="*/ 2200943 w 3031067"/>
              <a:gd name="connsiteY960" fmla="*/ 2194360 h 2997186"/>
              <a:gd name="connsiteX961" fmla="*/ 2224623 w 3031067"/>
              <a:gd name="connsiteY961" fmla="*/ 2219356 h 2997186"/>
              <a:gd name="connsiteX962" fmla="*/ 2200943 w 3031067"/>
              <a:gd name="connsiteY962" fmla="*/ 2244352 h 2997186"/>
              <a:gd name="connsiteX963" fmla="*/ 2177263 w 3031067"/>
              <a:gd name="connsiteY963" fmla="*/ 2219356 h 2997186"/>
              <a:gd name="connsiteX964" fmla="*/ 2200943 w 3031067"/>
              <a:gd name="connsiteY964" fmla="*/ 2194360 h 2997186"/>
              <a:gd name="connsiteX965" fmla="*/ 2065440 w 3031067"/>
              <a:gd name="connsiteY965" fmla="*/ 2194360 h 2997186"/>
              <a:gd name="connsiteX966" fmla="*/ 2090436 w 3031067"/>
              <a:gd name="connsiteY966" fmla="*/ 2219356 h 2997186"/>
              <a:gd name="connsiteX967" fmla="*/ 2065440 w 3031067"/>
              <a:gd name="connsiteY967" fmla="*/ 2244352 h 2997186"/>
              <a:gd name="connsiteX968" fmla="*/ 2040444 w 3031067"/>
              <a:gd name="connsiteY968" fmla="*/ 2219356 h 2997186"/>
              <a:gd name="connsiteX969" fmla="*/ 2065440 w 3031067"/>
              <a:gd name="connsiteY969" fmla="*/ 2194360 h 2997186"/>
              <a:gd name="connsiteX970" fmla="*/ 1685240 w 3031067"/>
              <a:gd name="connsiteY970" fmla="*/ 2194360 h 2997186"/>
              <a:gd name="connsiteX971" fmla="*/ 1699711 w 3031067"/>
              <a:gd name="connsiteY971" fmla="*/ 2208174 h 2997186"/>
              <a:gd name="connsiteX972" fmla="*/ 1685240 w 3031067"/>
              <a:gd name="connsiteY972" fmla="*/ 2221988 h 2997186"/>
              <a:gd name="connsiteX973" fmla="*/ 1670769 w 3031067"/>
              <a:gd name="connsiteY973" fmla="*/ 2208174 h 2997186"/>
              <a:gd name="connsiteX974" fmla="*/ 1685240 w 3031067"/>
              <a:gd name="connsiteY974" fmla="*/ 2194360 h 2997186"/>
              <a:gd name="connsiteX975" fmla="*/ 1350430 w 3031067"/>
              <a:gd name="connsiteY975" fmla="*/ 2194360 h 2997186"/>
              <a:gd name="connsiteX976" fmla="*/ 1364244 w 3031067"/>
              <a:gd name="connsiteY976" fmla="*/ 2208174 h 2997186"/>
              <a:gd name="connsiteX977" fmla="*/ 1350430 w 3031067"/>
              <a:gd name="connsiteY977" fmla="*/ 2221988 h 2997186"/>
              <a:gd name="connsiteX978" fmla="*/ 1336616 w 3031067"/>
              <a:gd name="connsiteY978" fmla="*/ 2208174 h 2997186"/>
              <a:gd name="connsiteX979" fmla="*/ 1350430 w 3031067"/>
              <a:gd name="connsiteY979" fmla="*/ 2194360 h 2997186"/>
              <a:gd name="connsiteX980" fmla="*/ 2330526 w 3031067"/>
              <a:gd name="connsiteY980" fmla="*/ 2190414 h 2997186"/>
              <a:gd name="connsiteX981" fmla="*/ 2352233 w 3031067"/>
              <a:gd name="connsiteY981" fmla="*/ 2212779 h 2997186"/>
              <a:gd name="connsiteX982" fmla="*/ 2330526 w 3031067"/>
              <a:gd name="connsiteY982" fmla="*/ 2235144 h 2997186"/>
              <a:gd name="connsiteX983" fmla="*/ 2308819 w 3031067"/>
              <a:gd name="connsiteY983" fmla="*/ 2212779 h 2997186"/>
              <a:gd name="connsiteX984" fmla="*/ 2330526 w 3031067"/>
              <a:gd name="connsiteY984" fmla="*/ 2190414 h 2997186"/>
              <a:gd name="connsiteX985" fmla="*/ 459134 w 3031067"/>
              <a:gd name="connsiteY985" fmla="*/ 2190414 h 2997186"/>
              <a:gd name="connsiteX986" fmla="*/ 467028 w 3031067"/>
              <a:gd name="connsiteY986" fmla="*/ 2198308 h 2997186"/>
              <a:gd name="connsiteX987" fmla="*/ 459134 w 3031067"/>
              <a:gd name="connsiteY987" fmla="*/ 2206202 h 2997186"/>
              <a:gd name="connsiteX988" fmla="*/ 451240 w 3031067"/>
              <a:gd name="connsiteY988" fmla="*/ 2198308 h 2997186"/>
              <a:gd name="connsiteX989" fmla="*/ 459134 w 3031067"/>
              <a:gd name="connsiteY989" fmla="*/ 2190414 h 2997186"/>
              <a:gd name="connsiteX990" fmla="*/ 1116259 w 3031067"/>
              <a:gd name="connsiteY990" fmla="*/ 2190413 h 2997186"/>
              <a:gd name="connsiteX991" fmla="*/ 1136651 w 3031067"/>
              <a:gd name="connsiteY991" fmla="*/ 2209489 h 2997186"/>
              <a:gd name="connsiteX992" fmla="*/ 1116259 w 3031067"/>
              <a:gd name="connsiteY992" fmla="*/ 2228565 h 2997186"/>
              <a:gd name="connsiteX993" fmla="*/ 1095867 w 3031067"/>
              <a:gd name="connsiteY993" fmla="*/ 2209489 h 2997186"/>
              <a:gd name="connsiteX994" fmla="*/ 1116259 w 3031067"/>
              <a:gd name="connsiteY994" fmla="*/ 2190413 h 2997186"/>
              <a:gd name="connsiteX995" fmla="*/ 2456163 w 3031067"/>
              <a:gd name="connsiteY995" fmla="*/ 2187783 h 2997186"/>
              <a:gd name="connsiteX996" fmla="*/ 2471950 w 3031067"/>
              <a:gd name="connsiteY996" fmla="*/ 2203570 h 2997186"/>
              <a:gd name="connsiteX997" fmla="*/ 2456163 w 3031067"/>
              <a:gd name="connsiteY997" fmla="*/ 2219357 h 2997186"/>
              <a:gd name="connsiteX998" fmla="*/ 2440376 w 3031067"/>
              <a:gd name="connsiteY998" fmla="*/ 2203570 h 2997186"/>
              <a:gd name="connsiteX999" fmla="*/ 2456163 w 3031067"/>
              <a:gd name="connsiteY999" fmla="*/ 2187783 h 2997186"/>
              <a:gd name="connsiteX1000" fmla="*/ 1921386 w 3031067"/>
              <a:gd name="connsiteY1000" fmla="*/ 2183835 h 2997186"/>
              <a:gd name="connsiteX1001" fmla="*/ 1943093 w 3031067"/>
              <a:gd name="connsiteY1001" fmla="*/ 2206200 h 2997186"/>
              <a:gd name="connsiteX1002" fmla="*/ 1921386 w 3031067"/>
              <a:gd name="connsiteY1002" fmla="*/ 2228565 h 2997186"/>
              <a:gd name="connsiteX1003" fmla="*/ 1899679 w 3031067"/>
              <a:gd name="connsiteY1003" fmla="*/ 2206200 h 2997186"/>
              <a:gd name="connsiteX1004" fmla="*/ 1921386 w 3031067"/>
              <a:gd name="connsiteY1004" fmla="*/ 2183835 h 2997186"/>
              <a:gd name="connsiteX1005" fmla="*/ 2575221 w 3031067"/>
              <a:gd name="connsiteY1005" fmla="*/ 2178574 h 2997186"/>
              <a:gd name="connsiteX1006" fmla="*/ 2587719 w 3031067"/>
              <a:gd name="connsiteY1006" fmla="*/ 2191072 h 2997186"/>
              <a:gd name="connsiteX1007" fmla="*/ 2575221 w 3031067"/>
              <a:gd name="connsiteY1007" fmla="*/ 2203570 h 2997186"/>
              <a:gd name="connsiteX1008" fmla="*/ 2562723 w 3031067"/>
              <a:gd name="connsiteY1008" fmla="*/ 2191072 h 2997186"/>
              <a:gd name="connsiteX1009" fmla="*/ 2575221 w 3031067"/>
              <a:gd name="connsiteY1009" fmla="*/ 2178574 h 2997186"/>
              <a:gd name="connsiteX1010" fmla="*/ 342705 w 3031067"/>
              <a:gd name="connsiteY1010" fmla="*/ 2178574 h 2997186"/>
              <a:gd name="connsiteX1011" fmla="*/ 347311 w 3031067"/>
              <a:gd name="connsiteY1011" fmla="*/ 2183179 h 2997186"/>
              <a:gd name="connsiteX1012" fmla="*/ 342705 w 3031067"/>
              <a:gd name="connsiteY1012" fmla="*/ 2187785 h 2997186"/>
              <a:gd name="connsiteX1013" fmla="*/ 338100 w 3031067"/>
              <a:gd name="connsiteY1013" fmla="*/ 2183179 h 2997186"/>
              <a:gd name="connsiteX1014" fmla="*/ 342705 w 3031067"/>
              <a:gd name="connsiteY1014" fmla="*/ 2178574 h 2997186"/>
              <a:gd name="connsiteX1015" fmla="*/ 2692306 w 3031067"/>
              <a:gd name="connsiteY1015" fmla="*/ 2165418 h 2997186"/>
              <a:gd name="connsiteX1016" fmla="*/ 2703489 w 3031067"/>
              <a:gd name="connsiteY1016" fmla="*/ 2174627 h 2997186"/>
              <a:gd name="connsiteX1017" fmla="*/ 2692306 w 3031067"/>
              <a:gd name="connsiteY1017" fmla="*/ 2183836 h 2997186"/>
              <a:gd name="connsiteX1018" fmla="*/ 2681123 w 3031067"/>
              <a:gd name="connsiteY1018" fmla="*/ 2174627 h 2997186"/>
              <a:gd name="connsiteX1019" fmla="*/ 2692306 w 3031067"/>
              <a:gd name="connsiteY1019" fmla="*/ 2165418 h 2997186"/>
              <a:gd name="connsiteX1020" fmla="*/ 230224 w 3031067"/>
              <a:gd name="connsiteY1020" fmla="*/ 2165418 h 2997186"/>
              <a:gd name="connsiteX1021" fmla="*/ 231540 w 3031067"/>
              <a:gd name="connsiteY1021" fmla="*/ 2167392 h 2997186"/>
              <a:gd name="connsiteX1022" fmla="*/ 230224 w 3031067"/>
              <a:gd name="connsiteY1022" fmla="*/ 2169366 h 2997186"/>
              <a:gd name="connsiteX1023" fmla="*/ 228908 w 3031067"/>
              <a:gd name="connsiteY1023" fmla="*/ 2167392 h 2997186"/>
              <a:gd name="connsiteX1024" fmla="*/ 230224 w 3031067"/>
              <a:gd name="connsiteY1024" fmla="*/ 2165418 h 2997186"/>
              <a:gd name="connsiteX1025" fmla="*/ 1269522 w 3031067"/>
              <a:gd name="connsiteY1025" fmla="*/ 2165417 h 2997186"/>
              <a:gd name="connsiteX1026" fmla="*/ 1286625 w 3031067"/>
              <a:gd name="connsiteY1026" fmla="*/ 2182520 h 2997186"/>
              <a:gd name="connsiteX1027" fmla="*/ 1269522 w 3031067"/>
              <a:gd name="connsiteY1027" fmla="*/ 2199623 h 2997186"/>
              <a:gd name="connsiteX1028" fmla="*/ 1252419 w 3031067"/>
              <a:gd name="connsiteY1028" fmla="*/ 2182520 h 2997186"/>
              <a:gd name="connsiteX1029" fmla="*/ 1269522 w 3031067"/>
              <a:gd name="connsiteY1029" fmla="*/ 2165417 h 2997186"/>
              <a:gd name="connsiteX1030" fmla="*/ 1766806 w 3031067"/>
              <a:gd name="connsiteY1030" fmla="*/ 2162786 h 2997186"/>
              <a:gd name="connsiteX1031" fmla="*/ 1783909 w 3031067"/>
              <a:gd name="connsiteY1031" fmla="*/ 2179889 h 2997186"/>
              <a:gd name="connsiteX1032" fmla="*/ 1766806 w 3031067"/>
              <a:gd name="connsiteY1032" fmla="*/ 2196992 h 2997186"/>
              <a:gd name="connsiteX1033" fmla="*/ 1749703 w 3031067"/>
              <a:gd name="connsiteY1033" fmla="*/ 2179889 h 2997186"/>
              <a:gd name="connsiteX1034" fmla="*/ 1766806 w 3031067"/>
              <a:gd name="connsiteY1034" fmla="*/ 2162786 h 2997186"/>
              <a:gd name="connsiteX1035" fmla="*/ 2806760 w 3031067"/>
              <a:gd name="connsiteY1035" fmla="*/ 2156209 h 2997186"/>
              <a:gd name="connsiteX1036" fmla="*/ 2810049 w 3031067"/>
              <a:gd name="connsiteY1036" fmla="*/ 2159498 h 2997186"/>
              <a:gd name="connsiteX1037" fmla="*/ 2806760 w 3031067"/>
              <a:gd name="connsiteY1037" fmla="*/ 2162787 h 2997186"/>
              <a:gd name="connsiteX1038" fmla="*/ 2803471 w 3031067"/>
              <a:gd name="connsiteY1038" fmla="*/ 2159498 h 2997186"/>
              <a:gd name="connsiteX1039" fmla="*/ 2806760 w 3031067"/>
              <a:gd name="connsiteY1039" fmla="*/ 2156209 h 2997186"/>
              <a:gd name="connsiteX1040" fmla="*/ 907742 w 3031067"/>
              <a:gd name="connsiteY1040" fmla="*/ 2144369 h 2997186"/>
              <a:gd name="connsiteX1041" fmla="*/ 926160 w 3031067"/>
              <a:gd name="connsiteY1041" fmla="*/ 2162787 h 2997186"/>
              <a:gd name="connsiteX1042" fmla="*/ 907742 w 3031067"/>
              <a:gd name="connsiteY1042" fmla="*/ 2181205 h 2997186"/>
              <a:gd name="connsiteX1043" fmla="*/ 889324 w 3031067"/>
              <a:gd name="connsiteY1043" fmla="*/ 2162787 h 2997186"/>
              <a:gd name="connsiteX1044" fmla="*/ 907742 w 3031067"/>
              <a:gd name="connsiteY1044" fmla="*/ 2144369 h 2997186"/>
              <a:gd name="connsiteX1045" fmla="*/ 777501 w 3031067"/>
              <a:gd name="connsiteY1045" fmla="*/ 2144369 h 2997186"/>
              <a:gd name="connsiteX1046" fmla="*/ 794604 w 3031067"/>
              <a:gd name="connsiteY1046" fmla="*/ 2161472 h 2997186"/>
              <a:gd name="connsiteX1047" fmla="*/ 777501 w 3031067"/>
              <a:gd name="connsiteY1047" fmla="*/ 2178575 h 2997186"/>
              <a:gd name="connsiteX1048" fmla="*/ 760398 w 3031067"/>
              <a:gd name="connsiteY1048" fmla="*/ 2161472 h 2997186"/>
              <a:gd name="connsiteX1049" fmla="*/ 777501 w 3031067"/>
              <a:gd name="connsiteY1049" fmla="*/ 2144369 h 2997186"/>
              <a:gd name="connsiteX1050" fmla="*/ 1045218 w 3031067"/>
              <a:gd name="connsiteY1050" fmla="*/ 2144368 h 2997186"/>
              <a:gd name="connsiteX1051" fmla="*/ 1060347 w 3031067"/>
              <a:gd name="connsiteY1051" fmla="*/ 2161471 h 2997186"/>
              <a:gd name="connsiteX1052" fmla="*/ 1045218 w 3031067"/>
              <a:gd name="connsiteY1052" fmla="*/ 2178574 h 2997186"/>
              <a:gd name="connsiteX1053" fmla="*/ 1030089 w 3031067"/>
              <a:gd name="connsiteY1053" fmla="*/ 2161471 h 2997186"/>
              <a:gd name="connsiteX1054" fmla="*/ 1045218 w 3031067"/>
              <a:gd name="connsiteY1054" fmla="*/ 2144368 h 2997186"/>
              <a:gd name="connsiteX1055" fmla="*/ 2917269 w 3031067"/>
              <a:gd name="connsiteY1055" fmla="*/ 2140422 h 2997186"/>
              <a:gd name="connsiteX1056" fmla="*/ 2919243 w 3031067"/>
              <a:gd name="connsiteY1056" fmla="*/ 2142396 h 2997186"/>
              <a:gd name="connsiteX1057" fmla="*/ 2917269 w 3031067"/>
              <a:gd name="connsiteY1057" fmla="*/ 2144370 h 2997186"/>
              <a:gd name="connsiteX1058" fmla="*/ 2915295 w 3031067"/>
              <a:gd name="connsiteY1058" fmla="*/ 2142396 h 2997186"/>
              <a:gd name="connsiteX1059" fmla="*/ 2917269 w 3031067"/>
              <a:gd name="connsiteY1059" fmla="*/ 2140422 h 2997186"/>
              <a:gd name="connsiteX1060" fmla="*/ 1989795 w 3031067"/>
              <a:gd name="connsiteY1060" fmla="*/ 2137791 h 2997186"/>
              <a:gd name="connsiteX1061" fmla="*/ 2008871 w 3031067"/>
              <a:gd name="connsiteY1061" fmla="*/ 2156209 h 2997186"/>
              <a:gd name="connsiteX1062" fmla="*/ 1989795 w 3031067"/>
              <a:gd name="connsiteY1062" fmla="*/ 2174627 h 2997186"/>
              <a:gd name="connsiteX1063" fmla="*/ 1970719 w 3031067"/>
              <a:gd name="connsiteY1063" fmla="*/ 2156209 h 2997186"/>
              <a:gd name="connsiteX1064" fmla="*/ 1989795 w 3031067"/>
              <a:gd name="connsiteY1064" fmla="*/ 2137791 h 2997186"/>
              <a:gd name="connsiteX1065" fmla="*/ 2127272 w 3031067"/>
              <a:gd name="connsiteY1065" fmla="*/ 2133844 h 2997186"/>
              <a:gd name="connsiteX1066" fmla="*/ 2152268 w 3031067"/>
              <a:gd name="connsiteY1066" fmla="*/ 2158840 h 2997186"/>
              <a:gd name="connsiteX1067" fmla="*/ 2127272 w 3031067"/>
              <a:gd name="connsiteY1067" fmla="*/ 2183836 h 2997186"/>
              <a:gd name="connsiteX1068" fmla="*/ 2102276 w 3031067"/>
              <a:gd name="connsiteY1068" fmla="*/ 2158840 h 2997186"/>
              <a:gd name="connsiteX1069" fmla="*/ 2127272 w 3031067"/>
              <a:gd name="connsiteY1069" fmla="*/ 2133844 h 2997186"/>
              <a:gd name="connsiteX1070" fmla="*/ 1841794 w 3031067"/>
              <a:gd name="connsiteY1070" fmla="*/ 2133844 h 2997186"/>
              <a:gd name="connsiteX1071" fmla="*/ 1849688 w 3031067"/>
              <a:gd name="connsiteY1071" fmla="*/ 2141738 h 2997186"/>
              <a:gd name="connsiteX1072" fmla="*/ 1841794 w 3031067"/>
              <a:gd name="connsiteY1072" fmla="*/ 2149632 h 2997186"/>
              <a:gd name="connsiteX1073" fmla="*/ 1833900 w 3031067"/>
              <a:gd name="connsiteY1073" fmla="*/ 2141738 h 2997186"/>
              <a:gd name="connsiteX1074" fmla="*/ 1841794 w 3031067"/>
              <a:gd name="connsiteY1074" fmla="*/ 2133844 h 2997186"/>
              <a:gd name="connsiteX1075" fmla="*/ 1192561 w 3031067"/>
              <a:gd name="connsiteY1075" fmla="*/ 2133844 h 2997186"/>
              <a:gd name="connsiteX1076" fmla="*/ 1205059 w 3031067"/>
              <a:gd name="connsiteY1076" fmla="*/ 2145027 h 2997186"/>
              <a:gd name="connsiteX1077" fmla="*/ 1192561 w 3031067"/>
              <a:gd name="connsiteY1077" fmla="*/ 2156210 h 2997186"/>
              <a:gd name="connsiteX1078" fmla="*/ 1180063 w 3031067"/>
              <a:gd name="connsiteY1078" fmla="*/ 2145027 h 2997186"/>
              <a:gd name="connsiteX1079" fmla="*/ 1192561 w 3031067"/>
              <a:gd name="connsiteY1079" fmla="*/ 2133844 h 2997186"/>
              <a:gd name="connsiteX1080" fmla="*/ 654495 w 3031067"/>
              <a:gd name="connsiteY1080" fmla="*/ 2133844 h 2997186"/>
              <a:gd name="connsiteX1081" fmla="*/ 669624 w 3031067"/>
              <a:gd name="connsiteY1081" fmla="*/ 2149631 h 2997186"/>
              <a:gd name="connsiteX1082" fmla="*/ 654495 w 3031067"/>
              <a:gd name="connsiteY1082" fmla="*/ 2165418 h 2997186"/>
              <a:gd name="connsiteX1083" fmla="*/ 639366 w 3031067"/>
              <a:gd name="connsiteY1083" fmla="*/ 2149631 h 2997186"/>
              <a:gd name="connsiteX1084" fmla="*/ 654495 w 3031067"/>
              <a:gd name="connsiteY1084" fmla="*/ 2133844 h 2997186"/>
              <a:gd name="connsiteX1085" fmla="*/ 2257512 w 3031067"/>
              <a:gd name="connsiteY1085" fmla="*/ 2131213 h 2997186"/>
              <a:gd name="connsiteX1086" fmla="*/ 2281192 w 3031067"/>
              <a:gd name="connsiteY1086" fmla="*/ 2154893 h 2997186"/>
              <a:gd name="connsiteX1087" fmla="*/ 2257512 w 3031067"/>
              <a:gd name="connsiteY1087" fmla="*/ 2178573 h 2997186"/>
              <a:gd name="connsiteX1088" fmla="*/ 2233832 w 3031067"/>
              <a:gd name="connsiteY1088" fmla="*/ 2154893 h 2997186"/>
              <a:gd name="connsiteX1089" fmla="*/ 2257512 w 3031067"/>
              <a:gd name="connsiteY1089" fmla="*/ 2131213 h 2997186"/>
              <a:gd name="connsiteX1090" fmla="*/ 1517506 w 3031067"/>
              <a:gd name="connsiteY1090" fmla="*/ 2131213 h 2997186"/>
              <a:gd name="connsiteX1091" fmla="*/ 1520795 w 3031067"/>
              <a:gd name="connsiteY1091" fmla="*/ 2134502 h 2997186"/>
              <a:gd name="connsiteX1092" fmla="*/ 1517506 w 3031067"/>
              <a:gd name="connsiteY1092" fmla="*/ 2137791 h 2997186"/>
              <a:gd name="connsiteX1093" fmla="*/ 1514217 w 3031067"/>
              <a:gd name="connsiteY1093" fmla="*/ 2134502 h 2997186"/>
              <a:gd name="connsiteX1094" fmla="*/ 1517506 w 3031067"/>
              <a:gd name="connsiteY1094" fmla="*/ 2131213 h 2997186"/>
              <a:gd name="connsiteX1095" fmla="*/ 534121 w 3031067"/>
              <a:gd name="connsiteY1095" fmla="*/ 2128582 h 2997186"/>
              <a:gd name="connsiteX1096" fmla="*/ 542015 w 3031067"/>
              <a:gd name="connsiteY1096" fmla="*/ 2137791 h 2997186"/>
              <a:gd name="connsiteX1097" fmla="*/ 534121 w 3031067"/>
              <a:gd name="connsiteY1097" fmla="*/ 2147000 h 2997186"/>
              <a:gd name="connsiteX1098" fmla="*/ 526227 w 3031067"/>
              <a:gd name="connsiteY1098" fmla="*/ 2137791 h 2997186"/>
              <a:gd name="connsiteX1099" fmla="*/ 534121 w 3031067"/>
              <a:gd name="connsiteY1099" fmla="*/ 2128582 h 2997186"/>
              <a:gd name="connsiteX1100" fmla="*/ 2381175 w 3031067"/>
              <a:gd name="connsiteY1100" fmla="*/ 2124636 h 2997186"/>
              <a:gd name="connsiteX1101" fmla="*/ 2403540 w 3031067"/>
              <a:gd name="connsiteY1101" fmla="*/ 2145027 h 2997186"/>
              <a:gd name="connsiteX1102" fmla="*/ 2381175 w 3031067"/>
              <a:gd name="connsiteY1102" fmla="*/ 2165418 h 2997186"/>
              <a:gd name="connsiteX1103" fmla="*/ 2358810 w 3031067"/>
              <a:gd name="connsiteY1103" fmla="*/ 2145027 h 2997186"/>
              <a:gd name="connsiteX1104" fmla="*/ 2381175 w 3031067"/>
              <a:gd name="connsiteY1104" fmla="*/ 2124636 h 2997186"/>
              <a:gd name="connsiteX1105" fmla="*/ 1601702 w 3031067"/>
              <a:gd name="connsiteY1105" fmla="*/ 2124635 h 2997186"/>
              <a:gd name="connsiteX1106" fmla="*/ 1604991 w 3031067"/>
              <a:gd name="connsiteY1106" fmla="*/ 2127924 h 2997186"/>
              <a:gd name="connsiteX1107" fmla="*/ 1601702 w 3031067"/>
              <a:gd name="connsiteY1107" fmla="*/ 2131213 h 2997186"/>
              <a:gd name="connsiteX1108" fmla="*/ 1598413 w 3031067"/>
              <a:gd name="connsiteY1108" fmla="*/ 2127924 h 2997186"/>
              <a:gd name="connsiteX1109" fmla="*/ 1601702 w 3031067"/>
              <a:gd name="connsiteY1109" fmla="*/ 2124635 h 2997186"/>
              <a:gd name="connsiteX1110" fmla="*/ 1433310 w 3031067"/>
              <a:gd name="connsiteY1110" fmla="*/ 2124635 h 2997186"/>
              <a:gd name="connsiteX1111" fmla="*/ 1436599 w 3031067"/>
              <a:gd name="connsiteY1111" fmla="*/ 2127924 h 2997186"/>
              <a:gd name="connsiteX1112" fmla="*/ 1433310 w 3031067"/>
              <a:gd name="connsiteY1112" fmla="*/ 2131213 h 2997186"/>
              <a:gd name="connsiteX1113" fmla="*/ 1430021 w 3031067"/>
              <a:gd name="connsiteY1113" fmla="*/ 2127924 h 2997186"/>
              <a:gd name="connsiteX1114" fmla="*/ 1433310 w 3031067"/>
              <a:gd name="connsiteY1114" fmla="*/ 2124635 h 2997186"/>
              <a:gd name="connsiteX1115" fmla="*/ 417694 w 3031067"/>
              <a:gd name="connsiteY1115" fmla="*/ 2118058 h 2997186"/>
              <a:gd name="connsiteX1116" fmla="*/ 422300 w 3031067"/>
              <a:gd name="connsiteY1116" fmla="*/ 2123320 h 2997186"/>
              <a:gd name="connsiteX1117" fmla="*/ 417694 w 3031067"/>
              <a:gd name="connsiteY1117" fmla="*/ 2128583 h 2997186"/>
              <a:gd name="connsiteX1118" fmla="*/ 413089 w 3031067"/>
              <a:gd name="connsiteY1118" fmla="*/ 2123320 h 2997186"/>
              <a:gd name="connsiteX1119" fmla="*/ 417694 w 3031067"/>
              <a:gd name="connsiteY1119" fmla="*/ 2118058 h 2997186"/>
              <a:gd name="connsiteX1120" fmla="*/ 2499576 w 3031067"/>
              <a:gd name="connsiteY1120" fmla="*/ 2112795 h 2997186"/>
              <a:gd name="connsiteX1121" fmla="*/ 2517994 w 3031067"/>
              <a:gd name="connsiteY1121" fmla="*/ 2131213 h 2997186"/>
              <a:gd name="connsiteX1122" fmla="*/ 2499576 w 3031067"/>
              <a:gd name="connsiteY1122" fmla="*/ 2149631 h 2997186"/>
              <a:gd name="connsiteX1123" fmla="*/ 2481158 w 3031067"/>
              <a:gd name="connsiteY1123" fmla="*/ 2131213 h 2997186"/>
              <a:gd name="connsiteX1124" fmla="*/ 2499576 w 3031067"/>
              <a:gd name="connsiteY1124" fmla="*/ 2112795 h 2997186"/>
              <a:gd name="connsiteX1125" fmla="*/ 1350430 w 3031067"/>
              <a:gd name="connsiteY1125" fmla="*/ 2106217 h 2997186"/>
              <a:gd name="connsiteX1126" fmla="*/ 1355036 w 3031067"/>
              <a:gd name="connsiteY1126" fmla="*/ 2110822 h 2997186"/>
              <a:gd name="connsiteX1127" fmla="*/ 1350430 w 3031067"/>
              <a:gd name="connsiteY1127" fmla="*/ 2115428 h 2997186"/>
              <a:gd name="connsiteX1128" fmla="*/ 1345825 w 3031067"/>
              <a:gd name="connsiteY1128" fmla="*/ 2110822 h 2997186"/>
              <a:gd name="connsiteX1129" fmla="*/ 1350430 w 3031067"/>
              <a:gd name="connsiteY1129" fmla="*/ 2106217 h 2997186"/>
              <a:gd name="connsiteX1130" fmla="*/ 2617320 w 3031067"/>
              <a:gd name="connsiteY1130" fmla="*/ 2103587 h 2997186"/>
              <a:gd name="connsiteX1131" fmla="*/ 2631134 w 3031067"/>
              <a:gd name="connsiteY1131" fmla="*/ 2116085 h 2997186"/>
              <a:gd name="connsiteX1132" fmla="*/ 2617320 w 3031067"/>
              <a:gd name="connsiteY1132" fmla="*/ 2128583 h 2997186"/>
              <a:gd name="connsiteX1133" fmla="*/ 2603506 w 3031067"/>
              <a:gd name="connsiteY1133" fmla="*/ 2116085 h 2997186"/>
              <a:gd name="connsiteX1134" fmla="*/ 2617320 w 3031067"/>
              <a:gd name="connsiteY1134" fmla="*/ 2103587 h 2997186"/>
              <a:gd name="connsiteX1135" fmla="*/ 1684583 w 3031067"/>
              <a:gd name="connsiteY1135" fmla="*/ 2103586 h 2997186"/>
              <a:gd name="connsiteX1136" fmla="*/ 1689189 w 3031067"/>
              <a:gd name="connsiteY1136" fmla="*/ 2108191 h 2997186"/>
              <a:gd name="connsiteX1137" fmla="*/ 1684583 w 3031067"/>
              <a:gd name="connsiteY1137" fmla="*/ 2112797 h 2997186"/>
              <a:gd name="connsiteX1138" fmla="*/ 1679978 w 3031067"/>
              <a:gd name="connsiteY1138" fmla="*/ 2108191 h 2997186"/>
              <a:gd name="connsiteX1139" fmla="*/ 1684583 w 3031067"/>
              <a:gd name="connsiteY1139" fmla="*/ 2103586 h 2997186"/>
              <a:gd name="connsiteX1140" fmla="*/ 305870 w 3031067"/>
              <a:gd name="connsiteY1140" fmla="*/ 2103586 h 2997186"/>
              <a:gd name="connsiteX1141" fmla="*/ 310476 w 3031067"/>
              <a:gd name="connsiteY1141" fmla="*/ 2108191 h 2997186"/>
              <a:gd name="connsiteX1142" fmla="*/ 305870 w 3031067"/>
              <a:gd name="connsiteY1142" fmla="*/ 2112797 h 2997186"/>
              <a:gd name="connsiteX1143" fmla="*/ 301265 w 3031067"/>
              <a:gd name="connsiteY1143" fmla="*/ 2108191 h 2997186"/>
              <a:gd name="connsiteX1144" fmla="*/ 305870 w 3031067"/>
              <a:gd name="connsiteY1144" fmla="*/ 2103586 h 2997186"/>
              <a:gd name="connsiteX1145" fmla="*/ 2728484 w 3031067"/>
              <a:gd name="connsiteY1145" fmla="*/ 2090431 h 2997186"/>
              <a:gd name="connsiteX1146" fmla="*/ 2737693 w 3031067"/>
              <a:gd name="connsiteY1146" fmla="*/ 2098325 h 2997186"/>
              <a:gd name="connsiteX1147" fmla="*/ 2728484 w 3031067"/>
              <a:gd name="connsiteY1147" fmla="*/ 2106219 h 2997186"/>
              <a:gd name="connsiteX1148" fmla="*/ 2719275 w 3031067"/>
              <a:gd name="connsiteY1148" fmla="*/ 2098325 h 2997186"/>
              <a:gd name="connsiteX1149" fmla="*/ 2728484 w 3031067"/>
              <a:gd name="connsiteY1149" fmla="*/ 2090431 h 2997186"/>
              <a:gd name="connsiteX1150" fmla="*/ 1120205 w 3031067"/>
              <a:gd name="connsiteY1150" fmla="*/ 2087799 h 2997186"/>
              <a:gd name="connsiteX1151" fmla="*/ 1132703 w 3031067"/>
              <a:gd name="connsiteY1151" fmla="*/ 2100297 h 2997186"/>
              <a:gd name="connsiteX1152" fmla="*/ 1120205 w 3031067"/>
              <a:gd name="connsiteY1152" fmla="*/ 2112795 h 2997186"/>
              <a:gd name="connsiteX1153" fmla="*/ 1107707 w 3031067"/>
              <a:gd name="connsiteY1153" fmla="*/ 2100297 h 2997186"/>
              <a:gd name="connsiteX1154" fmla="*/ 1120205 w 3031067"/>
              <a:gd name="connsiteY1154" fmla="*/ 2087799 h 2997186"/>
              <a:gd name="connsiteX1155" fmla="*/ 1913492 w 3031067"/>
              <a:gd name="connsiteY1155" fmla="*/ 2083852 h 2997186"/>
              <a:gd name="connsiteX1156" fmla="*/ 1927306 w 3031067"/>
              <a:gd name="connsiteY1156" fmla="*/ 2096350 h 2997186"/>
              <a:gd name="connsiteX1157" fmla="*/ 1913492 w 3031067"/>
              <a:gd name="connsiteY1157" fmla="*/ 2108848 h 2997186"/>
              <a:gd name="connsiteX1158" fmla="*/ 1899678 w 3031067"/>
              <a:gd name="connsiteY1158" fmla="*/ 2096350 h 2997186"/>
              <a:gd name="connsiteX1159" fmla="*/ 1913492 w 3031067"/>
              <a:gd name="connsiteY1159" fmla="*/ 2083852 h 2997186"/>
              <a:gd name="connsiteX1160" fmla="*/ 982729 w 3031067"/>
              <a:gd name="connsiteY1160" fmla="*/ 2083852 h 2997186"/>
              <a:gd name="connsiteX1161" fmla="*/ 1001147 w 3031067"/>
              <a:gd name="connsiteY1161" fmla="*/ 2102928 h 2997186"/>
              <a:gd name="connsiteX1162" fmla="*/ 982729 w 3031067"/>
              <a:gd name="connsiteY1162" fmla="*/ 2122004 h 2997186"/>
              <a:gd name="connsiteX1163" fmla="*/ 964311 w 3031067"/>
              <a:gd name="connsiteY1163" fmla="*/ 2102928 h 2997186"/>
              <a:gd name="connsiteX1164" fmla="*/ 982729 w 3031067"/>
              <a:gd name="connsiteY1164" fmla="*/ 2083852 h 2997186"/>
              <a:gd name="connsiteX1165" fmla="*/ 851172 w 3031067"/>
              <a:gd name="connsiteY1165" fmla="*/ 2081221 h 2997186"/>
              <a:gd name="connsiteX1166" fmla="*/ 869590 w 3031067"/>
              <a:gd name="connsiteY1166" fmla="*/ 2099639 h 2997186"/>
              <a:gd name="connsiteX1167" fmla="*/ 851172 w 3031067"/>
              <a:gd name="connsiteY1167" fmla="*/ 2118057 h 2997186"/>
              <a:gd name="connsiteX1168" fmla="*/ 832754 w 3031067"/>
              <a:gd name="connsiteY1168" fmla="*/ 2099639 h 2997186"/>
              <a:gd name="connsiteX1169" fmla="*/ 851172 w 3031067"/>
              <a:gd name="connsiteY1169" fmla="*/ 2081221 h 2997186"/>
              <a:gd name="connsiteX1170" fmla="*/ 2839651 w 3031067"/>
              <a:gd name="connsiteY1170" fmla="*/ 2078591 h 2997186"/>
              <a:gd name="connsiteX1171" fmla="*/ 2844256 w 3031067"/>
              <a:gd name="connsiteY1171" fmla="*/ 2081222 h 2997186"/>
              <a:gd name="connsiteX1172" fmla="*/ 2839651 w 3031067"/>
              <a:gd name="connsiteY1172" fmla="*/ 2083853 h 2997186"/>
              <a:gd name="connsiteX1173" fmla="*/ 2835045 w 3031067"/>
              <a:gd name="connsiteY1173" fmla="*/ 2081222 h 2997186"/>
              <a:gd name="connsiteX1174" fmla="*/ 2839651 w 3031067"/>
              <a:gd name="connsiteY1174" fmla="*/ 2078591 h 2997186"/>
              <a:gd name="connsiteX1175" fmla="*/ 2052285 w 3031067"/>
              <a:gd name="connsiteY1175" fmla="*/ 2074644 h 2997186"/>
              <a:gd name="connsiteX1176" fmla="*/ 2077281 w 3031067"/>
              <a:gd name="connsiteY1176" fmla="*/ 2099640 h 2997186"/>
              <a:gd name="connsiteX1177" fmla="*/ 2052285 w 3031067"/>
              <a:gd name="connsiteY1177" fmla="*/ 2124636 h 2997186"/>
              <a:gd name="connsiteX1178" fmla="*/ 2027289 w 3031067"/>
              <a:gd name="connsiteY1178" fmla="*/ 2099640 h 2997186"/>
              <a:gd name="connsiteX1179" fmla="*/ 2052285 w 3031067"/>
              <a:gd name="connsiteY1179" fmla="*/ 2074644 h 2997186"/>
              <a:gd name="connsiteX1180" fmla="*/ 727509 w 3031067"/>
              <a:gd name="connsiteY1180" fmla="*/ 2074644 h 2997186"/>
              <a:gd name="connsiteX1181" fmla="*/ 744612 w 3031067"/>
              <a:gd name="connsiteY1181" fmla="*/ 2091747 h 2997186"/>
              <a:gd name="connsiteX1182" fmla="*/ 727509 w 3031067"/>
              <a:gd name="connsiteY1182" fmla="*/ 2108850 h 2997186"/>
              <a:gd name="connsiteX1183" fmla="*/ 710406 w 3031067"/>
              <a:gd name="connsiteY1183" fmla="*/ 2091747 h 2997186"/>
              <a:gd name="connsiteX1184" fmla="*/ 727509 w 3031067"/>
              <a:gd name="connsiteY1184" fmla="*/ 2074644 h 2997186"/>
              <a:gd name="connsiteX1185" fmla="*/ 1763517 w 3031067"/>
              <a:gd name="connsiteY1185" fmla="*/ 2072012 h 2997186"/>
              <a:gd name="connsiteX1186" fmla="*/ 1768123 w 3031067"/>
              <a:gd name="connsiteY1186" fmla="*/ 2076617 h 2997186"/>
              <a:gd name="connsiteX1187" fmla="*/ 1763517 w 3031067"/>
              <a:gd name="connsiteY1187" fmla="*/ 2081223 h 2997186"/>
              <a:gd name="connsiteX1188" fmla="*/ 1758912 w 3031067"/>
              <a:gd name="connsiteY1188" fmla="*/ 2076617 h 2997186"/>
              <a:gd name="connsiteX1189" fmla="*/ 1763517 w 3031067"/>
              <a:gd name="connsiteY1189" fmla="*/ 2072012 h 2997186"/>
              <a:gd name="connsiteX1190" fmla="*/ 1270838 w 3031067"/>
              <a:gd name="connsiteY1190" fmla="*/ 2072012 h 2997186"/>
              <a:gd name="connsiteX1191" fmla="*/ 1277416 w 3031067"/>
              <a:gd name="connsiteY1191" fmla="*/ 2079906 h 2997186"/>
              <a:gd name="connsiteX1192" fmla="*/ 1270838 w 3031067"/>
              <a:gd name="connsiteY1192" fmla="*/ 2087800 h 2997186"/>
              <a:gd name="connsiteX1193" fmla="*/ 1264260 w 3031067"/>
              <a:gd name="connsiteY1193" fmla="*/ 2079906 h 2997186"/>
              <a:gd name="connsiteX1194" fmla="*/ 1270838 w 3031067"/>
              <a:gd name="connsiteY1194" fmla="*/ 2072012 h 2997186"/>
              <a:gd name="connsiteX1195" fmla="*/ 2182526 w 3031067"/>
              <a:gd name="connsiteY1195" fmla="*/ 2068066 h 2997186"/>
              <a:gd name="connsiteX1196" fmla="*/ 2208838 w 3031067"/>
              <a:gd name="connsiteY1196" fmla="*/ 2095035 h 2997186"/>
              <a:gd name="connsiteX1197" fmla="*/ 2182526 w 3031067"/>
              <a:gd name="connsiteY1197" fmla="*/ 2122004 h 2997186"/>
              <a:gd name="connsiteX1198" fmla="*/ 2156214 w 3031067"/>
              <a:gd name="connsiteY1198" fmla="*/ 2095035 h 2997186"/>
              <a:gd name="connsiteX1199" fmla="*/ 2182526 w 3031067"/>
              <a:gd name="connsiteY1199" fmla="*/ 2068066 h 2997186"/>
              <a:gd name="connsiteX1200" fmla="*/ 609108 w 3031067"/>
              <a:gd name="connsiteY1200" fmla="*/ 2065435 h 2997186"/>
              <a:gd name="connsiteX1201" fmla="*/ 619633 w 3031067"/>
              <a:gd name="connsiteY1201" fmla="*/ 2077933 h 2997186"/>
              <a:gd name="connsiteX1202" fmla="*/ 609108 w 3031067"/>
              <a:gd name="connsiteY1202" fmla="*/ 2090431 h 2997186"/>
              <a:gd name="connsiteX1203" fmla="*/ 598583 w 3031067"/>
              <a:gd name="connsiteY1203" fmla="*/ 2077933 h 2997186"/>
              <a:gd name="connsiteX1204" fmla="*/ 609108 w 3031067"/>
              <a:gd name="connsiteY1204" fmla="*/ 2065435 h 2997186"/>
              <a:gd name="connsiteX1205" fmla="*/ 2307504 w 3031067"/>
              <a:gd name="connsiteY1205" fmla="*/ 2062804 h 2997186"/>
              <a:gd name="connsiteX1206" fmla="*/ 2331184 w 3031067"/>
              <a:gd name="connsiteY1206" fmla="*/ 2085827 h 2997186"/>
              <a:gd name="connsiteX1207" fmla="*/ 2307504 w 3031067"/>
              <a:gd name="connsiteY1207" fmla="*/ 2108850 h 2997186"/>
              <a:gd name="connsiteX1208" fmla="*/ 2283824 w 3031067"/>
              <a:gd name="connsiteY1208" fmla="*/ 2085827 h 2997186"/>
              <a:gd name="connsiteX1209" fmla="*/ 2307504 w 3031067"/>
              <a:gd name="connsiteY1209" fmla="*/ 2062804 h 2997186"/>
              <a:gd name="connsiteX1210" fmla="*/ 2945554 w 3031067"/>
              <a:gd name="connsiteY1210" fmla="*/ 2058857 h 2997186"/>
              <a:gd name="connsiteX1211" fmla="*/ 2946870 w 3031067"/>
              <a:gd name="connsiteY1211" fmla="*/ 2062146 h 2997186"/>
              <a:gd name="connsiteX1212" fmla="*/ 2945554 w 3031067"/>
              <a:gd name="connsiteY1212" fmla="*/ 2065435 h 2997186"/>
              <a:gd name="connsiteX1213" fmla="*/ 2944238 w 3031067"/>
              <a:gd name="connsiteY1213" fmla="*/ 2062146 h 2997186"/>
              <a:gd name="connsiteX1214" fmla="*/ 2945554 w 3031067"/>
              <a:gd name="connsiteY1214" fmla="*/ 2058857 h 2997186"/>
              <a:gd name="connsiteX1215" fmla="*/ 494654 w 3031067"/>
              <a:gd name="connsiteY1215" fmla="*/ 2053595 h 2997186"/>
              <a:gd name="connsiteX1216" fmla="*/ 503863 w 3031067"/>
              <a:gd name="connsiteY1216" fmla="*/ 2062804 h 2997186"/>
              <a:gd name="connsiteX1217" fmla="*/ 494654 w 3031067"/>
              <a:gd name="connsiteY1217" fmla="*/ 2072013 h 2997186"/>
              <a:gd name="connsiteX1218" fmla="*/ 485445 w 3031067"/>
              <a:gd name="connsiteY1218" fmla="*/ 2062804 h 2997186"/>
              <a:gd name="connsiteX1219" fmla="*/ 494654 w 3031067"/>
              <a:gd name="connsiteY1219" fmla="*/ 2053595 h 2997186"/>
              <a:gd name="connsiteX1220" fmla="*/ 2426563 w 3031067"/>
              <a:gd name="connsiteY1220" fmla="*/ 2049648 h 2997186"/>
              <a:gd name="connsiteX1221" fmla="*/ 2446955 w 3031067"/>
              <a:gd name="connsiteY1221" fmla="*/ 2071355 h 2997186"/>
              <a:gd name="connsiteX1222" fmla="*/ 2426563 w 3031067"/>
              <a:gd name="connsiteY1222" fmla="*/ 2093062 h 2997186"/>
              <a:gd name="connsiteX1223" fmla="*/ 2406171 w 3031067"/>
              <a:gd name="connsiteY1223" fmla="*/ 2071355 h 2997186"/>
              <a:gd name="connsiteX1224" fmla="*/ 2426563 w 3031067"/>
              <a:gd name="connsiteY1224" fmla="*/ 2049648 h 2997186"/>
              <a:gd name="connsiteX1225" fmla="*/ 382173 w 3031067"/>
              <a:gd name="connsiteY1225" fmla="*/ 2040439 h 2997186"/>
              <a:gd name="connsiteX1226" fmla="*/ 388093 w 3031067"/>
              <a:gd name="connsiteY1226" fmla="*/ 2047017 h 2997186"/>
              <a:gd name="connsiteX1227" fmla="*/ 382173 w 3031067"/>
              <a:gd name="connsiteY1227" fmla="*/ 2053595 h 2997186"/>
              <a:gd name="connsiteX1228" fmla="*/ 376253 w 3031067"/>
              <a:gd name="connsiteY1228" fmla="*/ 2047017 h 2997186"/>
              <a:gd name="connsiteX1229" fmla="*/ 382173 w 3031067"/>
              <a:gd name="connsiteY1229" fmla="*/ 2040439 h 2997186"/>
              <a:gd name="connsiteX1230" fmla="*/ 2540359 w 3031067"/>
              <a:gd name="connsiteY1230" fmla="*/ 2037808 h 2997186"/>
              <a:gd name="connsiteX1231" fmla="*/ 2558777 w 3031067"/>
              <a:gd name="connsiteY1231" fmla="*/ 2056226 h 2997186"/>
              <a:gd name="connsiteX1232" fmla="*/ 2540359 w 3031067"/>
              <a:gd name="connsiteY1232" fmla="*/ 2074644 h 2997186"/>
              <a:gd name="connsiteX1233" fmla="*/ 2521941 w 3031067"/>
              <a:gd name="connsiteY1233" fmla="*/ 2056226 h 2997186"/>
              <a:gd name="connsiteX1234" fmla="*/ 2540359 w 3031067"/>
              <a:gd name="connsiteY1234" fmla="*/ 2037808 h 2997186"/>
              <a:gd name="connsiteX1235" fmla="*/ 1838505 w 3031067"/>
              <a:gd name="connsiteY1235" fmla="*/ 2033861 h 2997186"/>
              <a:gd name="connsiteX1236" fmla="*/ 1840479 w 3031067"/>
              <a:gd name="connsiteY1236" fmla="*/ 2035835 h 2997186"/>
              <a:gd name="connsiteX1237" fmla="*/ 1838505 w 3031067"/>
              <a:gd name="connsiteY1237" fmla="*/ 2037809 h 2997186"/>
              <a:gd name="connsiteX1238" fmla="*/ 1836531 w 3031067"/>
              <a:gd name="connsiteY1238" fmla="*/ 2035835 h 2997186"/>
              <a:gd name="connsiteX1239" fmla="*/ 1838505 w 3031067"/>
              <a:gd name="connsiteY1239" fmla="*/ 2033861 h 2997186"/>
              <a:gd name="connsiteX1240" fmla="*/ 1056401 w 3031067"/>
              <a:gd name="connsiteY1240" fmla="*/ 2033861 h 2997186"/>
              <a:gd name="connsiteX1241" fmla="*/ 1066926 w 3031067"/>
              <a:gd name="connsiteY1241" fmla="*/ 2043728 h 2997186"/>
              <a:gd name="connsiteX1242" fmla="*/ 1056401 w 3031067"/>
              <a:gd name="connsiteY1242" fmla="*/ 2053595 h 2997186"/>
              <a:gd name="connsiteX1243" fmla="*/ 1045876 w 3031067"/>
              <a:gd name="connsiteY1243" fmla="*/ 2043728 h 2997186"/>
              <a:gd name="connsiteX1244" fmla="*/ 1056401 w 3031067"/>
              <a:gd name="connsiteY1244" fmla="*/ 2033861 h 2997186"/>
              <a:gd name="connsiteX1245" fmla="*/ 1979270 w 3031067"/>
              <a:gd name="connsiteY1245" fmla="*/ 2031230 h 2997186"/>
              <a:gd name="connsiteX1246" fmla="*/ 1990453 w 3031067"/>
              <a:gd name="connsiteY1246" fmla="*/ 2042413 h 2997186"/>
              <a:gd name="connsiteX1247" fmla="*/ 1979270 w 3031067"/>
              <a:gd name="connsiteY1247" fmla="*/ 2053596 h 2997186"/>
              <a:gd name="connsiteX1248" fmla="*/ 1968087 w 3031067"/>
              <a:gd name="connsiteY1248" fmla="*/ 2042413 h 2997186"/>
              <a:gd name="connsiteX1249" fmla="*/ 1979270 w 3031067"/>
              <a:gd name="connsiteY1249" fmla="*/ 2031230 h 2997186"/>
              <a:gd name="connsiteX1250" fmla="*/ 1603018 w 3031067"/>
              <a:gd name="connsiteY1250" fmla="*/ 2031230 h 2997186"/>
              <a:gd name="connsiteX1251" fmla="*/ 1603676 w 3031067"/>
              <a:gd name="connsiteY1251" fmla="*/ 2031888 h 2997186"/>
              <a:gd name="connsiteX1252" fmla="*/ 1603018 w 3031067"/>
              <a:gd name="connsiteY1252" fmla="*/ 2032546 h 2997186"/>
              <a:gd name="connsiteX1253" fmla="*/ 1602360 w 3031067"/>
              <a:gd name="connsiteY1253" fmla="*/ 2031888 h 2997186"/>
              <a:gd name="connsiteX1254" fmla="*/ 1603018 w 3031067"/>
              <a:gd name="connsiteY1254" fmla="*/ 2031230 h 2997186"/>
              <a:gd name="connsiteX1255" fmla="*/ 272980 w 3031067"/>
              <a:gd name="connsiteY1255" fmla="*/ 2024653 h 2997186"/>
              <a:gd name="connsiteX1256" fmla="*/ 276269 w 3031067"/>
              <a:gd name="connsiteY1256" fmla="*/ 2027942 h 2997186"/>
              <a:gd name="connsiteX1257" fmla="*/ 272980 w 3031067"/>
              <a:gd name="connsiteY1257" fmla="*/ 2031231 h 2997186"/>
              <a:gd name="connsiteX1258" fmla="*/ 269691 w 3031067"/>
              <a:gd name="connsiteY1258" fmla="*/ 2027942 h 2997186"/>
              <a:gd name="connsiteX1259" fmla="*/ 272980 w 3031067"/>
              <a:gd name="connsiteY1259" fmla="*/ 2024653 h 2997186"/>
              <a:gd name="connsiteX1260" fmla="*/ 926159 w 3031067"/>
              <a:gd name="connsiteY1260" fmla="*/ 2024652 h 2997186"/>
              <a:gd name="connsiteX1261" fmla="*/ 941946 w 3031067"/>
              <a:gd name="connsiteY1261" fmla="*/ 2040439 h 2997186"/>
              <a:gd name="connsiteX1262" fmla="*/ 926159 w 3031067"/>
              <a:gd name="connsiteY1262" fmla="*/ 2056226 h 2997186"/>
              <a:gd name="connsiteX1263" fmla="*/ 910372 w 3031067"/>
              <a:gd name="connsiteY1263" fmla="*/ 2040439 h 2997186"/>
              <a:gd name="connsiteX1264" fmla="*/ 926159 w 3031067"/>
              <a:gd name="connsiteY1264" fmla="*/ 2024652 h 2997186"/>
              <a:gd name="connsiteX1265" fmla="*/ 2651524 w 3031067"/>
              <a:gd name="connsiteY1265" fmla="*/ 2022022 h 2997186"/>
              <a:gd name="connsiteX1266" fmla="*/ 2669284 w 3031067"/>
              <a:gd name="connsiteY1266" fmla="*/ 2039125 h 2997186"/>
              <a:gd name="connsiteX1267" fmla="*/ 2651524 w 3031067"/>
              <a:gd name="connsiteY1267" fmla="*/ 2056228 h 2997186"/>
              <a:gd name="connsiteX1268" fmla="*/ 2633764 w 3031067"/>
              <a:gd name="connsiteY1268" fmla="*/ 2039125 h 2997186"/>
              <a:gd name="connsiteX1269" fmla="*/ 2651524 w 3031067"/>
              <a:gd name="connsiteY1269" fmla="*/ 2022022 h 2997186"/>
              <a:gd name="connsiteX1270" fmla="*/ 2108854 w 3031067"/>
              <a:gd name="connsiteY1270" fmla="*/ 2018074 h 2997186"/>
              <a:gd name="connsiteX1271" fmla="*/ 2127272 w 3031067"/>
              <a:gd name="connsiteY1271" fmla="*/ 2037150 h 2997186"/>
              <a:gd name="connsiteX1272" fmla="*/ 2108854 w 3031067"/>
              <a:gd name="connsiteY1272" fmla="*/ 2056226 h 2997186"/>
              <a:gd name="connsiteX1273" fmla="*/ 2090436 w 3031067"/>
              <a:gd name="connsiteY1273" fmla="*/ 2037150 h 2997186"/>
              <a:gd name="connsiteX1274" fmla="*/ 2108854 w 3031067"/>
              <a:gd name="connsiteY1274" fmla="*/ 2018074 h 2997186"/>
              <a:gd name="connsiteX1275" fmla="*/ 801181 w 3031067"/>
              <a:gd name="connsiteY1275" fmla="*/ 2012812 h 2997186"/>
              <a:gd name="connsiteX1276" fmla="*/ 819599 w 3031067"/>
              <a:gd name="connsiteY1276" fmla="*/ 2033203 h 2997186"/>
              <a:gd name="connsiteX1277" fmla="*/ 801181 w 3031067"/>
              <a:gd name="connsiteY1277" fmla="*/ 2053594 h 2997186"/>
              <a:gd name="connsiteX1278" fmla="*/ 782763 w 3031067"/>
              <a:gd name="connsiteY1278" fmla="*/ 2033203 h 2997186"/>
              <a:gd name="connsiteX1279" fmla="*/ 801181 w 3031067"/>
              <a:gd name="connsiteY1279" fmla="*/ 2012812 h 2997186"/>
              <a:gd name="connsiteX1280" fmla="*/ 167735 w 3031067"/>
              <a:gd name="connsiteY1280" fmla="*/ 2008866 h 2997186"/>
              <a:gd name="connsiteX1281" fmla="*/ 169709 w 3031067"/>
              <a:gd name="connsiteY1281" fmla="*/ 2010840 h 2997186"/>
              <a:gd name="connsiteX1282" fmla="*/ 167735 w 3031067"/>
              <a:gd name="connsiteY1282" fmla="*/ 2012814 h 2997186"/>
              <a:gd name="connsiteX1283" fmla="*/ 165761 w 3031067"/>
              <a:gd name="connsiteY1283" fmla="*/ 2010840 h 2997186"/>
              <a:gd name="connsiteX1284" fmla="*/ 167735 w 3031067"/>
              <a:gd name="connsiteY1284" fmla="*/ 2008866 h 2997186"/>
              <a:gd name="connsiteX1285" fmla="*/ 1684583 w 3031067"/>
              <a:gd name="connsiteY1285" fmla="*/ 2008865 h 2997186"/>
              <a:gd name="connsiteX1286" fmla="*/ 1685241 w 3031067"/>
              <a:gd name="connsiteY1286" fmla="*/ 2009523 h 2997186"/>
              <a:gd name="connsiteX1287" fmla="*/ 1684583 w 3031067"/>
              <a:gd name="connsiteY1287" fmla="*/ 2010181 h 2997186"/>
              <a:gd name="connsiteX1288" fmla="*/ 1683925 w 3031067"/>
              <a:gd name="connsiteY1288" fmla="*/ 2009523 h 2997186"/>
              <a:gd name="connsiteX1289" fmla="*/ 1684583 w 3031067"/>
              <a:gd name="connsiteY1289" fmla="*/ 2008865 h 2997186"/>
              <a:gd name="connsiteX1290" fmla="*/ 1350430 w 3031067"/>
              <a:gd name="connsiteY1290" fmla="*/ 2008865 h 2997186"/>
              <a:gd name="connsiteX1291" fmla="*/ 1352404 w 3031067"/>
              <a:gd name="connsiteY1291" fmla="*/ 2010839 h 2997186"/>
              <a:gd name="connsiteX1292" fmla="*/ 1350430 w 3031067"/>
              <a:gd name="connsiteY1292" fmla="*/ 2012813 h 2997186"/>
              <a:gd name="connsiteX1293" fmla="*/ 1348456 w 3031067"/>
              <a:gd name="connsiteY1293" fmla="*/ 2010839 h 2997186"/>
              <a:gd name="connsiteX1294" fmla="*/ 1350430 w 3031067"/>
              <a:gd name="connsiteY1294" fmla="*/ 2008865 h 2997186"/>
              <a:gd name="connsiteX1295" fmla="*/ 2759400 w 3031067"/>
              <a:gd name="connsiteY1295" fmla="*/ 2006235 h 2997186"/>
              <a:gd name="connsiteX1296" fmla="*/ 2771898 w 3031067"/>
              <a:gd name="connsiteY1296" fmla="*/ 2020049 h 2997186"/>
              <a:gd name="connsiteX1297" fmla="*/ 2759400 w 3031067"/>
              <a:gd name="connsiteY1297" fmla="*/ 2033863 h 2997186"/>
              <a:gd name="connsiteX1298" fmla="*/ 2746902 w 3031067"/>
              <a:gd name="connsiteY1298" fmla="*/ 2020049 h 2997186"/>
              <a:gd name="connsiteX1299" fmla="*/ 2759400 w 3031067"/>
              <a:gd name="connsiteY1299" fmla="*/ 2006235 h 2997186"/>
              <a:gd name="connsiteX1300" fmla="*/ 2232517 w 3031067"/>
              <a:gd name="connsiteY1300" fmla="*/ 2002288 h 2997186"/>
              <a:gd name="connsiteX1301" fmla="*/ 2256197 w 3031067"/>
              <a:gd name="connsiteY1301" fmla="*/ 2025968 h 2997186"/>
              <a:gd name="connsiteX1302" fmla="*/ 2232517 w 3031067"/>
              <a:gd name="connsiteY1302" fmla="*/ 2049648 h 2997186"/>
              <a:gd name="connsiteX1303" fmla="*/ 2208837 w 3031067"/>
              <a:gd name="connsiteY1303" fmla="*/ 2025968 h 2997186"/>
              <a:gd name="connsiteX1304" fmla="*/ 2232517 w 3031067"/>
              <a:gd name="connsiteY1304" fmla="*/ 2002288 h 2997186"/>
              <a:gd name="connsiteX1305" fmla="*/ 684096 w 3031067"/>
              <a:gd name="connsiteY1305" fmla="*/ 1999657 h 2997186"/>
              <a:gd name="connsiteX1306" fmla="*/ 701199 w 3031067"/>
              <a:gd name="connsiteY1306" fmla="*/ 2018733 h 2997186"/>
              <a:gd name="connsiteX1307" fmla="*/ 684096 w 3031067"/>
              <a:gd name="connsiteY1307" fmla="*/ 2037809 h 2997186"/>
              <a:gd name="connsiteX1308" fmla="*/ 666993 w 3031067"/>
              <a:gd name="connsiteY1308" fmla="*/ 2018733 h 2997186"/>
              <a:gd name="connsiteX1309" fmla="*/ 684096 w 3031067"/>
              <a:gd name="connsiteY1309" fmla="*/ 1999657 h 2997186"/>
              <a:gd name="connsiteX1310" fmla="*/ 2867934 w 3031067"/>
              <a:gd name="connsiteY1310" fmla="*/ 1993079 h 2997186"/>
              <a:gd name="connsiteX1311" fmla="*/ 2875828 w 3031067"/>
              <a:gd name="connsiteY1311" fmla="*/ 2000973 h 2997186"/>
              <a:gd name="connsiteX1312" fmla="*/ 2867934 w 3031067"/>
              <a:gd name="connsiteY1312" fmla="*/ 2008867 h 2997186"/>
              <a:gd name="connsiteX1313" fmla="*/ 2860040 w 3031067"/>
              <a:gd name="connsiteY1313" fmla="*/ 2000973 h 2997186"/>
              <a:gd name="connsiteX1314" fmla="*/ 2867934 w 3031067"/>
              <a:gd name="connsiteY1314" fmla="*/ 1993079 h 2997186"/>
              <a:gd name="connsiteX1315" fmla="*/ 570299 w 3031067"/>
              <a:gd name="connsiteY1315" fmla="*/ 1990448 h 2997186"/>
              <a:gd name="connsiteX1316" fmla="*/ 582797 w 3031067"/>
              <a:gd name="connsiteY1316" fmla="*/ 2002946 h 2997186"/>
              <a:gd name="connsiteX1317" fmla="*/ 570299 w 3031067"/>
              <a:gd name="connsiteY1317" fmla="*/ 2015444 h 2997186"/>
              <a:gd name="connsiteX1318" fmla="*/ 557801 w 3031067"/>
              <a:gd name="connsiteY1318" fmla="*/ 2002946 h 2997186"/>
              <a:gd name="connsiteX1319" fmla="*/ 570299 w 3031067"/>
              <a:gd name="connsiteY1319" fmla="*/ 1990448 h 2997186"/>
              <a:gd name="connsiteX1320" fmla="*/ 2349603 w 3031067"/>
              <a:gd name="connsiteY1320" fmla="*/ 1987816 h 2997186"/>
              <a:gd name="connsiteX1321" fmla="*/ 2374599 w 3031067"/>
              <a:gd name="connsiteY1321" fmla="*/ 2012812 h 2997186"/>
              <a:gd name="connsiteX1322" fmla="*/ 2349603 w 3031067"/>
              <a:gd name="connsiteY1322" fmla="*/ 2037808 h 2997186"/>
              <a:gd name="connsiteX1323" fmla="*/ 2324607 w 3031067"/>
              <a:gd name="connsiteY1323" fmla="*/ 2012812 h 2997186"/>
              <a:gd name="connsiteX1324" fmla="*/ 2349603 w 3031067"/>
              <a:gd name="connsiteY1324" fmla="*/ 1987816 h 2997186"/>
              <a:gd name="connsiteX1325" fmla="*/ 1129414 w 3031067"/>
              <a:gd name="connsiteY1325" fmla="*/ 1981238 h 2997186"/>
              <a:gd name="connsiteX1326" fmla="*/ 1132703 w 3031067"/>
              <a:gd name="connsiteY1326" fmla="*/ 1984527 h 2997186"/>
              <a:gd name="connsiteX1327" fmla="*/ 1129414 w 3031067"/>
              <a:gd name="connsiteY1327" fmla="*/ 1987816 h 2997186"/>
              <a:gd name="connsiteX1328" fmla="*/ 1126125 w 3031067"/>
              <a:gd name="connsiteY1328" fmla="*/ 1984527 h 2997186"/>
              <a:gd name="connsiteX1329" fmla="*/ 1129414 w 3031067"/>
              <a:gd name="connsiteY1329" fmla="*/ 1981238 h 2997186"/>
              <a:gd name="connsiteX1330" fmla="*/ 2972523 w 3031067"/>
              <a:gd name="connsiteY1330" fmla="*/ 1977292 h 2997186"/>
              <a:gd name="connsiteX1331" fmla="*/ 2975812 w 3031067"/>
              <a:gd name="connsiteY1331" fmla="*/ 1980581 h 2997186"/>
              <a:gd name="connsiteX1332" fmla="*/ 2972523 w 3031067"/>
              <a:gd name="connsiteY1332" fmla="*/ 1983870 h 2997186"/>
              <a:gd name="connsiteX1333" fmla="*/ 2969234 w 3031067"/>
              <a:gd name="connsiteY1333" fmla="*/ 1980581 h 2997186"/>
              <a:gd name="connsiteX1334" fmla="*/ 2972523 w 3031067"/>
              <a:gd name="connsiteY1334" fmla="*/ 1977292 h 2997186"/>
              <a:gd name="connsiteX1335" fmla="*/ 1904283 w 3031067"/>
              <a:gd name="connsiteY1335" fmla="*/ 1977292 h 2997186"/>
              <a:gd name="connsiteX1336" fmla="*/ 1908889 w 3031067"/>
              <a:gd name="connsiteY1336" fmla="*/ 1982554 h 2997186"/>
              <a:gd name="connsiteX1337" fmla="*/ 1904283 w 3031067"/>
              <a:gd name="connsiteY1337" fmla="*/ 1987817 h 2997186"/>
              <a:gd name="connsiteX1338" fmla="*/ 1899678 w 3031067"/>
              <a:gd name="connsiteY1338" fmla="*/ 1982554 h 2997186"/>
              <a:gd name="connsiteX1339" fmla="*/ 1904283 w 3031067"/>
              <a:gd name="connsiteY1339" fmla="*/ 1977292 h 2997186"/>
              <a:gd name="connsiteX1340" fmla="*/ 2463399 w 3031067"/>
              <a:gd name="connsiteY1340" fmla="*/ 1974661 h 2997186"/>
              <a:gd name="connsiteX1341" fmla="*/ 2483791 w 3031067"/>
              <a:gd name="connsiteY1341" fmla="*/ 1996368 h 2997186"/>
              <a:gd name="connsiteX1342" fmla="*/ 2463399 w 3031067"/>
              <a:gd name="connsiteY1342" fmla="*/ 2018075 h 2997186"/>
              <a:gd name="connsiteX1343" fmla="*/ 2443007 w 3031067"/>
              <a:gd name="connsiteY1343" fmla="*/ 1996368 h 2997186"/>
              <a:gd name="connsiteX1344" fmla="*/ 2463399 w 3031067"/>
              <a:gd name="connsiteY1344" fmla="*/ 1974661 h 2997186"/>
              <a:gd name="connsiteX1345" fmla="*/ 1274127 w 3031067"/>
              <a:gd name="connsiteY1345" fmla="*/ 1974661 h 2997186"/>
              <a:gd name="connsiteX1346" fmla="*/ 1274785 w 3031067"/>
              <a:gd name="connsiteY1346" fmla="*/ 1975319 h 2997186"/>
              <a:gd name="connsiteX1347" fmla="*/ 1274127 w 3031067"/>
              <a:gd name="connsiteY1347" fmla="*/ 1975977 h 2997186"/>
              <a:gd name="connsiteX1348" fmla="*/ 1273469 w 3031067"/>
              <a:gd name="connsiteY1348" fmla="*/ 1975319 h 2997186"/>
              <a:gd name="connsiteX1349" fmla="*/ 1274127 w 3031067"/>
              <a:gd name="connsiteY1349" fmla="*/ 1974661 h 2997186"/>
              <a:gd name="connsiteX1350" fmla="*/ 460449 w 3031067"/>
              <a:gd name="connsiteY1350" fmla="*/ 1974661 h 2997186"/>
              <a:gd name="connsiteX1351" fmla="*/ 469658 w 3031067"/>
              <a:gd name="connsiteY1351" fmla="*/ 1985844 h 2997186"/>
              <a:gd name="connsiteX1352" fmla="*/ 460449 w 3031067"/>
              <a:gd name="connsiteY1352" fmla="*/ 1997027 h 2997186"/>
              <a:gd name="connsiteX1353" fmla="*/ 451240 w 3031067"/>
              <a:gd name="connsiteY1353" fmla="*/ 1985844 h 2997186"/>
              <a:gd name="connsiteX1354" fmla="*/ 460449 w 3031067"/>
              <a:gd name="connsiteY1354" fmla="*/ 1974661 h 2997186"/>
              <a:gd name="connsiteX1355" fmla="*/ 2035182 w 3031067"/>
              <a:gd name="connsiteY1355" fmla="*/ 1968083 h 2997186"/>
              <a:gd name="connsiteX1356" fmla="*/ 2045707 w 3031067"/>
              <a:gd name="connsiteY1356" fmla="*/ 1979266 h 2997186"/>
              <a:gd name="connsiteX1357" fmla="*/ 2035182 w 3031067"/>
              <a:gd name="connsiteY1357" fmla="*/ 1990449 h 2997186"/>
              <a:gd name="connsiteX1358" fmla="*/ 2024657 w 3031067"/>
              <a:gd name="connsiteY1358" fmla="*/ 1979266 h 2997186"/>
              <a:gd name="connsiteX1359" fmla="*/ 2035182 w 3031067"/>
              <a:gd name="connsiteY1359" fmla="*/ 1968083 h 2997186"/>
              <a:gd name="connsiteX1360" fmla="*/ 998515 w 3031067"/>
              <a:gd name="connsiteY1360" fmla="*/ 1965452 h 2997186"/>
              <a:gd name="connsiteX1361" fmla="*/ 1014302 w 3031067"/>
              <a:gd name="connsiteY1361" fmla="*/ 1981239 h 2997186"/>
              <a:gd name="connsiteX1362" fmla="*/ 998515 w 3031067"/>
              <a:gd name="connsiteY1362" fmla="*/ 1997026 h 2997186"/>
              <a:gd name="connsiteX1363" fmla="*/ 982728 w 3031067"/>
              <a:gd name="connsiteY1363" fmla="*/ 1981239 h 2997186"/>
              <a:gd name="connsiteX1364" fmla="*/ 998515 w 3031067"/>
              <a:gd name="connsiteY1364" fmla="*/ 1965452 h 2997186"/>
              <a:gd name="connsiteX1365" fmla="*/ 351257 w 3031067"/>
              <a:gd name="connsiteY1365" fmla="*/ 1962821 h 2997186"/>
              <a:gd name="connsiteX1366" fmla="*/ 357835 w 3031067"/>
              <a:gd name="connsiteY1366" fmla="*/ 1968741 h 2997186"/>
              <a:gd name="connsiteX1367" fmla="*/ 351257 w 3031067"/>
              <a:gd name="connsiteY1367" fmla="*/ 1974661 h 2997186"/>
              <a:gd name="connsiteX1368" fmla="*/ 344679 w 3031067"/>
              <a:gd name="connsiteY1368" fmla="*/ 1968741 h 2997186"/>
              <a:gd name="connsiteX1369" fmla="*/ 351257 w 3031067"/>
              <a:gd name="connsiteY1369" fmla="*/ 1962821 h 2997186"/>
              <a:gd name="connsiteX1370" fmla="*/ 2575221 w 3031067"/>
              <a:gd name="connsiteY1370" fmla="*/ 1958875 h 2997186"/>
              <a:gd name="connsiteX1371" fmla="*/ 2594297 w 3031067"/>
              <a:gd name="connsiteY1371" fmla="*/ 1977951 h 2997186"/>
              <a:gd name="connsiteX1372" fmla="*/ 2575221 w 3031067"/>
              <a:gd name="connsiteY1372" fmla="*/ 1997027 h 2997186"/>
              <a:gd name="connsiteX1373" fmla="*/ 2556145 w 3031067"/>
              <a:gd name="connsiteY1373" fmla="*/ 1977951 h 2997186"/>
              <a:gd name="connsiteX1374" fmla="*/ 2575221 w 3031067"/>
              <a:gd name="connsiteY1374" fmla="*/ 1958875 h 2997186"/>
              <a:gd name="connsiteX1375" fmla="*/ 874853 w 3031067"/>
              <a:gd name="connsiteY1375" fmla="*/ 1952296 h 2997186"/>
              <a:gd name="connsiteX1376" fmla="*/ 894587 w 3031067"/>
              <a:gd name="connsiteY1376" fmla="*/ 1971372 h 2997186"/>
              <a:gd name="connsiteX1377" fmla="*/ 874853 w 3031067"/>
              <a:gd name="connsiteY1377" fmla="*/ 1990448 h 2997186"/>
              <a:gd name="connsiteX1378" fmla="*/ 855119 w 3031067"/>
              <a:gd name="connsiteY1378" fmla="*/ 1971372 h 2997186"/>
              <a:gd name="connsiteX1379" fmla="*/ 874853 w 3031067"/>
              <a:gd name="connsiteY1379" fmla="*/ 1952296 h 2997186"/>
              <a:gd name="connsiteX1380" fmla="*/ 2158845 w 3031067"/>
              <a:gd name="connsiteY1380" fmla="*/ 1947034 h 2997186"/>
              <a:gd name="connsiteX1381" fmla="*/ 2181210 w 3031067"/>
              <a:gd name="connsiteY1381" fmla="*/ 1968741 h 2997186"/>
              <a:gd name="connsiteX1382" fmla="*/ 2158845 w 3031067"/>
              <a:gd name="connsiteY1382" fmla="*/ 1990448 h 2997186"/>
              <a:gd name="connsiteX1383" fmla="*/ 2136480 w 3031067"/>
              <a:gd name="connsiteY1383" fmla="*/ 1968741 h 2997186"/>
              <a:gd name="connsiteX1384" fmla="*/ 2158845 w 3031067"/>
              <a:gd name="connsiteY1384" fmla="*/ 1947034 h 2997186"/>
              <a:gd name="connsiteX1385" fmla="*/ 246011 w 3031067"/>
              <a:gd name="connsiteY1385" fmla="*/ 1947034 h 2997186"/>
              <a:gd name="connsiteX1386" fmla="*/ 247327 w 3031067"/>
              <a:gd name="connsiteY1386" fmla="*/ 1948350 h 2997186"/>
              <a:gd name="connsiteX1387" fmla="*/ 246011 w 3031067"/>
              <a:gd name="connsiteY1387" fmla="*/ 1949666 h 2997186"/>
              <a:gd name="connsiteX1388" fmla="*/ 244695 w 3031067"/>
              <a:gd name="connsiteY1388" fmla="*/ 1948350 h 2997186"/>
              <a:gd name="connsiteX1389" fmla="*/ 246011 w 3031067"/>
              <a:gd name="connsiteY1389" fmla="*/ 1947034 h 2997186"/>
              <a:gd name="connsiteX1390" fmla="*/ 2681124 w 3031067"/>
              <a:gd name="connsiteY1390" fmla="*/ 1940457 h 2997186"/>
              <a:gd name="connsiteX1391" fmla="*/ 2699542 w 3031067"/>
              <a:gd name="connsiteY1391" fmla="*/ 1958875 h 2997186"/>
              <a:gd name="connsiteX1392" fmla="*/ 2681124 w 3031067"/>
              <a:gd name="connsiteY1392" fmla="*/ 1977293 h 2997186"/>
              <a:gd name="connsiteX1393" fmla="*/ 2662706 w 3031067"/>
              <a:gd name="connsiteY1393" fmla="*/ 1958875 h 2997186"/>
              <a:gd name="connsiteX1394" fmla="*/ 2681124 w 3031067"/>
              <a:gd name="connsiteY1394" fmla="*/ 1940457 h 2997186"/>
              <a:gd name="connsiteX1395" fmla="*/ 759082 w 3031067"/>
              <a:gd name="connsiteY1395" fmla="*/ 1933878 h 2997186"/>
              <a:gd name="connsiteX1396" fmla="*/ 782762 w 3031067"/>
              <a:gd name="connsiteY1396" fmla="*/ 1957558 h 2997186"/>
              <a:gd name="connsiteX1397" fmla="*/ 759082 w 3031067"/>
              <a:gd name="connsiteY1397" fmla="*/ 1981238 h 2997186"/>
              <a:gd name="connsiteX1398" fmla="*/ 735402 w 3031067"/>
              <a:gd name="connsiteY1398" fmla="*/ 1957558 h 2997186"/>
              <a:gd name="connsiteX1399" fmla="*/ 759082 w 3031067"/>
              <a:gd name="connsiteY1399" fmla="*/ 1933878 h 2997186"/>
              <a:gd name="connsiteX1400" fmla="*/ 142740 w 3031067"/>
              <a:gd name="connsiteY1400" fmla="*/ 1927301 h 2997186"/>
              <a:gd name="connsiteX1401" fmla="*/ 144714 w 3031067"/>
              <a:gd name="connsiteY1401" fmla="*/ 1929275 h 2997186"/>
              <a:gd name="connsiteX1402" fmla="*/ 142740 w 3031067"/>
              <a:gd name="connsiteY1402" fmla="*/ 1931249 h 2997186"/>
              <a:gd name="connsiteX1403" fmla="*/ 140766 w 3031067"/>
              <a:gd name="connsiteY1403" fmla="*/ 1929275 h 2997186"/>
              <a:gd name="connsiteX1404" fmla="*/ 142740 w 3031067"/>
              <a:gd name="connsiteY1404" fmla="*/ 1927301 h 2997186"/>
              <a:gd name="connsiteX1405" fmla="*/ 2274615 w 3031067"/>
              <a:gd name="connsiteY1405" fmla="*/ 1924669 h 2997186"/>
              <a:gd name="connsiteX1406" fmla="*/ 2302242 w 3031067"/>
              <a:gd name="connsiteY1406" fmla="*/ 1952954 h 2997186"/>
              <a:gd name="connsiteX1407" fmla="*/ 2274615 w 3031067"/>
              <a:gd name="connsiteY1407" fmla="*/ 1981239 h 2997186"/>
              <a:gd name="connsiteX1408" fmla="*/ 2246988 w 3031067"/>
              <a:gd name="connsiteY1408" fmla="*/ 1952954 h 2997186"/>
              <a:gd name="connsiteX1409" fmla="*/ 2274615 w 3031067"/>
              <a:gd name="connsiteY1409" fmla="*/ 1924669 h 2997186"/>
              <a:gd name="connsiteX1410" fmla="*/ 1205717 w 3031067"/>
              <a:gd name="connsiteY1410" fmla="*/ 1924669 h 2997186"/>
              <a:gd name="connsiteX1411" fmla="*/ 1206375 w 3031067"/>
              <a:gd name="connsiteY1411" fmla="*/ 1925327 h 2997186"/>
              <a:gd name="connsiteX1412" fmla="*/ 1205717 w 3031067"/>
              <a:gd name="connsiteY1412" fmla="*/ 1925985 h 2997186"/>
              <a:gd name="connsiteX1413" fmla="*/ 1205059 w 3031067"/>
              <a:gd name="connsiteY1413" fmla="*/ 1925327 h 2997186"/>
              <a:gd name="connsiteX1414" fmla="*/ 1205717 w 3031067"/>
              <a:gd name="connsiteY1414" fmla="*/ 1924669 h 2997186"/>
              <a:gd name="connsiteX1415" fmla="*/ 2786369 w 3031067"/>
              <a:gd name="connsiteY1415" fmla="*/ 1922039 h 2997186"/>
              <a:gd name="connsiteX1416" fmla="*/ 2803472 w 3031067"/>
              <a:gd name="connsiteY1416" fmla="*/ 1939142 h 2997186"/>
              <a:gd name="connsiteX1417" fmla="*/ 2786369 w 3031067"/>
              <a:gd name="connsiteY1417" fmla="*/ 1956245 h 2997186"/>
              <a:gd name="connsiteX1418" fmla="*/ 2769266 w 3031067"/>
              <a:gd name="connsiteY1418" fmla="*/ 1939142 h 2997186"/>
              <a:gd name="connsiteX1419" fmla="*/ 2786369 w 3031067"/>
              <a:gd name="connsiteY1419" fmla="*/ 1922039 h 2997186"/>
              <a:gd name="connsiteX1420" fmla="*/ 1827980 w 3031067"/>
              <a:gd name="connsiteY1420" fmla="*/ 1922038 h 2997186"/>
              <a:gd name="connsiteX1421" fmla="*/ 1828638 w 3031067"/>
              <a:gd name="connsiteY1421" fmla="*/ 1922696 h 2997186"/>
              <a:gd name="connsiteX1422" fmla="*/ 1827980 w 3031067"/>
              <a:gd name="connsiteY1422" fmla="*/ 1923354 h 2997186"/>
              <a:gd name="connsiteX1423" fmla="*/ 1827322 w 3031067"/>
              <a:gd name="connsiteY1423" fmla="*/ 1922696 h 2997186"/>
              <a:gd name="connsiteX1424" fmla="*/ 1827980 w 3031067"/>
              <a:gd name="connsiteY1424" fmla="*/ 1922038 h 2997186"/>
              <a:gd name="connsiteX1425" fmla="*/ 646602 w 3031067"/>
              <a:gd name="connsiteY1425" fmla="*/ 1922038 h 2997186"/>
              <a:gd name="connsiteX1426" fmla="*/ 666994 w 3031067"/>
              <a:gd name="connsiteY1426" fmla="*/ 1942429 h 2997186"/>
              <a:gd name="connsiteX1427" fmla="*/ 646602 w 3031067"/>
              <a:gd name="connsiteY1427" fmla="*/ 1962820 h 2997186"/>
              <a:gd name="connsiteX1428" fmla="*/ 626210 w 3031067"/>
              <a:gd name="connsiteY1428" fmla="*/ 1942429 h 2997186"/>
              <a:gd name="connsiteX1429" fmla="*/ 646602 w 3031067"/>
              <a:gd name="connsiteY1429" fmla="*/ 1922038 h 2997186"/>
              <a:gd name="connsiteX1430" fmla="*/ 1071530 w 3031067"/>
              <a:gd name="connsiteY1430" fmla="*/ 1918091 h 2997186"/>
              <a:gd name="connsiteX1431" fmla="*/ 1076136 w 3031067"/>
              <a:gd name="connsiteY1431" fmla="*/ 1922696 h 2997186"/>
              <a:gd name="connsiteX1432" fmla="*/ 1071530 w 3031067"/>
              <a:gd name="connsiteY1432" fmla="*/ 1927302 h 2997186"/>
              <a:gd name="connsiteX1433" fmla="*/ 1066925 w 3031067"/>
              <a:gd name="connsiteY1433" fmla="*/ 1922696 h 2997186"/>
              <a:gd name="connsiteX1434" fmla="*/ 1071530 w 3031067"/>
              <a:gd name="connsiteY1434" fmla="*/ 1918091 h 2997186"/>
              <a:gd name="connsiteX1435" fmla="*/ 1960852 w 3031067"/>
              <a:gd name="connsiteY1435" fmla="*/ 1915460 h 2997186"/>
              <a:gd name="connsiteX1436" fmla="*/ 1965458 w 3031067"/>
              <a:gd name="connsiteY1436" fmla="*/ 1920065 h 2997186"/>
              <a:gd name="connsiteX1437" fmla="*/ 1960852 w 3031067"/>
              <a:gd name="connsiteY1437" fmla="*/ 1924671 h 2997186"/>
              <a:gd name="connsiteX1438" fmla="*/ 1956247 w 3031067"/>
              <a:gd name="connsiteY1438" fmla="*/ 1920065 h 2997186"/>
              <a:gd name="connsiteX1439" fmla="*/ 1960852 w 3031067"/>
              <a:gd name="connsiteY1439" fmla="*/ 1915460 h 2997186"/>
              <a:gd name="connsiteX1440" fmla="*/ 2890957 w 3031067"/>
              <a:gd name="connsiteY1440" fmla="*/ 1908883 h 2997186"/>
              <a:gd name="connsiteX1441" fmla="*/ 2900824 w 3031067"/>
              <a:gd name="connsiteY1441" fmla="*/ 1920066 h 2997186"/>
              <a:gd name="connsiteX1442" fmla="*/ 2890957 w 3031067"/>
              <a:gd name="connsiteY1442" fmla="*/ 1931249 h 2997186"/>
              <a:gd name="connsiteX1443" fmla="*/ 2881090 w 3031067"/>
              <a:gd name="connsiteY1443" fmla="*/ 1920066 h 2997186"/>
              <a:gd name="connsiteX1444" fmla="*/ 2890957 w 3031067"/>
              <a:gd name="connsiteY1444" fmla="*/ 1908883 h 2997186"/>
              <a:gd name="connsiteX1445" fmla="*/ 2385780 w 3031067"/>
              <a:gd name="connsiteY1445" fmla="*/ 1908883 h 2997186"/>
              <a:gd name="connsiteX1446" fmla="*/ 2412749 w 3031067"/>
              <a:gd name="connsiteY1446" fmla="*/ 1935852 h 2997186"/>
              <a:gd name="connsiteX1447" fmla="*/ 2385780 w 3031067"/>
              <a:gd name="connsiteY1447" fmla="*/ 1962821 h 2997186"/>
              <a:gd name="connsiteX1448" fmla="*/ 2358811 w 3031067"/>
              <a:gd name="connsiteY1448" fmla="*/ 1935852 h 2997186"/>
              <a:gd name="connsiteX1449" fmla="*/ 2385780 w 3031067"/>
              <a:gd name="connsiteY1449" fmla="*/ 1908883 h 2997186"/>
              <a:gd name="connsiteX1450" fmla="*/ 538725 w 3031067"/>
              <a:gd name="connsiteY1450" fmla="*/ 1908883 h 2997186"/>
              <a:gd name="connsiteX1451" fmla="*/ 553854 w 3031067"/>
              <a:gd name="connsiteY1451" fmla="*/ 1924670 h 2997186"/>
              <a:gd name="connsiteX1452" fmla="*/ 538725 w 3031067"/>
              <a:gd name="connsiteY1452" fmla="*/ 1940457 h 2997186"/>
              <a:gd name="connsiteX1453" fmla="*/ 523596 w 3031067"/>
              <a:gd name="connsiteY1453" fmla="*/ 1924670 h 2997186"/>
              <a:gd name="connsiteX1454" fmla="*/ 538725 w 3031067"/>
              <a:gd name="connsiteY1454" fmla="*/ 1908883 h 2997186"/>
              <a:gd name="connsiteX1455" fmla="*/ 949840 w 3031067"/>
              <a:gd name="connsiteY1455" fmla="*/ 1899674 h 2997186"/>
              <a:gd name="connsiteX1456" fmla="*/ 960365 w 3031067"/>
              <a:gd name="connsiteY1456" fmla="*/ 1912172 h 2997186"/>
              <a:gd name="connsiteX1457" fmla="*/ 949840 w 3031067"/>
              <a:gd name="connsiteY1457" fmla="*/ 1924670 h 2997186"/>
              <a:gd name="connsiteX1458" fmla="*/ 939315 w 3031067"/>
              <a:gd name="connsiteY1458" fmla="*/ 1912172 h 2997186"/>
              <a:gd name="connsiteX1459" fmla="*/ 949840 w 3031067"/>
              <a:gd name="connsiteY1459" fmla="*/ 1899674 h 2997186"/>
              <a:gd name="connsiteX1460" fmla="*/ 432164 w 3031067"/>
              <a:gd name="connsiteY1460" fmla="*/ 1899674 h 2997186"/>
              <a:gd name="connsiteX1461" fmla="*/ 438084 w 3031067"/>
              <a:gd name="connsiteY1461" fmla="*/ 1906252 h 2997186"/>
              <a:gd name="connsiteX1462" fmla="*/ 432164 w 3031067"/>
              <a:gd name="connsiteY1462" fmla="*/ 1912830 h 2997186"/>
              <a:gd name="connsiteX1463" fmla="*/ 426244 w 3031067"/>
              <a:gd name="connsiteY1463" fmla="*/ 1906252 h 2997186"/>
              <a:gd name="connsiteX1464" fmla="*/ 432164 w 3031067"/>
              <a:gd name="connsiteY1464" fmla="*/ 1899674 h 2997186"/>
              <a:gd name="connsiteX1465" fmla="*/ 2994229 w 3031067"/>
              <a:gd name="connsiteY1465" fmla="*/ 1897043 h 2997186"/>
              <a:gd name="connsiteX1466" fmla="*/ 2996860 w 3031067"/>
              <a:gd name="connsiteY1466" fmla="*/ 1899674 h 2997186"/>
              <a:gd name="connsiteX1467" fmla="*/ 2994229 w 3031067"/>
              <a:gd name="connsiteY1467" fmla="*/ 1902305 h 2997186"/>
              <a:gd name="connsiteX1468" fmla="*/ 2991598 w 3031067"/>
              <a:gd name="connsiteY1468" fmla="*/ 1899674 h 2997186"/>
              <a:gd name="connsiteX1469" fmla="*/ 2994229 w 3031067"/>
              <a:gd name="connsiteY1469" fmla="*/ 1897043 h 2997186"/>
              <a:gd name="connsiteX1470" fmla="*/ 2494972 w 3031067"/>
              <a:gd name="connsiteY1470" fmla="*/ 1893096 h 2997186"/>
              <a:gd name="connsiteX1471" fmla="*/ 2517995 w 3031067"/>
              <a:gd name="connsiteY1471" fmla="*/ 1916776 h 2997186"/>
              <a:gd name="connsiteX1472" fmla="*/ 2494972 w 3031067"/>
              <a:gd name="connsiteY1472" fmla="*/ 1940456 h 2997186"/>
              <a:gd name="connsiteX1473" fmla="*/ 2471949 w 3031067"/>
              <a:gd name="connsiteY1473" fmla="*/ 1916776 h 2997186"/>
              <a:gd name="connsiteX1474" fmla="*/ 2494972 w 3031067"/>
              <a:gd name="connsiteY1474" fmla="*/ 1893096 h 2997186"/>
              <a:gd name="connsiteX1475" fmla="*/ 2081884 w 3031067"/>
              <a:gd name="connsiteY1475" fmla="*/ 1893096 h 2997186"/>
              <a:gd name="connsiteX1476" fmla="*/ 2095698 w 3031067"/>
              <a:gd name="connsiteY1476" fmla="*/ 1907567 h 2997186"/>
              <a:gd name="connsiteX1477" fmla="*/ 2081884 w 3031067"/>
              <a:gd name="connsiteY1477" fmla="*/ 1922038 h 2997186"/>
              <a:gd name="connsiteX1478" fmla="*/ 2068070 w 3031067"/>
              <a:gd name="connsiteY1478" fmla="*/ 1907567 h 2997186"/>
              <a:gd name="connsiteX1479" fmla="*/ 2081884 w 3031067"/>
              <a:gd name="connsiteY1479" fmla="*/ 1893096 h 2997186"/>
              <a:gd name="connsiteX1480" fmla="*/ 327577 w 3031067"/>
              <a:gd name="connsiteY1480" fmla="*/ 1883887 h 2997186"/>
              <a:gd name="connsiteX1481" fmla="*/ 332840 w 3031067"/>
              <a:gd name="connsiteY1481" fmla="*/ 1887176 h 2997186"/>
              <a:gd name="connsiteX1482" fmla="*/ 327577 w 3031067"/>
              <a:gd name="connsiteY1482" fmla="*/ 1890465 h 2997186"/>
              <a:gd name="connsiteX1483" fmla="*/ 322315 w 3031067"/>
              <a:gd name="connsiteY1483" fmla="*/ 1887176 h 2997186"/>
              <a:gd name="connsiteX1484" fmla="*/ 327577 w 3031067"/>
              <a:gd name="connsiteY1484" fmla="*/ 1883887 h 2997186"/>
              <a:gd name="connsiteX1485" fmla="*/ 2601533 w 3031067"/>
              <a:gd name="connsiteY1485" fmla="*/ 1877310 h 2997186"/>
              <a:gd name="connsiteX1486" fmla="*/ 2621925 w 3031067"/>
              <a:gd name="connsiteY1486" fmla="*/ 1897701 h 2997186"/>
              <a:gd name="connsiteX1487" fmla="*/ 2601533 w 3031067"/>
              <a:gd name="connsiteY1487" fmla="*/ 1918092 h 2997186"/>
              <a:gd name="connsiteX1488" fmla="*/ 2581141 w 3031067"/>
              <a:gd name="connsiteY1488" fmla="*/ 1897701 h 2997186"/>
              <a:gd name="connsiteX1489" fmla="*/ 2601533 w 3031067"/>
              <a:gd name="connsiteY1489" fmla="*/ 1877310 h 2997186"/>
              <a:gd name="connsiteX1490" fmla="*/ 834728 w 3031067"/>
              <a:gd name="connsiteY1490" fmla="*/ 1877309 h 2997186"/>
              <a:gd name="connsiteX1491" fmla="*/ 855120 w 3031067"/>
              <a:gd name="connsiteY1491" fmla="*/ 1897700 h 2997186"/>
              <a:gd name="connsiteX1492" fmla="*/ 834728 w 3031067"/>
              <a:gd name="connsiteY1492" fmla="*/ 1918091 h 2997186"/>
              <a:gd name="connsiteX1493" fmla="*/ 814336 w 3031067"/>
              <a:gd name="connsiteY1493" fmla="*/ 1897700 h 2997186"/>
              <a:gd name="connsiteX1494" fmla="*/ 834728 w 3031067"/>
              <a:gd name="connsiteY1494" fmla="*/ 1877309 h 2997186"/>
              <a:gd name="connsiteX1495" fmla="*/ 2199627 w 3031067"/>
              <a:gd name="connsiteY1495" fmla="*/ 1872047 h 2997186"/>
              <a:gd name="connsiteX1496" fmla="*/ 2221992 w 3031067"/>
              <a:gd name="connsiteY1496" fmla="*/ 1893754 h 2997186"/>
              <a:gd name="connsiteX1497" fmla="*/ 2199627 w 3031067"/>
              <a:gd name="connsiteY1497" fmla="*/ 1915461 h 2997186"/>
              <a:gd name="connsiteX1498" fmla="*/ 2177262 w 3031067"/>
              <a:gd name="connsiteY1498" fmla="*/ 1893754 h 2997186"/>
              <a:gd name="connsiteX1499" fmla="*/ 2199627 w 3031067"/>
              <a:gd name="connsiteY1499" fmla="*/ 1872047 h 2997186"/>
              <a:gd name="connsiteX1500" fmla="*/ 225620 w 3031067"/>
              <a:gd name="connsiteY1500" fmla="*/ 1861523 h 2997186"/>
              <a:gd name="connsiteX1501" fmla="*/ 228909 w 3031067"/>
              <a:gd name="connsiteY1501" fmla="*/ 1864812 h 2997186"/>
              <a:gd name="connsiteX1502" fmla="*/ 225620 w 3031067"/>
              <a:gd name="connsiteY1502" fmla="*/ 1868101 h 2997186"/>
              <a:gd name="connsiteX1503" fmla="*/ 222331 w 3031067"/>
              <a:gd name="connsiteY1503" fmla="*/ 1864812 h 2997186"/>
              <a:gd name="connsiteX1504" fmla="*/ 225620 w 3031067"/>
              <a:gd name="connsiteY1504" fmla="*/ 1861523 h 2997186"/>
              <a:gd name="connsiteX1505" fmla="*/ 1146517 w 3031067"/>
              <a:gd name="connsiteY1505" fmla="*/ 1861522 h 2997186"/>
              <a:gd name="connsiteX1506" fmla="*/ 1147175 w 3031067"/>
              <a:gd name="connsiteY1506" fmla="*/ 1862180 h 2997186"/>
              <a:gd name="connsiteX1507" fmla="*/ 1146517 w 3031067"/>
              <a:gd name="connsiteY1507" fmla="*/ 1862838 h 2997186"/>
              <a:gd name="connsiteX1508" fmla="*/ 1145859 w 3031067"/>
              <a:gd name="connsiteY1508" fmla="*/ 1862180 h 2997186"/>
              <a:gd name="connsiteX1509" fmla="*/ 1146517 w 3031067"/>
              <a:gd name="connsiteY1509" fmla="*/ 1861522 h 2997186"/>
              <a:gd name="connsiteX1510" fmla="*/ 2706120 w 3031067"/>
              <a:gd name="connsiteY1510" fmla="*/ 1858892 h 2997186"/>
              <a:gd name="connsiteX1511" fmla="*/ 2724538 w 3031067"/>
              <a:gd name="connsiteY1511" fmla="*/ 1877968 h 2997186"/>
              <a:gd name="connsiteX1512" fmla="*/ 2706120 w 3031067"/>
              <a:gd name="connsiteY1512" fmla="*/ 1897044 h 2997186"/>
              <a:gd name="connsiteX1513" fmla="*/ 2687702 w 3031067"/>
              <a:gd name="connsiteY1513" fmla="*/ 1877968 h 2997186"/>
              <a:gd name="connsiteX1514" fmla="*/ 2706120 w 3031067"/>
              <a:gd name="connsiteY1514" fmla="*/ 1858892 h 2997186"/>
              <a:gd name="connsiteX1515" fmla="*/ 723562 w 3031067"/>
              <a:gd name="connsiteY1515" fmla="*/ 1856260 h 2997186"/>
              <a:gd name="connsiteX1516" fmla="*/ 748558 w 3031067"/>
              <a:gd name="connsiteY1516" fmla="*/ 1881256 h 2997186"/>
              <a:gd name="connsiteX1517" fmla="*/ 723562 w 3031067"/>
              <a:gd name="connsiteY1517" fmla="*/ 1906252 h 2997186"/>
              <a:gd name="connsiteX1518" fmla="*/ 698566 w 3031067"/>
              <a:gd name="connsiteY1518" fmla="*/ 1881256 h 2997186"/>
              <a:gd name="connsiteX1519" fmla="*/ 723562 w 3031067"/>
              <a:gd name="connsiteY1519" fmla="*/ 1856260 h 2997186"/>
              <a:gd name="connsiteX1520" fmla="*/ 2308820 w 3031067"/>
              <a:gd name="connsiteY1520" fmla="*/ 1849682 h 2997186"/>
              <a:gd name="connsiteX1521" fmla="*/ 2333816 w 3031067"/>
              <a:gd name="connsiteY1521" fmla="*/ 1874678 h 2997186"/>
              <a:gd name="connsiteX1522" fmla="*/ 2308820 w 3031067"/>
              <a:gd name="connsiteY1522" fmla="*/ 1899674 h 2997186"/>
              <a:gd name="connsiteX1523" fmla="*/ 2283824 w 3031067"/>
              <a:gd name="connsiteY1523" fmla="*/ 1874678 h 2997186"/>
              <a:gd name="connsiteX1524" fmla="*/ 2308820 w 3031067"/>
              <a:gd name="connsiteY1524" fmla="*/ 1849682 h 2997186"/>
              <a:gd name="connsiteX1525" fmla="*/ 1023511 w 3031067"/>
              <a:gd name="connsiteY1525" fmla="*/ 1849682 h 2997186"/>
              <a:gd name="connsiteX1526" fmla="*/ 1026142 w 3031067"/>
              <a:gd name="connsiteY1526" fmla="*/ 1852971 h 2997186"/>
              <a:gd name="connsiteX1527" fmla="*/ 1023511 w 3031067"/>
              <a:gd name="connsiteY1527" fmla="*/ 1856260 h 2997186"/>
              <a:gd name="connsiteX1528" fmla="*/ 1020880 w 3031067"/>
              <a:gd name="connsiteY1528" fmla="*/ 1852971 h 2997186"/>
              <a:gd name="connsiteX1529" fmla="*/ 1023511 w 3031067"/>
              <a:gd name="connsiteY1529" fmla="*/ 1849682 h 2997186"/>
              <a:gd name="connsiteX1530" fmla="*/ 2007555 w 3031067"/>
              <a:gd name="connsiteY1530" fmla="*/ 1847051 h 2997186"/>
              <a:gd name="connsiteX1531" fmla="*/ 2008871 w 3031067"/>
              <a:gd name="connsiteY1531" fmla="*/ 1848367 h 2997186"/>
              <a:gd name="connsiteX1532" fmla="*/ 2007555 w 3031067"/>
              <a:gd name="connsiteY1532" fmla="*/ 1849683 h 2997186"/>
              <a:gd name="connsiteX1533" fmla="*/ 2006239 w 3031067"/>
              <a:gd name="connsiteY1533" fmla="*/ 1848367 h 2997186"/>
              <a:gd name="connsiteX1534" fmla="*/ 2007555 w 3031067"/>
              <a:gd name="connsiteY1534" fmla="*/ 1847051 h 2997186"/>
              <a:gd name="connsiteX1535" fmla="*/ 2808076 w 3031067"/>
              <a:gd name="connsiteY1535" fmla="*/ 1843105 h 2997186"/>
              <a:gd name="connsiteX1536" fmla="*/ 2821890 w 3031067"/>
              <a:gd name="connsiteY1536" fmla="*/ 1857576 h 2997186"/>
              <a:gd name="connsiteX1537" fmla="*/ 2808076 w 3031067"/>
              <a:gd name="connsiteY1537" fmla="*/ 1872047 h 2997186"/>
              <a:gd name="connsiteX1538" fmla="*/ 2794262 w 3031067"/>
              <a:gd name="connsiteY1538" fmla="*/ 1857576 h 2997186"/>
              <a:gd name="connsiteX1539" fmla="*/ 2808076 w 3031067"/>
              <a:gd name="connsiteY1539" fmla="*/ 1843105 h 2997186"/>
              <a:gd name="connsiteX1540" fmla="*/ 124322 w 3031067"/>
              <a:gd name="connsiteY1540" fmla="*/ 1843105 h 2997186"/>
              <a:gd name="connsiteX1541" fmla="*/ 126296 w 3031067"/>
              <a:gd name="connsiteY1541" fmla="*/ 1846394 h 2997186"/>
              <a:gd name="connsiteX1542" fmla="*/ 124322 w 3031067"/>
              <a:gd name="connsiteY1542" fmla="*/ 1849683 h 2997186"/>
              <a:gd name="connsiteX1543" fmla="*/ 122348 w 3031067"/>
              <a:gd name="connsiteY1543" fmla="*/ 1846394 h 2997186"/>
              <a:gd name="connsiteX1544" fmla="*/ 124322 w 3031067"/>
              <a:gd name="connsiteY1544" fmla="*/ 1843105 h 2997186"/>
              <a:gd name="connsiteX1545" fmla="*/ 617001 w 3031067"/>
              <a:gd name="connsiteY1545" fmla="*/ 1843104 h 2997186"/>
              <a:gd name="connsiteX1546" fmla="*/ 635419 w 3031067"/>
              <a:gd name="connsiteY1546" fmla="*/ 1862180 h 2997186"/>
              <a:gd name="connsiteX1547" fmla="*/ 617001 w 3031067"/>
              <a:gd name="connsiteY1547" fmla="*/ 1881256 h 2997186"/>
              <a:gd name="connsiteX1548" fmla="*/ 598583 w 3031067"/>
              <a:gd name="connsiteY1548" fmla="*/ 1862180 h 2997186"/>
              <a:gd name="connsiteX1549" fmla="*/ 617001 w 3031067"/>
              <a:gd name="connsiteY1549" fmla="*/ 1843104 h 2997186"/>
              <a:gd name="connsiteX1550" fmla="*/ 2908060 w 3031067"/>
              <a:gd name="connsiteY1550" fmla="*/ 1831265 h 2997186"/>
              <a:gd name="connsiteX1551" fmla="*/ 2912665 w 3031067"/>
              <a:gd name="connsiteY1551" fmla="*/ 1835870 h 2997186"/>
              <a:gd name="connsiteX1552" fmla="*/ 2908060 w 3031067"/>
              <a:gd name="connsiteY1552" fmla="*/ 1840476 h 2997186"/>
              <a:gd name="connsiteX1553" fmla="*/ 2903454 w 3031067"/>
              <a:gd name="connsiteY1553" fmla="*/ 1835870 h 2997186"/>
              <a:gd name="connsiteX1554" fmla="*/ 2908060 w 3031067"/>
              <a:gd name="connsiteY1554" fmla="*/ 1831265 h 2997186"/>
              <a:gd name="connsiteX1555" fmla="*/ 512414 w 3031067"/>
              <a:gd name="connsiteY1555" fmla="*/ 1831264 h 2997186"/>
              <a:gd name="connsiteX1556" fmla="*/ 526228 w 3031067"/>
              <a:gd name="connsiteY1556" fmla="*/ 1843762 h 2997186"/>
              <a:gd name="connsiteX1557" fmla="*/ 512414 w 3031067"/>
              <a:gd name="connsiteY1557" fmla="*/ 1856260 h 2997186"/>
              <a:gd name="connsiteX1558" fmla="*/ 498600 w 3031067"/>
              <a:gd name="connsiteY1558" fmla="*/ 1843762 h 2997186"/>
              <a:gd name="connsiteX1559" fmla="*/ 512414 w 3031067"/>
              <a:gd name="connsiteY1559" fmla="*/ 1831264 h 2997186"/>
              <a:gd name="connsiteX1560" fmla="*/ 2415381 w 3031067"/>
              <a:gd name="connsiteY1560" fmla="*/ 1827318 h 2997186"/>
              <a:gd name="connsiteX1561" fmla="*/ 2443008 w 3031067"/>
              <a:gd name="connsiteY1561" fmla="*/ 1855603 h 2997186"/>
              <a:gd name="connsiteX1562" fmla="*/ 2415381 w 3031067"/>
              <a:gd name="connsiteY1562" fmla="*/ 1883888 h 2997186"/>
              <a:gd name="connsiteX1563" fmla="*/ 2387754 w 3031067"/>
              <a:gd name="connsiteY1563" fmla="*/ 1855603 h 2997186"/>
              <a:gd name="connsiteX1564" fmla="*/ 2415381 w 3031067"/>
              <a:gd name="connsiteY1564" fmla="*/ 1827318 h 2997186"/>
              <a:gd name="connsiteX1565" fmla="*/ 23681 w 3031067"/>
              <a:gd name="connsiteY1565" fmla="*/ 1824687 h 2997186"/>
              <a:gd name="connsiteX1566" fmla="*/ 24997 w 3031067"/>
              <a:gd name="connsiteY1566" fmla="*/ 1826003 h 2997186"/>
              <a:gd name="connsiteX1567" fmla="*/ 23681 w 3031067"/>
              <a:gd name="connsiteY1567" fmla="*/ 1827319 h 2997186"/>
              <a:gd name="connsiteX1568" fmla="*/ 22365 w 3031067"/>
              <a:gd name="connsiteY1568" fmla="*/ 1826003 h 2997186"/>
              <a:gd name="connsiteX1569" fmla="*/ 23681 w 3031067"/>
              <a:gd name="connsiteY1569" fmla="*/ 1824687 h 2997186"/>
              <a:gd name="connsiteX1570" fmla="*/ 2123325 w 3031067"/>
              <a:gd name="connsiteY1570" fmla="*/ 1824686 h 2997186"/>
              <a:gd name="connsiteX1571" fmla="*/ 2131219 w 3031067"/>
              <a:gd name="connsiteY1571" fmla="*/ 1832580 h 2997186"/>
              <a:gd name="connsiteX1572" fmla="*/ 2123325 w 3031067"/>
              <a:gd name="connsiteY1572" fmla="*/ 1840474 h 2997186"/>
              <a:gd name="connsiteX1573" fmla="*/ 2115431 w 3031067"/>
              <a:gd name="connsiteY1573" fmla="*/ 1832580 h 2997186"/>
              <a:gd name="connsiteX1574" fmla="*/ 2123325 w 3031067"/>
              <a:gd name="connsiteY1574" fmla="*/ 1824686 h 2997186"/>
              <a:gd name="connsiteX1575" fmla="*/ 911030 w 3031067"/>
              <a:gd name="connsiteY1575" fmla="*/ 1818109 h 2997186"/>
              <a:gd name="connsiteX1576" fmla="*/ 930106 w 3031067"/>
              <a:gd name="connsiteY1576" fmla="*/ 1837185 h 2997186"/>
              <a:gd name="connsiteX1577" fmla="*/ 911030 w 3031067"/>
              <a:gd name="connsiteY1577" fmla="*/ 1856261 h 2997186"/>
              <a:gd name="connsiteX1578" fmla="*/ 891954 w 3031067"/>
              <a:gd name="connsiteY1578" fmla="*/ 1837185 h 2997186"/>
              <a:gd name="connsiteX1579" fmla="*/ 911030 w 3031067"/>
              <a:gd name="connsiteY1579" fmla="*/ 1818109 h 2997186"/>
              <a:gd name="connsiteX1580" fmla="*/ 409142 w 3031067"/>
              <a:gd name="connsiteY1580" fmla="*/ 1815478 h 2997186"/>
              <a:gd name="connsiteX1581" fmla="*/ 417036 w 3031067"/>
              <a:gd name="connsiteY1581" fmla="*/ 1823372 h 2997186"/>
              <a:gd name="connsiteX1582" fmla="*/ 409142 w 3031067"/>
              <a:gd name="connsiteY1582" fmla="*/ 1831266 h 2997186"/>
              <a:gd name="connsiteX1583" fmla="*/ 401248 w 3031067"/>
              <a:gd name="connsiteY1583" fmla="*/ 1823372 h 2997186"/>
              <a:gd name="connsiteX1584" fmla="*/ 409142 w 3031067"/>
              <a:gd name="connsiteY1584" fmla="*/ 1815478 h 2997186"/>
              <a:gd name="connsiteX1585" fmla="*/ 2520625 w 3031067"/>
              <a:gd name="connsiteY1585" fmla="*/ 1811531 h 2997186"/>
              <a:gd name="connsiteX1586" fmla="*/ 2544305 w 3031067"/>
              <a:gd name="connsiteY1586" fmla="*/ 1835211 h 2997186"/>
              <a:gd name="connsiteX1587" fmla="*/ 2520625 w 3031067"/>
              <a:gd name="connsiteY1587" fmla="*/ 1858891 h 2997186"/>
              <a:gd name="connsiteX1588" fmla="*/ 2496945 w 3031067"/>
              <a:gd name="connsiteY1588" fmla="*/ 1835211 h 2997186"/>
              <a:gd name="connsiteX1589" fmla="*/ 2520625 w 3031067"/>
              <a:gd name="connsiteY1589" fmla="*/ 1811531 h 2997186"/>
              <a:gd name="connsiteX1590" fmla="*/ 2231201 w 3031067"/>
              <a:gd name="connsiteY1590" fmla="*/ 1797060 h 2997186"/>
              <a:gd name="connsiteX1591" fmla="*/ 2246988 w 3031067"/>
              <a:gd name="connsiteY1591" fmla="*/ 1814163 h 2997186"/>
              <a:gd name="connsiteX1592" fmla="*/ 2231201 w 3031067"/>
              <a:gd name="connsiteY1592" fmla="*/ 1831266 h 2997186"/>
              <a:gd name="connsiteX1593" fmla="*/ 2215414 w 3031067"/>
              <a:gd name="connsiteY1593" fmla="*/ 1814163 h 2997186"/>
              <a:gd name="connsiteX1594" fmla="*/ 2231201 w 3031067"/>
              <a:gd name="connsiteY1594" fmla="*/ 1797060 h 2997186"/>
              <a:gd name="connsiteX1595" fmla="*/ 307185 w 3031067"/>
              <a:gd name="connsiteY1595" fmla="*/ 1797060 h 2997186"/>
              <a:gd name="connsiteX1596" fmla="*/ 313105 w 3031067"/>
              <a:gd name="connsiteY1596" fmla="*/ 1802980 h 2997186"/>
              <a:gd name="connsiteX1597" fmla="*/ 307185 w 3031067"/>
              <a:gd name="connsiteY1597" fmla="*/ 1808900 h 2997186"/>
              <a:gd name="connsiteX1598" fmla="*/ 301265 w 3031067"/>
              <a:gd name="connsiteY1598" fmla="*/ 1802980 h 2997186"/>
              <a:gd name="connsiteX1599" fmla="*/ 307185 w 3031067"/>
              <a:gd name="connsiteY1599" fmla="*/ 1797060 h 2997186"/>
              <a:gd name="connsiteX1600" fmla="*/ 2623898 w 3031067"/>
              <a:gd name="connsiteY1600" fmla="*/ 1793114 h 2997186"/>
              <a:gd name="connsiteX1601" fmla="*/ 2644290 w 3031067"/>
              <a:gd name="connsiteY1601" fmla="*/ 1814821 h 2997186"/>
              <a:gd name="connsiteX1602" fmla="*/ 2623898 w 3031067"/>
              <a:gd name="connsiteY1602" fmla="*/ 1836528 h 2997186"/>
              <a:gd name="connsiteX1603" fmla="*/ 2603506 w 3031067"/>
              <a:gd name="connsiteY1603" fmla="*/ 1814821 h 2997186"/>
              <a:gd name="connsiteX1604" fmla="*/ 2623898 w 3031067"/>
              <a:gd name="connsiteY1604" fmla="*/ 1793114 h 2997186"/>
              <a:gd name="connsiteX1605" fmla="*/ 801181 w 3031067"/>
              <a:gd name="connsiteY1605" fmla="*/ 1793113 h 2997186"/>
              <a:gd name="connsiteX1606" fmla="*/ 826177 w 3031067"/>
              <a:gd name="connsiteY1606" fmla="*/ 1818109 h 2997186"/>
              <a:gd name="connsiteX1607" fmla="*/ 801181 w 3031067"/>
              <a:gd name="connsiteY1607" fmla="*/ 1843105 h 2997186"/>
              <a:gd name="connsiteX1608" fmla="*/ 776185 w 3031067"/>
              <a:gd name="connsiteY1608" fmla="*/ 1818109 h 2997186"/>
              <a:gd name="connsiteX1609" fmla="*/ 801181 w 3031067"/>
              <a:gd name="connsiteY1609" fmla="*/ 1793113 h 2997186"/>
              <a:gd name="connsiteX1610" fmla="*/ 1934541 w 3031067"/>
              <a:gd name="connsiteY1610" fmla="*/ 1790482 h 2997186"/>
              <a:gd name="connsiteX1611" fmla="*/ 1935199 w 3031067"/>
              <a:gd name="connsiteY1611" fmla="*/ 1791140 h 2997186"/>
              <a:gd name="connsiteX1612" fmla="*/ 1934541 w 3031067"/>
              <a:gd name="connsiteY1612" fmla="*/ 1791798 h 2997186"/>
              <a:gd name="connsiteX1613" fmla="*/ 1933883 w 3031067"/>
              <a:gd name="connsiteY1613" fmla="*/ 1791140 h 2997186"/>
              <a:gd name="connsiteX1614" fmla="*/ 1934541 w 3031067"/>
              <a:gd name="connsiteY1614" fmla="*/ 1790482 h 2997186"/>
              <a:gd name="connsiteX1615" fmla="*/ 1098498 w 3031067"/>
              <a:gd name="connsiteY1615" fmla="*/ 1790482 h 2997186"/>
              <a:gd name="connsiteX1616" fmla="*/ 1101129 w 3031067"/>
              <a:gd name="connsiteY1616" fmla="*/ 1793771 h 2997186"/>
              <a:gd name="connsiteX1617" fmla="*/ 1098498 w 3031067"/>
              <a:gd name="connsiteY1617" fmla="*/ 1797060 h 2997186"/>
              <a:gd name="connsiteX1618" fmla="*/ 1095867 w 3031067"/>
              <a:gd name="connsiteY1618" fmla="*/ 1793771 h 2997186"/>
              <a:gd name="connsiteX1619" fmla="*/ 1098498 w 3031067"/>
              <a:gd name="connsiteY1619" fmla="*/ 1790482 h 2997186"/>
              <a:gd name="connsiteX1620" fmla="*/ 208518 w 3031067"/>
              <a:gd name="connsiteY1620" fmla="*/ 1777327 h 2997186"/>
              <a:gd name="connsiteX1621" fmla="*/ 213124 w 3031067"/>
              <a:gd name="connsiteY1621" fmla="*/ 1781932 h 2997186"/>
              <a:gd name="connsiteX1622" fmla="*/ 208518 w 3031067"/>
              <a:gd name="connsiteY1622" fmla="*/ 1786538 h 2997186"/>
              <a:gd name="connsiteX1623" fmla="*/ 203913 w 3031067"/>
              <a:gd name="connsiteY1623" fmla="*/ 1781932 h 2997186"/>
              <a:gd name="connsiteX1624" fmla="*/ 208518 w 3031067"/>
              <a:gd name="connsiteY1624" fmla="*/ 1777327 h 2997186"/>
              <a:gd name="connsiteX1625" fmla="*/ 696594 w 3031067"/>
              <a:gd name="connsiteY1625" fmla="*/ 1777326 h 2997186"/>
              <a:gd name="connsiteX1626" fmla="*/ 719617 w 3031067"/>
              <a:gd name="connsiteY1626" fmla="*/ 1801006 h 2997186"/>
              <a:gd name="connsiteX1627" fmla="*/ 696594 w 3031067"/>
              <a:gd name="connsiteY1627" fmla="*/ 1824686 h 2997186"/>
              <a:gd name="connsiteX1628" fmla="*/ 673571 w 3031067"/>
              <a:gd name="connsiteY1628" fmla="*/ 1801006 h 2997186"/>
              <a:gd name="connsiteX1629" fmla="*/ 696594 w 3031067"/>
              <a:gd name="connsiteY1629" fmla="*/ 1777326 h 2997186"/>
              <a:gd name="connsiteX1630" fmla="*/ 2723881 w 3031067"/>
              <a:gd name="connsiteY1630" fmla="*/ 1774696 h 2997186"/>
              <a:gd name="connsiteX1631" fmla="*/ 2744273 w 3031067"/>
              <a:gd name="connsiteY1631" fmla="*/ 1795087 h 2997186"/>
              <a:gd name="connsiteX1632" fmla="*/ 2723881 w 3031067"/>
              <a:gd name="connsiteY1632" fmla="*/ 1815478 h 2997186"/>
              <a:gd name="connsiteX1633" fmla="*/ 2703489 w 3031067"/>
              <a:gd name="connsiteY1633" fmla="*/ 1795087 h 2997186"/>
              <a:gd name="connsiteX1634" fmla="*/ 2723881 w 3031067"/>
              <a:gd name="connsiteY1634" fmla="*/ 1774696 h 2997186"/>
              <a:gd name="connsiteX1635" fmla="*/ 2337105 w 3031067"/>
              <a:gd name="connsiteY1635" fmla="*/ 1765486 h 2997186"/>
              <a:gd name="connsiteX1636" fmla="*/ 2365390 w 3031067"/>
              <a:gd name="connsiteY1636" fmla="*/ 1793771 h 2997186"/>
              <a:gd name="connsiteX1637" fmla="*/ 2337105 w 3031067"/>
              <a:gd name="connsiteY1637" fmla="*/ 1822056 h 2997186"/>
              <a:gd name="connsiteX1638" fmla="*/ 2308820 w 3031067"/>
              <a:gd name="connsiteY1638" fmla="*/ 1793771 h 2997186"/>
              <a:gd name="connsiteX1639" fmla="*/ 2337105 w 3031067"/>
              <a:gd name="connsiteY1639" fmla="*/ 1765486 h 2997186"/>
              <a:gd name="connsiteX1640" fmla="*/ 987334 w 3031067"/>
              <a:gd name="connsiteY1640" fmla="*/ 1765486 h 2997186"/>
              <a:gd name="connsiteX1641" fmla="*/ 998517 w 3031067"/>
              <a:gd name="connsiteY1641" fmla="*/ 1776011 h 2997186"/>
              <a:gd name="connsiteX1642" fmla="*/ 987334 w 3031067"/>
              <a:gd name="connsiteY1642" fmla="*/ 1786536 h 2997186"/>
              <a:gd name="connsiteX1643" fmla="*/ 976151 w 3031067"/>
              <a:gd name="connsiteY1643" fmla="*/ 1776011 h 2997186"/>
              <a:gd name="connsiteX1644" fmla="*/ 987334 w 3031067"/>
              <a:gd name="connsiteY1644" fmla="*/ 1765486 h 2997186"/>
              <a:gd name="connsiteX1645" fmla="*/ 109850 w 3031067"/>
              <a:gd name="connsiteY1645" fmla="*/ 1758909 h 2997186"/>
              <a:gd name="connsiteX1646" fmla="*/ 113139 w 3031067"/>
              <a:gd name="connsiteY1646" fmla="*/ 1762198 h 2997186"/>
              <a:gd name="connsiteX1647" fmla="*/ 109850 w 3031067"/>
              <a:gd name="connsiteY1647" fmla="*/ 1765487 h 2997186"/>
              <a:gd name="connsiteX1648" fmla="*/ 106561 w 3031067"/>
              <a:gd name="connsiteY1648" fmla="*/ 1762198 h 2997186"/>
              <a:gd name="connsiteX1649" fmla="*/ 109850 w 3031067"/>
              <a:gd name="connsiteY1649" fmla="*/ 1758909 h 2997186"/>
              <a:gd name="connsiteX1650" fmla="*/ 593321 w 3031067"/>
              <a:gd name="connsiteY1650" fmla="*/ 1758908 h 2997186"/>
              <a:gd name="connsiteX1651" fmla="*/ 617001 w 3031067"/>
              <a:gd name="connsiteY1651" fmla="*/ 1780615 h 2997186"/>
              <a:gd name="connsiteX1652" fmla="*/ 593321 w 3031067"/>
              <a:gd name="connsiteY1652" fmla="*/ 1802322 h 2997186"/>
              <a:gd name="connsiteX1653" fmla="*/ 569641 w 3031067"/>
              <a:gd name="connsiteY1653" fmla="*/ 1780615 h 2997186"/>
              <a:gd name="connsiteX1654" fmla="*/ 593321 w 3031067"/>
              <a:gd name="connsiteY1654" fmla="*/ 1758908 h 2997186"/>
              <a:gd name="connsiteX1655" fmla="*/ 2823205 w 3031067"/>
              <a:gd name="connsiteY1655" fmla="*/ 1756278 h 2997186"/>
              <a:gd name="connsiteX1656" fmla="*/ 2840308 w 3031067"/>
              <a:gd name="connsiteY1656" fmla="*/ 1773381 h 2997186"/>
              <a:gd name="connsiteX1657" fmla="*/ 2823205 w 3031067"/>
              <a:gd name="connsiteY1657" fmla="*/ 1790484 h 2997186"/>
              <a:gd name="connsiteX1658" fmla="*/ 2806102 w 3031067"/>
              <a:gd name="connsiteY1658" fmla="*/ 1773381 h 2997186"/>
              <a:gd name="connsiteX1659" fmla="*/ 2823205 w 3031067"/>
              <a:gd name="connsiteY1659" fmla="*/ 1756278 h 2997186"/>
              <a:gd name="connsiteX1660" fmla="*/ 2921872 w 3031067"/>
              <a:gd name="connsiteY1660" fmla="*/ 1745753 h 2997186"/>
              <a:gd name="connsiteX1661" fmla="*/ 2928450 w 3031067"/>
              <a:gd name="connsiteY1661" fmla="*/ 1752331 h 2997186"/>
              <a:gd name="connsiteX1662" fmla="*/ 2921872 w 3031067"/>
              <a:gd name="connsiteY1662" fmla="*/ 1758909 h 2997186"/>
              <a:gd name="connsiteX1663" fmla="*/ 2915294 w 3031067"/>
              <a:gd name="connsiteY1663" fmla="*/ 1752331 h 2997186"/>
              <a:gd name="connsiteX1664" fmla="*/ 2921872 w 3031067"/>
              <a:gd name="connsiteY1664" fmla="*/ 1745753 h 2997186"/>
              <a:gd name="connsiteX1665" fmla="*/ 2439061 w 3031067"/>
              <a:gd name="connsiteY1665" fmla="*/ 1745753 h 2997186"/>
              <a:gd name="connsiteX1666" fmla="*/ 2465373 w 3031067"/>
              <a:gd name="connsiteY1666" fmla="*/ 1774038 h 2997186"/>
              <a:gd name="connsiteX1667" fmla="*/ 2439061 w 3031067"/>
              <a:gd name="connsiteY1667" fmla="*/ 1802323 h 2997186"/>
              <a:gd name="connsiteX1668" fmla="*/ 2412749 w 3031067"/>
              <a:gd name="connsiteY1668" fmla="*/ 1774038 h 2997186"/>
              <a:gd name="connsiteX1669" fmla="*/ 2439061 w 3031067"/>
              <a:gd name="connsiteY1669" fmla="*/ 1745753 h 2997186"/>
              <a:gd name="connsiteX1670" fmla="*/ 493339 w 3031067"/>
              <a:gd name="connsiteY1670" fmla="*/ 1743122 h 2997186"/>
              <a:gd name="connsiteX1671" fmla="*/ 510442 w 3031067"/>
              <a:gd name="connsiteY1671" fmla="*/ 1760225 h 2997186"/>
              <a:gd name="connsiteX1672" fmla="*/ 493339 w 3031067"/>
              <a:gd name="connsiteY1672" fmla="*/ 1777328 h 2997186"/>
              <a:gd name="connsiteX1673" fmla="*/ 476236 w 3031067"/>
              <a:gd name="connsiteY1673" fmla="*/ 1760225 h 2997186"/>
              <a:gd name="connsiteX1674" fmla="*/ 493339 w 3031067"/>
              <a:gd name="connsiteY1674" fmla="*/ 1743122 h 2997186"/>
              <a:gd name="connsiteX1675" fmla="*/ 11841 w 3031067"/>
              <a:gd name="connsiteY1675" fmla="*/ 1740491 h 2997186"/>
              <a:gd name="connsiteX1676" fmla="*/ 13157 w 3031067"/>
              <a:gd name="connsiteY1676" fmla="*/ 1741807 h 2997186"/>
              <a:gd name="connsiteX1677" fmla="*/ 11841 w 3031067"/>
              <a:gd name="connsiteY1677" fmla="*/ 1743123 h 2997186"/>
              <a:gd name="connsiteX1678" fmla="*/ 10525 w 3031067"/>
              <a:gd name="connsiteY1678" fmla="*/ 1741807 h 2997186"/>
              <a:gd name="connsiteX1679" fmla="*/ 11841 w 3031067"/>
              <a:gd name="connsiteY1679" fmla="*/ 1740491 h 2997186"/>
              <a:gd name="connsiteX1680" fmla="*/ 2150951 w 3031067"/>
              <a:gd name="connsiteY1680" fmla="*/ 1740490 h 2997186"/>
              <a:gd name="connsiteX1681" fmla="*/ 2165422 w 3031067"/>
              <a:gd name="connsiteY1681" fmla="*/ 1752988 h 2997186"/>
              <a:gd name="connsiteX1682" fmla="*/ 2150951 w 3031067"/>
              <a:gd name="connsiteY1682" fmla="*/ 1765486 h 2997186"/>
              <a:gd name="connsiteX1683" fmla="*/ 2136480 w 3031067"/>
              <a:gd name="connsiteY1683" fmla="*/ 1752988 h 2997186"/>
              <a:gd name="connsiteX1684" fmla="*/ 2150951 w 3031067"/>
              <a:gd name="connsiteY1684" fmla="*/ 1740490 h 2997186"/>
              <a:gd name="connsiteX1685" fmla="*/ 880773 w 3031067"/>
              <a:gd name="connsiteY1685" fmla="*/ 1736544 h 2997186"/>
              <a:gd name="connsiteX1686" fmla="*/ 901165 w 3031067"/>
              <a:gd name="connsiteY1686" fmla="*/ 1756935 h 2997186"/>
              <a:gd name="connsiteX1687" fmla="*/ 880773 w 3031067"/>
              <a:gd name="connsiteY1687" fmla="*/ 1777326 h 2997186"/>
              <a:gd name="connsiteX1688" fmla="*/ 860381 w 3031067"/>
              <a:gd name="connsiteY1688" fmla="*/ 1756935 h 2997186"/>
              <a:gd name="connsiteX1689" fmla="*/ 880773 w 3031067"/>
              <a:gd name="connsiteY1689" fmla="*/ 1736544 h 2997186"/>
              <a:gd name="connsiteX1690" fmla="*/ 2539043 w 3031067"/>
              <a:gd name="connsiteY1690" fmla="*/ 1731282 h 2997186"/>
              <a:gd name="connsiteX1691" fmla="*/ 2562723 w 3031067"/>
              <a:gd name="connsiteY1691" fmla="*/ 1754305 h 2997186"/>
              <a:gd name="connsiteX1692" fmla="*/ 2539043 w 3031067"/>
              <a:gd name="connsiteY1692" fmla="*/ 1777328 h 2997186"/>
              <a:gd name="connsiteX1693" fmla="*/ 2515363 w 3031067"/>
              <a:gd name="connsiteY1693" fmla="*/ 1754305 h 2997186"/>
              <a:gd name="connsiteX1694" fmla="*/ 2539043 w 3031067"/>
              <a:gd name="connsiteY1694" fmla="*/ 1731282 h 2997186"/>
              <a:gd name="connsiteX1695" fmla="*/ 393356 w 3031067"/>
              <a:gd name="connsiteY1695" fmla="*/ 1731282 h 2997186"/>
              <a:gd name="connsiteX1696" fmla="*/ 403881 w 3031067"/>
              <a:gd name="connsiteY1696" fmla="*/ 1741807 h 2997186"/>
              <a:gd name="connsiteX1697" fmla="*/ 393356 w 3031067"/>
              <a:gd name="connsiteY1697" fmla="*/ 1752332 h 2997186"/>
              <a:gd name="connsiteX1698" fmla="*/ 382831 w 3031067"/>
              <a:gd name="connsiteY1698" fmla="*/ 1741807 h 2997186"/>
              <a:gd name="connsiteX1699" fmla="*/ 393356 w 3031067"/>
              <a:gd name="connsiteY1699" fmla="*/ 1731282 h 2997186"/>
              <a:gd name="connsiteX1700" fmla="*/ 3020542 w 3031067"/>
              <a:gd name="connsiteY1700" fmla="*/ 1727335 h 2997186"/>
              <a:gd name="connsiteX1701" fmla="*/ 3021858 w 3031067"/>
              <a:gd name="connsiteY1701" fmla="*/ 1730624 h 2997186"/>
              <a:gd name="connsiteX1702" fmla="*/ 3020542 w 3031067"/>
              <a:gd name="connsiteY1702" fmla="*/ 1733913 h 2997186"/>
              <a:gd name="connsiteX1703" fmla="*/ 3019226 w 3031067"/>
              <a:gd name="connsiteY1703" fmla="*/ 1730624 h 2997186"/>
              <a:gd name="connsiteX1704" fmla="*/ 3020542 w 3031067"/>
              <a:gd name="connsiteY1704" fmla="*/ 1727335 h 2997186"/>
              <a:gd name="connsiteX1705" fmla="*/ 293373 w 3031067"/>
              <a:gd name="connsiteY1705" fmla="*/ 1711549 h 2997186"/>
              <a:gd name="connsiteX1706" fmla="*/ 301267 w 3031067"/>
              <a:gd name="connsiteY1706" fmla="*/ 1719443 h 2997186"/>
              <a:gd name="connsiteX1707" fmla="*/ 293373 w 3031067"/>
              <a:gd name="connsiteY1707" fmla="*/ 1727337 h 2997186"/>
              <a:gd name="connsiteX1708" fmla="*/ 285479 w 3031067"/>
              <a:gd name="connsiteY1708" fmla="*/ 1719443 h 2997186"/>
              <a:gd name="connsiteX1709" fmla="*/ 293373 w 3031067"/>
              <a:gd name="connsiteY1709" fmla="*/ 1711549 h 2997186"/>
              <a:gd name="connsiteX1710" fmla="*/ 1966114 w 3031067"/>
              <a:gd name="connsiteY1710" fmla="*/ 1711548 h 2997186"/>
              <a:gd name="connsiteX1711" fmla="*/ 1966772 w 3031067"/>
              <a:gd name="connsiteY1711" fmla="*/ 1712206 h 2997186"/>
              <a:gd name="connsiteX1712" fmla="*/ 1966114 w 3031067"/>
              <a:gd name="connsiteY1712" fmla="*/ 1712864 h 2997186"/>
              <a:gd name="connsiteX1713" fmla="*/ 1965456 w 3031067"/>
              <a:gd name="connsiteY1713" fmla="*/ 1712206 h 2997186"/>
              <a:gd name="connsiteX1714" fmla="*/ 1966114 w 3031067"/>
              <a:gd name="connsiteY1714" fmla="*/ 1711548 h 2997186"/>
              <a:gd name="connsiteX1715" fmla="*/ 1065610 w 3031067"/>
              <a:gd name="connsiteY1715" fmla="*/ 1711548 h 2997186"/>
              <a:gd name="connsiteX1716" fmla="*/ 1066926 w 3031067"/>
              <a:gd name="connsiteY1716" fmla="*/ 1714837 h 2997186"/>
              <a:gd name="connsiteX1717" fmla="*/ 1065610 w 3031067"/>
              <a:gd name="connsiteY1717" fmla="*/ 1718126 h 2997186"/>
              <a:gd name="connsiteX1718" fmla="*/ 1064294 w 3031067"/>
              <a:gd name="connsiteY1718" fmla="*/ 1714837 h 2997186"/>
              <a:gd name="connsiteX1719" fmla="*/ 1065610 w 3031067"/>
              <a:gd name="connsiteY1719" fmla="*/ 1711548 h 2997186"/>
              <a:gd name="connsiteX1720" fmla="*/ 778158 w 3031067"/>
              <a:gd name="connsiteY1720" fmla="*/ 1711548 h 2997186"/>
              <a:gd name="connsiteX1721" fmla="*/ 805127 w 3031067"/>
              <a:gd name="connsiteY1721" fmla="*/ 1736544 h 2997186"/>
              <a:gd name="connsiteX1722" fmla="*/ 778158 w 3031067"/>
              <a:gd name="connsiteY1722" fmla="*/ 1761540 h 2997186"/>
              <a:gd name="connsiteX1723" fmla="*/ 751189 w 3031067"/>
              <a:gd name="connsiteY1723" fmla="*/ 1736544 h 2997186"/>
              <a:gd name="connsiteX1724" fmla="*/ 778158 w 3031067"/>
              <a:gd name="connsiteY1724" fmla="*/ 1711548 h 2997186"/>
              <a:gd name="connsiteX1725" fmla="*/ 2639026 w 3031067"/>
              <a:gd name="connsiteY1725" fmla="*/ 1708917 h 2997186"/>
              <a:gd name="connsiteX1726" fmla="*/ 2662706 w 3031067"/>
              <a:gd name="connsiteY1726" fmla="*/ 1732597 h 2997186"/>
              <a:gd name="connsiteX1727" fmla="*/ 2639026 w 3031067"/>
              <a:gd name="connsiteY1727" fmla="*/ 1756277 h 2997186"/>
              <a:gd name="connsiteX1728" fmla="*/ 2615346 w 3031067"/>
              <a:gd name="connsiteY1728" fmla="*/ 1732597 h 2997186"/>
              <a:gd name="connsiteX1729" fmla="*/ 2639026 w 3031067"/>
              <a:gd name="connsiteY1729" fmla="*/ 1708917 h 2997186"/>
              <a:gd name="connsiteX1730" fmla="*/ 2254223 w 3031067"/>
              <a:gd name="connsiteY1730" fmla="*/ 1708917 h 2997186"/>
              <a:gd name="connsiteX1731" fmla="*/ 2277246 w 3031067"/>
              <a:gd name="connsiteY1731" fmla="*/ 1732597 h 2997186"/>
              <a:gd name="connsiteX1732" fmla="*/ 2254223 w 3031067"/>
              <a:gd name="connsiteY1732" fmla="*/ 1756277 h 2997186"/>
              <a:gd name="connsiteX1733" fmla="*/ 2231200 w 3031067"/>
              <a:gd name="connsiteY1733" fmla="*/ 1732597 h 2997186"/>
              <a:gd name="connsiteX1734" fmla="*/ 2254223 w 3031067"/>
              <a:gd name="connsiteY1734" fmla="*/ 1708917 h 2997186"/>
              <a:gd name="connsiteX1735" fmla="*/ 196678 w 3031067"/>
              <a:gd name="connsiteY1735" fmla="*/ 1693131 h 2997186"/>
              <a:gd name="connsiteX1736" fmla="*/ 201284 w 3031067"/>
              <a:gd name="connsiteY1736" fmla="*/ 1697736 h 2997186"/>
              <a:gd name="connsiteX1737" fmla="*/ 196678 w 3031067"/>
              <a:gd name="connsiteY1737" fmla="*/ 1702342 h 2997186"/>
              <a:gd name="connsiteX1738" fmla="*/ 192073 w 3031067"/>
              <a:gd name="connsiteY1738" fmla="*/ 1697736 h 2997186"/>
              <a:gd name="connsiteX1739" fmla="*/ 196678 w 3031067"/>
              <a:gd name="connsiteY1739" fmla="*/ 1693131 h 2997186"/>
              <a:gd name="connsiteX1740" fmla="*/ 677518 w 3031067"/>
              <a:gd name="connsiteY1740" fmla="*/ 1693130 h 2997186"/>
              <a:gd name="connsiteX1741" fmla="*/ 703830 w 3031067"/>
              <a:gd name="connsiteY1741" fmla="*/ 1718126 h 2997186"/>
              <a:gd name="connsiteX1742" fmla="*/ 677518 w 3031067"/>
              <a:gd name="connsiteY1742" fmla="*/ 1743122 h 2997186"/>
              <a:gd name="connsiteX1743" fmla="*/ 651206 w 3031067"/>
              <a:gd name="connsiteY1743" fmla="*/ 1718126 h 2997186"/>
              <a:gd name="connsiteX1744" fmla="*/ 677518 w 3031067"/>
              <a:gd name="connsiteY1744" fmla="*/ 1693130 h 2997186"/>
              <a:gd name="connsiteX1745" fmla="*/ 2737694 w 3031067"/>
              <a:gd name="connsiteY1745" fmla="*/ 1690500 h 2997186"/>
              <a:gd name="connsiteX1746" fmla="*/ 2760059 w 3031067"/>
              <a:gd name="connsiteY1746" fmla="*/ 1710891 h 2997186"/>
              <a:gd name="connsiteX1747" fmla="*/ 2737694 w 3031067"/>
              <a:gd name="connsiteY1747" fmla="*/ 1731282 h 2997186"/>
              <a:gd name="connsiteX1748" fmla="*/ 2715329 w 3031067"/>
              <a:gd name="connsiteY1748" fmla="*/ 1710891 h 2997186"/>
              <a:gd name="connsiteX1749" fmla="*/ 2737694 w 3031067"/>
              <a:gd name="connsiteY1749" fmla="*/ 1690500 h 2997186"/>
              <a:gd name="connsiteX1750" fmla="*/ 2070044 w 3031067"/>
              <a:gd name="connsiteY1750" fmla="*/ 1686552 h 2997186"/>
              <a:gd name="connsiteX1751" fmla="*/ 2074650 w 3031067"/>
              <a:gd name="connsiteY1751" fmla="*/ 1691157 h 2997186"/>
              <a:gd name="connsiteX1752" fmla="*/ 2070044 w 3031067"/>
              <a:gd name="connsiteY1752" fmla="*/ 1695763 h 2997186"/>
              <a:gd name="connsiteX1753" fmla="*/ 2065439 w 3031067"/>
              <a:gd name="connsiteY1753" fmla="*/ 1691157 h 2997186"/>
              <a:gd name="connsiteX1754" fmla="*/ 2070044 w 3031067"/>
              <a:gd name="connsiteY1754" fmla="*/ 1686552 h 2997186"/>
              <a:gd name="connsiteX1755" fmla="*/ 962338 w 3031067"/>
              <a:gd name="connsiteY1755" fmla="*/ 1686552 h 2997186"/>
              <a:gd name="connsiteX1756" fmla="*/ 973521 w 3031067"/>
              <a:gd name="connsiteY1756" fmla="*/ 1696419 h 2997186"/>
              <a:gd name="connsiteX1757" fmla="*/ 962338 w 3031067"/>
              <a:gd name="connsiteY1757" fmla="*/ 1706286 h 2997186"/>
              <a:gd name="connsiteX1758" fmla="*/ 951155 w 3031067"/>
              <a:gd name="connsiteY1758" fmla="*/ 1696419 h 2997186"/>
              <a:gd name="connsiteX1759" fmla="*/ 962338 w 3031067"/>
              <a:gd name="connsiteY1759" fmla="*/ 1686552 h 2997186"/>
              <a:gd name="connsiteX1760" fmla="*/ 2354207 w 3031067"/>
              <a:gd name="connsiteY1760" fmla="*/ 1683921 h 2997186"/>
              <a:gd name="connsiteX1761" fmla="*/ 2383807 w 3031067"/>
              <a:gd name="connsiteY1761" fmla="*/ 1712206 h 2997186"/>
              <a:gd name="connsiteX1762" fmla="*/ 2354207 w 3031067"/>
              <a:gd name="connsiteY1762" fmla="*/ 1740491 h 2997186"/>
              <a:gd name="connsiteX1763" fmla="*/ 2324607 w 3031067"/>
              <a:gd name="connsiteY1763" fmla="*/ 1712206 h 2997186"/>
              <a:gd name="connsiteX1764" fmla="*/ 2354207 w 3031067"/>
              <a:gd name="connsiteY1764" fmla="*/ 1683921 h 2997186"/>
              <a:gd name="connsiteX1765" fmla="*/ 100641 w 3031067"/>
              <a:gd name="connsiteY1765" fmla="*/ 1674713 h 2997186"/>
              <a:gd name="connsiteX1766" fmla="*/ 103930 w 3031067"/>
              <a:gd name="connsiteY1766" fmla="*/ 1677344 h 2997186"/>
              <a:gd name="connsiteX1767" fmla="*/ 100641 w 3031067"/>
              <a:gd name="connsiteY1767" fmla="*/ 1679975 h 2997186"/>
              <a:gd name="connsiteX1768" fmla="*/ 97352 w 3031067"/>
              <a:gd name="connsiteY1768" fmla="*/ 1677344 h 2997186"/>
              <a:gd name="connsiteX1769" fmla="*/ 100641 w 3031067"/>
              <a:gd name="connsiteY1769" fmla="*/ 1674713 h 2997186"/>
              <a:gd name="connsiteX1770" fmla="*/ 579508 w 3031067"/>
              <a:gd name="connsiteY1770" fmla="*/ 1674712 h 2997186"/>
              <a:gd name="connsiteX1771" fmla="*/ 601215 w 3031067"/>
              <a:gd name="connsiteY1771" fmla="*/ 1696419 h 2997186"/>
              <a:gd name="connsiteX1772" fmla="*/ 579508 w 3031067"/>
              <a:gd name="connsiteY1772" fmla="*/ 1718126 h 2997186"/>
              <a:gd name="connsiteX1773" fmla="*/ 557801 w 3031067"/>
              <a:gd name="connsiteY1773" fmla="*/ 1696419 h 2997186"/>
              <a:gd name="connsiteX1774" fmla="*/ 579508 w 3031067"/>
              <a:gd name="connsiteY1774" fmla="*/ 1674712 h 2997186"/>
              <a:gd name="connsiteX1775" fmla="*/ 2835045 w 3031067"/>
              <a:gd name="connsiteY1775" fmla="*/ 1670766 h 2997186"/>
              <a:gd name="connsiteX1776" fmla="*/ 2850832 w 3031067"/>
              <a:gd name="connsiteY1776" fmla="*/ 1688526 h 2997186"/>
              <a:gd name="connsiteX1777" fmla="*/ 2835045 w 3031067"/>
              <a:gd name="connsiteY1777" fmla="*/ 1706286 h 2997186"/>
              <a:gd name="connsiteX1778" fmla="*/ 2819258 w 3031067"/>
              <a:gd name="connsiteY1778" fmla="*/ 1688526 h 2997186"/>
              <a:gd name="connsiteX1779" fmla="*/ 2835045 w 3031067"/>
              <a:gd name="connsiteY1779" fmla="*/ 1670766 h 2997186"/>
              <a:gd name="connsiteX1780" fmla="*/ 2452875 w 3031067"/>
              <a:gd name="connsiteY1780" fmla="*/ 1661557 h 2997186"/>
              <a:gd name="connsiteX1781" fmla="*/ 2481160 w 3031067"/>
              <a:gd name="connsiteY1781" fmla="*/ 1689842 h 2997186"/>
              <a:gd name="connsiteX1782" fmla="*/ 2452875 w 3031067"/>
              <a:gd name="connsiteY1782" fmla="*/ 1718127 h 2997186"/>
              <a:gd name="connsiteX1783" fmla="*/ 2424590 w 3031067"/>
              <a:gd name="connsiteY1783" fmla="*/ 1689842 h 2997186"/>
              <a:gd name="connsiteX1784" fmla="*/ 2452875 w 3031067"/>
              <a:gd name="connsiteY1784" fmla="*/ 1661557 h 2997186"/>
              <a:gd name="connsiteX1785" fmla="*/ 2929766 w 3031067"/>
              <a:gd name="connsiteY1785" fmla="*/ 1658926 h 2997186"/>
              <a:gd name="connsiteX1786" fmla="*/ 2937660 w 3031067"/>
              <a:gd name="connsiteY1786" fmla="*/ 1666820 h 2997186"/>
              <a:gd name="connsiteX1787" fmla="*/ 2929766 w 3031067"/>
              <a:gd name="connsiteY1787" fmla="*/ 1674714 h 2997186"/>
              <a:gd name="connsiteX1788" fmla="*/ 2921872 w 3031067"/>
              <a:gd name="connsiteY1788" fmla="*/ 1666820 h 2997186"/>
              <a:gd name="connsiteX1789" fmla="*/ 2929766 w 3031067"/>
              <a:gd name="connsiteY1789" fmla="*/ 1658926 h 2997186"/>
              <a:gd name="connsiteX1790" fmla="*/ 2170027 w 3031067"/>
              <a:gd name="connsiteY1790" fmla="*/ 1658925 h 2997186"/>
              <a:gd name="connsiteX1791" fmla="*/ 2181210 w 3031067"/>
              <a:gd name="connsiteY1791" fmla="*/ 1669450 h 2997186"/>
              <a:gd name="connsiteX1792" fmla="*/ 2170027 w 3031067"/>
              <a:gd name="connsiteY1792" fmla="*/ 1679975 h 2997186"/>
              <a:gd name="connsiteX1793" fmla="*/ 2158844 w 3031067"/>
              <a:gd name="connsiteY1793" fmla="*/ 1669450 h 2997186"/>
              <a:gd name="connsiteX1794" fmla="*/ 2170027 w 3031067"/>
              <a:gd name="connsiteY1794" fmla="*/ 1658925 h 2997186"/>
              <a:gd name="connsiteX1795" fmla="*/ 861039 w 3031067"/>
              <a:gd name="connsiteY1795" fmla="*/ 1654979 h 2997186"/>
              <a:gd name="connsiteX1796" fmla="*/ 880115 w 3031067"/>
              <a:gd name="connsiteY1796" fmla="*/ 1674055 h 2997186"/>
              <a:gd name="connsiteX1797" fmla="*/ 861039 w 3031067"/>
              <a:gd name="connsiteY1797" fmla="*/ 1693131 h 2997186"/>
              <a:gd name="connsiteX1798" fmla="*/ 841963 w 3031067"/>
              <a:gd name="connsiteY1798" fmla="*/ 1674055 h 2997186"/>
              <a:gd name="connsiteX1799" fmla="*/ 861039 w 3031067"/>
              <a:gd name="connsiteY1799" fmla="*/ 1654979 h 2997186"/>
              <a:gd name="connsiteX1800" fmla="*/ 480841 w 3031067"/>
              <a:gd name="connsiteY1800" fmla="*/ 1654979 h 2997186"/>
              <a:gd name="connsiteX1801" fmla="*/ 501233 w 3031067"/>
              <a:gd name="connsiteY1801" fmla="*/ 1675370 h 2997186"/>
              <a:gd name="connsiteX1802" fmla="*/ 480841 w 3031067"/>
              <a:gd name="connsiteY1802" fmla="*/ 1695761 h 2997186"/>
              <a:gd name="connsiteX1803" fmla="*/ 460449 w 3031067"/>
              <a:gd name="connsiteY1803" fmla="*/ 1675370 h 2997186"/>
              <a:gd name="connsiteX1804" fmla="*/ 480841 w 3031067"/>
              <a:gd name="connsiteY1804" fmla="*/ 1654979 h 2997186"/>
              <a:gd name="connsiteX1805" fmla="*/ 1146517 w 3031067"/>
              <a:gd name="connsiteY1805" fmla="*/ 1652348 h 2997186"/>
              <a:gd name="connsiteX1806" fmla="*/ 1147175 w 3031067"/>
              <a:gd name="connsiteY1806" fmla="*/ 1653006 h 2997186"/>
              <a:gd name="connsiteX1807" fmla="*/ 1146517 w 3031067"/>
              <a:gd name="connsiteY1807" fmla="*/ 1653664 h 2997186"/>
              <a:gd name="connsiteX1808" fmla="*/ 1145859 w 3031067"/>
              <a:gd name="connsiteY1808" fmla="*/ 1653006 h 2997186"/>
              <a:gd name="connsiteX1809" fmla="*/ 1146517 w 3031067"/>
              <a:gd name="connsiteY1809" fmla="*/ 1652348 h 2997186"/>
              <a:gd name="connsiteX1810" fmla="*/ 3027120 w 3031067"/>
              <a:gd name="connsiteY1810" fmla="*/ 1643139 h 2997186"/>
              <a:gd name="connsiteX1811" fmla="*/ 3028436 w 3031067"/>
              <a:gd name="connsiteY1811" fmla="*/ 1646428 h 2997186"/>
              <a:gd name="connsiteX1812" fmla="*/ 3027120 w 3031067"/>
              <a:gd name="connsiteY1812" fmla="*/ 1649717 h 2997186"/>
              <a:gd name="connsiteX1813" fmla="*/ 3025804 w 3031067"/>
              <a:gd name="connsiteY1813" fmla="*/ 1646428 h 2997186"/>
              <a:gd name="connsiteX1814" fmla="*/ 3027120 w 3031067"/>
              <a:gd name="connsiteY1814" fmla="*/ 1643139 h 2997186"/>
              <a:gd name="connsiteX1815" fmla="*/ 2551541 w 3031067"/>
              <a:gd name="connsiteY1815" fmla="*/ 1643139 h 2997186"/>
              <a:gd name="connsiteX1816" fmla="*/ 2578510 w 3031067"/>
              <a:gd name="connsiteY1816" fmla="*/ 1668135 h 2997186"/>
              <a:gd name="connsiteX1817" fmla="*/ 2551541 w 3031067"/>
              <a:gd name="connsiteY1817" fmla="*/ 1693131 h 2997186"/>
              <a:gd name="connsiteX1818" fmla="*/ 2524572 w 3031067"/>
              <a:gd name="connsiteY1818" fmla="*/ 1668135 h 2997186"/>
              <a:gd name="connsiteX1819" fmla="*/ 2551541 w 3031067"/>
              <a:gd name="connsiteY1819" fmla="*/ 1643139 h 2997186"/>
              <a:gd name="connsiteX1820" fmla="*/ 383489 w 3031067"/>
              <a:gd name="connsiteY1820" fmla="*/ 1643139 h 2997186"/>
              <a:gd name="connsiteX1821" fmla="*/ 397303 w 3031067"/>
              <a:gd name="connsiteY1821" fmla="*/ 1656953 h 2997186"/>
              <a:gd name="connsiteX1822" fmla="*/ 383489 w 3031067"/>
              <a:gd name="connsiteY1822" fmla="*/ 1670767 h 2997186"/>
              <a:gd name="connsiteX1823" fmla="*/ 369675 w 3031067"/>
              <a:gd name="connsiteY1823" fmla="*/ 1656953 h 2997186"/>
              <a:gd name="connsiteX1824" fmla="*/ 383489 w 3031067"/>
              <a:gd name="connsiteY1824" fmla="*/ 1643139 h 2997186"/>
              <a:gd name="connsiteX1825" fmla="*/ 1047192 w 3031067"/>
              <a:gd name="connsiteY1825" fmla="*/ 1629983 h 2997186"/>
              <a:gd name="connsiteX1826" fmla="*/ 1048508 w 3031067"/>
              <a:gd name="connsiteY1826" fmla="*/ 1631957 h 2997186"/>
              <a:gd name="connsiteX1827" fmla="*/ 1047192 w 3031067"/>
              <a:gd name="connsiteY1827" fmla="*/ 1633931 h 2997186"/>
              <a:gd name="connsiteX1828" fmla="*/ 1045876 w 3031067"/>
              <a:gd name="connsiteY1828" fmla="*/ 1631957 h 2997186"/>
              <a:gd name="connsiteX1829" fmla="*/ 1047192 w 3031067"/>
              <a:gd name="connsiteY1829" fmla="*/ 1629983 h 2997186"/>
              <a:gd name="connsiteX1830" fmla="*/ 764345 w 3031067"/>
              <a:gd name="connsiteY1830" fmla="*/ 1629983 h 2997186"/>
              <a:gd name="connsiteX1831" fmla="*/ 789341 w 3031067"/>
              <a:gd name="connsiteY1831" fmla="*/ 1653663 h 2997186"/>
              <a:gd name="connsiteX1832" fmla="*/ 764345 w 3031067"/>
              <a:gd name="connsiteY1832" fmla="*/ 1677343 h 2997186"/>
              <a:gd name="connsiteX1833" fmla="*/ 739349 w 3031067"/>
              <a:gd name="connsiteY1833" fmla="*/ 1653663 h 2997186"/>
              <a:gd name="connsiteX1834" fmla="*/ 764345 w 3031067"/>
              <a:gd name="connsiteY1834" fmla="*/ 1629983 h 2997186"/>
              <a:gd name="connsiteX1835" fmla="*/ 2268694 w 3031067"/>
              <a:gd name="connsiteY1835" fmla="*/ 1627352 h 2997186"/>
              <a:gd name="connsiteX1836" fmla="*/ 2290401 w 3031067"/>
              <a:gd name="connsiteY1836" fmla="*/ 1649059 h 2997186"/>
              <a:gd name="connsiteX1837" fmla="*/ 2268694 w 3031067"/>
              <a:gd name="connsiteY1837" fmla="*/ 1670766 h 2997186"/>
              <a:gd name="connsiteX1838" fmla="*/ 2246987 w 3031067"/>
              <a:gd name="connsiteY1838" fmla="*/ 1649059 h 2997186"/>
              <a:gd name="connsiteX1839" fmla="*/ 2268694 w 3031067"/>
              <a:gd name="connsiteY1839" fmla="*/ 1627352 h 2997186"/>
              <a:gd name="connsiteX1840" fmla="*/ 1984532 w 3031067"/>
              <a:gd name="connsiteY1840" fmla="*/ 1627352 h 2997186"/>
              <a:gd name="connsiteX1841" fmla="*/ 1985190 w 3031067"/>
              <a:gd name="connsiteY1841" fmla="*/ 1628010 h 2997186"/>
              <a:gd name="connsiteX1842" fmla="*/ 1984532 w 3031067"/>
              <a:gd name="connsiteY1842" fmla="*/ 1628668 h 2997186"/>
              <a:gd name="connsiteX1843" fmla="*/ 1983874 w 3031067"/>
              <a:gd name="connsiteY1843" fmla="*/ 1628010 h 2997186"/>
              <a:gd name="connsiteX1844" fmla="*/ 1984532 w 3031067"/>
              <a:gd name="connsiteY1844" fmla="*/ 1627352 h 2997186"/>
              <a:gd name="connsiteX1845" fmla="*/ 2648235 w 3031067"/>
              <a:gd name="connsiteY1845" fmla="*/ 1624721 h 2997186"/>
              <a:gd name="connsiteX1846" fmla="*/ 2671915 w 3031067"/>
              <a:gd name="connsiteY1846" fmla="*/ 1647744 h 2997186"/>
              <a:gd name="connsiteX1847" fmla="*/ 2648235 w 3031067"/>
              <a:gd name="connsiteY1847" fmla="*/ 1670767 h 2997186"/>
              <a:gd name="connsiteX1848" fmla="*/ 2624555 w 3031067"/>
              <a:gd name="connsiteY1848" fmla="*/ 1647744 h 2997186"/>
              <a:gd name="connsiteX1849" fmla="*/ 2648235 w 3031067"/>
              <a:gd name="connsiteY1849" fmla="*/ 1624721 h 2997186"/>
              <a:gd name="connsiteX1850" fmla="*/ 286795 w 3031067"/>
              <a:gd name="connsiteY1850" fmla="*/ 1624721 h 2997186"/>
              <a:gd name="connsiteX1851" fmla="*/ 297320 w 3031067"/>
              <a:gd name="connsiteY1851" fmla="*/ 1635246 h 2997186"/>
              <a:gd name="connsiteX1852" fmla="*/ 286795 w 3031067"/>
              <a:gd name="connsiteY1852" fmla="*/ 1645771 h 2997186"/>
              <a:gd name="connsiteX1853" fmla="*/ 276270 w 3031067"/>
              <a:gd name="connsiteY1853" fmla="*/ 1635246 h 2997186"/>
              <a:gd name="connsiteX1854" fmla="*/ 286795 w 3031067"/>
              <a:gd name="connsiteY1854" fmla="*/ 1624721 h 2997186"/>
              <a:gd name="connsiteX1855" fmla="*/ 665678 w 3031067"/>
              <a:gd name="connsiteY1855" fmla="*/ 1604988 h 2997186"/>
              <a:gd name="connsiteX1856" fmla="*/ 691990 w 3031067"/>
              <a:gd name="connsiteY1856" fmla="*/ 1633273 h 2997186"/>
              <a:gd name="connsiteX1857" fmla="*/ 665678 w 3031067"/>
              <a:gd name="connsiteY1857" fmla="*/ 1661558 h 2997186"/>
              <a:gd name="connsiteX1858" fmla="*/ 639366 w 3031067"/>
              <a:gd name="connsiteY1858" fmla="*/ 1633273 h 2997186"/>
              <a:gd name="connsiteX1859" fmla="*/ 665678 w 3031067"/>
              <a:gd name="connsiteY1859" fmla="*/ 1604988 h 2997186"/>
              <a:gd name="connsiteX1860" fmla="*/ 191415 w 3031067"/>
              <a:gd name="connsiteY1860" fmla="*/ 1604988 h 2997186"/>
              <a:gd name="connsiteX1861" fmla="*/ 197335 w 3031067"/>
              <a:gd name="connsiteY1861" fmla="*/ 1612882 h 2997186"/>
              <a:gd name="connsiteX1862" fmla="*/ 191415 w 3031067"/>
              <a:gd name="connsiteY1862" fmla="*/ 1620776 h 2997186"/>
              <a:gd name="connsiteX1863" fmla="*/ 185495 w 3031067"/>
              <a:gd name="connsiteY1863" fmla="*/ 1612882 h 2997186"/>
              <a:gd name="connsiteX1864" fmla="*/ 191415 w 3031067"/>
              <a:gd name="connsiteY1864" fmla="*/ 1604988 h 2997186"/>
              <a:gd name="connsiteX1865" fmla="*/ 2080568 w 3031067"/>
              <a:gd name="connsiteY1865" fmla="*/ 1604987 h 2997186"/>
              <a:gd name="connsiteX1866" fmla="*/ 2083857 w 3031067"/>
              <a:gd name="connsiteY1866" fmla="*/ 1606961 h 2997186"/>
              <a:gd name="connsiteX1867" fmla="*/ 2080568 w 3031067"/>
              <a:gd name="connsiteY1867" fmla="*/ 1608935 h 2997186"/>
              <a:gd name="connsiteX1868" fmla="*/ 2077279 w 3031067"/>
              <a:gd name="connsiteY1868" fmla="*/ 1606961 h 2997186"/>
              <a:gd name="connsiteX1869" fmla="*/ 2080568 w 3031067"/>
              <a:gd name="connsiteY1869" fmla="*/ 1604987 h 2997186"/>
              <a:gd name="connsiteX1870" fmla="*/ 2743614 w 3031067"/>
              <a:gd name="connsiteY1870" fmla="*/ 1602357 h 2997186"/>
              <a:gd name="connsiteX1871" fmla="*/ 2765321 w 3031067"/>
              <a:gd name="connsiteY1871" fmla="*/ 1626037 h 2997186"/>
              <a:gd name="connsiteX1872" fmla="*/ 2743614 w 3031067"/>
              <a:gd name="connsiteY1872" fmla="*/ 1649717 h 2997186"/>
              <a:gd name="connsiteX1873" fmla="*/ 2721907 w 3031067"/>
              <a:gd name="connsiteY1873" fmla="*/ 1626037 h 2997186"/>
              <a:gd name="connsiteX1874" fmla="*/ 2743614 w 3031067"/>
              <a:gd name="connsiteY1874" fmla="*/ 1602357 h 2997186"/>
              <a:gd name="connsiteX1875" fmla="*/ 948524 w 3031067"/>
              <a:gd name="connsiteY1875" fmla="*/ 1602356 h 2997186"/>
              <a:gd name="connsiteX1876" fmla="*/ 957733 w 3031067"/>
              <a:gd name="connsiteY1876" fmla="*/ 1611565 h 2997186"/>
              <a:gd name="connsiteX1877" fmla="*/ 948524 w 3031067"/>
              <a:gd name="connsiteY1877" fmla="*/ 1620774 h 2997186"/>
              <a:gd name="connsiteX1878" fmla="*/ 939315 w 3031067"/>
              <a:gd name="connsiteY1878" fmla="*/ 1611565 h 2997186"/>
              <a:gd name="connsiteX1879" fmla="*/ 948524 w 3031067"/>
              <a:gd name="connsiteY1879" fmla="*/ 1602356 h 2997186"/>
              <a:gd name="connsiteX1880" fmla="*/ 2365389 w 3031067"/>
              <a:gd name="connsiteY1880" fmla="*/ 1599725 h 2997186"/>
              <a:gd name="connsiteX1881" fmla="*/ 2393016 w 3031067"/>
              <a:gd name="connsiteY1881" fmla="*/ 1627352 h 2997186"/>
              <a:gd name="connsiteX1882" fmla="*/ 2365389 w 3031067"/>
              <a:gd name="connsiteY1882" fmla="*/ 1654979 h 2997186"/>
              <a:gd name="connsiteX1883" fmla="*/ 2337762 w 3031067"/>
              <a:gd name="connsiteY1883" fmla="*/ 1627352 h 2997186"/>
              <a:gd name="connsiteX1884" fmla="*/ 2365389 w 3031067"/>
              <a:gd name="connsiteY1884" fmla="*/ 1599725 h 2997186"/>
              <a:gd name="connsiteX1885" fmla="*/ 96036 w 3031067"/>
              <a:gd name="connsiteY1885" fmla="*/ 1590517 h 2997186"/>
              <a:gd name="connsiteX1886" fmla="*/ 101299 w 3031067"/>
              <a:gd name="connsiteY1886" fmla="*/ 1595122 h 2997186"/>
              <a:gd name="connsiteX1887" fmla="*/ 96036 w 3031067"/>
              <a:gd name="connsiteY1887" fmla="*/ 1599728 h 2997186"/>
              <a:gd name="connsiteX1888" fmla="*/ 90774 w 3031067"/>
              <a:gd name="connsiteY1888" fmla="*/ 1595122 h 2997186"/>
              <a:gd name="connsiteX1889" fmla="*/ 96036 w 3031067"/>
              <a:gd name="connsiteY1889" fmla="*/ 1590517 h 2997186"/>
              <a:gd name="connsiteX1890" fmla="*/ 2838992 w 3031067"/>
              <a:gd name="connsiteY1890" fmla="*/ 1586570 h 2997186"/>
              <a:gd name="connsiteX1891" fmla="*/ 2856095 w 3031067"/>
              <a:gd name="connsiteY1891" fmla="*/ 1603673 h 2997186"/>
              <a:gd name="connsiteX1892" fmla="*/ 2838992 w 3031067"/>
              <a:gd name="connsiteY1892" fmla="*/ 1620776 h 2997186"/>
              <a:gd name="connsiteX1893" fmla="*/ 2821889 w 3031067"/>
              <a:gd name="connsiteY1893" fmla="*/ 1603673 h 2997186"/>
              <a:gd name="connsiteX1894" fmla="*/ 2838992 w 3031067"/>
              <a:gd name="connsiteY1894" fmla="*/ 1586570 h 2997186"/>
              <a:gd name="connsiteX1895" fmla="*/ 569641 w 3031067"/>
              <a:gd name="connsiteY1895" fmla="*/ 1586570 h 2997186"/>
              <a:gd name="connsiteX1896" fmla="*/ 594637 w 3031067"/>
              <a:gd name="connsiteY1896" fmla="*/ 1611566 h 2997186"/>
              <a:gd name="connsiteX1897" fmla="*/ 569641 w 3031067"/>
              <a:gd name="connsiteY1897" fmla="*/ 1636562 h 2997186"/>
              <a:gd name="connsiteX1898" fmla="*/ 544645 w 3031067"/>
              <a:gd name="connsiteY1898" fmla="*/ 1611566 h 2997186"/>
              <a:gd name="connsiteX1899" fmla="*/ 569641 w 3031067"/>
              <a:gd name="connsiteY1899" fmla="*/ 1586570 h 2997186"/>
              <a:gd name="connsiteX1900" fmla="*/ 2460767 w 3031067"/>
              <a:gd name="connsiteY1900" fmla="*/ 1577361 h 2997186"/>
              <a:gd name="connsiteX1901" fmla="*/ 2490367 w 3031067"/>
              <a:gd name="connsiteY1901" fmla="*/ 1605646 h 2997186"/>
              <a:gd name="connsiteX1902" fmla="*/ 2460767 w 3031067"/>
              <a:gd name="connsiteY1902" fmla="*/ 1633931 h 2997186"/>
              <a:gd name="connsiteX1903" fmla="*/ 2431167 w 3031067"/>
              <a:gd name="connsiteY1903" fmla="*/ 1605646 h 2997186"/>
              <a:gd name="connsiteX1904" fmla="*/ 2460767 w 3031067"/>
              <a:gd name="connsiteY1904" fmla="*/ 1577361 h 2997186"/>
              <a:gd name="connsiteX1905" fmla="*/ 2177262 w 3031067"/>
              <a:gd name="connsiteY1905" fmla="*/ 1577360 h 2997186"/>
              <a:gd name="connsiteX1906" fmla="*/ 2186471 w 3031067"/>
              <a:gd name="connsiteY1906" fmla="*/ 1586569 h 2997186"/>
              <a:gd name="connsiteX1907" fmla="*/ 2177262 w 3031067"/>
              <a:gd name="connsiteY1907" fmla="*/ 1595778 h 2997186"/>
              <a:gd name="connsiteX1908" fmla="*/ 2168053 w 3031067"/>
              <a:gd name="connsiteY1908" fmla="*/ 1586569 h 2997186"/>
              <a:gd name="connsiteX1909" fmla="*/ 2177262 w 3031067"/>
              <a:gd name="connsiteY1909" fmla="*/ 1577360 h 2997186"/>
              <a:gd name="connsiteX1910" fmla="*/ 2934370 w 3031067"/>
              <a:gd name="connsiteY1910" fmla="*/ 1574730 h 2997186"/>
              <a:gd name="connsiteX1911" fmla="*/ 2940290 w 3031067"/>
              <a:gd name="connsiteY1911" fmla="*/ 1582624 h 2997186"/>
              <a:gd name="connsiteX1912" fmla="*/ 2934370 w 3031067"/>
              <a:gd name="connsiteY1912" fmla="*/ 1590518 h 2997186"/>
              <a:gd name="connsiteX1913" fmla="*/ 2928450 w 3031067"/>
              <a:gd name="connsiteY1913" fmla="*/ 1582624 h 2997186"/>
              <a:gd name="connsiteX1914" fmla="*/ 2934370 w 3031067"/>
              <a:gd name="connsiteY1914" fmla="*/ 1574730 h 2997186"/>
              <a:gd name="connsiteX1915" fmla="*/ 852488 w 3031067"/>
              <a:gd name="connsiteY1915" fmla="*/ 1574729 h 2997186"/>
              <a:gd name="connsiteX1916" fmla="*/ 869591 w 3031067"/>
              <a:gd name="connsiteY1916" fmla="*/ 1591832 h 2997186"/>
              <a:gd name="connsiteX1917" fmla="*/ 852488 w 3031067"/>
              <a:gd name="connsiteY1917" fmla="*/ 1608935 h 2997186"/>
              <a:gd name="connsiteX1918" fmla="*/ 835385 w 3031067"/>
              <a:gd name="connsiteY1918" fmla="*/ 1591832 h 2997186"/>
              <a:gd name="connsiteX1919" fmla="*/ 852488 w 3031067"/>
              <a:gd name="connsiteY1919" fmla="*/ 1574729 h 2997186"/>
              <a:gd name="connsiteX1920" fmla="*/ 474263 w 3031067"/>
              <a:gd name="connsiteY1920" fmla="*/ 1570783 h 2997186"/>
              <a:gd name="connsiteX1921" fmla="*/ 494655 w 3031067"/>
              <a:gd name="connsiteY1921" fmla="*/ 1591174 h 2997186"/>
              <a:gd name="connsiteX1922" fmla="*/ 474263 w 3031067"/>
              <a:gd name="connsiteY1922" fmla="*/ 1611565 h 2997186"/>
              <a:gd name="connsiteX1923" fmla="*/ 453871 w 3031067"/>
              <a:gd name="connsiteY1923" fmla="*/ 1591174 h 2997186"/>
              <a:gd name="connsiteX1924" fmla="*/ 474263 w 3031067"/>
              <a:gd name="connsiteY1924" fmla="*/ 1570783 h 2997186"/>
              <a:gd name="connsiteX1925" fmla="*/ 1974 w 3031067"/>
              <a:gd name="connsiteY1925" fmla="*/ 1570783 h 2997186"/>
              <a:gd name="connsiteX1926" fmla="*/ 3948 w 3031067"/>
              <a:gd name="connsiteY1926" fmla="*/ 1572757 h 2997186"/>
              <a:gd name="connsiteX1927" fmla="*/ 1974 w 3031067"/>
              <a:gd name="connsiteY1927" fmla="*/ 1574731 h 2997186"/>
              <a:gd name="connsiteX1928" fmla="*/ 0 w 3031067"/>
              <a:gd name="connsiteY1928" fmla="*/ 1572757 h 2997186"/>
              <a:gd name="connsiteX1929" fmla="*/ 1974 w 3031067"/>
              <a:gd name="connsiteY1929" fmla="*/ 1570783 h 2997186"/>
              <a:gd name="connsiteX1930" fmla="*/ 3029751 w 3031067"/>
              <a:gd name="connsiteY1930" fmla="*/ 1558943 h 2997186"/>
              <a:gd name="connsiteX1931" fmla="*/ 3031067 w 3031067"/>
              <a:gd name="connsiteY1931" fmla="*/ 1560259 h 2997186"/>
              <a:gd name="connsiteX1932" fmla="*/ 3029751 w 3031067"/>
              <a:gd name="connsiteY1932" fmla="*/ 1561575 h 2997186"/>
              <a:gd name="connsiteX1933" fmla="*/ 3028435 w 3031067"/>
              <a:gd name="connsiteY1933" fmla="*/ 1560259 h 2997186"/>
              <a:gd name="connsiteX1934" fmla="*/ 3029751 w 3031067"/>
              <a:gd name="connsiteY1934" fmla="*/ 1558943 h 2997186"/>
              <a:gd name="connsiteX1935" fmla="*/ 2556146 w 3031067"/>
              <a:gd name="connsiteY1935" fmla="*/ 1558943 h 2997186"/>
              <a:gd name="connsiteX1936" fmla="*/ 2581142 w 3031067"/>
              <a:gd name="connsiteY1936" fmla="*/ 1585255 h 2997186"/>
              <a:gd name="connsiteX1937" fmla="*/ 2556146 w 3031067"/>
              <a:gd name="connsiteY1937" fmla="*/ 1611567 h 2997186"/>
              <a:gd name="connsiteX1938" fmla="*/ 2531150 w 3031067"/>
              <a:gd name="connsiteY1938" fmla="*/ 1585255 h 2997186"/>
              <a:gd name="connsiteX1939" fmla="*/ 2556146 w 3031067"/>
              <a:gd name="connsiteY1939" fmla="*/ 1558943 h 2997186"/>
              <a:gd name="connsiteX1940" fmla="*/ 378884 w 3031067"/>
              <a:gd name="connsiteY1940" fmla="*/ 1554996 h 2997186"/>
              <a:gd name="connsiteX1941" fmla="*/ 394671 w 3031067"/>
              <a:gd name="connsiteY1941" fmla="*/ 1570783 h 2997186"/>
              <a:gd name="connsiteX1942" fmla="*/ 378884 w 3031067"/>
              <a:gd name="connsiteY1942" fmla="*/ 1586570 h 2997186"/>
              <a:gd name="connsiteX1943" fmla="*/ 363097 w 3031067"/>
              <a:gd name="connsiteY1943" fmla="*/ 1570783 h 2997186"/>
              <a:gd name="connsiteX1944" fmla="*/ 378884 w 3031067"/>
              <a:gd name="connsiteY1944" fmla="*/ 1554996 h 2997186"/>
              <a:gd name="connsiteX1945" fmla="*/ 1043903 w 3031067"/>
              <a:gd name="connsiteY1945" fmla="*/ 1545787 h 2997186"/>
              <a:gd name="connsiteX1946" fmla="*/ 1045877 w 3031067"/>
              <a:gd name="connsiteY1946" fmla="*/ 1547761 h 2997186"/>
              <a:gd name="connsiteX1947" fmla="*/ 1043903 w 3031067"/>
              <a:gd name="connsiteY1947" fmla="*/ 1549735 h 2997186"/>
              <a:gd name="connsiteX1948" fmla="*/ 1041929 w 3031067"/>
              <a:gd name="connsiteY1948" fmla="*/ 1547761 h 2997186"/>
              <a:gd name="connsiteX1949" fmla="*/ 1043903 w 3031067"/>
              <a:gd name="connsiteY1949" fmla="*/ 1545787 h 2997186"/>
              <a:gd name="connsiteX1950" fmla="*/ 757767 w 3031067"/>
              <a:gd name="connsiteY1950" fmla="*/ 1545787 h 2997186"/>
              <a:gd name="connsiteX1951" fmla="*/ 782763 w 3031067"/>
              <a:gd name="connsiteY1951" fmla="*/ 1569467 h 2997186"/>
              <a:gd name="connsiteX1952" fmla="*/ 757767 w 3031067"/>
              <a:gd name="connsiteY1952" fmla="*/ 1593147 h 2997186"/>
              <a:gd name="connsiteX1953" fmla="*/ 732771 w 3031067"/>
              <a:gd name="connsiteY1953" fmla="*/ 1569467 h 2997186"/>
              <a:gd name="connsiteX1954" fmla="*/ 757767 w 3031067"/>
              <a:gd name="connsiteY1954" fmla="*/ 1545787 h 2997186"/>
              <a:gd name="connsiteX1955" fmla="*/ 2272641 w 3031067"/>
              <a:gd name="connsiteY1955" fmla="*/ 1543156 h 2997186"/>
              <a:gd name="connsiteX1956" fmla="*/ 2293033 w 3031067"/>
              <a:gd name="connsiteY1956" fmla="*/ 1563547 h 2997186"/>
              <a:gd name="connsiteX1957" fmla="*/ 2272641 w 3031067"/>
              <a:gd name="connsiteY1957" fmla="*/ 1583938 h 2997186"/>
              <a:gd name="connsiteX1958" fmla="*/ 2252249 w 3031067"/>
              <a:gd name="connsiteY1958" fmla="*/ 1563547 h 2997186"/>
              <a:gd name="connsiteX1959" fmla="*/ 2272641 w 3031067"/>
              <a:gd name="connsiteY1959" fmla="*/ 1543156 h 2997186"/>
              <a:gd name="connsiteX1960" fmla="*/ 2649551 w 3031067"/>
              <a:gd name="connsiteY1960" fmla="*/ 1536579 h 2997186"/>
              <a:gd name="connsiteX1961" fmla="*/ 2674547 w 3031067"/>
              <a:gd name="connsiteY1961" fmla="*/ 1561575 h 2997186"/>
              <a:gd name="connsiteX1962" fmla="*/ 2649551 w 3031067"/>
              <a:gd name="connsiteY1962" fmla="*/ 1586571 h 2997186"/>
              <a:gd name="connsiteX1963" fmla="*/ 2624555 w 3031067"/>
              <a:gd name="connsiteY1963" fmla="*/ 1561575 h 2997186"/>
              <a:gd name="connsiteX1964" fmla="*/ 2649551 w 3031067"/>
              <a:gd name="connsiteY1964" fmla="*/ 1536579 h 2997186"/>
              <a:gd name="connsiteX1965" fmla="*/ 284821 w 3031067"/>
              <a:gd name="connsiteY1965" fmla="*/ 1536579 h 2997186"/>
              <a:gd name="connsiteX1966" fmla="*/ 297319 w 3031067"/>
              <a:gd name="connsiteY1966" fmla="*/ 1549077 h 2997186"/>
              <a:gd name="connsiteX1967" fmla="*/ 284821 w 3031067"/>
              <a:gd name="connsiteY1967" fmla="*/ 1561575 h 2997186"/>
              <a:gd name="connsiteX1968" fmla="*/ 272323 w 3031067"/>
              <a:gd name="connsiteY1968" fmla="*/ 1549077 h 2997186"/>
              <a:gd name="connsiteX1969" fmla="*/ 284821 w 3031067"/>
              <a:gd name="connsiteY1969" fmla="*/ 1536579 h 2997186"/>
              <a:gd name="connsiteX1970" fmla="*/ 189442 w 3031067"/>
              <a:gd name="connsiteY1970" fmla="*/ 1520792 h 2997186"/>
              <a:gd name="connsiteX1971" fmla="*/ 197336 w 3031067"/>
              <a:gd name="connsiteY1971" fmla="*/ 1528686 h 2997186"/>
              <a:gd name="connsiteX1972" fmla="*/ 189442 w 3031067"/>
              <a:gd name="connsiteY1972" fmla="*/ 1536580 h 2997186"/>
              <a:gd name="connsiteX1973" fmla="*/ 181548 w 3031067"/>
              <a:gd name="connsiteY1973" fmla="*/ 1528686 h 2997186"/>
              <a:gd name="connsiteX1974" fmla="*/ 189442 w 3031067"/>
              <a:gd name="connsiteY1974" fmla="*/ 1520792 h 2997186"/>
              <a:gd name="connsiteX1975" fmla="*/ 2082542 w 3031067"/>
              <a:gd name="connsiteY1975" fmla="*/ 1520791 h 2997186"/>
              <a:gd name="connsiteX1976" fmla="*/ 2083858 w 3031067"/>
              <a:gd name="connsiteY1976" fmla="*/ 1522765 h 2997186"/>
              <a:gd name="connsiteX1977" fmla="*/ 2082542 w 3031067"/>
              <a:gd name="connsiteY1977" fmla="*/ 1524739 h 2997186"/>
              <a:gd name="connsiteX1978" fmla="*/ 2081226 w 3031067"/>
              <a:gd name="connsiteY1978" fmla="*/ 1522765 h 2997186"/>
              <a:gd name="connsiteX1979" fmla="*/ 2082542 w 3031067"/>
              <a:gd name="connsiteY1979" fmla="*/ 1520791 h 2997186"/>
              <a:gd name="connsiteX1980" fmla="*/ 663704 w 3031067"/>
              <a:gd name="connsiteY1980" fmla="*/ 1520791 h 2997186"/>
              <a:gd name="connsiteX1981" fmla="*/ 691989 w 3031067"/>
              <a:gd name="connsiteY1981" fmla="*/ 1547760 h 2997186"/>
              <a:gd name="connsiteX1982" fmla="*/ 663704 w 3031067"/>
              <a:gd name="connsiteY1982" fmla="*/ 1574729 h 2997186"/>
              <a:gd name="connsiteX1983" fmla="*/ 635419 w 3031067"/>
              <a:gd name="connsiteY1983" fmla="*/ 1547760 h 2997186"/>
              <a:gd name="connsiteX1984" fmla="*/ 663704 w 3031067"/>
              <a:gd name="connsiteY1984" fmla="*/ 1520791 h 2997186"/>
              <a:gd name="connsiteX1985" fmla="*/ 2745587 w 3031067"/>
              <a:gd name="connsiteY1985" fmla="*/ 1518161 h 2997186"/>
              <a:gd name="connsiteX1986" fmla="*/ 2769267 w 3031067"/>
              <a:gd name="connsiteY1986" fmla="*/ 1541184 h 2997186"/>
              <a:gd name="connsiteX1987" fmla="*/ 2745587 w 3031067"/>
              <a:gd name="connsiteY1987" fmla="*/ 1564207 h 2997186"/>
              <a:gd name="connsiteX1988" fmla="*/ 2721907 w 3031067"/>
              <a:gd name="connsiteY1988" fmla="*/ 1541184 h 2997186"/>
              <a:gd name="connsiteX1989" fmla="*/ 2745587 w 3031067"/>
              <a:gd name="connsiteY1989" fmla="*/ 1518161 h 2997186"/>
              <a:gd name="connsiteX1990" fmla="*/ 948524 w 3031067"/>
              <a:gd name="connsiteY1990" fmla="*/ 1518160 h 2997186"/>
              <a:gd name="connsiteX1991" fmla="*/ 955102 w 3031067"/>
              <a:gd name="connsiteY1991" fmla="*/ 1526054 h 2997186"/>
              <a:gd name="connsiteX1992" fmla="*/ 948524 w 3031067"/>
              <a:gd name="connsiteY1992" fmla="*/ 1533948 h 2997186"/>
              <a:gd name="connsiteX1993" fmla="*/ 941946 w 3031067"/>
              <a:gd name="connsiteY1993" fmla="*/ 1526054 h 2997186"/>
              <a:gd name="connsiteX1994" fmla="*/ 948524 w 3031067"/>
              <a:gd name="connsiteY1994" fmla="*/ 1518160 h 2997186"/>
              <a:gd name="connsiteX1995" fmla="*/ 2367362 w 3031067"/>
              <a:gd name="connsiteY1995" fmla="*/ 1514214 h 2997186"/>
              <a:gd name="connsiteX1996" fmla="*/ 2396962 w 3031067"/>
              <a:gd name="connsiteY1996" fmla="*/ 1542499 h 2997186"/>
              <a:gd name="connsiteX1997" fmla="*/ 2367362 w 3031067"/>
              <a:gd name="connsiteY1997" fmla="*/ 1570784 h 2997186"/>
              <a:gd name="connsiteX1998" fmla="*/ 2337762 w 3031067"/>
              <a:gd name="connsiteY1998" fmla="*/ 1542499 h 2997186"/>
              <a:gd name="connsiteX1999" fmla="*/ 2367362 w 3031067"/>
              <a:gd name="connsiteY1999" fmla="*/ 1514214 h 2997186"/>
              <a:gd name="connsiteX2000" fmla="*/ 2838992 w 3031067"/>
              <a:gd name="connsiteY2000" fmla="*/ 1502374 h 2997186"/>
              <a:gd name="connsiteX2001" fmla="*/ 2856095 w 3031067"/>
              <a:gd name="connsiteY2001" fmla="*/ 1519477 h 2997186"/>
              <a:gd name="connsiteX2002" fmla="*/ 2838992 w 3031067"/>
              <a:gd name="connsiteY2002" fmla="*/ 1536580 h 2997186"/>
              <a:gd name="connsiteX2003" fmla="*/ 2821889 w 3031067"/>
              <a:gd name="connsiteY2003" fmla="*/ 1519477 h 2997186"/>
              <a:gd name="connsiteX2004" fmla="*/ 2838992 w 3031067"/>
              <a:gd name="connsiteY2004" fmla="*/ 1502374 h 2997186"/>
              <a:gd name="connsiteX2005" fmla="*/ 569641 w 3031067"/>
              <a:gd name="connsiteY2005" fmla="*/ 1502374 h 2997186"/>
              <a:gd name="connsiteX2006" fmla="*/ 594637 w 3031067"/>
              <a:gd name="connsiteY2006" fmla="*/ 1527370 h 2997186"/>
              <a:gd name="connsiteX2007" fmla="*/ 569641 w 3031067"/>
              <a:gd name="connsiteY2007" fmla="*/ 1552366 h 2997186"/>
              <a:gd name="connsiteX2008" fmla="*/ 544645 w 3031067"/>
              <a:gd name="connsiteY2008" fmla="*/ 1527370 h 2997186"/>
              <a:gd name="connsiteX2009" fmla="*/ 569641 w 3031067"/>
              <a:gd name="connsiteY2009" fmla="*/ 1502374 h 2997186"/>
              <a:gd name="connsiteX2010" fmla="*/ 96036 w 3031067"/>
              <a:gd name="connsiteY2010" fmla="*/ 1502374 h 2997186"/>
              <a:gd name="connsiteX2011" fmla="*/ 101299 w 3031067"/>
              <a:gd name="connsiteY2011" fmla="*/ 1506979 h 2997186"/>
              <a:gd name="connsiteX2012" fmla="*/ 96036 w 3031067"/>
              <a:gd name="connsiteY2012" fmla="*/ 1511585 h 2997186"/>
              <a:gd name="connsiteX2013" fmla="*/ 90774 w 3031067"/>
              <a:gd name="connsiteY2013" fmla="*/ 1506979 h 2997186"/>
              <a:gd name="connsiteX2014" fmla="*/ 96036 w 3031067"/>
              <a:gd name="connsiteY2014" fmla="*/ 1502374 h 2997186"/>
              <a:gd name="connsiteX2015" fmla="*/ 2174631 w 3031067"/>
              <a:gd name="connsiteY2015" fmla="*/ 1493164 h 2997186"/>
              <a:gd name="connsiteX2016" fmla="*/ 2183840 w 3031067"/>
              <a:gd name="connsiteY2016" fmla="*/ 1501058 h 2997186"/>
              <a:gd name="connsiteX2017" fmla="*/ 2174631 w 3031067"/>
              <a:gd name="connsiteY2017" fmla="*/ 1508952 h 2997186"/>
              <a:gd name="connsiteX2018" fmla="*/ 2165422 w 3031067"/>
              <a:gd name="connsiteY2018" fmla="*/ 1501058 h 2997186"/>
              <a:gd name="connsiteX2019" fmla="*/ 2174631 w 3031067"/>
              <a:gd name="connsiteY2019" fmla="*/ 1493164 h 2997186"/>
              <a:gd name="connsiteX2020" fmla="*/ 2933055 w 3031067"/>
              <a:gd name="connsiteY2020" fmla="*/ 1489218 h 2997186"/>
              <a:gd name="connsiteX2021" fmla="*/ 2940291 w 3031067"/>
              <a:gd name="connsiteY2021" fmla="*/ 1497112 h 2997186"/>
              <a:gd name="connsiteX2022" fmla="*/ 2933055 w 3031067"/>
              <a:gd name="connsiteY2022" fmla="*/ 1505006 h 2997186"/>
              <a:gd name="connsiteX2023" fmla="*/ 2925819 w 3031067"/>
              <a:gd name="connsiteY2023" fmla="*/ 1497112 h 2997186"/>
              <a:gd name="connsiteX2024" fmla="*/ 2933055 w 3031067"/>
              <a:gd name="connsiteY2024" fmla="*/ 1489218 h 2997186"/>
              <a:gd name="connsiteX2025" fmla="*/ 2460767 w 3031067"/>
              <a:gd name="connsiteY2025" fmla="*/ 1489218 h 2997186"/>
              <a:gd name="connsiteX2026" fmla="*/ 2490367 w 3031067"/>
              <a:gd name="connsiteY2026" fmla="*/ 1520792 h 2997186"/>
              <a:gd name="connsiteX2027" fmla="*/ 2460767 w 3031067"/>
              <a:gd name="connsiteY2027" fmla="*/ 1552366 h 2997186"/>
              <a:gd name="connsiteX2028" fmla="*/ 2431167 w 3031067"/>
              <a:gd name="connsiteY2028" fmla="*/ 1520792 h 2997186"/>
              <a:gd name="connsiteX2029" fmla="*/ 2460767 w 3031067"/>
              <a:gd name="connsiteY2029" fmla="*/ 1489218 h 2997186"/>
              <a:gd name="connsiteX2030" fmla="*/ 856435 w 3031067"/>
              <a:gd name="connsiteY2030" fmla="*/ 1489218 h 2997186"/>
              <a:gd name="connsiteX2031" fmla="*/ 873538 w 3031067"/>
              <a:gd name="connsiteY2031" fmla="*/ 1505005 h 2997186"/>
              <a:gd name="connsiteX2032" fmla="*/ 856435 w 3031067"/>
              <a:gd name="connsiteY2032" fmla="*/ 1520792 h 2997186"/>
              <a:gd name="connsiteX2033" fmla="*/ 839332 w 3031067"/>
              <a:gd name="connsiteY2033" fmla="*/ 1505005 h 2997186"/>
              <a:gd name="connsiteX2034" fmla="*/ 856435 w 3031067"/>
              <a:gd name="connsiteY2034" fmla="*/ 1489218 h 2997186"/>
              <a:gd name="connsiteX2035" fmla="*/ 476236 w 3031067"/>
              <a:gd name="connsiteY2035" fmla="*/ 1486587 h 2997186"/>
              <a:gd name="connsiteX2036" fmla="*/ 498601 w 3031067"/>
              <a:gd name="connsiteY2036" fmla="*/ 1506978 h 2997186"/>
              <a:gd name="connsiteX2037" fmla="*/ 476236 w 3031067"/>
              <a:gd name="connsiteY2037" fmla="*/ 1527369 h 2997186"/>
              <a:gd name="connsiteX2038" fmla="*/ 453871 w 3031067"/>
              <a:gd name="connsiteY2038" fmla="*/ 1506978 h 2997186"/>
              <a:gd name="connsiteX2039" fmla="*/ 476236 w 3031067"/>
              <a:gd name="connsiteY2039" fmla="*/ 1486587 h 2997186"/>
              <a:gd name="connsiteX2040" fmla="*/ 1974 w 3031067"/>
              <a:gd name="connsiteY2040" fmla="*/ 1486587 h 2997186"/>
              <a:gd name="connsiteX2041" fmla="*/ 3948 w 3031067"/>
              <a:gd name="connsiteY2041" fmla="*/ 1487903 h 2997186"/>
              <a:gd name="connsiteX2042" fmla="*/ 1974 w 3031067"/>
              <a:gd name="connsiteY2042" fmla="*/ 1489219 h 2997186"/>
              <a:gd name="connsiteX2043" fmla="*/ 0 w 3031067"/>
              <a:gd name="connsiteY2043" fmla="*/ 1487903 h 2997186"/>
              <a:gd name="connsiteX2044" fmla="*/ 1974 w 3031067"/>
              <a:gd name="connsiteY2044" fmla="*/ 1486587 h 2997186"/>
              <a:gd name="connsiteX2045" fmla="*/ 3027120 w 3031067"/>
              <a:gd name="connsiteY2045" fmla="*/ 1474747 h 2997186"/>
              <a:gd name="connsiteX2046" fmla="*/ 3028436 w 3031067"/>
              <a:gd name="connsiteY2046" fmla="*/ 1476063 h 2997186"/>
              <a:gd name="connsiteX2047" fmla="*/ 3027120 w 3031067"/>
              <a:gd name="connsiteY2047" fmla="*/ 1477379 h 2997186"/>
              <a:gd name="connsiteX2048" fmla="*/ 3025804 w 3031067"/>
              <a:gd name="connsiteY2048" fmla="*/ 1476063 h 2997186"/>
              <a:gd name="connsiteX2049" fmla="*/ 3027120 w 3031067"/>
              <a:gd name="connsiteY2049" fmla="*/ 1474747 h 2997186"/>
              <a:gd name="connsiteX2050" fmla="*/ 2554831 w 3031067"/>
              <a:gd name="connsiteY2050" fmla="*/ 1474747 h 2997186"/>
              <a:gd name="connsiteX2051" fmla="*/ 2581143 w 3031067"/>
              <a:gd name="connsiteY2051" fmla="*/ 1501059 h 2997186"/>
              <a:gd name="connsiteX2052" fmla="*/ 2554831 w 3031067"/>
              <a:gd name="connsiteY2052" fmla="*/ 1527371 h 2997186"/>
              <a:gd name="connsiteX2053" fmla="*/ 2528519 w 3031067"/>
              <a:gd name="connsiteY2053" fmla="*/ 1501059 h 2997186"/>
              <a:gd name="connsiteX2054" fmla="*/ 2554831 w 3031067"/>
              <a:gd name="connsiteY2054" fmla="*/ 1474747 h 2997186"/>
              <a:gd name="connsiteX2055" fmla="*/ 382173 w 3031067"/>
              <a:gd name="connsiteY2055" fmla="*/ 1470800 h 2997186"/>
              <a:gd name="connsiteX2056" fmla="*/ 397302 w 3031067"/>
              <a:gd name="connsiteY2056" fmla="*/ 1486587 h 2997186"/>
              <a:gd name="connsiteX2057" fmla="*/ 382173 w 3031067"/>
              <a:gd name="connsiteY2057" fmla="*/ 1502374 h 2997186"/>
              <a:gd name="connsiteX2058" fmla="*/ 367044 w 3031067"/>
              <a:gd name="connsiteY2058" fmla="*/ 1486587 h 2997186"/>
              <a:gd name="connsiteX2059" fmla="*/ 382173 w 3031067"/>
              <a:gd name="connsiteY2059" fmla="*/ 1470800 h 2997186"/>
              <a:gd name="connsiteX2060" fmla="*/ 1053112 w 3031067"/>
              <a:gd name="connsiteY2060" fmla="*/ 1461591 h 2997186"/>
              <a:gd name="connsiteX2061" fmla="*/ 1055086 w 3031067"/>
              <a:gd name="connsiteY2061" fmla="*/ 1462907 h 2997186"/>
              <a:gd name="connsiteX2062" fmla="*/ 1053112 w 3031067"/>
              <a:gd name="connsiteY2062" fmla="*/ 1464223 h 2997186"/>
              <a:gd name="connsiteX2063" fmla="*/ 1051138 w 3031067"/>
              <a:gd name="connsiteY2063" fmla="*/ 1462907 h 2997186"/>
              <a:gd name="connsiteX2064" fmla="*/ 1053112 w 3031067"/>
              <a:gd name="connsiteY2064" fmla="*/ 1461591 h 2997186"/>
              <a:gd name="connsiteX2065" fmla="*/ 762372 w 3031067"/>
              <a:gd name="connsiteY2065" fmla="*/ 1461591 h 2997186"/>
              <a:gd name="connsiteX2066" fmla="*/ 785395 w 3031067"/>
              <a:gd name="connsiteY2066" fmla="*/ 1485271 h 2997186"/>
              <a:gd name="connsiteX2067" fmla="*/ 762372 w 3031067"/>
              <a:gd name="connsiteY2067" fmla="*/ 1508951 h 2997186"/>
              <a:gd name="connsiteX2068" fmla="*/ 739349 w 3031067"/>
              <a:gd name="connsiteY2068" fmla="*/ 1485271 h 2997186"/>
              <a:gd name="connsiteX2069" fmla="*/ 762372 w 3031067"/>
              <a:gd name="connsiteY2069" fmla="*/ 1461591 h 2997186"/>
              <a:gd name="connsiteX2070" fmla="*/ 2268694 w 3031067"/>
              <a:gd name="connsiteY2070" fmla="*/ 1458960 h 2997186"/>
              <a:gd name="connsiteX2071" fmla="*/ 2290401 w 3031067"/>
              <a:gd name="connsiteY2071" fmla="*/ 1479351 h 2997186"/>
              <a:gd name="connsiteX2072" fmla="*/ 2268694 w 3031067"/>
              <a:gd name="connsiteY2072" fmla="*/ 1499742 h 2997186"/>
              <a:gd name="connsiteX2073" fmla="*/ 2246987 w 3031067"/>
              <a:gd name="connsiteY2073" fmla="*/ 1479351 h 2997186"/>
              <a:gd name="connsiteX2074" fmla="*/ 2268694 w 3031067"/>
              <a:gd name="connsiteY2074" fmla="*/ 1458960 h 2997186"/>
              <a:gd name="connsiteX2075" fmla="*/ 1977954 w 3031067"/>
              <a:gd name="connsiteY2075" fmla="*/ 1458960 h 2997186"/>
              <a:gd name="connsiteX2076" fmla="*/ 1978612 w 3031067"/>
              <a:gd name="connsiteY2076" fmla="*/ 1459618 h 2997186"/>
              <a:gd name="connsiteX2077" fmla="*/ 1977954 w 3031067"/>
              <a:gd name="connsiteY2077" fmla="*/ 1460276 h 2997186"/>
              <a:gd name="connsiteX2078" fmla="*/ 1977296 w 3031067"/>
              <a:gd name="connsiteY2078" fmla="*/ 1459618 h 2997186"/>
              <a:gd name="connsiteX2079" fmla="*/ 1977954 w 3031067"/>
              <a:gd name="connsiteY2079" fmla="*/ 1458960 h 2997186"/>
              <a:gd name="connsiteX2080" fmla="*/ 2646920 w 3031067"/>
              <a:gd name="connsiteY2080" fmla="*/ 1452383 h 2997186"/>
              <a:gd name="connsiteX2081" fmla="*/ 2671916 w 3031067"/>
              <a:gd name="connsiteY2081" fmla="*/ 1477379 h 2997186"/>
              <a:gd name="connsiteX2082" fmla="*/ 2646920 w 3031067"/>
              <a:gd name="connsiteY2082" fmla="*/ 1502375 h 2997186"/>
              <a:gd name="connsiteX2083" fmla="*/ 2621924 w 3031067"/>
              <a:gd name="connsiteY2083" fmla="*/ 1477379 h 2997186"/>
              <a:gd name="connsiteX2084" fmla="*/ 2646920 w 3031067"/>
              <a:gd name="connsiteY2084" fmla="*/ 1452383 h 2997186"/>
              <a:gd name="connsiteX2085" fmla="*/ 288768 w 3031067"/>
              <a:gd name="connsiteY2085" fmla="*/ 1452383 h 2997186"/>
              <a:gd name="connsiteX2086" fmla="*/ 301266 w 3031067"/>
              <a:gd name="connsiteY2086" fmla="*/ 1464881 h 2997186"/>
              <a:gd name="connsiteX2087" fmla="*/ 288768 w 3031067"/>
              <a:gd name="connsiteY2087" fmla="*/ 1477379 h 2997186"/>
              <a:gd name="connsiteX2088" fmla="*/ 276270 w 3031067"/>
              <a:gd name="connsiteY2088" fmla="*/ 1464881 h 2997186"/>
              <a:gd name="connsiteX2089" fmla="*/ 288768 w 3031067"/>
              <a:gd name="connsiteY2089" fmla="*/ 1452383 h 2997186"/>
              <a:gd name="connsiteX2090" fmla="*/ 196020 w 3031067"/>
              <a:gd name="connsiteY2090" fmla="*/ 1436596 h 2997186"/>
              <a:gd name="connsiteX2091" fmla="*/ 203914 w 3031067"/>
              <a:gd name="connsiteY2091" fmla="*/ 1444490 h 2997186"/>
              <a:gd name="connsiteX2092" fmla="*/ 196020 w 3031067"/>
              <a:gd name="connsiteY2092" fmla="*/ 1452384 h 2997186"/>
              <a:gd name="connsiteX2093" fmla="*/ 188126 w 3031067"/>
              <a:gd name="connsiteY2093" fmla="*/ 1444490 h 2997186"/>
              <a:gd name="connsiteX2094" fmla="*/ 196020 w 3031067"/>
              <a:gd name="connsiteY2094" fmla="*/ 1436596 h 2997186"/>
              <a:gd name="connsiteX2095" fmla="*/ 2068070 w 3031067"/>
              <a:gd name="connsiteY2095" fmla="*/ 1436595 h 2997186"/>
              <a:gd name="connsiteX2096" fmla="*/ 2070701 w 3031067"/>
              <a:gd name="connsiteY2096" fmla="*/ 1437911 h 2997186"/>
              <a:gd name="connsiteX2097" fmla="*/ 2068070 w 3031067"/>
              <a:gd name="connsiteY2097" fmla="*/ 1439227 h 2997186"/>
              <a:gd name="connsiteX2098" fmla="*/ 2065439 w 3031067"/>
              <a:gd name="connsiteY2098" fmla="*/ 1437911 h 2997186"/>
              <a:gd name="connsiteX2099" fmla="*/ 2068070 w 3031067"/>
              <a:gd name="connsiteY2099" fmla="*/ 1436595 h 2997186"/>
              <a:gd name="connsiteX2100" fmla="*/ 961022 w 3031067"/>
              <a:gd name="connsiteY2100" fmla="*/ 1436595 h 2997186"/>
              <a:gd name="connsiteX2101" fmla="*/ 966942 w 3031067"/>
              <a:gd name="connsiteY2101" fmla="*/ 1442515 h 2997186"/>
              <a:gd name="connsiteX2102" fmla="*/ 961022 w 3031067"/>
              <a:gd name="connsiteY2102" fmla="*/ 1448435 h 2997186"/>
              <a:gd name="connsiteX2103" fmla="*/ 955102 w 3031067"/>
              <a:gd name="connsiteY2103" fmla="*/ 1442515 h 2997186"/>
              <a:gd name="connsiteX2104" fmla="*/ 961022 w 3031067"/>
              <a:gd name="connsiteY2104" fmla="*/ 1436595 h 2997186"/>
              <a:gd name="connsiteX2105" fmla="*/ 670282 w 3031067"/>
              <a:gd name="connsiteY2105" fmla="*/ 1436595 h 2997186"/>
              <a:gd name="connsiteX2106" fmla="*/ 698567 w 3031067"/>
              <a:gd name="connsiteY2106" fmla="*/ 1462907 h 2997186"/>
              <a:gd name="connsiteX2107" fmla="*/ 670282 w 3031067"/>
              <a:gd name="connsiteY2107" fmla="*/ 1489219 h 2997186"/>
              <a:gd name="connsiteX2108" fmla="*/ 641997 w 3031067"/>
              <a:gd name="connsiteY2108" fmla="*/ 1462907 h 2997186"/>
              <a:gd name="connsiteX2109" fmla="*/ 670282 w 3031067"/>
              <a:gd name="connsiteY2109" fmla="*/ 1436595 h 2997186"/>
              <a:gd name="connsiteX2110" fmla="*/ 2740325 w 3031067"/>
              <a:gd name="connsiteY2110" fmla="*/ 1433965 h 2997186"/>
              <a:gd name="connsiteX2111" fmla="*/ 2765321 w 3031067"/>
              <a:gd name="connsiteY2111" fmla="*/ 1456988 h 2997186"/>
              <a:gd name="connsiteX2112" fmla="*/ 2740325 w 3031067"/>
              <a:gd name="connsiteY2112" fmla="*/ 1480011 h 2997186"/>
              <a:gd name="connsiteX2113" fmla="*/ 2715329 w 3031067"/>
              <a:gd name="connsiteY2113" fmla="*/ 1456988 h 2997186"/>
              <a:gd name="connsiteX2114" fmla="*/ 2740325 w 3031067"/>
              <a:gd name="connsiteY2114" fmla="*/ 1433965 h 2997186"/>
              <a:gd name="connsiteX2115" fmla="*/ 2360784 w 3031067"/>
              <a:gd name="connsiteY2115" fmla="*/ 1427386 h 2997186"/>
              <a:gd name="connsiteX2116" fmla="*/ 2390384 w 3031067"/>
              <a:gd name="connsiteY2116" fmla="*/ 1456986 h 2997186"/>
              <a:gd name="connsiteX2117" fmla="*/ 2360784 w 3031067"/>
              <a:gd name="connsiteY2117" fmla="*/ 1486586 h 2997186"/>
              <a:gd name="connsiteX2118" fmla="*/ 2331184 w 3031067"/>
              <a:gd name="connsiteY2118" fmla="*/ 1456986 h 2997186"/>
              <a:gd name="connsiteX2119" fmla="*/ 2360784 w 3031067"/>
              <a:gd name="connsiteY2119" fmla="*/ 1427386 h 2997186"/>
              <a:gd name="connsiteX2120" fmla="*/ 2833071 w 3031067"/>
              <a:gd name="connsiteY2120" fmla="*/ 1418178 h 2997186"/>
              <a:gd name="connsiteX2121" fmla="*/ 2850831 w 3031067"/>
              <a:gd name="connsiteY2121" fmla="*/ 1435281 h 2997186"/>
              <a:gd name="connsiteX2122" fmla="*/ 2833071 w 3031067"/>
              <a:gd name="connsiteY2122" fmla="*/ 1452384 h 2997186"/>
              <a:gd name="connsiteX2123" fmla="*/ 2815311 w 3031067"/>
              <a:gd name="connsiteY2123" fmla="*/ 1435281 h 2997186"/>
              <a:gd name="connsiteX2124" fmla="*/ 2833071 w 3031067"/>
              <a:gd name="connsiteY2124" fmla="*/ 1418178 h 2997186"/>
              <a:gd name="connsiteX2125" fmla="*/ 576219 w 3031067"/>
              <a:gd name="connsiteY2125" fmla="*/ 1418178 h 2997186"/>
              <a:gd name="connsiteX2126" fmla="*/ 601215 w 3031067"/>
              <a:gd name="connsiteY2126" fmla="*/ 1443174 h 2997186"/>
              <a:gd name="connsiteX2127" fmla="*/ 576219 w 3031067"/>
              <a:gd name="connsiteY2127" fmla="*/ 1468170 h 2997186"/>
              <a:gd name="connsiteX2128" fmla="*/ 551223 w 3031067"/>
              <a:gd name="connsiteY2128" fmla="*/ 1443174 h 2997186"/>
              <a:gd name="connsiteX2129" fmla="*/ 576219 w 3031067"/>
              <a:gd name="connsiteY2129" fmla="*/ 1418178 h 2997186"/>
              <a:gd name="connsiteX2130" fmla="*/ 101957 w 3031067"/>
              <a:gd name="connsiteY2130" fmla="*/ 1418178 h 2997186"/>
              <a:gd name="connsiteX2131" fmla="*/ 106563 w 3031067"/>
              <a:gd name="connsiteY2131" fmla="*/ 1422783 h 2997186"/>
              <a:gd name="connsiteX2132" fmla="*/ 101957 w 3031067"/>
              <a:gd name="connsiteY2132" fmla="*/ 1427389 h 2997186"/>
              <a:gd name="connsiteX2133" fmla="*/ 97352 w 3031067"/>
              <a:gd name="connsiteY2133" fmla="*/ 1422783 h 2997186"/>
              <a:gd name="connsiteX2134" fmla="*/ 101957 w 3031067"/>
              <a:gd name="connsiteY2134" fmla="*/ 1418178 h 2997186"/>
              <a:gd name="connsiteX2135" fmla="*/ 2160818 w 3031067"/>
              <a:gd name="connsiteY2135" fmla="*/ 1408968 h 2997186"/>
              <a:gd name="connsiteX2136" fmla="*/ 2172001 w 3031067"/>
              <a:gd name="connsiteY2136" fmla="*/ 1418177 h 2997186"/>
              <a:gd name="connsiteX2137" fmla="*/ 2160818 w 3031067"/>
              <a:gd name="connsiteY2137" fmla="*/ 1427386 h 2997186"/>
              <a:gd name="connsiteX2138" fmla="*/ 2149635 w 3031067"/>
              <a:gd name="connsiteY2138" fmla="*/ 1418177 h 2997186"/>
              <a:gd name="connsiteX2139" fmla="*/ 2160818 w 3031067"/>
              <a:gd name="connsiteY2139" fmla="*/ 1408968 h 2997186"/>
              <a:gd name="connsiteX2140" fmla="*/ 2927135 w 3031067"/>
              <a:gd name="connsiteY2140" fmla="*/ 1405022 h 2997186"/>
              <a:gd name="connsiteX2141" fmla="*/ 2935029 w 3031067"/>
              <a:gd name="connsiteY2141" fmla="*/ 1412916 h 2997186"/>
              <a:gd name="connsiteX2142" fmla="*/ 2927135 w 3031067"/>
              <a:gd name="connsiteY2142" fmla="*/ 1420810 h 2997186"/>
              <a:gd name="connsiteX2143" fmla="*/ 2919241 w 3031067"/>
              <a:gd name="connsiteY2143" fmla="*/ 1412916 h 2997186"/>
              <a:gd name="connsiteX2144" fmla="*/ 2927135 w 3031067"/>
              <a:gd name="connsiteY2144" fmla="*/ 1405022 h 2997186"/>
              <a:gd name="connsiteX2145" fmla="*/ 2452874 w 3031067"/>
              <a:gd name="connsiteY2145" fmla="*/ 1405022 h 2997186"/>
              <a:gd name="connsiteX2146" fmla="*/ 2483790 w 3031067"/>
              <a:gd name="connsiteY2146" fmla="*/ 1436596 h 2997186"/>
              <a:gd name="connsiteX2147" fmla="*/ 2452874 w 3031067"/>
              <a:gd name="connsiteY2147" fmla="*/ 1468170 h 2997186"/>
              <a:gd name="connsiteX2148" fmla="*/ 2421958 w 3031067"/>
              <a:gd name="connsiteY2148" fmla="*/ 1436596 h 2997186"/>
              <a:gd name="connsiteX2149" fmla="*/ 2452874 w 3031067"/>
              <a:gd name="connsiteY2149" fmla="*/ 1405022 h 2997186"/>
              <a:gd name="connsiteX2150" fmla="*/ 868275 w 3031067"/>
              <a:gd name="connsiteY2150" fmla="*/ 1405022 h 2997186"/>
              <a:gd name="connsiteX2151" fmla="*/ 885378 w 3031067"/>
              <a:gd name="connsiteY2151" fmla="*/ 1422125 h 2997186"/>
              <a:gd name="connsiteX2152" fmla="*/ 868275 w 3031067"/>
              <a:gd name="connsiteY2152" fmla="*/ 1439228 h 2997186"/>
              <a:gd name="connsiteX2153" fmla="*/ 851172 w 3031067"/>
              <a:gd name="connsiteY2153" fmla="*/ 1422125 h 2997186"/>
              <a:gd name="connsiteX2154" fmla="*/ 868275 w 3031067"/>
              <a:gd name="connsiteY2154" fmla="*/ 1405022 h 2997186"/>
              <a:gd name="connsiteX2155" fmla="*/ 483472 w 3031067"/>
              <a:gd name="connsiteY2155" fmla="*/ 1402391 h 2997186"/>
              <a:gd name="connsiteX2156" fmla="*/ 503864 w 3031067"/>
              <a:gd name="connsiteY2156" fmla="*/ 1422782 h 2997186"/>
              <a:gd name="connsiteX2157" fmla="*/ 483472 w 3031067"/>
              <a:gd name="connsiteY2157" fmla="*/ 1443173 h 2997186"/>
              <a:gd name="connsiteX2158" fmla="*/ 463080 w 3031067"/>
              <a:gd name="connsiteY2158" fmla="*/ 1422782 h 2997186"/>
              <a:gd name="connsiteX2159" fmla="*/ 483472 w 3031067"/>
              <a:gd name="connsiteY2159" fmla="*/ 1402391 h 2997186"/>
              <a:gd name="connsiteX2160" fmla="*/ 9867 w 3031067"/>
              <a:gd name="connsiteY2160" fmla="*/ 1402391 h 2997186"/>
              <a:gd name="connsiteX2161" fmla="*/ 9867 w 3031067"/>
              <a:gd name="connsiteY2161" fmla="*/ 1402391 h 2997186"/>
              <a:gd name="connsiteX2162" fmla="*/ 9868 w 3031067"/>
              <a:gd name="connsiteY2162" fmla="*/ 1402391 h 2997186"/>
              <a:gd name="connsiteX2163" fmla="*/ 13157 w 3031067"/>
              <a:gd name="connsiteY2163" fmla="*/ 1403707 h 2997186"/>
              <a:gd name="connsiteX2164" fmla="*/ 9868 w 3031067"/>
              <a:gd name="connsiteY2164" fmla="*/ 1405023 h 2997186"/>
              <a:gd name="connsiteX2165" fmla="*/ 9867 w 3031067"/>
              <a:gd name="connsiteY2165" fmla="*/ 1405023 h 2997186"/>
              <a:gd name="connsiteX2166" fmla="*/ 9867 w 3031067"/>
              <a:gd name="connsiteY2166" fmla="*/ 1405023 h 2997186"/>
              <a:gd name="connsiteX2167" fmla="*/ 6578 w 3031067"/>
              <a:gd name="connsiteY2167" fmla="*/ 1403707 h 2997186"/>
              <a:gd name="connsiteX2168" fmla="*/ 9867 w 3031067"/>
              <a:gd name="connsiteY2168" fmla="*/ 1402391 h 2997186"/>
              <a:gd name="connsiteX2169" fmla="*/ 3019226 w 3031067"/>
              <a:gd name="connsiteY2169" fmla="*/ 1389235 h 2997186"/>
              <a:gd name="connsiteX2170" fmla="*/ 3021857 w 3031067"/>
              <a:gd name="connsiteY2170" fmla="*/ 1391209 h 2997186"/>
              <a:gd name="connsiteX2171" fmla="*/ 3019226 w 3031067"/>
              <a:gd name="connsiteY2171" fmla="*/ 1393183 h 2997186"/>
              <a:gd name="connsiteX2172" fmla="*/ 3016595 w 3031067"/>
              <a:gd name="connsiteY2172" fmla="*/ 1391209 h 2997186"/>
              <a:gd name="connsiteX2173" fmla="*/ 3019226 w 3031067"/>
              <a:gd name="connsiteY2173" fmla="*/ 1389235 h 2997186"/>
              <a:gd name="connsiteX2174" fmla="*/ 2544964 w 3031067"/>
              <a:gd name="connsiteY2174" fmla="*/ 1386604 h 2997186"/>
              <a:gd name="connsiteX2175" fmla="*/ 2571933 w 3031067"/>
              <a:gd name="connsiteY2175" fmla="*/ 1414889 h 2997186"/>
              <a:gd name="connsiteX2176" fmla="*/ 2544964 w 3031067"/>
              <a:gd name="connsiteY2176" fmla="*/ 1443174 h 2997186"/>
              <a:gd name="connsiteX2177" fmla="*/ 2517995 w 3031067"/>
              <a:gd name="connsiteY2177" fmla="*/ 1414889 h 2997186"/>
              <a:gd name="connsiteX2178" fmla="*/ 2544964 w 3031067"/>
              <a:gd name="connsiteY2178" fmla="*/ 1386604 h 2997186"/>
              <a:gd name="connsiteX2179" fmla="*/ 392040 w 3031067"/>
              <a:gd name="connsiteY2179" fmla="*/ 1386604 h 2997186"/>
              <a:gd name="connsiteX2180" fmla="*/ 407827 w 3031067"/>
              <a:gd name="connsiteY2180" fmla="*/ 1402391 h 2997186"/>
              <a:gd name="connsiteX2181" fmla="*/ 392040 w 3031067"/>
              <a:gd name="connsiteY2181" fmla="*/ 1418178 h 2997186"/>
              <a:gd name="connsiteX2182" fmla="*/ 376253 w 3031067"/>
              <a:gd name="connsiteY2182" fmla="*/ 1402391 h 2997186"/>
              <a:gd name="connsiteX2183" fmla="*/ 392040 w 3031067"/>
              <a:gd name="connsiteY2183" fmla="*/ 1386604 h 2997186"/>
              <a:gd name="connsiteX2184" fmla="*/ 776185 w 3031067"/>
              <a:gd name="connsiteY2184" fmla="*/ 1377395 h 2997186"/>
              <a:gd name="connsiteX2185" fmla="*/ 801181 w 3031067"/>
              <a:gd name="connsiteY2185" fmla="*/ 1402391 h 2997186"/>
              <a:gd name="connsiteX2186" fmla="*/ 776185 w 3031067"/>
              <a:gd name="connsiteY2186" fmla="*/ 1427387 h 2997186"/>
              <a:gd name="connsiteX2187" fmla="*/ 751189 w 3031067"/>
              <a:gd name="connsiteY2187" fmla="*/ 1402391 h 2997186"/>
              <a:gd name="connsiteX2188" fmla="*/ 776185 w 3031067"/>
              <a:gd name="connsiteY2188" fmla="*/ 1377395 h 2997186"/>
              <a:gd name="connsiteX2189" fmla="*/ 2252907 w 3031067"/>
              <a:gd name="connsiteY2189" fmla="*/ 1373448 h 2997186"/>
              <a:gd name="connsiteX2190" fmla="*/ 2274614 w 3031067"/>
              <a:gd name="connsiteY2190" fmla="*/ 1395813 h 2997186"/>
              <a:gd name="connsiteX2191" fmla="*/ 2252907 w 3031067"/>
              <a:gd name="connsiteY2191" fmla="*/ 1418178 h 2997186"/>
              <a:gd name="connsiteX2192" fmla="*/ 2231200 w 3031067"/>
              <a:gd name="connsiteY2192" fmla="*/ 1395813 h 2997186"/>
              <a:gd name="connsiteX2193" fmla="*/ 2252907 w 3031067"/>
              <a:gd name="connsiteY2193" fmla="*/ 1373448 h 2997186"/>
              <a:gd name="connsiteX2194" fmla="*/ 2639027 w 3031067"/>
              <a:gd name="connsiteY2194" fmla="*/ 1368186 h 2997186"/>
              <a:gd name="connsiteX2195" fmla="*/ 2665339 w 3031067"/>
              <a:gd name="connsiteY2195" fmla="*/ 1394498 h 2997186"/>
              <a:gd name="connsiteX2196" fmla="*/ 2639027 w 3031067"/>
              <a:gd name="connsiteY2196" fmla="*/ 1420810 h 2997186"/>
              <a:gd name="connsiteX2197" fmla="*/ 2612715 w 3031067"/>
              <a:gd name="connsiteY2197" fmla="*/ 1394498 h 2997186"/>
              <a:gd name="connsiteX2198" fmla="*/ 2639027 w 3031067"/>
              <a:gd name="connsiteY2198" fmla="*/ 1368186 h 2997186"/>
              <a:gd name="connsiteX2199" fmla="*/ 297977 w 3031067"/>
              <a:gd name="connsiteY2199" fmla="*/ 1368186 h 2997186"/>
              <a:gd name="connsiteX2200" fmla="*/ 310475 w 3031067"/>
              <a:gd name="connsiteY2200" fmla="*/ 1380684 h 2997186"/>
              <a:gd name="connsiteX2201" fmla="*/ 297977 w 3031067"/>
              <a:gd name="connsiteY2201" fmla="*/ 1393182 h 2997186"/>
              <a:gd name="connsiteX2202" fmla="*/ 285479 w 3031067"/>
              <a:gd name="connsiteY2202" fmla="*/ 1380684 h 2997186"/>
              <a:gd name="connsiteX2203" fmla="*/ 297977 w 3031067"/>
              <a:gd name="connsiteY2203" fmla="*/ 1368186 h 2997186"/>
              <a:gd name="connsiteX2204" fmla="*/ 2043733 w 3031067"/>
              <a:gd name="connsiteY2204" fmla="*/ 1357661 h 2997186"/>
              <a:gd name="connsiteX2205" fmla="*/ 2044391 w 3031067"/>
              <a:gd name="connsiteY2205" fmla="*/ 1358319 h 2997186"/>
              <a:gd name="connsiteX2206" fmla="*/ 2043733 w 3031067"/>
              <a:gd name="connsiteY2206" fmla="*/ 1358977 h 2997186"/>
              <a:gd name="connsiteX2207" fmla="*/ 2043075 w 3031067"/>
              <a:gd name="connsiteY2207" fmla="*/ 1358319 h 2997186"/>
              <a:gd name="connsiteX2208" fmla="*/ 2043733 w 3031067"/>
              <a:gd name="connsiteY2208" fmla="*/ 1357661 h 2997186"/>
              <a:gd name="connsiteX2209" fmla="*/ 986017 w 3031067"/>
              <a:gd name="connsiteY2209" fmla="*/ 1355030 h 2997186"/>
              <a:gd name="connsiteX2210" fmla="*/ 991937 w 3031067"/>
              <a:gd name="connsiteY2210" fmla="*/ 1361608 h 2997186"/>
              <a:gd name="connsiteX2211" fmla="*/ 986017 w 3031067"/>
              <a:gd name="connsiteY2211" fmla="*/ 1368186 h 2997186"/>
              <a:gd name="connsiteX2212" fmla="*/ 980097 w 3031067"/>
              <a:gd name="connsiteY2212" fmla="*/ 1361608 h 2997186"/>
              <a:gd name="connsiteX2213" fmla="*/ 986017 w 3031067"/>
              <a:gd name="connsiteY2213" fmla="*/ 1355030 h 2997186"/>
              <a:gd name="connsiteX2214" fmla="*/ 684096 w 3031067"/>
              <a:gd name="connsiteY2214" fmla="*/ 1352399 h 2997186"/>
              <a:gd name="connsiteX2215" fmla="*/ 710408 w 3031067"/>
              <a:gd name="connsiteY2215" fmla="*/ 1380684 h 2997186"/>
              <a:gd name="connsiteX2216" fmla="*/ 684096 w 3031067"/>
              <a:gd name="connsiteY2216" fmla="*/ 1408969 h 2997186"/>
              <a:gd name="connsiteX2217" fmla="*/ 657784 w 3031067"/>
              <a:gd name="connsiteY2217" fmla="*/ 1380684 h 2997186"/>
              <a:gd name="connsiteX2218" fmla="*/ 684096 w 3031067"/>
              <a:gd name="connsiteY2218" fmla="*/ 1352399 h 2997186"/>
              <a:gd name="connsiteX2219" fmla="*/ 207202 w 3031067"/>
              <a:gd name="connsiteY2219" fmla="*/ 1352399 h 2997186"/>
              <a:gd name="connsiteX2220" fmla="*/ 217069 w 3031067"/>
              <a:gd name="connsiteY2220" fmla="*/ 1360293 h 2997186"/>
              <a:gd name="connsiteX2221" fmla="*/ 207202 w 3031067"/>
              <a:gd name="connsiteY2221" fmla="*/ 1368187 h 2997186"/>
              <a:gd name="connsiteX2222" fmla="*/ 197335 w 3031067"/>
              <a:gd name="connsiteY2222" fmla="*/ 1360293 h 2997186"/>
              <a:gd name="connsiteX2223" fmla="*/ 207202 w 3031067"/>
              <a:gd name="connsiteY2223" fmla="*/ 1352399 h 2997186"/>
              <a:gd name="connsiteX2224" fmla="*/ 2729800 w 3031067"/>
              <a:gd name="connsiteY2224" fmla="*/ 1348453 h 2997186"/>
              <a:gd name="connsiteX2225" fmla="*/ 2753480 w 3031067"/>
              <a:gd name="connsiteY2225" fmla="*/ 1372133 h 2997186"/>
              <a:gd name="connsiteX2226" fmla="*/ 2729800 w 3031067"/>
              <a:gd name="connsiteY2226" fmla="*/ 1395813 h 2997186"/>
              <a:gd name="connsiteX2227" fmla="*/ 2706120 w 3031067"/>
              <a:gd name="connsiteY2227" fmla="*/ 1372133 h 2997186"/>
              <a:gd name="connsiteX2228" fmla="*/ 2729800 w 3031067"/>
              <a:gd name="connsiteY2228" fmla="*/ 1348453 h 2997186"/>
              <a:gd name="connsiteX2229" fmla="*/ 2344998 w 3031067"/>
              <a:gd name="connsiteY2229" fmla="*/ 1343190 h 2997186"/>
              <a:gd name="connsiteX2230" fmla="*/ 2374598 w 3031067"/>
              <a:gd name="connsiteY2230" fmla="*/ 1374106 h 2997186"/>
              <a:gd name="connsiteX2231" fmla="*/ 2344998 w 3031067"/>
              <a:gd name="connsiteY2231" fmla="*/ 1405022 h 2997186"/>
              <a:gd name="connsiteX2232" fmla="*/ 2315398 w 3031067"/>
              <a:gd name="connsiteY2232" fmla="*/ 1374106 h 2997186"/>
              <a:gd name="connsiteX2233" fmla="*/ 2344998 w 3031067"/>
              <a:gd name="connsiteY2233" fmla="*/ 1343190 h 2997186"/>
              <a:gd name="connsiteX2234" fmla="*/ 2821889 w 3031067"/>
              <a:gd name="connsiteY2234" fmla="*/ 1332666 h 2997186"/>
              <a:gd name="connsiteX2235" fmla="*/ 2840307 w 3031067"/>
              <a:gd name="connsiteY2235" fmla="*/ 1350426 h 2997186"/>
              <a:gd name="connsiteX2236" fmla="*/ 2821889 w 3031067"/>
              <a:gd name="connsiteY2236" fmla="*/ 1368186 h 2997186"/>
              <a:gd name="connsiteX2237" fmla="*/ 2803471 w 3031067"/>
              <a:gd name="connsiteY2237" fmla="*/ 1350426 h 2997186"/>
              <a:gd name="connsiteX2238" fmla="*/ 2821889 w 3031067"/>
              <a:gd name="connsiteY2238" fmla="*/ 1332666 h 2997186"/>
              <a:gd name="connsiteX2239" fmla="*/ 2137138 w 3031067"/>
              <a:gd name="connsiteY2239" fmla="*/ 1332666 h 2997186"/>
              <a:gd name="connsiteX2240" fmla="*/ 2140427 w 3031067"/>
              <a:gd name="connsiteY2240" fmla="*/ 1335955 h 2997186"/>
              <a:gd name="connsiteX2241" fmla="*/ 2137138 w 3031067"/>
              <a:gd name="connsiteY2241" fmla="*/ 1339244 h 2997186"/>
              <a:gd name="connsiteX2242" fmla="*/ 2133849 w 3031067"/>
              <a:gd name="connsiteY2242" fmla="*/ 1335955 h 2997186"/>
              <a:gd name="connsiteX2243" fmla="*/ 2137138 w 3031067"/>
              <a:gd name="connsiteY2243" fmla="*/ 1332666 h 2997186"/>
              <a:gd name="connsiteX2244" fmla="*/ 592006 w 3031067"/>
              <a:gd name="connsiteY2244" fmla="*/ 1332666 h 2997186"/>
              <a:gd name="connsiteX2245" fmla="*/ 617002 w 3031067"/>
              <a:gd name="connsiteY2245" fmla="*/ 1358320 h 2997186"/>
              <a:gd name="connsiteX2246" fmla="*/ 592006 w 3031067"/>
              <a:gd name="connsiteY2246" fmla="*/ 1383974 h 2997186"/>
              <a:gd name="connsiteX2247" fmla="*/ 567010 w 3031067"/>
              <a:gd name="connsiteY2247" fmla="*/ 1358320 h 2997186"/>
              <a:gd name="connsiteX2248" fmla="*/ 592006 w 3031067"/>
              <a:gd name="connsiteY2248" fmla="*/ 1332666 h 2997186"/>
              <a:gd name="connsiteX2249" fmla="*/ 115112 w 3031067"/>
              <a:gd name="connsiteY2249" fmla="*/ 1332666 h 2997186"/>
              <a:gd name="connsiteX2250" fmla="*/ 119718 w 3031067"/>
              <a:gd name="connsiteY2250" fmla="*/ 1339244 h 2997186"/>
              <a:gd name="connsiteX2251" fmla="*/ 115112 w 3031067"/>
              <a:gd name="connsiteY2251" fmla="*/ 1345822 h 2997186"/>
              <a:gd name="connsiteX2252" fmla="*/ 110507 w 3031067"/>
              <a:gd name="connsiteY2252" fmla="*/ 1339244 h 2997186"/>
              <a:gd name="connsiteX2253" fmla="*/ 115112 w 3031067"/>
              <a:gd name="connsiteY2253" fmla="*/ 1332666 h 2997186"/>
              <a:gd name="connsiteX2254" fmla="*/ 2437088 w 3031067"/>
              <a:gd name="connsiteY2254" fmla="*/ 1323457 h 2997186"/>
              <a:gd name="connsiteX2255" fmla="*/ 2468004 w 3031067"/>
              <a:gd name="connsiteY2255" fmla="*/ 1353715 h 2997186"/>
              <a:gd name="connsiteX2256" fmla="*/ 2437088 w 3031067"/>
              <a:gd name="connsiteY2256" fmla="*/ 1383973 h 2997186"/>
              <a:gd name="connsiteX2257" fmla="*/ 2406172 w 3031067"/>
              <a:gd name="connsiteY2257" fmla="*/ 1353715 h 2997186"/>
              <a:gd name="connsiteX2258" fmla="*/ 2437088 w 3031067"/>
              <a:gd name="connsiteY2258" fmla="*/ 1323457 h 2997186"/>
              <a:gd name="connsiteX2259" fmla="*/ 893271 w 3031067"/>
              <a:gd name="connsiteY2259" fmla="*/ 1323457 h 2997186"/>
              <a:gd name="connsiteX2260" fmla="*/ 910374 w 3031067"/>
              <a:gd name="connsiteY2260" fmla="*/ 1340560 h 2997186"/>
              <a:gd name="connsiteX2261" fmla="*/ 893271 w 3031067"/>
              <a:gd name="connsiteY2261" fmla="*/ 1357663 h 2997186"/>
              <a:gd name="connsiteX2262" fmla="*/ 876168 w 3031067"/>
              <a:gd name="connsiteY2262" fmla="*/ 1340560 h 2997186"/>
              <a:gd name="connsiteX2263" fmla="*/ 893271 w 3031067"/>
              <a:gd name="connsiteY2263" fmla="*/ 1323457 h 2997186"/>
              <a:gd name="connsiteX2264" fmla="*/ 2913979 w 3031067"/>
              <a:gd name="connsiteY2264" fmla="*/ 1320826 h 2997186"/>
              <a:gd name="connsiteX2265" fmla="*/ 2921873 w 3031067"/>
              <a:gd name="connsiteY2265" fmla="*/ 1328720 h 2997186"/>
              <a:gd name="connsiteX2266" fmla="*/ 2913979 w 3031067"/>
              <a:gd name="connsiteY2266" fmla="*/ 1336614 h 2997186"/>
              <a:gd name="connsiteX2267" fmla="*/ 2906085 w 3031067"/>
              <a:gd name="connsiteY2267" fmla="*/ 1328720 h 2997186"/>
              <a:gd name="connsiteX2268" fmla="*/ 2913979 w 3031067"/>
              <a:gd name="connsiteY2268" fmla="*/ 1320826 h 2997186"/>
              <a:gd name="connsiteX2269" fmla="*/ 499259 w 3031067"/>
              <a:gd name="connsiteY2269" fmla="*/ 1318195 h 2997186"/>
              <a:gd name="connsiteX2270" fmla="*/ 519651 w 3031067"/>
              <a:gd name="connsiteY2270" fmla="*/ 1337929 h 2997186"/>
              <a:gd name="connsiteX2271" fmla="*/ 499259 w 3031067"/>
              <a:gd name="connsiteY2271" fmla="*/ 1357663 h 2997186"/>
              <a:gd name="connsiteX2272" fmla="*/ 478867 w 3031067"/>
              <a:gd name="connsiteY2272" fmla="*/ 1337929 h 2997186"/>
              <a:gd name="connsiteX2273" fmla="*/ 499259 w 3031067"/>
              <a:gd name="connsiteY2273" fmla="*/ 1318195 h 2997186"/>
              <a:gd name="connsiteX2274" fmla="*/ 21051 w 3031067"/>
              <a:gd name="connsiteY2274" fmla="*/ 1318195 h 2997186"/>
              <a:gd name="connsiteX2275" fmla="*/ 22367 w 3031067"/>
              <a:gd name="connsiteY2275" fmla="*/ 1319511 h 2997186"/>
              <a:gd name="connsiteX2276" fmla="*/ 21051 w 3031067"/>
              <a:gd name="connsiteY2276" fmla="*/ 1320827 h 2997186"/>
              <a:gd name="connsiteX2277" fmla="*/ 19735 w 3031067"/>
              <a:gd name="connsiteY2277" fmla="*/ 1319511 h 2997186"/>
              <a:gd name="connsiteX2278" fmla="*/ 21051 w 3031067"/>
              <a:gd name="connsiteY2278" fmla="*/ 1318195 h 2997186"/>
              <a:gd name="connsiteX2279" fmla="*/ 3008045 w 3031067"/>
              <a:gd name="connsiteY2279" fmla="*/ 1305039 h 2997186"/>
              <a:gd name="connsiteX2280" fmla="*/ 3010019 w 3031067"/>
              <a:gd name="connsiteY2280" fmla="*/ 1306355 h 2997186"/>
              <a:gd name="connsiteX2281" fmla="*/ 3008045 w 3031067"/>
              <a:gd name="connsiteY2281" fmla="*/ 1307671 h 2997186"/>
              <a:gd name="connsiteX2282" fmla="*/ 3006071 w 3031067"/>
              <a:gd name="connsiteY2282" fmla="*/ 1306355 h 2997186"/>
              <a:gd name="connsiteX2283" fmla="*/ 3008045 w 3031067"/>
              <a:gd name="connsiteY2283" fmla="*/ 1305039 h 2997186"/>
              <a:gd name="connsiteX2284" fmla="*/ 2529836 w 3031067"/>
              <a:gd name="connsiteY2284" fmla="*/ 1305039 h 2997186"/>
              <a:gd name="connsiteX2285" fmla="*/ 2556148 w 3031067"/>
              <a:gd name="connsiteY2285" fmla="*/ 1331351 h 2997186"/>
              <a:gd name="connsiteX2286" fmla="*/ 2529836 w 3031067"/>
              <a:gd name="connsiteY2286" fmla="*/ 1357663 h 2997186"/>
              <a:gd name="connsiteX2287" fmla="*/ 2503524 w 3031067"/>
              <a:gd name="connsiteY2287" fmla="*/ 1331351 h 2997186"/>
              <a:gd name="connsiteX2288" fmla="*/ 2529836 w 3031067"/>
              <a:gd name="connsiteY2288" fmla="*/ 1305039 h 2997186"/>
              <a:gd name="connsiteX2289" fmla="*/ 1909545 w 3031067"/>
              <a:gd name="connsiteY2289" fmla="*/ 1305039 h 2997186"/>
              <a:gd name="connsiteX2290" fmla="*/ 1910203 w 3031067"/>
              <a:gd name="connsiteY2290" fmla="*/ 1305697 h 2997186"/>
              <a:gd name="connsiteX2291" fmla="*/ 1909545 w 3031067"/>
              <a:gd name="connsiteY2291" fmla="*/ 1306355 h 2997186"/>
              <a:gd name="connsiteX2292" fmla="*/ 1908887 w 3031067"/>
              <a:gd name="connsiteY2292" fmla="*/ 1305697 h 2997186"/>
              <a:gd name="connsiteX2293" fmla="*/ 1909545 w 3031067"/>
              <a:gd name="connsiteY2293" fmla="*/ 1305039 h 2997186"/>
              <a:gd name="connsiteX2294" fmla="*/ 2229228 w 3031067"/>
              <a:gd name="connsiteY2294" fmla="*/ 1302408 h 2997186"/>
              <a:gd name="connsiteX2295" fmla="*/ 2240411 w 3031067"/>
              <a:gd name="connsiteY2295" fmla="*/ 1314906 h 2997186"/>
              <a:gd name="connsiteX2296" fmla="*/ 2229228 w 3031067"/>
              <a:gd name="connsiteY2296" fmla="*/ 1327404 h 2997186"/>
              <a:gd name="connsiteX2297" fmla="*/ 2218045 w 3031067"/>
              <a:gd name="connsiteY2297" fmla="*/ 1314906 h 2997186"/>
              <a:gd name="connsiteX2298" fmla="*/ 2229228 w 3031067"/>
              <a:gd name="connsiteY2298" fmla="*/ 1302408 h 2997186"/>
              <a:gd name="connsiteX2299" fmla="*/ 407168 w 3031067"/>
              <a:gd name="connsiteY2299" fmla="*/ 1302408 h 2997186"/>
              <a:gd name="connsiteX2300" fmla="*/ 422297 w 3031067"/>
              <a:gd name="connsiteY2300" fmla="*/ 1317537 h 2997186"/>
              <a:gd name="connsiteX2301" fmla="*/ 407168 w 3031067"/>
              <a:gd name="connsiteY2301" fmla="*/ 1332666 h 2997186"/>
              <a:gd name="connsiteX2302" fmla="*/ 392039 w 3031067"/>
              <a:gd name="connsiteY2302" fmla="*/ 1317537 h 2997186"/>
              <a:gd name="connsiteX2303" fmla="*/ 407168 w 3031067"/>
              <a:gd name="connsiteY2303" fmla="*/ 1302408 h 2997186"/>
              <a:gd name="connsiteX2304" fmla="*/ 799865 w 3031067"/>
              <a:gd name="connsiteY2304" fmla="*/ 1295830 h 2997186"/>
              <a:gd name="connsiteX2305" fmla="*/ 823545 w 3031067"/>
              <a:gd name="connsiteY2305" fmla="*/ 1319510 h 2997186"/>
              <a:gd name="connsiteX2306" fmla="*/ 799865 w 3031067"/>
              <a:gd name="connsiteY2306" fmla="*/ 1343190 h 2997186"/>
              <a:gd name="connsiteX2307" fmla="*/ 776185 w 3031067"/>
              <a:gd name="connsiteY2307" fmla="*/ 1319510 h 2997186"/>
              <a:gd name="connsiteX2308" fmla="*/ 799865 w 3031067"/>
              <a:gd name="connsiteY2308" fmla="*/ 1295830 h 2997186"/>
              <a:gd name="connsiteX2309" fmla="*/ 2620609 w 3031067"/>
              <a:gd name="connsiteY2309" fmla="*/ 1282675 h 2997186"/>
              <a:gd name="connsiteX2310" fmla="*/ 2646921 w 3031067"/>
              <a:gd name="connsiteY2310" fmla="*/ 1309644 h 2997186"/>
              <a:gd name="connsiteX2311" fmla="*/ 2620609 w 3031067"/>
              <a:gd name="connsiteY2311" fmla="*/ 1336613 h 2997186"/>
              <a:gd name="connsiteX2312" fmla="*/ 2594297 w 3031067"/>
              <a:gd name="connsiteY2312" fmla="*/ 1309644 h 2997186"/>
              <a:gd name="connsiteX2313" fmla="*/ 2620609 w 3031067"/>
              <a:gd name="connsiteY2313" fmla="*/ 1282675 h 2997186"/>
              <a:gd name="connsiteX2314" fmla="*/ 313763 w 3031067"/>
              <a:gd name="connsiteY2314" fmla="*/ 1282675 h 2997186"/>
              <a:gd name="connsiteX2315" fmla="*/ 326261 w 3031067"/>
              <a:gd name="connsiteY2315" fmla="*/ 1297146 h 2997186"/>
              <a:gd name="connsiteX2316" fmla="*/ 313763 w 3031067"/>
              <a:gd name="connsiteY2316" fmla="*/ 1311617 h 2997186"/>
              <a:gd name="connsiteX2317" fmla="*/ 301265 w 3031067"/>
              <a:gd name="connsiteY2317" fmla="*/ 1297146 h 2997186"/>
              <a:gd name="connsiteX2318" fmla="*/ 313763 w 3031067"/>
              <a:gd name="connsiteY2318" fmla="*/ 1282675 h 2997186"/>
              <a:gd name="connsiteX2319" fmla="*/ 1022196 w 3031067"/>
              <a:gd name="connsiteY2319" fmla="*/ 1282674 h 2997186"/>
              <a:gd name="connsiteX2320" fmla="*/ 1023512 w 3031067"/>
              <a:gd name="connsiteY2320" fmla="*/ 1284648 h 2997186"/>
              <a:gd name="connsiteX2321" fmla="*/ 1022196 w 3031067"/>
              <a:gd name="connsiteY2321" fmla="*/ 1286622 h 2997186"/>
              <a:gd name="connsiteX2322" fmla="*/ 1020880 w 3031067"/>
              <a:gd name="connsiteY2322" fmla="*/ 1284648 h 2997186"/>
              <a:gd name="connsiteX2323" fmla="*/ 1022196 w 3031067"/>
              <a:gd name="connsiteY2323" fmla="*/ 1282674 h 2997186"/>
              <a:gd name="connsiteX2324" fmla="*/ 2007555 w 3031067"/>
              <a:gd name="connsiteY2324" fmla="*/ 1280043 h 2997186"/>
              <a:gd name="connsiteX2325" fmla="*/ 2008871 w 3031067"/>
              <a:gd name="connsiteY2325" fmla="*/ 1281359 h 2997186"/>
              <a:gd name="connsiteX2326" fmla="*/ 2007555 w 3031067"/>
              <a:gd name="connsiteY2326" fmla="*/ 1282675 h 2997186"/>
              <a:gd name="connsiteX2327" fmla="*/ 2006239 w 3031067"/>
              <a:gd name="connsiteY2327" fmla="*/ 1281359 h 2997186"/>
              <a:gd name="connsiteX2328" fmla="*/ 2007555 w 3031067"/>
              <a:gd name="connsiteY2328" fmla="*/ 1280043 h 2997186"/>
              <a:gd name="connsiteX2329" fmla="*/ 707118 w 3031067"/>
              <a:gd name="connsiteY2329" fmla="*/ 1270834 h 2997186"/>
              <a:gd name="connsiteX2330" fmla="*/ 735403 w 3031067"/>
              <a:gd name="connsiteY2330" fmla="*/ 1299119 h 2997186"/>
              <a:gd name="connsiteX2331" fmla="*/ 707118 w 3031067"/>
              <a:gd name="connsiteY2331" fmla="*/ 1327404 h 2997186"/>
              <a:gd name="connsiteX2332" fmla="*/ 678833 w 3031067"/>
              <a:gd name="connsiteY2332" fmla="*/ 1299119 h 2997186"/>
              <a:gd name="connsiteX2333" fmla="*/ 707118 w 3031067"/>
              <a:gd name="connsiteY2333" fmla="*/ 1270834 h 2997186"/>
              <a:gd name="connsiteX2334" fmla="*/ 2321976 w 3031067"/>
              <a:gd name="connsiteY2334" fmla="*/ 1268203 h 2997186"/>
              <a:gd name="connsiteX2335" fmla="*/ 2346972 w 3031067"/>
              <a:gd name="connsiteY2335" fmla="*/ 1293199 h 2997186"/>
              <a:gd name="connsiteX2336" fmla="*/ 2321976 w 3031067"/>
              <a:gd name="connsiteY2336" fmla="*/ 1318195 h 2997186"/>
              <a:gd name="connsiteX2337" fmla="*/ 2296980 w 3031067"/>
              <a:gd name="connsiteY2337" fmla="*/ 1293199 h 2997186"/>
              <a:gd name="connsiteX2338" fmla="*/ 2321976 w 3031067"/>
              <a:gd name="connsiteY2338" fmla="*/ 1268203 h 2997186"/>
              <a:gd name="connsiteX2339" fmla="*/ 222331 w 3031067"/>
              <a:gd name="connsiteY2339" fmla="*/ 1268203 h 2997186"/>
              <a:gd name="connsiteX2340" fmla="*/ 231540 w 3031067"/>
              <a:gd name="connsiteY2340" fmla="*/ 1277412 h 2997186"/>
              <a:gd name="connsiteX2341" fmla="*/ 222331 w 3031067"/>
              <a:gd name="connsiteY2341" fmla="*/ 1286621 h 2997186"/>
              <a:gd name="connsiteX2342" fmla="*/ 213122 w 3031067"/>
              <a:gd name="connsiteY2342" fmla="*/ 1277412 h 2997186"/>
              <a:gd name="connsiteX2343" fmla="*/ 222331 w 3031067"/>
              <a:gd name="connsiteY2343" fmla="*/ 1268203 h 2997186"/>
              <a:gd name="connsiteX2344" fmla="*/ 2714013 w 3031067"/>
              <a:gd name="connsiteY2344" fmla="*/ 1264257 h 2997186"/>
              <a:gd name="connsiteX2345" fmla="*/ 2737693 w 3031067"/>
              <a:gd name="connsiteY2345" fmla="*/ 1287937 h 2997186"/>
              <a:gd name="connsiteX2346" fmla="*/ 2714013 w 3031067"/>
              <a:gd name="connsiteY2346" fmla="*/ 1311617 h 2997186"/>
              <a:gd name="connsiteX2347" fmla="*/ 2690333 w 3031067"/>
              <a:gd name="connsiteY2347" fmla="*/ 1287937 h 2997186"/>
              <a:gd name="connsiteX2348" fmla="*/ 2714013 w 3031067"/>
              <a:gd name="connsiteY2348" fmla="*/ 1264257 h 2997186"/>
              <a:gd name="connsiteX2349" fmla="*/ 615685 w 3031067"/>
              <a:gd name="connsiteY2349" fmla="*/ 1255048 h 2997186"/>
              <a:gd name="connsiteX2350" fmla="*/ 639365 w 3031067"/>
              <a:gd name="connsiteY2350" fmla="*/ 1278728 h 2997186"/>
              <a:gd name="connsiteX2351" fmla="*/ 615685 w 3031067"/>
              <a:gd name="connsiteY2351" fmla="*/ 1302408 h 2997186"/>
              <a:gd name="connsiteX2352" fmla="*/ 592005 w 3031067"/>
              <a:gd name="connsiteY2352" fmla="*/ 1278728 h 2997186"/>
              <a:gd name="connsiteX2353" fmla="*/ 615685 w 3031067"/>
              <a:gd name="connsiteY2353" fmla="*/ 1255048 h 2997186"/>
              <a:gd name="connsiteX2354" fmla="*/ 928133 w 3031067"/>
              <a:gd name="connsiteY2354" fmla="*/ 1255047 h 2997186"/>
              <a:gd name="connsiteX2355" fmla="*/ 935369 w 3031067"/>
              <a:gd name="connsiteY2355" fmla="*/ 1262941 h 2997186"/>
              <a:gd name="connsiteX2356" fmla="*/ 928133 w 3031067"/>
              <a:gd name="connsiteY2356" fmla="*/ 1270835 h 2997186"/>
              <a:gd name="connsiteX2357" fmla="*/ 920897 w 3031067"/>
              <a:gd name="connsiteY2357" fmla="*/ 1262941 h 2997186"/>
              <a:gd name="connsiteX2358" fmla="*/ 928133 w 3031067"/>
              <a:gd name="connsiteY2358" fmla="*/ 1255047 h 2997186"/>
              <a:gd name="connsiteX2359" fmla="*/ 130899 w 3031067"/>
              <a:gd name="connsiteY2359" fmla="*/ 1252417 h 2997186"/>
              <a:gd name="connsiteX2360" fmla="*/ 135505 w 3031067"/>
              <a:gd name="connsiteY2360" fmla="*/ 1257022 h 2997186"/>
              <a:gd name="connsiteX2361" fmla="*/ 130899 w 3031067"/>
              <a:gd name="connsiteY2361" fmla="*/ 1261628 h 2997186"/>
              <a:gd name="connsiteX2362" fmla="*/ 126294 w 3031067"/>
              <a:gd name="connsiteY2362" fmla="*/ 1257022 h 2997186"/>
              <a:gd name="connsiteX2363" fmla="*/ 130899 w 3031067"/>
              <a:gd name="connsiteY2363" fmla="*/ 1252417 h 2997186"/>
              <a:gd name="connsiteX2364" fmla="*/ 2100960 w 3031067"/>
              <a:gd name="connsiteY2364" fmla="*/ 1252416 h 2997186"/>
              <a:gd name="connsiteX2365" fmla="*/ 2108854 w 3031067"/>
              <a:gd name="connsiteY2365" fmla="*/ 1258336 h 2997186"/>
              <a:gd name="connsiteX2366" fmla="*/ 2100960 w 3031067"/>
              <a:gd name="connsiteY2366" fmla="*/ 1264256 h 2997186"/>
              <a:gd name="connsiteX2367" fmla="*/ 2093066 w 3031067"/>
              <a:gd name="connsiteY2367" fmla="*/ 1258336 h 2997186"/>
              <a:gd name="connsiteX2368" fmla="*/ 2100960 w 3031067"/>
              <a:gd name="connsiteY2368" fmla="*/ 1252416 h 2997186"/>
              <a:gd name="connsiteX2369" fmla="*/ 2804787 w 3031067"/>
              <a:gd name="connsiteY2369" fmla="*/ 1248470 h 2997186"/>
              <a:gd name="connsiteX2370" fmla="*/ 2821890 w 3031067"/>
              <a:gd name="connsiteY2370" fmla="*/ 1265573 h 2997186"/>
              <a:gd name="connsiteX2371" fmla="*/ 2804787 w 3031067"/>
              <a:gd name="connsiteY2371" fmla="*/ 1282676 h 2997186"/>
              <a:gd name="connsiteX2372" fmla="*/ 2787684 w 3031067"/>
              <a:gd name="connsiteY2372" fmla="*/ 1265573 h 2997186"/>
              <a:gd name="connsiteX2373" fmla="*/ 2804787 w 3031067"/>
              <a:gd name="connsiteY2373" fmla="*/ 1248470 h 2997186"/>
              <a:gd name="connsiteX2374" fmla="*/ 2898192 w 3031067"/>
              <a:gd name="connsiteY2374" fmla="*/ 1239261 h 2997186"/>
              <a:gd name="connsiteX2375" fmla="*/ 2906086 w 3031067"/>
              <a:gd name="connsiteY2375" fmla="*/ 1245839 h 2997186"/>
              <a:gd name="connsiteX2376" fmla="*/ 2898192 w 3031067"/>
              <a:gd name="connsiteY2376" fmla="*/ 1252417 h 2997186"/>
              <a:gd name="connsiteX2377" fmla="*/ 2890298 w 3031067"/>
              <a:gd name="connsiteY2377" fmla="*/ 1245839 h 2997186"/>
              <a:gd name="connsiteX2378" fmla="*/ 2898192 w 3031067"/>
              <a:gd name="connsiteY2378" fmla="*/ 1239261 h 2997186"/>
              <a:gd name="connsiteX2379" fmla="*/ 2413407 w 3031067"/>
              <a:gd name="connsiteY2379" fmla="*/ 1239261 h 2997186"/>
              <a:gd name="connsiteX2380" fmla="*/ 2443007 w 3031067"/>
              <a:gd name="connsiteY2380" fmla="*/ 1270835 h 2997186"/>
              <a:gd name="connsiteX2381" fmla="*/ 2413407 w 3031067"/>
              <a:gd name="connsiteY2381" fmla="*/ 1302409 h 2997186"/>
              <a:gd name="connsiteX2382" fmla="*/ 2383807 w 3031067"/>
              <a:gd name="connsiteY2382" fmla="*/ 1270835 h 2997186"/>
              <a:gd name="connsiteX2383" fmla="*/ 2413407 w 3031067"/>
              <a:gd name="connsiteY2383" fmla="*/ 1239261 h 2997186"/>
              <a:gd name="connsiteX2384" fmla="*/ 1855607 w 3031067"/>
              <a:gd name="connsiteY2384" fmla="*/ 1239261 h 2997186"/>
              <a:gd name="connsiteX2385" fmla="*/ 1856265 w 3031067"/>
              <a:gd name="connsiteY2385" fmla="*/ 1239919 h 2997186"/>
              <a:gd name="connsiteX2386" fmla="*/ 1855607 w 3031067"/>
              <a:gd name="connsiteY2386" fmla="*/ 1240577 h 2997186"/>
              <a:gd name="connsiteX2387" fmla="*/ 1854949 w 3031067"/>
              <a:gd name="connsiteY2387" fmla="*/ 1239919 h 2997186"/>
              <a:gd name="connsiteX2388" fmla="*/ 1855607 w 3031067"/>
              <a:gd name="connsiteY2388" fmla="*/ 1239261 h 2997186"/>
              <a:gd name="connsiteX2389" fmla="*/ 521623 w 3031067"/>
              <a:gd name="connsiteY2389" fmla="*/ 1236630 h 2997186"/>
              <a:gd name="connsiteX2390" fmla="*/ 542015 w 3031067"/>
              <a:gd name="connsiteY2390" fmla="*/ 1257021 h 2997186"/>
              <a:gd name="connsiteX2391" fmla="*/ 521623 w 3031067"/>
              <a:gd name="connsiteY2391" fmla="*/ 1277412 h 2997186"/>
              <a:gd name="connsiteX2392" fmla="*/ 501231 w 3031067"/>
              <a:gd name="connsiteY2392" fmla="*/ 1257021 h 2997186"/>
              <a:gd name="connsiteX2393" fmla="*/ 521623 w 3031067"/>
              <a:gd name="connsiteY2393" fmla="*/ 1236630 h 2997186"/>
              <a:gd name="connsiteX2394" fmla="*/ 36838 w 3031067"/>
              <a:gd name="connsiteY2394" fmla="*/ 1232683 h 2997186"/>
              <a:gd name="connsiteX2395" fmla="*/ 38154 w 3031067"/>
              <a:gd name="connsiteY2395" fmla="*/ 1234657 h 2997186"/>
              <a:gd name="connsiteX2396" fmla="*/ 36838 w 3031067"/>
              <a:gd name="connsiteY2396" fmla="*/ 1236631 h 2997186"/>
              <a:gd name="connsiteX2397" fmla="*/ 35522 w 3031067"/>
              <a:gd name="connsiteY2397" fmla="*/ 1234657 h 2997186"/>
              <a:gd name="connsiteX2398" fmla="*/ 36838 w 3031067"/>
              <a:gd name="connsiteY2398" fmla="*/ 1232683 h 2997186"/>
              <a:gd name="connsiteX2399" fmla="*/ 832754 w 3031067"/>
              <a:gd name="connsiteY2399" fmla="*/ 1223474 h 2997186"/>
              <a:gd name="connsiteX2400" fmla="*/ 851172 w 3031067"/>
              <a:gd name="connsiteY2400" fmla="*/ 1240577 h 2997186"/>
              <a:gd name="connsiteX2401" fmla="*/ 832754 w 3031067"/>
              <a:gd name="connsiteY2401" fmla="*/ 1257680 h 2997186"/>
              <a:gd name="connsiteX2402" fmla="*/ 814336 w 3031067"/>
              <a:gd name="connsiteY2402" fmla="*/ 1240577 h 2997186"/>
              <a:gd name="connsiteX2403" fmla="*/ 832754 w 3031067"/>
              <a:gd name="connsiteY2403" fmla="*/ 1223474 h 2997186"/>
              <a:gd name="connsiteX2404" fmla="*/ 2508128 w 3031067"/>
              <a:gd name="connsiteY2404" fmla="*/ 1220843 h 2997186"/>
              <a:gd name="connsiteX2405" fmla="*/ 2537728 w 3031067"/>
              <a:gd name="connsiteY2405" fmla="*/ 1250443 h 2997186"/>
              <a:gd name="connsiteX2406" fmla="*/ 2508128 w 3031067"/>
              <a:gd name="connsiteY2406" fmla="*/ 1280043 h 2997186"/>
              <a:gd name="connsiteX2407" fmla="*/ 2478528 w 3031067"/>
              <a:gd name="connsiteY2407" fmla="*/ 1250443 h 2997186"/>
              <a:gd name="connsiteX2408" fmla="*/ 2508128 w 3031067"/>
              <a:gd name="connsiteY2408" fmla="*/ 1220843 h 2997186"/>
              <a:gd name="connsiteX2409" fmla="*/ 2196338 w 3031067"/>
              <a:gd name="connsiteY2409" fmla="*/ 1220843 h 2997186"/>
              <a:gd name="connsiteX2410" fmla="*/ 2211467 w 3031067"/>
              <a:gd name="connsiteY2410" fmla="*/ 1236630 h 2997186"/>
              <a:gd name="connsiteX2411" fmla="*/ 2196338 w 3031067"/>
              <a:gd name="connsiteY2411" fmla="*/ 1252417 h 2997186"/>
              <a:gd name="connsiteX2412" fmla="*/ 2181209 w 3031067"/>
              <a:gd name="connsiteY2412" fmla="*/ 1236630 h 2997186"/>
              <a:gd name="connsiteX2413" fmla="*/ 2196338 w 3031067"/>
              <a:gd name="connsiteY2413" fmla="*/ 1220843 h 2997186"/>
              <a:gd name="connsiteX2414" fmla="*/ 428876 w 3031067"/>
              <a:gd name="connsiteY2414" fmla="*/ 1220843 h 2997186"/>
              <a:gd name="connsiteX2415" fmla="*/ 444663 w 3031067"/>
              <a:gd name="connsiteY2415" fmla="*/ 1236630 h 2997186"/>
              <a:gd name="connsiteX2416" fmla="*/ 428876 w 3031067"/>
              <a:gd name="connsiteY2416" fmla="*/ 1252417 h 2997186"/>
              <a:gd name="connsiteX2417" fmla="*/ 413089 w 3031067"/>
              <a:gd name="connsiteY2417" fmla="*/ 1236630 h 2997186"/>
              <a:gd name="connsiteX2418" fmla="*/ 428876 w 3031067"/>
              <a:gd name="connsiteY2418" fmla="*/ 1220843 h 2997186"/>
              <a:gd name="connsiteX2419" fmla="*/ 2988968 w 3031067"/>
              <a:gd name="connsiteY2419" fmla="*/ 1216897 h 2997186"/>
              <a:gd name="connsiteX2420" fmla="*/ 2996862 w 3031067"/>
              <a:gd name="connsiteY2420" fmla="*/ 1224791 h 2997186"/>
              <a:gd name="connsiteX2421" fmla="*/ 2988968 w 3031067"/>
              <a:gd name="connsiteY2421" fmla="*/ 1232685 h 2997186"/>
              <a:gd name="connsiteX2422" fmla="*/ 2981074 w 3031067"/>
              <a:gd name="connsiteY2422" fmla="*/ 1224791 h 2997186"/>
              <a:gd name="connsiteX2423" fmla="*/ 2988968 w 3031067"/>
              <a:gd name="connsiteY2423" fmla="*/ 1216897 h 2997186"/>
              <a:gd name="connsiteX2424" fmla="*/ 1070214 w 3031067"/>
              <a:gd name="connsiteY2424" fmla="*/ 1211634 h 2997186"/>
              <a:gd name="connsiteX2425" fmla="*/ 1073503 w 3031067"/>
              <a:gd name="connsiteY2425" fmla="*/ 1214265 h 2997186"/>
              <a:gd name="connsiteX2426" fmla="*/ 1070214 w 3031067"/>
              <a:gd name="connsiteY2426" fmla="*/ 1216896 h 2997186"/>
              <a:gd name="connsiteX2427" fmla="*/ 1066925 w 3031067"/>
              <a:gd name="connsiteY2427" fmla="*/ 1214265 h 2997186"/>
              <a:gd name="connsiteX2428" fmla="*/ 1070214 w 3031067"/>
              <a:gd name="connsiteY2428" fmla="*/ 1211634 h 2997186"/>
              <a:gd name="connsiteX2429" fmla="*/ 1956905 w 3031067"/>
              <a:gd name="connsiteY2429" fmla="*/ 1207687 h 2997186"/>
              <a:gd name="connsiteX2430" fmla="*/ 1961511 w 3031067"/>
              <a:gd name="connsiteY2430" fmla="*/ 1210976 h 2997186"/>
              <a:gd name="connsiteX2431" fmla="*/ 1956905 w 3031067"/>
              <a:gd name="connsiteY2431" fmla="*/ 1214265 h 2997186"/>
              <a:gd name="connsiteX2432" fmla="*/ 1952300 w 3031067"/>
              <a:gd name="connsiteY2432" fmla="*/ 1210976 h 2997186"/>
              <a:gd name="connsiteX2433" fmla="*/ 1956905 w 3031067"/>
              <a:gd name="connsiteY2433" fmla="*/ 1207687 h 2997186"/>
              <a:gd name="connsiteX2434" fmla="*/ 334813 w 3031067"/>
              <a:gd name="connsiteY2434" fmla="*/ 1202425 h 2997186"/>
              <a:gd name="connsiteX2435" fmla="*/ 347311 w 3031067"/>
              <a:gd name="connsiteY2435" fmla="*/ 1214923 h 2997186"/>
              <a:gd name="connsiteX2436" fmla="*/ 334813 w 3031067"/>
              <a:gd name="connsiteY2436" fmla="*/ 1227421 h 2997186"/>
              <a:gd name="connsiteX2437" fmla="*/ 322315 w 3031067"/>
              <a:gd name="connsiteY2437" fmla="*/ 1214923 h 2997186"/>
              <a:gd name="connsiteX2438" fmla="*/ 334813 w 3031067"/>
              <a:gd name="connsiteY2438" fmla="*/ 1202425 h 2997186"/>
              <a:gd name="connsiteX2439" fmla="*/ 2600217 w 3031067"/>
              <a:gd name="connsiteY2439" fmla="*/ 1198479 h 2997186"/>
              <a:gd name="connsiteX2440" fmla="*/ 2628502 w 3031067"/>
              <a:gd name="connsiteY2440" fmla="*/ 1226764 h 2997186"/>
              <a:gd name="connsiteX2441" fmla="*/ 2600217 w 3031067"/>
              <a:gd name="connsiteY2441" fmla="*/ 1255049 h 2997186"/>
              <a:gd name="connsiteX2442" fmla="*/ 2571932 w 3031067"/>
              <a:gd name="connsiteY2442" fmla="*/ 1226764 h 2997186"/>
              <a:gd name="connsiteX2443" fmla="*/ 2600217 w 3031067"/>
              <a:gd name="connsiteY2443" fmla="*/ 1198479 h 2997186"/>
              <a:gd name="connsiteX2444" fmla="*/ 738691 w 3031067"/>
              <a:gd name="connsiteY2444" fmla="*/ 1191901 h 2997186"/>
              <a:gd name="connsiteX2445" fmla="*/ 766976 w 3031067"/>
              <a:gd name="connsiteY2445" fmla="*/ 1218870 h 2997186"/>
              <a:gd name="connsiteX2446" fmla="*/ 738691 w 3031067"/>
              <a:gd name="connsiteY2446" fmla="*/ 1245839 h 2997186"/>
              <a:gd name="connsiteX2447" fmla="*/ 710406 w 3031067"/>
              <a:gd name="connsiteY2447" fmla="*/ 1218870 h 2997186"/>
              <a:gd name="connsiteX2448" fmla="*/ 738691 w 3031067"/>
              <a:gd name="connsiteY2448" fmla="*/ 1191901 h 2997186"/>
              <a:gd name="connsiteX2449" fmla="*/ 243380 w 3031067"/>
              <a:gd name="connsiteY2449" fmla="*/ 1186638 h 2997186"/>
              <a:gd name="connsiteX2450" fmla="*/ 251274 w 3031067"/>
              <a:gd name="connsiteY2450" fmla="*/ 1194532 h 2997186"/>
              <a:gd name="connsiteX2451" fmla="*/ 243380 w 3031067"/>
              <a:gd name="connsiteY2451" fmla="*/ 1202426 h 2997186"/>
              <a:gd name="connsiteX2452" fmla="*/ 235486 w 3031067"/>
              <a:gd name="connsiteY2452" fmla="*/ 1194532 h 2997186"/>
              <a:gd name="connsiteX2453" fmla="*/ 243380 w 3031067"/>
              <a:gd name="connsiteY2453" fmla="*/ 1186638 h 2997186"/>
              <a:gd name="connsiteX2454" fmla="*/ 2690333 w 3031067"/>
              <a:gd name="connsiteY2454" fmla="*/ 1182692 h 2997186"/>
              <a:gd name="connsiteX2455" fmla="*/ 2715329 w 3031067"/>
              <a:gd name="connsiteY2455" fmla="*/ 1206372 h 2997186"/>
              <a:gd name="connsiteX2456" fmla="*/ 2690333 w 3031067"/>
              <a:gd name="connsiteY2456" fmla="*/ 1230052 h 2997186"/>
              <a:gd name="connsiteX2457" fmla="*/ 2665337 w 3031067"/>
              <a:gd name="connsiteY2457" fmla="*/ 1206372 h 2997186"/>
              <a:gd name="connsiteX2458" fmla="*/ 2690333 w 3031067"/>
              <a:gd name="connsiteY2458" fmla="*/ 1182692 h 2997186"/>
              <a:gd name="connsiteX2459" fmla="*/ 2290402 w 3031067"/>
              <a:gd name="connsiteY2459" fmla="*/ 1182692 h 2997186"/>
              <a:gd name="connsiteX2460" fmla="*/ 2318029 w 3031067"/>
              <a:gd name="connsiteY2460" fmla="*/ 1212292 h 2997186"/>
              <a:gd name="connsiteX2461" fmla="*/ 2290402 w 3031067"/>
              <a:gd name="connsiteY2461" fmla="*/ 1241892 h 2997186"/>
              <a:gd name="connsiteX2462" fmla="*/ 2262775 w 3031067"/>
              <a:gd name="connsiteY2462" fmla="*/ 1212292 h 2997186"/>
              <a:gd name="connsiteX2463" fmla="*/ 2290402 w 3031067"/>
              <a:gd name="connsiteY2463" fmla="*/ 1182692 h 2997186"/>
              <a:gd name="connsiteX2464" fmla="*/ 1793775 w 3031067"/>
              <a:gd name="connsiteY2464" fmla="*/ 1182691 h 2997186"/>
              <a:gd name="connsiteX2465" fmla="*/ 1794433 w 3031067"/>
              <a:gd name="connsiteY2465" fmla="*/ 1183349 h 2997186"/>
              <a:gd name="connsiteX2466" fmla="*/ 1793775 w 3031067"/>
              <a:gd name="connsiteY2466" fmla="*/ 1184007 h 2997186"/>
              <a:gd name="connsiteX2467" fmla="*/ 1793117 w 3031067"/>
              <a:gd name="connsiteY2467" fmla="*/ 1183349 h 2997186"/>
              <a:gd name="connsiteX2468" fmla="*/ 1793775 w 3031067"/>
              <a:gd name="connsiteY2468" fmla="*/ 1182691 h 2997186"/>
              <a:gd name="connsiteX2469" fmla="*/ 971547 w 3031067"/>
              <a:gd name="connsiteY2469" fmla="*/ 1180060 h 2997186"/>
              <a:gd name="connsiteX2470" fmla="*/ 982730 w 3031067"/>
              <a:gd name="connsiteY2470" fmla="*/ 1191243 h 2997186"/>
              <a:gd name="connsiteX2471" fmla="*/ 971547 w 3031067"/>
              <a:gd name="connsiteY2471" fmla="*/ 1202426 h 2997186"/>
              <a:gd name="connsiteX2472" fmla="*/ 960364 w 3031067"/>
              <a:gd name="connsiteY2472" fmla="*/ 1191243 h 2997186"/>
              <a:gd name="connsiteX2473" fmla="*/ 971547 w 3031067"/>
              <a:gd name="connsiteY2473" fmla="*/ 1180060 h 2997186"/>
              <a:gd name="connsiteX2474" fmla="*/ 2056889 w 3031067"/>
              <a:gd name="connsiteY2474" fmla="*/ 1173482 h 2997186"/>
              <a:gd name="connsiteX2475" fmla="*/ 2070703 w 3031067"/>
              <a:gd name="connsiteY2475" fmla="*/ 1185980 h 2997186"/>
              <a:gd name="connsiteX2476" fmla="*/ 2056889 w 3031067"/>
              <a:gd name="connsiteY2476" fmla="*/ 1198478 h 2997186"/>
              <a:gd name="connsiteX2477" fmla="*/ 2043075 w 3031067"/>
              <a:gd name="connsiteY2477" fmla="*/ 1185980 h 2997186"/>
              <a:gd name="connsiteX2478" fmla="*/ 2056889 w 3031067"/>
              <a:gd name="connsiteY2478" fmla="*/ 1173482 h 2997186"/>
              <a:gd name="connsiteX2479" fmla="*/ 643313 w 3031067"/>
              <a:gd name="connsiteY2479" fmla="*/ 1170852 h 2997186"/>
              <a:gd name="connsiteX2480" fmla="*/ 669625 w 3031067"/>
              <a:gd name="connsiteY2480" fmla="*/ 1197164 h 2997186"/>
              <a:gd name="connsiteX2481" fmla="*/ 643313 w 3031067"/>
              <a:gd name="connsiteY2481" fmla="*/ 1223476 h 2997186"/>
              <a:gd name="connsiteX2482" fmla="*/ 617001 w 3031067"/>
              <a:gd name="connsiteY2482" fmla="*/ 1197164 h 2997186"/>
              <a:gd name="connsiteX2483" fmla="*/ 643313 w 3031067"/>
              <a:gd name="connsiteY2483" fmla="*/ 1170852 h 2997186"/>
              <a:gd name="connsiteX2484" fmla="*/ 150632 w 3031067"/>
              <a:gd name="connsiteY2484" fmla="*/ 1170852 h 2997186"/>
              <a:gd name="connsiteX2485" fmla="*/ 153921 w 3031067"/>
              <a:gd name="connsiteY2485" fmla="*/ 1174141 h 2997186"/>
              <a:gd name="connsiteX2486" fmla="*/ 150632 w 3031067"/>
              <a:gd name="connsiteY2486" fmla="*/ 1177430 h 2997186"/>
              <a:gd name="connsiteX2487" fmla="*/ 147343 w 3031067"/>
              <a:gd name="connsiteY2487" fmla="*/ 1174141 h 2997186"/>
              <a:gd name="connsiteX2488" fmla="*/ 150632 w 3031067"/>
              <a:gd name="connsiteY2488" fmla="*/ 1170852 h 2997186"/>
              <a:gd name="connsiteX2489" fmla="*/ 2784396 w 3031067"/>
              <a:gd name="connsiteY2489" fmla="*/ 1164274 h 2997186"/>
              <a:gd name="connsiteX2490" fmla="*/ 2803472 w 3031067"/>
              <a:gd name="connsiteY2490" fmla="*/ 1184665 h 2997186"/>
              <a:gd name="connsiteX2491" fmla="*/ 2784396 w 3031067"/>
              <a:gd name="connsiteY2491" fmla="*/ 1205056 h 2997186"/>
              <a:gd name="connsiteX2492" fmla="*/ 2765320 w 3031067"/>
              <a:gd name="connsiteY2492" fmla="*/ 1184665 h 2997186"/>
              <a:gd name="connsiteX2493" fmla="*/ 2784396 w 3031067"/>
              <a:gd name="connsiteY2493" fmla="*/ 1164274 h 2997186"/>
              <a:gd name="connsiteX2494" fmla="*/ 2383807 w 3031067"/>
              <a:gd name="connsiteY2494" fmla="*/ 1157696 h 2997186"/>
              <a:gd name="connsiteX2495" fmla="*/ 2415381 w 3031067"/>
              <a:gd name="connsiteY2495" fmla="*/ 1190585 h 2997186"/>
              <a:gd name="connsiteX2496" fmla="*/ 2383807 w 3031067"/>
              <a:gd name="connsiteY2496" fmla="*/ 1223474 h 2997186"/>
              <a:gd name="connsiteX2497" fmla="*/ 2352233 w 3031067"/>
              <a:gd name="connsiteY2497" fmla="*/ 1190585 h 2997186"/>
              <a:gd name="connsiteX2498" fmla="*/ 2383807 w 3031067"/>
              <a:gd name="connsiteY2498" fmla="*/ 1157696 h 2997186"/>
              <a:gd name="connsiteX2499" fmla="*/ 549907 w 3031067"/>
              <a:gd name="connsiteY2499" fmla="*/ 1155065 h 2997186"/>
              <a:gd name="connsiteX2500" fmla="*/ 573587 w 3031067"/>
              <a:gd name="connsiteY2500" fmla="*/ 1176772 h 2997186"/>
              <a:gd name="connsiteX2501" fmla="*/ 549907 w 3031067"/>
              <a:gd name="connsiteY2501" fmla="*/ 1198479 h 2997186"/>
              <a:gd name="connsiteX2502" fmla="*/ 526227 w 3031067"/>
              <a:gd name="connsiteY2502" fmla="*/ 1176772 h 2997186"/>
              <a:gd name="connsiteX2503" fmla="*/ 549907 w 3031067"/>
              <a:gd name="connsiteY2503" fmla="*/ 1155065 h 2997186"/>
              <a:gd name="connsiteX2504" fmla="*/ 2876486 w 3031067"/>
              <a:gd name="connsiteY2504" fmla="*/ 1152434 h 2997186"/>
              <a:gd name="connsiteX2505" fmla="*/ 2890300 w 3031067"/>
              <a:gd name="connsiteY2505" fmla="*/ 1164932 h 2997186"/>
              <a:gd name="connsiteX2506" fmla="*/ 2876486 w 3031067"/>
              <a:gd name="connsiteY2506" fmla="*/ 1177430 h 2997186"/>
              <a:gd name="connsiteX2507" fmla="*/ 2862672 w 3031067"/>
              <a:gd name="connsiteY2507" fmla="*/ 1164932 h 2997186"/>
              <a:gd name="connsiteX2508" fmla="*/ 2876486 w 3031067"/>
              <a:gd name="connsiteY2508" fmla="*/ 1152434 h 2997186"/>
              <a:gd name="connsiteX2509" fmla="*/ 1126783 w 3031067"/>
              <a:gd name="connsiteY2509" fmla="*/ 1152433 h 2997186"/>
              <a:gd name="connsiteX2510" fmla="*/ 1127441 w 3031067"/>
              <a:gd name="connsiteY2510" fmla="*/ 1153091 h 2997186"/>
              <a:gd name="connsiteX2511" fmla="*/ 1126783 w 3031067"/>
              <a:gd name="connsiteY2511" fmla="*/ 1153749 h 2997186"/>
              <a:gd name="connsiteX2512" fmla="*/ 1126125 w 3031067"/>
              <a:gd name="connsiteY2512" fmla="*/ 1153091 h 2997186"/>
              <a:gd name="connsiteX2513" fmla="*/ 1126783 w 3031067"/>
              <a:gd name="connsiteY2513" fmla="*/ 1152433 h 2997186"/>
              <a:gd name="connsiteX2514" fmla="*/ 58545 w 3031067"/>
              <a:gd name="connsiteY2514" fmla="*/ 1148487 h 2997186"/>
              <a:gd name="connsiteX2515" fmla="*/ 63151 w 3031067"/>
              <a:gd name="connsiteY2515" fmla="*/ 1153092 h 2997186"/>
              <a:gd name="connsiteX2516" fmla="*/ 58545 w 3031067"/>
              <a:gd name="connsiteY2516" fmla="*/ 1157698 h 2997186"/>
              <a:gd name="connsiteX2517" fmla="*/ 53940 w 3031067"/>
              <a:gd name="connsiteY2517" fmla="*/ 1153092 h 2997186"/>
              <a:gd name="connsiteX2518" fmla="*/ 58545 w 3031067"/>
              <a:gd name="connsiteY2518" fmla="*/ 1148487 h 2997186"/>
              <a:gd name="connsiteX2519" fmla="*/ 872879 w 3031067"/>
              <a:gd name="connsiteY2519" fmla="*/ 1145856 h 2997186"/>
              <a:gd name="connsiteX2520" fmla="*/ 894586 w 3031067"/>
              <a:gd name="connsiteY2520" fmla="*/ 1166247 h 2997186"/>
              <a:gd name="connsiteX2521" fmla="*/ 872879 w 3031067"/>
              <a:gd name="connsiteY2521" fmla="*/ 1186638 h 2997186"/>
              <a:gd name="connsiteX2522" fmla="*/ 851172 w 3031067"/>
              <a:gd name="connsiteY2522" fmla="*/ 1166247 h 2997186"/>
              <a:gd name="connsiteX2523" fmla="*/ 872879 w 3031067"/>
              <a:gd name="connsiteY2523" fmla="*/ 1145856 h 2997186"/>
              <a:gd name="connsiteX2524" fmla="*/ 2477870 w 3031067"/>
              <a:gd name="connsiteY2524" fmla="*/ 1139278 h 2997186"/>
              <a:gd name="connsiteX2525" fmla="*/ 2508786 w 3031067"/>
              <a:gd name="connsiteY2525" fmla="*/ 1170852 h 2997186"/>
              <a:gd name="connsiteX2526" fmla="*/ 2477870 w 3031067"/>
              <a:gd name="connsiteY2526" fmla="*/ 1202426 h 2997186"/>
              <a:gd name="connsiteX2527" fmla="*/ 2446954 w 3031067"/>
              <a:gd name="connsiteY2527" fmla="*/ 1170852 h 2997186"/>
              <a:gd name="connsiteX2528" fmla="*/ 2477870 w 3031067"/>
              <a:gd name="connsiteY2528" fmla="*/ 1139278 h 2997186"/>
              <a:gd name="connsiteX2529" fmla="*/ 2154241 w 3031067"/>
              <a:gd name="connsiteY2529" fmla="*/ 1139278 h 2997186"/>
              <a:gd name="connsiteX2530" fmla="*/ 2174633 w 3031067"/>
              <a:gd name="connsiteY2530" fmla="*/ 1160985 h 2997186"/>
              <a:gd name="connsiteX2531" fmla="*/ 2154241 w 3031067"/>
              <a:gd name="connsiteY2531" fmla="*/ 1182692 h 2997186"/>
              <a:gd name="connsiteX2532" fmla="*/ 2133849 w 3031067"/>
              <a:gd name="connsiteY2532" fmla="*/ 1160985 h 2997186"/>
              <a:gd name="connsiteX2533" fmla="*/ 2154241 w 3031067"/>
              <a:gd name="connsiteY2533" fmla="*/ 1139278 h 2997186"/>
              <a:gd name="connsiteX2534" fmla="*/ 2969235 w 3031067"/>
              <a:gd name="connsiteY2534" fmla="*/ 1136647 h 2997186"/>
              <a:gd name="connsiteX2535" fmla="*/ 2975813 w 3031067"/>
              <a:gd name="connsiteY2535" fmla="*/ 1142567 h 2997186"/>
              <a:gd name="connsiteX2536" fmla="*/ 2969235 w 3031067"/>
              <a:gd name="connsiteY2536" fmla="*/ 1148487 h 2997186"/>
              <a:gd name="connsiteX2537" fmla="*/ 2962657 w 3031067"/>
              <a:gd name="connsiteY2537" fmla="*/ 1142567 h 2997186"/>
              <a:gd name="connsiteX2538" fmla="*/ 2969235 w 3031067"/>
              <a:gd name="connsiteY2538" fmla="*/ 1136647 h 2997186"/>
              <a:gd name="connsiteX2539" fmla="*/ 457160 w 3031067"/>
              <a:gd name="connsiteY2539" fmla="*/ 1136647 h 2997186"/>
              <a:gd name="connsiteX2540" fmla="*/ 476236 w 3031067"/>
              <a:gd name="connsiteY2540" fmla="*/ 1155065 h 2997186"/>
              <a:gd name="connsiteX2541" fmla="*/ 457160 w 3031067"/>
              <a:gd name="connsiteY2541" fmla="*/ 1173483 h 2997186"/>
              <a:gd name="connsiteX2542" fmla="*/ 438084 w 3031067"/>
              <a:gd name="connsiteY2542" fmla="*/ 1155065 h 2997186"/>
              <a:gd name="connsiteX2543" fmla="*/ 457160 w 3031067"/>
              <a:gd name="connsiteY2543" fmla="*/ 1136647 h 2997186"/>
              <a:gd name="connsiteX2544" fmla="*/ 2571932 w 3031067"/>
              <a:gd name="connsiteY2544" fmla="*/ 1120860 h 2997186"/>
              <a:gd name="connsiteX2545" fmla="*/ 2599559 w 3031067"/>
              <a:gd name="connsiteY2545" fmla="*/ 1149145 h 2997186"/>
              <a:gd name="connsiteX2546" fmla="*/ 2571932 w 3031067"/>
              <a:gd name="connsiteY2546" fmla="*/ 1177430 h 2997186"/>
              <a:gd name="connsiteX2547" fmla="*/ 2544305 w 3031067"/>
              <a:gd name="connsiteY2547" fmla="*/ 1149145 h 2997186"/>
              <a:gd name="connsiteX2548" fmla="*/ 2571932 w 3031067"/>
              <a:gd name="connsiteY2548" fmla="*/ 1120860 h 2997186"/>
              <a:gd name="connsiteX2549" fmla="*/ 363097 w 3031067"/>
              <a:gd name="connsiteY2549" fmla="*/ 1120860 h 2997186"/>
              <a:gd name="connsiteX2550" fmla="*/ 378884 w 3031067"/>
              <a:gd name="connsiteY2550" fmla="*/ 1134674 h 2997186"/>
              <a:gd name="connsiteX2551" fmla="*/ 363097 w 3031067"/>
              <a:gd name="connsiteY2551" fmla="*/ 1148488 h 2997186"/>
              <a:gd name="connsiteX2552" fmla="*/ 347310 w 3031067"/>
              <a:gd name="connsiteY2552" fmla="*/ 1134674 h 2997186"/>
              <a:gd name="connsiteX2553" fmla="*/ 363097 w 3031067"/>
              <a:gd name="connsiteY2553" fmla="*/ 1120860 h 2997186"/>
              <a:gd name="connsiteX2554" fmla="*/ 1023511 w 3031067"/>
              <a:gd name="connsiteY2554" fmla="*/ 1114282 h 2997186"/>
              <a:gd name="connsiteX2555" fmla="*/ 1032720 w 3031067"/>
              <a:gd name="connsiteY2555" fmla="*/ 1123491 h 2997186"/>
              <a:gd name="connsiteX2556" fmla="*/ 1023511 w 3031067"/>
              <a:gd name="connsiteY2556" fmla="*/ 1132700 h 2997186"/>
              <a:gd name="connsiteX2557" fmla="*/ 1014302 w 3031067"/>
              <a:gd name="connsiteY2557" fmla="*/ 1123491 h 2997186"/>
              <a:gd name="connsiteX2558" fmla="*/ 1023511 w 3031067"/>
              <a:gd name="connsiteY2558" fmla="*/ 1114282 h 2997186"/>
              <a:gd name="connsiteX2559" fmla="*/ 776843 w 3031067"/>
              <a:gd name="connsiteY2559" fmla="*/ 1114282 h 2997186"/>
              <a:gd name="connsiteX2560" fmla="*/ 805128 w 3031067"/>
              <a:gd name="connsiteY2560" fmla="*/ 1142567 h 2997186"/>
              <a:gd name="connsiteX2561" fmla="*/ 776843 w 3031067"/>
              <a:gd name="connsiteY2561" fmla="*/ 1170852 h 2997186"/>
              <a:gd name="connsiteX2562" fmla="*/ 748558 w 3031067"/>
              <a:gd name="connsiteY2562" fmla="*/ 1142567 h 2997186"/>
              <a:gd name="connsiteX2563" fmla="*/ 776843 w 3031067"/>
              <a:gd name="connsiteY2563" fmla="*/ 1114282 h 2997186"/>
              <a:gd name="connsiteX2564" fmla="*/ 2251592 w 3031067"/>
              <a:gd name="connsiteY2564" fmla="*/ 1107705 h 2997186"/>
              <a:gd name="connsiteX2565" fmla="*/ 2281192 w 3031067"/>
              <a:gd name="connsiteY2565" fmla="*/ 1137305 h 2997186"/>
              <a:gd name="connsiteX2566" fmla="*/ 2251592 w 3031067"/>
              <a:gd name="connsiteY2566" fmla="*/ 1166905 h 2997186"/>
              <a:gd name="connsiteX2567" fmla="*/ 2221992 w 3031067"/>
              <a:gd name="connsiteY2567" fmla="*/ 1137305 h 2997186"/>
              <a:gd name="connsiteX2568" fmla="*/ 2251592 w 3031067"/>
              <a:gd name="connsiteY2568" fmla="*/ 1107705 h 2997186"/>
              <a:gd name="connsiteX2569" fmla="*/ 2004266 w 3031067"/>
              <a:gd name="connsiteY2569" fmla="*/ 1107704 h 2997186"/>
              <a:gd name="connsiteX2570" fmla="*/ 2015449 w 3031067"/>
              <a:gd name="connsiteY2570" fmla="*/ 1118887 h 2997186"/>
              <a:gd name="connsiteX2571" fmla="*/ 2004266 w 3031067"/>
              <a:gd name="connsiteY2571" fmla="*/ 1130070 h 2997186"/>
              <a:gd name="connsiteX2572" fmla="*/ 1993083 w 3031067"/>
              <a:gd name="connsiteY2572" fmla="*/ 1118887 h 2997186"/>
              <a:gd name="connsiteX2573" fmla="*/ 2004266 w 3031067"/>
              <a:gd name="connsiteY2573" fmla="*/ 1107704 h 2997186"/>
              <a:gd name="connsiteX2574" fmla="*/ 2664022 w 3031067"/>
              <a:gd name="connsiteY2574" fmla="*/ 1101127 h 2997186"/>
              <a:gd name="connsiteX2575" fmla="*/ 2687702 w 3031067"/>
              <a:gd name="connsiteY2575" fmla="*/ 1126781 h 2997186"/>
              <a:gd name="connsiteX2576" fmla="*/ 2664022 w 3031067"/>
              <a:gd name="connsiteY2576" fmla="*/ 1152435 h 2997186"/>
              <a:gd name="connsiteX2577" fmla="*/ 2640342 w 3031067"/>
              <a:gd name="connsiteY2577" fmla="*/ 1126781 h 2997186"/>
              <a:gd name="connsiteX2578" fmla="*/ 2664022 w 3031067"/>
              <a:gd name="connsiteY2578" fmla="*/ 1101127 h 2997186"/>
              <a:gd name="connsiteX2579" fmla="*/ 269033 w 3031067"/>
              <a:gd name="connsiteY2579" fmla="*/ 1101127 h 2997186"/>
              <a:gd name="connsiteX2580" fmla="*/ 281531 w 3031067"/>
              <a:gd name="connsiteY2580" fmla="*/ 1113625 h 2997186"/>
              <a:gd name="connsiteX2581" fmla="*/ 269033 w 3031067"/>
              <a:gd name="connsiteY2581" fmla="*/ 1126123 h 2997186"/>
              <a:gd name="connsiteX2582" fmla="*/ 256535 w 3031067"/>
              <a:gd name="connsiteY2582" fmla="*/ 1113625 h 2997186"/>
              <a:gd name="connsiteX2583" fmla="*/ 269033 w 3031067"/>
              <a:gd name="connsiteY2583" fmla="*/ 1101127 h 2997186"/>
              <a:gd name="connsiteX2584" fmla="*/ 680806 w 3031067"/>
              <a:gd name="connsiteY2584" fmla="*/ 1095865 h 2997186"/>
              <a:gd name="connsiteX2585" fmla="*/ 707775 w 3031067"/>
              <a:gd name="connsiteY2585" fmla="*/ 1122177 h 2997186"/>
              <a:gd name="connsiteX2586" fmla="*/ 680806 w 3031067"/>
              <a:gd name="connsiteY2586" fmla="*/ 1148489 h 2997186"/>
              <a:gd name="connsiteX2587" fmla="*/ 653837 w 3031067"/>
              <a:gd name="connsiteY2587" fmla="*/ 1122177 h 2997186"/>
              <a:gd name="connsiteX2588" fmla="*/ 680806 w 3031067"/>
              <a:gd name="connsiteY2588" fmla="*/ 1095865 h 2997186"/>
              <a:gd name="connsiteX2589" fmla="*/ 1831927 w 3031067"/>
              <a:gd name="connsiteY2589" fmla="*/ 1095864 h 2997186"/>
              <a:gd name="connsiteX2590" fmla="*/ 1833901 w 3031067"/>
              <a:gd name="connsiteY2590" fmla="*/ 1097180 h 2997186"/>
              <a:gd name="connsiteX2591" fmla="*/ 1831927 w 3031067"/>
              <a:gd name="connsiteY2591" fmla="*/ 1098496 h 2997186"/>
              <a:gd name="connsiteX2592" fmla="*/ 1829953 w 3031067"/>
              <a:gd name="connsiteY2592" fmla="*/ 1097180 h 2997186"/>
              <a:gd name="connsiteX2593" fmla="*/ 1831927 w 3031067"/>
              <a:gd name="connsiteY2593" fmla="*/ 1095864 h 2997186"/>
              <a:gd name="connsiteX2594" fmla="*/ 2756769 w 3031067"/>
              <a:gd name="connsiteY2594" fmla="*/ 1091918 h 2997186"/>
              <a:gd name="connsiteX2595" fmla="*/ 2769267 w 3031067"/>
              <a:gd name="connsiteY2595" fmla="*/ 1104416 h 2997186"/>
              <a:gd name="connsiteX2596" fmla="*/ 2756769 w 3031067"/>
              <a:gd name="connsiteY2596" fmla="*/ 1116914 h 2997186"/>
              <a:gd name="connsiteX2597" fmla="*/ 2744271 w 3031067"/>
              <a:gd name="connsiteY2597" fmla="*/ 1104416 h 2997186"/>
              <a:gd name="connsiteX2598" fmla="*/ 2756769 w 3031067"/>
              <a:gd name="connsiteY2598" fmla="*/ 1091918 h 2997186"/>
              <a:gd name="connsiteX2599" fmla="*/ 177602 w 3031067"/>
              <a:gd name="connsiteY2599" fmla="*/ 1086656 h 2997186"/>
              <a:gd name="connsiteX2600" fmla="*/ 185496 w 3031067"/>
              <a:gd name="connsiteY2600" fmla="*/ 1092576 h 2997186"/>
              <a:gd name="connsiteX2601" fmla="*/ 177602 w 3031067"/>
              <a:gd name="connsiteY2601" fmla="*/ 1098496 h 2997186"/>
              <a:gd name="connsiteX2602" fmla="*/ 169708 w 3031067"/>
              <a:gd name="connsiteY2602" fmla="*/ 1092576 h 2997186"/>
              <a:gd name="connsiteX2603" fmla="*/ 177602 w 3031067"/>
              <a:gd name="connsiteY2603" fmla="*/ 1086656 h 2997186"/>
              <a:gd name="connsiteX2604" fmla="*/ 2346971 w 3031067"/>
              <a:gd name="connsiteY2604" fmla="*/ 1080078 h 2997186"/>
              <a:gd name="connsiteX2605" fmla="*/ 2381176 w 3031067"/>
              <a:gd name="connsiteY2605" fmla="*/ 1114283 h 2997186"/>
              <a:gd name="connsiteX2606" fmla="*/ 2346971 w 3031067"/>
              <a:gd name="connsiteY2606" fmla="*/ 1148488 h 2997186"/>
              <a:gd name="connsiteX2607" fmla="*/ 2312766 w 3031067"/>
              <a:gd name="connsiteY2607" fmla="*/ 1114283 h 2997186"/>
              <a:gd name="connsiteX2608" fmla="*/ 2346971 w 3031067"/>
              <a:gd name="connsiteY2608" fmla="*/ 1080078 h 2997186"/>
              <a:gd name="connsiteX2609" fmla="*/ 583455 w 3031067"/>
              <a:gd name="connsiteY2609" fmla="*/ 1080078 h 2997186"/>
              <a:gd name="connsiteX2610" fmla="*/ 603847 w 3031067"/>
              <a:gd name="connsiteY2610" fmla="*/ 1100469 h 2997186"/>
              <a:gd name="connsiteX2611" fmla="*/ 583455 w 3031067"/>
              <a:gd name="connsiteY2611" fmla="*/ 1120860 h 2997186"/>
              <a:gd name="connsiteX2612" fmla="*/ 563063 w 3031067"/>
              <a:gd name="connsiteY2612" fmla="*/ 1100469 h 2997186"/>
              <a:gd name="connsiteX2613" fmla="*/ 583455 w 3031067"/>
              <a:gd name="connsiteY2613" fmla="*/ 1080078 h 2997186"/>
              <a:gd name="connsiteX2614" fmla="*/ 922213 w 3031067"/>
              <a:gd name="connsiteY2614" fmla="*/ 1080077 h 2997186"/>
              <a:gd name="connsiteX2615" fmla="*/ 939316 w 3031067"/>
              <a:gd name="connsiteY2615" fmla="*/ 1097180 h 2997186"/>
              <a:gd name="connsiteX2616" fmla="*/ 922213 w 3031067"/>
              <a:gd name="connsiteY2616" fmla="*/ 1114283 h 2997186"/>
              <a:gd name="connsiteX2617" fmla="*/ 905110 w 3031067"/>
              <a:gd name="connsiteY2617" fmla="*/ 1097180 h 2997186"/>
              <a:gd name="connsiteX2618" fmla="*/ 922213 w 3031067"/>
              <a:gd name="connsiteY2618" fmla="*/ 1080077 h 2997186"/>
              <a:gd name="connsiteX2619" fmla="*/ 2850174 w 3031067"/>
              <a:gd name="connsiteY2619" fmla="*/ 1076131 h 2997186"/>
              <a:gd name="connsiteX2620" fmla="*/ 2856094 w 3031067"/>
              <a:gd name="connsiteY2620" fmla="*/ 1082709 h 2997186"/>
              <a:gd name="connsiteX2621" fmla="*/ 2850174 w 3031067"/>
              <a:gd name="connsiteY2621" fmla="*/ 1089287 h 2997186"/>
              <a:gd name="connsiteX2622" fmla="*/ 2844254 w 3031067"/>
              <a:gd name="connsiteY2622" fmla="*/ 1082709 h 2997186"/>
              <a:gd name="connsiteX2623" fmla="*/ 2850174 w 3031067"/>
              <a:gd name="connsiteY2623" fmla="*/ 1076131 h 2997186"/>
              <a:gd name="connsiteX2624" fmla="*/ 2105564 w 3031067"/>
              <a:gd name="connsiteY2624" fmla="*/ 1073500 h 2997186"/>
              <a:gd name="connsiteX2625" fmla="*/ 2124640 w 3031067"/>
              <a:gd name="connsiteY2625" fmla="*/ 1092576 h 2997186"/>
              <a:gd name="connsiteX2626" fmla="*/ 2105564 w 3031067"/>
              <a:gd name="connsiteY2626" fmla="*/ 1111652 h 2997186"/>
              <a:gd name="connsiteX2627" fmla="*/ 2086488 w 3031067"/>
              <a:gd name="connsiteY2627" fmla="*/ 1092576 h 2997186"/>
              <a:gd name="connsiteX2628" fmla="*/ 2105564 w 3031067"/>
              <a:gd name="connsiteY2628" fmla="*/ 1073500 h 2997186"/>
              <a:gd name="connsiteX2629" fmla="*/ 84855 w 3031067"/>
              <a:gd name="connsiteY2629" fmla="*/ 1066922 h 2997186"/>
              <a:gd name="connsiteX2630" fmla="*/ 88144 w 3031067"/>
              <a:gd name="connsiteY2630" fmla="*/ 1070211 h 2997186"/>
              <a:gd name="connsiteX2631" fmla="*/ 84855 w 3031067"/>
              <a:gd name="connsiteY2631" fmla="*/ 1073500 h 2997186"/>
              <a:gd name="connsiteX2632" fmla="*/ 81566 w 3031067"/>
              <a:gd name="connsiteY2632" fmla="*/ 1070211 h 2997186"/>
              <a:gd name="connsiteX2633" fmla="*/ 84855 w 3031067"/>
              <a:gd name="connsiteY2633" fmla="*/ 1066922 h 2997186"/>
              <a:gd name="connsiteX2634" fmla="*/ 2442349 w 3031067"/>
              <a:gd name="connsiteY2634" fmla="*/ 1061660 h 2997186"/>
              <a:gd name="connsiteX2635" fmla="*/ 2471949 w 3031067"/>
              <a:gd name="connsiteY2635" fmla="*/ 1092576 h 2997186"/>
              <a:gd name="connsiteX2636" fmla="*/ 2442349 w 3031067"/>
              <a:gd name="connsiteY2636" fmla="*/ 1123492 h 2997186"/>
              <a:gd name="connsiteX2637" fmla="*/ 2412749 w 3031067"/>
              <a:gd name="connsiteY2637" fmla="*/ 1092576 h 2997186"/>
              <a:gd name="connsiteX2638" fmla="*/ 2442349 w 3031067"/>
              <a:gd name="connsiteY2638" fmla="*/ 1061660 h 2997186"/>
              <a:gd name="connsiteX2639" fmla="*/ 490049 w 3031067"/>
              <a:gd name="connsiteY2639" fmla="*/ 1061660 h 2997186"/>
              <a:gd name="connsiteX2640" fmla="*/ 507809 w 3031067"/>
              <a:gd name="connsiteY2640" fmla="*/ 1078763 h 2997186"/>
              <a:gd name="connsiteX2641" fmla="*/ 490049 w 3031067"/>
              <a:gd name="connsiteY2641" fmla="*/ 1095866 h 2997186"/>
              <a:gd name="connsiteX2642" fmla="*/ 472289 w 3031067"/>
              <a:gd name="connsiteY2642" fmla="*/ 1078763 h 2997186"/>
              <a:gd name="connsiteX2643" fmla="*/ 490049 w 3031067"/>
              <a:gd name="connsiteY2643" fmla="*/ 1061660 h 2997186"/>
              <a:gd name="connsiteX2644" fmla="*/ 2943581 w 3031067"/>
              <a:gd name="connsiteY2644" fmla="*/ 1057713 h 2997186"/>
              <a:gd name="connsiteX2645" fmla="*/ 2946870 w 3031067"/>
              <a:gd name="connsiteY2645" fmla="*/ 1061002 h 2997186"/>
              <a:gd name="connsiteX2646" fmla="*/ 2943581 w 3031067"/>
              <a:gd name="connsiteY2646" fmla="*/ 1064291 h 2997186"/>
              <a:gd name="connsiteX2647" fmla="*/ 2940292 w 3031067"/>
              <a:gd name="connsiteY2647" fmla="*/ 1061002 h 2997186"/>
              <a:gd name="connsiteX2648" fmla="*/ 2943581 w 3031067"/>
              <a:gd name="connsiteY2648" fmla="*/ 1057713 h 2997186"/>
              <a:gd name="connsiteX2649" fmla="*/ 1943092 w 3031067"/>
              <a:gd name="connsiteY2649" fmla="*/ 1055082 h 2997186"/>
              <a:gd name="connsiteX2650" fmla="*/ 1949670 w 3031067"/>
              <a:gd name="connsiteY2650" fmla="*/ 1059687 h 2997186"/>
              <a:gd name="connsiteX2651" fmla="*/ 1943092 w 3031067"/>
              <a:gd name="connsiteY2651" fmla="*/ 1064293 h 2997186"/>
              <a:gd name="connsiteX2652" fmla="*/ 1936514 w 3031067"/>
              <a:gd name="connsiteY2652" fmla="*/ 1059687 h 2997186"/>
              <a:gd name="connsiteX2653" fmla="*/ 1943092 w 3031067"/>
              <a:gd name="connsiteY2653" fmla="*/ 1055082 h 2997186"/>
              <a:gd name="connsiteX2654" fmla="*/ 1082712 w 3031067"/>
              <a:gd name="connsiteY2654" fmla="*/ 1055082 h 2997186"/>
              <a:gd name="connsiteX2655" fmla="*/ 1091921 w 3031067"/>
              <a:gd name="connsiteY2655" fmla="*/ 1064291 h 2997186"/>
              <a:gd name="connsiteX2656" fmla="*/ 1082712 w 3031067"/>
              <a:gd name="connsiteY2656" fmla="*/ 1073500 h 2997186"/>
              <a:gd name="connsiteX2657" fmla="*/ 1073503 w 3031067"/>
              <a:gd name="connsiteY2657" fmla="*/ 1064291 h 2997186"/>
              <a:gd name="connsiteX2658" fmla="*/ 1082712 w 3031067"/>
              <a:gd name="connsiteY2658" fmla="*/ 1055082 h 2997186"/>
              <a:gd name="connsiteX2659" fmla="*/ 2537728 w 3031067"/>
              <a:gd name="connsiteY2659" fmla="*/ 1045873 h 2997186"/>
              <a:gd name="connsiteX2660" fmla="*/ 2562724 w 3031067"/>
              <a:gd name="connsiteY2660" fmla="*/ 1070869 h 2997186"/>
              <a:gd name="connsiteX2661" fmla="*/ 2537728 w 3031067"/>
              <a:gd name="connsiteY2661" fmla="*/ 1095865 h 2997186"/>
              <a:gd name="connsiteX2662" fmla="*/ 2512732 w 3031067"/>
              <a:gd name="connsiteY2662" fmla="*/ 1070869 h 2997186"/>
              <a:gd name="connsiteX2663" fmla="*/ 2537728 w 3031067"/>
              <a:gd name="connsiteY2663" fmla="*/ 1045873 h 2997186"/>
              <a:gd name="connsiteX2664" fmla="*/ 821572 w 3031067"/>
              <a:gd name="connsiteY2664" fmla="*/ 1045873 h 2997186"/>
              <a:gd name="connsiteX2665" fmla="*/ 848541 w 3031067"/>
              <a:gd name="connsiteY2665" fmla="*/ 1072185 h 2997186"/>
              <a:gd name="connsiteX2666" fmla="*/ 821572 w 3031067"/>
              <a:gd name="connsiteY2666" fmla="*/ 1098497 h 2997186"/>
              <a:gd name="connsiteX2667" fmla="*/ 794603 w 3031067"/>
              <a:gd name="connsiteY2667" fmla="*/ 1072185 h 2997186"/>
              <a:gd name="connsiteX2668" fmla="*/ 821572 w 3031067"/>
              <a:gd name="connsiteY2668" fmla="*/ 1045873 h 2997186"/>
              <a:gd name="connsiteX2669" fmla="*/ 396645 w 3031067"/>
              <a:gd name="connsiteY2669" fmla="*/ 1041927 h 2997186"/>
              <a:gd name="connsiteX2670" fmla="*/ 410459 w 3031067"/>
              <a:gd name="connsiteY2670" fmla="*/ 1056398 h 2997186"/>
              <a:gd name="connsiteX2671" fmla="*/ 396645 w 3031067"/>
              <a:gd name="connsiteY2671" fmla="*/ 1070869 h 2997186"/>
              <a:gd name="connsiteX2672" fmla="*/ 382831 w 3031067"/>
              <a:gd name="connsiteY2672" fmla="*/ 1056398 h 2997186"/>
              <a:gd name="connsiteX2673" fmla="*/ 396645 w 3031067"/>
              <a:gd name="connsiteY2673" fmla="*/ 1041927 h 2997186"/>
              <a:gd name="connsiteX2674" fmla="*/ 2204232 w 3031067"/>
              <a:gd name="connsiteY2674" fmla="*/ 1039295 h 2997186"/>
              <a:gd name="connsiteX2675" fmla="*/ 2231201 w 3031067"/>
              <a:gd name="connsiteY2675" fmla="*/ 1065607 h 2997186"/>
              <a:gd name="connsiteX2676" fmla="*/ 2204232 w 3031067"/>
              <a:gd name="connsiteY2676" fmla="*/ 1091919 h 2997186"/>
              <a:gd name="connsiteX2677" fmla="*/ 2177263 w 3031067"/>
              <a:gd name="connsiteY2677" fmla="*/ 1065607 h 2997186"/>
              <a:gd name="connsiteX2678" fmla="*/ 2204232 w 3031067"/>
              <a:gd name="connsiteY2678" fmla="*/ 1039295 h 2997186"/>
              <a:gd name="connsiteX2679" fmla="*/ 2631133 w 3031067"/>
              <a:gd name="connsiteY2679" fmla="*/ 1026140 h 2997186"/>
              <a:gd name="connsiteX2680" fmla="*/ 2649551 w 3031067"/>
              <a:gd name="connsiteY2680" fmla="*/ 1046531 h 2997186"/>
              <a:gd name="connsiteX2681" fmla="*/ 2631133 w 3031067"/>
              <a:gd name="connsiteY2681" fmla="*/ 1066922 h 2997186"/>
              <a:gd name="connsiteX2682" fmla="*/ 2612715 w 3031067"/>
              <a:gd name="connsiteY2682" fmla="*/ 1046531 h 2997186"/>
              <a:gd name="connsiteX2683" fmla="*/ 2631133 w 3031067"/>
              <a:gd name="connsiteY2683" fmla="*/ 1026140 h 2997186"/>
              <a:gd name="connsiteX2684" fmla="*/ 302581 w 3031067"/>
              <a:gd name="connsiteY2684" fmla="*/ 1023509 h 2997186"/>
              <a:gd name="connsiteX2685" fmla="*/ 313106 w 3031067"/>
              <a:gd name="connsiteY2685" fmla="*/ 1034692 h 2997186"/>
              <a:gd name="connsiteX2686" fmla="*/ 302581 w 3031067"/>
              <a:gd name="connsiteY2686" fmla="*/ 1045875 h 2997186"/>
              <a:gd name="connsiteX2687" fmla="*/ 292056 w 3031067"/>
              <a:gd name="connsiteY2687" fmla="*/ 1034692 h 2997186"/>
              <a:gd name="connsiteX2688" fmla="*/ 302581 w 3031067"/>
              <a:gd name="connsiteY2688" fmla="*/ 1023509 h 2997186"/>
              <a:gd name="connsiteX2689" fmla="*/ 1345167 w 3031067"/>
              <a:gd name="connsiteY2689" fmla="*/ 1023508 h 2997186"/>
              <a:gd name="connsiteX2690" fmla="*/ 1348456 w 3031067"/>
              <a:gd name="connsiteY2690" fmla="*/ 1024824 h 2997186"/>
              <a:gd name="connsiteX2691" fmla="*/ 1345167 w 3031067"/>
              <a:gd name="connsiteY2691" fmla="*/ 1026140 h 2997186"/>
              <a:gd name="connsiteX2692" fmla="*/ 1341878 w 3031067"/>
              <a:gd name="connsiteY2692" fmla="*/ 1024824 h 2997186"/>
              <a:gd name="connsiteX2693" fmla="*/ 1345167 w 3031067"/>
              <a:gd name="connsiteY2693" fmla="*/ 1023508 h 2997186"/>
              <a:gd name="connsiteX2694" fmla="*/ 1680636 w 3031067"/>
              <a:gd name="connsiteY2694" fmla="*/ 1020877 h 2997186"/>
              <a:gd name="connsiteX2695" fmla="*/ 1683925 w 3031067"/>
              <a:gd name="connsiteY2695" fmla="*/ 1023508 h 2997186"/>
              <a:gd name="connsiteX2696" fmla="*/ 1680636 w 3031067"/>
              <a:gd name="connsiteY2696" fmla="*/ 1026139 h 2997186"/>
              <a:gd name="connsiteX2697" fmla="*/ 1677347 w 3031067"/>
              <a:gd name="connsiteY2697" fmla="*/ 1023508 h 2997186"/>
              <a:gd name="connsiteX2698" fmla="*/ 1680636 w 3031067"/>
              <a:gd name="connsiteY2698" fmla="*/ 1020877 h 2997186"/>
              <a:gd name="connsiteX2699" fmla="*/ 724220 w 3031067"/>
              <a:gd name="connsiteY2699" fmla="*/ 1016931 h 2997186"/>
              <a:gd name="connsiteX2700" fmla="*/ 753820 w 3031067"/>
              <a:gd name="connsiteY2700" fmla="*/ 1046531 h 2997186"/>
              <a:gd name="connsiteX2701" fmla="*/ 724220 w 3031067"/>
              <a:gd name="connsiteY2701" fmla="*/ 1076131 h 2997186"/>
              <a:gd name="connsiteX2702" fmla="*/ 694620 w 3031067"/>
              <a:gd name="connsiteY2702" fmla="*/ 1046531 h 2997186"/>
              <a:gd name="connsiteX2703" fmla="*/ 724220 w 3031067"/>
              <a:gd name="connsiteY2703" fmla="*/ 1016931 h 2997186"/>
              <a:gd name="connsiteX2704" fmla="*/ 2725195 w 3031067"/>
              <a:gd name="connsiteY2704" fmla="*/ 1014300 h 2997186"/>
              <a:gd name="connsiteX2705" fmla="*/ 2737693 w 3031067"/>
              <a:gd name="connsiteY2705" fmla="*/ 1026798 h 2997186"/>
              <a:gd name="connsiteX2706" fmla="*/ 2725195 w 3031067"/>
              <a:gd name="connsiteY2706" fmla="*/ 1039296 h 2997186"/>
              <a:gd name="connsiteX2707" fmla="*/ 2712697 w 3031067"/>
              <a:gd name="connsiteY2707" fmla="*/ 1026798 h 2997186"/>
              <a:gd name="connsiteX2708" fmla="*/ 2725195 w 3031067"/>
              <a:gd name="connsiteY2708" fmla="*/ 1014300 h 2997186"/>
              <a:gd name="connsiteX2709" fmla="*/ 978124 w 3031067"/>
              <a:gd name="connsiteY2709" fmla="*/ 1014299 h 2997186"/>
              <a:gd name="connsiteX2710" fmla="*/ 995884 w 3031067"/>
              <a:gd name="connsiteY2710" fmla="*/ 1032717 h 2997186"/>
              <a:gd name="connsiteX2711" fmla="*/ 978124 w 3031067"/>
              <a:gd name="connsiteY2711" fmla="*/ 1051135 h 2997186"/>
              <a:gd name="connsiteX2712" fmla="*/ 960364 w 3031067"/>
              <a:gd name="connsiteY2712" fmla="*/ 1032717 h 2997186"/>
              <a:gd name="connsiteX2713" fmla="*/ 978124 w 3031067"/>
              <a:gd name="connsiteY2713" fmla="*/ 1014299 h 2997186"/>
              <a:gd name="connsiteX2714" fmla="*/ 2302900 w 3031067"/>
              <a:gd name="connsiteY2714" fmla="*/ 1007722 h 2997186"/>
              <a:gd name="connsiteX2715" fmla="*/ 2337763 w 3031067"/>
              <a:gd name="connsiteY2715" fmla="*/ 1041927 h 2997186"/>
              <a:gd name="connsiteX2716" fmla="*/ 2302900 w 3031067"/>
              <a:gd name="connsiteY2716" fmla="*/ 1076132 h 2997186"/>
              <a:gd name="connsiteX2717" fmla="*/ 2268037 w 3031067"/>
              <a:gd name="connsiteY2717" fmla="*/ 1041927 h 2997186"/>
              <a:gd name="connsiteX2718" fmla="*/ 2302900 w 3031067"/>
              <a:gd name="connsiteY2718" fmla="*/ 1007722 h 2997186"/>
              <a:gd name="connsiteX2719" fmla="*/ 208518 w 3031067"/>
              <a:gd name="connsiteY2719" fmla="*/ 1007722 h 2997186"/>
              <a:gd name="connsiteX2720" fmla="*/ 213124 w 3031067"/>
              <a:gd name="connsiteY2720" fmla="*/ 1014300 h 2997186"/>
              <a:gd name="connsiteX2721" fmla="*/ 208518 w 3031067"/>
              <a:gd name="connsiteY2721" fmla="*/ 1020878 h 2997186"/>
              <a:gd name="connsiteX2722" fmla="*/ 203913 w 3031067"/>
              <a:gd name="connsiteY2722" fmla="*/ 1014300 h 2997186"/>
              <a:gd name="connsiteX2723" fmla="*/ 208518 w 3031067"/>
              <a:gd name="connsiteY2723" fmla="*/ 1007722 h 2997186"/>
              <a:gd name="connsiteX2724" fmla="*/ 2047680 w 3031067"/>
              <a:gd name="connsiteY2724" fmla="*/ 1007721 h 2997186"/>
              <a:gd name="connsiteX2725" fmla="*/ 2068072 w 3031067"/>
              <a:gd name="connsiteY2725" fmla="*/ 1028112 h 2997186"/>
              <a:gd name="connsiteX2726" fmla="*/ 2047680 w 3031067"/>
              <a:gd name="connsiteY2726" fmla="*/ 1048503 h 2997186"/>
              <a:gd name="connsiteX2727" fmla="*/ 2027288 w 3031067"/>
              <a:gd name="connsiteY2727" fmla="*/ 1028112 h 2997186"/>
              <a:gd name="connsiteX2728" fmla="*/ 2047680 w 3031067"/>
              <a:gd name="connsiteY2728" fmla="*/ 1007721 h 2997186"/>
              <a:gd name="connsiteX2729" fmla="*/ 1428706 w 3031067"/>
              <a:gd name="connsiteY2729" fmla="*/ 1005090 h 2997186"/>
              <a:gd name="connsiteX2730" fmla="*/ 1430022 w 3031067"/>
              <a:gd name="connsiteY2730" fmla="*/ 1006406 h 2997186"/>
              <a:gd name="connsiteX2731" fmla="*/ 1428706 w 3031067"/>
              <a:gd name="connsiteY2731" fmla="*/ 1007722 h 2997186"/>
              <a:gd name="connsiteX2732" fmla="*/ 1427390 w 3031067"/>
              <a:gd name="connsiteY2732" fmla="*/ 1006406 h 2997186"/>
              <a:gd name="connsiteX2733" fmla="*/ 1428706 w 3031067"/>
              <a:gd name="connsiteY2733" fmla="*/ 1005090 h 2997186"/>
              <a:gd name="connsiteX2734" fmla="*/ 1151779 w 3031067"/>
              <a:gd name="connsiteY2734" fmla="*/ 1005090 h 2997186"/>
              <a:gd name="connsiteX2735" fmla="*/ 1161646 w 3031067"/>
              <a:gd name="connsiteY2735" fmla="*/ 1014299 h 2997186"/>
              <a:gd name="connsiteX2736" fmla="*/ 1151779 w 3031067"/>
              <a:gd name="connsiteY2736" fmla="*/ 1023508 h 2997186"/>
              <a:gd name="connsiteX2737" fmla="*/ 1141912 w 3031067"/>
              <a:gd name="connsiteY2737" fmla="*/ 1014299 h 2997186"/>
              <a:gd name="connsiteX2738" fmla="*/ 1151779 w 3031067"/>
              <a:gd name="connsiteY2738" fmla="*/ 1005090 h 2997186"/>
              <a:gd name="connsiteX2739" fmla="*/ 2818600 w 3031067"/>
              <a:gd name="connsiteY2739" fmla="*/ 1001144 h 2997186"/>
              <a:gd name="connsiteX2740" fmla="*/ 2821889 w 3031067"/>
              <a:gd name="connsiteY2740" fmla="*/ 1004433 h 2997186"/>
              <a:gd name="connsiteX2741" fmla="*/ 2818600 w 3031067"/>
              <a:gd name="connsiteY2741" fmla="*/ 1007722 h 2997186"/>
              <a:gd name="connsiteX2742" fmla="*/ 2815311 w 3031067"/>
              <a:gd name="connsiteY2742" fmla="*/ 1004433 h 2997186"/>
              <a:gd name="connsiteX2743" fmla="*/ 2818600 w 3031067"/>
              <a:gd name="connsiteY2743" fmla="*/ 1001144 h 2997186"/>
              <a:gd name="connsiteX2744" fmla="*/ 626210 w 3031067"/>
              <a:gd name="connsiteY2744" fmla="*/ 1001144 h 2997186"/>
              <a:gd name="connsiteX2745" fmla="*/ 651206 w 3031067"/>
              <a:gd name="connsiteY2745" fmla="*/ 1024824 h 2997186"/>
              <a:gd name="connsiteX2746" fmla="*/ 626210 w 3031067"/>
              <a:gd name="connsiteY2746" fmla="*/ 1048504 h 2997186"/>
              <a:gd name="connsiteX2747" fmla="*/ 601214 w 3031067"/>
              <a:gd name="connsiteY2747" fmla="*/ 1024824 h 2997186"/>
              <a:gd name="connsiteX2748" fmla="*/ 626210 w 3031067"/>
              <a:gd name="connsiteY2748" fmla="*/ 1001144 h 2997186"/>
              <a:gd name="connsiteX2749" fmla="*/ 1874024 w 3031067"/>
              <a:gd name="connsiteY2749" fmla="*/ 998512 h 2997186"/>
              <a:gd name="connsiteX2750" fmla="*/ 1886522 w 3031067"/>
              <a:gd name="connsiteY2750" fmla="*/ 1011010 h 2997186"/>
              <a:gd name="connsiteX2751" fmla="*/ 1874024 w 3031067"/>
              <a:gd name="connsiteY2751" fmla="*/ 1023508 h 2997186"/>
              <a:gd name="connsiteX2752" fmla="*/ 1861526 w 3031067"/>
              <a:gd name="connsiteY2752" fmla="*/ 1011010 h 2997186"/>
              <a:gd name="connsiteX2753" fmla="*/ 1874024 w 3031067"/>
              <a:gd name="connsiteY2753" fmla="*/ 998512 h 2997186"/>
              <a:gd name="connsiteX2754" fmla="*/ 114456 w 3031067"/>
              <a:gd name="connsiteY2754" fmla="*/ 989304 h 2997186"/>
              <a:gd name="connsiteX2755" fmla="*/ 115772 w 3031067"/>
              <a:gd name="connsiteY2755" fmla="*/ 992593 h 2997186"/>
              <a:gd name="connsiteX2756" fmla="*/ 114456 w 3031067"/>
              <a:gd name="connsiteY2756" fmla="*/ 995882 h 2997186"/>
              <a:gd name="connsiteX2757" fmla="*/ 113140 w 3031067"/>
              <a:gd name="connsiteY2757" fmla="*/ 992593 h 2997186"/>
              <a:gd name="connsiteX2758" fmla="*/ 114456 w 3031067"/>
              <a:gd name="connsiteY2758" fmla="*/ 989304 h 2997186"/>
              <a:gd name="connsiteX2759" fmla="*/ 2400909 w 3031067"/>
              <a:gd name="connsiteY2759" fmla="*/ 985357 h 2997186"/>
              <a:gd name="connsiteX2760" fmla="*/ 2433798 w 3031067"/>
              <a:gd name="connsiteY2760" fmla="*/ 1018246 h 2997186"/>
              <a:gd name="connsiteX2761" fmla="*/ 2400909 w 3031067"/>
              <a:gd name="connsiteY2761" fmla="*/ 1051135 h 2997186"/>
              <a:gd name="connsiteX2762" fmla="*/ 2368020 w 3031067"/>
              <a:gd name="connsiteY2762" fmla="*/ 1018246 h 2997186"/>
              <a:gd name="connsiteX2763" fmla="*/ 2400909 w 3031067"/>
              <a:gd name="connsiteY2763" fmla="*/ 985357 h 2997186"/>
              <a:gd name="connsiteX2764" fmla="*/ 528859 w 3031067"/>
              <a:gd name="connsiteY2764" fmla="*/ 985357 h 2997186"/>
              <a:gd name="connsiteX2765" fmla="*/ 544646 w 3031067"/>
              <a:gd name="connsiteY2765" fmla="*/ 1003117 h 2997186"/>
              <a:gd name="connsiteX2766" fmla="*/ 528859 w 3031067"/>
              <a:gd name="connsiteY2766" fmla="*/ 1020877 h 2997186"/>
              <a:gd name="connsiteX2767" fmla="*/ 513072 w 3031067"/>
              <a:gd name="connsiteY2767" fmla="*/ 1003117 h 2997186"/>
              <a:gd name="connsiteX2768" fmla="*/ 528859 w 3031067"/>
              <a:gd name="connsiteY2768" fmla="*/ 985357 h 2997186"/>
              <a:gd name="connsiteX2769" fmla="*/ 2911350 w 3031067"/>
              <a:gd name="connsiteY2769" fmla="*/ 980095 h 2997186"/>
              <a:gd name="connsiteX2770" fmla="*/ 2912666 w 3031067"/>
              <a:gd name="connsiteY2770" fmla="*/ 981411 h 2997186"/>
              <a:gd name="connsiteX2771" fmla="*/ 2911350 w 3031067"/>
              <a:gd name="connsiteY2771" fmla="*/ 982727 h 2997186"/>
              <a:gd name="connsiteX2772" fmla="*/ 2910034 w 3031067"/>
              <a:gd name="connsiteY2772" fmla="*/ 981411 h 2997186"/>
              <a:gd name="connsiteX2773" fmla="*/ 2911350 w 3031067"/>
              <a:gd name="connsiteY2773" fmla="*/ 980095 h 2997186"/>
              <a:gd name="connsiteX2774" fmla="*/ 874852 w 3031067"/>
              <a:gd name="connsiteY2774" fmla="*/ 973517 h 2997186"/>
              <a:gd name="connsiteX2775" fmla="*/ 905110 w 3031067"/>
              <a:gd name="connsiteY2775" fmla="*/ 1005091 h 2997186"/>
              <a:gd name="connsiteX2776" fmla="*/ 874852 w 3031067"/>
              <a:gd name="connsiteY2776" fmla="*/ 1036665 h 2997186"/>
              <a:gd name="connsiteX2777" fmla="*/ 844594 w 3031067"/>
              <a:gd name="connsiteY2777" fmla="*/ 1005091 h 2997186"/>
              <a:gd name="connsiteX2778" fmla="*/ 874852 w 3031067"/>
              <a:gd name="connsiteY2778" fmla="*/ 973517 h 2997186"/>
              <a:gd name="connsiteX2779" fmla="*/ 2152925 w 3031067"/>
              <a:gd name="connsiteY2779" fmla="*/ 970886 h 2997186"/>
              <a:gd name="connsiteX2780" fmla="*/ 2183841 w 3031067"/>
              <a:gd name="connsiteY2780" fmla="*/ 1000486 h 2997186"/>
              <a:gd name="connsiteX2781" fmla="*/ 2152925 w 3031067"/>
              <a:gd name="connsiteY2781" fmla="*/ 1030086 h 2997186"/>
              <a:gd name="connsiteX2782" fmla="*/ 2122009 w 3031067"/>
              <a:gd name="connsiteY2782" fmla="*/ 1000486 h 2997186"/>
              <a:gd name="connsiteX2783" fmla="*/ 2152925 w 3031067"/>
              <a:gd name="connsiteY2783" fmla="*/ 970886 h 2997186"/>
              <a:gd name="connsiteX2784" fmla="*/ 2496287 w 3031067"/>
              <a:gd name="connsiteY2784" fmla="*/ 966940 h 2997186"/>
              <a:gd name="connsiteX2785" fmla="*/ 2524572 w 3031067"/>
              <a:gd name="connsiteY2785" fmla="*/ 995225 h 2997186"/>
              <a:gd name="connsiteX2786" fmla="*/ 2496287 w 3031067"/>
              <a:gd name="connsiteY2786" fmla="*/ 1023510 h 2997186"/>
              <a:gd name="connsiteX2787" fmla="*/ 2468002 w 3031067"/>
              <a:gd name="connsiteY2787" fmla="*/ 995225 h 2997186"/>
              <a:gd name="connsiteX2788" fmla="*/ 2496287 w 3031067"/>
              <a:gd name="connsiteY2788" fmla="*/ 966940 h 2997186"/>
              <a:gd name="connsiteX2789" fmla="*/ 433480 w 3031067"/>
              <a:gd name="connsiteY2789" fmla="*/ 966940 h 2997186"/>
              <a:gd name="connsiteX2790" fmla="*/ 447294 w 3031067"/>
              <a:gd name="connsiteY2790" fmla="*/ 981411 h 2997186"/>
              <a:gd name="connsiteX2791" fmla="*/ 433480 w 3031067"/>
              <a:gd name="connsiteY2791" fmla="*/ 995882 h 2997186"/>
              <a:gd name="connsiteX2792" fmla="*/ 419666 w 3031067"/>
              <a:gd name="connsiteY2792" fmla="*/ 981411 h 2997186"/>
              <a:gd name="connsiteX2793" fmla="*/ 433480 w 3031067"/>
              <a:gd name="connsiteY2793" fmla="*/ 966940 h 2997186"/>
              <a:gd name="connsiteX2794" fmla="*/ 1225451 w 3031067"/>
              <a:gd name="connsiteY2794" fmla="*/ 966939 h 2997186"/>
              <a:gd name="connsiteX2795" fmla="*/ 1230057 w 3031067"/>
              <a:gd name="connsiteY2795" fmla="*/ 971544 h 2997186"/>
              <a:gd name="connsiteX2796" fmla="*/ 1225451 w 3031067"/>
              <a:gd name="connsiteY2796" fmla="*/ 976150 h 2997186"/>
              <a:gd name="connsiteX2797" fmla="*/ 1220846 w 3031067"/>
              <a:gd name="connsiteY2797" fmla="*/ 971544 h 2997186"/>
              <a:gd name="connsiteX2798" fmla="*/ 1225451 w 3031067"/>
              <a:gd name="connsiteY2798" fmla="*/ 966939 h 2997186"/>
              <a:gd name="connsiteX2799" fmla="*/ 1800353 w 3031067"/>
              <a:gd name="connsiteY2799" fmla="*/ 964308 h 2997186"/>
              <a:gd name="connsiteX2800" fmla="*/ 1804959 w 3031067"/>
              <a:gd name="connsiteY2800" fmla="*/ 968913 h 2997186"/>
              <a:gd name="connsiteX2801" fmla="*/ 1800353 w 3031067"/>
              <a:gd name="connsiteY2801" fmla="*/ 973519 h 2997186"/>
              <a:gd name="connsiteX2802" fmla="*/ 1795748 w 3031067"/>
              <a:gd name="connsiteY2802" fmla="*/ 968913 h 2997186"/>
              <a:gd name="connsiteX2803" fmla="*/ 1800353 w 3031067"/>
              <a:gd name="connsiteY2803" fmla="*/ 964308 h 2997186"/>
              <a:gd name="connsiteX2804" fmla="*/ 1040614 w 3031067"/>
              <a:gd name="connsiteY2804" fmla="*/ 957730 h 2997186"/>
              <a:gd name="connsiteX2805" fmla="*/ 1057717 w 3031067"/>
              <a:gd name="connsiteY2805" fmla="*/ 974833 h 2997186"/>
              <a:gd name="connsiteX2806" fmla="*/ 1040614 w 3031067"/>
              <a:gd name="connsiteY2806" fmla="*/ 991936 h 2997186"/>
              <a:gd name="connsiteX2807" fmla="*/ 1023511 w 3031067"/>
              <a:gd name="connsiteY2807" fmla="*/ 974833 h 2997186"/>
              <a:gd name="connsiteX2808" fmla="*/ 1040614 w 3031067"/>
              <a:gd name="connsiteY2808" fmla="*/ 957730 h 2997186"/>
              <a:gd name="connsiteX2809" fmla="*/ 1985848 w 3031067"/>
              <a:gd name="connsiteY2809" fmla="*/ 955099 h 2997186"/>
              <a:gd name="connsiteX2810" fmla="*/ 2006240 w 3031067"/>
              <a:gd name="connsiteY2810" fmla="*/ 973517 h 2997186"/>
              <a:gd name="connsiteX2811" fmla="*/ 1985848 w 3031067"/>
              <a:gd name="connsiteY2811" fmla="*/ 991935 h 2997186"/>
              <a:gd name="connsiteX2812" fmla="*/ 1965456 w 3031067"/>
              <a:gd name="connsiteY2812" fmla="*/ 973517 h 2997186"/>
              <a:gd name="connsiteX2813" fmla="*/ 1985848 w 3031067"/>
              <a:gd name="connsiteY2813" fmla="*/ 955099 h 2997186"/>
              <a:gd name="connsiteX2814" fmla="*/ 2593639 w 3031067"/>
              <a:gd name="connsiteY2814" fmla="*/ 951153 h 2997186"/>
              <a:gd name="connsiteX2815" fmla="*/ 2615346 w 3031067"/>
              <a:gd name="connsiteY2815" fmla="*/ 973518 h 2997186"/>
              <a:gd name="connsiteX2816" fmla="*/ 2593639 w 3031067"/>
              <a:gd name="connsiteY2816" fmla="*/ 995883 h 2997186"/>
              <a:gd name="connsiteX2817" fmla="*/ 2571932 w 3031067"/>
              <a:gd name="connsiteY2817" fmla="*/ 973518 h 2997186"/>
              <a:gd name="connsiteX2818" fmla="*/ 2593639 w 3031067"/>
              <a:gd name="connsiteY2818" fmla="*/ 951153 h 2997186"/>
              <a:gd name="connsiteX2819" fmla="*/ 772896 w 3031067"/>
              <a:gd name="connsiteY2819" fmla="*/ 951153 h 2997186"/>
              <a:gd name="connsiteX2820" fmla="*/ 801181 w 3031067"/>
              <a:gd name="connsiteY2820" fmla="*/ 979438 h 2997186"/>
              <a:gd name="connsiteX2821" fmla="*/ 772896 w 3031067"/>
              <a:gd name="connsiteY2821" fmla="*/ 1007723 h 2997186"/>
              <a:gd name="connsiteX2822" fmla="*/ 744611 w 3031067"/>
              <a:gd name="connsiteY2822" fmla="*/ 979438 h 2997186"/>
              <a:gd name="connsiteX2823" fmla="*/ 772896 w 3031067"/>
              <a:gd name="connsiteY2823" fmla="*/ 951153 h 2997186"/>
              <a:gd name="connsiteX2824" fmla="*/ 338100 w 3031067"/>
              <a:gd name="connsiteY2824" fmla="*/ 948521 h 2997186"/>
              <a:gd name="connsiteX2825" fmla="*/ 347309 w 3031067"/>
              <a:gd name="connsiteY2825" fmla="*/ 957730 h 2997186"/>
              <a:gd name="connsiteX2826" fmla="*/ 338100 w 3031067"/>
              <a:gd name="connsiteY2826" fmla="*/ 966939 h 2997186"/>
              <a:gd name="connsiteX2827" fmla="*/ 328891 w 3031067"/>
              <a:gd name="connsiteY2827" fmla="*/ 957730 h 2997186"/>
              <a:gd name="connsiteX2828" fmla="*/ 338100 w 3031067"/>
              <a:gd name="connsiteY2828" fmla="*/ 948521 h 2997186"/>
              <a:gd name="connsiteX2829" fmla="*/ 2252909 w 3031067"/>
              <a:gd name="connsiteY2829" fmla="*/ 939312 h 2997186"/>
              <a:gd name="connsiteX2830" fmla="*/ 2287772 w 3031067"/>
              <a:gd name="connsiteY2830" fmla="*/ 973517 h 2997186"/>
              <a:gd name="connsiteX2831" fmla="*/ 2252909 w 3031067"/>
              <a:gd name="connsiteY2831" fmla="*/ 1007722 h 2997186"/>
              <a:gd name="connsiteX2832" fmla="*/ 2218046 w 3031067"/>
              <a:gd name="connsiteY2832" fmla="*/ 973517 h 2997186"/>
              <a:gd name="connsiteX2833" fmla="*/ 2252909 w 3031067"/>
              <a:gd name="connsiteY2833" fmla="*/ 939312 h 2997186"/>
              <a:gd name="connsiteX2834" fmla="*/ 1721419 w 3031067"/>
              <a:gd name="connsiteY2834" fmla="*/ 935365 h 2997186"/>
              <a:gd name="connsiteX2835" fmla="*/ 1724708 w 3031067"/>
              <a:gd name="connsiteY2835" fmla="*/ 937339 h 2997186"/>
              <a:gd name="connsiteX2836" fmla="*/ 1721419 w 3031067"/>
              <a:gd name="connsiteY2836" fmla="*/ 939313 h 2997186"/>
              <a:gd name="connsiteX2837" fmla="*/ 1718130 w 3031067"/>
              <a:gd name="connsiteY2837" fmla="*/ 937339 h 2997186"/>
              <a:gd name="connsiteX2838" fmla="*/ 1721419 w 3031067"/>
              <a:gd name="connsiteY2838" fmla="*/ 935365 h 2997186"/>
              <a:gd name="connsiteX2839" fmla="*/ 1303727 w 3031067"/>
              <a:gd name="connsiteY2839" fmla="*/ 935365 h 2997186"/>
              <a:gd name="connsiteX2840" fmla="*/ 1305043 w 3031067"/>
              <a:gd name="connsiteY2840" fmla="*/ 938654 h 2997186"/>
              <a:gd name="connsiteX2841" fmla="*/ 1303727 w 3031067"/>
              <a:gd name="connsiteY2841" fmla="*/ 941943 h 2997186"/>
              <a:gd name="connsiteX2842" fmla="*/ 1302411 w 3031067"/>
              <a:gd name="connsiteY2842" fmla="*/ 938654 h 2997186"/>
              <a:gd name="connsiteX2843" fmla="*/ 1303727 w 3031067"/>
              <a:gd name="connsiteY2843" fmla="*/ 935365 h 2997186"/>
              <a:gd name="connsiteX2844" fmla="*/ 2687702 w 3031067"/>
              <a:gd name="connsiteY2844" fmla="*/ 932735 h 2997186"/>
              <a:gd name="connsiteX2845" fmla="*/ 2703489 w 3031067"/>
              <a:gd name="connsiteY2845" fmla="*/ 949838 h 2997186"/>
              <a:gd name="connsiteX2846" fmla="*/ 2687702 w 3031067"/>
              <a:gd name="connsiteY2846" fmla="*/ 966941 h 2997186"/>
              <a:gd name="connsiteX2847" fmla="*/ 2671915 w 3031067"/>
              <a:gd name="connsiteY2847" fmla="*/ 949838 h 2997186"/>
              <a:gd name="connsiteX2848" fmla="*/ 2687702 w 3031067"/>
              <a:gd name="connsiteY2848" fmla="*/ 932735 h 2997186"/>
              <a:gd name="connsiteX2849" fmla="*/ 242722 w 3031067"/>
              <a:gd name="connsiteY2849" fmla="*/ 932735 h 2997186"/>
              <a:gd name="connsiteX2850" fmla="*/ 247328 w 3031067"/>
              <a:gd name="connsiteY2850" fmla="*/ 936024 h 2997186"/>
              <a:gd name="connsiteX2851" fmla="*/ 242722 w 3031067"/>
              <a:gd name="connsiteY2851" fmla="*/ 939313 h 2997186"/>
              <a:gd name="connsiteX2852" fmla="*/ 238117 w 3031067"/>
              <a:gd name="connsiteY2852" fmla="*/ 936024 h 2997186"/>
              <a:gd name="connsiteX2853" fmla="*/ 242722 w 3031067"/>
              <a:gd name="connsiteY2853" fmla="*/ 932735 h 2997186"/>
              <a:gd name="connsiteX2854" fmla="*/ 673571 w 3031067"/>
              <a:gd name="connsiteY2854" fmla="*/ 930104 h 2997186"/>
              <a:gd name="connsiteX2855" fmla="*/ 698567 w 3031067"/>
              <a:gd name="connsiteY2855" fmla="*/ 955100 h 2997186"/>
              <a:gd name="connsiteX2856" fmla="*/ 673571 w 3031067"/>
              <a:gd name="connsiteY2856" fmla="*/ 980096 h 2997186"/>
              <a:gd name="connsiteX2857" fmla="*/ 648575 w 3031067"/>
              <a:gd name="connsiteY2857" fmla="*/ 955100 h 2997186"/>
              <a:gd name="connsiteX2858" fmla="*/ 673571 w 3031067"/>
              <a:gd name="connsiteY2858" fmla="*/ 930104 h 2997186"/>
              <a:gd name="connsiteX2859" fmla="*/ 2781107 w 3031067"/>
              <a:gd name="connsiteY2859" fmla="*/ 919579 h 2997186"/>
              <a:gd name="connsiteX2860" fmla="*/ 2787685 w 3031067"/>
              <a:gd name="connsiteY2860" fmla="*/ 926157 h 2997186"/>
              <a:gd name="connsiteX2861" fmla="*/ 2781107 w 3031067"/>
              <a:gd name="connsiteY2861" fmla="*/ 932735 h 2997186"/>
              <a:gd name="connsiteX2862" fmla="*/ 2774529 w 3031067"/>
              <a:gd name="connsiteY2862" fmla="*/ 926157 h 2997186"/>
              <a:gd name="connsiteX2863" fmla="*/ 2781107 w 3031067"/>
              <a:gd name="connsiteY2863" fmla="*/ 919579 h 2997186"/>
              <a:gd name="connsiteX2864" fmla="*/ 934053 w 3031067"/>
              <a:gd name="connsiteY2864" fmla="*/ 919579 h 2997186"/>
              <a:gd name="connsiteX2865" fmla="*/ 957733 w 3031067"/>
              <a:gd name="connsiteY2865" fmla="*/ 943259 h 2997186"/>
              <a:gd name="connsiteX2866" fmla="*/ 934053 w 3031067"/>
              <a:gd name="connsiteY2866" fmla="*/ 966939 h 2997186"/>
              <a:gd name="connsiteX2867" fmla="*/ 910373 w 3031067"/>
              <a:gd name="connsiteY2867" fmla="*/ 943259 h 2997186"/>
              <a:gd name="connsiteX2868" fmla="*/ 934053 w 3031067"/>
              <a:gd name="connsiteY2868" fmla="*/ 919579 h 2997186"/>
              <a:gd name="connsiteX2869" fmla="*/ 2352892 w 3031067"/>
              <a:gd name="connsiteY2869" fmla="*/ 914317 h 2997186"/>
              <a:gd name="connsiteX2870" fmla="*/ 2387755 w 3031067"/>
              <a:gd name="connsiteY2870" fmla="*/ 948522 h 2997186"/>
              <a:gd name="connsiteX2871" fmla="*/ 2352892 w 3031067"/>
              <a:gd name="connsiteY2871" fmla="*/ 982727 h 2997186"/>
              <a:gd name="connsiteX2872" fmla="*/ 2318029 w 3031067"/>
              <a:gd name="connsiteY2872" fmla="*/ 948522 h 2997186"/>
              <a:gd name="connsiteX2873" fmla="*/ 2352892 w 3031067"/>
              <a:gd name="connsiteY2873" fmla="*/ 914317 h 2997186"/>
              <a:gd name="connsiteX2874" fmla="*/ 2093067 w 3031067"/>
              <a:gd name="connsiteY2874" fmla="*/ 914317 h 2997186"/>
              <a:gd name="connsiteX2875" fmla="*/ 2118063 w 3031067"/>
              <a:gd name="connsiteY2875" fmla="*/ 940629 h 2997186"/>
              <a:gd name="connsiteX2876" fmla="*/ 2093067 w 3031067"/>
              <a:gd name="connsiteY2876" fmla="*/ 966941 h 2997186"/>
              <a:gd name="connsiteX2877" fmla="*/ 2068071 w 3031067"/>
              <a:gd name="connsiteY2877" fmla="*/ 940629 h 2997186"/>
              <a:gd name="connsiteX2878" fmla="*/ 2093067 w 3031067"/>
              <a:gd name="connsiteY2878" fmla="*/ 914317 h 2997186"/>
              <a:gd name="connsiteX2879" fmla="*/ 149318 w 3031067"/>
              <a:gd name="connsiteY2879" fmla="*/ 914317 h 2997186"/>
              <a:gd name="connsiteX2880" fmla="*/ 151292 w 3031067"/>
              <a:gd name="connsiteY2880" fmla="*/ 915633 h 2997186"/>
              <a:gd name="connsiteX2881" fmla="*/ 149318 w 3031067"/>
              <a:gd name="connsiteY2881" fmla="*/ 916949 h 2997186"/>
              <a:gd name="connsiteX2882" fmla="*/ 147344 w 3031067"/>
              <a:gd name="connsiteY2882" fmla="*/ 915633 h 2997186"/>
              <a:gd name="connsiteX2883" fmla="*/ 149318 w 3031067"/>
              <a:gd name="connsiteY2883" fmla="*/ 914317 h 2997186"/>
              <a:gd name="connsiteX2884" fmla="*/ 574246 w 3031067"/>
              <a:gd name="connsiteY2884" fmla="*/ 910370 h 2997186"/>
              <a:gd name="connsiteX2885" fmla="*/ 594638 w 3031067"/>
              <a:gd name="connsiteY2885" fmla="*/ 929446 h 2997186"/>
              <a:gd name="connsiteX2886" fmla="*/ 574246 w 3031067"/>
              <a:gd name="connsiteY2886" fmla="*/ 948522 h 2997186"/>
              <a:gd name="connsiteX2887" fmla="*/ 553854 w 3031067"/>
              <a:gd name="connsiteY2887" fmla="*/ 929446 h 2997186"/>
              <a:gd name="connsiteX2888" fmla="*/ 574246 w 3031067"/>
              <a:gd name="connsiteY2888" fmla="*/ 910370 h 2997186"/>
              <a:gd name="connsiteX2889" fmla="*/ 1639196 w 3031067"/>
              <a:gd name="connsiteY2889" fmla="*/ 907739 h 2997186"/>
              <a:gd name="connsiteX2890" fmla="*/ 1648405 w 3031067"/>
              <a:gd name="connsiteY2890" fmla="*/ 915633 h 2997186"/>
              <a:gd name="connsiteX2891" fmla="*/ 1639196 w 3031067"/>
              <a:gd name="connsiteY2891" fmla="*/ 923527 h 2997186"/>
              <a:gd name="connsiteX2892" fmla="*/ 1629987 w 3031067"/>
              <a:gd name="connsiteY2892" fmla="*/ 915633 h 2997186"/>
              <a:gd name="connsiteX2893" fmla="*/ 1639196 w 3031067"/>
              <a:gd name="connsiteY2893" fmla="*/ 907739 h 2997186"/>
              <a:gd name="connsiteX2894" fmla="*/ 1386607 w 3031067"/>
              <a:gd name="connsiteY2894" fmla="*/ 907739 h 2997186"/>
              <a:gd name="connsiteX2895" fmla="*/ 1395816 w 3031067"/>
              <a:gd name="connsiteY2895" fmla="*/ 916948 h 2997186"/>
              <a:gd name="connsiteX2896" fmla="*/ 1386607 w 3031067"/>
              <a:gd name="connsiteY2896" fmla="*/ 926157 h 2997186"/>
              <a:gd name="connsiteX2897" fmla="*/ 1377398 w 3031067"/>
              <a:gd name="connsiteY2897" fmla="*/ 916948 h 2997186"/>
              <a:gd name="connsiteX2898" fmla="*/ 1386607 w 3031067"/>
              <a:gd name="connsiteY2898" fmla="*/ 907739 h 2997186"/>
              <a:gd name="connsiteX2899" fmla="*/ 1109681 w 3031067"/>
              <a:gd name="connsiteY2899" fmla="*/ 907739 h 2997186"/>
              <a:gd name="connsiteX2900" fmla="*/ 1130073 w 3031067"/>
              <a:gd name="connsiteY2900" fmla="*/ 928130 h 2997186"/>
              <a:gd name="connsiteX2901" fmla="*/ 1109681 w 3031067"/>
              <a:gd name="connsiteY2901" fmla="*/ 948521 h 2997186"/>
              <a:gd name="connsiteX2902" fmla="*/ 1089289 w 3031067"/>
              <a:gd name="connsiteY2902" fmla="*/ 928130 h 2997186"/>
              <a:gd name="connsiteX2903" fmla="*/ 1109681 w 3031067"/>
              <a:gd name="connsiteY2903" fmla="*/ 907739 h 2997186"/>
              <a:gd name="connsiteX2904" fmla="*/ 2877145 w 3031067"/>
              <a:gd name="connsiteY2904" fmla="*/ 901161 h 2997186"/>
              <a:gd name="connsiteX2905" fmla="*/ 2878461 w 3031067"/>
              <a:gd name="connsiteY2905" fmla="*/ 904450 h 2997186"/>
              <a:gd name="connsiteX2906" fmla="*/ 2877145 w 3031067"/>
              <a:gd name="connsiteY2906" fmla="*/ 907739 h 2997186"/>
              <a:gd name="connsiteX2907" fmla="*/ 2875829 w 3031067"/>
              <a:gd name="connsiteY2907" fmla="*/ 904450 h 2997186"/>
              <a:gd name="connsiteX2908" fmla="*/ 2877145 w 3031067"/>
              <a:gd name="connsiteY2908" fmla="*/ 901161 h 2997186"/>
              <a:gd name="connsiteX2909" fmla="*/ 2451558 w 3031067"/>
              <a:gd name="connsiteY2909" fmla="*/ 901161 h 2997186"/>
              <a:gd name="connsiteX2910" fmla="*/ 2474581 w 3031067"/>
              <a:gd name="connsiteY2910" fmla="*/ 923526 h 2997186"/>
              <a:gd name="connsiteX2911" fmla="*/ 2451558 w 3031067"/>
              <a:gd name="connsiteY2911" fmla="*/ 945891 h 2997186"/>
              <a:gd name="connsiteX2912" fmla="*/ 2428535 w 3031067"/>
              <a:gd name="connsiteY2912" fmla="*/ 923526 h 2997186"/>
              <a:gd name="connsiteX2913" fmla="*/ 2451558 w 3031067"/>
              <a:gd name="connsiteY2913" fmla="*/ 901161 h 2997186"/>
              <a:gd name="connsiteX2914" fmla="*/ 1914807 w 3031067"/>
              <a:gd name="connsiteY2914" fmla="*/ 901161 h 2997186"/>
              <a:gd name="connsiteX2915" fmla="*/ 1936514 w 3031067"/>
              <a:gd name="connsiteY2915" fmla="*/ 923526 h 2997186"/>
              <a:gd name="connsiteX2916" fmla="*/ 1914807 w 3031067"/>
              <a:gd name="connsiteY2916" fmla="*/ 945891 h 2997186"/>
              <a:gd name="connsiteX2917" fmla="*/ 1893100 w 3031067"/>
              <a:gd name="connsiteY2917" fmla="*/ 923526 h 2997186"/>
              <a:gd name="connsiteX2918" fmla="*/ 1914807 w 3031067"/>
              <a:gd name="connsiteY2918" fmla="*/ 901161 h 2997186"/>
              <a:gd name="connsiteX2919" fmla="*/ 1556316 w 3031067"/>
              <a:gd name="connsiteY2919" fmla="*/ 898530 h 2997186"/>
              <a:gd name="connsiteX2920" fmla="*/ 1564210 w 3031067"/>
              <a:gd name="connsiteY2920" fmla="*/ 906424 h 2997186"/>
              <a:gd name="connsiteX2921" fmla="*/ 1556316 w 3031067"/>
              <a:gd name="connsiteY2921" fmla="*/ 914318 h 2997186"/>
              <a:gd name="connsiteX2922" fmla="*/ 1548422 w 3031067"/>
              <a:gd name="connsiteY2922" fmla="*/ 906424 h 2997186"/>
              <a:gd name="connsiteX2923" fmla="*/ 1556316 w 3031067"/>
              <a:gd name="connsiteY2923" fmla="*/ 898530 h 2997186"/>
              <a:gd name="connsiteX2924" fmla="*/ 1470803 w 3031067"/>
              <a:gd name="connsiteY2924" fmla="*/ 894583 h 2997186"/>
              <a:gd name="connsiteX2925" fmla="*/ 1480012 w 3031067"/>
              <a:gd name="connsiteY2925" fmla="*/ 904450 h 2997186"/>
              <a:gd name="connsiteX2926" fmla="*/ 1470803 w 3031067"/>
              <a:gd name="connsiteY2926" fmla="*/ 914317 h 2997186"/>
              <a:gd name="connsiteX2927" fmla="*/ 1461594 w 3031067"/>
              <a:gd name="connsiteY2927" fmla="*/ 904450 h 2997186"/>
              <a:gd name="connsiteX2928" fmla="*/ 1470803 w 3031067"/>
              <a:gd name="connsiteY2928" fmla="*/ 894583 h 2997186"/>
              <a:gd name="connsiteX2929" fmla="*/ 54598 w 3031067"/>
              <a:gd name="connsiteY2929" fmla="*/ 891952 h 2997186"/>
              <a:gd name="connsiteX2930" fmla="*/ 55256 w 3031067"/>
              <a:gd name="connsiteY2930" fmla="*/ 892610 h 2997186"/>
              <a:gd name="connsiteX2931" fmla="*/ 54598 w 3031067"/>
              <a:gd name="connsiteY2931" fmla="*/ 893268 h 2997186"/>
              <a:gd name="connsiteX2932" fmla="*/ 53940 w 3031067"/>
              <a:gd name="connsiteY2932" fmla="*/ 892610 h 2997186"/>
              <a:gd name="connsiteX2933" fmla="*/ 54598 w 3031067"/>
              <a:gd name="connsiteY2933" fmla="*/ 891952 h 2997186"/>
              <a:gd name="connsiteX2934" fmla="*/ 477552 w 3031067"/>
              <a:gd name="connsiteY2934" fmla="*/ 889321 h 2997186"/>
              <a:gd name="connsiteX2935" fmla="*/ 494655 w 3031067"/>
              <a:gd name="connsiteY2935" fmla="*/ 906424 h 2997186"/>
              <a:gd name="connsiteX2936" fmla="*/ 477552 w 3031067"/>
              <a:gd name="connsiteY2936" fmla="*/ 923527 h 2997186"/>
              <a:gd name="connsiteX2937" fmla="*/ 460449 w 3031067"/>
              <a:gd name="connsiteY2937" fmla="*/ 906424 h 2997186"/>
              <a:gd name="connsiteX2938" fmla="*/ 477552 w 3031067"/>
              <a:gd name="connsiteY2938" fmla="*/ 889321 h 2997186"/>
              <a:gd name="connsiteX2939" fmla="*/ 2548253 w 3031067"/>
              <a:gd name="connsiteY2939" fmla="*/ 882743 h 2997186"/>
              <a:gd name="connsiteX2940" fmla="*/ 2565356 w 3031067"/>
              <a:gd name="connsiteY2940" fmla="*/ 899846 h 2997186"/>
              <a:gd name="connsiteX2941" fmla="*/ 2548253 w 3031067"/>
              <a:gd name="connsiteY2941" fmla="*/ 916949 h 2997186"/>
              <a:gd name="connsiteX2942" fmla="*/ 2531150 w 3031067"/>
              <a:gd name="connsiteY2942" fmla="*/ 899846 h 2997186"/>
              <a:gd name="connsiteX2943" fmla="*/ 2548253 w 3031067"/>
              <a:gd name="connsiteY2943" fmla="*/ 882743 h 2997186"/>
              <a:gd name="connsiteX2944" fmla="*/ 829465 w 3031067"/>
              <a:gd name="connsiteY2944" fmla="*/ 882743 h 2997186"/>
              <a:gd name="connsiteX2945" fmla="*/ 860381 w 3031067"/>
              <a:gd name="connsiteY2945" fmla="*/ 914317 h 2997186"/>
              <a:gd name="connsiteX2946" fmla="*/ 829465 w 3031067"/>
              <a:gd name="connsiteY2946" fmla="*/ 945891 h 2997186"/>
              <a:gd name="connsiteX2947" fmla="*/ 798549 w 3031067"/>
              <a:gd name="connsiteY2947" fmla="*/ 914317 h 2997186"/>
              <a:gd name="connsiteX2948" fmla="*/ 829465 w 3031067"/>
              <a:gd name="connsiteY2948" fmla="*/ 882743 h 2997186"/>
              <a:gd name="connsiteX2949" fmla="*/ 2196339 w 3031067"/>
              <a:gd name="connsiteY2949" fmla="*/ 880112 h 2997186"/>
              <a:gd name="connsiteX2950" fmla="*/ 2227255 w 3031067"/>
              <a:gd name="connsiteY2950" fmla="*/ 911028 h 2997186"/>
              <a:gd name="connsiteX2951" fmla="*/ 2196339 w 3031067"/>
              <a:gd name="connsiteY2951" fmla="*/ 941944 h 2997186"/>
              <a:gd name="connsiteX2952" fmla="*/ 2165423 w 3031067"/>
              <a:gd name="connsiteY2952" fmla="*/ 911028 h 2997186"/>
              <a:gd name="connsiteX2953" fmla="*/ 2196339 w 3031067"/>
              <a:gd name="connsiteY2953" fmla="*/ 880112 h 2997186"/>
              <a:gd name="connsiteX2954" fmla="*/ 379541 w 3031067"/>
              <a:gd name="connsiteY2954" fmla="*/ 869588 h 2997186"/>
              <a:gd name="connsiteX2955" fmla="*/ 392039 w 3031067"/>
              <a:gd name="connsiteY2955" fmla="*/ 884059 h 2997186"/>
              <a:gd name="connsiteX2956" fmla="*/ 379541 w 3031067"/>
              <a:gd name="connsiteY2956" fmla="*/ 898530 h 2997186"/>
              <a:gd name="connsiteX2957" fmla="*/ 367043 w 3031067"/>
              <a:gd name="connsiteY2957" fmla="*/ 884059 h 2997186"/>
              <a:gd name="connsiteX2958" fmla="*/ 379541 w 3031067"/>
              <a:gd name="connsiteY2958" fmla="*/ 869588 h 2997186"/>
              <a:gd name="connsiteX2959" fmla="*/ 1841794 w 3031067"/>
              <a:gd name="connsiteY2959" fmla="*/ 866956 h 2997186"/>
              <a:gd name="connsiteX2960" fmla="*/ 1858897 w 3031067"/>
              <a:gd name="connsiteY2960" fmla="*/ 882743 h 2997186"/>
              <a:gd name="connsiteX2961" fmla="*/ 1841794 w 3031067"/>
              <a:gd name="connsiteY2961" fmla="*/ 898530 h 2997186"/>
              <a:gd name="connsiteX2962" fmla="*/ 1824691 w 3031067"/>
              <a:gd name="connsiteY2962" fmla="*/ 882743 h 2997186"/>
              <a:gd name="connsiteX2963" fmla="*/ 1841794 w 3031067"/>
              <a:gd name="connsiteY2963" fmla="*/ 866956 h 2997186"/>
              <a:gd name="connsiteX2964" fmla="*/ 2646261 w 3031067"/>
              <a:gd name="connsiteY2964" fmla="*/ 864325 h 2997186"/>
              <a:gd name="connsiteX2965" fmla="*/ 2658759 w 3031067"/>
              <a:gd name="connsiteY2965" fmla="*/ 876823 h 2997186"/>
              <a:gd name="connsiteX2966" fmla="*/ 2646261 w 3031067"/>
              <a:gd name="connsiteY2966" fmla="*/ 889321 h 2997186"/>
              <a:gd name="connsiteX2967" fmla="*/ 2633763 w 3031067"/>
              <a:gd name="connsiteY2967" fmla="*/ 876823 h 2997186"/>
              <a:gd name="connsiteX2968" fmla="*/ 2646261 w 3031067"/>
              <a:gd name="connsiteY2968" fmla="*/ 864325 h 2997186"/>
              <a:gd name="connsiteX2969" fmla="*/ 1184669 w 3031067"/>
              <a:gd name="connsiteY2969" fmla="*/ 864325 h 2997186"/>
              <a:gd name="connsiteX2970" fmla="*/ 1205061 w 3031067"/>
              <a:gd name="connsiteY2970" fmla="*/ 884716 h 2997186"/>
              <a:gd name="connsiteX2971" fmla="*/ 1184669 w 3031067"/>
              <a:gd name="connsiteY2971" fmla="*/ 905107 h 2997186"/>
              <a:gd name="connsiteX2972" fmla="*/ 1164277 w 3031067"/>
              <a:gd name="connsiteY2972" fmla="*/ 884716 h 2997186"/>
              <a:gd name="connsiteX2973" fmla="*/ 1184669 w 3031067"/>
              <a:gd name="connsiteY2973" fmla="*/ 864325 h 2997186"/>
              <a:gd name="connsiteX2974" fmla="*/ 2025974 w 3031067"/>
              <a:gd name="connsiteY2974" fmla="*/ 860379 h 2997186"/>
              <a:gd name="connsiteX2975" fmla="*/ 2052286 w 3031067"/>
              <a:gd name="connsiteY2975" fmla="*/ 885375 h 2997186"/>
              <a:gd name="connsiteX2976" fmla="*/ 2025974 w 3031067"/>
              <a:gd name="connsiteY2976" fmla="*/ 910371 h 2997186"/>
              <a:gd name="connsiteX2977" fmla="*/ 1999662 w 3031067"/>
              <a:gd name="connsiteY2977" fmla="*/ 885375 h 2997186"/>
              <a:gd name="connsiteX2978" fmla="*/ 2025974 w 3031067"/>
              <a:gd name="connsiteY2978" fmla="*/ 860379 h 2997186"/>
              <a:gd name="connsiteX2979" fmla="*/ 726193 w 3031067"/>
              <a:gd name="connsiteY2979" fmla="*/ 860379 h 2997186"/>
              <a:gd name="connsiteX2980" fmla="*/ 753820 w 3031067"/>
              <a:gd name="connsiteY2980" fmla="*/ 887348 h 2997186"/>
              <a:gd name="connsiteX2981" fmla="*/ 726193 w 3031067"/>
              <a:gd name="connsiteY2981" fmla="*/ 914317 h 2997186"/>
              <a:gd name="connsiteX2982" fmla="*/ 698566 w 3031067"/>
              <a:gd name="connsiteY2982" fmla="*/ 887348 h 2997186"/>
              <a:gd name="connsiteX2983" fmla="*/ 726193 w 3031067"/>
              <a:gd name="connsiteY2983" fmla="*/ 860379 h 2997186"/>
              <a:gd name="connsiteX2984" fmla="*/ 998516 w 3031067"/>
              <a:gd name="connsiteY2984" fmla="*/ 857748 h 2997186"/>
              <a:gd name="connsiteX2985" fmla="*/ 1030090 w 3031067"/>
              <a:gd name="connsiteY2985" fmla="*/ 888664 h 2997186"/>
              <a:gd name="connsiteX2986" fmla="*/ 998516 w 3031067"/>
              <a:gd name="connsiteY2986" fmla="*/ 919580 h 2997186"/>
              <a:gd name="connsiteX2987" fmla="*/ 966942 w 3031067"/>
              <a:gd name="connsiteY2987" fmla="*/ 888664 h 2997186"/>
              <a:gd name="connsiteX2988" fmla="*/ 998516 w 3031067"/>
              <a:gd name="connsiteY2988" fmla="*/ 857748 h 2997186"/>
              <a:gd name="connsiteX2989" fmla="*/ 2299611 w 3031067"/>
              <a:gd name="connsiteY2989" fmla="*/ 851170 h 2997186"/>
              <a:gd name="connsiteX2990" fmla="*/ 2331185 w 3031067"/>
              <a:gd name="connsiteY2990" fmla="*/ 882744 h 2997186"/>
              <a:gd name="connsiteX2991" fmla="*/ 2299611 w 3031067"/>
              <a:gd name="connsiteY2991" fmla="*/ 914318 h 2997186"/>
              <a:gd name="connsiteX2992" fmla="*/ 2268037 w 3031067"/>
              <a:gd name="connsiteY2992" fmla="*/ 882744 h 2997186"/>
              <a:gd name="connsiteX2993" fmla="*/ 2299611 w 3031067"/>
              <a:gd name="connsiteY2993" fmla="*/ 851170 h 2997186"/>
              <a:gd name="connsiteX2994" fmla="*/ 282189 w 3031067"/>
              <a:gd name="connsiteY2994" fmla="*/ 851170 h 2997186"/>
              <a:gd name="connsiteX2995" fmla="*/ 292056 w 3031067"/>
              <a:gd name="connsiteY2995" fmla="*/ 860379 h 2997186"/>
              <a:gd name="connsiteX2996" fmla="*/ 282189 w 3031067"/>
              <a:gd name="connsiteY2996" fmla="*/ 869588 h 2997186"/>
              <a:gd name="connsiteX2997" fmla="*/ 272322 w 3031067"/>
              <a:gd name="connsiteY2997" fmla="*/ 860379 h 2997186"/>
              <a:gd name="connsiteX2998" fmla="*/ 282189 w 3031067"/>
              <a:gd name="connsiteY2998" fmla="*/ 851170 h 2997186"/>
              <a:gd name="connsiteX2999" fmla="*/ 2740982 w 3031067"/>
              <a:gd name="connsiteY2999" fmla="*/ 844592 h 2997186"/>
              <a:gd name="connsiteX3000" fmla="*/ 2746902 w 3031067"/>
              <a:gd name="connsiteY3000" fmla="*/ 851170 h 2997186"/>
              <a:gd name="connsiteX3001" fmla="*/ 2740982 w 3031067"/>
              <a:gd name="connsiteY3001" fmla="*/ 857748 h 2997186"/>
              <a:gd name="connsiteX3002" fmla="*/ 2735062 w 3031067"/>
              <a:gd name="connsiteY3002" fmla="*/ 851170 h 2997186"/>
              <a:gd name="connsiteX3003" fmla="*/ 2740982 w 3031067"/>
              <a:gd name="connsiteY3003" fmla="*/ 844592 h 2997186"/>
              <a:gd name="connsiteX3004" fmla="*/ 624894 w 3031067"/>
              <a:gd name="connsiteY3004" fmla="*/ 839330 h 2997186"/>
              <a:gd name="connsiteX3005" fmla="*/ 648574 w 3031067"/>
              <a:gd name="connsiteY3005" fmla="*/ 862353 h 2997186"/>
              <a:gd name="connsiteX3006" fmla="*/ 624894 w 3031067"/>
              <a:gd name="connsiteY3006" fmla="*/ 885376 h 2997186"/>
              <a:gd name="connsiteX3007" fmla="*/ 601214 w 3031067"/>
              <a:gd name="connsiteY3007" fmla="*/ 862353 h 2997186"/>
              <a:gd name="connsiteX3008" fmla="*/ 624894 w 3031067"/>
              <a:gd name="connsiteY3008" fmla="*/ 839330 h 2997186"/>
              <a:gd name="connsiteX3009" fmla="*/ 1762860 w 3031067"/>
              <a:gd name="connsiteY3009" fmla="*/ 835383 h 2997186"/>
              <a:gd name="connsiteX3010" fmla="*/ 1779963 w 3031067"/>
              <a:gd name="connsiteY3010" fmla="*/ 851170 h 2997186"/>
              <a:gd name="connsiteX3011" fmla="*/ 1762860 w 3031067"/>
              <a:gd name="connsiteY3011" fmla="*/ 866957 h 2997186"/>
              <a:gd name="connsiteX3012" fmla="*/ 1745757 w 3031067"/>
              <a:gd name="connsiteY3012" fmla="*/ 851170 h 2997186"/>
              <a:gd name="connsiteX3013" fmla="*/ 1762860 w 3031067"/>
              <a:gd name="connsiteY3013" fmla="*/ 835383 h 2997186"/>
              <a:gd name="connsiteX3014" fmla="*/ 1262945 w 3031067"/>
              <a:gd name="connsiteY3014" fmla="*/ 835383 h 2997186"/>
              <a:gd name="connsiteX3015" fmla="*/ 1280048 w 3031067"/>
              <a:gd name="connsiteY3015" fmla="*/ 852486 h 2997186"/>
              <a:gd name="connsiteX3016" fmla="*/ 1262945 w 3031067"/>
              <a:gd name="connsiteY3016" fmla="*/ 869589 h 2997186"/>
              <a:gd name="connsiteX3017" fmla="*/ 1245842 w 3031067"/>
              <a:gd name="connsiteY3017" fmla="*/ 852486 h 2997186"/>
              <a:gd name="connsiteX3018" fmla="*/ 1262945 w 3031067"/>
              <a:gd name="connsiteY3018" fmla="*/ 835383 h 2997186"/>
              <a:gd name="connsiteX3019" fmla="*/ 186811 w 3031067"/>
              <a:gd name="connsiteY3019" fmla="*/ 835383 h 2997186"/>
              <a:gd name="connsiteX3020" fmla="*/ 192074 w 3031067"/>
              <a:gd name="connsiteY3020" fmla="*/ 838672 h 2997186"/>
              <a:gd name="connsiteX3021" fmla="*/ 186811 w 3031067"/>
              <a:gd name="connsiteY3021" fmla="*/ 841961 h 2997186"/>
              <a:gd name="connsiteX3022" fmla="*/ 181549 w 3031067"/>
              <a:gd name="connsiteY3022" fmla="*/ 838672 h 2997186"/>
              <a:gd name="connsiteX3023" fmla="*/ 186811 w 3031067"/>
              <a:gd name="connsiteY3023" fmla="*/ 835383 h 2997186"/>
              <a:gd name="connsiteX3024" fmla="*/ 2838994 w 3031067"/>
              <a:gd name="connsiteY3024" fmla="*/ 826174 h 2997186"/>
              <a:gd name="connsiteX3025" fmla="*/ 2840310 w 3031067"/>
              <a:gd name="connsiteY3025" fmla="*/ 828148 h 2997186"/>
              <a:gd name="connsiteX3026" fmla="*/ 2838994 w 3031067"/>
              <a:gd name="connsiteY3026" fmla="*/ 830122 h 2997186"/>
              <a:gd name="connsiteX3027" fmla="*/ 2837678 w 3031067"/>
              <a:gd name="connsiteY3027" fmla="*/ 828148 h 2997186"/>
              <a:gd name="connsiteX3028" fmla="*/ 2838994 w 3031067"/>
              <a:gd name="connsiteY3028" fmla="*/ 826174 h 2997186"/>
              <a:gd name="connsiteX3029" fmla="*/ 2400251 w 3031067"/>
              <a:gd name="connsiteY3029" fmla="*/ 826174 h 2997186"/>
              <a:gd name="connsiteX3030" fmla="*/ 2428536 w 3031067"/>
              <a:gd name="connsiteY3030" fmla="*/ 854459 h 2997186"/>
              <a:gd name="connsiteX3031" fmla="*/ 2400251 w 3031067"/>
              <a:gd name="connsiteY3031" fmla="*/ 882744 h 2997186"/>
              <a:gd name="connsiteX3032" fmla="*/ 2371966 w 3031067"/>
              <a:gd name="connsiteY3032" fmla="*/ 854459 h 2997186"/>
              <a:gd name="connsiteX3033" fmla="*/ 2400251 w 3031067"/>
              <a:gd name="connsiteY3033" fmla="*/ 826174 h 2997186"/>
              <a:gd name="connsiteX3034" fmla="*/ 889324 w 3031067"/>
              <a:gd name="connsiteY3034" fmla="*/ 826174 h 2997186"/>
              <a:gd name="connsiteX3035" fmla="*/ 920898 w 3031067"/>
              <a:gd name="connsiteY3035" fmla="*/ 855774 h 2997186"/>
              <a:gd name="connsiteX3036" fmla="*/ 889324 w 3031067"/>
              <a:gd name="connsiteY3036" fmla="*/ 885374 h 2997186"/>
              <a:gd name="connsiteX3037" fmla="*/ 857750 w 3031067"/>
              <a:gd name="connsiteY3037" fmla="*/ 855774 h 2997186"/>
              <a:gd name="connsiteX3038" fmla="*/ 889324 w 3031067"/>
              <a:gd name="connsiteY3038" fmla="*/ 826174 h 2997186"/>
              <a:gd name="connsiteX3039" fmla="*/ 2135823 w 3031067"/>
              <a:gd name="connsiteY3039" fmla="*/ 823543 h 2997186"/>
              <a:gd name="connsiteX3040" fmla="*/ 2165423 w 3031067"/>
              <a:gd name="connsiteY3040" fmla="*/ 851828 h 2997186"/>
              <a:gd name="connsiteX3041" fmla="*/ 2135823 w 3031067"/>
              <a:gd name="connsiteY3041" fmla="*/ 880113 h 2997186"/>
              <a:gd name="connsiteX3042" fmla="*/ 2106223 w 3031067"/>
              <a:gd name="connsiteY3042" fmla="*/ 851828 h 2997186"/>
              <a:gd name="connsiteX3043" fmla="*/ 2135823 w 3031067"/>
              <a:gd name="connsiteY3043" fmla="*/ 823543 h 2997186"/>
              <a:gd name="connsiteX3044" fmla="*/ 524912 w 3031067"/>
              <a:gd name="connsiteY3044" fmla="*/ 819596 h 2997186"/>
              <a:gd name="connsiteX3045" fmla="*/ 542015 w 3031067"/>
              <a:gd name="connsiteY3045" fmla="*/ 837356 h 2997186"/>
              <a:gd name="connsiteX3046" fmla="*/ 524912 w 3031067"/>
              <a:gd name="connsiteY3046" fmla="*/ 855116 h 2997186"/>
              <a:gd name="connsiteX3047" fmla="*/ 507809 w 3031067"/>
              <a:gd name="connsiteY3047" fmla="*/ 837356 h 2997186"/>
              <a:gd name="connsiteX3048" fmla="*/ 524912 w 3031067"/>
              <a:gd name="connsiteY3048" fmla="*/ 819596 h 2997186"/>
              <a:gd name="connsiteX3049" fmla="*/ 1068898 w 3031067"/>
              <a:gd name="connsiteY3049" fmla="*/ 814334 h 2997186"/>
              <a:gd name="connsiteX3050" fmla="*/ 1095867 w 3031067"/>
              <a:gd name="connsiteY3050" fmla="*/ 840646 h 2997186"/>
              <a:gd name="connsiteX3051" fmla="*/ 1068898 w 3031067"/>
              <a:gd name="connsiteY3051" fmla="*/ 866958 h 2997186"/>
              <a:gd name="connsiteX3052" fmla="*/ 1041929 w 3031067"/>
              <a:gd name="connsiteY3052" fmla="*/ 840646 h 2997186"/>
              <a:gd name="connsiteX3053" fmla="*/ 1068898 w 3031067"/>
              <a:gd name="connsiteY3053" fmla="*/ 814334 h 2997186"/>
              <a:gd name="connsiteX3054" fmla="*/ 2499576 w 3031067"/>
              <a:gd name="connsiteY3054" fmla="*/ 810387 h 2997186"/>
              <a:gd name="connsiteX3055" fmla="*/ 2517994 w 3031067"/>
              <a:gd name="connsiteY3055" fmla="*/ 829463 h 2997186"/>
              <a:gd name="connsiteX3056" fmla="*/ 2499576 w 3031067"/>
              <a:gd name="connsiteY3056" fmla="*/ 848539 h 2997186"/>
              <a:gd name="connsiteX3057" fmla="*/ 2481158 w 3031067"/>
              <a:gd name="connsiteY3057" fmla="*/ 829463 h 2997186"/>
              <a:gd name="connsiteX3058" fmla="*/ 2499576 w 3031067"/>
              <a:gd name="connsiteY3058" fmla="*/ 810387 h 2997186"/>
              <a:gd name="connsiteX3059" fmla="*/ 1956906 w 3031067"/>
              <a:gd name="connsiteY3059" fmla="*/ 810387 h 2997186"/>
              <a:gd name="connsiteX3060" fmla="*/ 1983875 w 3031067"/>
              <a:gd name="connsiteY3060" fmla="*/ 837356 h 2997186"/>
              <a:gd name="connsiteX3061" fmla="*/ 1956906 w 3031067"/>
              <a:gd name="connsiteY3061" fmla="*/ 864325 h 2997186"/>
              <a:gd name="connsiteX3062" fmla="*/ 1929937 w 3031067"/>
              <a:gd name="connsiteY3062" fmla="*/ 837356 h 2997186"/>
              <a:gd name="connsiteX3063" fmla="*/ 1956906 w 3031067"/>
              <a:gd name="connsiteY3063" fmla="*/ 810387 h 2997186"/>
              <a:gd name="connsiteX3064" fmla="*/ 1345825 w 3031067"/>
              <a:gd name="connsiteY3064" fmla="*/ 807756 h 2997186"/>
              <a:gd name="connsiteX3065" fmla="*/ 1368190 w 3031067"/>
              <a:gd name="connsiteY3065" fmla="*/ 829463 h 2997186"/>
              <a:gd name="connsiteX3066" fmla="*/ 1345825 w 3031067"/>
              <a:gd name="connsiteY3066" fmla="*/ 851170 h 2997186"/>
              <a:gd name="connsiteX3067" fmla="*/ 1323460 w 3031067"/>
              <a:gd name="connsiteY3067" fmla="*/ 829463 h 2997186"/>
              <a:gd name="connsiteX3068" fmla="*/ 1345825 w 3031067"/>
              <a:gd name="connsiteY3068" fmla="*/ 807756 h 2997186"/>
              <a:gd name="connsiteX3069" fmla="*/ 1680636 w 3031067"/>
              <a:gd name="connsiteY3069" fmla="*/ 803809 h 2997186"/>
              <a:gd name="connsiteX3070" fmla="*/ 1702343 w 3031067"/>
              <a:gd name="connsiteY3070" fmla="*/ 827489 h 2997186"/>
              <a:gd name="connsiteX3071" fmla="*/ 1680636 w 3031067"/>
              <a:gd name="connsiteY3071" fmla="*/ 851169 h 2997186"/>
              <a:gd name="connsiteX3072" fmla="*/ 1658929 w 3031067"/>
              <a:gd name="connsiteY3072" fmla="*/ 827489 h 2997186"/>
              <a:gd name="connsiteX3073" fmla="*/ 1680636 w 3031067"/>
              <a:gd name="connsiteY3073" fmla="*/ 803809 h 2997186"/>
              <a:gd name="connsiteX3074" fmla="*/ 782763 w 3031067"/>
              <a:gd name="connsiteY3074" fmla="*/ 801178 h 2997186"/>
              <a:gd name="connsiteX3075" fmla="*/ 807759 w 3031067"/>
              <a:gd name="connsiteY3075" fmla="*/ 826174 h 2997186"/>
              <a:gd name="connsiteX3076" fmla="*/ 782763 w 3031067"/>
              <a:gd name="connsiteY3076" fmla="*/ 851170 h 2997186"/>
              <a:gd name="connsiteX3077" fmla="*/ 757767 w 3031067"/>
              <a:gd name="connsiteY3077" fmla="*/ 826174 h 2997186"/>
              <a:gd name="connsiteX3078" fmla="*/ 782763 w 3031067"/>
              <a:gd name="connsiteY3078" fmla="*/ 801178 h 2997186"/>
              <a:gd name="connsiteX3079" fmla="*/ 425586 w 3031067"/>
              <a:gd name="connsiteY3079" fmla="*/ 798547 h 2997186"/>
              <a:gd name="connsiteX3080" fmla="*/ 438084 w 3031067"/>
              <a:gd name="connsiteY3080" fmla="*/ 812361 h 2997186"/>
              <a:gd name="connsiteX3081" fmla="*/ 425586 w 3031067"/>
              <a:gd name="connsiteY3081" fmla="*/ 826175 h 2997186"/>
              <a:gd name="connsiteX3082" fmla="*/ 413088 w 3031067"/>
              <a:gd name="connsiteY3082" fmla="*/ 812361 h 2997186"/>
              <a:gd name="connsiteX3083" fmla="*/ 425586 w 3031067"/>
              <a:gd name="connsiteY3083" fmla="*/ 798547 h 2997186"/>
              <a:gd name="connsiteX3084" fmla="*/ 1597756 w 3031067"/>
              <a:gd name="connsiteY3084" fmla="*/ 794600 h 2997186"/>
              <a:gd name="connsiteX3085" fmla="*/ 1618148 w 3031067"/>
              <a:gd name="connsiteY3085" fmla="*/ 813676 h 2997186"/>
              <a:gd name="connsiteX3086" fmla="*/ 1597756 w 3031067"/>
              <a:gd name="connsiteY3086" fmla="*/ 832752 h 2997186"/>
              <a:gd name="connsiteX3087" fmla="*/ 1577364 w 3031067"/>
              <a:gd name="connsiteY3087" fmla="*/ 813676 h 2997186"/>
              <a:gd name="connsiteX3088" fmla="*/ 1597756 w 3031067"/>
              <a:gd name="connsiteY3088" fmla="*/ 794600 h 2997186"/>
              <a:gd name="connsiteX3089" fmla="*/ 1428048 w 3031067"/>
              <a:gd name="connsiteY3089" fmla="*/ 794600 h 2997186"/>
              <a:gd name="connsiteX3090" fmla="*/ 1448440 w 3031067"/>
              <a:gd name="connsiteY3090" fmla="*/ 814991 h 2997186"/>
              <a:gd name="connsiteX3091" fmla="*/ 1428048 w 3031067"/>
              <a:gd name="connsiteY3091" fmla="*/ 835382 h 2997186"/>
              <a:gd name="connsiteX3092" fmla="*/ 1407656 w 3031067"/>
              <a:gd name="connsiteY3092" fmla="*/ 814991 h 2997186"/>
              <a:gd name="connsiteX3093" fmla="*/ 1428048 w 3031067"/>
              <a:gd name="connsiteY3093" fmla="*/ 794600 h 2997186"/>
              <a:gd name="connsiteX3094" fmla="*/ 2600216 w 3031067"/>
              <a:gd name="connsiteY3094" fmla="*/ 791969 h 2997186"/>
              <a:gd name="connsiteX3095" fmla="*/ 2612714 w 3031067"/>
              <a:gd name="connsiteY3095" fmla="*/ 804467 h 2997186"/>
              <a:gd name="connsiteX3096" fmla="*/ 2600216 w 3031067"/>
              <a:gd name="connsiteY3096" fmla="*/ 816965 h 2997186"/>
              <a:gd name="connsiteX3097" fmla="*/ 2587718 w 3031067"/>
              <a:gd name="connsiteY3097" fmla="*/ 804467 h 2997186"/>
              <a:gd name="connsiteX3098" fmla="*/ 2600216 w 3031067"/>
              <a:gd name="connsiteY3098" fmla="*/ 791969 h 2997186"/>
              <a:gd name="connsiteX3099" fmla="*/ 2241727 w 3031067"/>
              <a:gd name="connsiteY3099" fmla="*/ 791969 h 2997186"/>
              <a:gd name="connsiteX3100" fmla="*/ 2268039 w 3031067"/>
              <a:gd name="connsiteY3100" fmla="*/ 820254 h 2997186"/>
              <a:gd name="connsiteX3101" fmla="*/ 2241727 w 3031067"/>
              <a:gd name="connsiteY3101" fmla="*/ 848539 h 2997186"/>
              <a:gd name="connsiteX3102" fmla="*/ 2215415 w 3031067"/>
              <a:gd name="connsiteY3102" fmla="*/ 820254 h 2997186"/>
              <a:gd name="connsiteX3103" fmla="*/ 2241727 w 3031067"/>
              <a:gd name="connsiteY3103" fmla="*/ 791969 h 2997186"/>
              <a:gd name="connsiteX3104" fmla="*/ 1511586 w 3031067"/>
              <a:gd name="connsiteY3104" fmla="*/ 791969 h 2997186"/>
              <a:gd name="connsiteX3105" fmla="*/ 1530004 w 3031067"/>
              <a:gd name="connsiteY3105" fmla="*/ 811045 h 2997186"/>
              <a:gd name="connsiteX3106" fmla="*/ 1511586 w 3031067"/>
              <a:gd name="connsiteY3106" fmla="*/ 830121 h 2997186"/>
              <a:gd name="connsiteX3107" fmla="*/ 1493168 w 3031067"/>
              <a:gd name="connsiteY3107" fmla="*/ 811045 h 2997186"/>
              <a:gd name="connsiteX3108" fmla="*/ 1511586 w 3031067"/>
              <a:gd name="connsiteY3108" fmla="*/ 791969 h 2997186"/>
              <a:gd name="connsiteX3109" fmla="*/ 327576 w 3031067"/>
              <a:gd name="connsiteY3109" fmla="*/ 778814 h 2997186"/>
              <a:gd name="connsiteX3110" fmla="*/ 335470 w 3031067"/>
              <a:gd name="connsiteY3110" fmla="*/ 788681 h 2997186"/>
              <a:gd name="connsiteX3111" fmla="*/ 327576 w 3031067"/>
              <a:gd name="connsiteY3111" fmla="*/ 798548 h 2997186"/>
              <a:gd name="connsiteX3112" fmla="*/ 319682 w 3031067"/>
              <a:gd name="connsiteY3112" fmla="*/ 788681 h 2997186"/>
              <a:gd name="connsiteX3113" fmla="*/ 327576 w 3031067"/>
              <a:gd name="connsiteY3113" fmla="*/ 778814 h 2997186"/>
              <a:gd name="connsiteX3114" fmla="*/ 679491 w 3031067"/>
              <a:gd name="connsiteY3114" fmla="*/ 773552 h 2997186"/>
              <a:gd name="connsiteX3115" fmla="*/ 701198 w 3031067"/>
              <a:gd name="connsiteY3115" fmla="*/ 796575 h 2997186"/>
              <a:gd name="connsiteX3116" fmla="*/ 679491 w 3031067"/>
              <a:gd name="connsiteY3116" fmla="*/ 819598 h 2997186"/>
              <a:gd name="connsiteX3117" fmla="*/ 657784 w 3031067"/>
              <a:gd name="connsiteY3117" fmla="*/ 796575 h 2997186"/>
              <a:gd name="connsiteX3118" fmla="*/ 679491 w 3031067"/>
              <a:gd name="connsiteY3118" fmla="*/ 773552 h 2997186"/>
              <a:gd name="connsiteX3119" fmla="*/ 2696910 w 3031067"/>
              <a:gd name="connsiteY3119" fmla="*/ 773551 h 2997186"/>
              <a:gd name="connsiteX3120" fmla="*/ 2706119 w 3031067"/>
              <a:gd name="connsiteY3120" fmla="*/ 781445 h 2997186"/>
              <a:gd name="connsiteX3121" fmla="*/ 2696910 w 3031067"/>
              <a:gd name="connsiteY3121" fmla="*/ 789339 h 2997186"/>
              <a:gd name="connsiteX3122" fmla="*/ 2687701 w 3031067"/>
              <a:gd name="connsiteY3122" fmla="*/ 781445 h 2997186"/>
              <a:gd name="connsiteX3123" fmla="*/ 2696910 w 3031067"/>
              <a:gd name="connsiteY3123" fmla="*/ 773551 h 2997186"/>
              <a:gd name="connsiteX3124" fmla="*/ 2068071 w 3031067"/>
              <a:gd name="connsiteY3124" fmla="*/ 769605 h 2997186"/>
              <a:gd name="connsiteX3125" fmla="*/ 2095698 w 3031067"/>
              <a:gd name="connsiteY3125" fmla="*/ 797890 h 2997186"/>
              <a:gd name="connsiteX3126" fmla="*/ 2068071 w 3031067"/>
              <a:gd name="connsiteY3126" fmla="*/ 826175 h 2997186"/>
              <a:gd name="connsiteX3127" fmla="*/ 2040444 w 3031067"/>
              <a:gd name="connsiteY3127" fmla="*/ 797890 h 2997186"/>
              <a:gd name="connsiteX3128" fmla="*/ 2068071 w 3031067"/>
              <a:gd name="connsiteY3128" fmla="*/ 769605 h 2997186"/>
              <a:gd name="connsiteX3129" fmla="*/ 1881918 w 3031067"/>
              <a:gd name="connsiteY3129" fmla="*/ 769605 h 2997186"/>
              <a:gd name="connsiteX3130" fmla="*/ 1911518 w 3031067"/>
              <a:gd name="connsiteY3130" fmla="*/ 797890 h 2997186"/>
              <a:gd name="connsiteX3131" fmla="*/ 1881918 w 3031067"/>
              <a:gd name="connsiteY3131" fmla="*/ 826175 h 2997186"/>
              <a:gd name="connsiteX3132" fmla="*/ 1852318 w 3031067"/>
              <a:gd name="connsiteY3132" fmla="*/ 797890 h 2997186"/>
              <a:gd name="connsiteX3133" fmla="*/ 1881918 w 3031067"/>
              <a:gd name="connsiteY3133" fmla="*/ 769605 h 2997186"/>
              <a:gd name="connsiteX3134" fmla="*/ 1143885 w 3031067"/>
              <a:gd name="connsiteY3134" fmla="*/ 769605 h 2997186"/>
              <a:gd name="connsiteX3135" fmla="*/ 1173485 w 3031067"/>
              <a:gd name="connsiteY3135" fmla="*/ 799863 h 2997186"/>
              <a:gd name="connsiteX3136" fmla="*/ 1143885 w 3031067"/>
              <a:gd name="connsiteY3136" fmla="*/ 830121 h 2997186"/>
              <a:gd name="connsiteX3137" fmla="*/ 1114285 w 3031067"/>
              <a:gd name="connsiteY3137" fmla="*/ 799863 h 2997186"/>
              <a:gd name="connsiteX3138" fmla="*/ 1143885 w 3031067"/>
              <a:gd name="connsiteY3138" fmla="*/ 769605 h 2997186"/>
              <a:gd name="connsiteX3139" fmla="*/ 956417 w 3031067"/>
              <a:gd name="connsiteY3139" fmla="*/ 769605 h 2997186"/>
              <a:gd name="connsiteX3140" fmla="*/ 989306 w 3031067"/>
              <a:gd name="connsiteY3140" fmla="*/ 801179 h 2997186"/>
              <a:gd name="connsiteX3141" fmla="*/ 956417 w 3031067"/>
              <a:gd name="connsiteY3141" fmla="*/ 832753 h 2997186"/>
              <a:gd name="connsiteX3142" fmla="*/ 923528 w 3031067"/>
              <a:gd name="connsiteY3142" fmla="*/ 801179 h 2997186"/>
              <a:gd name="connsiteX3143" fmla="*/ 956417 w 3031067"/>
              <a:gd name="connsiteY3143" fmla="*/ 769605 h 2997186"/>
              <a:gd name="connsiteX3144" fmla="*/ 2344998 w 3031067"/>
              <a:gd name="connsiteY3144" fmla="*/ 766974 h 2997186"/>
              <a:gd name="connsiteX3145" fmla="*/ 2368021 w 3031067"/>
              <a:gd name="connsiteY3145" fmla="*/ 790654 h 2997186"/>
              <a:gd name="connsiteX3146" fmla="*/ 2344998 w 3031067"/>
              <a:gd name="connsiteY3146" fmla="*/ 814334 h 2997186"/>
              <a:gd name="connsiteX3147" fmla="*/ 2321975 w 3031067"/>
              <a:gd name="connsiteY3147" fmla="*/ 790654 h 2997186"/>
              <a:gd name="connsiteX3148" fmla="*/ 2344998 w 3031067"/>
              <a:gd name="connsiteY3148" fmla="*/ 766974 h 2997186"/>
              <a:gd name="connsiteX3149" fmla="*/ 230883 w 3031067"/>
              <a:gd name="connsiteY3149" fmla="*/ 760396 h 2997186"/>
              <a:gd name="connsiteX3150" fmla="*/ 235489 w 3031067"/>
              <a:gd name="connsiteY3150" fmla="*/ 765001 h 2997186"/>
              <a:gd name="connsiteX3151" fmla="*/ 230883 w 3031067"/>
              <a:gd name="connsiteY3151" fmla="*/ 769607 h 2997186"/>
              <a:gd name="connsiteX3152" fmla="*/ 226278 w 3031067"/>
              <a:gd name="connsiteY3152" fmla="*/ 765001 h 2997186"/>
              <a:gd name="connsiteX3153" fmla="*/ 230883 w 3031067"/>
              <a:gd name="connsiteY3153" fmla="*/ 760396 h 2997186"/>
              <a:gd name="connsiteX3154" fmla="*/ 2793607 w 3031067"/>
              <a:gd name="connsiteY3154" fmla="*/ 751187 h 2997186"/>
              <a:gd name="connsiteX3155" fmla="*/ 2796896 w 3031067"/>
              <a:gd name="connsiteY3155" fmla="*/ 755792 h 2997186"/>
              <a:gd name="connsiteX3156" fmla="*/ 2793607 w 3031067"/>
              <a:gd name="connsiteY3156" fmla="*/ 760398 h 2997186"/>
              <a:gd name="connsiteX3157" fmla="*/ 2790318 w 3031067"/>
              <a:gd name="connsiteY3157" fmla="*/ 755792 h 2997186"/>
              <a:gd name="connsiteX3158" fmla="*/ 2793607 w 3031067"/>
              <a:gd name="connsiteY3158" fmla="*/ 751187 h 2997186"/>
              <a:gd name="connsiteX3159" fmla="*/ 578193 w 3031067"/>
              <a:gd name="connsiteY3159" fmla="*/ 751187 h 2997186"/>
              <a:gd name="connsiteX3160" fmla="*/ 598585 w 3031067"/>
              <a:gd name="connsiteY3160" fmla="*/ 770263 h 2997186"/>
              <a:gd name="connsiteX3161" fmla="*/ 578193 w 3031067"/>
              <a:gd name="connsiteY3161" fmla="*/ 789339 h 2997186"/>
              <a:gd name="connsiteX3162" fmla="*/ 557801 w 3031067"/>
              <a:gd name="connsiteY3162" fmla="*/ 770263 h 2997186"/>
              <a:gd name="connsiteX3163" fmla="*/ 578193 w 3031067"/>
              <a:gd name="connsiteY3163" fmla="*/ 751187 h 2997186"/>
              <a:gd name="connsiteX3164" fmla="*/ 2446953 w 3031067"/>
              <a:gd name="connsiteY3164" fmla="*/ 744609 h 2997186"/>
              <a:gd name="connsiteX3165" fmla="*/ 2465371 w 3031067"/>
              <a:gd name="connsiteY3165" fmla="*/ 763685 h 2997186"/>
              <a:gd name="connsiteX3166" fmla="*/ 2446953 w 3031067"/>
              <a:gd name="connsiteY3166" fmla="*/ 782761 h 2997186"/>
              <a:gd name="connsiteX3167" fmla="*/ 2428535 w 3031067"/>
              <a:gd name="connsiteY3167" fmla="*/ 763685 h 2997186"/>
              <a:gd name="connsiteX3168" fmla="*/ 2446953 w 3031067"/>
              <a:gd name="connsiteY3168" fmla="*/ 744609 h 2997186"/>
              <a:gd name="connsiteX3169" fmla="*/ 1220846 w 3031067"/>
              <a:gd name="connsiteY3169" fmla="*/ 741978 h 2997186"/>
              <a:gd name="connsiteX3170" fmla="*/ 1245842 w 3031067"/>
              <a:gd name="connsiteY3170" fmla="*/ 766974 h 2997186"/>
              <a:gd name="connsiteX3171" fmla="*/ 1220846 w 3031067"/>
              <a:gd name="connsiteY3171" fmla="*/ 791970 h 2997186"/>
              <a:gd name="connsiteX3172" fmla="*/ 1195850 w 3031067"/>
              <a:gd name="connsiteY3172" fmla="*/ 766974 h 2997186"/>
              <a:gd name="connsiteX3173" fmla="*/ 1220846 w 3031067"/>
              <a:gd name="connsiteY3173" fmla="*/ 741978 h 2997186"/>
              <a:gd name="connsiteX3174" fmla="*/ 847883 w 3031067"/>
              <a:gd name="connsiteY3174" fmla="*/ 741978 h 2997186"/>
              <a:gd name="connsiteX3175" fmla="*/ 876168 w 3031067"/>
              <a:gd name="connsiteY3175" fmla="*/ 768290 h 2997186"/>
              <a:gd name="connsiteX3176" fmla="*/ 847883 w 3031067"/>
              <a:gd name="connsiteY3176" fmla="*/ 794602 h 2997186"/>
              <a:gd name="connsiteX3177" fmla="*/ 819598 w 3031067"/>
              <a:gd name="connsiteY3177" fmla="*/ 768290 h 2997186"/>
              <a:gd name="connsiteX3178" fmla="*/ 847883 w 3031067"/>
              <a:gd name="connsiteY3178" fmla="*/ 741978 h 2997186"/>
              <a:gd name="connsiteX3179" fmla="*/ 133532 w 3031067"/>
              <a:gd name="connsiteY3179" fmla="*/ 741978 h 2997186"/>
              <a:gd name="connsiteX3180" fmla="*/ 135506 w 3031067"/>
              <a:gd name="connsiteY3180" fmla="*/ 743294 h 2997186"/>
              <a:gd name="connsiteX3181" fmla="*/ 133532 w 3031067"/>
              <a:gd name="connsiteY3181" fmla="*/ 744610 h 2997186"/>
              <a:gd name="connsiteX3182" fmla="*/ 131558 w 3031067"/>
              <a:gd name="connsiteY3182" fmla="*/ 743294 h 2997186"/>
              <a:gd name="connsiteX3183" fmla="*/ 133532 w 3031067"/>
              <a:gd name="connsiteY3183" fmla="*/ 741978 h 2997186"/>
              <a:gd name="connsiteX3184" fmla="*/ 1802327 w 3031067"/>
              <a:gd name="connsiteY3184" fmla="*/ 739347 h 2997186"/>
              <a:gd name="connsiteX3185" fmla="*/ 1827323 w 3031067"/>
              <a:gd name="connsiteY3185" fmla="*/ 764343 h 2997186"/>
              <a:gd name="connsiteX3186" fmla="*/ 1802327 w 3031067"/>
              <a:gd name="connsiteY3186" fmla="*/ 789339 h 2997186"/>
              <a:gd name="connsiteX3187" fmla="*/ 1777331 w 3031067"/>
              <a:gd name="connsiteY3187" fmla="*/ 764343 h 2997186"/>
              <a:gd name="connsiteX3188" fmla="*/ 1802327 w 3031067"/>
              <a:gd name="connsiteY3188" fmla="*/ 739347 h 2997186"/>
              <a:gd name="connsiteX3189" fmla="*/ 2177921 w 3031067"/>
              <a:gd name="connsiteY3189" fmla="*/ 735400 h 2997186"/>
              <a:gd name="connsiteX3190" fmla="*/ 2206206 w 3031067"/>
              <a:gd name="connsiteY3190" fmla="*/ 763685 h 2997186"/>
              <a:gd name="connsiteX3191" fmla="*/ 2177921 w 3031067"/>
              <a:gd name="connsiteY3191" fmla="*/ 791970 h 2997186"/>
              <a:gd name="connsiteX3192" fmla="*/ 2149636 w 3031067"/>
              <a:gd name="connsiteY3192" fmla="*/ 763685 h 2997186"/>
              <a:gd name="connsiteX3193" fmla="*/ 2177921 w 3031067"/>
              <a:gd name="connsiteY3193" fmla="*/ 735400 h 2997186"/>
              <a:gd name="connsiteX3194" fmla="*/ 2890964 w 3031067"/>
              <a:gd name="connsiteY3194" fmla="*/ 732769 h 2997186"/>
              <a:gd name="connsiteX3195" fmla="*/ 2890965 w 3031067"/>
              <a:gd name="connsiteY3195" fmla="*/ 732769 h 2997186"/>
              <a:gd name="connsiteX3196" fmla="*/ 2890965 w 3031067"/>
              <a:gd name="connsiteY3196" fmla="*/ 732769 h 2997186"/>
              <a:gd name="connsiteX3197" fmla="*/ 2891623 w 3031067"/>
              <a:gd name="connsiteY3197" fmla="*/ 733427 h 2997186"/>
              <a:gd name="connsiteX3198" fmla="*/ 2890965 w 3031067"/>
              <a:gd name="connsiteY3198" fmla="*/ 734085 h 2997186"/>
              <a:gd name="connsiteX3199" fmla="*/ 2890965 w 3031067"/>
              <a:gd name="connsiteY3199" fmla="*/ 734084 h 2997186"/>
              <a:gd name="connsiteX3200" fmla="*/ 2890964 w 3031067"/>
              <a:gd name="connsiteY3200" fmla="*/ 734085 h 2997186"/>
              <a:gd name="connsiteX3201" fmla="*/ 2890306 w 3031067"/>
              <a:gd name="connsiteY3201" fmla="*/ 733427 h 2997186"/>
              <a:gd name="connsiteX3202" fmla="*/ 2890964 w 3031067"/>
              <a:gd name="connsiteY3202" fmla="*/ 732769 h 2997186"/>
              <a:gd name="connsiteX3203" fmla="*/ 2548252 w 3031067"/>
              <a:gd name="connsiteY3203" fmla="*/ 728822 h 2997186"/>
              <a:gd name="connsiteX3204" fmla="*/ 2556146 w 3031067"/>
              <a:gd name="connsiteY3204" fmla="*/ 736716 h 2997186"/>
              <a:gd name="connsiteX3205" fmla="*/ 2548252 w 3031067"/>
              <a:gd name="connsiteY3205" fmla="*/ 744610 h 2997186"/>
              <a:gd name="connsiteX3206" fmla="*/ 2540358 w 3031067"/>
              <a:gd name="connsiteY3206" fmla="*/ 736716 h 2997186"/>
              <a:gd name="connsiteX3207" fmla="*/ 2548252 w 3031067"/>
              <a:gd name="connsiteY3207" fmla="*/ 728822 h 2997186"/>
              <a:gd name="connsiteX3208" fmla="*/ 476235 w 3031067"/>
              <a:gd name="connsiteY3208" fmla="*/ 726191 h 2997186"/>
              <a:gd name="connsiteX3209" fmla="*/ 492022 w 3031067"/>
              <a:gd name="connsiteY3209" fmla="*/ 743294 h 2997186"/>
              <a:gd name="connsiteX3210" fmla="*/ 476235 w 3031067"/>
              <a:gd name="connsiteY3210" fmla="*/ 760397 h 2997186"/>
              <a:gd name="connsiteX3211" fmla="*/ 460448 w 3031067"/>
              <a:gd name="connsiteY3211" fmla="*/ 743294 h 2997186"/>
              <a:gd name="connsiteX3212" fmla="*/ 476235 w 3031067"/>
              <a:gd name="connsiteY3212" fmla="*/ 726191 h 2997186"/>
              <a:gd name="connsiteX3213" fmla="*/ 1997688 w 3031067"/>
              <a:gd name="connsiteY3213" fmla="*/ 723560 h 2997186"/>
              <a:gd name="connsiteX3214" fmla="*/ 2027288 w 3031067"/>
              <a:gd name="connsiteY3214" fmla="*/ 753160 h 2997186"/>
              <a:gd name="connsiteX3215" fmla="*/ 1997688 w 3031067"/>
              <a:gd name="connsiteY3215" fmla="*/ 782760 h 2997186"/>
              <a:gd name="connsiteX3216" fmla="*/ 1968088 w 3031067"/>
              <a:gd name="connsiteY3216" fmla="*/ 753160 h 2997186"/>
              <a:gd name="connsiteX3217" fmla="*/ 1997688 w 3031067"/>
              <a:gd name="connsiteY3217" fmla="*/ 723560 h 2997186"/>
              <a:gd name="connsiteX3218" fmla="*/ 1026800 w 3031067"/>
              <a:gd name="connsiteY3218" fmla="*/ 723560 h 2997186"/>
              <a:gd name="connsiteX3219" fmla="*/ 1057716 w 3031067"/>
              <a:gd name="connsiteY3219" fmla="*/ 756449 h 2997186"/>
              <a:gd name="connsiteX3220" fmla="*/ 1026800 w 3031067"/>
              <a:gd name="connsiteY3220" fmla="*/ 789338 h 2997186"/>
              <a:gd name="connsiteX3221" fmla="*/ 995884 w 3031067"/>
              <a:gd name="connsiteY3221" fmla="*/ 756449 h 2997186"/>
              <a:gd name="connsiteX3222" fmla="*/ 1026800 w 3031067"/>
              <a:gd name="connsiteY3222" fmla="*/ 723560 h 2997186"/>
              <a:gd name="connsiteX3223" fmla="*/ 740664 w 3031067"/>
              <a:gd name="connsiteY3223" fmla="*/ 714351 h 2997186"/>
              <a:gd name="connsiteX3224" fmla="*/ 764344 w 3031067"/>
              <a:gd name="connsiteY3224" fmla="*/ 737374 h 2997186"/>
              <a:gd name="connsiteX3225" fmla="*/ 740664 w 3031067"/>
              <a:gd name="connsiteY3225" fmla="*/ 760397 h 2997186"/>
              <a:gd name="connsiteX3226" fmla="*/ 716984 w 3031067"/>
              <a:gd name="connsiteY3226" fmla="*/ 737374 h 2997186"/>
              <a:gd name="connsiteX3227" fmla="*/ 740664 w 3031067"/>
              <a:gd name="connsiteY3227" fmla="*/ 714351 h 2997186"/>
              <a:gd name="connsiteX3228" fmla="*/ 1722735 w 3031067"/>
              <a:gd name="connsiteY3228" fmla="*/ 710404 h 2997186"/>
              <a:gd name="connsiteX3229" fmla="*/ 1752335 w 3031067"/>
              <a:gd name="connsiteY3229" fmla="*/ 740004 h 2997186"/>
              <a:gd name="connsiteX3230" fmla="*/ 1722735 w 3031067"/>
              <a:gd name="connsiteY3230" fmla="*/ 769604 h 2997186"/>
              <a:gd name="connsiteX3231" fmla="*/ 1693135 w 3031067"/>
              <a:gd name="connsiteY3231" fmla="*/ 740004 h 2997186"/>
              <a:gd name="connsiteX3232" fmla="*/ 1722735 w 3031067"/>
              <a:gd name="connsiteY3232" fmla="*/ 710404 h 2997186"/>
              <a:gd name="connsiteX3233" fmla="*/ 1301754 w 3031067"/>
              <a:gd name="connsiteY3233" fmla="*/ 710404 h 2997186"/>
              <a:gd name="connsiteX3234" fmla="*/ 1332670 w 3031067"/>
              <a:gd name="connsiteY3234" fmla="*/ 741978 h 2997186"/>
              <a:gd name="connsiteX3235" fmla="*/ 1301754 w 3031067"/>
              <a:gd name="connsiteY3235" fmla="*/ 773552 h 2997186"/>
              <a:gd name="connsiteX3236" fmla="*/ 1270838 w 3031067"/>
              <a:gd name="connsiteY3236" fmla="*/ 741978 h 2997186"/>
              <a:gd name="connsiteX3237" fmla="*/ 1301754 w 3031067"/>
              <a:gd name="connsiteY3237" fmla="*/ 710404 h 2997186"/>
              <a:gd name="connsiteX3238" fmla="*/ 2648894 w 3031067"/>
              <a:gd name="connsiteY3238" fmla="*/ 707773 h 2997186"/>
              <a:gd name="connsiteX3239" fmla="*/ 2653499 w 3031067"/>
              <a:gd name="connsiteY3239" fmla="*/ 711062 h 2997186"/>
              <a:gd name="connsiteX3240" fmla="*/ 2648894 w 3031067"/>
              <a:gd name="connsiteY3240" fmla="*/ 714351 h 2997186"/>
              <a:gd name="connsiteX3241" fmla="*/ 2644288 w 3031067"/>
              <a:gd name="connsiteY3241" fmla="*/ 711062 h 2997186"/>
              <a:gd name="connsiteX3242" fmla="*/ 2648894 w 3031067"/>
              <a:gd name="connsiteY3242" fmla="*/ 707773 h 2997186"/>
              <a:gd name="connsiteX3243" fmla="*/ 2285797 w 3031067"/>
              <a:gd name="connsiteY3243" fmla="*/ 707773 h 2997186"/>
              <a:gd name="connsiteX3244" fmla="*/ 2308820 w 3031067"/>
              <a:gd name="connsiteY3244" fmla="*/ 730796 h 2997186"/>
              <a:gd name="connsiteX3245" fmla="*/ 2285797 w 3031067"/>
              <a:gd name="connsiteY3245" fmla="*/ 753819 h 2997186"/>
              <a:gd name="connsiteX3246" fmla="*/ 2262774 w 3031067"/>
              <a:gd name="connsiteY3246" fmla="*/ 730796 h 2997186"/>
              <a:gd name="connsiteX3247" fmla="*/ 2285797 w 3031067"/>
              <a:gd name="connsiteY3247" fmla="*/ 707773 h 2997186"/>
              <a:gd name="connsiteX3248" fmla="*/ 375594 w 3031067"/>
              <a:gd name="connsiteY3248" fmla="*/ 707773 h 2997186"/>
              <a:gd name="connsiteX3249" fmla="*/ 388092 w 3031067"/>
              <a:gd name="connsiteY3249" fmla="*/ 720271 h 2997186"/>
              <a:gd name="connsiteX3250" fmla="*/ 375594 w 3031067"/>
              <a:gd name="connsiteY3250" fmla="*/ 732769 h 2997186"/>
              <a:gd name="connsiteX3251" fmla="*/ 363096 w 3031067"/>
              <a:gd name="connsiteY3251" fmla="*/ 720271 h 2997186"/>
              <a:gd name="connsiteX3252" fmla="*/ 375594 w 3031067"/>
              <a:gd name="connsiteY3252" fmla="*/ 707773 h 2997186"/>
              <a:gd name="connsiteX3253" fmla="*/ 1638538 w 3031067"/>
              <a:gd name="connsiteY3253" fmla="*/ 694618 h 2997186"/>
              <a:gd name="connsiteX3254" fmla="*/ 1668138 w 3031067"/>
              <a:gd name="connsiteY3254" fmla="*/ 724218 h 2997186"/>
              <a:gd name="connsiteX3255" fmla="*/ 1638538 w 3031067"/>
              <a:gd name="connsiteY3255" fmla="*/ 753818 h 2997186"/>
              <a:gd name="connsiteX3256" fmla="*/ 1608938 w 3031067"/>
              <a:gd name="connsiteY3256" fmla="*/ 724218 h 2997186"/>
              <a:gd name="connsiteX3257" fmla="*/ 1638538 w 3031067"/>
              <a:gd name="connsiteY3257" fmla="*/ 694618 h 2997186"/>
              <a:gd name="connsiteX3258" fmla="*/ 1384634 w 3031067"/>
              <a:gd name="connsiteY3258" fmla="*/ 694618 h 2997186"/>
              <a:gd name="connsiteX3259" fmla="*/ 1414234 w 3031067"/>
              <a:gd name="connsiteY3259" fmla="*/ 724218 h 2997186"/>
              <a:gd name="connsiteX3260" fmla="*/ 1384634 w 3031067"/>
              <a:gd name="connsiteY3260" fmla="*/ 753818 h 2997186"/>
              <a:gd name="connsiteX3261" fmla="*/ 1355034 w 3031067"/>
              <a:gd name="connsiteY3261" fmla="*/ 724218 h 2997186"/>
              <a:gd name="connsiteX3262" fmla="*/ 1384634 w 3031067"/>
              <a:gd name="connsiteY3262" fmla="*/ 694618 h 2997186"/>
              <a:gd name="connsiteX3263" fmla="*/ 913662 w 3031067"/>
              <a:gd name="connsiteY3263" fmla="*/ 688040 h 2997186"/>
              <a:gd name="connsiteX3264" fmla="*/ 941947 w 3031067"/>
              <a:gd name="connsiteY3264" fmla="*/ 716325 h 2997186"/>
              <a:gd name="connsiteX3265" fmla="*/ 913662 w 3031067"/>
              <a:gd name="connsiteY3265" fmla="*/ 744610 h 2997186"/>
              <a:gd name="connsiteX3266" fmla="*/ 885377 w 3031067"/>
              <a:gd name="connsiteY3266" fmla="*/ 716325 h 2997186"/>
              <a:gd name="connsiteX3267" fmla="*/ 913662 w 3031067"/>
              <a:gd name="connsiteY3267" fmla="*/ 688040 h 2997186"/>
              <a:gd name="connsiteX3268" fmla="*/ 2110170 w 3031067"/>
              <a:gd name="connsiteY3268" fmla="*/ 685409 h 2997186"/>
              <a:gd name="connsiteX3269" fmla="*/ 2136482 w 3031067"/>
              <a:gd name="connsiteY3269" fmla="*/ 712378 h 2997186"/>
              <a:gd name="connsiteX3270" fmla="*/ 2110170 w 3031067"/>
              <a:gd name="connsiteY3270" fmla="*/ 739347 h 2997186"/>
              <a:gd name="connsiteX3271" fmla="*/ 2083858 w 3031067"/>
              <a:gd name="connsiteY3271" fmla="*/ 712378 h 2997186"/>
              <a:gd name="connsiteX3272" fmla="*/ 2110170 w 3031067"/>
              <a:gd name="connsiteY3272" fmla="*/ 685409 h 2997186"/>
              <a:gd name="connsiteX3273" fmla="*/ 1555658 w 3031067"/>
              <a:gd name="connsiteY3273" fmla="*/ 685409 h 2997186"/>
              <a:gd name="connsiteX3274" fmla="*/ 1583943 w 3031067"/>
              <a:gd name="connsiteY3274" fmla="*/ 715009 h 2997186"/>
              <a:gd name="connsiteX3275" fmla="*/ 1555658 w 3031067"/>
              <a:gd name="connsiteY3275" fmla="*/ 744609 h 2997186"/>
              <a:gd name="connsiteX3276" fmla="*/ 1527373 w 3031067"/>
              <a:gd name="connsiteY3276" fmla="*/ 715009 h 2997186"/>
              <a:gd name="connsiteX3277" fmla="*/ 1555658 w 3031067"/>
              <a:gd name="connsiteY3277" fmla="*/ 685409 h 2997186"/>
              <a:gd name="connsiteX3278" fmla="*/ 1468830 w 3031067"/>
              <a:gd name="connsiteY3278" fmla="*/ 685409 h 2997186"/>
              <a:gd name="connsiteX3279" fmla="*/ 1498430 w 3031067"/>
              <a:gd name="connsiteY3279" fmla="*/ 715009 h 2997186"/>
              <a:gd name="connsiteX3280" fmla="*/ 1468830 w 3031067"/>
              <a:gd name="connsiteY3280" fmla="*/ 744609 h 2997186"/>
              <a:gd name="connsiteX3281" fmla="*/ 1439230 w 3031067"/>
              <a:gd name="connsiteY3281" fmla="*/ 715009 h 2997186"/>
              <a:gd name="connsiteX3282" fmla="*/ 1468830 w 3031067"/>
              <a:gd name="connsiteY3282" fmla="*/ 685409 h 2997186"/>
              <a:gd name="connsiteX3283" fmla="*/ 635420 w 3031067"/>
              <a:gd name="connsiteY3283" fmla="*/ 685409 h 2997186"/>
              <a:gd name="connsiteX3284" fmla="*/ 657785 w 3031067"/>
              <a:gd name="connsiteY3284" fmla="*/ 707116 h 2997186"/>
              <a:gd name="connsiteX3285" fmla="*/ 635420 w 3031067"/>
              <a:gd name="connsiteY3285" fmla="*/ 728823 h 2997186"/>
              <a:gd name="connsiteX3286" fmla="*/ 613055 w 3031067"/>
              <a:gd name="connsiteY3286" fmla="*/ 707116 h 2997186"/>
              <a:gd name="connsiteX3287" fmla="*/ 635420 w 3031067"/>
              <a:gd name="connsiteY3287" fmla="*/ 685409 h 2997186"/>
              <a:gd name="connsiteX3288" fmla="*/ 277586 w 3031067"/>
              <a:gd name="connsiteY3288" fmla="*/ 685409 h 2997186"/>
              <a:gd name="connsiteX3289" fmla="*/ 285480 w 3031067"/>
              <a:gd name="connsiteY3289" fmla="*/ 693303 h 2997186"/>
              <a:gd name="connsiteX3290" fmla="*/ 277586 w 3031067"/>
              <a:gd name="connsiteY3290" fmla="*/ 701197 h 2997186"/>
              <a:gd name="connsiteX3291" fmla="*/ 269692 w 3031067"/>
              <a:gd name="connsiteY3291" fmla="*/ 693303 h 2997186"/>
              <a:gd name="connsiteX3292" fmla="*/ 277586 w 3031067"/>
              <a:gd name="connsiteY3292" fmla="*/ 685409 h 2997186"/>
              <a:gd name="connsiteX3293" fmla="*/ 2746904 w 3031067"/>
              <a:gd name="connsiteY3293" fmla="*/ 682778 h 2997186"/>
              <a:gd name="connsiteX3294" fmla="*/ 2749535 w 3031067"/>
              <a:gd name="connsiteY3294" fmla="*/ 685409 h 2997186"/>
              <a:gd name="connsiteX3295" fmla="*/ 2746904 w 3031067"/>
              <a:gd name="connsiteY3295" fmla="*/ 688040 h 2997186"/>
              <a:gd name="connsiteX3296" fmla="*/ 2744273 w 3031067"/>
              <a:gd name="connsiteY3296" fmla="*/ 685409 h 2997186"/>
              <a:gd name="connsiteX3297" fmla="*/ 2746904 w 3031067"/>
              <a:gd name="connsiteY3297" fmla="*/ 682778 h 2997186"/>
              <a:gd name="connsiteX3298" fmla="*/ 1922701 w 3031067"/>
              <a:gd name="connsiteY3298" fmla="*/ 682778 h 2997186"/>
              <a:gd name="connsiteX3299" fmla="*/ 1952301 w 3031067"/>
              <a:gd name="connsiteY3299" fmla="*/ 712378 h 2997186"/>
              <a:gd name="connsiteX3300" fmla="*/ 1922701 w 3031067"/>
              <a:gd name="connsiteY3300" fmla="*/ 741978 h 2997186"/>
              <a:gd name="connsiteX3301" fmla="*/ 1893101 w 3031067"/>
              <a:gd name="connsiteY3301" fmla="*/ 712378 h 2997186"/>
              <a:gd name="connsiteX3302" fmla="*/ 1922701 w 3031067"/>
              <a:gd name="connsiteY3302" fmla="*/ 682778 h 2997186"/>
              <a:gd name="connsiteX3303" fmla="*/ 1099814 w 3031067"/>
              <a:gd name="connsiteY3303" fmla="*/ 682778 h 2997186"/>
              <a:gd name="connsiteX3304" fmla="*/ 1132703 w 3031067"/>
              <a:gd name="connsiteY3304" fmla="*/ 715667 h 2997186"/>
              <a:gd name="connsiteX3305" fmla="*/ 1099814 w 3031067"/>
              <a:gd name="connsiteY3305" fmla="*/ 748556 h 2997186"/>
              <a:gd name="connsiteX3306" fmla="*/ 1066925 w 3031067"/>
              <a:gd name="connsiteY3306" fmla="*/ 715667 h 2997186"/>
              <a:gd name="connsiteX3307" fmla="*/ 1099814 w 3031067"/>
              <a:gd name="connsiteY3307" fmla="*/ 682778 h 2997186"/>
              <a:gd name="connsiteX3308" fmla="*/ 2388411 w 3031067"/>
              <a:gd name="connsiteY3308" fmla="*/ 678831 h 2997186"/>
              <a:gd name="connsiteX3309" fmla="*/ 2408803 w 3031067"/>
              <a:gd name="connsiteY3309" fmla="*/ 699222 h 2997186"/>
              <a:gd name="connsiteX3310" fmla="*/ 2388411 w 3031067"/>
              <a:gd name="connsiteY3310" fmla="*/ 719613 h 2997186"/>
              <a:gd name="connsiteX3311" fmla="*/ 2368019 w 3031067"/>
              <a:gd name="connsiteY3311" fmla="*/ 699222 h 2997186"/>
              <a:gd name="connsiteX3312" fmla="*/ 2388411 w 3031067"/>
              <a:gd name="connsiteY3312" fmla="*/ 678831 h 2997186"/>
              <a:gd name="connsiteX3313" fmla="*/ 178918 w 3031067"/>
              <a:gd name="connsiteY3313" fmla="*/ 666991 h 2997186"/>
              <a:gd name="connsiteX3314" fmla="*/ 181549 w 3031067"/>
              <a:gd name="connsiteY3314" fmla="*/ 670280 h 2997186"/>
              <a:gd name="connsiteX3315" fmla="*/ 178918 w 3031067"/>
              <a:gd name="connsiteY3315" fmla="*/ 673569 h 2997186"/>
              <a:gd name="connsiteX3316" fmla="*/ 176287 w 3031067"/>
              <a:gd name="connsiteY3316" fmla="*/ 670280 h 2997186"/>
              <a:gd name="connsiteX3317" fmla="*/ 178918 w 3031067"/>
              <a:gd name="connsiteY3317" fmla="*/ 666991 h 2997186"/>
              <a:gd name="connsiteX3318" fmla="*/ 530832 w 3031067"/>
              <a:gd name="connsiteY3318" fmla="*/ 660413 h 2997186"/>
              <a:gd name="connsiteX3319" fmla="*/ 551224 w 3031067"/>
              <a:gd name="connsiteY3319" fmla="*/ 679489 h 2997186"/>
              <a:gd name="connsiteX3320" fmla="*/ 530832 w 3031067"/>
              <a:gd name="connsiteY3320" fmla="*/ 698565 h 2997186"/>
              <a:gd name="connsiteX3321" fmla="*/ 510440 w 3031067"/>
              <a:gd name="connsiteY3321" fmla="*/ 679489 h 2997186"/>
              <a:gd name="connsiteX3322" fmla="*/ 530832 w 3031067"/>
              <a:gd name="connsiteY3322" fmla="*/ 660413 h 2997186"/>
              <a:gd name="connsiteX3323" fmla="*/ 2493655 w 3031067"/>
              <a:gd name="connsiteY3323" fmla="*/ 657782 h 2997186"/>
              <a:gd name="connsiteX3324" fmla="*/ 2508784 w 3031067"/>
              <a:gd name="connsiteY3324" fmla="*/ 672911 h 2997186"/>
              <a:gd name="connsiteX3325" fmla="*/ 2493655 w 3031067"/>
              <a:gd name="connsiteY3325" fmla="*/ 688040 h 2997186"/>
              <a:gd name="connsiteX3326" fmla="*/ 2478526 w 3031067"/>
              <a:gd name="connsiteY3326" fmla="*/ 672911 h 2997186"/>
              <a:gd name="connsiteX3327" fmla="*/ 2493655 w 3031067"/>
              <a:gd name="connsiteY3327" fmla="*/ 657782 h 2997186"/>
              <a:gd name="connsiteX3328" fmla="*/ 804470 w 3031067"/>
              <a:gd name="connsiteY3328" fmla="*/ 657782 h 2997186"/>
              <a:gd name="connsiteX3329" fmla="*/ 826177 w 3031067"/>
              <a:gd name="connsiteY3329" fmla="*/ 680805 h 2997186"/>
              <a:gd name="connsiteX3330" fmla="*/ 804470 w 3031067"/>
              <a:gd name="connsiteY3330" fmla="*/ 703828 h 2997186"/>
              <a:gd name="connsiteX3331" fmla="*/ 782763 w 3031067"/>
              <a:gd name="connsiteY3331" fmla="*/ 680805 h 2997186"/>
              <a:gd name="connsiteX3332" fmla="*/ 804470 w 3031067"/>
              <a:gd name="connsiteY3332" fmla="*/ 657782 h 2997186"/>
              <a:gd name="connsiteX3333" fmla="*/ 2221992 w 3031067"/>
              <a:gd name="connsiteY3333" fmla="*/ 651204 h 2997186"/>
              <a:gd name="connsiteX3334" fmla="*/ 2246988 w 3031067"/>
              <a:gd name="connsiteY3334" fmla="*/ 676200 h 2997186"/>
              <a:gd name="connsiteX3335" fmla="*/ 2221992 w 3031067"/>
              <a:gd name="connsiteY3335" fmla="*/ 701196 h 2997186"/>
              <a:gd name="connsiteX3336" fmla="*/ 2196996 w 3031067"/>
              <a:gd name="connsiteY3336" fmla="*/ 676200 h 2997186"/>
              <a:gd name="connsiteX3337" fmla="*/ 2221992 w 3031067"/>
              <a:gd name="connsiteY3337" fmla="*/ 651204 h 2997186"/>
              <a:gd name="connsiteX3338" fmla="*/ 1845082 w 3031067"/>
              <a:gd name="connsiteY3338" fmla="*/ 648573 h 2997186"/>
              <a:gd name="connsiteX3339" fmla="*/ 1874682 w 3031067"/>
              <a:gd name="connsiteY3339" fmla="*/ 679489 h 2997186"/>
              <a:gd name="connsiteX3340" fmla="*/ 1845082 w 3031067"/>
              <a:gd name="connsiteY3340" fmla="*/ 710405 h 2997186"/>
              <a:gd name="connsiteX3341" fmla="*/ 1815482 w 3031067"/>
              <a:gd name="connsiteY3341" fmla="*/ 679489 h 2997186"/>
              <a:gd name="connsiteX3342" fmla="*/ 1845082 w 3031067"/>
              <a:gd name="connsiteY3342" fmla="*/ 648573 h 2997186"/>
              <a:gd name="connsiteX3343" fmla="*/ 1178748 w 3031067"/>
              <a:gd name="connsiteY3343" fmla="*/ 648573 h 2997186"/>
              <a:gd name="connsiteX3344" fmla="*/ 1211637 w 3031067"/>
              <a:gd name="connsiteY3344" fmla="*/ 681462 h 2997186"/>
              <a:gd name="connsiteX3345" fmla="*/ 1178748 w 3031067"/>
              <a:gd name="connsiteY3345" fmla="*/ 714351 h 2997186"/>
              <a:gd name="connsiteX3346" fmla="*/ 1145859 w 3031067"/>
              <a:gd name="connsiteY3346" fmla="*/ 681462 h 2997186"/>
              <a:gd name="connsiteX3347" fmla="*/ 1178748 w 3031067"/>
              <a:gd name="connsiteY3347" fmla="*/ 648573 h 2997186"/>
              <a:gd name="connsiteX3348" fmla="*/ 986018 w 3031067"/>
              <a:gd name="connsiteY3348" fmla="*/ 641995 h 2997186"/>
              <a:gd name="connsiteX3349" fmla="*/ 1014303 w 3031067"/>
              <a:gd name="connsiteY3349" fmla="*/ 670280 h 2997186"/>
              <a:gd name="connsiteX3350" fmla="*/ 986018 w 3031067"/>
              <a:gd name="connsiteY3350" fmla="*/ 698565 h 2997186"/>
              <a:gd name="connsiteX3351" fmla="*/ 957733 w 3031067"/>
              <a:gd name="connsiteY3351" fmla="*/ 670280 h 2997186"/>
              <a:gd name="connsiteX3352" fmla="*/ 986018 w 3031067"/>
              <a:gd name="connsiteY3352" fmla="*/ 641995 h 2997186"/>
              <a:gd name="connsiteX3353" fmla="*/ 429532 w 3031067"/>
              <a:gd name="connsiteY3353" fmla="*/ 641995 h 2997186"/>
              <a:gd name="connsiteX3354" fmla="*/ 442030 w 3031067"/>
              <a:gd name="connsiteY3354" fmla="*/ 652520 h 2997186"/>
              <a:gd name="connsiteX3355" fmla="*/ 429532 w 3031067"/>
              <a:gd name="connsiteY3355" fmla="*/ 663045 h 2997186"/>
              <a:gd name="connsiteX3356" fmla="*/ 417034 w 3031067"/>
              <a:gd name="connsiteY3356" fmla="*/ 652520 h 2997186"/>
              <a:gd name="connsiteX3357" fmla="*/ 429532 w 3031067"/>
              <a:gd name="connsiteY3357" fmla="*/ 641995 h 2997186"/>
              <a:gd name="connsiteX3358" fmla="*/ 2593638 w 3031067"/>
              <a:gd name="connsiteY3358" fmla="*/ 638048 h 2997186"/>
              <a:gd name="connsiteX3359" fmla="*/ 2599558 w 3031067"/>
              <a:gd name="connsiteY3359" fmla="*/ 644626 h 2997186"/>
              <a:gd name="connsiteX3360" fmla="*/ 2593638 w 3031067"/>
              <a:gd name="connsiteY3360" fmla="*/ 651204 h 2997186"/>
              <a:gd name="connsiteX3361" fmla="*/ 2587718 w 3031067"/>
              <a:gd name="connsiteY3361" fmla="*/ 644626 h 2997186"/>
              <a:gd name="connsiteX3362" fmla="*/ 2593638 w 3031067"/>
              <a:gd name="connsiteY3362" fmla="*/ 638048 h 2997186"/>
              <a:gd name="connsiteX3363" fmla="*/ 2038471 w 3031067"/>
              <a:gd name="connsiteY3363" fmla="*/ 638048 h 2997186"/>
              <a:gd name="connsiteX3364" fmla="*/ 2065440 w 3031067"/>
              <a:gd name="connsiteY3364" fmla="*/ 666333 h 2997186"/>
              <a:gd name="connsiteX3365" fmla="*/ 2038471 w 3031067"/>
              <a:gd name="connsiteY3365" fmla="*/ 694618 h 2997186"/>
              <a:gd name="connsiteX3366" fmla="*/ 2011502 w 3031067"/>
              <a:gd name="connsiteY3366" fmla="*/ 666333 h 2997186"/>
              <a:gd name="connsiteX3367" fmla="*/ 2038471 w 3031067"/>
              <a:gd name="connsiteY3367" fmla="*/ 638048 h 2997186"/>
              <a:gd name="connsiteX3368" fmla="*/ 696594 w 3031067"/>
              <a:gd name="connsiteY3368" fmla="*/ 628840 h 2997186"/>
              <a:gd name="connsiteX3369" fmla="*/ 716986 w 3031067"/>
              <a:gd name="connsiteY3369" fmla="*/ 647916 h 2997186"/>
              <a:gd name="connsiteX3370" fmla="*/ 696594 w 3031067"/>
              <a:gd name="connsiteY3370" fmla="*/ 666992 h 2997186"/>
              <a:gd name="connsiteX3371" fmla="*/ 676202 w 3031067"/>
              <a:gd name="connsiteY3371" fmla="*/ 647916 h 2997186"/>
              <a:gd name="connsiteX3372" fmla="*/ 696594 w 3031067"/>
              <a:gd name="connsiteY3372" fmla="*/ 628840 h 2997186"/>
              <a:gd name="connsiteX3373" fmla="*/ 2325922 w 3031067"/>
              <a:gd name="connsiteY3373" fmla="*/ 626209 h 2997186"/>
              <a:gd name="connsiteX3374" fmla="*/ 2343025 w 3031067"/>
              <a:gd name="connsiteY3374" fmla="*/ 643312 h 2997186"/>
              <a:gd name="connsiteX3375" fmla="*/ 2325922 w 3031067"/>
              <a:gd name="connsiteY3375" fmla="*/ 660415 h 2997186"/>
              <a:gd name="connsiteX3376" fmla="*/ 2308819 w 3031067"/>
              <a:gd name="connsiteY3376" fmla="*/ 643312 h 2997186"/>
              <a:gd name="connsiteX3377" fmla="*/ 2325922 w 3031067"/>
              <a:gd name="connsiteY3377" fmla="*/ 626209 h 2997186"/>
              <a:gd name="connsiteX3378" fmla="*/ 1763517 w 3031067"/>
              <a:gd name="connsiteY3378" fmla="*/ 623577 h 2997186"/>
              <a:gd name="connsiteX3379" fmla="*/ 1793117 w 3031067"/>
              <a:gd name="connsiteY3379" fmla="*/ 653177 h 2997186"/>
              <a:gd name="connsiteX3380" fmla="*/ 1763517 w 3031067"/>
              <a:gd name="connsiteY3380" fmla="*/ 682777 h 2997186"/>
              <a:gd name="connsiteX3381" fmla="*/ 1733917 w 3031067"/>
              <a:gd name="connsiteY3381" fmla="*/ 653177 h 2997186"/>
              <a:gd name="connsiteX3382" fmla="*/ 1763517 w 3031067"/>
              <a:gd name="connsiteY3382" fmla="*/ 623577 h 2997186"/>
              <a:gd name="connsiteX3383" fmla="*/ 1259656 w 3031067"/>
              <a:gd name="connsiteY3383" fmla="*/ 623577 h 2997186"/>
              <a:gd name="connsiteX3384" fmla="*/ 1291888 w 3031067"/>
              <a:gd name="connsiteY3384" fmla="*/ 655809 h 2997186"/>
              <a:gd name="connsiteX3385" fmla="*/ 1259656 w 3031067"/>
              <a:gd name="connsiteY3385" fmla="*/ 688041 h 2997186"/>
              <a:gd name="connsiteX3386" fmla="*/ 1227424 w 3031067"/>
              <a:gd name="connsiteY3386" fmla="*/ 655809 h 2997186"/>
              <a:gd name="connsiteX3387" fmla="*/ 1259656 w 3031067"/>
              <a:gd name="connsiteY3387" fmla="*/ 623577 h 2997186"/>
              <a:gd name="connsiteX3388" fmla="*/ 328893 w 3031067"/>
              <a:gd name="connsiteY3388" fmla="*/ 619631 h 2997186"/>
              <a:gd name="connsiteX3389" fmla="*/ 335471 w 3031067"/>
              <a:gd name="connsiteY3389" fmla="*/ 626209 h 2997186"/>
              <a:gd name="connsiteX3390" fmla="*/ 328893 w 3031067"/>
              <a:gd name="connsiteY3390" fmla="*/ 632787 h 2997186"/>
              <a:gd name="connsiteX3391" fmla="*/ 322315 w 3031067"/>
              <a:gd name="connsiteY3391" fmla="*/ 626209 h 2997186"/>
              <a:gd name="connsiteX3392" fmla="*/ 328893 w 3031067"/>
              <a:gd name="connsiteY3392" fmla="*/ 619631 h 2997186"/>
              <a:gd name="connsiteX3393" fmla="*/ 2695597 w 3031067"/>
              <a:gd name="connsiteY3393" fmla="*/ 617000 h 2997186"/>
              <a:gd name="connsiteX3394" fmla="*/ 2696913 w 3031067"/>
              <a:gd name="connsiteY3394" fmla="*/ 618316 h 2997186"/>
              <a:gd name="connsiteX3395" fmla="*/ 2695597 w 3031067"/>
              <a:gd name="connsiteY3395" fmla="*/ 619632 h 2997186"/>
              <a:gd name="connsiteX3396" fmla="*/ 2694281 w 3031067"/>
              <a:gd name="connsiteY3396" fmla="*/ 618316 h 2997186"/>
              <a:gd name="connsiteX3397" fmla="*/ 2695597 w 3031067"/>
              <a:gd name="connsiteY3397" fmla="*/ 617000 h 2997186"/>
              <a:gd name="connsiteX3398" fmla="*/ 871564 w 3031067"/>
              <a:gd name="connsiteY3398" fmla="*/ 610422 h 2997186"/>
              <a:gd name="connsiteX3399" fmla="*/ 891956 w 3031067"/>
              <a:gd name="connsiteY3399" fmla="*/ 630813 h 2997186"/>
              <a:gd name="connsiteX3400" fmla="*/ 871564 w 3031067"/>
              <a:gd name="connsiteY3400" fmla="*/ 651204 h 2997186"/>
              <a:gd name="connsiteX3401" fmla="*/ 851172 w 3031067"/>
              <a:gd name="connsiteY3401" fmla="*/ 630813 h 2997186"/>
              <a:gd name="connsiteX3402" fmla="*/ 871564 w 3031067"/>
              <a:gd name="connsiteY3402" fmla="*/ 610422 h 2997186"/>
              <a:gd name="connsiteX3403" fmla="*/ 1680637 w 3031067"/>
              <a:gd name="connsiteY3403" fmla="*/ 607791 h 2997186"/>
              <a:gd name="connsiteX3404" fmla="*/ 1708922 w 3031067"/>
              <a:gd name="connsiteY3404" fmla="*/ 635418 h 2997186"/>
              <a:gd name="connsiteX3405" fmla="*/ 1680637 w 3031067"/>
              <a:gd name="connsiteY3405" fmla="*/ 663045 h 2997186"/>
              <a:gd name="connsiteX3406" fmla="*/ 1652352 w 3031067"/>
              <a:gd name="connsiteY3406" fmla="*/ 635418 h 2997186"/>
              <a:gd name="connsiteX3407" fmla="*/ 1680637 w 3031067"/>
              <a:gd name="connsiteY3407" fmla="*/ 607791 h 2997186"/>
              <a:gd name="connsiteX3408" fmla="*/ 1343851 w 3031067"/>
              <a:gd name="connsiteY3408" fmla="*/ 607791 h 2997186"/>
              <a:gd name="connsiteX3409" fmla="*/ 1373451 w 3031067"/>
              <a:gd name="connsiteY3409" fmla="*/ 635418 h 2997186"/>
              <a:gd name="connsiteX3410" fmla="*/ 1343851 w 3031067"/>
              <a:gd name="connsiteY3410" fmla="*/ 663045 h 2997186"/>
              <a:gd name="connsiteX3411" fmla="*/ 1314251 w 3031067"/>
              <a:gd name="connsiteY3411" fmla="*/ 635418 h 2997186"/>
              <a:gd name="connsiteX3412" fmla="*/ 1343851 w 3031067"/>
              <a:gd name="connsiteY3412" fmla="*/ 607791 h 2997186"/>
              <a:gd name="connsiteX3413" fmla="*/ 2152925 w 3031067"/>
              <a:gd name="connsiteY3413" fmla="*/ 603844 h 2997186"/>
              <a:gd name="connsiteX3414" fmla="*/ 2174632 w 3031067"/>
              <a:gd name="connsiteY3414" fmla="*/ 626209 h 2997186"/>
              <a:gd name="connsiteX3415" fmla="*/ 2152925 w 3031067"/>
              <a:gd name="connsiteY3415" fmla="*/ 648574 h 2997186"/>
              <a:gd name="connsiteX3416" fmla="*/ 2131218 w 3031067"/>
              <a:gd name="connsiteY3416" fmla="*/ 626209 h 2997186"/>
              <a:gd name="connsiteX3417" fmla="*/ 2152925 w 3031067"/>
              <a:gd name="connsiteY3417" fmla="*/ 603844 h 2997186"/>
              <a:gd name="connsiteX3418" fmla="*/ 1963484 w 3031067"/>
              <a:gd name="connsiteY3418" fmla="*/ 603844 h 2997186"/>
              <a:gd name="connsiteX3419" fmla="*/ 1986507 w 3031067"/>
              <a:gd name="connsiteY3419" fmla="*/ 627524 h 2997186"/>
              <a:gd name="connsiteX3420" fmla="*/ 1963484 w 3031067"/>
              <a:gd name="connsiteY3420" fmla="*/ 651204 h 2997186"/>
              <a:gd name="connsiteX3421" fmla="*/ 1940461 w 3031067"/>
              <a:gd name="connsiteY3421" fmla="*/ 627524 h 2997186"/>
              <a:gd name="connsiteX3422" fmla="*/ 1963484 w 3031067"/>
              <a:gd name="connsiteY3422" fmla="*/ 603844 h 2997186"/>
              <a:gd name="connsiteX3423" fmla="*/ 1061005 w 3031067"/>
              <a:gd name="connsiteY3423" fmla="*/ 603844 h 2997186"/>
              <a:gd name="connsiteX3424" fmla="*/ 1086659 w 3031067"/>
              <a:gd name="connsiteY3424" fmla="*/ 628840 h 2997186"/>
              <a:gd name="connsiteX3425" fmla="*/ 1061005 w 3031067"/>
              <a:gd name="connsiteY3425" fmla="*/ 653836 h 2997186"/>
              <a:gd name="connsiteX3426" fmla="*/ 1035351 w 3031067"/>
              <a:gd name="connsiteY3426" fmla="*/ 628840 h 2997186"/>
              <a:gd name="connsiteX3427" fmla="*/ 1061005 w 3031067"/>
              <a:gd name="connsiteY3427" fmla="*/ 603844 h 2997186"/>
              <a:gd name="connsiteX3428" fmla="*/ 590690 w 3031067"/>
              <a:gd name="connsiteY3428" fmla="*/ 601212 h 2997186"/>
              <a:gd name="connsiteX3429" fmla="*/ 607793 w 3031067"/>
              <a:gd name="connsiteY3429" fmla="*/ 618315 h 2997186"/>
              <a:gd name="connsiteX3430" fmla="*/ 590690 w 3031067"/>
              <a:gd name="connsiteY3430" fmla="*/ 635418 h 2997186"/>
              <a:gd name="connsiteX3431" fmla="*/ 573587 w 3031067"/>
              <a:gd name="connsiteY3431" fmla="*/ 618315 h 2997186"/>
              <a:gd name="connsiteX3432" fmla="*/ 590690 w 3031067"/>
              <a:gd name="connsiteY3432" fmla="*/ 601212 h 2997186"/>
              <a:gd name="connsiteX3433" fmla="*/ 2434455 w 3031067"/>
              <a:gd name="connsiteY3433" fmla="*/ 597266 h 2997186"/>
              <a:gd name="connsiteX3434" fmla="*/ 2446953 w 3031067"/>
              <a:gd name="connsiteY3434" fmla="*/ 610422 h 2997186"/>
              <a:gd name="connsiteX3435" fmla="*/ 2434455 w 3031067"/>
              <a:gd name="connsiteY3435" fmla="*/ 623578 h 2997186"/>
              <a:gd name="connsiteX3436" fmla="*/ 2421957 w 3031067"/>
              <a:gd name="connsiteY3436" fmla="*/ 610422 h 2997186"/>
              <a:gd name="connsiteX3437" fmla="*/ 2434455 w 3031067"/>
              <a:gd name="connsiteY3437" fmla="*/ 597266 h 2997186"/>
              <a:gd name="connsiteX3438" fmla="*/ 227594 w 3031067"/>
              <a:gd name="connsiteY3438" fmla="*/ 597266 h 2997186"/>
              <a:gd name="connsiteX3439" fmla="*/ 228910 w 3031067"/>
              <a:gd name="connsiteY3439" fmla="*/ 600555 h 2997186"/>
              <a:gd name="connsiteX3440" fmla="*/ 227594 w 3031067"/>
              <a:gd name="connsiteY3440" fmla="*/ 603844 h 2997186"/>
              <a:gd name="connsiteX3441" fmla="*/ 226278 w 3031067"/>
              <a:gd name="connsiteY3441" fmla="*/ 600555 h 2997186"/>
              <a:gd name="connsiteX3442" fmla="*/ 227594 w 3031067"/>
              <a:gd name="connsiteY3442" fmla="*/ 597266 h 2997186"/>
              <a:gd name="connsiteX3443" fmla="*/ 1597756 w 3031067"/>
              <a:gd name="connsiteY3443" fmla="*/ 594635 h 2997186"/>
              <a:gd name="connsiteX3444" fmla="*/ 1627356 w 3031067"/>
              <a:gd name="connsiteY3444" fmla="*/ 622920 h 2997186"/>
              <a:gd name="connsiteX3445" fmla="*/ 1597756 w 3031067"/>
              <a:gd name="connsiteY3445" fmla="*/ 651205 h 2997186"/>
              <a:gd name="connsiteX3446" fmla="*/ 1568156 w 3031067"/>
              <a:gd name="connsiteY3446" fmla="*/ 622920 h 2997186"/>
              <a:gd name="connsiteX3447" fmla="*/ 1597756 w 3031067"/>
              <a:gd name="connsiteY3447" fmla="*/ 594635 h 2997186"/>
              <a:gd name="connsiteX3448" fmla="*/ 1426733 w 3031067"/>
              <a:gd name="connsiteY3448" fmla="*/ 594635 h 2997186"/>
              <a:gd name="connsiteX3449" fmla="*/ 1455018 w 3031067"/>
              <a:gd name="connsiteY3449" fmla="*/ 624235 h 2997186"/>
              <a:gd name="connsiteX3450" fmla="*/ 1426733 w 3031067"/>
              <a:gd name="connsiteY3450" fmla="*/ 653835 h 2997186"/>
              <a:gd name="connsiteX3451" fmla="*/ 1398448 w 3031067"/>
              <a:gd name="connsiteY3451" fmla="*/ 624235 h 2997186"/>
              <a:gd name="connsiteX3452" fmla="*/ 1426733 w 3031067"/>
              <a:gd name="connsiteY3452" fmla="*/ 594635 h 2997186"/>
              <a:gd name="connsiteX3453" fmla="*/ 1510929 w 3031067"/>
              <a:gd name="connsiteY3453" fmla="*/ 592004 h 2997186"/>
              <a:gd name="connsiteX3454" fmla="*/ 1539214 w 3031067"/>
              <a:gd name="connsiteY3454" fmla="*/ 620289 h 2997186"/>
              <a:gd name="connsiteX3455" fmla="*/ 1510929 w 3031067"/>
              <a:gd name="connsiteY3455" fmla="*/ 648574 h 2997186"/>
              <a:gd name="connsiteX3456" fmla="*/ 1482644 w 3031067"/>
              <a:gd name="connsiteY3456" fmla="*/ 620289 h 2997186"/>
              <a:gd name="connsiteX3457" fmla="*/ 1510929 w 3031067"/>
              <a:gd name="connsiteY3457" fmla="*/ 592004 h 2997186"/>
              <a:gd name="connsiteX3458" fmla="*/ 2537727 w 3031067"/>
              <a:gd name="connsiteY3458" fmla="*/ 576217 h 2997186"/>
              <a:gd name="connsiteX3459" fmla="*/ 2544305 w 3031067"/>
              <a:gd name="connsiteY3459" fmla="*/ 582137 h 2997186"/>
              <a:gd name="connsiteX3460" fmla="*/ 2537727 w 3031067"/>
              <a:gd name="connsiteY3460" fmla="*/ 588057 h 2997186"/>
              <a:gd name="connsiteX3461" fmla="*/ 2531149 w 3031067"/>
              <a:gd name="connsiteY3461" fmla="*/ 582137 h 2997186"/>
              <a:gd name="connsiteX3462" fmla="*/ 2537727 w 3031067"/>
              <a:gd name="connsiteY3462" fmla="*/ 576217 h 2997186"/>
              <a:gd name="connsiteX3463" fmla="*/ 762372 w 3031067"/>
              <a:gd name="connsiteY3463" fmla="*/ 572270 h 2997186"/>
              <a:gd name="connsiteX3464" fmla="*/ 782764 w 3031067"/>
              <a:gd name="connsiteY3464" fmla="*/ 592661 h 2997186"/>
              <a:gd name="connsiteX3465" fmla="*/ 762372 w 3031067"/>
              <a:gd name="connsiteY3465" fmla="*/ 613052 h 2997186"/>
              <a:gd name="connsiteX3466" fmla="*/ 741980 w 3031067"/>
              <a:gd name="connsiteY3466" fmla="*/ 592661 h 2997186"/>
              <a:gd name="connsiteX3467" fmla="*/ 762372 w 3031067"/>
              <a:gd name="connsiteY3467" fmla="*/ 572270 h 2997186"/>
              <a:gd name="connsiteX3468" fmla="*/ 485444 w 3031067"/>
              <a:gd name="connsiteY3468" fmla="*/ 572270 h 2997186"/>
              <a:gd name="connsiteX3469" fmla="*/ 501231 w 3031067"/>
              <a:gd name="connsiteY3469" fmla="*/ 588057 h 2997186"/>
              <a:gd name="connsiteX3470" fmla="*/ 485444 w 3031067"/>
              <a:gd name="connsiteY3470" fmla="*/ 603844 h 2997186"/>
              <a:gd name="connsiteX3471" fmla="*/ 469657 w 3031067"/>
              <a:gd name="connsiteY3471" fmla="*/ 588057 h 2997186"/>
              <a:gd name="connsiteX3472" fmla="*/ 485444 w 3031067"/>
              <a:gd name="connsiteY3472" fmla="*/ 572270 h 2997186"/>
              <a:gd name="connsiteX3473" fmla="*/ 2262117 w 3031067"/>
              <a:gd name="connsiteY3473" fmla="*/ 569639 h 2997186"/>
              <a:gd name="connsiteX3474" fmla="*/ 2281193 w 3031067"/>
              <a:gd name="connsiteY3474" fmla="*/ 588715 h 2997186"/>
              <a:gd name="connsiteX3475" fmla="*/ 2262117 w 3031067"/>
              <a:gd name="connsiteY3475" fmla="*/ 607791 h 2997186"/>
              <a:gd name="connsiteX3476" fmla="*/ 2243041 w 3031067"/>
              <a:gd name="connsiteY3476" fmla="*/ 588715 h 2997186"/>
              <a:gd name="connsiteX3477" fmla="*/ 2262117 w 3031067"/>
              <a:gd name="connsiteY3477" fmla="*/ 569639 h 2997186"/>
              <a:gd name="connsiteX3478" fmla="*/ 1885207 w 3031067"/>
              <a:gd name="connsiteY3478" fmla="*/ 569639 h 2997186"/>
              <a:gd name="connsiteX3479" fmla="*/ 1908887 w 3031067"/>
              <a:gd name="connsiteY3479" fmla="*/ 593319 h 2997186"/>
              <a:gd name="connsiteX3480" fmla="*/ 1885207 w 3031067"/>
              <a:gd name="connsiteY3480" fmla="*/ 616999 h 2997186"/>
              <a:gd name="connsiteX3481" fmla="*/ 1861527 w 3031067"/>
              <a:gd name="connsiteY3481" fmla="*/ 593319 h 2997186"/>
              <a:gd name="connsiteX3482" fmla="*/ 1885207 w 3031067"/>
              <a:gd name="connsiteY3482" fmla="*/ 569639 h 2997186"/>
              <a:gd name="connsiteX3483" fmla="*/ 1139281 w 3031067"/>
              <a:gd name="connsiteY3483" fmla="*/ 567008 h 2997186"/>
              <a:gd name="connsiteX3484" fmla="*/ 1166908 w 3031067"/>
              <a:gd name="connsiteY3484" fmla="*/ 595293 h 2997186"/>
              <a:gd name="connsiteX3485" fmla="*/ 1139281 w 3031067"/>
              <a:gd name="connsiteY3485" fmla="*/ 623578 h 2997186"/>
              <a:gd name="connsiteX3486" fmla="*/ 1111654 w 3031067"/>
              <a:gd name="connsiteY3486" fmla="*/ 595293 h 2997186"/>
              <a:gd name="connsiteX3487" fmla="*/ 1139281 w 3031067"/>
              <a:gd name="connsiteY3487" fmla="*/ 567008 h 2997186"/>
              <a:gd name="connsiteX3488" fmla="*/ 943920 w 3031067"/>
              <a:gd name="connsiteY3488" fmla="*/ 563061 h 2997186"/>
              <a:gd name="connsiteX3489" fmla="*/ 966943 w 3031067"/>
              <a:gd name="connsiteY3489" fmla="*/ 585426 h 2997186"/>
              <a:gd name="connsiteX3490" fmla="*/ 943920 w 3031067"/>
              <a:gd name="connsiteY3490" fmla="*/ 607791 h 2997186"/>
              <a:gd name="connsiteX3491" fmla="*/ 920897 w 3031067"/>
              <a:gd name="connsiteY3491" fmla="*/ 585426 h 2997186"/>
              <a:gd name="connsiteX3492" fmla="*/ 943920 w 3031067"/>
              <a:gd name="connsiteY3492" fmla="*/ 563061 h 2997186"/>
              <a:gd name="connsiteX3493" fmla="*/ 2080568 w 3031067"/>
              <a:gd name="connsiteY3493" fmla="*/ 557799 h 2997186"/>
              <a:gd name="connsiteX3494" fmla="*/ 2102275 w 3031067"/>
              <a:gd name="connsiteY3494" fmla="*/ 580822 h 2997186"/>
              <a:gd name="connsiteX3495" fmla="*/ 2080568 w 3031067"/>
              <a:gd name="connsiteY3495" fmla="*/ 603845 h 2997186"/>
              <a:gd name="connsiteX3496" fmla="*/ 2058861 w 3031067"/>
              <a:gd name="connsiteY3496" fmla="*/ 580822 h 2997186"/>
              <a:gd name="connsiteX3497" fmla="*/ 2080568 w 3031067"/>
              <a:gd name="connsiteY3497" fmla="*/ 557799 h 2997186"/>
              <a:gd name="connsiteX3498" fmla="*/ 2641000 w 3031067"/>
              <a:gd name="connsiteY3498" fmla="*/ 551221 h 2997186"/>
              <a:gd name="connsiteX3499" fmla="*/ 2644289 w 3031067"/>
              <a:gd name="connsiteY3499" fmla="*/ 552537 h 2997186"/>
              <a:gd name="connsiteX3500" fmla="*/ 2641000 w 3031067"/>
              <a:gd name="connsiteY3500" fmla="*/ 553853 h 2997186"/>
              <a:gd name="connsiteX3501" fmla="*/ 2637711 w 3031067"/>
              <a:gd name="connsiteY3501" fmla="*/ 552537 h 2997186"/>
              <a:gd name="connsiteX3502" fmla="*/ 2641000 w 3031067"/>
              <a:gd name="connsiteY3502" fmla="*/ 551221 h 2997186"/>
              <a:gd name="connsiteX3503" fmla="*/ 383490 w 3031067"/>
              <a:gd name="connsiteY3503" fmla="*/ 551221 h 2997186"/>
              <a:gd name="connsiteX3504" fmla="*/ 394673 w 3031067"/>
              <a:gd name="connsiteY3504" fmla="*/ 561746 h 2997186"/>
              <a:gd name="connsiteX3505" fmla="*/ 383490 w 3031067"/>
              <a:gd name="connsiteY3505" fmla="*/ 572271 h 2997186"/>
              <a:gd name="connsiteX3506" fmla="*/ 372307 w 3031067"/>
              <a:gd name="connsiteY3506" fmla="*/ 561746 h 2997186"/>
              <a:gd name="connsiteX3507" fmla="*/ 383490 w 3031067"/>
              <a:gd name="connsiteY3507" fmla="*/ 551221 h 2997186"/>
              <a:gd name="connsiteX3508" fmla="*/ 653179 w 3031067"/>
              <a:gd name="connsiteY3508" fmla="*/ 542012 h 2997186"/>
              <a:gd name="connsiteX3509" fmla="*/ 673571 w 3031067"/>
              <a:gd name="connsiteY3509" fmla="*/ 560430 h 2997186"/>
              <a:gd name="connsiteX3510" fmla="*/ 653179 w 3031067"/>
              <a:gd name="connsiteY3510" fmla="*/ 578848 h 2997186"/>
              <a:gd name="connsiteX3511" fmla="*/ 632787 w 3031067"/>
              <a:gd name="connsiteY3511" fmla="*/ 560430 h 2997186"/>
              <a:gd name="connsiteX3512" fmla="*/ 653179 w 3031067"/>
              <a:gd name="connsiteY3512" fmla="*/ 542012 h 2997186"/>
              <a:gd name="connsiteX3513" fmla="*/ 1803643 w 3031067"/>
              <a:gd name="connsiteY3513" fmla="*/ 538066 h 2997186"/>
              <a:gd name="connsiteX3514" fmla="*/ 1829955 w 3031067"/>
              <a:gd name="connsiteY3514" fmla="*/ 565035 h 2997186"/>
              <a:gd name="connsiteX3515" fmla="*/ 1803643 w 3031067"/>
              <a:gd name="connsiteY3515" fmla="*/ 592004 h 2997186"/>
              <a:gd name="connsiteX3516" fmla="*/ 1777331 w 3031067"/>
              <a:gd name="connsiteY3516" fmla="*/ 565035 h 2997186"/>
              <a:gd name="connsiteX3517" fmla="*/ 1803643 w 3031067"/>
              <a:gd name="connsiteY3517" fmla="*/ 538066 h 2997186"/>
              <a:gd name="connsiteX3518" fmla="*/ 1218873 w 3031067"/>
              <a:gd name="connsiteY3518" fmla="*/ 538066 h 2997186"/>
              <a:gd name="connsiteX3519" fmla="*/ 1248473 w 3031067"/>
              <a:gd name="connsiteY3519" fmla="*/ 567666 h 2997186"/>
              <a:gd name="connsiteX3520" fmla="*/ 1218873 w 3031067"/>
              <a:gd name="connsiteY3520" fmla="*/ 597266 h 2997186"/>
              <a:gd name="connsiteX3521" fmla="*/ 1189273 w 3031067"/>
              <a:gd name="connsiteY3521" fmla="*/ 567666 h 2997186"/>
              <a:gd name="connsiteX3522" fmla="*/ 1218873 w 3031067"/>
              <a:gd name="connsiteY3522" fmla="*/ 538066 h 2997186"/>
              <a:gd name="connsiteX3523" fmla="*/ 2369992 w 3031067"/>
              <a:gd name="connsiteY3523" fmla="*/ 538065 h 2997186"/>
              <a:gd name="connsiteX3524" fmla="*/ 2387752 w 3031067"/>
              <a:gd name="connsiteY3524" fmla="*/ 555168 h 2997186"/>
              <a:gd name="connsiteX3525" fmla="*/ 2369992 w 3031067"/>
              <a:gd name="connsiteY3525" fmla="*/ 572271 h 2997186"/>
              <a:gd name="connsiteX3526" fmla="*/ 2352232 w 3031067"/>
              <a:gd name="connsiteY3526" fmla="*/ 555168 h 2997186"/>
              <a:gd name="connsiteX3527" fmla="*/ 2369992 w 3031067"/>
              <a:gd name="connsiteY3527" fmla="*/ 538065 h 2997186"/>
              <a:gd name="connsiteX3528" fmla="*/ 831439 w 3031067"/>
              <a:gd name="connsiteY3528" fmla="*/ 528857 h 2997186"/>
              <a:gd name="connsiteX3529" fmla="*/ 848542 w 3031067"/>
              <a:gd name="connsiteY3529" fmla="*/ 544644 h 2997186"/>
              <a:gd name="connsiteX3530" fmla="*/ 831439 w 3031067"/>
              <a:gd name="connsiteY3530" fmla="*/ 560431 h 2997186"/>
              <a:gd name="connsiteX3531" fmla="*/ 814336 w 3031067"/>
              <a:gd name="connsiteY3531" fmla="*/ 544644 h 2997186"/>
              <a:gd name="connsiteX3532" fmla="*/ 831439 w 3031067"/>
              <a:gd name="connsiteY3532" fmla="*/ 528857 h 2997186"/>
              <a:gd name="connsiteX3533" fmla="*/ 280875 w 3031067"/>
              <a:gd name="connsiteY3533" fmla="*/ 528856 h 2997186"/>
              <a:gd name="connsiteX3534" fmla="*/ 285481 w 3031067"/>
              <a:gd name="connsiteY3534" fmla="*/ 533461 h 2997186"/>
              <a:gd name="connsiteX3535" fmla="*/ 280875 w 3031067"/>
              <a:gd name="connsiteY3535" fmla="*/ 538067 h 2997186"/>
              <a:gd name="connsiteX3536" fmla="*/ 276270 w 3031067"/>
              <a:gd name="connsiteY3536" fmla="*/ 533461 h 2997186"/>
              <a:gd name="connsiteX3537" fmla="*/ 280875 w 3031067"/>
              <a:gd name="connsiteY3537" fmla="*/ 528856 h 2997186"/>
              <a:gd name="connsiteX3538" fmla="*/ 1018907 w 3031067"/>
              <a:gd name="connsiteY3538" fmla="*/ 526226 h 2997186"/>
              <a:gd name="connsiteX3539" fmla="*/ 1039299 w 3031067"/>
              <a:gd name="connsiteY3539" fmla="*/ 546617 h 2997186"/>
              <a:gd name="connsiteX3540" fmla="*/ 1018907 w 3031067"/>
              <a:gd name="connsiteY3540" fmla="*/ 567008 h 2997186"/>
              <a:gd name="connsiteX3541" fmla="*/ 998515 w 3031067"/>
              <a:gd name="connsiteY3541" fmla="*/ 546617 h 2997186"/>
              <a:gd name="connsiteX3542" fmla="*/ 1018907 w 3031067"/>
              <a:gd name="connsiteY3542" fmla="*/ 526226 h 2997186"/>
              <a:gd name="connsiteX3543" fmla="*/ 2193049 w 3031067"/>
              <a:gd name="connsiteY3543" fmla="*/ 522279 h 2997186"/>
              <a:gd name="connsiteX3544" fmla="*/ 2208836 w 3031067"/>
              <a:gd name="connsiteY3544" fmla="*/ 540039 h 2997186"/>
              <a:gd name="connsiteX3545" fmla="*/ 2193049 w 3031067"/>
              <a:gd name="connsiteY3545" fmla="*/ 557799 h 2997186"/>
              <a:gd name="connsiteX3546" fmla="*/ 2177262 w 3031067"/>
              <a:gd name="connsiteY3546" fmla="*/ 540039 h 2997186"/>
              <a:gd name="connsiteX3547" fmla="*/ 2193049 w 3031067"/>
              <a:gd name="connsiteY3547" fmla="*/ 522279 h 2997186"/>
              <a:gd name="connsiteX3548" fmla="*/ 2005581 w 3031067"/>
              <a:gd name="connsiteY3548" fmla="*/ 522279 h 2997186"/>
              <a:gd name="connsiteX3549" fmla="*/ 2024657 w 3031067"/>
              <a:gd name="connsiteY3549" fmla="*/ 541355 h 2997186"/>
              <a:gd name="connsiteX3550" fmla="*/ 2005581 w 3031067"/>
              <a:gd name="connsiteY3550" fmla="*/ 560431 h 2997186"/>
              <a:gd name="connsiteX3551" fmla="*/ 1986505 w 3031067"/>
              <a:gd name="connsiteY3551" fmla="*/ 541355 h 2997186"/>
              <a:gd name="connsiteX3552" fmla="*/ 2005581 w 3031067"/>
              <a:gd name="connsiteY3552" fmla="*/ 522279 h 2997186"/>
              <a:gd name="connsiteX3553" fmla="*/ 1722735 w 3031067"/>
              <a:gd name="connsiteY3553" fmla="*/ 522279 h 2997186"/>
              <a:gd name="connsiteX3554" fmla="*/ 1745758 w 3031067"/>
              <a:gd name="connsiteY3554" fmla="*/ 545959 h 2997186"/>
              <a:gd name="connsiteX3555" fmla="*/ 1722735 w 3031067"/>
              <a:gd name="connsiteY3555" fmla="*/ 569639 h 2997186"/>
              <a:gd name="connsiteX3556" fmla="*/ 1699712 w 3031067"/>
              <a:gd name="connsiteY3556" fmla="*/ 545959 h 2997186"/>
              <a:gd name="connsiteX3557" fmla="*/ 1722735 w 3031067"/>
              <a:gd name="connsiteY3557" fmla="*/ 522279 h 2997186"/>
              <a:gd name="connsiteX3558" fmla="*/ 1300439 w 3031067"/>
              <a:gd name="connsiteY3558" fmla="*/ 522279 h 2997186"/>
              <a:gd name="connsiteX3559" fmla="*/ 1323462 w 3031067"/>
              <a:gd name="connsiteY3559" fmla="*/ 547275 h 2997186"/>
              <a:gd name="connsiteX3560" fmla="*/ 1300439 w 3031067"/>
              <a:gd name="connsiteY3560" fmla="*/ 572271 h 2997186"/>
              <a:gd name="connsiteX3561" fmla="*/ 1277416 w 3031067"/>
              <a:gd name="connsiteY3561" fmla="*/ 547275 h 2997186"/>
              <a:gd name="connsiteX3562" fmla="*/ 1300439 w 3031067"/>
              <a:gd name="connsiteY3562" fmla="*/ 522279 h 2997186"/>
              <a:gd name="connsiteX3563" fmla="*/ 2477869 w 3031067"/>
              <a:gd name="connsiteY3563" fmla="*/ 513070 h 2997186"/>
              <a:gd name="connsiteX3564" fmla="*/ 2487736 w 3031067"/>
              <a:gd name="connsiteY3564" fmla="*/ 522937 h 2997186"/>
              <a:gd name="connsiteX3565" fmla="*/ 2477869 w 3031067"/>
              <a:gd name="connsiteY3565" fmla="*/ 532804 h 2997186"/>
              <a:gd name="connsiteX3566" fmla="*/ 2468002 w 3031067"/>
              <a:gd name="connsiteY3566" fmla="*/ 522937 h 2997186"/>
              <a:gd name="connsiteX3567" fmla="*/ 2477869 w 3031067"/>
              <a:gd name="connsiteY3567" fmla="*/ 513070 h 2997186"/>
              <a:gd name="connsiteX3568" fmla="*/ 546618 w 3031067"/>
              <a:gd name="connsiteY3568" fmla="*/ 513070 h 2997186"/>
              <a:gd name="connsiteX3569" fmla="*/ 560432 w 3031067"/>
              <a:gd name="connsiteY3569" fmla="*/ 528857 h 2997186"/>
              <a:gd name="connsiteX3570" fmla="*/ 546618 w 3031067"/>
              <a:gd name="connsiteY3570" fmla="*/ 544644 h 2997186"/>
              <a:gd name="connsiteX3571" fmla="*/ 532804 w 3031067"/>
              <a:gd name="connsiteY3571" fmla="*/ 528857 h 2997186"/>
              <a:gd name="connsiteX3572" fmla="*/ 546618 w 3031067"/>
              <a:gd name="connsiteY3572" fmla="*/ 513070 h 2997186"/>
              <a:gd name="connsiteX3573" fmla="*/ 1637881 w 3031067"/>
              <a:gd name="connsiteY3573" fmla="*/ 510439 h 2997186"/>
              <a:gd name="connsiteX3574" fmla="*/ 1661561 w 3031067"/>
              <a:gd name="connsiteY3574" fmla="*/ 534119 h 2997186"/>
              <a:gd name="connsiteX3575" fmla="*/ 1637881 w 3031067"/>
              <a:gd name="connsiteY3575" fmla="*/ 557799 h 2997186"/>
              <a:gd name="connsiteX3576" fmla="*/ 1614201 w 3031067"/>
              <a:gd name="connsiteY3576" fmla="*/ 534119 h 2997186"/>
              <a:gd name="connsiteX3577" fmla="*/ 1637881 w 3031067"/>
              <a:gd name="connsiteY3577" fmla="*/ 510439 h 2997186"/>
              <a:gd name="connsiteX3578" fmla="*/ 1384635 w 3031067"/>
              <a:gd name="connsiteY3578" fmla="*/ 510439 h 2997186"/>
              <a:gd name="connsiteX3579" fmla="*/ 1407658 w 3031067"/>
              <a:gd name="connsiteY3579" fmla="*/ 534119 h 2997186"/>
              <a:gd name="connsiteX3580" fmla="*/ 1384635 w 3031067"/>
              <a:gd name="connsiteY3580" fmla="*/ 557799 h 2997186"/>
              <a:gd name="connsiteX3581" fmla="*/ 1361612 w 3031067"/>
              <a:gd name="connsiteY3581" fmla="*/ 534119 h 2997186"/>
              <a:gd name="connsiteX3582" fmla="*/ 1384635 w 3031067"/>
              <a:gd name="connsiteY3582" fmla="*/ 510439 h 2997186"/>
              <a:gd name="connsiteX3583" fmla="*/ 1553684 w 3031067"/>
              <a:gd name="connsiteY3583" fmla="*/ 503861 h 2997186"/>
              <a:gd name="connsiteX3584" fmla="*/ 1577364 w 3031067"/>
              <a:gd name="connsiteY3584" fmla="*/ 527541 h 2997186"/>
              <a:gd name="connsiteX3585" fmla="*/ 1553684 w 3031067"/>
              <a:gd name="connsiteY3585" fmla="*/ 551221 h 2997186"/>
              <a:gd name="connsiteX3586" fmla="*/ 1530004 w 3031067"/>
              <a:gd name="connsiteY3586" fmla="*/ 527541 h 2997186"/>
              <a:gd name="connsiteX3587" fmla="*/ 1553684 w 3031067"/>
              <a:gd name="connsiteY3587" fmla="*/ 503861 h 2997186"/>
              <a:gd name="connsiteX3588" fmla="*/ 1469488 w 3031067"/>
              <a:gd name="connsiteY3588" fmla="*/ 503861 h 2997186"/>
              <a:gd name="connsiteX3589" fmla="*/ 1493168 w 3031067"/>
              <a:gd name="connsiteY3589" fmla="*/ 527541 h 2997186"/>
              <a:gd name="connsiteX3590" fmla="*/ 1469488 w 3031067"/>
              <a:gd name="connsiteY3590" fmla="*/ 551221 h 2997186"/>
              <a:gd name="connsiteX3591" fmla="*/ 1445808 w 3031067"/>
              <a:gd name="connsiteY3591" fmla="*/ 527541 h 2997186"/>
              <a:gd name="connsiteX3592" fmla="*/ 1469488 w 3031067"/>
              <a:gd name="connsiteY3592" fmla="*/ 503861 h 2997186"/>
              <a:gd name="connsiteX3593" fmla="*/ 718300 w 3031067"/>
              <a:gd name="connsiteY3593" fmla="*/ 492021 h 2997186"/>
              <a:gd name="connsiteX3594" fmla="*/ 735403 w 3031067"/>
              <a:gd name="connsiteY3594" fmla="*/ 507150 h 2997186"/>
              <a:gd name="connsiteX3595" fmla="*/ 718300 w 3031067"/>
              <a:gd name="connsiteY3595" fmla="*/ 522279 h 2997186"/>
              <a:gd name="connsiteX3596" fmla="*/ 701197 w 3031067"/>
              <a:gd name="connsiteY3596" fmla="*/ 507150 h 2997186"/>
              <a:gd name="connsiteX3597" fmla="*/ 718300 w 3031067"/>
              <a:gd name="connsiteY3597" fmla="*/ 492021 h 2997186"/>
              <a:gd name="connsiteX3598" fmla="*/ 2583117 w 3031067"/>
              <a:gd name="connsiteY3598" fmla="*/ 488074 h 2997186"/>
              <a:gd name="connsiteX3599" fmla="*/ 2587722 w 3031067"/>
              <a:gd name="connsiteY3599" fmla="*/ 492679 h 2997186"/>
              <a:gd name="connsiteX3600" fmla="*/ 2583117 w 3031067"/>
              <a:gd name="connsiteY3600" fmla="*/ 497285 h 2997186"/>
              <a:gd name="connsiteX3601" fmla="*/ 2578511 w 3031067"/>
              <a:gd name="connsiteY3601" fmla="*/ 492679 h 2997186"/>
              <a:gd name="connsiteX3602" fmla="*/ 2583117 w 3031067"/>
              <a:gd name="connsiteY3602" fmla="*/ 488074 h 2997186"/>
              <a:gd name="connsiteX3603" fmla="*/ 2304214 w 3031067"/>
              <a:gd name="connsiteY3603" fmla="*/ 488074 h 2997186"/>
              <a:gd name="connsiteX3604" fmla="*/ 2318028 w 3031067"/>
              <a:gd name="connsiteY3604" fmla="*/ 502545 h 2997186"/>
              <a:gd name="connsiteX3605" fmla="*/ 2304214 w 3031067"/>
              <a:gd name="connsiteY3605" fmla="*/ 517016 h 2997186"/>
              <a:gd name="connsiteX3606" fmla="*/ 2290400 w 3031067"/>
              <a:gd name="connsiteY3606" fmla="*/ 502545 h 2997186"/>
              <a:gd name="connsiteX3607" fmla="*/ 2304214 w 3031067"/>
              <a:gd name="connsiteY3607" fmla="*/ 488074 h 2997186"/>
              <a:gd name="connsiteX3608" fmla="*/ 1925332 w 3031067"/>
              <a:gd name="connsiteY3608" fmla="*/ 488074 h 2997186"/>
              <a:gd name="connsiteX3609" fmla="*/ 1945724 w 3031067"/>
              <a:gd name="connsiteY3609" fmla="*/ 507150 h 2997186"/>
              <a:gd name="connsiteX3610" fmla="*/ 1925332 w 3031067"/>
              <a:gd name="connsiteY3610" fmla="*/ 526226 h 2997186"/>
              <a:gd name="connsiteX3611" fmla="*/ 1904940 w 3031067"/>
              <a:gd name="connsiteY3611" fmla="*/ 507150 h 2997186"/>
              <a:gd name="connsiteX3612" fmla="*/ 1925332 w 3031067"/>
              <a:gd name="connsiteY3612" fmla="*/ 488074 h 2997186"/>
              <a:gd name="connsiteX3613" fmla="*/ 1097183 w 3031067"/>
              <a:gd name="connsiteY3613" fmla="*/ 488074 h 2997186"/>
              <a:gd name="connsiteX3614" fmla="*/ 1120863 w 3031067"/>
              <a:gd name="connsiteY3614" fmla="*/ 510439 h 2997186"/>
              <a:gd name="connsiteX3615" fmla="*/ 1097183 w 3031067"/>
              <a:gd name="connsiteY3615" fmla="*/ 532804 h 2997186"/>
              <a:gd name="connsiteX3616" fmla="*/ 1073503 w 3031067"/>
              <a:gd name="connsiteY3616" fmla="*/ 510439 h 2997186"/>
              <a:gd name="connsiteX3617" fmla="*/ 1097183 w 3031067"/>
              <a:gd name="connsiteY3617" fmla="*/ 488074 h 2997186"/>
              <a:gd name="connsiteX3618" fmla="*/ 441374 w 3031067"/>
              <a:gd name="connsiteY3618" fmla="*/ 485443 h 2997186"/>
              <a:gd name="connsiteX3619" fmla="*/ 453872 w 3031067"/>
              <a:gd name="connsiteY3619" fmla="*/ 499257 h 2997186"/>
              <a:gd name="connsiteX3620" fmla="*/ 441374 w 3031067"/>
              <a:gd name="connsiteY3620" fmla="*/ 513071 h 2997186"/>
              <a:gd name="connsiteX3621" fmla="*/ 428876 w 3031067"/>
              <a:gd name="connsiteY3621" fmla="*/ 499257 h 2997186"/>
              <a:gd name="connsiteX3622" fmla="*/ 441374 w 3031067"/>
              <a:gd name="connsiteY3622" fmla="*/ 485443 h 2997186"/>
              <a:gd name="connsiteX3623" fmla="*/ 903137 w 3031067"/>
              <a:gd name="connsiteY3623" fmla="*/ 481497 h 2997186"/>
              <a:gd name="connsiteX3624" fmla="*/ 920897 w 3031067"/>
              <a:gd name="connsiteY3624" fmla="*/ 499257 h 2997186"/>
              <a:gd name="connsiteX3625" fmla="*/ 903137 w 3031067"/>
              <a:gd name="connsiteY3625" fmla="*/ 517017 h 2997186"/>
              <a:gd name="connsiteX3626" fmla="*/ 885377 w 3031067"/>
              <a:gd name="connsiteY3626" fmla="*/ 499257 h 2997186"/>
              <a:gd name="connsiteX3627" fmla="*/ 903137 w 3031067"/>
              <a:gd name="connsiteY3627" fmla="*/ 481497 h 2997186"/>
              <a:gd name="connsiteX3628" fmla="*/ 2119378 w 3031067"/>
              <a:gd name="connsiteY3628" fmla="*/ 478865 h 2997186"/>
              <a:gd name="connsiteX3629" fmla="*/ 2136481 w 3031067"/>
              <a:gd name="connsiteY3629" fmla="*/ 495968 h 2997186"/>
              <a:gd name="connsiteX3630" fmla="*/ 2119378 w 3031067"/>
              <a:gd name="connsiteY3630" fmla="*/ 513071 h 2997186"/>
              <a:gd name="connsiteX3631" fmla="*/ 2102275 w 3031067"/>
              <a:gd name="connsiteY3631" fmla="*/ 495968 h 2997186"/>
              <a:gd name="connsiteX3632" fmla="*/ 2119378 w 3031067"/>
              <a:gd name="connsiteY3632" fmla="*/ 478865 h 2997186"/>
              <a:gd name="connsiteX3633" fmla="*/ 337446 w 3031067"/>
              <a:gd name="connsiteY3633" fmla="*/ 467025 h 2997186"/>
              <a:gd name="connsiteX3634" fmla="*/ 342052 w 3031067"/>
              <a:gd name="connsiteY3634" fmla="*/ 471630 h 2997186"/>
              <a:gd name="connsiteX3635" fmla="*/ 337446 w 3031067"/>
              <a:gd name="connsiteY3635" fmla="*/ 476236 h 2997186"/>
              <a:gd name="connsiteX3636" fmla="*/ 332841 w 3031067"/>
              <a:gd name="connsiteY3636" fmla="*/ 471630 h 2997186"/>
              <a:gd name="connsiteX3637" fmla="*/ 337446 w 3031067"/>
              <a:gd name="connsiteY3637" fmla="*/ 467025 h 2997186"/>
              <a:gd name="connsiteX3638" fmla="*/ 1176775 w 3031067"/>
              <a:gd name="connsiteY3638" fmla="*/ 460447 h 2997186"/>
              <a:gd name="connsiteX3639" fmla="*/ 1198482 w 3031067"/>
              <a:gd name="connsiteY3639" fmla="*/ 482154 h 2997186"/>
              <a:gd name="connsiteX3640" fmla="*/ 1176775 w 3031067"/>
              <a:gd name="connsiteY3640" fmla="*/ 503861 h 2997186"/>
              <a:gd name="connsiteX3641" fmla="*/ 1155068 w 3031067"/>
              <a:gd name="connsiteY3641" fmla="*/ 482154 h 2997186"/>
              <a:gd name="connsiteX3642" fmla="*/ 1176775 w 3031067"/>
              <a:gd name="connsiteY3642" fmla="*/ 460447 h 2997186"/>
              <a:gd name="connsiteX3643" fmla="*/ 1846398 w 3031067"/>
              <a:gd name="connsiteY3643" fmla="*/ 456501 h 2997186"/>
              <a:gd name="connsiteX3644" fmla="*/ 1868105 w 3031067"/>
              <a:gd name="connsiteY3644" fmla="*/ 478866 h 2997186"/>
              <a:gd name="connsiteX3645" fmla="*/ 1846398 w 3031067"/>
              <a:gd name="connsiteY3645" fmla="*/ 501231 h 2997186"/>
              <a:gd name="connsiteX3646" fmla="*/ 1824691 w 3031067"/>
              <a:gd name="connsiteY3646" fmla="*/ 478866 h 2997186"/>
              <a:gd name="connsiteX3647" fmla="*/ 1846398 w 3031067"/>
              <a:gd name="connsiteY3647" fmla="*/ 456501 h 2997186"/>
              <a:gd name="connsiteX3648" fmla="*/ 610423 w 3031067"/>
              <a:gd name="connsiteY3648" fmla="*/ 456500 h 2997186"/>
              <a:gd name="connsiteX3649" fmla="*/ 626210 w 3031067"/>
              <a:gd name="connsiteY3649" fmla="*/ 472287 h 2997186"/>
              <a:gd name="connsiteX3650" fmla="*/ 610423 w 3031067"/>
              <a:gd name="connsiteY3650" fmla="*/ 488074 h 2997186"/>
              <a:gd name="connsiteX3651" fmla="*/ 594636 w 3031067"/>
              <a:gd name="connsiteY3651" fmla="*/ 472287 h 2997186"/>
              <a:gd name="connsiteX3652" fmla="*/ 610423 w 3031067"/>
              <a:gd name="connsiteY3652" fmla="*/ 456500 h 2997186"/>
              <a:gd name="connsiteX3653" fmla="*/ 2412090 w 3031067"/>
              <a:gd name="connsiteY3653" fmla="*/ 453869 h 2997186"/>
              <a:gd name="connsiteX3654" fmla="*/ 2424588 w 3031067"/>
              <a:gd name="connsiteY3654" fmla="*/ 466367 h 2997186"/>
              <a:gd name="connsiteX3655" fmla="*/ 2412090 w 3031067"/>
              <a:gd name="connsiteY3655" fmla="*/ 478865 h 2997186"/>
              <a:gd name="connsiteX3656" fmla="*/ 2399592 w 3031067"/>
              <a:gd name="connsiteY3656" fmla="*/ 466367 h 2997186"/>
              <a:gd name="connsiteX3657" fmla="*/ 2412090 w 3031067"/>
              <a:gd name="connsiteY3657" fmla="*/ 453869 h 2997186"/>
              <a:gd name="connsiteX3658" fmla="*/ 2233831 w 3031067"/>
              <a:gd name="connsiteY3658" fmla="*/ 447292 h 2997186"/>
              <a:gd name="connsiteX3659" fmla="*/ 2240409 w 3031067"/>
              <a:gd name="connsiteY3659" fmla="*/ 453870 h 2997186"/>
              <a:gd name="connsiteX3660" fmla="*/ 2233831 w 3031067"/>
              <a:gd name="connsiteY3660" fmla="*/ 460448 h 2997186"/>
              <a:gd name="connsiteX3661" fmla="*/ 2227253 w 3031067"/>
              <a:gd name="connsiteY3661" fmla="*/ 453870 h 2997186"/>
              <a:gd name="connsiteX3662" fmla="*/ 2233831 w 3031067"/>
              <a:gd name="connsiteY3662" fmla="*/ 447292 h 2997186"/>
              <a:gd name="connsiteX3663" fmla="*/ 2044391 w 3031067"/>
              <a:gd name="connsiteY3663" fmla="*/ 447292 h 2997186"/>
              <a:gd name="connsiteX3664" fmla="*/ 2052285 w 3031067"/>
              <a:gd name="connsiteY3664" fmla="*/ 455186 h 2997186"/>
              <a:gd name="connsiteX3665" fmla="*/ 2044391 w 3031067"/>
              <a:gd name="connsiteY3665" fmla="*/ 463080 h 2997186"/>
              <a:gd name="connsiteX3666" fmla="*/ 2036497 w 3031067"/>
              <a:gd name="connsiteY3666" fmla="*/ 455186 h 2997186"/>
              <a:gd name="connsiteX3667" fmla="*/ 2044391 w 3031067"/>
              <a:gd name="connsiteY3667" fmla="*/ 447292 h 2997186"/>
              <a:gd name="connsiteX3668" fmla="*/ 976809 w 3031067"/>
              <a:gd name="connsiteY3668" fmla="*/ 447292 h 2997186"/>
              <a:gd name="connsiteX3669" fmla="*/ 989307 w 3031067"/>
              <a:gd name="connsiteY3669" fmla="*/ 459790 h 2997186"/>
              <a:gd name="connsiteX3670" fmla="*/ 976809 w 3031067"/>
              <a:gd name="connsiteY3670" fmla="*/ 472288 h 2997186"/>
              <a:gd name="connsiteX3671" fmla="*/ 964311 w 3031067"/>
              <a:gd name="connsiteY3671" fmla="*/ 459790 h 2997186"/>
              <a:gd name="connsiteX3672" fmla="*/ 976809 w 3031067"/>
              <a:gd name="connsiteY3672" fmla="*/ 447292 h 2997186"/>
              <a:gd name="connsiteX3673" fmla="*/ 789340 w 3031067"/>
              <a:gd name="connsiteY3673" fmla="*/ 447292 h 2997186"/>
              <a:gd name="connsiteX3674" fmla="*/ 798549 w 3031067"/>
              <a:gd name="connsiteY3674" fmla="*/ 458475 h 2997186"/>
              <a:gd name="connsiteX3675" fmla="*/ 789340 w 3031067"/>
              <a:gd name="connsiteY3675" fmla="*/ 469658 h 2997186"/>
              <a:gd name="connsiteX3676" fmla="*/ 780131 w 3031067"/>
              <a:gd name="connsiteY3676" fmla="*/ 458475 h 2997186"/>
              <a:gd name="connsiteX3677" fmla="*/ 789340 w 3031067"/>
              <a:gd name="connsiteY3677" fmla="*/ 447292 h 2997186"/>
              <a:gd name="connsiteX3678" fmla="*/ 1764833 w 3031067"/>
              <a:gd name="connsiteY3678" fmla="*/ 444661 h 2997186"/>
              <a:gd name="connsiteX3679" fmla="*/ 1777331 w 3031067"/>
              <a:gd name="connsiteY3679" fmla="*/ 458475 h 2997186"/>
              <a:gd name="connsiteX3680" fmla="*/ 1764833 w 3031067"/>
              <a:gd name="connsiteY3680" fmla="*/ 472289 h 2997186"/>
              <a:gd name="connsiteX3681" fmla="*/ 1752335 w 3031067"/>
              <a:gd name="connsiteY3681" fmla="*/ 458475 h 2997186"/>
              <a:gd name="connsiteX3682" fmla="*/ 1764833 w 3031067"/>
              <a:gd name="connsiteY3682" fmla="*/ 444661 h 2997186"/>
              <a:gd name="connsiteX3683" fmla="*/ 1258340 w 3031067"/>
              <a:gd name="connsiteY3683" fmla="*/ 442030 h 2997186"/>
              <a:gd name="connsiteX3684" fmla="*/ 1277416 w 3031067"/>
              <a:gd name="connsiteY3684" fmla="*/ 460448 h 2997186"/>
              <a:gd name="connsiteX3685" fmla="*/ 1258340 w 3031067"/>
              <a:gd name="connsiteY3685" fmla="*/ 478866 h 2997186"/>
              <a:gd name="connsiteX3686" fmla="*/ 1239264 w 3031067"/>
              <a:gd name="connsiteY3686" fmla="*/ 460448 h 2997186"/>
              <a:gd name="connsiteX3687" fmla="*/ 1258340 w 3031067"/>
              <a:gd name="connsiteY3687" fmla="*/ 442030 h 2997186"/>
              <a:gd name="connsiteX3688" fmla="*/ 2519969 w 3031067"/>
              <a:gd name="connsiteY3688" fmla="*/ 431505 h 2997186"/>
              <a:gd name="connsiteX3689" fmla="*/ 2521943 w 3031067"/>
              <a:gd name="connsiteY3689" fmla="*/ 433479 h 2997186"/>
              <a:gd name="connsiteX3690" fmla="*/ 2519969 w 3031067"/>
              <a:gd name="connsiteY3690" fmla="*/ 435453 h 2997186"/>
              <a:gd name="connsiteX3691" fmla="*/ 2517995 w 3031067"/>
              <a:gd name="connsiteY3691" fmla="*/ 433479 h 2997186"/>
              <a:gd name="connsiteX3692" fmla="*/ 2519969 w 3031067"/>
              <a:gd name="connsiteY3692" fmla="*/ 431505 h 2997186"/>
              <a:gd name="connsiteX3693" fmla="*/ 502548 w 3031067"/>
              <a:gd name="connsiteY3693" fmla="*/ 431505 h 2997186"/>
              <a:gd name="connsiteX3694" fmla="*/ 510442 w 3031067"/>
              <a:gd name="connsiteY3694" fmla="*/ 439399 h 2997186"/>
              <a:gd name="connsiteX3695" fmla="*/ 502548 w 3031067"/>
              <a:gd name="connsiteY3695" fmla="*/ 447293 h 2997186"/>
              <a:gd name="connsiteX3696" fmla="*/ 494654 w 3031067"/>
              <a:gd name="connsiteY3696" fmla="*/ 439399 h 2997186"/>
              <a:gd name="connsiteX3697" fmla="*/ 502548 w 3031067"/>
              <a:gd name="connsiteY3697" fmla="*/ 431505 h 2997186"/>
              <a:gd name="connsiteX3698" fmla="*/ 1679979 w 3031067"/>
              <a:gd name="connsiteY3698" fmla="*/ 428874 h 2997186"/>
              <a:gd name="connsiteX3699" fmla="*/ 1695766 w 3031067"/>
              <a:gd name="connsiteY3699" fmla="*/ 442688 h 2997186"/>
              <a:gd name="connsiteX3700" fmla="*/ 1679979 w 3031067"/>
              <a:gd name="connsiteY3700" fmla="*/ 456502 h 2997186"/>
              <a:gd name="connsiteX3701" fmla="*/ 1664192 w 3031067"/>
              <a:gd name="connsiteY3701" fmla="*/ 442688 h 2997186"/>
              <a:gd name="connsiteX3702" fmla="*/ 1679979 w 3031067"/>
              <a:gd name="connsiteY3702" fmla="*/ 428874 h 2997186"/>
              <a:gd name="connsiteX3703" fmla="*/ 1342536 w 3031067"/>
              <a:gd name="connsiteY3703" fmla="*/ 426243 h 2997186"/>
              <a:gd name="connsiteX3704" fmla="*/ 1361612 w 3031067"/>
              <a:gd name="connsiteY3704" fmla="*/ 444661 h 2997186"/>
              <a:gd name="connsiteX3705" fmla="*/ 1342536 w 3031067"/>
              <a:gd name="connsiteY3705" fmla="*/ 463079 h 2997186"/>
              <a:gd name="connsiteX3706" fmla="*/ 1323460 w 3031067"/>
              <a:gd name="connsiteY3706" fmla="*/ 444661 h 2997186"/>
              <a:gd name="connsiteX3707" fmla="*/ 1342536 w 3031067"/>
              <a:gd name="connsiteY3707" fmla="*/ 426243 h 2997186"/>
              <a:gd name="connsiteX3708" fmla="*/ 1595782 w 3031067"/>
              <a:gd name="connsiteY3708" fmla="*/ 419665 h 2997186"/>
              <a:gd name="connsiteX3709" fmla="*/ 1611569 w 3031067"/>
              <a:gd name="connsiteY3709" fmla="*/ 433479 h 2997186"/>
              <a:gd name="connsiteX3710" fmla="*/ 1595782 w 3031067"/>
              <a:gd name="connsiteY3710" fmla="*/ 447293 h 2997186"/>
              <a:gd name="connsiteX3711" fmla="*/ 1579995 w 3031067"/>
              <a:gd name="connsiteY3711" fmla="*/ 433479 h 2997186"/>
              <a:gd name="connsiteX3712" fmla="*/ 1595782 w 3031067"/>
              <a:gd name="connsiteY3712" fmla="*/ 419665 h 2997186"/>
              <a:gd name="connsiteX3713" fmla="*/ 1511586 w 3031067"/>
              <a:gd name="connsiteY3713" fmla="*/ 417034 h 2997186"/>
              <a:gd name="connsiteX3714" fmla="*/ 1527373 w 3031067"/>
              <a:gd name="connsiteY3714" fmla="*/ 432163 h 2997186"/>
              <a:gd name="connsiteX3715" fmla="*/ 1511586 w 3031067"/>
              <a:gd name="connsiteY3715" fmla="*/ 447292 h 2997186"/>
              <a:gd name="connsiteX3716" fmla="*/ 1495799 w 3031067"/>
              <a:gd name="connsiteY3716" fmla="*/ 432163 h 2997186"/>
              <a:gd name="connsiteX3717" fmla="*/ 1511586 w 3031067"/>
              <a:gd name="connsiteY3717" fmla="*/ 417034 h 2997186"/>
              <a:gd name="connsiteX3718" fmla="*/ 1425416 w 3031067"/>
              <a:gd name="connsiteY3718" fmla="*/ 417034 h 2997186"/>
              <a:gd name="connsiteX3719" fmla="*/ 1443176 w 3031067"/>
              <a:gd name="connsiteY3719" fmla="*/ 434137 h 2997186"/>
              <a:gd name="connsiteX3720" fmla="*/ 1425416 w 3031067"/>
              <a:gd name="connsiteY3720" fmla="*/ 451240 h 2997186"/>
              <a:gd name="connsiteX3721" fmla="*/ 1407656 w 3031067"/>
              <a:gd name="connsiteY3721" fmla="*/ 434137 h 2997186"/>
              <a:gd name="connsiteX3722" fmla="*/ 1425416 w 3031067"/>
              <a:gd name="connsiteY3722" fmla="*/ 417034 h 2997186"/>
              <a:gd name="connsiteX3723" fmla="*/ 1968087 w 3031067"/>
              <a:gd name="connsiteY3723" fmla="*/ 413087 h 2997186"/>
              <a:gd name="connsiteX3724" fmla="*/ 1977296 w 3031067"/>
              <a:gd name="connsiteY3724" fmla="*/ 422296 h 2997186"/>
              <a:gd name="connsiteX3725" fmla="*/ 1968087 w 3031067"/>
              <a:gd name="connsiteY3725" fmla="*/ 431505 h 2997186"/>
              <a:gd name="connsiteX3726" fmla="*/ 1958878 w 3031067"/>
              <a:gd name="connsiteY3726" fmla="*/ 422296 h 2997186"/>
              <a:gd name="connsiteX3727" fmla="*/ 1968087 w 3031067"/>
              <a:gd name="connsiteY3727" fmla="*/ 413087 h 2997186"/>
              <a:gd name="connsiteX3728" fmla="*/ 2344998 w 3031067"/>
              <a:gd name="connsiteY3728" fmla="*/ 410456 h 2997186"/>
              <a:gd name="connsiteX3729" fmla="*/ 2349603 w 3031067"/>
              <a:gd name="connsiteY3729" fmla="*/ 415061 h 2997186"/>
              <a:gd name="connsiteX3730" fmla="*/ 2344998 w 3031067"/>
              <a:gd name="connsiteY3730" fmla="*/ 419667 h 2997186"/>
              <a:gd name="connsiteX3731" fmla="*/ 2340392 w 3031067"/>
              <a:gd name="connsiteY3731" fmla="*/ 415061 h 2997186"/>
              <a:gd name="connsiteX3732" fmla="*/ 2344998 w 3031067"/>
              <a:gd name="connsiteY3732" fmla="*/ 410456 h 2997186"/>
              <a:gd name="connsiteX3733" fmla="*/ 1055085 w 3031067"/>
              <a:gd name="connsiteY3733" fmla="*/ 410456 h 2997186"/>
              <a:gd name="connsiteX3734" fmla="*/ 1070872 w 3031067"/>
              <a:gd name="connsiteY3734" fmla="*/ 426243 h 2997186"/>
              <a:gd name="connsiteX3735" fmla="*/ 1055085 w 3031067"/>
              <a:gd name="connsiteY3735" fmla="*/ 442030 h 2997186"/>
              <a:gd name="connsiteX3736" fmla="*/ 1039298 w 3031067"/>
              <a:gd name="connsiteY3736" fmla="*/ 426243 h 2997186"/>
              <a:gd name="connsiteX3737" fmla="*/ 1055085 w 3031067"/>
              <a:gd name="connsiteY3737" fmla="*/ 410456 h 2997186"/>
              <a:gd name="connsiteX3738" fmla="*/ 676201 w 3031067"/>
              <a:gd name="connsiteY3738" fmla="*/ 410456 h 2997186"/>
              <a:gd name="connsiteX3739" fmla="*/ 685410 w 3031067"/>
              <a:gd name="connsiteY3739" fmla="*/ 420981 h 2997186"/>
              <a:gd name="connsiteX3740" fmla="*/ 676201 w 3031067"/>
              <a:gd name="connsiteY3740" fmla="*/ 431506 h 2997186"/>
              <a:gd name="connsiteX3741" fmla="*/ 666992 w 3031067"/>
              <a:gd name="connsiteY3741" fmla="*/ 420981 h 2997186"/>
              <a:gd name="connsiteX3742" fmla="*/ 676201 w 3031067"/>
              <a:gd name="connsiteY3742" fmla="*/ 410456 h 2997186"/>
              <a:gd name="connsiteX3743" fmla="*/ 396647 w 3031067"/>
              <a:gd name="connsiteY3743" fmla="*/ 406509 h 2997186"/>
              <a:gd name="connsiteX3744" fmla="*/ 401253 w 3031067"/>
              <a:gd name="connsiteY3744" fmla="*/ 411771 h 2997186"/>
              <a:gd name="connsiteX3745" fmla="*/ 396647 w 3031067"/>
              <a:gd name="connsiteY3745" fmla="*/ 417034 h 2997186"/>
              <a:gd name="connsiteX3746" fmla="*/ 392042 w 3031067"/>
              <a:gd name="connsiteY3746" fmla="*/ 411771 h 2997186"/>
              <a:gd name="connsiteX3747" fmla="*/ 396647 w 3031067"/>
              <a:gd name="connsiteY3747" fmla="*/ 406509 h 2997186"/>
              <a:gd name="connsiteX3748" fmla="*/ 860380 w 3031067"/>
              <a:gd name="connsiteY3748" fmla="*/ 403878 h 2997186"/>
              <a:gd name="connsiteX3749" fmla="*/ 869589 w 3031067"/>
              <a:gd name="connsiteY3749" fmla="*/ 415061 h 2997186"/>
              <a:gd name="connsiteX3750" fmla="*/ 860380 w 3031067"/>
              <a:gd name="connsiteY3750" fmla="*/ 426244 h 2997186"/>
              <a:gd name="connsiteX3751" fmla="*/ 851171 w 3031067"/>
              <a:gd name="connsiteY3751" fmla="*/ 415061 h 2997186"/>
              <a:gd name="connsiteX3752" fmla="*/ 860380 w 3031067"/>
              <a:gd name="connsiteY3752" fmla="*/ 403878 h 2997186"/>
              <a:gd name="connsiteX3753" fmla="*/ 2160160 w 3031067"/>
              <a:gd name="connsiteY3753" fmla="*/ 401247 h 2997186"/>
              <a:gd name="connsiteX3754" fmla="*/ 2168054 w 3031067"/>
              <a:gd name="connsiteY3754" fmla="*/ 409141 h 2997186"/>
              <a:gd name="connsiteX3755" fmla="*/ 2160160 w 3031067"/>
              <a:gd name="connsiteY3755" fmla="*/ 417035 h 2997186"/>
              <a:gd name="connsiteX3756" fmla="*/ 2152266 w 3031067"/>
              <a:gd name="connsiteY3756" fmla="*/ 409141 h 2997186"/>
              <a:gd name="connsiteX3757" fmla="*/ 2160160 w 3031067"/>
              <a:gd name="connsiteY3757" fmla="*/ 401247 h 2997186"/>
              <a:gd name="connsiteX3758" fmla="*/ 1887180 w 3031067"/>
              <a:gd name="connsiteY3758" fmla="*/ 381514 h 2997186"/>
              <a:gd name="connsiteX3759" fmla="*/ 1899678 w 3031067"/>
              <a:gd name="connsiteY3759" fmla="*/ 392697 h 2997186"/>
              <a:gd name="connsiteX3760" fmla="*/ 1887180 w 3031067"/>
              <a:gd name="connsiteY3760" fmla="*/ 403880 h 2997186"/>
              <a:gd name="connsiteX3761" fmla="*/ 1874682 w 3031067"/>
              <a:gd name="connsiteY3761" fmla="*/ 392697 h 2997186"/>
              <a:gd name="connsiteX3762" fmla="*/ 1887180 w 3031067"/>
              <a:gd name="connsiteY3762" fmla="*/ 381514 h 2997186"/>
              <a:gd name="connsiteX3763" fmla="*/ 1134019 w 3031067"/>
              <a:gd name="connsiteY3763" fmla="*/ 378883 h 2997186"/>
              <a:gd name="connsiteX3764" fmla="*/ 1151122 w 3031067"/>
              <a:gd name="connsiteY3764" fmla="*/ 395986 h 2997186"/>
              <a:gd name="connsiteX3765" fmla="*/ 1134019 w 3031067"/>
              <a:gd name="connsiteY3765" fmla="*/ 413089 h 2997186"/>
              <a:gd name="connsiteX3766" fmla="*/ 1116916 w 3031067"/>
              <a:gd name="connsiteY3766" fmla="*/ 395986 h 2997186"/>
              <a:gd name="connsiteX3767" fmla="*/ 1134019 w 3031067"/>
              <a:gd name="connsiteY3767" fmla="*/ 378883 h 2997186"/>
              <a:gd name="connsiteX3768" fmla="*/ 2454192 w 3031067"/>
              <a:gd name="connsiteY3768" fmla="*/ 376251 h 2997186"/>
              <a:gd name="connsiteX3769" fmla="*/ 2458797 w 3031067"/>
              <a:gd name="connsiteY3769" fmla="*/ 378882 h 2997186"/>
              <a:gd name="connsiteX3770" fmla="*/ 2454192 w 3031067"/>
              <a:gd name="connsiteY3770" fmla="*/ 381513 h 2997186"/>
              <a:gd name="connsiteX3771" fmla="*/ 2449586 w 3031067"/>
              <a:gd name="connsiteY3771" fmla="*/ 378882 h 2997186"/>
              <a:gd name="connsiteX3772" fmla="*/ 2454192 w 3031067"/>
              <a:gd name="connsiteY3772" fmla="*/ 376251 h 2997186"/>
              <a:gd name="connsiteX3773" fmla="*/ 567011 w 3031067"/>
              <a:gd name="connsiteY3773" fmla="*/ 376251 h 2997186"/>
              <a:gd name="connsiteX3774" fmla="*/ 576220 w 3031067"/>
              <a:gd name="connsiteY3774" fmla="*/ 385460 h 2997186"/>
              <a:gd name="connsiteX3775" fmla="*/ 567011 w 3031067"/>
              <a:gd name="connsiteY3775" fmla="*/ 394669 h 2997186"/>
              <a:gd name="connsiteX3776" fmla="*/ 557802 w 3031067"/>
              <a:gd name="connsiteY3776" fmla="*/ 385460 h 2997186"/>
              <a:gd name="connsiteX3777" fmla="*/ 567011 w 3031067"/>
              <a:gd name="connsiteY3777" fmla="*/ 376251 h 2997186"/>
              <a:gd name="connsiteX3778" fmla="*/ 936025 w 3031067"/>
              <a:gd name="connsiteY3778" fmla="*/ 363095 h 2997186"/>
              <a:gd name="connsiteX3779" fmla="*/ 948523 w 3031067"/>
              <a:gd name="connsiteY3779" fmla="*/ 375593 h 2997186"/>
              <a:gd name="connsiteX3780" fmla="*/ 936025 w 3031067"/>
              <a:gd name="connsiteY3780" fmla="*/ 388091 h 2997186"/>
              <a:gd name="connsiteX3781" fmla="*/ 923527 w 3031067"/>
              <a:gd name="connsiteY3781" fmla="*/ 375593 h 2997186"/>
              <a:gd name="connsiteX3782" fmla="*/ 936025 w 3031067"/>
              <a:gd name="connsiteY3782" fmla="*/ 363095 h 2997186"/>
              <a:gd name="connsiteX3783" fmla="*/ 746584 w 3031067"/>
              <a:gd name="connsiteY3783" fmla="*/ 363095 h 2997186"/>
              <a:gd name="connsiteX3784" fmla="*/ 757767 w 3031067"/>
              <a:gd name="connsiteY3784" fmla="*/ 372304 h 2997186"/>
              <a:gd name="connsiteX3785" fmla="*/ 746584 w 3031067"/>
              <a:gd name="connsiteY3785" fmla="*/ 381513 h 2997186"/>
              <a:gd name="connsiteX3786" fmla="*/ 735401 w 3031067"/>
              <a:gd name="connsiteY3786" fmla="*/ 372304 h 2997186"/>
              <a:gd name="connsiteX3787" fmla="*/ 746584 w 3031067"/>
              <a:gd name="connsiteY3787" fmla="*/ 363095 h 2997186"/>
              <a:gd name="connsiteX3788" fmla="*/ 2274614 w 3031067"/>
              <a:gd name="connsiteY3788" fmla="*/ 360464 h 2997186"/>
              <a:gd name="connsiteX3789" fmla="*/ 2281192 w 3031067"/>
              <a:gd name="connsiteY3789" fmla="*/ 368358 h 2997186"/>
              <a:gd name="connsiteX3790" fmla="*/ 2274614 w 3031067"/>
              <a:gd name="connsiteY3790" fmla="*/ 376252 h 2997186"/>
              <a:gd name="connsiteX3791" fmla="*/ 2268036 w 3031067"/>
              <a:gd name="connsiteY3791" fmla="*/ 368358 h 2997186"/>
              <a:gd name="connsiteX3792" fmla="*/ 2274614 w 3031067"/>
              <a:gd name="connsiteY3792" fmla="*/ 360464 h 2997186"/>
              <a:gd name="connsiteX3793" fmla="*/ 2085173 w 3031067"/>
              <a:gd name="connsiteY3793" fmla="*/ 360464 h 2997186"/>
              <a:gd name="connsiteX3794" fmla="*/ 2093067 w 3031067"/>
              <a:gd name="connsiteY3794" fmla="*/ 369673 h 2997186"/>
              <a:gd name="connsiteX3795" fmla="*/ 2085173 w 3031067"/>
              <a:gd name="connsiteY3795" fmla="*/ 378882 h 2997186"/>
              <a:gd name="connsiteX3796" fmla="*/ 2077279 w 3031067"/>
              <a:gd name="connsiteY3796" fmla="*/ 369673 h 2997186"/>
              <a:gd name="connsiteX3797" fmla="*/ 2085173 w 3031067"/>
              <a:gd name="connsiteY3797" fmla="*/ 360464 h 2997186"/>
              <a:gd name="connsiteX3798" fmla="*/ 1805615 w 3031067"/>
              <a:gd name="connsiteY3798" fmla="*/ 356518 h 2997186"/>
              <a:gd name="connsiteX3799" fmla="*/ 1818113 w 3031067"/>
              <a:gd name="connsiteY3799" fmla="*/ 370989 h 2997186"/>
              <a:gd name="connsiteX3800" fmla="*/ 1805615 w 3031067"/>
              <a:gd name="connsiteY3800" fmla="*/ 385460 h 2997186"/>
              <a:gd name="connsiteX3801" fmla="*/ 1793117 w 3031067"/>
              <a:gd name="connsiteY3801" fmla="*/ 370989 h 2997186"/>
              <a:gd name="connsiteX3802" fmla="*/ 1805615 w 3031067"/>
              <a:gd name="connsiteY3802" fmla="*/ 356518 h 2997186"/>
              <a:gd name="connsiteX3803" fmla="*/ 1217557 w 3031067"/>
              <a:gd name="connsiteY3803" fmla="*/ 353887 h 2997186"/>
              <a:gd name="connsiteX3804" fmla="*/ 1236633 w 3031067"/>
              <a:gd name="connsiteY3804" fmla="*/ 372963 h 2997186"/>
              <a:gd name="connsiteX3805" fmla="*/ 1217557 w 3031067"/>
              <a:gd name="connsiteY3805" fmla="*/ 392039 h 2997186"/>
              <a:gd name="connsiteX3806" fmla="*/ 1198481 w 3031067"/>
              <a:gd name="connsiteY3806" fmla="*/ 372963 h 2997186"/>
              <a:gd name="connsiteX3807" fmla="*/ 1217557 w 3031067"/>
              <a:gd name="connsiteY3807" fmla="*/ 353887 h 2997186"/>
              <a:gd name="connsiteX3808" fmla="*/ 458479 w 3031067"/>
              <a:gd name="connsiteY3808" fmla="*/ 351256 h 2997186"/>
              <a:gd name="connsiteX3809" fmla="*/ 463085 w 3031067"/>
              <a:gd name="connsiteY3809" fmla="*/ 353887 h 2997186"/>
              <a:gd name="connsiteX3810" fmla="*/ 458479 w 3031067"/>
              <a:gd name="connsiteY3810" fmla="*/ 356518 h 2997186"/>
              <a:gd name="connsiteX3811" fmla="*/ 453874 w 3031067"/>
              <a:gd name="connsiteY3811" fmla="*/ 353887 h 2997186"/>
              <a:gd name="connsiteX3812" fmla="*/ 458479 w 3031067"/>
              <a:gd name="connsiteY3812" fmla="*/ 351256 h 2997186"/>
              <a:gd name="connsiteX3813" fmla="*/ 1722077 w 3031067"/>
              <a:gd name="connsiteY3813" fmla="*/ 347309 h 2997186"/>
              <a:gd name="connsiteX3814" fmla="*/ 1729971 w 3031067"/>
              <a:gd name="connsiteY3814" fmla="*/ 353887 h 2997186"/>
              <a:gd name="connsiteX3815" fmla="*/ 1722077 w 3031067"/>
              <a:gd name="connsiteY3815" fmla="*/ 360465 h 2997186"/>
              <a:gd name="connsiteX3816" fmla="*/ 1714183 w 3031067"/>
              <a:gd name="connsiteY3816" fmla="*/ 353887 h 2997186"/>
              <a:gd name="connsiteX3817" fmla="*/ 1722077 w 3031067"/>
              <a:gd name="connsiteY3817" fmla="*/ 347309 h 2997186"/>
              <a:gd name="connsiteX3818" fmla="*/ 1300438 w 3031067"/>
              <a:gd name="connsiteY3818" fmla="*/ 340731 h 2997186"/>
              <a:gd name="connsiteX3819" fmla="*/ 1314252 w 3031067"/>
              <a:gd name="connsiteY3819" fmla="*/ 355202 h 2997186"/>
              <a:gd name="connsiteX3820" fmla="*/ 1300438 w 3031067"/>
              <a:gd name="connsiteY3820" fmla="*/ 369673 h 2997186"/>
              <a:gd name="connsiteX3821" fmla="*/ 1286624 w 3031067"/>
              <a:gd name="connsiteY3821" fmla="*/ 355202 h 2997186"/>
              <a:gd name="connsiteX3822" fmla="*/ 1300438 w 3031067"/>
              <a:gd name="connsiteY3822" fmla="*/ 340731 h 2997186"/>
              <a:gd name="connsiteX3823" fmla="*/ 1637881 w 3031067"/>
              <a:gd name="connsiteY3823" fmla="*/ 335469 h 2997186"/>
              <a:gd name="connsiteX3824" fmla="*/ 1645775 w 3031067"/>
              <a:gd name="connsiteY3824" fmla="*/ 343363 h 2997186"/>
              <a:gd name="connsiteX3825" fmla="*/ 1637881 w 3031067"/>
              <a:gd name="connsiteY3825" fmla="*/ 351257 h 2997186"/>
              <a:gd name="connsiteX3826" fmla="*/ 1629987 w 3031067"/>
              <a:gd name="connsiteY3826" fmla="*/ 343363 h 2997186"/>
              <a:gd name="connsiteX3827" fmla="*/ 1637881 w 3031067"/>
              <a:gd name="connsiteY3827" fmla="*/ 335469 h 2997186"/>
              <a:gd name="connsiteX3828" fmla="*/ 2008869 w 3031067"/>
              <a:gd name="connsiteY3828" fmla="*/ 331522 h 2997186"/>
              <a:gd name="connsiteX3829" fmla="*/ 2011500 w 3031067"/>
              <a:gd name="connsiteY3829" fmla="*/ 336127 h 2997186"/>
              <a:gd name="connsiteX3830" fmla="*/ 2008869 w 3031067"/>
              <a:gd name="connsiteY3830" fmla="*/ 340733 h 2997186"/>
              <a:gd name="connsiteX3831" fmla="*/ 2006238 w 3031067"/>
              <a:gd name="connsiteY3831" fmla="*/ 336127 h 2997186"/>
              <a:gd name="connsiteX3832" fmla="*/ 2008869 w 3031067"/>
              <a:gd name="connsiteY3832" fmla="*/ 331522 h 2997186"/>
              <a:gd name="connsiteX3833" fmla="*/ 1383318 w 3031067"/>
              <a:gd name="connsiteY3833" fmla="*/ 331522 h 2997186"/>
              <a:gd name="connsiteX3834" fmla="*/ 1395816 w 3031067"/>
              <a:gd name="connsiteY3834" fmla="*/ 342705 h 2997186"/>
              <a:gd name="connsiteX3835" fmla="*/ 1383318 w 3031067"/>
              <a:gd name="connsiteY3835" fmla="*/ 353888 h 2997186"/>
              <a:gd name="connsiteX3836" fmla="*/ 1370820 w 3031067"/>
              <a:gd name="connsiteY3836" fmla="*/ 342705 h 2997186"/>
              <a:gd name="connsiteX3837" fmla="*/ 1383318 w 3031067"/>
              <a:gd name="connsiteY3837" fmla="*/ 331522 h 2997186"/>
              <a:gd name="connsiteX3838" fmla="*/ 1012329 w 3031067"/>
              <a:gd name="connsiteY3838" fmla="*/ 328891 h 2997186"/>
              <a:gd name="connsiteX3839" fmla="*/ 1023512 w 3031067"/>
              <a:gd name="connsiteY3839" fmla="*/ 340074 h 2997186"/>
              <a:gd name="connsiteX3840" fmla="*/ 1012329 w 3031067"/>
              <a:gd name="connsiteY3840" fmla="*/ 351257 h 2997186"/>
              <a:gd name="connsiteX3841" fmla="*/ 1001146 w 3031067"/>
              <a:gd name="connsiteY3841" fmla="*/ 340074 h 2997186"/>
              <a:gd name="connsiteX3842" fmla="*/ 1012329 w 3031067"/>
              <a:gd name="connsiteY3842" fmla="*/ 328891 h 2997186"/>
              <a:gd name="connsiteX3843" fmla="*/ 634104 w 3031067"/>
              <a:gd name="connsiteY3843" fmla="*/ 328891 h 2997186"/>
              <a:gd name="connsiteX3844" fmla="*/ 639367 w 3031067"/>
              <a:gd name="connsiteY3844" fmla="*/ 333496 h 2997186"/>
              <a:gd name="connsiteX3845" fmla="*/ 634104 w 3031067"/>
              <a:gd name="connsiteY3845" fmla="*/ 338102 h 2997186"/>
              <a:gd name="connsiteX3846" fmla="*/ 628842 w 3031067"/>
              <a:gd name="connsiteY3846" fmla="*/ 333496 h 2997186"/>
              <a:gd name="connsiteX3847" fmla="*/ 634104 w 3031067"/>
              <a:gd name="connsiteY3847" fmla="*/ 328891 h 2997186"/>
              <a:gd name="connsiteX3848" fmla="*/ 2387097 w 3031067"/>
              <a:gd name="connsiteY3848" fmla="*/ 326260 h 2997186"/>
              <a:gd name="connsiteX3849" fmla="*/ 2390386 w 3031067"/>
              <a:gd name="connsiteY3849" fmla="*/ 327576 h 2997186"/>
              <a:gd name="connsiteX3850" fmla="*/ 2387097 w 3031067"/>
              <a:gd name="connsiteY3850" fmla="*/ 328892 h 2997186"/>
              <a:gd name="connsiteX3851" fmla="*/ 2383808 w 3031067"/>
              <a:gd name="connsiteY3851" fmla="*/ 327576 h 2997186"/>
              <a:gd name="connsiteX3852" fmla="*/ 2387097 w 3031067"/>
              <a:gd name="connsiteY3852" fmla="*/ 326260 h 2997186"/>
              <a:gd name="connsiteX3853" fmla="*/ 1553685 w 3031067"/>
              <a:gd name="connsiteY3853" fmla="*/ 326260 h 2997186"/>
              <a:gd name="connsiteX3854" fmla="*/ 1564210 w 3031067"/>
              <a:gd name="connsiteY3854" fmla="*/ 336785 h 2997186"/>
              <a:gd name="connsiteX3855" fmla="*/ 1553685 w 3031067"/>
              <a:gd name="connsiteY3855" fmla="*/ 347310 h 2997186"/>
              <a:gd name="connsiteX3856" fmla="*/ 1543160 w 3031067"/>
              <a:gd name="connsiteY3856" fmla="*/ 336785 h 2997186"/>
              <a:gd name="connsiteX3857" fmla="*/ 1553685 w 3031067"/>
              <a:gd name="connsiteY3857" fmla="*/ 326260 h 2997186"/>
              <a:gd name="connsiteX3858" fmla="*/ 1467515 w 3031067"/>
              <a:gd name="connsiteY3858" fmla="*/ 326260 h 2997186"/>
              <a:gd name="connsiteX3859" fmla="*/ 1480013 w 3031067"/>
              <a:gd name="connsiteY3859" fmla="*/ 338758 h 2997186"/>
              <a:gd name="connsiteX3860" fmla="*/ 1467515 w 3031067"/>
              <a:gd name="connsiteY3860" fmla="*/ 351256 h 2997186"/>
              <a:gd name="connsiteX3861" fmla="*/ 1455017 w 3031067"/>
              <a:gd name="connsiteY3861" fmla="*/ 338758 h 2997186"/>
              <a:gd name="connsiteX3862" fmla="*/ 1467515 w 3031067"/>
              <a:gd name="connsiteY3862" fmla="*/ 326260 h 2997186"/>
              <a:gd name="connsiteX3863" fmla="*/ 818940 w 3031067"/>
              <a:gd name="connsiteY3863" fmla="*/ 326260 h 2997186"/>
              <a:gd name="connsiteX3864" fmla="*/ 823546 w 3031067"/>
              <a:gd name="connsiteY3864" fmla="*/ 328891 h 2997186"/>
              <a:gd name="connsiteX3865" fmla="*/ 818940 w 3031067"/>
              <a:gd name="connsiteY3865" fmla="*/ 331522 h 2997186"/>
              <a:gd name="connsiteX3866" fmla="*/ 814335 w 3031067"/>
              <a:gd name="connsiteY3866" fmla="*/ 328891 h 2997186"/>
              <a:gd name="connsiteX3867" fmla="*/ 818940 w 3031067"/>
              <a:gd name="connsiteY3867" fmla="*/ 326260 h 2997186"/>
              <a:gd name="connsiteX3868" fmla="*/ 2202915 w 3031067"/>
              <a:gd name="connsiteY3868" fmla="*/ 322313 h 2997186"/>
              <a:gd name="connsiteX3869" fmla="*/ 2206204 w 3031067"/>
              <a:gd name="connsiteY3869" fmla="*/ 324287 h 2997186"/>
              <a:gd name="connsiteX3870" fmla="*/ 2202915 w 3031067"/>
              <a:gd name="connsiteY3870" fmla="*/ 326261 h 2997186"/>
              <a:gd name="connsiteX3871" fmla="*/ 2199626 w 3031067"/>
              <a:gd name="connsiteY3871" fmla="*/ 324287 h 2997186"/>
              <a:gd name="connsiteX3872" fmla="*/ 2202915 w 3031067"/>
              <a:gd name="connsiteY3872" fmla="*/ 322313 h 2997186"/>
              <a:gd name="connsiteX3873" fmla="*/ 1929278 w 3031067"/>
              <a:gd name="connsiteY3873" fmla="*/ 303895 h 2997186"/>
              <a:gd name="connsiteX3874" fmla="*/ 1933884 w 3031067"/>
              <a:gd name="connsiteY3874" fmla="*/ 308500 h 2997186"/>
              <a:gd name="connsiteX3875" fmla="*/ 1929278 w 3031067"/>
              <a:gd name="connsiteY3875" fmla="*/ 313106 h 2997186"/>
              <a:gd name="connsiteX3876" fmla="*/ 1924673 w 3031067"/>
              <a:gd name="connsiteY3876" fmla="*/ 308500 h 2997186"/>
              <a:gd name="connsiteX3877" fmla="*/ 1929278 w 3031067"/>
              <a:gd name="connsiteY3877" fmla="*/ 303895 h 2997186"/>
              <a:gd name="connsiteX3878" fmla="*/ 1093894 w 3031067"/>
              <a:gd name="connsiteY3878" fmla="*/ 301264 h 2997186"/>
              <a:gd name="connsiteX3879" fmla="*/ 1105077 w 3031067"/>
              <a:gd name="connsiteY3879" fmla="*/ 311789 h 2997186"/>
              <a:gd name="connsiteX3880" fmla="*/ 1093894 w 3031067"/>
              <a:gd name="connsiteY3880" fmla="*/ 322314 h 2997186"/>
              <a:gd name="connsiteX3881" fmla="*/ 1082711 w 3031067"/>
              <a:gd name="connsiteY3881" fmla="*/ 311789 h 2997186"/>
              <a:gd name="connsiteX3882" fmla="*/ 1093894 w 3031067"/>
              <a:gd name="connsiteY3882" fmla="*/ 301264 h 2997186"/>
              <a:gd name="connsiteX3883" fmla="*/ 524256 w 3031067"/>
              <a:gd name="connsiteY3883" fmla="*/ 294686 h 2997186"/>
              <a:gd name="connsiteX3884" fmla="*/ 528862 w 3031067"/>
              <a:gd name="connsiteY3884" fmla="*/ 299291 h 2997186"/>
              <a:gd name="connsiteX3885" fmla="*/ 524256 w 3031067"/>
              <a:gd name="connsiteY3885" fmla="*/ 303897 h 2997186"/>
              <a:gd name="connsiteX3886" fmla="*/ 519651 w 3031067"/>
              <a:gd name="connsiteY3886" fmla="*/ 299291 h 2997186"/>
              <a:gd name="connsiteX3887" fmla="*/ 524256 w 3031067"/>
              <a:gd name="connsiteY3887" fmla="*/ 294686 h 2997186"/>
              <a:gd name="connsiteX3888" fmla="*/ 893928 w 3031067"/>
              <a:gd name="connsiteY3888" fmla="*/ 285477 h 2997186"/>
              <a:gd name="connsiteX3889" fmla="*/ 898534 w 3031067"/>
              <a:gd name="connsiteY3889" fmla="*/ 290082 h 2997186"/>
              <a:gd name="connsiteX3890" fmla="*/ 893928 w 3031067"/>
              <a:gd name="connsiteY3890" fmla="*/ 294688 h 2997186"/>
              <a:gd name="connsiteX3891" fmla="*/ 889323 w 3031067"/>
              <a:gd name="connsiteY3891" fmla="*/ 290082 h 2997186"/>
              <a:gd name="connsiteX3892" fmla="*/ 893928 w 3031067"/>
              <a:gd name="connsiteY3892" fmla="*/ 285477 h 2997186"/>
              <a:gd name="connsiteX3893" fmla="*/ 2127928 w 3031067"/>
              <a:gd name="connsiteY3893" fmla="*/ 281530 h 2997186"/>
              <a:gd name="connsiteX3894" fmla="*/ 2131217 w 3031067"/>
              <a:gd name="connsiteY3894" fmla="*/ 284819 h 2997186"/>
              <a:gd name="connsiteX3895" fmla="*/ 2127928 w 3031067"/>
              <a:gd name="connsiteY3895" fmla="*/ 288108 h 2997186"/>
              <a:gd name="connsiteX3896" fmla="*/ 2124639 w 3031067"/>
              <a:gd name="connsiteY3896" fmla="*/ 284819 h 2997186"/>
              <a:gd name="connsiteX3897" fmla="*/ 2127928 w 3031067"/>
              <a:gd name="connsiteY3897" fmla="*/ 281530 h 2997186"/>
              <a:gd name="connsiteX3898" fmla="*/ 705803 w 3031067"/>
              <a:gd name="connsiteY3898" fmla="*/ 281530 h 2997186"/>
              <a:gd name="connsiteX3899" fmla="*/ 710409 w 3031067"/>
              <a:gd name="connsiteY3899" fmla="*/ 286135 h 2997186"/>
              <a:gd name="connsiteX3900" fmla="*/ 705803 w 3031067"/>
              <a:gd name="connsiteY3900" fmla="*/ 290741 h 2997186"/>
              <a:gd name="connsiteX3901" fmla="*/ 701198 w 3031067"/>
              <a:gd name="connsiteY3901" fmla="*/ 286135 h 2997186"/>
              <a:gd name="connsiteX3902" fmla="*/ 705803 w 3031067"/>
              <a:gd name="connsiteY3902" fmla="*/ 281530 h 2997186"/>
              <a:gd name="connsiteX3903" fmla="*/ 2316714 w 3031067"/>
              <a:gd name="connsiteY3903" fmla="*/ 278899 h 2997186"/>
              <a:gd name="connsiteX3904" fmla="*/ 2318030 w 3031067"/>
              <a:gd name="connsiteY3904" fmla="*/ 282188 h 2997186"/>
              <a:gd name="connsiteX3905" fmla="*/ 2316714 w 3031067"/>
              <a:gd name="connsiteY3905" fmla="*/ 285477 h 2997186"/>
              <a:gd name="connsiteX3906" fmla="*/ 2315398 w 3031067"/>
              <a:gd name="connsiteY3906" fmla="*/ 282188 h 2997186"/>
              <a:gd name="connsiteX3907" fmla="*/ 2316714 w 3031067"/>
              <a:gd name="connsiteY3907" fmla="*/ 278899 h 2997186"/>
              <a:gd name="connsiteX3908" fmla="*/ 1846397 w 3031067"/>
              <a:gd name="connsiteY3908" fmla="*/ 278899 h 2997186"/>
              <a:gd name="connsiteX3909" fmla="*/ 1852317 w 3031067"/>
              <a:gd name="connsiteY3909" fmla="*/ 283504 h 2997186"/>
              <a:gd name="connsiteX3910" fmla="*/ 1846397 w 3031067"/>
              <a:gd name="connsiteY3910" fmla="*/ 288110 h 2997186"/>
              <a:gd name="connsiteX3911" fmla="*/ 1840477 w 3031067"/>
              <a:gd name="connsiteY3911" fmla="*/ 283504 h 2997186"/>
              <a:gd name="connsiteX3912" fmla="*/ 1846397 w 3031067"/>
              <a:gd name="connsiteY3912" fmla="*/ 278899 h 2997186"/>
              <a:gd name="connsiteX3913" fmla="*/ 1175459 w 3031067"/>
              <a:gd name="connsiteY3913" fmla="*/ 272322 h 2997186"/>
              <a:gd name="connsiteX3914" fmla="*/ 1189273 w 3031067"/>
              <a:gd name="connsiteY3914" fmla="*/ 286793 h 2997186"/>
              <a:gd name="connsiteX3915" fmla="*/ 1175459 w 3031067"/>
              <a:gd name="connsiteY3915" fmla="*/ 301264 h 2997186"/>
              <a:gd name="connsiteX3916" fmla="*/ 1161645 w 3031067"/>
              <a:gd name="connsiteY3916" fmla="*/ 286793 h 2997186"/>
              <a:gd name="connsiteX3917" fmla="*/ 1175459 w 3031067"/>
              <a:gd name="connsiteY3917" fmla="*/ 272322 h 2997186"/>
              <a:gd name="connsiteX3918" fmla="*/ 1762859 w 3031067"/>
              <a:gd name="connsiteY3918" fmla="*/ 263113 h 2997186"/>
              <a:gd name="connsiteX3919" fmla="*/ 1764175 w 3031067"/>
              <a:gd name="connsiteY3919" fmla="*/ 264429 h 2997186"/>
              <a:gd name="connsiteX3920" fmla="*/ 1762859 w 3031067"/>
              <a:gd name="connsiteY3920" fmla="*/ 265745 h 2997186"/>
              <a:gd name="connsiteX3921" fmla="*/ 1761543 w 3031067"/>
              <a:gd name="connsiteY3921" fmla="*/ 264429 h 2997186"/>
              <a:gd name="connsiteX3922" fmla="*/ 1762859 w 3031067"/>
              <a:gd name="connsiteY3922" fmla="*/ 263113 h 2997186"/>
              <a:gd name="connsiteX3923" fmla="*/ 1258339 w 3031067"/>
              <a:gd name="connsiteY3923" fmla="*/ 253904 h 2997186"/>
              <a:gd name="connsiteX3924" fmla="*/ 1270837 w 3031067"/>
              <a:gd name="connsiteY3924" fmla="*/ 266402 h 2997186"/>
              <a:gd name="connsiteX3925" fmla="*/ 1258339 w 3031067"/>
              <a:gd name="connsiteY3925" fmla="*/ 278900 h 2997186"/>
              <a:gd name="connsiteX3926" fmla="*/ 1245841 w 3031067"/>
              <a:gd name="connsiteY3926" fmla="*/ 266402 h 2997186"/>
              <a:gd name="connsiteX3927" fmla="*/ 1258339 w 3031067"/>
              <a:gd name="connsiteY3927" fmla="*/ 253904 h 2997186"/>
              <a:gd name="connsiteX3928" fmla="*/ 2050310 w 3031067"/>
              <a:gd name="connsiteY3928" fmla="*/ 249957 h 2997186"/>
              <a:gd name="connsiteX3929" fmla="*/ 2050968 w 3031067"/>
              <a:gd name="connsiteY3929" fmla="*/ 250615 h 2997186"/>
              <a:gd name="connsiteX3930" fmla="*/ 2050310 w 3031067"/>
              <a:gd name="connsiteY3930" fmla="*/ 251273 h 2997186"/>
              <a:gd name="connsiteX3931" fmla="*/ 2049652 w 3031067"/>
              <a:gd name="connsiteY3931" fmla="*/ 250615 h 2997186"/>
              <a:gd name="connsiteX3932" fmla="*/ 2050310 w 3031067"/>
              <a:gd name="connsiteY3932" fmla="*/ 249957 h 2997186"/>
              <a:gd name="connsiteX3933" fmla="*/ 1680636 w 3031067"/>
              <a:gd name="connsiteY3933" fmla="*/ 249957 h 2997186"/>
              <a:gd name="connsiteX3934" fmla="*/ 1683925 w 3031067"/>
              <a:gd name="connsiteY3934" fmla="*/ 251931 h 2997186"/>
              <a:gd name="connsiteX3935" fmla="*/ 1680636 w 3031067"/>
              <a:gd name="connsiteY3935" fmla="*/ 253905 h 2997186"/>
              <a:gd name="connsiteX3936" fmla="*/ 1677347 w 3031067"/>
              <a:gd name="connsiteY3936" fmla="*/ 251931 h 2997186"/>
              <a:gd name="connsiteX3937" fmla="*/ 1680636 w 3031067"/>
              <a:gd name="connsiteY3937" fmla="*/ 249957 h 2997186"/>
              <a:gd name="connsiteX3938" fmla="*/ 973519 w 3031067"/>
              <a:gd name="connsiteY3938" fmla="*/ 249957 h 2997186"/>
              <a:gd name="connsiteX3939" fmla="*/ 976150 w 3031067"/>
              <a:gd name="connsiteY3939" fmla="*/ 253246 h 2997186"/>
              <a:gd name="connsiteX3940" fmla="*/ 973519 w 3031067"/>
              <a:gd name="connsiteY3940" fmla="*/ 256535 h 2997186"/>
              <a:gd name="connsiteX3941" fmla="*/ 970888 w 3031067"/>
              <a:gd name="connsiteY3941" fmla="*/ 253246 h 2997186"/>
              <a:gd name="connsiteX3942" fmla="*/ 973519 w 3031067"/>
              <a:gd name="connsiteY3942" fmla="*/ 249957 h 2997186"/>
              <a:gd name="connsiteX3943" fmla="*/ 593323 w 3031067"/>
              <a:gd name="connsiteY3943" fmla="*/ 247326 h 2997186"/>
              <a:gd name="connsiteX3944" fmla="*/ 594639 w 3031067"/>
              <a:gd name="connsiteY3944" fmla="*/ 248642 h 2997186"/>
              <a:gd name="connsiteX3945" fmla="*/ 593323 w 3031067"/>
              <a:gd name="connsiteY3945" fmla="*/ 249958 h 2997186"/>
              <a:gd name="connsiteX3946" fmla="*/ 592007 w 3031067"/>
              <a:gd name="connsiteY3946" fmla="*/ 248642 h 2997186"/>
              <a:gd name="connsiteX3947" fmla="*/ 593323 w 3031067"/>
              <a:gd name="connsiteY3947" fmla="*/ 247326 h 2997186"/>
              <a:gd name="connsiteX3948" fmla="*/ 1595781 w 3031067"/>
              <a:gd name="connsiteY3948" fmla="*/ 240748 h 2997186"/>
              <a:gd name="connsiteX3949" fmla="*/ 1598412 w 3031067"/>
              <a:gd name="connsiteY3949" fmla="*/ 244037 h 2997186"/>
              <a:gd name="connsiteX3950" fmla="*/ 1595781 w 3031067"/>
              <a:gd name="connsiteY3950" fmla="*/ 247326 h 2997186"/>
              <a:gd name="connsiteX3951" fmla="*/ 1593150 w 3031067"/>
              <a:gd name="connsiteY3951" fmla="*/ 244037 h 2997186"/>
              <a:gd name="connsiteX3952" fmla="*/ 1595781 w 3031067"/>
              <a:gd name="connsiteY3952" fmla="*/ 240748 h 2997186"/>
              <a:gd name="connsiteX3953" fmla="*/ 1342535 w 3031067"/>
              <a:gd name="connsiteY3953" fmla="*/ 240748 h 2997186"/>
              <a:gd name="connsiteX3954" fmla="*/ 1355033 w 3031067"/>
              <a:gd name="connsiteY3954" fmla="*/ 253246 h 2997186"/>
              <a:gd name="connsiteX3955" fmla="*/ 1342535 w 3031067"/>
              <a:gd name="connsiteY3955" fmla="*/ 265744 h 2997186"/>
              <a:gd name="connsiteX3956" fmla="*/ 1330037 w 3031067"/>
              <a:gd name="connsiteY3956" fmla="*/ 253246 h 2997186"/>
              <a:gd name="connsiteX3957" fmla="*/ 1342535 w 3031067"/>
              <a:gd name="connsiteY3957" fmla="*/ 240748 h 2997186"/>
              <a:gd name="connsiteX3958" fmla="*/ 778159 w 3031067"/>
              <a:gd name="connsiteY3958" fmla="*/ 240748 h 2997186"/>
              <a:gd name="connsiteX3959" fmla="*/ 780133 w 3031067"/>
              <a:gd name="connsiteY3959" fmla="*/ 242722 h 2997186"/>
              <a:gd name="connsiteX3960" fmla="*/ 778159 w 3031067"/>
              <a:gd name="connsiteY3960" fmla="*/ 244696 h 2997186"/>
              <a:gd name="connsiteX3961" fmla="*/ 776185 w 3031067"/>
              <a:gd name="connsiteY3961" fmla="*/ 242722 h 2997186"/>
              <a:gd name="connsiteX3962" fmla="*/ 778159 w 3031067"/>
              <a:gd name="connsiteY3962" fmla="*/ 240748 h 2997186"/>
              <a:gd name="connsiteX3963" fmla="*/ 1511585 w 3031067"/>
              <a:gd name="connsiteY3963" fmla="*/ 235486 h 2997186"/>
              <a:gd name="connsiteX3964" fmla="*/ 1518163 w 3031067"/>
              <a:gd name="connsiteY3964" fmla="*/ 241406 h 2997186"/>
              <a:gd name="connsiteX3965" fmla="*/ 1511585 w 3031067"/>
              <a:gd name="connsiteY3965" fmla="*/ 247326 h 2997186"/>
              <a:gd name="connsiteX3966" fmla="*/ 1505007 w 3031067"/>
              <a:gd name="connsiteY3966" fmla="*/ 241406 h 2997186"/>
              <a:gd name="connsiteX3967" fmla="*/ 1511585 w 3031067"/>
              <a:gd name="connsiteY3967" fmla="*/ 235486 h 2997186"/>
              <a:gd name="connsiteX3968" fmla="*/ 1425416 w 3031067"/>
              <a:gd name="connsiteY3968" fmla="*/ 235486 h 2997186"/>
              <a:gd name="connsiteX3969" fmla="*/ 1436599 w 3031067"/>
              <a:gd name="connsiteY3969" fmla="*/ 244695 h 2997186"/>
              <a:gd name="connsiteX3970" fmla="*/ 1425416 w 3031067"/>
              <a:gd name="connsiteY3970" fmla="*/ 253904 h 2997186"/>
              <a:gd name="connsiteX3971" fmla="*/ 1414233 w 3031067"/>
              <a:gd name="connsiteY3971" fmla="*/ 244695 h 2997186"/>
              <a:gd name="connsiteX3972" fmla="*/ 1425416 w 3031067"/>
              <a:gd name="connsiteY3972" fmla="*/ 235486 h 2997186"/>
              <a:gd name="connsiteX3973" fmla="*/ 1969403 w 3031067"/>
              <a:gd name="connsiteY3973" fmla="*/ 219699 h 2997186"/>
              <a:gd name="connsiteX3974" fmla="*/ 1970719 w 3031067"/>
              <a:gd name="connsiteY3974" fmla="*/ 221015 h 2997186"/>
              <a:gd name="connsiteX3975" fmla="*/ 1969403 w 3031067"/>
              <a:gd name="connsiteY3975" fmla="*/ 222331 h 2997186"/>
              <a:gd name="connsiteX3976" fmla="*/ 1968087 w 3031067"/>
              <a:gd name="connsiteY3976" fmla="*/ 221015 h 2997186"/>
              <a:gd name="connsiteX3977" fmla="*/ 1969403 w 3031067"/>
              <a:gd name="connsiteY3977" fmla="*/ 219699 h 2997186"/>
              <a:gd name="connsiteX3978" fmla="*/ 1051795 w 3031067"/>
              <a:gd name="connsiteY3978" fmla="*/ 219699 h 2997186"/>
              <a:gd name="connsiteX3979" fmla="*/ 1057715 w 3031067"/>
              <a:gd name="connsiteY3979" fmla="*/ 225619 h 2997186"/>
              <a:gd name="connsiteX3980" fmla="*/ 1051795 w 3031067"/>
              <a:gd name="connsiteY3980" fmla="*/ 231539 h 2997186"/>
              <a:gd name="connsiteX3981" fmla="*/ 1045875 w 3031067"/>
              <a:gd name="connsiteY3981" fmla="*/ 225619 h 2997186"/>
              <a:gd name="connsiteX3982" fmla="*/ 1051795 w 3031067"/>
              <a:gd name="connsiteY3982" fmla="*/ 219699 h 2997186"/>
              <a:gd name="connsiteX3983" fmla="*/ 853148 w 3031067"/>
              <a:gd name="connsiteY3983" fmla="*/ 203913 h 2997186"/>
              <a:gd name="connsiteX3984" fmla="*/ 855122 w 3031067"/>
              <a:gd name="connsiteY3984" fmla="*/ 205229 h 2997186"/>
              <a:gd name="connsiteX3985" fmla="*/ 853148 w 3031067"/>
              <a:gd name="connsiteY3985" fmla="*/ 206545 h 2997186"/>
              <a:gd name="connsiteX3986" fmla="*/ 851174 w 3031067"/>
              <a:gd name="connsiteY3986" fmla="*/ 205229 h 2997186"/>
              <a:gd name="connsiteX3987" fmla="*/ 853148 w 3031067"/>
              <a:gd name="connsiteY3987" fmla="*/ 203913 h 2997186"/>
              <a:gd name="connsiteX3988" fmla="*/ 1888496 w 3031067"/>
              <a:gd name="connsiteY3988" fmla="*/ 194703 h 2997186"/>
              <a:gd name="connsiteX3989" fmla="*/ 1890470 w 3031067"/>
              <a:gd name="connsiteY3989" fmla="*/ 196019 h 2997186"/>
              <a:gd name="connsiteX3990" fmla="*/ 1888496 w 3031067"/>
              <a:gd name="connsiteY3990" fmla="*/ 197335 h 2997186"/>
              <a:gd name="connsiteX3991" fmla="*/ 1886522 w 3031067"/>
              <a:gd name="connsiteY3991" fmla="*/ 196019 h 2997186"/>
              <a:gd name="connsiteX3992" fmla="*/ 1888496 w 3031067"/>
              <a:gd name="connsiteY3992" fmla="*/ 194703 h 2997186"/>
              <a:gd name="connsiteX3993" fmla="*/ 1131387 w 3031067"/>
              <a:gd name="connsiteY3993" fmla="*/ 188125 h 2997186"/>
              <a:gd name="connsiteX3994" fmla="*/ 1141912 w 3031067"/>
              <a:gd name="connsiteY3994" fmla="*/ 199308 h 2997186"/>
              <a:gd name="connsiteX3995" fmla="*/ 1131387 w 3031067"/>
              <a:gd name="connsiteY3995" fmla="*/ 210491 h 2997186"/>
              <a:gd name="connsiteX3996" fmla="*/ 1120862 w 3031067"/>
              <a:gd name="connsiteY3996" fmla="*/ 199308 h 2997186"/>
              <a:gd name="connsiteX3997" fmla="*/ 1131387 w 3031067"/>
              <a:gd name="connsiteY3997" fmla="*/ 188125 h 2997186"/>
              <a:gd name="connsiteX3998" fmla="*/ 1805614 w 3031067"/>
              <a:gd name="connsiteY3998" fmla="*/ 174970 h 2997186"/>
              <a:gd name="connsiteX3999" fmla="*/ 1808903 w 3031067"/>
              <a:gd name="connsiteY3999" fmla="*/ 176944 h 2997186"/>
              <a:gd name="connsiteX4000" fmla="*/ 1805614 w 3031067"/>
              <a:gd name="connsiteY4000" fmla="*/ 178918 h 2997186"/>
              <a:gd name="connsiteX4001" fmla="*/ 1802325 w 3031067"/>
              <a:gd name="connsiteY4001" fmla="*/ 176944 h 2997186"/>
              <a:gd name="connsiteX4002" fmla="*/ 1805614 w 3031067"/>
              <a:gd name="connsiteY4002" fmla="*/ 174970 h 2997186"/>
              <a:gd name="connsiteX4003" fmla="*/ 1214268 w 3031067"/>
              <a:gd name="connsiteY4003" fmla="*/ 165761 h 2997186"/>
              <a:gd name="connsiteX4004" fmla="*/ 1227424 w 3031067"/>
              <a:gd name="connsiteY4004" fmla="*/ 178259 h 2997186"/>
              <a:gd name="connsiteX4005" fmla="*/ 1214268 w 3031067"/>
              <a:gd name="connsiteY4005" fmla="*/ 190757 h 2997186"/>
              <a:gd name="connsiteX4006" fmla="*/ 1201112 w 3031067"/>
              <a:gd name="connsiteY4006" fmla="*/ 178259 h 2997186"/>
              <a:gd name="connsiteX4007" fmla="*/ 1214268 w 3031067"/>
              <a:gd name="connsiteY4007" fmla="*/ 165761 h 2997186"/>
              <a:gd name="connsiteX4008" fmla="*/ 1722734 w 3031067"/>
              <a:gd name="connsiteY4008" fmla="*/ 159183 h 2997186"/>
              <a:gd name="connsiteX4009" fmla="*/ 1724708 w 3031067"/>
              <a:gd name="connsiteY4009" fmla="*/ 161157 h 2997186"/>
              <a:gd name="connsiteX4010" fmla="*/ 1722734 w 3031067"/>
              <a:gd name="connsiteY4010" fmla="*/ 163131 h 2997186"/>
              <a:gd name="connsiteX4011" fmla="*/ 1720760 w 3031067"/>
              <a:gd name="connsiteY4011" fmla="*/ 161157 h 2997186"/>
              <a:gd name="connsiteX4012" fmla="*/ 1722734 w 3031067"/>
              <a:gd name="connsiteY4012" fmla="*/ 159183 h 2997186"/>
              <a:gd name="connsiteX4013" fmla="*/ 1298464 w 3031067"/>
              <a:gd name="connsiteY4013" fmla="*/ 153921 h 2997186"/>
              <a:gd name="connsiteX4014" fmla="*/ 1307673 w 3031067"/>
              <a:gd name="connsiteY4014" fmla="*/ 163130 h 2997186"/>
              <a:gd name="connsiteX4015" fmla="*/ 1298464 w 3031067"/>
              <a:gd name="connsiteY4015" fmla="*/ 172339 h 2997186"/>
              <a:gd name="connsiteX4016" fmla="*/ 1289255 w 3031067"/>
              <a:gd name="connsiteY4016" fmla="*/ 163130 h 2997186"/>
              <a:gd name="connsiteX4017" fmla="*/ 1298464 w 3031067"/>
              <a:gd name="connsiteY4017" fmla="*/ 153921 h 2997186"/>
              <a:gd name="connsiteX4018" fmla="*/ 1637880 w 3031067"/>
              <a:gd name="connsiteY4018" fmla="*/ 149974 h 2997186"/>
              <a:gd name="connsiteX4019" fmla="*/ 1639196 w 3031067"/>
              <a:gd name="connsiteY4019" fmla="*/ 151948 h 2997186"/>
              <a:gd name="connsiteX4020" fmla="*/ 1637880 w 3031067"/>
              <a:gd name="connsiteY4020" fmla="*/ 153922 h 2997186"/>
              <a:gd name="connsiteX4021" fmla="*/ 1636564 w 3031067"/>
              <a:gd name="connsiteY4021" fmla="*/ 151948 h 2997186"/>
              <a:gd name="connsiteX4022" fmla="*/ 1637880 w 3031067"/>
              <a:gd name="connsiteY4022" fmla="*/ 149974 h 2997186"/>
              <a:gd name="connsiteX4023" fmla="*/ 1381345 w 3031067"/>
              <a:gd name="connsiteY4023" fmla="*/ 144712 h 2997186"/>
              <a:gd name="connsiteX4024" fmla="*/ 1389239 w 3031067"/>
              <a:gd name="connsiteY4024" fmla="*/ 151948 h 2997186"/>
              <a:gd name="connsiteX4025" fmla="*/ 1381345 w 3031067"/>
              <a:gd name="connsiteY4025" fmla="*/ 159184 h 2997186"/>
              <a:gd name="connsiteX4026" fmla="*/ 1373451 w 3031067"/>
              <a:gd name="connsiteY4026" fmla="*/ 151948 h 2997186"/>
              <a:gd name="connsiteX4027" fmla="*/ 1381345 w 3031067"/>
              <a:gd name="connsiteY4027" fmla="*/ 144712 h 2997186"/>
              <a:gd name="connsiteX4028" fmla="*/ 1553683 w 3031067"/>
              <a:gd name="connsiteY4028" fmla="*/ 140765 h 2997186"/>
              <a:gd name="connsiteX4029" fmla="*/ 1558946 w 3031067"/>
              <a:gd name="connsiteY4029" fmla="*/ 145370 h 2997186"/>
              <a:gd name="connsiteX4030" fmla="*/ 1553683 w 3031067"/>
              <a:gd name="connsiteY4030" fmla="*/ 149976 h 2997186"/>
              <a:gd name="connsiteX4031" fmla="*/ 1548421 w 3031067"/>
              <a:gd name="connsiteY4031" fmla="*/ 145370 h 2997186"/>
              <a:gd name="connsiteX4032" fmla="*/ 1553683 w 3031067"/>
              <a:gd name="connsiteY4032" fmla="*/ 140765 h 2997186"/>
              <a:gd name="connsiteX4033" fmla="*/ 1467514 w 3031067"/>
              <a:gd name="connsiteY4033" fmla="*/ 138134 h 2997186"/>
              <a:gd name="connsiteX4034" fmla="*/ 1477381 w 3031067"/>
              <a:gd name="connsiteY4034" fmla="*/ 147343 h 2997186"/>
              <a:gd name="connsiteX4035" fmla="*/ 1467514 w 3031067"/>
              <a:gd name="connsiteY4035" fmla="*/ 156552 h 2997186"/>
              <a:gd name="connsiteX4036" fmla="*/ 1457647 w 3031067"/>
              <a:gd name="connsiteY4036" fmla="*/ 147343 h 2997186"/>
              <a:gd name="connsiteX4037" fmla="*/ 1467514 w 3031067"/>
              <a:gd name="connsiteY4037" fmla="*/ 138134 h 2997186"/>
              <a:gd name="connsiteX4038" fmla="*/ 1011015 w 3031067"/>
              <a:gd name="connsiteY4038" fmla="*/ 134187 h 2997186"/>
              <a:gd name="connsiteX4039" fmla="*/ 1014304 w 3031067"/>
              <a:gd name="connsiteY4039" fmla="*/ 137476 h 2997186"/>
              <a:gd name="connsiteX4040" fmla="*/ 1011015 w 3031067"/>
              <a:gd name="connsiteY4040" fmla="*/ 140765 h 2997186"/>
              <a:gd name="connsiteX4041" fmla="*/ 1007726 w 3031067"/>
              <a:gd name="connsiteY4041" fmla="*/ 137476 h 2997186"/>
              <a:gd name="connsiteX4042" fmla="*/ 1011015 w 3031067"/>
              <a:gd name="connsiteY4042" fmla="*/ 134187 h 2997186"/>
              <a:gd name="connsiteX4043" fmla="*/ 1091263 w 3031067"/>
              <a:gd name="connsiteY4043" fmla="*/ 109192 h 2997186"/>
              <a:gd name="connsiteX4044" fmla="*/ 1095869 w 3031067"/>
              <a:gd name="connsiteY4044" fmla="*/ 112481 h 2997186"/>
              <a:gd name="connsiteX4045" fmla="*/ 1091263 w 3031067"/>
              <a:gd name="connsiteY4045" fmla="*/ 115770 h 2997186"/>
              <a:gd name="connsiteX4046" fmla="*/ 1086658 w 3031067"/>
              <a:gd name="connsiteY4046" fmla="*/ 112481 h 2997186"/>
              <a:gd name="connsiteX4047" fmla="*/ 1091263 w 3031067"/>
              <a:gd name="connsiteY4047" fmla="*/ 109192 h 2997186"/>
              <a:gd name="connsiteX4048" fmla="*/ 1847714 w 3031067"/>
              <a:gd name="connsiteY4048" fmla="*/ 88143 h 2997186"/>
              <a:gd name="connsiteX4049" fmla="*/ 1849688 w 3031067"/>
              <a:gd name="connsiteY4049" fmla="*/ 89459 h 2997186"/>
              <a:gd name="connsiteX4050" fmla="*/ 1847714 w 3031067"/>
              <a:gd name="connsiteY4050" fmla="*/ 90775 h 2997186"/>
              <a:gd name="connsiteX4051" fmla="*/ 1845740 w 3031067"/>
              <a:gd name="connsiteY4051" fmla="*/ 89459 h 2997186"/>
              <a:gd name="connsiteX4052" fmla="*/ 1847714 w 3031067"/>
              <a:gd name="connsiteY4052" fmla="*/ 88143 h 2997186"/>
              <a:gd name="connsiteX4053" fmla="*/ 1173487 w 3031067"/>
              <a:gd name="connsiteY4053" fmla="*/ 84196 h 2997186"/>
              <a:gd name="connsiteX4054" fmla="*/ 1180065 w 3031067"/>
              <a:gd name="connsiteY4054" fmla="*/ 90774 h 2997186"/>
              <a:gd name="connsiteX4055" fmla="*/ 1173487 w 3031067"/>
              <a:gd name="connsiteY4055" fmla="*/ 97352 h 2997186"/>
              <a:gd name="connsiteX4056" fmla="*/ 1166909 w 3031067"/>
              <a:gd name="connsiteY4056" fmla="*/ 90774 h 2997186"/>
              <a:gd name="connsiteX4057" fmla="*/ 1173487 w 3031067"/>
              <a:gd name="connsiteY4057" fmla="*/ 84196 h 2997186"/>
              <a:gd name="connsiteX4058" fmla="*/ 889984 w 3031067"/>
              <a:gd name="connsiteY4058" fmla="*/ 84196 h 2997186"/>
              <a:gd name="connsiteX4059" fmla="*/ 889984 w 3031067"/>
              <a:gd name="connsiteY4059" fmla="*/ 84196 h 2997186"/>
              <a:gd name="connsiteX4060" fmla="*/ 889985 w 3031067"/>
              <a:gd name="connsiteY4060" fmla="*/ 84196 h 2997186"/>
              <a:gd name="connsiteX4061" fmla="*/ 890643 w 3031067"/>
              <a:gd name="connsiteY4061" fmla="*/ 84854 h 2997186"/>
              <a:gd name="connsiteX4062" fmla="*/ 889985 w 3031067"/>
              <a:gd name="connsiteY4062" fmla="*/ 85512 h 2997186"/>
              <a:gd name="connsiteX4063" fmla="*/ 889984 w 3031067"/>
              <a:gd name="connsiteY4063" fmla="*/ 85511 h 2997186"/>
              <a:gd name="connsiteX4064" fmla="*/ 889984 w 3031067"/>
              <a:gd name="connsiteY4064" fmla="*/ 85512 h 2997186"/>
              <a:gd name="connsiteX4065" fmla="*/ 889326 w 3031067"/>
              <a:gd name="connsiteY4065" fmla="*/ 84854 h 2997186"/>
              <a:gd name="connsiteX4066" fmla="*/ 889984 w 3031067"/>
              <a:gd name="connsiteY4066" fmla="*/ 84196 h 2997186"/>
              <a:gd name="connsiteX4067" fmla="*/ 1255052 w 3031067"/>
              <a:gd name="connsiteY4067" fmla="*/ 72356 h 2997186"/>
              <a:gd name="connsiteX4068" fmla="*/ 1257683 w 3031067"/>
              <a:gd name="connsiteY4068" fmla="*/ 75645 h 2997186"/>
              <a:gd name="connsiteX4069" fmla="*/ 1255052 w 3031067"/>
              <a:gd name="connsiteY4069" fmla="*/ 78934 h 2997186"/>
              <a:gd name="connsiteX4070" fmla="*/ 1252421 w 3031067"/>
              <a:gd name="connsiteY4070" fmla="*/ 75645 h 2997186"/>
              <a:gd name="connsiteX4071" fmla="*/ 1255052 w 3031067"/>
              <a:gd name="connsiteY4071" fmla="*/ 72356 h 2997186"/>
              <a:gd name="connsiteX4072" fmla="*/ 1678665 w 3031067"/>
              <a:gd name="connsiteY4072" fmla="*/ 59201 h 2997186"/>
              <a:gd name="connsiteX4073" fmla="*/ 1679981 w 3031067"/>
              <a:gd name="connsiteY4073" fmla="*/ 61175 h 2997186"/>
              <a:gd name="connsiteX4074" fmla="*/ 1678665 w 3031067"/>
              <a:gd name="connsiteY4074" fmla="*/ 63149 h 2997186"/>
              <a:gd name="connsiteX4075" fmla="*/ 1677349 w 3031067"/>
              <a:gd name="connsiteY4075" fmla="*/ 61175 h 2997186"/>
              <a:gd name="connsiteX4076" fmla="*/ 1678665 w 3031067"/>
              <a:gd name="connsiteY4076" fmla="*/ 59201 h 2997186"/>
              <a:gd name="connsiteX4077" fmla="*/ 1339247 w 3031067"/>
              <a:gd name="connsiteY4077" fmla="*/ 59201 h 2997186"/>
              <a:gd name="connsiteX4078" fmla="*/ 1341878 w 3031067"/>
              <a:gd name="connsiteY4078" fmla="*/ 62490 h 2997186"/>
              <a:gd name="connsiteX4079" fmla="*/ 1339247 w 3031067"/>
              <a:gd name="connsiteY4079" fmla="*/ 65779 h 2997186"/>
              <a:gd name="connsiteX4080" fmla="*/ 1336616 w 3031067"/>
              <a:gd name="connsiteY4080" fmla="*/ 62490 h 2997186"/>
              <a:gd name="connsiteX4081" fmla="*/ 1339247 w 3031067"/>
              <a:gd name="connsiteY4081" fmla="*/ 59201 h 2997186"/>
              <a:gd name="connsiteX4082" fmla="*/ 1594469 w 3031067"/>
              <a:gd name="connsiteY4082" fmla="*/ 53938 h 2997186"/>
              <a:gd name="connsiteX4083" fmla="*/ 1595785 w 3031067"/>
              <a:gd name="connsiteY4083" fmla="*/ 55254 h 2997186"/>
              <a:gd name="connsiteX4084" fmla="*/ 1594469 w 3031067"/>
              <a:gd name="connsiteY4084" fmla="*/ 56570 h 2997186"/>
              <a:gd name="connsiteX4085" fmla="*/ 1593153 w 3031067"/>
              <a:gd name="connsiteY4085" fmla="*/ 55254 h 2997186"/>
              <a:gd name="connsiteX4086" fmla="*/ 1594469 w 3031067"/>
              <a:gd name="connsiteY4086" fmla="*/ 53938 h 2997186"/>
              <a:gd name="connsiteX4087" fmla="*/ 1509615 w 3031067"/>
              <a:gd name="connsiteY4087" fmla="*/ 49991 h 2997186"/>
              <a:gd name="connsiteX4088" fmla="*/ 1511589 w 3031067"/>
              <a:gd name="connsiteY4088" fmla="*/ 51965 h 2997186"/>
              <a:gd name="connsiteX4089" fmla="*/ 1509615 w 3031067"/>
              <a:gd name="connsiteY4089" fmla="*/ 53939 h 2997186"/>
              <a:gd name="connsiteX4090" fmla="*/ 1507641 w 3031067"/>
              <a:gd name="connsiteY4090" fmla="*/ 51965 h 2997186"/>
              <a:gd name="connsiteX4091" fmla="*/ 1509615 w 3031067"/>
              <a:gd name="connsiteY4091" fmla="*/ 49991 h 2997186"/>
              <a:gd name="connsiteX4092" fmla="*/ 1424101 w 3031067"/>
              <a:gd name="connsiteY4092" fmla="*/ 49991 h 2997186"/>
              <a:gd name="connsiteX4093" fmla="*/ 1427390 w 3031067"/>
              <a:gd name="connsiteY4093" fmla="*/ 54596 h 2997186"/>
              <a:gd name="connsiteX4094" fmla="*/ 1424101 w 3031067"/>
              <a:gd name="connsiteY4094" fmla="*/ 59202 h 2997186"/>
              <a:gd name="connsiteX4095" fmla="*/ 1420812 w 3031067"/>
              <a:gd name="connsiteY4095" fmla="*/ 54596 h 2997186"/>
              <a:gd name="connsiteX4096" fmla="*/ 1424101 w 3031067"/>
              <a:gd name="connsiteY4096" fmla="*/ 49991 h 2997186"/>
              <a:gd name="connsiteX4097" fmla="*/ 1049824 w 3031067"/>
              <a:gd name="connsiteY4097" fmla="*/ 24996 h 2997186"/>
              <a:gd name="connsiteX4098" fmla="*/ 1049824 w 3031067"/>
              <a:gd name="connsiteY4098" fmla="*/ 24997 h 2997186"/>
              <a:gd name="connsiteX4099" fmla="*/ 1049825 w 3031067"/>
              <a:gd name="connsiteY4099" fmla="*/ 24996 h 2997186"/>
              <a:gd name="connsiteX4100" fmla="*/ 1051141 w 3031067"/>
              <a:gd name="connsiteY4100" fmla="*/ 26970 h 2997186"/>
              <a:gd name="connsiteX4101" fmla="*/ 1049825 w 3031067"/>
              <a:gd name="connsiteY4101" fmla="*/ 28944 h 2997186"/>
              <a:gd name="connsiteX4102" fmla="*/ 1049824 w 3031067"/>
              <a:gd name="connsiteY4102" fmla="*/ 28943 h 2997186"/>
              <a:gd name="connsiteX4103" fmla="*/ 1049824 w 3031067"/>
              <a:gd name="connsiteY4103" fmla="*/ 28944 h 2997186"/>
              <a:gd name="connsiteX4104" fmla="*/ 1048508 w 3031067"/>
              <a:gd name="connsiteY4104" fmla="*/ 26970 h 2997186"/>
              <a:gd name="connsiteX4105" fmla="*/ 1049824 w 3031067"/>
              <a:gd name="connsiteY4105" fmla="*/ 24996 h 2997186"/>
              <a:gd name="connsiteX4106" fmla="*/ 1131392 w 3031067"/>
              <a:gd name="connsiteY4106" fmla="*/ 0 h 2997186"/>
              <a:gd name="connsiteX4107" fmla="*/ 1132708 w 3031067"/>
              <a:gd name="connsiteY4107" fmla="*/ 3289 h 2997186"/>
              <a:gd name="connsiteX4108" fmla="*/ 1131392 w 3031067"/>
              <a:gd name="connsiteY4108" fmla="*/ 6578 h 2997186"/>
              <a:gd name="connsiteX4109" fmla="*/ 1130076 w 3031067"/>
              <a:gd name="connsiteY4109" fmla="*/ 3289 h 2997186"/>
              <a:gd name="connsiteX4110" fmla="*/ 1131392 w 3031067"/>
              <a:gd name="connsiteY4110" fmla="*/ 0 h 299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</a:cxnLst>
            <a:rect l="l" t="t" r="r" b="b"/>
            <a:pathLst>
              <a:path w="3031067" h="2997186">
                <a:moveTo>
                  <a:pt x="2256743" y="2995797"/>
                </a:moveTo>
                <a:lnTo>
                  <a:pt x="2256823" y="2995877"/>
                </a:lnTo>
                <a:lnTo>
                  <a:pt x="2256830" y="2995870"/>
                </a:lnTo>
                <a:cubicBezTo>
                  <a:pt x="2257194" y="2995870"/>
                  <a:pt x="2257488" y="2996165"/>
                  <a:pt x="2257488" y="2996528"/>
                </a:cubicBezTo>
                <a:cubicBezTo>
                  <a:pt x="2257488" y="2996892"/>
                  <a:pt x="2257194" y="2997186"/>
                  <a:pt x="2256830" y="2997186"/>
                </a:cubicBezTo>
                <a:lnTo>
                  <a:pt x="2256750" y="2997106"/>
                </a:lnTo>
                <a:lnTo>
                  <a:pt x="2256743" y="2997113"/>
                </a:lnTo>
                <a:cubicBezTo>
                  <a:pt x="2256380" y="2997113"/>
                  <a:pt x="2256085" y="2996819"/>
                  <a:pt x="2256085" y="2996455"/>
                </a:cubicBezTo>
                <a:cubicBezTo>
                  <a:pt x="2256085" y="2996092"/>
                  <a:pt x="2256380" y="2995797"/>
                  <a:pt x="2256743" y="2995797"/>
                </a:cubicBezTo>
                <a:close/>
                <a:moveTo>
                  <a:pt x="1520794" y="2985014"/>
                </a:moveTo>
                <a:cubicBezTo>
                  <a:pt x="1522247" y="2985014"/>
                  <a:pt x="1523425" y="2985897"/>
                  <a:pt x="1523425" y="2986988"/>
                </a:cubicBezTo>
                <a:cubicBezTo>
                  <a:pt x="1523425" y="2988078"/>
                  <a:pt x="1522247" y="2988962"/>
                  <a:pt x="1520794" y="2988962"/>
                </a:cubicBezTo>
                <a:cubicBezTo>
                  <a:pt x="1519341" y="2988962"/>
                  <a:pt x="1518163" y="2988078"/>
                  <a:pt x="1518163" y="2986988"/>
                </a:cubicBezTo>
                <a:cubicBezTo>
                  <a:pt x="1518163" y="2985897"/>
                  <a:pt x="1519341" y="2985014"/>
                  <a:pt x="1520794" y="2985014"/>
                </a:cubicBezTo>
                <a:close/>
                <a:moveTo>
                  <a:pt x="1605648" y="2982383"/>
                </a:moveTo>
                <a:cubicBezTo>
                  <a:pt x="1607464" y="2982383"/>
                  <a:pt x="1608937" y="2982972"/>
                  <a:pt x="1608937" y="2983699"/>
                </a:cubicBezTo>
                <a:cubicBezTo>
                  <a:pt x="1608937" y="2984426"/>
                  <a:pt x="1607464" y="2985015"/>
                  <a:pt x="1605648" y="2985015"/>
                </a:cubicBezTo>
                <a:cubicBezTo>
                  <a:pt x="1603832" y="2985015"/>
                  <a:pt x="1602359" y="2984426"/>
                  <a:pt x="1602359" y="2983699"/>
                </a:cubicBezTo>
                <a:cubicBezTo>
                  <a:pt x="1602359" y="2982972"/>
                  <a:pt x="1603832" y="2982383"/>
                  <a:pt x="1605648" y="2982383"/>
                </a:cubicBezTo>
                <a:close/>
                <a:moveTo>
                  <a:pt x="1435940" y="2982383"/>
                </a:moveTo>
                <a:cubicBezTo>
                  <a:pt x="1437756" y="2982383"/>
                  <a:pt x="1439229" y="2982972"/>
                  <a:pt x="1439229" y="2983699"/>
                </a:cubicBezTo>
                <a:cubicBezTo>
                  <a:pt x="1439229" y="2984426"/>
                  <a:pt x="1437756" y="2985015"/>
                  <a:pt x="1435940" y="2985015"/>
                </a:cubicBezTo>
                <a:cubicBezTo>
                  <a:pt x="1434124" y="2985015"/>
                  <a:pt x="1432651" y="2984426"/>
                  <a:pt x="1432651" y="2983699"/>
                </a:cubicBezTo>
                <a:cubicBezTo>
                  <a:pt x="1432651" y="2982972"/>
                  <a:pt x="1434124" y="2982383"/>
                  <a:pt x="1435940" y="2982383"/>
                </a:cubicBezTo>
                <a:close/>
                <a:moveTo>
                  <a:pt x="1691161" y="2975805"/>
                </a:moveTo>
                <a:cubicBezTo>
                  <a:pt x="1692251" y="2975805"/>
                  <a:pt x="1693135" y="2976688"/>
                  <a:pt x="1693135" y="2977779"/>
                </a:cubicBezTo>
                <a:cubicBezTo>
                  <a:pt x="1693135" y="2978869"/>
                  <a:pt x="1692251" y="2979753"/>
                  <a:pt x="1691161" y="2979753"/>
                </a:cubicBezTo>
                <a:cubicBezTo>
                  <a:pt x="1690070" y="2979753"/>
                  <a:pt x="1689187" y="2978869"/>
                  <a:pt x="1689187" y="2977779"/>
                </a:cubicBezTo>
                <a:cubicBezTo>
                  <a:pt x="1689187" y="2976688"/>
                  <a:pt x="1690070" y="2975805"/>
                  <a:pt x="1691161" y="2975805"/>
                </a:cubicBezTo>
                <a:close/>
                <a:moveTo>
                  <a:pt x="2100303" y="2963965"/>
                </a:moveTo>
                <a:cubicBezTo>
                  <a:pt x="2100666" y="2963965"/>
                  <a:pt x="2100961" y="2964259"/>
                  <a:pt x="2100961" y="2964623"/>
                </a:cubicBezTo>
                <a:cubicBezTo>
                  <a:pt x="2100961" y="2964986"/>
                  <a:pt x="2100666" y="2965281"/>
                  <a:pt x="2100303" y="2965281"/>
                </a:cubicBezTo>
                <a:cubicBezTo>
                  <a:pt x="2099939" y="2965281"/>
                  <a:pt x="2099645" y="2964986"/>
                  <a:pt x="2099645" y="2964623"/>
                </a:cubicBezTo>
                <a:cubicBezTo>
                  <a:pt x="2099645" y="2964259"/>
                  <a:pt x="2099939" y="2963965"/>
                  <a:pt x="2100303" y="2963965"/>
                </a:cubicBezTo>
                <a:close/>
                <a:moveTo>
                  <a:pt x="1772726" y="2960018"/>
                </a:moveTo>
                <a:cubicBezTo>
                  <a:pt x="1773816" y="2960018"/>
                  <a:pt x="1774700" y="2960901"/>
                  <a:pt x="1774700" y="2961992"/>
                </a:cubicBezTo>
                <a:cubicBezTo>
                  <a:pt x="1774700" y="2963082"/>
                  <a:pt x="1773816" y="2963966"/>
                  <a:pt x="1772726" y="2963966"/>
                </a:cubicBezTo>
                <a:cubicBezTo>
                  <a:pt x="1771635" y="2963966"/>
                  <a:pt x="1770752" y="2963082"/>
                  <a:pt x="1770752" y="2961992"/>
                </a:cubicBezTo>
                <a:cubicBezTo>
                  <a:pt x="1770752" y="2960901"/>
                  <a:pt x="1771635" y="2960018"/>
                  <a:pt x="1772726" y="2960018"/>
                </a:cubicBezTo>
                <a:close/>
                <a:moveTo>
                  <a:pt x="2331791" y="2954785"/>
                </a:moveTo>
                <a:lnTo>
                  <a:pt x="2331810" y="2954804"/>
                </a:lnTo>
                <a:lnTo>
                  <a:pt x="2331815" y="2954799"/>
                </a:lnTo>
                <a:cubicBezTo>
                  <a:pt x="2332179" y="2954799"/>
                  <a:pt x="2332473" y="2955093"/>
                  <a:pt x="2332473" y="2955457"/>
                </a:cubicBezTo>
                <a:cubicBezTo>
                  <a:pt x="2332473" y="2955820"/>
                  <a:pt x="2332179" y="2956115"/>
                  <a:pt x="2331815" y="2956115"/>
                </a:cubicBezTo>
                <a:lnTo>
                  <a:pt x="2331796" y="2956096"/>
                </a:lnTo>
                <a:lnTo>
                  <a:pt x="2331791" y="2956101"/>
                </a:lnTo>
                <a:cubicBezTo>
                  <a:pt x="2331428" y="2956101"/>
                  <a:pt x="2331133" y="2955806"/>
                  <a:pt x="2331133" y="2955443"/>
                </a:cubicBezTo>
                <a:cubicBezTo>
                  <a:pt x="2331133" y="2955079"/>
                  <a:pt x="2331428" y="2954785"/>
                  <a:pt x="2331791" y="2954785"/>
                </a:cubicBezTo>
                <a:close/>
                <a:moveTo>
                  <a:pt x="1856922" y="2944231"/>
                </a:moveTo>
                <a:cubicBezTo>
                  <a:pt x="1858012" y="2944231"/>
                  <a:pt x="1858896" y="2945114"/>
                  <a:pt x="1858896" y="2946205"/>
                </a:cubicBezTo>
                <a:cubicBezTo>
                  <a:pt x="1858896" y="2947295"/>
                  <a:pt x="1858012" y="2948179"/>
                  <a:pt x="1856922" y="2948179"/>
                </a:cubicBezTo>
                <a:cubicBezTo>
                  <a:pt x="1855831" y="2948179"/>
                  <a:pt x="1854948" y="2947295"/>
                  <a:pt x="1854948" y="2946205"/>
                </a:cubicBezTo>
                <a:cubicBezTo>
                  <a:pt x="1854948" y="2945114"/>
                  <a:pt x="1855831" y="2944231"/>
                  <a:pt x="1856922" y="2944231"/>
                </a:cubicBezTo>
                <a:close/>
                <a:moveTo>
                  <a:pt x="2177921" y="2929760"/>
                </a:moveTo>
                <a:cubicBezTo>
                  <a:pt x="2178284" y="2929760"/>
                  <a:pt x="2178579" y="2930054"/>
                  <a:pt x="2178579" y="2930418"/>
                </a:cubicBezTo>
                <a:cubicBezTo>
                  <a:pt x="2178579" y="2930781"/>
                  <a:pt x="2178284" y="2931076"/>
                  <a:pt x="2177921" y="2931076"/>
                </a:cubicBezTo>
                <a:cubicBezTo>
                  <a:pt x="2177557" y="2931076"/>
                  <a:pt x="2177263" y="2930781"/>
                  <a:pt x="2177263" y="2930418"/>
                </a:cubicBezTo>
                <a:cubicBezTo>
                  <a:pt x="2177263" y="2930054"/>
                  <a:pt x="2177557" y="2929760"/>
                  <a:pt x="2177921" y="2929760"/>
                </a:cubicBezTo>
                <a:close/>
                <a:moveTo>
                  <a:pt x="1938487" y="2919236"/>
                </a:moveTo>
                <a:cubicBezTo>
                  <a:pt x="1939577" y="2919236"/>
                  <a:pt x="1940461" y="2920119"/>
                  <a:pt x="1940461" y="2921210"/>
                </a:cubicBezTo>
                <a:cubicBezTo>
                  <a:pt x="1940461" y="2922300"/>
                  <a:pt x="1939577" y="2923184"/>
                  <a:pt x="1938487" y="2923184"/>
                </a:cubicBezTo>
                <a:cubicBezTo>
                  <a:pt x="1937396" y="2923184"/>
                  <a:pt x="1936513" y="2922300"/>
                  <a:pt x="1936513" y="2921210"/>
                </a:cubicBezTo>
                <a:cubicBezTo>
                  <a:pt x="1936513" y="2920119"/>
                  <a:pt x="1937396" y="2919236"/>
                  <a:pt x="1938487" y="2919236"/>
                </a:cubicBezTo>
                <a:close/>
                <a:moveTo>
                  <a:pt x="2018078" y="2891609"/>
                </a:moveTo>
                <a:cubicBezTo>
                  <a:pt x="2019531" y="2891609"/>
                  <a:pt x="2020709" y="2893082"/>
                  <a:pt x="2020709" y="2894898"/>
                </a:cubicBezTo>
                <a:cubicBezTo>
                  <a:pt x="2020709" y="2896714"/>
                  <a:pt x="2019531" y="2898187"/>
                  <a:pt x="2018078" y="2898187"/>
                </a:cubicBezTo>
                <a:cubicBezTo>
                  <a:pt x="2016625" y="2898187"/>
                  <a:pt x="2015447" y="2896714"/>
                  <a:pt x="2015447" y="2894898"/>
                </a:cubicBezTo>
                <a:cubicBezTo>
                  <a:pt x="2015447" y="2893082"/>
                  <a:pt x="2016625" y="2891609"/>
                  <a:pt x="2018078" y="2891609"/>
                </a:cubicBezTo>
                <a:close/>
                <a:moveTo>
                  <a:pt x="1604991" y="2885031"/>
                </a:moveTo>
                <a:cubicBezTo>
                  <a:pt x="1608623" y="2885031"/>
                  <a:pt x="1611569" y="2887093"/>
                  <a:pt x="1611569" y="2889636"/>
                </a:cubicBezTo>
                <a:cubicBezTo>
                  <a:pt x="1611569" y="2892180"/>
                  <a:pt x="1608623" y="2894242"/>
                  <a:pt x="1604991" y="2894242"/>
                </a:cubicBezTo>
                <a:cubicBezTo>
                  <a:pt x="1601358" y="2894242"/>
                  <a:pt x="1598413" y="2892180"/>
                  <a:pt x="1598413" y="2889636"/>
                </a:cubicBezTo>
                <a:cubicBezTo>
                  <a:pt x="1598413" y="2887093"/>
                  <a:pt x="1601358" y="2885031"/>
                  <a:pt x="1604991" y="2885031"/>
                </a:cubicBezTo>
                <a:close/>
                <a:moveTo>
                  <a:pt x="1520795" y="2885031"/>
                </a:moveTo>
                <a:cubicBezTo>
                  <a:pt x="1524428" y="2885031"/>
                  <a:pt x="1527373" y="2887976"/>
                  <a:pt x="1527373" y="2891609"/>
                </a:cubicBezTo>
                <a:cubicBezTo>
                  <a:pt x="1527373" y="2895242"/>
                  <a:pt x="1524428" y="2898187"/>
                  <a:pt x="1520795" y="2898187"/>
                </a:cubicBezTo>
                <a:cubicBezTo>
                  <a:pt x="1517162" y="2898187"/>
                  <a:pt x="1514217" y="2895242"/>
                  <a:pt x="1514217" y="2891609"/>
                </a:cubicBezTo>
                <a:cubicBezTo>
                  <a:pt x="1514217" y="2887976"/>
                  <a:pt x="1517162" y="2885031"/>
                  <a:pt x="1520795" y="2885031"/>
                </a:cubicBezTo>
                <a:close/>
                <a:moveTo>
                  <a:pt x="1435284" y="2882400"/>
                </a:moveTo>
                <a:cubicBezTo>
                  <a:pt x="1439644" y="2882400"/>
                  <a:pt x="1443178" y="2885934"/>
                  <a:pt x="1443178" y="2890294"/>
                </a:cubicBezTo>
                <a:cubicBezTo>
                  <a:pt x="1443178" y="2894654"/>
                  <a:pt x="1439644" y="2898188"/>
                  <a:pt x="1435284" y="2898188"/>
                </a:cubicBezTo>
                <a:cubicBezTo>
                  <a:pt x="1430924" y="2898188"/>
                  <a:pt x="1427390" y="2894654"/>
                  <a:pt x="1427390" y="2890294"/>
                </a:cubicBezTo>
                <a:cubicBezTo>
                  <a:pt x="1427390" y="2885934"/>
                  <a:pt x="1430924" y="2882400"/>
                  <a:pt x="1435284" y="2882400"/>
                </a:cubicBezTo>
                <a:close/>
                <a:moveTo>
                  <a:pt x="1689845" y="2875823"/>
                </a:moveTo>
                <a:cubicBezTo>
                  <a:pt x="1691661" y="2875823"/>
                  <a:pt x="1693134" y="2877885"/>
                  <a:pt x="1693134" y="2880428"/>
                </a:cubicBezTo>
                <a:cubicBezTo>
                  <a:pt x="1693134" y="2882972"/>
                  <a:pt x="1691661" y="2885034"/>
                  <a:pt x="1689845" y="2885034"/>
                </a:cubicBezTo>
                <a:cubicBezTo>
                  <a:pt x="1688029" y="2885034"/>
                  <a:pt x="1686556" y="2882972"/>
                  <a:pt x="1686556" y="2880428"/>
                </a:cubicBezTo>
                <a:cubicBezTo>
                  <a:pt x="1686556" y="2877885"/>
                  <a:pt x="1688029" y="2875823"/>
                  <a:pt x="1689845" y="2875823"/>
                </a:cubicBezTo>
                <a:close/>
                <a:moveTo>
                  <a:pt x="1349772" y="2875822"/>
                </a:moveTo>
                <a:cubicBezTo>
                  <a:pt x="1354132" y="2875822"/>
                  <a:pt x="1357666" y="2878767"/>
                  <a:pt x="1357666" y="2882400"/>
                </a:cubicBezTo>
                <a:cubicBezTo>
                  <a:pt x="1357666" y="2886033"/>
                  <a:pt x="1354132" y="2888978"/>
                  <a:pt x="1349772" y="2888978"/>
                </a:cubicBezTo>
                <a:cubicBezTo>
                  <a:pt x="1345412" y="2888978"/>
                  <a:pt x="1341878" y="2886033"/>
                  <a:pt x="1341878" y="2882400"/>
                </a:cubicBezTo>
                <a:cubicBezTo>
                  <a:pt x="1341878" y="2878767"/>
                  <a:pt x="1345412" y="2875822"/>
                  <a:pt x="1349772" y="2875822"/>
                </a:cubicBezTo>
                <a:close/>
                <a:moveTo>
                  <a:pt x="1774041" y="2863982"/>
                </a:moveTo>
                <a:cubicBezTo>
                  <a:pt x="1775857" y="2863982"/>
                  <a:pt x="1777330" y="2865160"/>
                  <a:pt x="1777330" y="2866613"/>
                </a:cubicBezTo>
                <a:cubicBezTo>
                  <a:pt x="1777330" y="2868066"/>
                  <a:pt x="1775857" y="2869244"/>
                  <a:pt x="1774041" y="2869244"/>
                </a:cubicBezTo>
                <a:cubicBezTo>
                  <a:pt x="1772225" y="2869244"/>
                  <a:pt x="1770752" y="2868066"/>
                  <a:pt x="1770752" y="2866613"/>
                </a:cubicBezTo>
                <a:cubicBezTo>
                  <a:pt x="1770752" y="2865160"/>
                  <a:pt x="1772225" y="2863982"/>
                  <a:pt x="1774041" y="2863982"/>
                </a:cubicBezTo>
                <a:close/>
                <a:moveTo>
                  <a:pt x="2472601" y="2860047"/>
                </a:moveTo>
                <a:cubicBezTo>
                  <a:pt x="2472965" y="2860047"/>
                  <a:pt x="2473259" y="2860341"/>
                  <a:pt x="2473259" y="2860705"/>
                </a:cubicBezTo>
                <a:cubicBezTo>
                  <a:pt x="2473259" y="2861068"/>
                  <a:pt x="2472965" y="2861363"/>
                  <a:pt x="2472601" y="2861363"/>
                </a:cubicBezTo>
                <a:lnTo>
                  <a:pt x="2472600" y="2861361"/>
                </a:lnTo>
                <a:lnTo>
                  <a:pt x="2472592" y="2861369"/>
                </a:lnTo>
                <a:cubicBezTo>
                  <a:pt x="2472229" y="2861369"/>
                  <a:pt x="2471934" y="2861074"/>
                  <a:pt x="2471934" y="2860711"/>
                </a:cubicBezTo>
                <a:cubicBezTo>
                  <a:pt x="2471934" y="2860347"/>
                  <a:pt x="2472229" y="2860053"/>
                  <a:pt x="2472592" y="2860053"/>
                </a:cubicBezTo>
                <a:lnTo>
                  <a:pt x="2472594" y="2860054"/>
                </a:lnTo>
                <a:close/>
                <a:moveTo>
                  <a:pt x="2097671" y="2860036"/>
                </a:moveTo>
                <a:cubicBezTo>
                  <a:pt x="2098761" y="2860036"/>
                  <a:pt x="2099645" y="2860919"/>
                  <a:pt x="2099645" y="2862010"/>
                </a:cubicBezTo>
                <a:cubicBezTo>
                  <a:pt x="2099645" y="2863100"/>
                  <a:pt x="2098761" y="2863984"/>
                  <a:pt x="2097671" y="2863984"/>
                </a:cubicBezTo>
                <a:cubicBezTo>
                  <a:pt x="2096580" y="2863984"/>
                  <a:pt x="2095697" y="2863100"/>
                  <a:pt x="2095697" y="2862010"/>
                </a:cubicBezTo>
                <a:cubicBezTo>
                  <a:pt x="2095697" y="2860919"/>
                  <a:pt x="2096580" y="2860036"/>
                  <a:pt x="2097671" y="2860036"/>
                </a:cubicBezTo>
                <a:close/>
                <a:moveTo>
                  <a:pt x="1267549" y="2860036"/>
                </a:moveTo>
                <a:cubicBezTo>
                  <a:pt x="1270819" y="2860036"/>
                  <a:pt x="1273469" y="2863570"/>
                  <a:pt x="1273469" y="2867930"/>
                </a:cubicBezTo>
                <a:cubicBezTo>
                  <a:pt x="1273469" y="2872290"/>
                  <a:pt x="1270819" y="2875824"/>
                  <a:pt x="1267549" y="2875824"/>
                </a:cubicBezTo>
                <a:cubicBezTo>
                  <a:pt x="1264279" y="2875824"/>
                  <a:pt x="1261629" y="2872290"/>
                  <a:pt x="1261629" y="2867930"/>
                </a:cubicBezTo>
                <a:cubicBezTo>
                  <a:pt x="1261629" y="2863570"/>
                  <a:pt x="1264279" y="2860036"/>
                  <a:pt x="1267549" y="2860036"/>
                </a:cubicBezTo>
                <a:close/>
                <a:moveTo>
                  <a:pt x="1855606" y="2844249"/>
                </a:moveTo>
                <a:cubicBezTo>
                  <a:pt x="1857422" y="2844249"/>
                  <a:pt x="1858895" y="2845722"/>
                  <a:pt x="1858895" y="2847538"/>
                </a:cubicBezTo>
                <a:cubicBezTo>
                  <a:pt x="1858895" y="2849354"/>
                  <a:pt x="1857422" y="2850827"/>
                  <a:pt x="1855606" y="2850827"/>
                </a:cubicBezTo>
                <a:cubicBezTo>
                  <a:pt x="1853790" y="2850827"/>
                  <a:pt x="1852317" y="2849354"/>
                  <a:pt x="1852317" y="2847538"/>
                </a:cubicBezTo>
                <a:cubicBezTo>
                  <a:pt x="1852317" y="2845722"/>
                  <a:pt x="1853790" y="2844249"/>
                  <a:pt x="1855606" y="2844249"/>
                </a:cubicBezTo>
                <a:close/>
                <a:moveTo>
                  <a:pt x="1182695" y="2844249"/>
                </a:moveTo>
                <a:cubicBezTo>
                  <a:pt x="1186328" y="2844249"/>
                  <a:pt x="1189273" y="2847194"/>
                  <a:pt x="1189273" y="2850827"/>
                </a:cubicBezTo>
                <a:cubicBezTo>
                  <a:pt x="1189273" y="2854460"/>
                  <a:pt x="1186328" y="2857405"/>
                  <a:pt x="1182695" y="2857405"/>
                </a:cubicBezTo>
                <a:cubicBezTo>
                  <a:pt x="1179062" y="2857405"/>
                  <a:pt x="1176117" y="2854460"/>
                  <a:pt x="1176117" y="2850827"/>
                </a:cubicBezTo>
                <a:cubicBezTo>
                  <a:pt x="1176117" y="2847194"/>
                  <a:pt x="1179062" y="2844249"/>
                  <a:pt x="1182695" y="2844249"/>
                </a:cubicBezTo>
                <a:close/>
                <a:moveTo>
                  <a:pt x="2174630" y="2823200"/>
                </a:moveTo>
                <a:cubicBezTo>
                  <a:pt x="2176083" y="2823200"/>
                  <a:pt x="2177261" y="2823789"/>
                  <a:pt x="2177261" y="2824516"/>
                </a:cubicBezTo>
                <a:cubicBezTo>
                  <a:pt x="2177261" y="2825243"/>
                  <a:pt x="2176083" y="2825832"/>
                  <a:pt x="2174630" y="2825832"/>
                </a:cubicBezTo>
                <a:cubicBezTo>
                  <a:pt x="2173177" y="2825832"/>
                  <a:pt x="2171999" y="2825243"/>
                  <a:pt x="2171999" y="2824516"/>
                </a:cubicBezTo>
                <a:cubicBezTo>
                  <a:pt x="2171999" y="2823789"/>
                  <a:pt x="2173177" y="2823200"/>
                  <a:pt x="2174630" y="2823200"/>
                </a:cubicBezTo>
                <a:close/>
                <a:moveTo>
                  <a:pt x="1103761" y="2819253"/>
                </a:moveTo>
                <a:cubicBezTo>
                  <a:pt x="1108121" y="2819253"/>
                  <a:pt x="1111655" y="2822787"/>
                  <a:pt x="1111655" y="2827147"/>
                </a:cubicBezTo>
                <a:cubicBezTo>
                  <a:pt x="1111655" y="2831507"/>
                  <a:pt x="1108121" y="2835041"/>
                  <a:pt x="1103761" y="2835041"/>
                </a:cubicBezTo>
                <a:cubicBezTo>
                  <a:pt x="1099401" y="2835041"/>
                  <a:pt x="1095867" y="2831507"/>
                  <a:pt x="1095867" y="2827147"/>
                </a:cubicBezTo>
                <a:cubicBezTo>
                  <a:pt x="1095867" y="2822787"/>
                  <a:pt x="1099401" y="2819253"/>
                  <a:pt x="1103761" y="2819253"/>
                </a:cubicBezTo>
                <a:close/>
                <a:moveTo>
                  <a:pt x="1936513" y="2816622"/>
                </a:moveTo>
                <a:cubicBezTo>
                  <a:pt x="1940146" y="2816622"/>
                  <a:pt x="1943091" y="2819272"/>
                  <a:pt x="1943091" y="2822542"/>
                </a:cubicBezTo>
                <a:cubicBezTo>
                  <a:pt x="1943091" y="2825812"/>
                  <a:pt x="1940146" y="2828462"/>
                  <a:pt x="1936513" y="2828462"/>
                </a:cubicBezTo>
                <a:cubicBezTo>
                  <a:pt x="1932880" y="2828462"/>
                  <a:pt x="1929935" y="2825812"/>
                  <a:pt x="1929935" y="2822542"/>
                </a:cubicBezTo>
                <a:cubicBezTo>
                  <a:pt x="1929935" y="2819272"/>
                  <a:pt x="1932880" y="2816622"/>
                  <a:pt x="1936513" y="2816622"/>
                </a:cubicBezTo>
                <a:close/>
                <a:moveTo>
                  <a:pt x="2539037" y="2807413"/>
                </a:moveTo>
                <a:lnTo>
                  <a:pt x="2539041" y="2807417"/>
                </a:lnTo>
                <a:lnTo>
                  <a:pt x="2539045" y="2807413"/>
                </a:lnTo>
                <a:cubicBezTo>
                  <a:pt x="2539772" y="2807413"/>
                  <a:pt x="2540361" y="2808002"/>
                  <a:pt x="2540361" y="2808729"/>
                </a:cubicBezTo>
                <a:cubicBezTo>
                  <a:pt x="2540361" y="2809456"/>
                  <a:pt x="2539772" y="2810045"/>
                  <a:pt x="2539045" y="2810045"/>
                </a:cubicBezTo>
                <a:lnTo>
                  <a:pt x="2539041" y="2810041"/>
                </a:lnTo>
                <a:lnTo>
                  <a:pt x="2539037" y="2810045"/>
                </a:lnTo>
                <a:cubicBezTo>
                  <a:pt x="2538310" y="2810045"/>
                  <a:pt x="2537721" y="2809456"/>
                  <a:pt x="2537721" y="2808729"/>
                </a:cubicBezTo>
                <a:cubicBezTo>
                  <a:pt x="2537721" y="2808002"/>
                  <a:pt x="2538310" y="2807413"/>
                  <a:pt x="2539037" y="2807413"/>
                </a:cubicBezTo>
                <a:close/>
                <a:moveTo>
                  <a:pt x="2016105" y="2788995"/>
                </a:moveTo>
                <a:cubicBezTo>
                  <a:pt x="2018649" y="2788995"/>
                  <a:pt x="2020711" y="2791057"/>
                  <a:pt x="2020711" y="2793600"/>
                </a:cubicBezTo>
                <a:cubicBezTo>
                  <a:pt x="2020711" y="2796144"/>
                  <a:pt x="2018649" y="2798206"/>
                  <a:pt x="2016105" y="2798206"/>
                </a:cubicBezTo>
                <a:cubicBezTo>
                  <a:pt x="2013562" y="2798206"/>
                  <a:pt x="2011500" y="2796144"/>
                  <a:pt x="2011500" y="2793600"/>
                </a:cubicBezTo>
                <a:cubicBezTo>
                  <a:pt x="2011500" y="2791057"/>
                  <a:pt x="2013562" y="2788995"/>
                  <a:pt x="2016105" y="2788995"/>
                </a:cubicBezTo>
                <a:close/>
                <a:moveTo>
                  <a:pt x="1519480" y="2788995"/>
                </a:moveTo>
                <a:cubicBezTo>
                  <a:pt x="1523840" y="2788995"/>
                  <a:pt x="1527374" y="2793118"/>
                  <a:pt x="1527374" y="2798204"/>
                </a:cubicBezTo>
                <a:cubicBezTo>
                  <a:pt x="1527374" y="2803290"/>
                  <a:pt x="1523840" y="2807413"/>
                  <a:pt x="1519480" y="2807413"/>
                </a:cubicBezTo>
                <a:cubicBezTo>
                  <a:pt x="1515120" y="2807413"/>
                  <a:pt x="1511586" y="2803290"/>
                  <a:pt x="1511586" y="2798204"/>
                </a:cubicBezTo>
                <a:cubicBezTo>
                  <a:pt x="1511586" y="2793118"/>
                  <a:pt x="1515120" y="2788995"/>
                  <a:pt x="1519480" y="2788995"/>
                </a:cubicBezTo>
                <a:close/>
                <a:moveTo>
                  <a:pt x="1022196" y="2788995"/>
                </a:moveTo>
                <a:cubicBezTo>
                  <a:pt x="1026556" y="2788995"/>
                  <a:pt x="1030090" y="2792235"/>
                  <a:pt x="1030090" y="2796231"/>
                </a:cubicBezTo>
                <a:cubicBezTo>
                  <a:pt x="1030090" y="2800227"/>
                  <a:pt x="1026556" y="2803467"/>
                  <a:pt x="1022196" y="2803467"/>
                </a:cubicBezTo>
                <a:cubicBezTo>
                  <a:pt x="1017836" y="2803467"/>
                  <a:pt x="1014302" y="2800227"/>
                  <a:pt x="1014302" y="2796231"/>
                </a:cubicBezTo>
                <a:cubicBezTo>
                  <a:pt x="1014302" y="2792235"/>
                  <a:pt x="1017836" y="2788995"/>
                  <a:pt x="1022196" y="2788995"/>
                </a:cubicBezTo>
                <a:close/>
                <a:moveTo>
                  <a:pt x="1603676" y="2785049"/>
                </a:moveTo>
                <a:cubicBezTo>
                  <a:pt x="1608036" y="2785049"/>
                  <a:pt x="1611570" y="2789172"/>
                  <a:pt x="1611570" y="2794258"/>
                </a:cubicBezTo>
                <a:cubicBezTo>
                  <a:pt x="1611570" y="2799344"/>
                  <a:pt x="1608036" y="2803467"/>
                  <a:pt x="1603676" y="2803467"/>
                </a:cubicBezTo>
                <a:cubicBezTo>
                  <a:pt x="1599316" y="2803467"/>
                  <a:pt x="1595782" y="2799344"/>
                  <a:pt x="1595782" y="2794258"/>
                </a:cubicBezTo>
                <a:cubicBezTo>
                  <a:pt x="1595782" y="2789172"/>
                  <a:pt x="1599316" y="2785049"/>
                  <a:pt x="1603676" y="2785049"/>
                </a:cubicBezTo>
                <a:close/>
                <a:moveTo>
                  <a:pt x="1434626" y="2785049"/>
                </a:moveTo>
                <a:cubicBezTo>
                  <a:pt x="1440802" y="2785049"/>
                  <a:pt x="1445809" y="2789172"/>
                  <a:pt x="1445809" y="2794258"/>
                </a:cubicBezTo>
                <a:cubicBezTo>
                  <a:pt x="1445809" y="2799344"/>
                  <a:pt x="1440802" y="2803467"/>
                  <a:pt x="1434626" y="2803467"/>
                </a:cubicBezTo>
                <a:cubicBezTo>
                  <a:pt x="1428450" y="2803467"/>
                  <a:pt x="1423443" y="2799344"/>
                  <a:pt x="1423443" y="2794258"/>
                </a:cubicBezTo>
                <a:cubicBezTo>
                  <a:pt x="1423443" y="2789172"/>
                  <a:pt x="1428450" y="2785049"/>
                  <a:pt x="1434626" y="2785049"/>
                </a:cubicBezTo>
                <a:close/>
                <a:moveTo>
                  <a:pt x="2248303" y="2782417"/>
                </a:moveTo>
                <a:cubicBezTo>
                  <a:pt x="2249030" y="2782417"/>
                  <a:pt x="2249619" y="2783006"/>
                  <a:pt x="2249619" y="2783733"/>
                </a:cubicBezTo>
                <a:cubicBezTo>
                  <a:pt x="2249619" y="2784460"/>
                  <a:pt x="2249030" y="2785049"/>
                  <a:pt x="2248303" y="2785049"/>
                </a:cubicBezTo>
                <a:cubicBezTo>
                  <a:pt x="2247576" y="2785049"/>
                  <a:pt x="2246987" y="2784460"/>
                  <a:pt x="2246987" y="2783733"/>
                </a:cubicBezTo>
                <a:cubicBezTo>
                  <a:pt x="2246987" y="2783006"/>
                  <a:pt x="2247576" y="2782417"/>
                  <a:pt x="2248303" y="2782417"/>
                </a:cubicBezTo>
                <a:close/>
                <a:moveTo>
                  <a:pt x="1687872" y="2778471"/>
                </a:moveTo>
                <a:cubicBezTo>
                  <a:pt x="1692232" y="2778471"/>
                  <a:pt x="1695766" y="2781416"/>
                  <a:pt x="1695766" y="2785049"/>
                </a:cubicBezTo>
                <a:cubicBezTo>
                  <a:pt x="1695766" y="2788682"/>
                  <a:pt x="1692232" y="2791627"/>
                  <a:pt x="1687872" y="2791627"/>
                </a:cubicBezTo>
                <a:cubicBezTo>
                  <a:pt x="1683512" y="2791627"/>
                  <a:pt x="1679978" y="2788682"/>
                  <a:pt x="1679978" y="2785049"/>
                </a:cubicBezTo>
                <a:cubicBezTo>
                  <a:pt x="1679978" y="2781416"/>
                  <a:pt x="1683512" y="2778471"/>
                  <a:pt x="1687872" y="2778471"/>
                </a:cubicBezTo>
                <a:close/>
                <a:moveTo>
                  <a:pt x="1350430" y="2775840"/>
                </a:moveTo>
                <a:cubicBezTo>
                  <a:pt x="1356606" y="2775840"/>
                  <a:pt x="1361613" y="2779963"/>
                  <a:pt x="1361613" y="2785049"/>
                </a:cubicBezTo>
                <a:cubicBezTo>
                  <a:pt x="1361613" y="2790135"/>
                  <a:pt x="1356606" y="2794258"/>
                  <a:pt x="1350430" y="2794258"/>
                </a:cubicBezTo>
                <a:cubicBezTo>
                  <a:pt x="1344254" y="2794258"/>
                  <a:pt x="1339247" y="2790135"/>
                  <a:pt x="1339247" y="2785049"/>
                </a:cubicBezTo>
                <a:cubicBezTo>
                  <a:pt x="1339247" y="2779963"/>
                  <a:pt x="1344254" y="2775840"/>
                  <a:pt x="1350430" y="2775840"/>
                </a:cubicBezTo>
                <a:close/>
                <a:moveTo>
                  <a:pt x="1772069" y="2762684"/>
                </a:moveTo>
                <a:cubicBezTo>
                  <a:pt x="1776429" y="2762684"/>
                  <a:pt x="1779963" y="2766218"/>
                  <a:pt x="1779963" y="2770578"/>
                </a:cubicBezTo>
                <a:cubicBezTo>
                  <a:pt x="1779963" y="2774938"/>
                  <a:pt x="1776429" y="2778472"/>
                  <a:pt x="1772069" y="2778472"/>
                </a:cubicBezTo>
                <a:cubicBezTo>
                  <a:pt x="1767709" y="2778472"/>
                  <a:pt x="1764175" y="2774938"/>
                  <a:pt x="1764175" y="2770578"/>
                </a:cubicBezTo>
                <a:cubicBezTo>
                  <a:pt x="1764175" y="2766218"/>
                  <a:pt x="1767709" y="2762684"/>
                  <a:pt x="1772069" y="2762684"/>
                </a:cubicBezTo>
                <a:close/>
                <a:moveTo>
                  <a:pt x="1267549" y="2762684"/>
                </a:moveTo>
                <a:cubicBezTo>
                  <a:pt x="1272998" y="2762684"/>
                  <a:pt x="1277416" y="2767102"/>
                  <a:pt x="1277416" y="2772551"/>
                </a:cubicBezTo>
                <a:cubicBezTo>
                  <a:pt x="1277416" y="2778000"/>
                  <a:pt x="1272998" y="2782418"/>
                  <a:pt x="1267549" y="2782418"/>
                </a:cubicBezTo>
                <a:cubicBezTo>
                  <a:pt x="1262100" y="2782418"/>
                  <a:pt x="1257682" y="2778000"/>
                  <a:pt x="1257682" y="2772551"/>
                </a:cubicBezTo>
                <a:cubicBezTo>
                  <a:pt x="1257682" y="2767102"/>
                  <a:pt x="1262100" y="2762684"/>
                  <a:pt x="1267549" y="2762684"/>
                </a:cubicBezTo>
                <a:close/>
                <a:moveTo>
                  <a:pt x="945234" y="2757422"/>
                </a:moveTo>
                <a:cubicBezTo>
                  <a:pt x="948504" y="2757422"/>
                  <a:pt x="951154" y="2760072"/>
                  <a:pt x="951154" y="2763342"/>
                </a:cubicBezTo>
                <a:cubicBezTo>
                  <a:pt x="951154" y="2766612"/>
                  <a:pt x="948504" y="2769262"/>
                  <a:pt x="945234" y="2769262"/>
                </a:cubicBezTo>
                <a:cubicBezTo>
                  <a:pt x="941964" y="2769262"/>
                  <a:pt x="939314" y="2766612"/>
                  <a:pt x="939314" y="2763342"/>
                </a:cubicBezTo>
                <a:cubicBezTo>
                  <a:pt x="939314" y="2760072"/>
                  <a:pt x="941964" y="2757422"/>
                  <a:pt x="945234" y="2757422"/>
                </a:cubicBezTo>
                <a:close/>
                <a:moveTo>
                  <a:pt x="2095039" y="2753475"/>
                </a:moveTo>
                <a:cubicBezTo>
                  <a:pt x="2097583" y="2753475"/>
                  <a:pt x="2099645" y="2755537"/>
                  <a:pt x="2099645" y="2758080"/>
                </a:cubicBezTo>
                <a:cubicBezTo>
                  <a:pt x="2099645" y="2760624"/>
                  <a:pt x="2097583" y="2762686"/>
                  <a:pt x="2095039" y="2762686"/>
                </a:cubicBezTo>
                <a:cubicBezTo>
                  <a:pt x="2092496" y="2762686"/>
                  <a:pt x="2090434" y="2760624"/>
                  <a:pt x="2090434" y="2758080"/>
                </a:cubicBezTo>
                <a:cubicBezTo>
                  <a:pt x="2090434" y="2755537"/>
                  <a:pt x="2092496" y="2753475"/>
                  <a:pt x="2095039" y="2753475"/>
                </a:cubicBezTo>
                <a:close/>
                <a:moveTo>
                  <a:pt x="1182695" y="2744266"/>
                </a:moveTo>
                <a:cubicBezTo>
                  <a:pt x="1187781" y="2744266"/>
                  <a:pt x="1191904" y="2747800"/>
                  <a:pt x="1191904" y="2752160"/>
                </a:cubicBezTo>
                <a:cubicBezTo>
                  <a:pt x="1191904" y="2756520"/>
                  <a:pt x="1187781" y="2760054"/>
                  <a:pt x="1182695" y="2760054"/>
                </a:cubicBezTo>
                <a:cubicBezTo>
                  <a:pt x="1177609" y="2760054"/>
                  <a:pt x="1173486" y="2756520"/>
                  <a:pt x="1173486" y="2752160"/>
                </a:cubicBezTo>
                <a:cubicBezTo>
                  <a:pt x="1173486" y="2747800"/>
                  <a:pt x="1177609" y="2744266"/>
                  <a:pt x="1182695" y="2744266"/>
                </a:cubicBezTo>
                <a:close/>
                <a:moveTo>
                  <a:pt x="1853634" y="2741635"/>
                </a:moveTo>
                <a:cubicBezTo>
                  <a:pt x="1857994" y="2741635"/>
                  <a:pt x="1861528" y="2745169"/>
                  <a:pt x="1861528" y="2749529"/>
                </a:cubicBezTo>
                <a:cubicBezTo>
                  <a:pt x="1861528" y="2753889"/>
                  <a:pt x="1857994" y="2757423"/>
                  <a:pt x="1853634" y="2757423"/>
                </a:cubicBezTo>
                <a:cubicBezTo>
                  <a:pt x="1849274" y="2757423"/>
                  <a:pt x="1845740" y="2753889"/>
                  <a:pt x="1845740" y="2749529"/>
                </a:cubicBezTo>
                <a:cubicBezTo>
                  <a:pt x="1845740" y="2745169"/>
                  <a:pt x="1849274" y="2741635"/>
                  <a:pt x="1853634" y="2741635"/>
                </a:cubicBezTo>
                <a:close/>
                <a:moveTo>
                  <a:pt x="2320001" y="2735057"/>
                </a:moveTo>
                <a:cubicBezTo>
                  <a:pt x="2321091" y="2735057"/>
                  <a:pt x="2321975" y="2735646"/>
                  <a:pt x="2321975" y="2736373"/>
                </a:cubicBezTo>
                <a:cubicBezTo>
                  <a:pt x="2321975" y="2737100"/>
                  <a:pt x="2321091" y="2737689"/>
                  <a:pt x="2320001" y="2737689"/>
                </a:cubicBezTo>
                <a:cubicBezTo>
                  <a:pt x="2318911" y="2737689"/>
                  <a:pt x="2318027" y="2737100"/>
                  <a:pt x="2318027" y="2736373"/>
                </a:cubicBezTo>
                <a:cubicBezTo>
                  <a:pt x="2318027" y="2735646"/>
                  <a:pt x="2318911" y="2735057"/>
                  <a:pt x="2320001" y="2735057"/>
                </a:cubicBezTo>
                <a:close/>
                <a:moveTo>
                  <a:pt x="868932" y="2719270"/>
                </a:moveTo>
                <a:cubicBezTo>
                  <a:pt x="871476" y="2719270"/>
                  <a:pt x="873538" y="2721332"/>
                  <a:pt x="873538" y="2723875"/>
                </a:cubicBezTo>
                <a:cubicBezTo>
                  <a:pt x="873538" y="2726419"/>
                  <a:pt x="871476" y="2728481"/>
                  <a:pt x="868932" y="2728481"/>
                </a:cubicBezTo>
                <a:cubicBezTo>
                  <a:pt x="866389" y="2728481"/>
                  <a:pt x="864327" y="2726419"/>
                  <a:pt x="864327" y="2723875"/>
                </a:cubicBezTo>
                <a:cubicBezTo>
                  <a:pt x="864327" y="2721332"/>
                  <a:pt x="866389" y="2719270"/>
                  <a:pt x="868932" y="2719270"/>
                </a:cubicBezTo>
                <a:close/>
                <a:moveTo>
                  <a:pt x="1103761" y="2716639"/>
                </a:moveTo>
                <a:cubicBezTo>
                  <a:pt x="1108121" y="2716639"/>
                  <a:pt x="1111655" y="2720762"/>
                  <a:pt x="1111655" y="2725848"/>
                </a:cubicBezTo>
                <a:cubicBezTo>
                  <a:pt x="1111655" y="2730934"/>
                  <a:pt x="1108121" y="2735057"/>
                  <a:pt x="1103761" y="2735057"/>
                </a:cubicBezTo>
                <a:cubicBezTo>
                  <a:pt x="1099401" y="2735057"/>
                  <a:pt x="1095867" y="2730934"/>
                  <a:pt x="1095867" y="2725848"/>
                </a:cubicBezTo>
                <a:cubicBezTo>
                  <a:pt x="1095867" y="2720762"/>
                  <a:pt x="1099401" y="2716639"/>
                  <a:pt x="1103761" y="2716639"/>
                </a:cubicBezTo>
                <a:close/>
                <a:moveTo>
                  <a:pt x="2170027" y="2712693"/>
                </a:moveTo>
                <a:cubicBezTo>
                  <a:pt x="2172571" y="2712693"/>
                  <a:pt x="2174633" y="2715638"/>
                  <a:pt x="2174633" y="2719271"/>
                </a:cubicBezTo>
                <a:cubicBezTo>
                  <a:pt x="2174633" y="2722903"/>
                  <a:pt x="2172571" y="2725849"/>
                  <a:pt x="2170027" y="2725849"/>
                </a:cubicBezTo>
                <a:cubicBezTo>
                  <a:pt x="2167484" y="2725849"/>
                  <a:pt x="2165422" y="2722903"/>
                  <a:pt x="2165422" y="2719271"/>
                </a:cubicBezTo>
                <a:cubicBezTo>
                  <a:pt x="2165422" y="2715638"/>
                  <a:pt x="2167484" y="2712693"/>
                  <a:pt x="2170027" y="2712693"/>
                </a:cubicBezTo>
                <a:close/>
                <a:moveTo>
                  <a:pt x="1935199" y="2712693"/>
                </a:moveTo>
                <a:cubicBezTo>
                  <a:pt x="1941012" y="2712693"/>
                  <a:pt x="1945724" y="2717700"/>
                  <a:pt x="1945724" y="2723876"/>
                </a:cubicBezTo>
                <a:cubicBezTo>
                  <a:pt x="1945724" y="2730052"/>
                  <a:pt x="1941012" y="2735059"/>
                  <a:pt x="1935199" y="2735059"/>
                </a:cubicBezTo>
                <a:cubicBezTo>
                  <a:pt x="1929386" y="2735059"/>
                  <a:pt x="1924674" y="2730052"/>
                  <a:pt x="1924674" y="2723876"/>
                </a:cubicBezTo>
                <a:cubicBezTo>
                  <a:pt x="1924674" y="2717700"/>
                  <a:pt x="1929386" y="2712693"/>
                  <a:pt x="1935199" y="2712693"/>
                </a:cubicBezTo>
                <a:close/>
                <a:moveTo>
                  <a:pt x="1518822" y="2691644"/>
                </a:moveTo>
                <a:cubicBezTo>
                  <a:pt x="1524998" y="2691644"/>
                  <a:pt x="1530005" y="2696356"/>
                  <a:pt x="1530005" y="2702169"/>
                </a:cubicBezTo>
                <a:cubicBezTo>
                  <a:pt x="1530005" y="2707982"/>
                  <a:pt x="1524998" y="2712694"/>
                  <a:pt x="1518822" y="2712694"/>
                </a:cubicBezTo>
                <a:cubicBezTo>
                  <a:pt x="1512646" y="2712694"/>
                  <a:pt x="1507639" y="2707982"/>
                  <a:pt x="1507639" y="2702169"/>
                </a:cubicBezTo>
                <a:cubicBezTo>
                  <a:pt x="1507639" y="2696356"/>
                  <a:pt x="1512646" y="2691644"/>
                  <a:pt x="1518822" y="2691644"/>
                </a:cubicBezTo>
                <a:close/>
                <a:moveTo>
                  <a:pt x="1603676" y="2687697"/>
                </a:moveTo>
                <a:cubicBezTo>
                  <a:pt x="1609489" y="2687697"/>
                  <a:pt x="1614201" y="2692704"/>
                  <a:pt x="1614201" y="2698880"/>
                </a:cubicBezTo>
                <a:cubicBezTo>
                  <a:pt x="1614201" y="2705056"/>
                  <a:pt x="1609489" y="2710063"/>
                  <a:pt x="1603676" y="2710063"/>
                </a:cubicBezTo>
                <a:cubicBezTo>
                  <a:pt x="1597863" y="2710063"/>
                  <a:pt x="1593151" y="2705056"/>
                  <a:pt x="1593151" y="2698880"/>
                </a:cubicBezTo>
                <a:cubicBezTo>
                  <a:pt x="1593151" y="2692704"/>
                  <a:pt x="1597863" y="2687697"/>
                  <a:pt x="1603676" y="2687697"/>
                </a:cubicBezTo>
                <a:close/>
                <a:moveTo>
                  <a:pt x="1434626" y="2687697"/>
                </a:moveTo>
                <a:cubicBezTo>
                  <a:pt x="1440802" y="2687697"/>
                  <a:pt x="1445809" y="2693293"/>
                  <a:pt x="1445809" y="2700195"/>
                </a:cubicBezTo>
                <a:cubicBezTo>
                  <a:pt x="1445809" y="2707097"/>
                  <a:pt x="1440802" y="2712693"/>
                  <a:pt x="1434626" y="2712693"/>
                </a:cubicBezTo>
                <a:cubicBezTo>
                  <a:pt x="1428450" y="2712693"/>
                  <a:pt x="1423443" y="2707097"/>
                  <a:pt x="1423443" y="2700195"/>
                </a:cubicBezTo>
                <a:cubicBezTo>
                  <a:pt x="1423443" y="2693293"/>
                  <a:pt x="1428450" y="2687697"/>
                  <a:pt x="1434626" y="2687697"/>
                </a:cubicBezTo>
                <a:close/>
                <a:moveTo>
                  <a:pt x="2389068" y="2685066"/>
                </a:moveTo>
                <a:cubicBezTo>
                  <a:pt x="2389795" y="2685066"/>
                  <a:pt x="2390384" y="2685655"/>
                  <a:pt x="2390384" y="2686382"/>
                </a:cubicBezTo>
                <a:cubicBezTo>
                  <a:pt x="2390384" y="2687109"/>
                  <a:pt x="2389795" y="2687698"/>
                  <a:pt x="2389068" y="2687698"/>
                </a:cubicBezTo>
                <a:cubicBezTo>
                  <a:pt x="2388341" y="2687698"/>
                  <a:pt x="2387752" y="2687109"/>
                  <a:pt x="2387752" y="2686382"/>
                </a:cubicBezTo>
                <a:cubicBezTo>
                  <a:pt x="2387752" y="2685655"/>
                  <a:pt x="2388341" y="2685066"/>
                  <a:pt x="2389068" y="2685066"/>
                </a:cubicBezTo>
                <a:close/>
                <a:moveTo>
                  <a:pt x="1023511" y="2685066"/>
                </a:moveTo>
                <a:cubicBezTo>
                  <a:pt x="1028597" y="2685066"/>
                  <a:pt x="1032720" y="2689189"/>
                  <a:pt x="1032720" y="2694275"/>
                </a:cubicBezTo>
                <a:cubicBezTo>
                  <a:pt x="1032720" y="2699361"/>
                  <a:pt x="1028597" y="2703484"/>
                  <a:pt x="1023511" y="2703484"/>
                </a:cubicBezTo>
                <a:cubicBezTo>
                  <a:pt x="1018425" y="2703484"/>
                  <a:pt x="1014302" y="2699361"/>
                  <a:pt x="1014302" y="2694275"/>
                </a:cubicBezTo>
                <a:cubicBezTo>
                  <a:pt x="1014302" y="2689189"/>
                  <a:pt x="1018425" y="2685066"/>
                  <a:pt x="1023511" y="2685066"/>
                </a:cubicBezTo>
                <a:close/>
                <a:moveTo>
                  <a:pt x="2015448" y="2682435"/>
                </a:moveTo>
                <a:cubicBezTo>
                  <a:pt x="2020534" y="2682435"/>
                  <a:pt x="2024657" y="2686558"/>
                  <a:pt x="2024657" y="2691644"/>
                </a:cubicBezTo>
                <a:cubicBezTo>
                  <a:pt x="2024657" y="2696730"/>
                  <a:pt x="2020534" y="2700853"/>
                  <a:pt x="2015448" y="2700853"/>
                </a:cubicBezTo>
                <a:cubicBezTo>
                  <a:pt x="2010362" y="2700853"/>
                  <a:pt x="2006239" y="2696730"/>
                  <a:pt x="2006239" y="2691644"/>
                </a:cubicBezTo>
                <a:cubicBezTo>
                  <a:pt x="2006239" y="2686558"/>
                  <a:pt x="2010362" y="2682435"/>
                  <a:pt x="2015448" y="2682435"/>
                </a:cubicBezTo>
                <a:close/>
                <a:moveTo>
                  <a:pt x="1688530" y="2678488"/>
                </a:moveTo>
                <a:cubicBezTo>
                  <a:pt x="1694706" y="2678488"/>
                  <a:pt x="1699713" y="2683495"/>
                  <a:pt x="1699713" y="2689671"/>
                </a:cubicBezTo>
                <a:cubicBezTo>
                  <a:pt x="1699713" y="2695847"/>
                  <a:pt x="1694706" y="2700854"/>
                  <a:pt x="1688530" y="2700854"/>
                </a:cubicBezTo>
                <a:cubicBezTo>
                  <a:pt x="1682354" y="2700854"/>
                  <a:pt x="1677347" y="2695847"/>
                  <a:pt x="1677347" y="2689671"/>
                </a:cubicBezTo>
                <a:cubicBezTo>
                  <a:pt x="1677347" y="2683495"/>
                  <a:pt x="1682354" y="2678488"/>
                  <a:pt x="1688530" y="2678488"/>
                </a:cubicBezTo>
                <a:close/>
                <a:moveTo>
                  <a:pt x="1350430" y="2678488"/>
                </a:moveTo>
                <a:cubicBezTo>
                  <a:pt x="1356606" y="2678488"/>
                  <a:pt x="1361613" y="2684084"/>
                  <a:pt x="1361613" y="2690986"/>
                </a:cubicBezTo>
                <a:cubicBezTo>
                  <a:pt x="1361613" y="2697888"/>
                  <a:pt x="1356606" y="2703484"/>
                  <a:pt x="1350430" y="2703484"/>
                </a:cubicBezTo>
                <a:cubicBezTo>
                  <a:pt x="1344254" y="2703484"/>
                  <a:pt x="1339247" y="2697888"/>
                  <a:pt x="1339247" y="2690986"/>
                </a:cubicBezTo>
                <a:cubicBezTo>
                  <a:pt x="1339247" y="2684084"/>
                  <a:pt x="1344254" y="2678488"/>
                  <a:pt x="1350430" y="2678488"/>
                </a:cubicBezTo>
                <a:close/>
                <a:moveTo>
                  <a:pt x="796576" y="2675857"/>
                </a:moveTo>
                <a:cubicBezTo>
                  <a:pt x="799120" y="2675857"/>
                  <a:pt x="801182" y="2677919"/>
                  <a:pt x="801182" y="2680462"/>
                </a:cubicBezTo>
                <a:cubicBezTo>
                  <a:pt x="801182" y="2683006"/>
                  <a:pt x="799120" y="2685068"/>
                  <a:pt x="796576" y="2685068"/>
                </a:cubicBezTo>
                <a:cubicBezTo>
                  <a:pt x="794033" y="2685068"/>
                  <a:pt x="791971" y="2683006"/>
                  <a:pt x="791971" y="2680462"/>
                </a:cubicBezTo>
                <a:cubicBezTo>
                  <a:pt x="791971" y="2677919"/>
                  <a:pt x="794033" y="2675857"/>
                  <a:pt x="796576" y="2675857"/>
                </a:cubicBezTo>
                <a:close/>
                <a:moveTo>
                  <a:pt x="2241724" y="2673226"/>
                </a:moveTo>
                <a:cubicBezTo>
                  <a:pt x="2244630" y="2673226"/>
                  <a:pt x="2246987" y="2674404"/>
                  <a:pt x="2246987" y="2675857"/>
                </a:cubicBezTo>
                <a:cubicBezTo>
                  <a:pt x="2246987" y="2677310"/>
                  <a:pt x="2244630" y="2678488"/>
                  <a:pt x="2241724" y="2678488"/>
                </a:cubicBezTo>
                <a:cubicBezTo>
                  <a:pt x="2238818" y="2678488"/>
                  <a:pt x="2236462" y="2677310"/>
                  <a:pt x="2236462" y="2675857"/>
                </a:cubicBezTo>
                <a:cubicBezTo>
                  <a:pt x="2236462" y="2674404"/>
                  <a:pt x="2238818" y="2673226"/>
                  <a:pt x="2241724" y="2673226"/>
                </a:cubicBezTo>
                <a:close/>
                <a:moveTo>
                  <a:pt x="1772727" y="2662701"/>
                </a:moveTo>
                <a:cubicBezTo>
                  <a:pt x="1778903" y="2662701"/>
                  <a:pt x="1783910" y="2667708"/>
                  <a:pt x="1783910" y="2673884"/>
                </a:cubicBezTo>
                <a:cubicBezTo>
                  <a:pt x="1783910" y="2680060"/>
                  <a:pt x="1778903" y="2685067"/>
                  <a:pt x="1772727" y="2685067"/>
                </a:cubicBezTo>
                <a:cubicBezTo>
                  <a:pt x="1766551" y="2685067"/>
                  <a:pt x="1761544" y="2680060"/>
                  <a:pt x="1761544" y="2673884"/>
                </a:cubicBezTo>
                <a:cubicBezTo>
                  <a:pt x="1761544" y="2667708"/>
                  <a:pt x="1766551" y="2662701"/>
                  <a:pt x="1772727" y="2662701"/>
                </a:cubicBezTo>
                <a:close/>
                <a:moveTo>
                  <a:pt x="1266234" y="2662701"/>
                </a:moveTo>
                <a:cubicBezTo>
                  <a:pt x="1272410" y="2662701"/>
                  <a:pt x="1277417" y="2668297"/>
                  <a:pt x="1277417" y="2675199"/>
                </a:cubicBezTo>
                <a:cubicBezTo>
                  <a:pt x="1277417" y="2682101"/>
                  <a:pt x="1272410" y="2687697"/>
                  <a:pt x="1266234" y="2687697"/>
                </a:cubicBezTo>
                <a:cubicBezTo>
                  <a:pt x="1260058" y="2687697"/>
                  <a:pt x="1255051" y="2682101"/>
                  <a:pt x="1255051" y="2675199"/>
                </a:cubicBezTo>
                <a:cubicBezTo>
                  <a:pt x="1255051" y="2668297"/>
                  <a:pt x="1260058" y="2662701"/>
                  <a:pt x="1266234" y="2662701"/>
                </a:cubicBezTo>
                <a:close/>
                <a:moveTo>
                  <a:pt x="948524" y="2650861"/>
                </a:moveTo>
                <a:cubicBezTo>
                  <a:pt x="952157" y="2650861"/>
                  <a:pt x="955102" y="2654395"/>
                  <a:pt x="955102" y="2658755"/>
                </a:cubicBezTo>
                <a:cubicBezTo>
                  <a:pt x="955102" y="2663115"/>
                  <a:pt x="952157" y="2666649"/>
                  <a:pt x="948524" y="2666649"/>
                </a:cubicBezTo>
                <a:cubicBezTo>
                  <a:pt x="944891" y="2666649"/>
                  <a:pt x="941946" y="2663115"/>
                  <a:pt x="941946" y="2658755"/>
                </a:cubicBezTo>
                <a:cubicBezTo>
                  <a:pt x="941946" y="2654395"/>
                  <a:pt x="944891" y="2650861"/>
                  <a:pt x="948524" y="2650861"/>
                </a:cubicBezTo>
                <a:close/>
                <a:moveTo>
                  <a:pt x="2091751" y="2646914"/>
                </a:moveTo>
                <a:cubicBezTo>
                  <a:pt x="2096111" y="2646914"/>
                  <a:pt x="2099645" y="2650448"/>
                  <a:pt x="2099645" y="2654808"/>
                </a:cubicBezTo>
                <a:cubicBezTo>
                  <a:pt x="2099645" y="2659168"/>
                  <a:pt x="2096111" y="2662702"/>
                  <a:pt x="2091751" y="2662702"/>
                </a:cubicBezTo>
                <a:cubicBezTo>
                  <a:pt x="2087391" y="2662702"/>
                  <a:pt x="2083857" y="2659168"/>
                  <a:pt x="2083857" y="2654808"/>
                </a:cubicBezTo>
                <a:cubicBezTo>
                  <a:pt x="2083857" y="2650448"/>
                  <a:pt x="2087391" y="2646914"/>
                  <a:pt x="2091751" y="2646914"/>
                </a:cubicBezTo>
                <a:close/>
                <a:moveTo>
                  <a:pt x="1184669" y="2644283"/>
                </a:moveTo>
                <a:cubicBezTo>
                  <a:pt x="1190845" y="2644283"/>
                  <a:pt x="1195852" y="2648406"/>
                  <a:pt x="1195852" y="2653492"/>
                </a:cubicBezTo>
                <a:cubicBezTo>
                  <a:pt x="1195852" y="2658578"/>
                  <a:pt x="1190845" y="2662701"/>
                  <a:pt x="1184669" y="2662701"/>
                </a:cubicBezTo>
                <a:cubicBezTo>
                  <a:pt x="1178493" y="2662701"/>
                  <a:pt x="1173486" y="2658578"/>
                  <a:pt x="1173486" y="2653492"/>
                </a:cubicBezTo>
                <a:cubicBezTo>
                  <a:pt x="1173486" y="2648406"/>
                  <a:pt x="1178493" y="2644283"/>
                  <a:pt x="1184669" y="2644283"/>
                </a:cubicBezTo>
                <a:close/>
                <a:moveTo>
                  <a:pt x="1854292" y="2641652"/>
                </a:moveTo>
                <a:cubicBezTo>
                  <a:pt x="1860468" y="2641652"/>
                  <a:pt x="1865475" y="2646364"/>
                  <a:pt x="1865475" y="2652177"/>
                </a:cubicBezTo>
                <a:cubicBezTo>
                  <a:pt x="1865475" y="2657990"/>
                  <a:pt x="1860468" y="2662702"/>
                  <a:pt x="1854292" y="2662702"/>
                </a:cubicBezTo>
                <a:cubicBezTo>
                  <a:pt x="1848116" y="2662702"/>
                  <a:pt x="1843109" y="2657990"/>
                  <a:pt x="1843109" y="2652177"/>
                </a:cubicBezTo>
                <a:cubicBezTo>
                  <a:pt x="1843109" y="2646364"/>
                  <a:pt x="1848116" y="2641652"/>
                  <a:pt x="1854292" y="2641652"/>
                </a:cubicBezTo>
                <a:close/>
                <a:moveTo>
                  <a:pt x="585427" y="2637705"/>
                </a:moveTo>
                <a:cubicBezTo>
                  <a:pt x="586880" y="2637705"/>
                  <a:pt x="588058" y="2638588"/>
                  <a:pt x="588058" y="2639679"/>
                </a:cubicBezTo>
                <a:cubicBezTo>
                  <a:pt x="588058" y="2640769"/>
                  <a:pt x="586880" y="2641653"/>
                  <a:pt x="585427" y="2641653"/>
                </a:cubicBezTo>
                <a:cubicBezTo>
                  <a:pt x="583974" y="2641653"/>
                  <a:pt x="582796" y="2640769"/>
                  <a:pt x="582796" y="2639679"/>
                </a:cubicBezTo>
                <a:cubicBezTo>
                  <a:pt x="582796" y="2638588"/>
                  <a:pt x="583974" y="2637705"/>
                  <a:pt x="585427" y="2637705"/>
                </a:cubicBezTo>
                <a:close/>
                <a:moveTo>
                  <a:pt x="2589036" y="2632443"/>
                </a:moveTo>
                <a:cubicBezTo>
                  <a:pt x="2589763" y="2632443"/>
                  <a:pt x="2590352" y="2633032"/>
                  <a:pt x="2590352" y="2633759"/>
                </a:cubicBezTo>
                <a:cubicBezTo>
                  <a:pt x="2590352" y="2634486"/>
                  <a:pt x="2589763" y="2635075"/>
                  <a:pt x="2589036" y="2635075"/>
                </a:cubicBezTo>
                <a:cubicBezTo>
                  <a:pt x="2588309" y="2635075"/>
                  <a:pt x="2587720" y="2634486"/>
                  <a:pt x="2587720" y="2633759"/>
                </a:cubicBezTo>
                <a:cubicBezTo>
                  <a:pt x="2587720" y="2633032"/>
                  <a:pt x="2588309" y="2632443"/>
                  <a:pt x="2589036" y="2632443"/>
                </a:cubicBezTo>
                <a:close/>
                <a:moveTo>
                  <a:pt x="2452873" y="2632443"/>
                </a:moveTo>
                <a:cubicBezTo>
                  <a:pt x="2454689" y="2632443"/>
                  <a:pt x="2456162" y="2633032"/>
                  <a:pt x="2456162" y="2633759"/>
                </a:cubicBezTo>
                <a:cubicBezTo>
                  <a:pt x="2456162" y="2634486"/>
                  <a:pt x="2454689" y="2635075"/>
                  <a:pt x="2452873" y="2635075"/>
                </a:cubicBezTo>
                <a:cubicBezTo>
                  <a:pt x="2451057" y="2635075"/>
                  <a:pt x="2449584" y="2634486"/>
                  <a:pt x="2449584" y="2633759"/>
                </a:cubicBezTo>
                <a:cubicBezTo>
                  <a:pt x="2449584" y="2633032"/>
                  <a:pt x="2451057" y="2632443"/>
                  <a:pt x="2452873" y="2632443"/>
                </a:cubicBezTo>
                <a:close/>
                <a:moveTo>
                  <a:pt x="728166" y="2628496"/>
                </a:moveTo>
                <a:cubicBezTo>
                  <a:pt x="730710" y="2628496"/>
                  <a:pt x="732772" y="2629969"/>
                  <a:pt x="732772" y="2631785"/>
                </a:cubicBezTo>
                <a:cubicBezTo>
                  <a:pt x="732772" y="2633601"/>
                  <a:pt x="730710" y="2635074"/>
                  <a:pt x="728166" y="2635074"/>
                </a:cubicBezTo>
                <a:cubicBezTo>
                  <a:pt x="725623" y="2635074"/>
                  <a:pt x="723561" y="2633601"/>
                  <a:pt x="723561" y="2631785"/>
                </a:cubicBezTo>
                <a:cubicBezTo>
                  <a:pt x="723561" y="2629969"/>
                  <a:pt x="725623" y="2628496"/>
                  <a:pt x="728166" y="2628496"/>
                </a:cubicBezTo>
                <a:close/>
                <a:moveTo>
                  <a:pt x="2312107" y="2619288"/>
                </a:moveTo>
                <a:cubicBezTo>
                  <a:pt x="2315377" y="2619288"/>
                  <a:pt x="2318027" y="2622233"/>
                  <a:pt x="2318027" y="2625866"/>
                </a:cubicBezTo>
                <a:cubicBezTo>
                  <a:pt x="2318027" y="2629499"/>
                  <a:pt x="2315377" y="2632444"/>
                  <a:pt x="2312107" y="2632444"/>
                </a:cubicBezTo>
                <a:cubicBezTo>
                  <a:pt x="2308837" y="2632444"/>
                  <a:pt x="2306187" y="2629499"/>
                  <a:pt x="2306187" y="2625866"/>
                </a:cubicBezTo>
                <a:cubicBezTo>
                  <a:pt x="2306187" y="2622233"/>
                  <a:pt x="2308837" y="2619288"/>
                  <a:pt x="2312107" y="2619288"/>
                </a:cubicBezTo>
                <a:close/>
                <a:moveTo>
                  <a:pt x="1103104" y="2612710"/>
                </a:moveTo>
                <a:cubicBezTo>
                  <a:pt x="1109280" y="2612710"/>
                  <a:pt x="1114287" y="2618306"/>
                  <a:pt x="1114287" y="2625208"/>
                </a:cubicBezTo>
                <a:cubicBezTo>
                  <a:pt x="1114287" y="2632110"/>
                  <a:pt x="1109280" y="2637706"/>
                  <a:pt x="1103104" y="2637706"/>
                </a:cubicBezTo>
                <a:cubicBezTo>
                  <a:pt x="1096928" y="2637706"/>
                  <a:pt x="1091921" y="2632110"/>
                  <a:pt x="1091921" y="2625208"/>
                </a:cubicBezTo>
                <a:cubicBezTo>
                  <a:pt x="1091921" y="2618306"/>
                  <a:pt x="1096928" y="2612710"/>
                  <a:pt x="1103104" y="2612710"/>
                </a:cubicBezTo>
                <a:close/>
                <a:moveTo>
                  <a:pt x="1933225" y="2610079"/>
                </a:moveTo>
                <a:cubicBezTo>
                  <a:pt x="1940127" y="2610079"/>
                  <a:pt x="1945723" y="2615675"/>
                  <a:pt x="1945723" y="2622577"/>
                </a:cubicBezTo>
                <a:cubicBezTo>
                  <a:pt x="1945723" y="2629479"/>
                  <a:pt x="1940127" y="2635075"/>
                  <a:pt x="1933225" y="2635075"/>
                </a:cubicBezTo>
                <a:cubicBezTo>
                  <a:pt x="1926323" y="2635075"/>
                  <a:pt x="1920727" y="2629479"/>
                  <a:pt x="1920727" y="2622577"/>
                </a:cubicBezTo>
                <a:cubicBezTo>
                  <a:pt x="1920727" y="2615675"/>
                  <a:pt x="1926323" y="2610079"/>
                  <a:pt x="1933225" y="2610079"/>
                </a:cubicBezTo>
                <a:close/>
                <a:moveTo>
                  <a:pt x="873537" y="2610079"/>
                </a:moveTo>
                <a:cubicBezTo>
                  <a:pt x="877170" y="2610079"/>
                  <a:pt x="880115" y="2612729"/>
                  <a:pt x="880115" y="2615999"/>
                </a:cubicBezTo>
                <a:cubicBezTo>
                  <a:pt x="880115" y="2619269"/>
                  <a:pt x="877170" y="2621919"/>
                  <a:pt x="873537" y="2621919"/>
                </a:cubicBezTo>
                <a:cubicBezTo>
                  <a:pt x="869904" y="2621919"/>
                  <a:pt x="866959" y="2619269"/>
                  <a:pt x="866959" y="2615999"/>
                </a:cubicBezTo>
                <a:cubicBezTo>
                  <a:pt x="866959" y="2612729"/>
                  <a:pt x="869904" y="2610079"/>
                  <a:pt x="873537" y="2610079"/>
                </a:cubicBezTo>
                <a:close/>
                <a:moveTo>
                  <a:pt x="2165422" y="2603501"/>
                </a:moveTo>
                <a:cubicBezTo>
                  <a:pt x="2170508" y="2603501"/>
                  <a:pt x="2174631" y="2607624"/>
                  <a:pt x="2174631" y="2612710"/>
                </a:cubicBezTo>
                <a:cubicBezTo>
                  <a:pt x="2174631" y="2617796"/>
                  <a:pt x="2170508" y="2621919"/>
                  <a:pt x="2165422" y="2621919"/>
                </a:cubicBezTo>
                <a:cubicBezTo>
                  <a:pt x="2160336" y="2621919"/>
                  <a:pt x="2156213" y="2617796"/>
                  <a:pt x="2156213" y="2612710"/>
                </a:cubicBezTo>
                <a:cubicBezTo>
                  <a:pt x="2156213" y="2607624"/>
                  <a:pt x="2160336" y="2603501"/>
                  <a:pt x="2165422" y="2603501"/>
                </a:cubicBezTo>
                <a:close/>
                <a:moveTo>
                  <a:pt x="1519480" y="2594291"/>
                </a:moveTo>
                <a:cubicBezTo>
                  <a:pt x="1527472" y="2594291"/>
                  <a:pt x="1533951" y="2600476"/>
                  <a:pt x="1533951" y="2608105"/>
                </a:cubicBezTo>
                <a:cubicBezTo>
                  <a:pt x="1533951" y="2615734"/>
                  <a:pt x="1527472" y="2621919"/>
                  <a:pt x="1519480" y="2621919"/>
                </a:cubicBezTo>
                <a:cubicBezTo>
                  <a:pt x="1511488" y="2621919"/>
                  <a:pt x="1505009" y="2615734"/>
                  <a:pt x="1505009" y="2608105"/>
                </a:cubicBezTo>
                <a:cubicBezTo>
                  <a:pt x="1505009" y="2600476"/>
                  <a:pt x="1511488" y="2594291"/>
                  <a:pt x="1519480" y="2594291"/>
                </a:cubicBezTo>
                <a:close/>
                <a:moveTo>
                  <a:pt x="1603675" y="2591661"/>
                </a:moveTo>
                <a:cubicBezTo>
                  <a:pt x="1611667" y="2591661"/>
                  <a:pt x="1618146" y="2597846"/>
                  <a:pt x="1618146" y="2605475"/>
                </a:cubicBezTo>
                <a:cubicBezTo>
                  <a:pt x="1618146" y="2613104"/>
                  <a:pt x="1611667" y="2619289"/>
                  <a:pt x="1603675" y="2619289"/>
                </a:cubicBezTo>
                <a:cubicBezTo>
                  <a:pt x="1595683" y="2619289"/>
                  <a:pt x="1589204" y="2613104"/>
                  <a:pt x="1589204" y="2605475"/>
                </a:cubicBezTo>
                <a:cubicBezTo>
                  <a:pt x="1589204" y="2597846"/>
                  <a:pt x="1595683" y="2591661"/>
                  <a:pt x="1603675" y="2591661"/>
                </a:cubicBezTo>
                <a:close/>
                <a:moveTo>
                  <a:pt x="1434626" y="2591660"/>
                </a:moveTo>
                <a:cubicBezTo>
                  <a:pt x="1442255" y="2591660"/>
                  <a:pt x="1448440" y="2597845"/>
                  <a:pt x="1448440" y="2605474"/>
                </a:cubicBezTo>
                <a:cubicBezTo>
                  <a:pt x="1448440" y="2613103"/>
                  <a:pt x="1442255" y="2619288"/>
                  <a:pt x="1434626" y="2619288"/>
                </a:cubicBezTo>
                <a:cubicBezTo>
                  <a:pt x="1426997" y="2619288"/>
                  <a:pt x="1420812" y="2613103"/>
                  <a:pt x="1420812" y="2605474"/>
                </a:cubicBezTo>
                <a:cubicBezTo>
                  <a:pt x="1420812" y="2597845"/>
                  <a:pt x="1426997" y="2591660"/>
                  <a:pt x="1434626" y="2591660"/>
                </a:cubicBezTo>
                <a:close/>
                <a:moveTo>
                  <a:pt x="1026142" y="2582452"/>
                </a:moveTo>
                <a:cubicBezTo>
                  <a:pt x="1031228" y="2582452"/>
                  <a:pt x="1035351" y="2586575"/>
                  <a:pt x="1035351" y="2591661"/>
                </a:cubicBezTo>
                <a:cubicBezTo>
                  <a:pt x="1035351" y="2596747"/>
                  <a:pt x="1031228" y="2600870"/>
                  <a:pt x="1026142" y="2600870"/>
                </a:cubicBezTo>
                <a:cubicBezTo>
                  <a:pt x="1021056" y="2600870"/>
                  <a:pt x="1016933" y="2596747"/>
                  <a:pt x="1016933" y="2591661"/>
                </a:cubicBezTo>
                <a:cubicBezTo>
                  <a:pt x="1016933" y="2586575"/>
                  <a:pt x="1021056" y="2582452"/>
                  <a:pt x="1026142" y="2582452"/>
                </a:cubicBezTo>
                <a:close/>
                <a:moveTo>
                  <a:pt x="521623" y="2582452"/>
                </a:moveTo>
                <a:cubicBezTo>
                  <a:pt x="522713" y="2582452"/>
                  <a:pt x="523597" y="2583041"/>
                  <a:pt x="523597" y="2583768"/>
                </a:cubicBezTo>
                <a:cubicBezTo>
                  <a:pt x="523597" y="2584495"/>
                  <a:pt x="522713" y="2585084"/>
                  <a:pt x="521623" y="2585084"/>
                </a:cubicBezTo>
                <a:cubicBezTo>
                  <a:pt x="520533" y="2585084"/>
                  <a:pt x="519649" y="2584495"/>
                  <a:pt x="519649" y="2583768"/>
                </a:cubicBezTo>
                <a:cubicBezTo>
                  <a:pt x="519649" y="2583041"/>
                  <a:pt x="520533" y="2582452"/>
                  <a:pt x="521623" y="2582452"/>
                </a:cubicBezTo>
                <a:close/>
                <a:moveTo>
                  <a:pt x="1350430" y="2582451"/>
                </a:moveTo>
                <a:cubicBezTo>
                  <a:pt x="1358059" y="2582451"/>
                  <a:pt x="1364244" y="2588047"/>
                  <a:pt x="1364244" y="2594949"/>
                </a:cubicBezTo>
                <a:cubicBezTo>
                  <a:pt x="1364244" y="2601851"/>
                  <a:pt x="1358059" y="2607447"/>
                  <a:pt x="1350430" y="2607447"/>
                </a:cubicBezTo>
                <a:cubicBezTo>
                  <a:pt x="1342801" y="2607447"/>
                  <a:pt x="1336616" y="2601851"/>
                  <a:pt x="1336616" y="2594949"/>
                </a:cubicBezTo>
                <a:cubicBezTo>
                  <a:pt x="1336616" y="2588047"/>
                  <a:pt x="1342801" y="2582451"/>
                  <a:pt x="1350430" y="2582451"/>
                </a:cubicBezTo>
                <a:close/>
                <a:moveTo>
                  <a:pt x="1688530" y="2578505"/>
                </a:moveTo>
                <a:cubicBezTo>
                  <a:pt x="1696159" y="2578505"/>
                  <a:pt x="1702344" y="2584984"/>
                  <a:pt x="1702344" y="2592976"/>
                </a:cubicBezTo>
                <a:cubicBezTo>
                  <a:pt x="1702344" y="2600968"/>
                  <a:pt x="1696159" y="2607447"/>
                  <a:pt x="1688530" y="2607447"/>
                </a:cubicBezTo>
                <a:cubicBezTo>
                  <a:pt x="1680901" y="2607447"/>
                  <a:pt x="1674716" y="2600968"/>
                  <a:pt x="1674716" y="2592976"/>
                </a:cubicBezTo>
                <a:cubicBezTo>
                  <a:pt x="1674716" y="2584984"/>
                  <a:pt x="1680901" y="2578505"/>
                  <a:pt x="1688530" y="2578505"/>
                </a:cubicBezTo>
                <a:close/>
                <a:moveTo>
                  <a:pt x="2012159" y="2575874"/>
                </a:moveTo>
                <a:cubicBezTo>
                  <a:pt x="2019061" y="2575874"/>
                  <a:pt x="2024657" y="2581470"/>
                  <a:pt x="2024657" y="2588372"/>
                </a:cubicBezTo>
                <a:cubicBezTo>
                  <a:pt x="2024657" y="2595274"/>
                  <a:pt x="2019061" y="2600870"/>
                  <a:pt x="2012159" y="2600870"/>
                </a:cubicBezTo>
                <a:cubicBezTo>
                  <a:pt x="2005257" y="2600870"/>
                  <a:pt x="1999661" y="2595274"/>
                  <a:pt x="1999661" y="2588372"/>
                </a:cubicBezTo>
                <a:cubicBezTo>
                  <a:pt x="1999661" y="2581470"/>
                  <a:pt x="2005257" y="2575874"/>
                  <a:pt x="2012159" y="2575874"/>
                </a:cubicBezTo>
                <a:close/>
                <a:moveTo>
                  <a:pt x="661072" y="2575874"/>
                </a:moveTo>
                <a:cubicBezTo>
                  <a:pt x="662888" y="2575874"/>
                  <a:pt x="664361" y="2577347"/>
                  <a:pt x="664361" y="2579163"/>
                </a:cubicBezTo>
                <a:cubicBezTo>
                  <a:pt x="664361" y="2580979"/>
                  <a:pt x="662888" y="2582452"/>
                  <a:pt x="661072" y="2582452"/>
                </a:cubicBezTo>
                <a:cubicBezTo>
                  <a:pt x="659256" y="2582452"/>
                  <a:pt x="657783" y="2580979"/>
                  <a:pt x="657783" y="2579163"/>
                </a:cubicBezTo>
                <a:cubicBezTo>
                  <a:pt x="657783" y="2577347"/>
                  <a:pt x="659256" y="2575874"/>
                  <a:pt x="661072" y="2575874"/>
                </a:cubicBezTo>
                <a:close/>
                <a:moveTo>
                  <a:pt x="2515362" y="2571927"/>
                </a:moveTo>
                <a:cubicBezTo>
                  <a:pt x="2516815" y="2571927"/>
                  <a:pt x="2517993" y="2572810"/>
                  <a:pt x="2517993" y="2573901"/>
                </a:cubicBezTo>
                <a:cubicBezTo>
                  <a:pt x="2517993" y="2574991"/>
                  <a:pt x="2516815" y="2575875"/>
                  <a:pt x="2515362" y="2575875"/>
                </a:cubicBezTo>
                <a:cubicBezTo>
                  <a:pt x="2513909" y="2575875"/>
                  <a:pt x="2512731" y="2574991"/>
                  <a:pt x="2512731" y="2573901"/>
                </a:cubicBezTo>
                <a:cubicBezTo>
                  <a:pt x="2512731" y="2572810"/>
                  <a:pt x="2513909" y="2571927"/>
                  <a:pt x="2515362" y="2571927"/>
                </a:cubicBezTo>
                <a:close/>
                <a:moveTo>
                  <a:pt x="2377886" y="2569296"/>
                </a:moveTo>
                <a:cubicBezTo>
                  <a:pt x="2379702" y="2569296"/>
                  <a:pt x="2381175" y="2570769"/>
                  <a:pt x="2381175" y="2572585"/>
                </a:cubicBezTo>
                <a:cubicBezTo>
                  <a:pt x="2381175" y="2574401"/>
                  <a:pt x="2379702" y="2575874"/>
                  <a:pt x="2377886" y="2575874"/>
                </a:cubicBezTo>
                <a:cubicBezTo>
                  <a:pt x="2376070" y="2575874"/>
                  <a:pt x="2374597" y="2574401"/>
                  <a:pt x="2374597" y="2572585"/>
                </a:cubicBezTo>
                <a:cubicBezTo>
                  <a:pt x="2374597" y="2570769"/>
                  <a:pt x="2376070" y="2569296"/>
                  <a:pt x="2377886" y="2569296"/>
                </a:cubicBezTo>
                <a:close/>
                <a:moveTo>
                  <a:pt x="803154" y="2566665"/>
                </a:moveTo>
                <a:cubicBezTo>
                  <a:pt x="805698" y="2566665"/>
                  <a:pt x="807760" y="2568727"/>
                  <a:pt x="807760" y="2571270"/>
                </a:cubicBezTo>
                <a:cubicBezTo>
                  <a:pt x="807760" y="2573814"/>
                  <a:pt x="805698" y="2575876"/>
                  <a:pt x="803154" y="2575876"/>
                </a:cubicBezTo>
                <a:cubicBezTo>
                  <a:pt x="800611" y="2575876"/>
                  <a:pt x="798549" y="2573814"/>
                  <a:pt x="798549" y="2571270"/>
                </a:cubicBezTo>
                <a:cubicBezTo>
                  <a:pt x="798549" y="2568727"/>
                  <a:pt x="800611" y="2566665"/>
                  <a:pt x="803154" y="2566665"/>
                </a:cubicBezTo>
                <a:close/>
                <a:moveTo>
                  <a:pt x="1267549" y="2566664"/>
                </a:moveTo>
                <a:cubicBezTo>
                  <a:pt x="1274451" y="2566664"/>
                  <a:pt x="1280047" y="2572260"/>
                  <a:pt x="1280047" y="2579162"/>
                </a:cubicBezTo>
                <a:cubicBezTo>
                  <a:pt x="1280047" y="2586064"/>
                  <a:pt x="1274451" y="2591660"/>
                  <a:pt x="1267549" y="2591660"/>
                </a:cubicBezTo>
                <a:cubicBezTo>
                  <a:pt x="1260647" y="2591660"/>
                  <a:pt x="1255051" y="2586064"/>
                  <a:pt x="1255051" y="2579162"/>
                </a:cubicBezTo>
                <a:cubicBezTo>
                  <a:pt x="1255051" y="2572260"/>
                  <a:pt x="1260647" y="2566664"/>
                  <a:pt x="1267549" y="2566664"/>
                </a:cubicBezTo>
                <a:close/>
                <a:moveTo>
                  <a:pt x="1772726" y="2562718"/>
                </a:moveTo>
                <a:cubicBezTo>
                  <a:pt x="1780355" y="2562718"/>
                  <a:pt x="1786540" y="2569197"/>
                  <a:pt x="1786540" y="2577189"/>
                </a:cubicBezTo>
                <a:cubicBezTo>
                  <a:pt x="1786540" y="2585181"/>
                  <a:pt x="1780355" y="2591660"/>
                  <a:pt x="1772726" y="2591660"/>
                </a:cubicBezTo>
                <a:cubicBezTo>
                  <a:pt x="1765097" y="2591660"/>
                  <a:pt x="1758912" y="2585181"/>
                  <a:pt x="1758912" y="2577189"/>
                </a:cubicBezTo>
                <a:cubicBezTo>
                  <a:pt x="1758912" y="2569197"/>
                  <a:pt x="1765097" y="2562718"/>
                  <a:pt x="1772726" y="2562718"/>
                </a:cubicBezTo>
                <a:close/>
                <a:moveTo>
                  <a:pt x="2233832" y="2553509"/>
                </a:moveTo>
                <a:cubicBezTo>
                  <a:pt x="2238918" y="2553509"/>
                  <a:pt x="2243041" y="2558516"/>
                  <a:pt x="2243041" y="2564692"/>
                </a:cubicBezTo>
                <a:cubicBezTo>
                  <a:pt x="2243041" y="2570868"/>
                  <a:pt x="2238918" y="2575875"/>
                  <a:pt x="2233832" y="2575875"/>
                </a:cubicBezTo>
                <a:cubicBezTo>
                  <a:pt x="2228746" y="2575875"/>
                  <a:pt x="2224623" y="2570868"/>
                  <a:pt x="2224623" y="2564692"/>
                </a:cubicBezTo>
                <a:cubicBezTo>
                  <a:pt x="2224623" y="2558516"/>
                  <a:pt x="2228746" y="2553509"/>
                  <a:pt x="2233832" y="2553509"/>
                </a:cubicBezTo>
                <a:close/>
                <a:moveTo>
                  <a:pt x="1184669" y="2544300"/>
                </a:moveTo>
                <a:cubicBezTo>
                  <a:pt x="1190845" y="2544300"/>
                  <a:pt x="1195852" y="2549307"/>
                  <a:pt x="1195852" y="2555483"/>
                </a:cubicBezTo>
                <a:cubicBezTo>
                  <a:pt x="1195852" y="2561659"/>
                  <a:pt x="1190845" y="2566666"/>
                  <a:pt x="1184669" y="2566666"/>
                </a:cubicBezTo>
                <a:cubicBezTo>
                  <a:pt x="1178493" y="2566666"/>
                  <a:pt x="1173486" y="2561659"/>
                  <a:pt x="1173486" y="2555483"/>
                </a:cubicBezTo>
                <a:cubicBezTo>
                  <a:pt x="1173486" y="2549307"/>
                  <a:pt x="1178493" y="2544300"/>
                  <a:pt x="1184669" y="2544300"/>
                </a:cubicBezTo>
                <a:close/>
                <a:moveTo>
                  <a:pt x="949840" y="2544300"/>
                </a:moveTo>
                <a:cubicBezTo>
                  <a:pt x="954200" y="2544300"/>
                  <a:pt x="957734" y="2547834"/>
                  <a:pt x="957734" y="2552194"/>
                </a:cubicBezTo>
                <a:cubicBezTo>
                  <a:pt x="957734" y="2556554"/>
                  <a:pt x="954200" y="2560088"/>
                  <a:pt x="949840" y="2560088"/>
                </a:cubicBezTo>
                <a:cubicBezTo>
                  <a:pt x="945480" y="2560088"/>
                  <a:pt x="941946" y="2556554"/>
                  <a:pt x="941946" y="2552194"/>
                </a:cubicBezTo>
                <a:cubicBezTo>
                  <a:pt x="941946" y="2547834"/>
                  <a:pt x="945480" y="2544300"/>
                  <a:pt x="949840" y="2544300"/>
                </a:cubicBezTo>
                <a:close/>
                <a:moveTo>
                  <a:pt x="2087146" y="2537723"/>
                </a:moveTo>
                <a:cubicBezTo>
                  <a:pt x="2094048" y="2537723"/>
                  <a:pt x="2099644" y="2542730"/>
                  <a:pt x="2099644" y="2548906"/>
                </a:cubicBezTo>
                <a:cubicBezTo>
                  <a:pt x="2099644" y="2555082"/>
                  <a:pt x="2094048" y="2560089"/>
                  <a:pt x="2087146" y="2560089"/>
                </a:cubicBezTo>
                <a:cubicBezTo>
                  <a:pt x="2080244" y="2560089"/>
                  <a:pt x="2074648" y="2555082"/>
                  <a:pt x="2074648" y="2548906"/>
                </a:cubicBezTo>
                <a:cubicBezTo>
                  <a:pt x="2074648" y="2542730"/>
                  <a:pt x="2080244" y="2537723"/>
                  <a:pt x="2087146" y="2537723"/>
                </a:cubicBezTo>
                <a:close/>
                <a:moveTo>
                  <a:pt x="1854292" y="2537723"/>
                </a:moveTo>
                <a:cubicBezTo>
                  <a:pt x="1861921" y="2537723"/>
                  <a:pt x="1868106" y="2544202"/>
                  <a:pt x="1868106" y="2552194"/>
                </a:cubicBezTo>
                <a:cubicBezTo>
                  <a:pt x="1868106" y="2560186"/>
                  <a:pt x="1861921" y="2566665"/>
                  <a:pt x="1854292" y="2566665"/>
                </a:cubicBezTo>
                <a:cubicBezTo>
                  <a:pt x="1846663" y="2566665"/>
                  <a:pt x="1840478" y="2560186"/>
                  <a:pt x="1840478" y="2552194"/>
                </a:cubicBezTo>
                <a:cubicBezTo>
                  <a:pt x="1840478" y="2544202"/>
                  <a:pt x="1846663" y="2537723"/>
                  <a:pt x="1854292" y="2537723"/>
                </a:cubicBezTo>
                <a:close/>
                <a:moveTo>
                  <a:pt x="596610" y="2519305"/>
                </a:moveTo>
                <a:cubicBezTo>
                  <a:pt x="599154" y="2519305"/>
                  <a:pt x="601216" y="2520778"/>
                  <a:pt x="601216" y="2522594"/>
                </a:cubicBezTo>
                <a:cubicBezTo>
                  <a:pt x="601216" y="2524410"/>
                  <a:pt x="599154" y="2525883"/>
                  <a:pt x="596610" y="2525883"/>
                </a:cubicBezTo>
                <a:cubicBezTo>
                  <a:pt x="594067" y="2525883"/>
                  <a:pt x="592005" y="2524410"/>
                  <a:pt x="592005" y="2522594"/>
                </a:cubicBezTo>
                <a:cubicBezTo>
                  <a:pt x="592005" y="2520778"/>
                  <a:pt x="594067" y="2519305"/>
                  <a:pt x="596610" y="2519305"/>
                </a:cubicBezTo>
                <a:close/>
                <a:moveTo>
                  <a:pt x="463737" y="2519305"/>
                </a:moveTo>
                <a:cubicBezTo>
                  <a:pt x="465553" y="2519305"/>
                  <a:pt x="467026" y="2520778"/>
                  <a:pt x="467026" y="2522594"/>
                </a:cubicBezTo>
                <a:cubicBezTo>
                  <a:pt x="467026" y="2524410"/>
                  <a:pt x="465553" y="2525883"/>
                  <a:pt x="463737" y="2525883"/>
                </a:cubicBezTo>
                <a:cubicBezTo>
                  <a:pt x="461921" y="2525883"/>
                  <a:pt x="460448" y="2524410"/>
                  <a:pt x="460448" y="2522594"/>
                </a:cubicBezTo>
                <a:cubicBezTo>
                  <a:pt x="460448" y="2520778"/>
                  <a:pt x="461921" y="2519305"/>
                  <a:pt x="463737" y="2519305"/>
                </a:cubicBezTo>
                <a:close/>
                <a:moveTo>
                  <a:pt x="735402" y="2512727"/>
                </a:moveTo>
                <a:cubicBezTo>
                  <a:pt x="739035" y="2512727"/>
                  <a:pt x="741980" y="2515672"/>
                  <a:pt x="741980" y="2519305"/>
                </a:cubicBezTo>
                <a:cubicBezTo>
                  <a:pt x="741980" y="2522938"/>
                  <a:pt x="739035" y="2525883"/>
                  <a:pt x="735402" y="2525883"/>
                </a:cubicBezTo>
                <a:cubicBezTo>
                  <a:pt x="731769" y="2525883"/>
                  <a:pt x="728824" y="2522938"/>
                  <a:pt x="728824" y="2519305"/>
                </a:cubicBezTo>
                <a:cubicBezTo>
                  <a:pt x="728824" y="2515672"/>
                  <a:pt x="731769" y="2512727"/>
                  <a:pt x="735402" y="2512727"/>
                </a:cubicBezTo>
                <a:close/>
                <a:moveTo>
                  <a:pt x="2573248" y="2510096"/>
                </a:moveTo>
                <a:cubicBezTo>
                  <a:pt x="2573975" y="2510096"/>
                  <a:pt x="2574564" y="2511569"/>
                  <a:pt x="2574564" y="2513385"/>
                </a:cubicBezTo>
                <a:cubicBezTo>
                  <a:pt x="2574564" y="2515201"/>
                  <a:pt x="2573975" y="2516674"/>
                  <a:pt x="2573248" y="2516674"/>
                </a:cubicBezTo>
                <a:cubicBezTo>
                  <a:pt x="2572521" y="2516674"/>
                  <a:pt x="2571932" y="2515201"/>
                  <a:pt x="2571932" y="2513385"/>
                </a:cubicBezTo>
                <a:cubicBezTo>
                  <a:pt x="2571932" y="2511569"/>
                  <a:pt x="2572521" y="2510096"/>
                  <a:pt x="2573248" y="2510096"/>
                </a:cubicBezTo>
                <a:close/>
                <a:moveTo>
                  <a:pt x="2440375" y="2510096"/>
                </a:moveTo>
                <a:cubicBezTo>
                  <a:pt x="2444008" y="2510096"/>
                  <a:pt x="2446953" y="2512158"/>
                  <a:pt x="2446953" y="2514701"/>
                </a:cubicBezTo>
                <a:cubicBezTo>
                  <a:pt x="2446953" y="2517245"/>
                  <a:pt x="2444008" y="2519307"/>
                  <a:pt x="2440375" y="2519307"/>
                </a:cubicBezTo>
                <a:cubicBezTo>
                  <a:pt x="2436743" y="2519307"/>
                  <a:pt x="2433797" y="2517245"/>
                  <a:pt x="2433797" y="2514701"/>
                </a:cubicBezTo>
                <a:cubicBezTo>
                  <a:pt x="2433797" y="2512158"/>
                  <a:pt x="2436743" y="2510096"/>
                  <a:pt x="2440375" y="2510096"/>
                </a:cubicBezTo>
                <a:close/>
                <a:moveTo>
                  <a:pt x="1106392" y="2510095"/>
                </a:moveTo>
                <a:cubicBezTo>
                  <a:pt x="1114384" y="2510095"/>
                  <a:pt x="1120863" y="2516280"/>
                  <a:pt x="1120863" y="2523909"/>
                </a:cubicBezTo>
                <a:cubicBezTo>
                  <a:pt x="1120863" y="2531538"/>
                  <a:pt x="1114384" y="2537723"/>
                  <a:pt x="1106392" y="2537723"/>
                </a:cubicBezTo>
                <a:cubicBezTo>
                  <a:pt x="1098400" y="2537723"/>
                  <a:pt x="1091921" y="2531538"/>
                  <a:pt x="1091921" y="2523909"/>
                </a:cubicBezTo>
                <a:cubicBezTo>
                  <a:pt x="1091921" y="2516280"/>
                  <a:pt x="1098400" y="2510095"/>
                  <a:pt x="1106392" y="2510095"/>
                </a:cubicBezTo>
                <a:close/>
                <a:moveTo>
                  <a:pt x="1932568" y="2503518"/>
                </a:moveTo>
                <a:cubicBezTo>
                  <a:pt x="1942014" y="2503518"/>
                  <a:pt x="1949671" y="2511175"/>
                  <a:pt x="1949671" y="2520621"/>
                </a:cubicBezTo>
                <a:cubicBezTo>
                  <a:pt x="1949671" y="2530067"/>
                  <a:pt x="1942014" y="2537724"/>
                  <a:pt x="1932568" y="2537724"/>
                </a:cubicBezTo>
                <a:cubicBezTo>
                  <a:pt x="1923122" y="2537724"/>
                  <a:pt x="1915465" y="2530067"/>
                  <a:pt x="1915465" y="2520621"/>
                </a:cubicBezTo>
                <a:cubicBezTo>
                  <a:pt x="1915465" y="2511175"/>
                  <a:pt x="1923122" y="2503518"/>
                  <a:pt x="1932568" y="2503518"/>
                </a:cubicBezTo>
                <a:close/>
                <a:moveTo>
                  <a:pt x="2302899" y="2500887"/>
                </a:moveTo>
                <a:cubicBezTo>
                  <a:pt x="2309801" y="2500887"/>
                  <a:pt x="2315397" y="2506483"/>
                  <a:pt x="2315397" y="2513385"/>
                </a:cubicBezTo>
                <a:cubicBezTo>
                  <a:pt x="2315397" y="2520287"/>
                  <a:pt x="2309801" y="2525883"/>
                  <a:pt x="2302899" y="2525883"/>
                </a:cubicBezTo>
                <a:cubicBezTo>
                  <a:pt x="2295997" y="2525883"/>
                  <a:pt x="2290401" y="2520287"/>
                  <a:pt x="2290401" y="2513385"/>
                </a:cubicBezTo>
                <a:cubicBezTo>
                  <a:pt x="2290401" y="2506483"/>
                  <a:pt x="2295997" y="2500887"/>
                  <a:pt x="2302899" y="2500887"/>
                </a:cubicBezTo>
                <a:close/>
                <a:moveTo>
                  <a:pt x="877484" y="2500887"/>
                </a:moveTo>
                <a:cubicBezTo>
                  <a:pt x="881844" y="2500887"/>
                  <a:pt x="885378" y="2504421"/>
                  <a:pt x="885378" y="2508781"/>
                </a:cubicBezTo>
                <a:cubicBezTo>
                  <a:pt x="885378" y="2513141"/>
                  <a:pt x="881844" y="2516675"/>
                  <a:pt x="877484" y="2516675"/>
                </a:cubicBezTo>
                <a:cubicBezTo>
                  <a:pt x="873124" y="2516675"/>
                  <a:pt x="869590" y="2513141"/>
                  <a:pt x="869590" y="2508781"/>
                </a:cubicBezTo>
                <a:cubicBezTo>
                  <a:pt x="869590" y="2504421"/>
                  <a:pt x="873124" y="2500887"/>
                  <a:pt x="877484" y="2500887"/>
                </a:cubicBezTo>
                <a:close/>
                <a:moveTo>
                  <a:pt x="1517507" y="2494308"/>
                </a:moveTo>
                <a:cubicBezTo>
                  <a:pt x="1528042" y="2494308"/>
                  <a:pt x="1536583" y="2502554"/>
                  <a:pt x="1536583" y="2512726"/>
                </a:cubicBezTo>
                <a:cubicBezTo>
                  <a:pt x="1536583" y="2522898"/>
                  <a:pt x="1528042" y="2531144"/>
                  <a:pt x="1517507" y="2531144"/>
                </a:cubicBezTo>
                <a:cubicBezTo>
                  <a:pt x="1506972" y="2531144"/>
                  <a:pt x="1498431" y="2522898"/>
                  <a:pt x="1498431" y="2512726"/>
                </a:cubicBezTo>
                <a:cubicBezTo>
                  <a:pt x="1498431" y="2502554"/>
                  <a:pt x="1506972" y="2494308"/>
                  <a:pt x="1517507" y="2494308"/>
                </a:cubicBezTo>
                <a:close/>
                <a:moveTo>
                  <a:pt x="1603677" y="2491677"/>
                </a:moveTo>
                <a:cubicBezTo>
                  <a:pt x="1613123" y="2491677"/>
                  <a:pt x="1620780" y="2499923"/>
                  <a:pt x="1620780" y="2510095"/>
                </a:cubicBezTo>
                <a:cubicBezTo>
                  <a:pt x="1620780" y="2520267"/>
                  <a:pt x="1613123" y="2528513"/>
                  <a:pt x="1603677" y="2528513"/>
                </a:cubicBezTo>
                <a:cubicBezTo>
                  <a:pt x="1594231" y="2528513"/>
                  <a:pt x="1586574" y="2520267"/>
                  <a:pt x="1586574" y="2510095"/>
                </a:cubicBezTo>
                <a:cubicBezTo>
                  <a:pt x="1586574" y="2499923"/>
                  <a:pt x="1594231" y="2491677"/>
                  <a:pt x="1603677" y="2491677"/>
                </a:cubicBezTo>
                <a:close/>
                <a:moveTo>
                  <a:pt x="1433311" y="2491677"/>
                </a:moveTo>
                <a:cubicBezTo>
                  <a:pt x="1443846" y="2491677"/>
                  <a:pt x="1452387" y="2499923"/>
                  <a:pt x="1452387" y="2510095"/>
                </a:cubicBezTo>
                <a:cubicBezTo>
                  <a:pt x="1452387" y="2520267"/>
                  <a:pt x="1443846" y="2528513"/>
                  <a:pt x="1433311" y="2528513"/>
                </a:cubicBezTo>
                <a:cubicBezTo>
                  <a:pt x="1422776" y="2528513"/>
                  <a:pt x="1414235" y="2520267"/>
                  <a:pt x="1414235" y="2510095"/>
                </a:cubicBezTo>
                <a:cubicBezTo>
                  <a:pt x="1414235" y="2499923"/>
                  <a:pt x="1422776" y="2491677"/>
                  <a:pt x="1433311" y="2491677"/>
                </a:cubicBezTo>
                <a:close/>
                <a:moveTo>
                  <a:pt x="2157529" y="2487731"/>
                </a:moveTo>
                <a:cubicBezTo>
                  <a:pt x="2165521" y="2487731"/>
                  <a:pt x="2172000" y="2494210"/>
                  <a:pt x="2172000" y="2502202"/>
                </a:cubicBezTo>
                <a:cubicBezTo>
                  <a:pt x="2172000" y="2510194"/>
                  <a:pt x="2165521" y="2516673"/>
                  <a:pt x="2157529" y="2516673"/>
                </a:cubicBezTo>
                <a:cubicBezTo>
                  <a:pt x="2149537" y="2516673"/>
                  <a:pt x="2143058" y="2510194"/>
                  <a:pt x="2143058" y="2502202"/>
                </a:cubicBezTo>
                <a:cubicBezTo>
                  <a:pt x="2143058" y="2494210"/>
                  <a:pt x="2149537" y="2487731"/>
                  <a:pt x="2157529" y="2487731"/>
                </a:cubicBezTo>
                <a:close/>
                <a:moveTo>
                  <a:pt x="1350429" y="2481153"/>
                </a:moveTo>
                <a:cubicBezTo>
                  <a:pt x="1360238" y="2481153"/>
                  <a:pt x="1368189" y="2489104"/>
                  <a:pt x="1368189" y="2498913"/>
                </a:cubicBezTo>
                <a:cubicBezTo>
                  <a:pt x="1368189" y="2508722"/>
                  <a:pt x="1360238" y="2516673"/>
                  <a:pt x="1350429" y="2516673"/>
                </a:cubicBezTo>
                <a:cubicBezTo>
                  <a:pt x="1340620" y="2516673"/>
                  <a:pt x="1332669" y="2508722"/>
                  <a:pt x="1332669" y="2498913"/>
                </a:cubicBezTo>
                <a:cubicBezTo>
                  <a:pt x="1332669" y="2489104"/>
                  <a:pt x="1340620" y="2481153"/>
                  <a:pt x="1350429" y="2481153"/>
                </a:cubicBezTo>
                <a:close/>
                <a:moveTo>
                  <a:pt x="1687873" y="2478522"/>
                </a:moveTo>
                <a:cubicBezTo>
                  <a:pt x="1697319" y="2478522"/>
                  <a:pt x="1704976" y="2487063"/>
                  <a:pt x="1704976" y="2497598"/>
                </a:cubicBezTo>
                <a:cubicBezTo>
                  <a:pt x="1704976" y="2508133"/>
                  <a:pt x="1697319" y="2516674"/>
                  <a:pt x="1687873" y="2516674"/>
                </a:cubicBezTo>
                <a:cubicBezTo>
                  <a:pt x="1678427" y="2516674"/>
                  <a:pt x="1670770" y="2508133"/>
                  <a:pt x="1670770" y="2497598"/>
                </a:cubicBezTo>
                <a:cubicBezTo>
                  <a:pt x="1670770" y="2487063"/>
                  <a:pt x="1678427" y="2478522"/>
                  <a:pt x="1687873" y="2478522"/>
                </a:cubicBezTo>
                <a:close/>
                <a:moveTo>
                  <a:pt x="1029431" y="2475890"/>
                </a:moveTo>
                <a:cubicBezTo>
                  <a:pt x="1036333" y="2475890"/>
                  <a:pt x="1041929" y="2481486"/>
                  <a:pt x="1041929" y="2488388"/>
                </a:cubicBezTo>
                <a:cubicBezTo>
                  <a:pt x="1041929" y="2495290"/>
                  <a:pt x="1036333" y="2500886"/>
                  <a:pt x="1029431" y="2500886"/>
                </a:cubicBezTo>
                <a:cubicBezTo>
                  <a:pt x="1022529" y="2500886"/>
                  <a:pt x="1016933" y="2495290"/>
                  <a:pt x="1016933" y="2488388"/>
                </a:cubicBezTo>
                <a:cubicBezTo>
                  <a:pt x="1016933" y="2481486"/>
                  <a:pt x="1022529" y="2475890"/>
                  <a:pt x="1029431" y="2475890"/>
                </a:cubicBezTo>
                <a:close/>
                <a:moveTo>
                  <a:pt x="2007555" y="2466682"/>
                </a:moveTo>
                <a:cubicBezTo>
                  <a:pt x="2017001" y="2466682"/>
                  <a:pt x="2024658" y="2474339"/>
                  <a:pt x="2024658" y="2483785"/>
                </a:cubicBezTo>
                <a:cubicBezTo>
                  <a:pt x="2024658" y="2493231"/>
                  <a:pt x="2017001" y="2500888"/>
                  <a:pt x="2007555" y="2500888"/>
                </a:cubicBezTo>
                <a:cubicBezTo>
                  <a:pt x="1998109" y="2500888"/>
                  <a:pt x="1990452" y="2493231"/>
                  <a:pt x="1990452" y="2483785"/>
                </a:cubicBezTo>
                <a:cubicBezTo>
                  <a:pt x="1990452" y="2474339"/>
                  <a:pt x="1998109" y="2466682"/>
                  <a:pt x="2007555" y="2466682"/>
                </a:cubicBezTo>
                <a:close/>
                <a:moveTo>
                  <a:pt x="1267549" y="2466682"/>
                </a:moveTo>
                <a:cubicBezTo>
                  <a:pt x="1275905" y="2466682"/>
                  <a:pt x="1282678" y="2473455"/>
                  <a:pt x="1282678" y="2481811"/>
                </a:cubicBezTo>
                <a:cubicBezTo>
                  <a:pt x="1282678" y="2490167"/>
                  <a:pt x="1275905" y="2496940"/>
                  <a:pt x="1267549" y="2496940"/>
                </a:cubicBezTo>
                <a:cubicBezTo>
                  <a:pt x="1259193" y="2496940"/>
                  <a:pt x="1252420" y="2490167"/>
                  <a:pt x="1252420" y="2481811"/>
                </a:cubicBezTo>
                <a:cubicBezTo>
                  <a:pt x="1252420" y="2473455"/>
                  <a:pt x="1259193" y="2466682"/>
                  <a:pt x="1267549" y="2466682"/>
                </a:cubicBezTo>
                <a:close/>
                <a:moveTo>
                  <a:pt x="1770753" y="2460104"/>
                </a:moveTo>
                <a:cubicBezTo>
                  <a:pt x="1780925" y="2460104"/>
                  <a:pt x="1789171" y="2468350"/>
                  <a:pt x="1789171" y="2478522"/>
                </a:cubicBezTo>
                <a:cubicBezTo>
                  <a:pt x="1789171" y="2488694"/>
                  <a:pt x="1780925" y="2496940"/>
                  <a:pt x="1770753" y="2496940"/>
                </a:cubicBezTo>
                <a:cubicBezTo>
                  <a:pt x="1760581" y="2496940"/>
                  <a:pt x="1752335" y="2488694"/>
                  <a:pt x="1752335" y="2478522"/>
                </a:cubicBezTo>
                <a:cubicBezTo>
                  <a:pt x="1752335" y="2468350"/>
                  <a:pt x="1760581" y="2460104"/>
                  <a:pt x="1770753" y="2460104"/>
                </a:cubicBezTo>
                <a:close/>
                <a:moveTo>
                  <a:pt x="671598" y="2456158"/>
                </a:moveTo>
                <a:cubicBezTo>
                  <a:pt x="674142" y="2456158"/>
                  <a:pt x="676204" y="2458514"/>
                  <a:pt x="676204" y="2461420"/>
                </a:cubicBezTo>
                <a:cubicBezTo>
                  <a:pt x="676204" y="2464326"/>
                  <a:pt x="674142" y="2466683"/>
                  <a:pt x="671598" y="2466683"/>
                </a:cubicBezTo>
                <a:cubicBezTo>
                  <a:pt x="669055" y="2466683"/>
                  <a:pt x="666993" y="2464326"/>
                  <a:pt x="666993" y="2461420"/>
                </a:cubicBezTo>
                <a:cubicBezTo>
                  <a:pt x="666993" y="2458514"/>
                  <a:pt x="669055" y="2456158"/>
                  <a:pt x="671598" y="2456158"/>
                </a:cubicBezTo>
                <a:close/>
                <a:moveTo>
                  <a:pt x="537409" y="2456158"/>
                </a:moveTo>
                <a:cubicBezTo>
                  <a:pt x="539953" y="2456158"/>
                  <a:pt x="542015" y="2458514"/>
                  <a:pt x="542015" y="2461420"/>
                </a:cubicBezTo>
                <a:cubicBezTo>
                  <a:pt x="542015" y="2464326"/>
                  <a:pt x="539953" y="2466683"/>
                  <a:pt x="537409" y="2466683"/>
                </a:cubicBezTo>
                <a:cubicBezTo>
                  <a:pt x="534866" y="2466683"/>
                  <a:pt x="532804" y="2464326"/>
                  <a:pt x="532804" y="2461420"/>
                </a:cubicBezTo>
                <a:cubicBezTo>
                  <a:pt x="532804" y="2458514"/>
                  <a:pt x="534866" y="2456158"/>
                  <a:pt x="537409" y="2456158"/>
                </a:cubicBezTo>
                <a:close/>
                <a:moveTo>
                  <a:pt x="409141" y="2453526"/>
                </a:moveTo>
                <a:cubicBezTo>
                  <a:pt x="409868" y="2453526"/>
                  <a:pt x="410457" y="2454999"/>
                  <a:pt x="410457" y="2456815"/>
                </a:cubicBezTo>
                <a:cubicBezTo>
                  <a:pt x="410457" y="2458631"/>
                  <a:pt x="409868" y="2460104"/>
                  <a:pt x="409141" y="2460104"/>
                </a:cubicBezTo>
                <a:cubicBezTo>
                  <a:pt x="408414" y="2460104"/>
                  <a:pt x="407825" y="2458631"/>
                  <a:pt x="407825" y="2456815"/>
                </a:cubicBezTo>
                <a:cubicBezTo>
                  <a:pt x="407825" y="2454999"/>
                  <a:pt x="408414" y="2453526"/>
                  <a:pt x="409141" y="2453526"/>
                </a:cubicBezTo>
                <a:close/>
                <a:moveTo>
                  <a:pt x="2498261" y="2450895"/>
                </a:moveTo>
                <a:cubicBezTo>
                  <a:pt x="2501167" y="2450895"/>
                  <a:pt x="2503523" y="2452957"/>
                  <a:pt x="2503523" y="2455500"/>
                </a:cubicBezTo>
                <a:cubicBezTo>
                  <a:pt x="2503523" y="2458044"/>
                  <a:pt x="2501167" y="2460106"/>
                  <a:pt x="2498261" y="2460106"/>
                </a:cubicBezTo>
                <a:cubicBezTo>
                  <a:pt x="2495355" y="2460106"/>
                  <a:pt x="2492998" y="2458044"/>
                  <a:pt x="2492998" y="2455500"/>
                </a:cubicBezTo>
                <a:cubicBezTo>
                  <a:pt x="2492998" y="2452957"/>
                  <a:pt x="2495355" y="2450895"/>
                  <a:pt x="2498261" y="2450895"/>
                </a:cubicBezTo>
                <a:close/>
                <a:moveTo>
                  <a:pt x="811047" y="2450895"/>
                </a:moveTo>
                <a:cubicBezTo>
                  <a:pt x="814317" y="2450895"/>
                  <a:pt x="816967" y="2453545"/>
                  <a:pt x="816967" y="2456815"/>
                </a:cubicBezTo>
                <a:cubicBezTo>
                  <a:pt x="816967" y="2460085"/>
                  <a:pt x="814317" y="2462735"/>
                  <a:pt x="811047" y="2462735"/>
                </a:cubicBezTo>
                <a:cubicBezTo>
                  <a:pt x="807777" y="2462735"/>
                  <a:pt x="805127" y="2460085"/>
                  <a:pt x="805127" y="2456815"/>
                </a:cubicBezTo>
                <a:cubicBezTo>
                  <a:pt x="805127" y="2453545"/>
                  <a:pt x="807777" y="2450895"/>
                  <a:pt x="811047" y="2450895"/>
                </a:cubicBezTo>
                <a:close/>
                <a:moveTo>
                  <a:pt x="2366704" y="2446949"/>
                </a:moveTo>
                <a:cubicBezTo>
                  <a:pt x="2371064" y="2446949"/>
                  <a:pt x="2374598" y="2450483"/>
                  <a:pt x="2374598" y="2454843"/>
                </a:cubicBezTo>
                <a:cubicBezTo>
                  <a:pt x="2374598" y="2459203"/>
                  <a:pt x="2371064" y="2462737"/>
                  <a:pt x="2366704" y="2462737"/>
                </a:cubicBezTo>
                <a:cubicBezTo>
                  <a:pt x="2362344" y="2462737"/>
                  <a:pt x="2358810" y="2459203"/>
                  <a:pt x="2358810" y="2454843"/>
                </a:cubicBezTo>
                <a:cubicBezTo>
                  <a:pt x="2358810" y="2450483"/>
                  <a:pt x="2362344" y="2446949"/>
                  <a:pt x="2366704" y="2446949"/>
                </a:cubicBezTo>
                <a:close/>
                <a:moveTo>
                  <a:pt x="1184669" y="2440370"/>
                </a:moveTo>
                <a:cubicBezTo>
                  <a:pt x="1192298" y="2440370"/>
                  <a:pt x="1198483" y="2446849"/>
                  <a:pt x="1198483" y="2454841"/>
                </a:cubicBezTo>
                <a:cubicBezTo>
                  <a:pt x="1198483" y="2462833"/>
                  <a:pt x="1192298" y="2469312"/>
                  <a:pt x="1184669" y="2469312"/>
                </a:cubicBezTo>
                <a:cubicBezTo>
                  <a:pt x="1177040" y="2469312"/>
                  <a:pt x="1170855" y="2462833"/>
                  <a:pt x="1170855" y="2454841"/>
                </a:cubicBezTo>
                <a:cubicBezTo>
                  <a:pt x="1170855" y="2446849"/>
                  <a:pt x="1177040" y="2440370"/>
                  <a:pt x="1184669" y="2440370"/>
                </a:cubicBezTo>
                <a:close/>
                <a:moveTo>
                  <a:pt x="2225938" y="2437740"/>
                </a:moveTo>
                <a:cubicBezTo>
                  <a:pt x="2233930" y="2437740"/>
                  <a:pt x="2240409" y="2444219"/>
                  <a:pt x="2240409" y="2452211"/>
                </a:cubicBezTo>
                <a:cubicBezTo>
                  <a:pt x="2240409" y="2460203"/>
                  <a:pt x="2233930" y="2466682"/>
                  <a:pt x="2225938" y="2466682"/>
                </a:cubicBezTo>
                <a:cubicBezTo>
                  <a:pt x="2217946" y="2466682"/>
                  <a:pt x="2211467" y="2460203"/>
                  <a:pt x="2211467" y="2452211"/>
                </a:cubicBezTo>
                <a:cubicBezTo>
                  <a:pt x="2211467" y="2444219"/>
                  <a:pt x="2217946" y="2437740"/>
                  <a:pt x="2225938" y="2437740"/>
                </a:cubicBezTo>
                <a:close/>
                <a:moveTo>
                  <a:pt x="1851003" y="2435108"/>
                </a:moveTo>
                <a:cubicBezTo>
                  <a:pt x="1860449" y="2435108"/>
                  <a:pt x="1868106" y="2442765"/>
                  <a:pt x="1868106" y="2452211"/>
                </a:cubicBezTo>
                <a:cubicBezTo>
                  <a:pt x="1868106" y="2461657"/>
                  <a:pt x="1860449" y="2469314"/>
                  <a:pt x="1851003" y="2469314"/>
                </a:cubicBezTo>
                <a:cubicBezTo>
                  <a:pt x="1841557" y="2469314"/>
                  <a:pt x="1833900" y="2461657"/>
                  <a:pt x="1833900" y="2452211"/>
                </a:cubicBezTo>
                <a:cubicBezTo>
                  <a:pt x="1833900" y="2442765"/>
                  <a:pt x="1841557" y="2435108"/>
                  <a:pt x="1851003" y="2435108"/>
                </a:cubicBezTo>
                <a:close/>
                <a:moveTo>
                  <a:pt x="956417" y="2431161"/>
                </a:moveTo>
                <a:cubicBezTo>
                  <a:pt x="964409" y="2431161"/>
                  <a:pt x="970888" y="2437640"/>
                  <a:pt x="970888" y="2445632"/>
                </a:cubicBezTo>
                <a:cubicBezTo>
                  <a:pt x="970888" y="2453624"/>
                  <a:pt x="964409" y="2460103"/>
                  <a:pt x="956417" y="2460103"/>
                </a:cubicBezTo>
                <a:cubicBezTo>
                  <a:pt x="948425" y="2460103"/>
                  <a:pt x="941946" y="2453624"/>
                  <a:pt x="941946" y="2445632"/>
                </a:cubicBezTo>
                <a:cubicBezTo>
                  <a:pt x="941946" y="2437640"/>
                  <a:pt x="948425" y="2431161"/>
                  <a:pt x="956417" y="2431161"/>
                </a:cubicBezTo>
                <a:close/>
                <a:moveTo>
                  <a:pt x="2080569" y="2421953"/>
                </a:moveTo>
                <a:cubicBezTo>
                  <a:pt x="2091104" y="2421953"/>
                  <a:pt x="2099645" y="2430494"/>
                  <a:pt x="2099645" y="2441029"/>
                </a:cubicBezTo>
                <a:cubicBezTo>
                  <a:pt x="2099645" y="2451564"/>
                  <a:pt x="2091104" y="2460105"/>
                  <a:pt x="2080569" y="2460105"/>
                </a:cubicBezTo>
                <a:cubicBezTo>
                  <a:pt x="2070034" y="2460105"/>
                  <a:pt x="2061493" y="2451564"/>
                  <a:pt x="2061493" y="2441029"/>
                </a:cubicBezTo>
                <a:cubicBezTo>
                  <a:pt x="2061493" y="2430494"/>
                  <a:pt x="2070034" y="2421953"/>
                  <a:pt x="2080569" y="2421953"/>
                </a:cubicBezTo>
                <a:close/>
                <a:moveTo>
                  <a:pt x="1107708" y="2403534"/>
                </a:moveTo>
                <a:cubicBezTo>
                  <a:pt x="1117880" y="2403534"/>
                  <a:pt x="1126126" y="2411780"/>
                  <a:pt x="1126126" y="2421952"/>
                </a:cubicBezTo>
                <a:cubicBezTo>
                  <a:pt x="1126126" y="2432124"/>
                  <a:pt x="1117880" y="2440370"/>
                  <a:pt x="1107708" y="2440370"/>
                </a:cubicBezTo>
                <a:cubicBezTo>
                  <a:pt x="1097536" y="2440370"/>
                  <a:pt x="1089290" y="2432124"/>
                  <a:pt x="1089290" y="2421952"/>
                </a:cubicBezTo>
                <a:cubicBezTo>
                  <a:pt x="1089290" y="2411780"/>
                  <a:pt x="1097536" y="2403534"/>
                  <a:pt x="1107708" y="2403534"/>
                </a:cubicBezTo>
                <a:close/>
                <a:moveTo>
                  <a:pt x="1929280" y="2396957"/>
                </a:moveTo>
                <a:cubicBezTo>
                  <a:pt x="1940542" y="2396957"/>
                  <a:pt x="1949672" y="2406676"/>
                  <a:pt x="1949672" y="2418664"/>
                </a:cubicBezTo>
                <a:cubicBezTo>
                  <a:pt x="1949672" y="2430652"/>
                  <a:pt x="1940542" y="2440371"/>
                  <a:pt x="1929280" y="2440371"/>
                </a:cubicBezTo>
                <a:cubicBezTo>
                  <a:pt x="1918018" y="2440371"/>
                  <a:pt x="1908888" y="2430652"/>
                  <a:pt x="1908888" y="2418664"/>
                </a:cubicBezTo>
                <a:cubicBezTo>
                  <a:pt x="1908888" y="2406676"/>
                  <a:pt x="1918018" y="2396957"/>
                  <a:pt x="1929280" y="2396957"/>
                </a:cubicBezTo>
                <a:close/>
                <a:moveTo>
                  <a:pt x="1517507" y="2396957"/>
                </a:moveTo>
                <a:cubicBezTo>
                  <a:pt x="1529495" y="2396957"/>
                  <a:pt x="1539214" y="2406676"/>
                  <a:pt x="1539214" y="2418664"/>
                </a:cubicBezTo>
                <a:cubicBezTo>
                  <a:pt x="1539214" y="2430652"/>
                  <a:pt x="1529495" y="2440371"/>
                  <a:pt x="1517507" y="2440371"/>
                </a:cubicBezTo>
                <a:cubicBezTo>
                  <a:pt x="1505519" y="2440371"/>
                  <a:pt x="1495800" y="2430652"/>
                  <a:pt x="1495800" y="2418664"/>
                </a:cubicBezTo>
                <a:cubicBezTo>
                  <a:pt x="1495800" y="2406676"/>
                  <a:pt x="1505519" y="2396957"/>
                  <a:pt x="1517507" y="2396957"/>
                </a:cubicBezTo>
                <a:close/>
                <a:moveTo>
                  <a:pt x="612397" y="2396957"/>
                </a:moveTo>
                <a:cubicBezTo>
                  <a:pt x="614941" y="2396957"/>
                  <a:pt x="617003" y="2399019"/>
                  <a:pt x="617003" y="2401562"/>
                </a:cubicBezTo>
                <a:cubicBezTo>
                  <a:pt x="617003" y="2404106"/>
                  <a:pt x="614941" y="2406168"/>
                  <a:pt x="612397" y="2406168"/>
                </a:cubicBezTo>
                <a:cubicBezTo>
                  <a:pt x="609854" y="2406168"/>
                  <a:pt x="607792" y="2404106"/>
                  <a:pt x="607792" y="2401562"/>
                </a:cubicBezTo>
                <a:cubicBezTo>
                  <a:pt x="607792" y="2399019"/>
                  <a:pt x="609854" y="2396957"/>
                  <a:pt x="612397" y="2396957"/>
                </a:cubicBezTo>
                <a:close/>
                <a:moveTo>
                  <a:pt x="1433310" y="2394326"/>
                </a:moveTo>
                <a:cubicBezTo>
                  <a:pt x="1445298" y="2394326"/>
                  <a:pt x="1455017" y="2404045"/>
                  <a:pt x="1455017" y="2416033"/>
                </a:cubicBezTo>
                <a:cubicBezTo>
                  <a:pt x="1455017" y="2428021"/>
                  <a:pt x="1445298" y="2437740"/>
                  <a:pt x="1433310" y="2437740"/>
                </a:cubicBezTo>
                <a:cubicBezTo>
                  <a:pt x="1421322" y="2437740"/>
                  <a:pt x="1411603" y="2428021"/>
                  <a:pt x="1411603" y="2416033"/>
                </a:cubicBezTo>
                <a:cubicBezTo>
                  <a:pt x="1411603" y="2404045"/>
                  <a:pt x="1421322" y="2394326"/>
                  <a:pt x="1433310" y="2394326"/>
                </a:cubicBezTo>
                <a:close/>
                <a:moveTo>
                  <a:pt x="744611" y="2394326"/>
                </a:moveTo>
                <a:cubicBezTo>
                  <a:pt x="749697" y="2394326"/>
                  <a:pt x="753820" y="2397860"/>
                  <a:pt x="753820" y="2402220"/>
                </a:cubicBezTo>
                <a:cubicBezTo>
                  <a:pt x="753820" y="2406580"/>
                  <a:pt x="749697" y="2410114"/>
                  <a:pt x="744611" y="2410114"/>
                </a:cubicBezTo>
                <a:cubicBezTo>
                  <a:pt x="739525" y="2410114"/>
                  <a:pt x="735402" y="2406580"/>
                  <a:pt x="735402" y="2402220"/>
                </a:cubicBezTo>
                <a:cubicBezTo>
                  <a:pt x="735402" y="2397860"/>
                  <a:pt x="739525" y="2394326"/>
                  <a:pt x="744611" y="2394326"/>
                </a:cubicBezTo>
                <a:close/>
                <a:moveTo>
                  <a:pt x="482155" y="2394326"/>
                </a:moveTo>
                <a:cubicBezTo>
                  <a:pt x="483971" y="2394326"/>
                  <a:pt x="485444" y="2395799"/>
                  <a:pt x="485444" y="2397615"/>
                </a:cubicBezTo>
                <a:cubicBezTo>
                  <a:pt x="485444" y="2399431"/>
                  <a:pt x="483971" y="2400904"/>
                  <a:pt x="482155" y="2400904"/>
                </a:cubicBezTo>
                <a:cubicBezTo>
                  <a:pt x="480339" y="2400904"/>
                  <a:pt x="478866" y="2399431"/>
                  <a:pt x="478866" y="2397615"/>
                </a:cubicBezTo>
                <a:cubicBezTo>
                  <a:pt x="478866" y="2395799"/>
                  <a:pt x="480339" y="2394326"/>
                  <a:pt x="482155" y="2394326"/>
                </a:cubicBezTo>
                <a:close/>
                <a:moveTo>
                  <a:pt x="1601703" y="2390379"/>
                </a:moveTo>
                <a:cubicBezTo>
                  <a:pt x="1613691" y="2390379"/>
                  <a:pt x="1623410" y="2400392"/>
                  <a:pt x="1623410" y="2412744"/>
                </a:cubicBezTo>
                <a:cubicBezTo>
                  <a:pt x="1623410" y="2425096"/>
                  <a:pt x="1613691" y="2435109"/>
                  <a:pt x="1601703" y="2435109"/>
                </a:cubicBezTo>
                <a:cubicBezTo>
                  <a:pt x="1589715" y="2435109"/>
                  <a:pt x="1579996" y="2425096"/>
                  <a:pt x="1579996" y="2412744"/>
                </a:cubicBezTo>
                <a:cubicBezTo>
                  <a:pt x="1579996" y="2400392"/>
                  <a:pt x="1589715" y="2390379"/>
                  <a:pt x="1601703" y="2390379"/>
                </a:cubicBezTo>
                <a:close/>
                <a:moveTo>
                  <a:pt x="2554173" y="2385117"/>
                </a:moveTo>
                <a:cubicBezTo>
                  <a:pt x="2556716" y="2385117"/>
                  <a:pt x="2558778" y="2387179"/>
                  <a:pt x="2558778" y="2389722"/>
                </a:cubicBezTo>
                <a:cubicBezTo>
                  <a:pt x="2558778" y="2392266"/>
                  <a:pt x="2556716" y="2394328"/>
                  <a:pt x="2554173" y="2394328"/>
                </a:cubicBezTo>
                <a:cubicBezTo>
                  <a:pt x="2551629" y="2394328"/>
                  <a:pt x="2549567" y="2392266"/>
                  <a:pt x="2549567" y="2389722"/>
                </a:cubicBezTo>
                <a:cubicBezTo>
                  <a:pt x="2549567" y="2387179"/>
                  <a:pt x="2551629" y="2385117"/>
                  <a:pt x="2554173" y="2385117"/>
                </a:cubicBezTo>
                <a:close/>
                <a:moveTo>
                  <a:pt x="2425247" y="2385117"/>
                </a:moveTo>
                <a:cubicBezTo>
                  <a:pt x="2432149" y="2385117"/>
                  <a:pt x="2437745" y="2389829"/>
                  <a:pt x="2437745" y="2395642"/>
                </a:cubicBezTo>
                <a:cubicBezTo>
                  <a:pt x="2437745" y="2401455"/>
                  <a:pt x="2432149" y="2406167"/>
                  <a:pt x="2425247" y="2406167"/>
                </a:cubicBezTo>
                <a:cubicBezTo>
                  <a:pt x="2418345" y="2406167"/>
                  <a:pt x="2412749" y="2401455"/>
                  <a:pt x="2412749" y="2395642"/>
                </a:cubicBezTo>
                <a:cubicBezTo>
                  <a:pt x="2412749" y="2389829"/>
                  <a:pt x="2418345" y="2385117"/>
                  <a:pt x="2425247" y="2385117"/>
                </a:cubicBezTo>
                <a:close/>
                <a:moveTo>
                  <a:pt x="886035" y="2385117"/>
                </a:moveTo>
                <a:cubicBezTo>
                  <a:pt x="892937" y="2385117"/>
                  <a:pt x="898533" y="2389829"/>
                  <a:pt x="898533" y="2395642"/>
                </a:cubicBezTo>
                <a:cubicBezTo>
                  <a:pt x="898533" y="2401455"/>
                  <a:pt x="892937" y="2406167"/>
                  <a:pt x="886035" y="2406167"/>
                </a:cubicBezTo>
                <a:cubicBezTo>
                  <a:pt x="879133" y="2406167"/>
                  <a:pt x="873537" y="2401455"/>
                  <a:pt x="873537" y="2395642"/>
                </a:cubicBezTo>
                <a:cubicBezTo>
                  <a:pt x="873537" y="2389829"/>
                  <a:pt x="879133" y="2385117"/>
                  <a:pt x="886035" y="2385117"/>
                </a:cubicBezTo>
                <a:close/>
                <a:moveTo>
                  <a:pt x="357176" y="2385117"/>
                </a:moveTo>
                <a:cubicBezTo>
                  <a:pt x="358992" y="2385117"/>
                  <a:pt x="360465" y="2386295"/>
                  <a:pt x="360465" y="2387748"/>
                </a:cubicBezTo>
                <a:cubicBezTo>
                  <a:pt x="360465" y="2389201"/>
                  <a:pt x="358992" y="2390379"/>
                  <a:pt x="357176" y="2390379"/>
                </a:cubicBezTo>
                <a:cubicBezTo>
                  <a:pt x="355360" y="2390379"/>
                  <a:pt x="353887" y="2389201"/>
                  <a:pt x="353887" y="2387748"/>
                </a:cubicBezTo>
                <a:cubicBezTo>
                  <a:pt x="353887" y="2386295"/>
                  <a:pt x="355360" y="2385117"/>
                  <a:pt x="357176" y="2385117"/>
                </a:cubicBezTo>
                <a:close/>
                <a:moveTo>
                  <a:pt x="2290401" y="2381170"/>
                </a:moveTo>
                <a:cubicBezTo>
                  <a:pt x="2299120" y="2381170"/>
                  <a:pt x="2306188" y="2388238"/>
                  <a:pt x="2306188" y="2396957"/>
                </a:cubicBezTo>
                <a:cubicBezTo>
                  <a:pt x="2306188" y="2405676"/>
                  <a:pt x="2299120" y="2412744"/>
                  <a:pt x="2290401" y="2412744"/>
                </a:cubicBezTo>
                <a:cubicBezTo>
                  <a:pt x="2281682" y="2412744"/>
                  <a:pt x="2274614" y="2405676"/>
                  <a:pt x="2274614" y="2396957"/>
                </a:cubicBezTo>
                <a:cubicBezTo>
                  <a:pt x="2274614" y="2388238"/>
                  <a:pt x="2281682" y="2381170"/>
                  <a:pt x="2290401" y="2381170"/>
                </a:cubicBezTo>
                <a:close/>
                <a:moveTo>
                  <a:pt x="1350430" y="2381170"/>
                </a:moveTo>
                <a:cubicBezTo>
                  <a:pt x="1361692" y="2381170"/>
                  <a:pt x="1370822" y="2390299"/>
                  <a:pt x="1370822" y="2401561"/>
                </a:cubicBezTo>
                <a:cubicBezTo>
                  <a:pt x="1370822" y="2412823"/>
                  <a:pt x="1361692" y="2421952"/>
                  <a:pt x="1350430" y="2421952"/>
                </a:cubicBezTo>
                <a:cubicBezTo>
                  <a:pt x="1339168" y="2421952"/>
                  <a:pt x="1330038" y="2412823"/>
                  <a:pt x="1330038" y="2401561"/>
                </a:cubicBezTo>
                <a:cubicBezTo>
                  <a:pt x="1330038" y="2390299"/>
                  <a:pt x="1339168" y="2381170"/>
                  <a:pt x="1350430" y="2381170"/>
                </a:cubicBezTo>
                <a:close/>
                <a:moveTo>
                  <a:pt x="2677835" y="2378539"/>
                </a:moveTo>
                <a:cubicBezTo>
                  <a:pt x="2679651" y="2378539"/>
                  <a:pt x="2681124" y="2379128"/>
                  <a:pt x="2681124" y="2379855"/>
                </a:cubicBezTo>
                <a:cubicBezTo>
                  <a:pt x="2681124" y="2380582"/>
                  <a:pt x="2679651" y="2381171"/>
                  <a:pt x="2677835" y="2381171"/>
                </a:cubicBezTo>
                <a:cubicBezTo>
                  <a:pt x="2676019" y="2381171"/>
                  <a:pt x="2674546" y="2380582"/>
                  <a:pt x="2674546" y="2379855"/>
                </a:cubicBezTo>
                <a:cubicBezTo>
                  <a:pt x="2674546" y="2379128"/>
                  <a:pt x="2676019" y="2378539"/>
                  <a:pt x="2677835" y="2378539"/>
                </a:cubicBezTo>
                <a:close/>
                <a:moveTo>
                  <a:pt x="1686557" y="2378539"/>
                </a:moveTo>
                <a:cubicBezTo>
                  <a:pt x="1698909" y="2378539"/>
                  <a:pt x="1708922" y="2388258"/>
                  <a:pt x="1708922" y="2400246"/>
                </a:cubicBezTo>
                <a:cubicBezTo>
                  <a:pt x="1708922" y="2412234"/>
                  <a:pt x="1698909" y="2421953"/>
                  <a:pt x="1686557" y="2421953"/>
                </a:cubicBezTo>
                <a:cubicBezTo>
                  <a:pt x="1674205" y="2421953"/>
                  <a:pt x="1664192" y="2412234"/>
                  <a:pt x="1664192" y="2400246"/>
                </a:cubicBezTo>
                <a:cubicBezTo>
                  <a:pt x="1664192" y="2388258"/>
                  <a:pt x="1674205" y="2378539"/>
                  <a:pt x="1686557" y="2378539"/>
                </a:cubicBezTo>
                <a:close/>
                <a:moveTo>
                  <a:pt x="2150952" y="2375908"/>
                </a:moveTo>
                <a:cubicBezTo>
                  <a:pt x="2160398" y="2375908"/>
                  <a:pt x="2168055" y="2383565"/>
                  <a:pt x="2168055" y="2393011"/>
                </a:cubicBezTo>
                <a:cubicBezTo>
                  <a:pt x="2168055" y="2402457"/>
                  <a:pt x="2160398" y="2410114"/>
                  <a:pt x="2150952" y="2410114"/>
                </a:cubicBezTo>
                <a:cubicBezTo>
                  <a:pt x="2141506" y="2410114"/>
                  <a:pt x="2133849" y="2402457"/>
                  <a:pt x="2133849" y="2393011"/>
                </a:cubicBezTo>
                <a:cubicBezTo>
                  <a:pt x="2133849" y="2383565"/>
                  <a:pt x="2141506" y="2375908"/>
                  <a:pt x="2150952" y="2375908"/>
                </a:cubicBezTo>
                <a:close/>
                <a:moveTo>
                  <a:pt x="1032720" y="2365383"/>
                </a:moveTo>
                <a:cubicBezTo>
                  <a:pt x="1041439" y="2365383"/>
                  <a:pt x="1048507" y="2372451"/>
                  <a:pt x="1048507" y="2381170"/>
                </a:cubicBezTo>
                <a:cubicBezTo>
                  <a:pt x="1048507" y="2389889"/>
                  <a:pt x="1041439" y="2396957"/>
                  <a:pt x="1032720" y="2396957"/>
                </a:cubicBezTo>
                <a:cubicBezTo>
                  <a:pt x="1024001" y="2396957"/>
                  <a:pt x="1016933" y="2389889"/>
                  <a:pt x="1016933" y="2381170"/>
                </a:cubicBezTo>
                <a:cubicBezTo>
                  <a:pt x="1016933" y="2372451"/>
                  <a:pt x="1024001" y="2365383"/>
                  <a:pt x="1032720" y="2365383"/>
                </a:cubicBezTo>
                <a:close/>
                <a:moveTo>
                  <a:pt x="1267549" y="2362752"/>
                </a:moveTo>
                <a:cubicBezTo>
                  <a:pt x="1278084" y="2362752"/>
                  <a:pt x="1286625" y="2371293"/>
                  <a:pt x="1286625" y="2381828"/>
                </a:cubicBezTo>
                <a:cubicBezTo>
                  <a:pt x="1286625" y="2392363"/>
                  <a:pt x="1278084" y="2400904"/>
                  <a:pt x="1267549" y="2400904"/>
                </a:cubicBezTo>
                <a:cubicBezTo>
                  <a:pt x="1257014" y="2400904"/>
                  <a:pt x="1248473" y="2392363"/>
                  <a:pt x="1248473" y="2381828"/>
                </a:cubicBezTo>
                <a:cubicBezTo>
                  <a:pt x="1248473" y="2371293"/>
                  <a:pt x="1257014" y="2362752"/>
                  <a:pt x="1267549" y="2362752"/>
                </a:cubicBezTo>
                <a:close/>
                <a:moveTo>
                  <a:pt x="1767464" y="2360121"/>
                </a:moveTo>
                <a:cubicBezTo>
                  <a:pt x="1779452" y="2360121"/>
                  <a:pt x="1789171" y="2369840"/>
                  <a:pt x="1789171" y="2381828"/>
                </a:cubicBezTo>
                <a:cubicBezTo>
                  <a:pt x="1789171" y="2393816"/>
                  <a:pt x="1779452" y="2403535"/>
                  <a:pt x="1767464" y="2403535"/>
                </a:cubicBezTo>
                <a:cubicBezTo>
                  <a:pt x="1755476" y="2403535"/>
                  <a:pt x="1745757" y="2393816"/>
                  <a:pt x="1745757" y="2381828"/>
                </a:cubicBezTo>
                <a:cubicBezTo>
                  <a:pt x="1745757" y="2369840"/>
                  <a:pt x="1755476" y="2360121"/>
                  <a:pt x="1767464" y="2360121"/>
                </a:cubicBezTo>
                <a:close/>
                <a:moveTo>
                  <a:pt x="2004267" y="2356174"/>
                </a:moveTo>
                <a:cubicBezTo>
                  <a:pt x="2015529" y="2356174"/>
                  <a:pt x="2024659" y="2365303"/>
                  <a:pt x="2024659" y="2376565"/>
                </a:cubicBezTo>
                <a:cubicBezTo>
                  <a:pt x="2024659" y="2387827"/>
                  <a:pt x="2015529" y="2396956"/>
                  <a:pt x="2004267" y="2396956"/>
                </a:cubicBezTo>
                <a:cubicBezTo>
                  <a:pt x="1993005" y="2396956"/>
                  <a:pt x="1983875" y="2387827"/>
                  <a:pt x="1983875" y="2376565"/>
                </a:cubicBezTo>
                <a:cubicBezTo>
                  <a:pt x="1983875" y="2365303"/>
                  <a:pt x="1993005" y="2356174"/>
                  <a:pt x="2004267" y="2356174"/>
                </a:cubicBezTo>
                <a:close/>
                <a:moveTo>
                  <a:pt x="685411" y="2331179"/>
                </a:moveTo>
                <a:cubicBezTo>
                  <a:pt x="690497" y="2331179"/>
                  <a:pt x="694620" y="2336186"/>
                  <a:pt x="694620" y="2342362"/>
                </a:cubicBezTo>
                <a:cubicBezTo>
                  <a:pt x="694620" y="2348538"/>
                  <a:pt x="690497" y="2353545"/>
                  <a:pt x="685411" y="2353545"/>
                </a:cubicBezTo>
                <a:cubicBezTo>
                  <a:pt x="680325" y="2353545"/>
                  <a:pt x="676202" y="2348538"/>
                  <a:pt x="676202" y="2342362"/>
                </a:cubicBezTo>
                <a:cubicBezTo>
                  <a:pt x="676202" y="2336186"/>
                  <a:pt x="680325" y="2331179"/>
                  <a:pt x="685411" y="2331179"/>
                </a:cubicBezTo>
                <a:close/>
                <a:moveTo>
                  <a:pt x="1185984" y="2331178"/>
                </a:moveTo>
                <a:cubicBezTo>
                  <a:pt x="1197972" y="2331178"/>
                  <a:pt x="1207691" y="2341191"/>
                  <a:pt x="1207691" y="2353543"/>
                </a:cubicBezTo>
                <a:cubicBezTo>
                  <a:pt x="1207691" y="2365895"/>
                  <a:pt x="1197972" y="2375908"/>
                  <a:pt x="1185984" y="2375908"/>
                </a:cubicBezTo>
                <a:cubicBezTo>
                  <a:pt x="1173996" y="2375908"/>
                  <a:pt x="1164277" y="2365895"/>
                  <a:pt x="1164277" y="2353543"/>
                </a:cubicBezTo>
                <a:cubicBezTo>
                  <a:pt x="1164277" y="2341191"/>
                  <a:pt x="1173996" y="2331178"/>
                  <a:pt x="1185984" y="2331178"/>
                </a:cubicBezTo>
                <a:close/>
                <a:moveTo>
                  <a:pt x="555828" y="2328548"/>
                </a:moveTo>
                <a:cubicBezTo>
                  <a:pt x="559824" y="2328548"/>
                  <a:pt x="563064" y="2332671"/>
                  <a:pt x="563064" y="2337757"/>
                </a:cubicBezTo>
                <a:cubicBezTo>
                  <a:pt x="563064" y="2342843"/>
                  <a:pt x="559824" y="2346966"/>
                  <a:pt x="555828" y="2346966"/>
                </a:cubicBezTo>
                <a:cubicBezTo>
                  <a:pt x="551832" y="2346966"/>
                  <a:pt x="548592" y="2342843"/>
                  <a:pt x="548592" y="2337757"/>
                </a:cubicBezTo>
                <a:cubicBezTo>
                  <a:pt x="548592" y="2332671"/>
                  <a:pt x="551832" y="2328548"/>
                  <a:pt x="555828" y="2328548"/>
                </a:cubicBezTo>
                <a:close/>
                <a:moveTo>
                  <a:pt x="1849029" y="2328547"/>
                </a:moveTo>
                <a:cubicBezTo>
                  <a:pt x="1861017" y="2328547"/>
                  <a:pt x="1870736" y="2338266"/>
                  <a:pt x="1870736" y="2350254"/>
                </a:cubicBezTo>
                <a:cubicBezTo>
                  <a:pt x="1870736" y="2362242"/>
                  <a:pt x="1861017" y="2371961"/>
                  <a:pt x="1849029" y="2371961"/>
                </a:cubicBezTo>
                <a:cubicBezTo>
                  <a:pt x="1837041" y="2371961"/>
                  <a:pt x="1827322" y="2362242"/>
                  <a:pt x="1827322" y="2350254"/>
                </a:cubicBezTo>
                <a:cubicBezTo>
                  <a:pt x="1827322" y="2338266"/>
                  <a:pt x="1837041" y="2328547"/>
                  <a:pt x="1849029" y="2328547"/>
                </a:cubicBezTo>
                <a:close/>
                <a:moveTo>
                  <a:pt x="820256" y="2324601"/>
                </a:moveTo>
                <a:cubicBezTo>
                  <a:pt x="828612" y="2324601"/>
                  <a:pt x="835385" y="2331669"/>
                  <a:pt x="835385" y="2340388"/>
                </a:cubicBezTo>
                <a:cubicBezTo>
                  <a:pt x="835385" y="2349107"/>
                  <a:pt x="828612" y="2356175"/>
                  <a:pt x="820256" y="2356175"/>
                </a:cubicBezTo>
                <a:cubicBezTo>
                  <a:pt x="811900" y="2356175"/>
                  <a:pt x="805127" y="2349107"/>
                  <a:pt x="805127" y="2340388"/>
                </a:cubicBezTo>
                <a:cubicBezTo>
                  <a:pt x="805127" y="2331669"/>
                  <a:pt x="811900" y="2324601"/>
                  <a:pt x="820256" y="2324601"/>
                </a:cubicBezTo>
                <a:close/>
                <a:moveTo>
                  <a:pt x="2349602" y="2321970"/>
                </a:moveTo>
                <a:cubicBezTo>
                  <a:pt x="2358321" y="2321970"/>
                  <a:pt x="2365389" y="2328449"/>
                  <a:pt x="2365389" y="2336441"/>
                </a:cubicBezTo>
                <a:cubicBezTo>
                  <a:pt x="2365389" y="2344433"/>
                  <a:pt x="2358321" y="2350912"/>
                  <a:pt x="2349602" y="2350912"/>
                </a:cubicBezTo>
                <a:cubicBezTo>
                  <a:pt x="2340883" y="2350912"/>
                  <a:pt x="2333815" y="2344433"/>
                  <a:pt x="2333815" y="2336441"/>
                </a:cubicBezTo>
                <a:cubicBezTo>
                  <a:pt x="2333815" y="2328449"/>
                  <a:pt x="2340883" y="2321970"/>
                  <a:pt x="2349602" y="2321970"/>
                </a:cubicBezTo>
                <a:close/>
                <a:moveTo>
                  <a:pt x="432163" y="2321970"/>
                </a:moveTo>
                <a:cubicBezTo>
                  <a:pt x="435433" y="2321970"/>
                  <a:pt x="438083" y="2324915"/>
                  <a:pt x="438083" y="2328548"/>
                </a:cubicBezTo>
                <a:cubicBezTo>
                  <a:pt x="438083" y="2332181"/>
                  <a:pt x="435433" y="2335126"/>
                  <a:pt x="432163" y="2335126"/>
                </a:cubicBezTo>
                <a:cubicBezTo>
                  <a:pt x="428893" y="2335126"/>
                  <a:pt x="426243" y="2332181"/>
                  <a:pt x="426243" y="2328548"/>
                </a:cubicBezTo>
                <a:cubicBezTo>
                  <a:pt x="426243" y="2324915"/>
                  <a:pt x="428893" y="2321970"/>
                  <a:pt x="432163" y="2321970"/>
                </a:cubicBezTo>
                <a:close/>
                <a:moveTo>
                  <a:pt x="2480500" y="2319339"/>
                </a:moveTo>
                <a:cubicBezTo>
                  <a:pt x="2487402" y="2319339"/>
                  <a:pt x="2492998" y="2324935"/>
                  <a:pt x="2492998" y="2331837"/>
                </a:cubicBezTo>
                <a:cubicBezTo>
                  <a:pt x="2492998" y="2338739"/>
                  <a:pt x="2487402" y="2344335"/>
                  <a:pt x="2480500" y="2344335"/>
                </a:cubicBezTo>
                <a:cubicBezTo>
                  <a:pt x="2473598" y="2344335"/>
                  <a:pt x="2468002" y="2338739"/>
                  <a:pt x="2468002" y="2331837"/>
                </a:cubicBezTo>
                <a:cubicBezTo>
                  <a:pt x="2468002" y="2324935"/>
                  <a:pt x="2473598" y="2319339"/>
                  <a:pt x="2480500" y="2319339"/>
                </a:cubicBezTo>
                <a:close/>
                <a:moveTo>
                  <a:pt x="2214756" y="2315392"/>
                </a:moveTo>
                <a:cubicBezTo>
                  <a:pt x="2226744" y="2315392"/>
                  <a:pt x="2236463" y="2325405"/>
                  <a:pt x="2236463" y="2337757"/>
                </a:cubicBezTo>
                <a:cubicBezTo>
                  <a:pt x="2236463" y="2350109"/>
                  <a:pt x="2226744" y="2360122"/>
                  <a:pt x="2214756" y="2360122"/>
                </a:cubicBezTo>
                <a:cubicBezTo>
                  <a:pt x="2202768" y="2360122"/>
                  <a:pt x="2193049" y="2350109"/>
                  <a:pt x="2193049" y="2337757"/>
                </a:cubicBezTo>
                <a:cubicBezTo>
                  <a:pt x="2193049" y="2325405"/>
                  <a:pt x="2202768" y="2315392"/>
                  <a:pt x="2214756" y="2315392"/>
                </a:cubicBezTo>
                <a:close/>
                <a:moveTo>
                  <a:pt x="961022" y="2315392"/>
                </a:moveTo>
                <a:cubicBezTo>
                  <a:pt x="971557" y="2315392"/>
                  <a:pt x="980098" y="2323933"/>
                  <a:pt x="980098" y="2334468"/>
                </a:cubicBezTo>
                <a:cubicBezTo>
                  <a:pt x="980098" y="2345003"/>
                  <a:pt x="971557" y="2353544"/>
                  <a:pt x="961022" y="2353544"/>
                </a:cubicBezTo>
                <a:cubicBezTo>
                  <a:pt x="950487" y="2353544"/>
                  <a:pt x="941946" y="2345003"/>
                  <a:pt x="941946" y="2334468"/>
                </a:cubicBezTo>
                <a:cubicBezTo>
                  <a:pt x="941946" y="2323933"/>
                  <a:pt x="950487" y="2315392"/>
                  <a:pt x="961022" y="2315392"/>
                </a:cubicBezTo>
                <a:close/>
                <a:moveTo>
                  <a:pt x="2604821" y="2312761"/>
                </a:moveTo>
                <a:cubicBezTo>
                  <a:pt x="2609181" y="2312761"/>
                  <a:pt x="2612715" y="2316884"/>
                  <a:pt x="2612715" y="2321970"/>
                </a:cubicBezTo>
                <a:cubicBezTo>
                  <a:pt x="2612715" y="2327056"/>
                  <a:pt x="2609181" y="2331179"/>
                  <a:pt x="2604821" y="2331179"/>
                </a:cubicBezTo>
                <a:cubicBezTo>
                  <a:pt x="2600461" y="2331179"/>
                  <a:pt x="2596927" y="2327056"/>
                  <a:pt x="2596927" y="2321970"/>
                </a:cubicBezTo>
                <a:cubicBezTo>
                  <a:pt x="2596927" y="2316884"/>
                  <a:pt x="2600461" y="2312761"/>
                  <a:pt x="2604821" y="2312761"/>
                </a:cubicBezTo>
                <a:close/>
                <a:moveTo>
                  <a:pt x="309816" y="2312761"/>
                </a:moveTo>
                <a:cubicBezTo>
                  <a:pt x="311632" y="2312761"/>
                  <a:pt x="313105" y="2314823"/>
                  <a:pt x="313105" y="2317366"/>
                </a:cubicBezTo>
                <a:cubicBezTo>
                  <a:pt x="313105" y="2319910"/>
                  <a:pt x="311632" y="2321972"/>
                  <a:pt x="309816" y="2321972"/>
                </a:cubicBezTo>
                <a:cubicBezTo>
                  <a:pt x="308000" y="2321972"/>
                  <a:pt x="306527" y="2319910"/>
                  <a:pt x="306527" y="2317366"/>
                </a:cubicBezTo>
                <a:cubicBezTo>
                  <a:pt x="306527" y="2314823"/>
                  <a:pt x="308000" y="2312761"/>
                  <a:pt x="309816" y="2312761"/>
                </a:cubicBezTo>
                <a:close/>
                <a:moveTo>
                  <a:pt x="2725195" y="2306183"/>
                </a:moveTo>
                <a:cubicBezTo>
                  <a:pt x="2727011" y="2306183"/>
                  <a:pt x="2728484" y="2307656"/>
                  <a:pt x="2728484" y="2309472"/>
                </a:cubicBezTo>
                <a:cubicBezTo>
                  <a:pt x="2728484" y="2311288"/>
                  <a:pt x="2727011" y="2312761"/>
                  <a:pt x="2725195" y="2312761"/>
                </a:cubicBezTo>
                <a:cubicBezTo>
                  <a:pt x="2723379" y="2312761"/>
                  <a:pt x="2721906" y="2311288"/>
                  <a:pt x="2721906" y="2309472"/>
                </a:cubicBezTo>
                <a:cubicBezTo>
                  <a:pt x="2721906" y="2307656"/>
                  <a:pt x="2723379" y="2306183"/>
                  <a:pt x="2725195" y="2306183"/>
                </a:cubicBezTo>
                <a:close/>
                <a:moveTo>
                  <a:pt x="2073991" y="2306183"/>
                </a:moveTo>
                <a:cubicBezTo>
                  <a:pt x="2085979" y="2306183"/>
                  <a:pt x="2095698" y="2316785"/>
                  <a:pt x="2095698" y="2329863"/>
                </a:cubicBezTo>
                <a:cubicBezTo>
                  <a:pt x="2095698" y="2342941"/>
                  <a:pt x="2085979" y="2353543"/>
                  <a:pt x="2073991" y="2353543"/>
                </a:cubicBezTo>
                <a:cubicBezTo>
                  <a:pt x="2062003" y="2353543"/>
                  <a:pt x="2052284" y="2342941"/>
                  <a:pt x="2052284" y="2329863"/>
                </a:cubicBezTo>
                <a:cubicBezTo>
                  <a:pt x="2052284" y="2316785"/>
                  <a:pt x="2062003" y="2306183"/>
                  <a:pt x="2073991" y="2306183"/>
                </a:cubicBezTo>
                <a:close/>
                <a:moveTo>
                  <a:pt x="1517506" y="2303552"/>
                </a:moveTo>
                <a:cubicBezTo>
                  <a:pt x="1528041" y="2303552"/>
                  <a:pt x="1536582" y="2312681"/>
                  <a:pt x="1536582" y="2323943"/>
                </a:cubicBezTo>
                <a:cubicBezTo>
                  <a:pt x="1536582" y="2335205"/>
                  <a:pt x="1528041" y="2344334"/>
                  <a:pt x="1517506" y="2344334"/>
                </a:cubicBezTo>
                <a:cubicBezTo>
                  <a:pt x="1506971" y="2344334"/>
                  <a:pt x="1498430" y="2335205"/>
                  <a:pt x="1498430" y="2323943"/>
                </a:cubicBezTo>
                <a:cubicBezTo>
                  <a:pt x="1498430" y="2312681"/>
                  <a:pt x="1506971" y="2303552"/>
                  <a:pt x="1517506" y="2303552"/>
                </a:cubicBezTo>
                <a:close/>
                <a:moveTo>
                  <a:pt x="1603677" y="2299605"/>
                </a:moveTo>
                <a:cubicBezTo>
                  <a:pt x="1614576" y="2299605"/>
                  <a:pt x="1623411" y="2308146"/>
                  <a:pt x="1623411" y="2318681"/>
                </a:cubicBezTo>
                <a:cubicBezTo>
                  <a:pt x="1623411" y="2329216"/>
                  <a:pt x="1614576" y="2337757"/>
                  <a:pt x="1603677" y="2337757"/>
                </a:cubicBezTo>
                <a:cubicBezTo>
                  <a:pt x="1592778" y="2337757"/>
                  <a:pt x="1583943" y="2329216"/>
                  <a:pt x="1583943" y="2318681"/>
                </a:cubicBezTo>
                <a:cubicBezTo>
                  <a:pt x="1583943" y="2308146"/>
                  <a:pt x="1592778" y="2299605"/>
                  <a:pt x="1603677" y="2299605"/>
                </a:cubicBezTo>
                <a:close/>
                <a:moveTo>
                  <a:pt x="1433310" y="2299605"/>
                </a:moveTo>
                <a:cubicBezTo>
                  <a:pt x="1443845" y="2299605"/>
                  <a:pt x="1452386" y="2308734"/>
                  <a:pt x="1452386" y="2319996"/>
                </a:cubicBezTo>
                <a:cubicBezTo>
                  <a:pt x="1452386" y="2331258"/>
                  <a:pt x="1443845" y="2340387"/>
                  <a:pt x="1433310" y="2340387"/>
                </a:cubicBezTo>
                <a:cubicBezTo>
                  <a:pt x="1422775" y="2340387"/>
                  <a:pt x="1414234" y="2331258"/>
                  <a:pt x="1414234" y="2319996"/>
                </a:cubicBezTo>
                <a:cubicBezTo>
                  <a:pt x="1414234" y="2308734"/>
                  <a:pt x="1422775" y="2299605"/>
                  <a:pt x="1433310" y="2299605"/>
                </a:cubicBezTo>
                <a:close/>
                <a:moveTo>
                  <a:pt x="2842283" y="2294343"/>
                </a:moveTo>
                <a:cubicBezTo>
                  <a:pt x="2843373" y="2294343"/>
                  <a:pt x="2844257" y="2294932"/>
                  <a:pt x="2844257" y="2295659"/>
                </a:cubicBezTo>
                <a:cubicBezTo>
                  <a:pt x="2844257" y="2296386"/>
                  <a:pt x="2843373" y="2296975"/>
                  <a:pt x="2842283" y="2296975"/>
                </a:cubicBezTo>
                <a:cubicBezTo>
                  <a:pt x="2841193" y="2296975"/>
                  <a:pt x="2840309" y="2296386"/>
                  <a:pt x="2840309" y="2295659"/>
                </a:cubicBezTo>
                <a:cubicBezTo>
                  <a:pt x="2840309" y="2294932"/>
                  <a:pt x="2841193" y="2294343"/>
                  <a:pt x="2842283" y="2294343"/>
                </a:cubicBezTo>
                <a:close/>
                <a:moveTo>
                  <a:pt x="1110997" y="2294343"/>
                </a:moveTo>
                <a:cubicBezTo>
                  <a:pt x="1122985" y="2294343"/>
                  <a:pt x="1132704" y="2304062"/>
                  <a:pt x="1132704" y="2316050"/>
                </a:cubicBezTo>
                <a:cubicBezTo>
                  <a:pt x="1132704" y="2328038"/>
                  <a:pt x="1122985" y="2337757"/>
                  <a:pt x="1110997" y="2337757"/>
                </a:cubicBezTo>
                <a:cubicBezTo>
                  <a:pt x="1099009" y="2337757"/>
                  <a:pt x="1089290" y="2328038"/>
                  <a:pt x="1089290" y="2316050"/>
                </a:cubicBezTo>
                <a:cubicBezTo>
                  <a:pt x="1089290" y="2304062"/>
                  <a:pt x="1099009" y="2294343"/>
                  <a:pt x="1110997" y="2294343"/>
                </a:cubicBezTo>
                <a:close/>
                <a:moveTo>
                  <a:pt x="1925990" y="2290396"/>
                </a:moveTo>
                <a:cubicBezTo>
                  <a:pt x="1939068" y="2290396"/>
                  <a:pt x="1949670" y="2300998"/>
                  <a:pt x="1949670" y="2314076"/>
                </a:cubicBezTo>
                <a:cubicBezTo>
                  <a:pt x="1949670" y="2327154"/>
                  <a:pt x="1939068" y="2337756"/>
                  <a:pt x="1925990" y="2337756"/>
                </a:cubicBezTo>
                <a:cubicBezTo>
                  <a:pt x="1912912" y="2337756"/>
                  <a:pt x="1902310" y="2327154"/>
                  <a:pt x="1902310" y="2314076"/>
                </a:cubicBezTo>
                <a:cubicBezTo>
                  <a:pt x="1902310" y="2300998"/>
                  <a:pt x="1912912" y="2290396"/>
                  <a:pt x="1925990" y="2290396"/>
                </a:cubicBezTo>
                <a:close/>
                <a:moveTo>
                  <a:pt x="1686557" y="2285134"/>
                </a:moveTo>
                <a:cubicBezTo>
                  <a:pt x="1698909" y="2285134"/>
                  <a:pt x="1708922" y="2293969"/>
                  <a:pt x="1708922" y="2304868"/>
                </a:cubicBezTo>
                <a:cubicBezTo>
                  <a:pt x="1708922" y="2315767"/>
                  <a:pt x="1698909" y="2324602"/>
                  <a:pt x="1686557" y="2324602"/>
                </a:cubicBezTo>
                <a:cubicBezTo>
                  <a:pt x="1674205" y="2324602"/>
                  <a:pt x="1664192" y="2315767"/>
                  <a:pt x="1664192" y="2304868"/>
                </a:cubicBezTo>
                <a:cubicBezTo>
                  <a:pt x="1664192" y="2293969"/>
                  <a:pt x="1674205" y="2285134"/>
                  <a:pt x="1686557" y="2285134"/>
                </a:cubicBezTo>
                <a:close/>
                <a:moveTo>
                  <a:pt x="1350430" y="2285134"/>
                </a:moveTo>
                <a:cubicBezTo>
                  <a:pt x="1361692" y="2285134"/>
                  <a:pt x="1370822" y="2293969"/>
                  <a:pt x="1370822" y="2304868"/>
                </a:cubicBezTo>
                <a:cubicBezTo>
                  <a:pt x="1370822" y="2315767"/>
                  <a:pt x="1361692" y="2324602"/>
                  <a:pt x="1350430" y="2324602"/>
                </a:cubicBezTo>
                <a:cubicBezTo>
                  <a:pt x="1339168" y="2324602"/>
                  <a:pt x="1330038" y="2315767"/>
                  <a:pt x="1330038" y="2304868"/>
                </a:cubicBezTo>
                <a:cubicBezTo>
                  <a:pt x="1330038" y="2293969"/>
                  <a:pt x="1339168" y="2285134"/>
                  <a:pt x="1350430" y="2285134"/>
                </a:cubicBezTo>
                <a:close/>
                <a:moveTo>
                  <a:pt x="630815" y="2269348"/>
                </a:moveTo>
                <a:cubicBezTo>
                  <a:pt x="636991" y="2269348"/>
                  <a:pt x="641998" y="2273471"/>
                  <a:pt x="641998" y="2278557"/>
                </a:cubicBezTo>
                <a:cubicBezTo>
                  <a:pt x="641998" y="2283643"/>
                  <a:pt x="636991" y="2287766"/>
                  <a:pt x="630815" y="2287766"/>
                </a:cubicBezTo>
                <a:cubicBezTo>
                  <a:pt x="624639" y="2287766"/>
                  <a:pt x="619632" y="2283643"/>
                  <a:pt x="619632" y="2278557"/>
                </a:cubicBezTo>
                <a:cubicBezTo>
                  <a:pt x="619632" y="2273471"/>
                  <a:pt x="624639" y="2269348"/>
                  <a:pt x="630815" y="2269348"/>
                </a:cubicBezTo>
                <a:close/>
                <a:moveTo>
                  <a:pt x="761056" y="2269347"/>
                </a:moveTo>
                <a:cubicBezTo>
                  <a:pt x="767958" y="2269347"/>
                  <a:pt x="773554" y="2275532"/>
                  <a:pt x="773554" y="2283161"/>
                </a:cubicBezTo>
                <a:cubicBezTo>
                  <a:pt x="773554" y="2290790"/>
                  <a:pt x="767958" y="2296975"/>
                  <a:pt x="761056" y="2296975"/>
                </a:cubicBezTo>
                <a:cubicBezTo>
                  <a:pt x="754154" y="2296975"/>
                  <a:pt x="748558" y="2290790"/>
                  <a:pt x="748558" y="2283161"/>
                </a:cubicBezTo>
                <a:cubicBezTo>
                  <a:pt x="748558" y="2275532"/>
                  <a:pt x="754154" y="2269347"/>
                  <a:pt x="761056" y="2269347"/>
                </a:cubicBezTo>
                <a:close/>
                <a:moveTo>
                  <a:pt x="895244" y="2265400"/>
                </a:moveTo>
                <a:cubicBezTo>
                  <a:pt x="903600" y="2265400"/>
                  <a:pt x="910373" y="2272468"/>
                  <a:pt x="910373" y="2281187"/>
                </a:cubicBezTo>
                <a:cubicBezTo>
                  <a:pt x="910373" y="2289906"/>
                  <a:pt x="903600" y="2296974"/>
                  <a:pt x="895244" y="2296974"/>
                </a:cubicBezTo>
                <a:cubicBezTo>
                  <a:pt x="886888" y="2296974"/>
                  <a:pt x="880115" y="2289906"/>
                  <a:pt x="880115" y="2281187"/>
                </a:cubicBezTo>
                <a:cubicBezTo>
                  <a:pt x="880115" y="2272468"/>
                  <a:pt x="886888" y="2265400"/>
                  <a:pt x="895244" y="2265400"/>
                </a:cubicBezTo>
                <a:close/>
                <a:moveTo>
                  <a:pt x="505836" y="2262770"/>
                </a:moveTo>
                <a:cubicBezTo>
                  <a:pt x="509832" y="2262770"/>
                  <a:pt x="513072" y="2265420"/>
                  <a:pt x="513072" y="2268690"/>
                </a:cubicBezTo>
                <a:cubicBezTo>
                  <a:pt x="513072" y="2271960"/>
                  <a:pt x="509832" y="2274610"/>
                  <a:pt x="505836" y="2274610"/>
                </a:cubicBezTo>
                <a:cubicBezTo>
                  <a:pt x="501840" y="2274610"/>
                  <a:pt x="498600" y="2271960"/>
                  <a:pt x="498600" y="2268690"/>
                </a:cubicBezTo>
                <a:cubicBezTo>
                  <a:pt x="498600" y="2265420"/>
                  <a:pt x="501840" y="2262770"/>
                  <a:pt x="505836" y="2262770"/>
                </a:cubicBezTo>
                <a:close/>
                <a:moveTo>
                  <a:pt x="2275930" y="2260139"/>
                </a:moveTo>
                <a:cubicBezTo>
                  <a:pt x="2285376" y="2260139"/>
                  <a:pt x="2293033" y="2268385"/>
                  <a:pt x="2293033" y="2278557"/>
                </a:cubicBezTo>
                <a:cubicBezTo>
                  <a:pt x="2293033" y="2288729"/>
                  <a:pt x="2285376" y="2296975"/>
                  <a:pt x="2275930" y="2296975"/>
                </a:cubicBezTo>
                <a:cubicBezTo>
                  <a:pt x="2266484" y="2296975"/>
                  <a:pt x="2258827" y="2288729"/>
                  <a:pt x="2258827" y="2278557"/>
                </a:cubicBezTo>
                <a:cubicBezTo>
                  <a:pt x="2258827" y="2268385"/>
                  <a:pt x="2266484" y="2260139"/>
                  <a:pt x="2275930" y="2260139"/>
                </a:cubicBezTo>
                <a:close/>
                <a:moveTo>
                  <a:pt x="1767464" y="2260138"/>
                </a:moveTo>
                <a:cubicBezTo>
                  <a:pt x="1779452" y="2260138"/>
                  <a:pt x="1789171" y="2269857"/>
                  <a:pt x="1789171" y="2281845"/>
                </a:cubicBezTo>
                <a:cubicBezTo>
                  <a:pt x="1789171" y="2293833"/>
                  <a:pt x="1779452" y="2303552"/>
                  <a:pt x="1767464" y="2303552"/>
                </a:cubicBezTo>
                <a:cubicBezTo>
                  <a:pt x="1755476" y="2303552"/>
                  <a:pt x="1745757" y="2293833"/>
                  <a:pt x="1745757" y="2281845"/>
                </a:cubicBezTo>
                <a:cubicBezTo>
                  <a:pt x="1745757" y="2269857"/>
                  <a:pt x="1755476" y="2260138"/>
                  <a:pt x="1767464" y="2260138"/>
                </a:cubicBezTo>
                <a:close/>
                <a:moveTo>
                  <a:pt x="1267549" y="2260138"/>
                </a:moveTo>
                <a:cubicBezTo>
                  <a:pt x="1279537" y="2260138"/>
                  <a:pt x="1289256" y="2269857"/>
                  <a:pt x="1289256" y="2281845"/>
                </a:cubicBezTo>
                <a:cubicBezTo>
                  <a:pt x="1289256" y="2293833"/>
                  <a:pt x="1279537" y="2303552"/>
                  <a:pt x="1267549" y="2303552"/>
                </a:cubicBezTo>
                <a:cubicBezTo>
                  <a:pt x="1255561" y="2303552"/>
                  <a:pt x="1245842" y="2293833"/>
                  <a:pt x="1245842" y="2281845"/>
                </a:cubicBezTo>
                <a:cubicBezTo>
                  <a:pt x="1245842" y="2269857"/>
                  <a:pt x="1255561" y="2260138"/>
                  <a:pt x="1267549" y="2260138"/>
                </a:cubicBezTo>
                <a:close/>
                <a:moveTo>
                  <a:pt x="2406171" y="2256192"/>
                </a:moveTo>
                <a:cubicBezTo>
                  <a:pt x="2414890" y="2256192"/>
                  <a:pt x="2421958" y="2263260"/>
                  <a:pt x="2421958" y="2271979"/>
                </a:cubicBezTo>
                <a:cubicBezTo>
                  <a:pt x="2421958" y="2280698"/>
                  <a:pt x="2414890" y="2287766"/>
                  <a:pt x="2406171" y="2287766"/>
                </a:cubicBezTo>
                <a:cubicBezTo>
                  <a:pt x="2397452" y="2287766"/>
                  <a:pt x="2390384" y="2280698"/>
                  <a:pt x="2390384" y="2271979"/>
                </a:cubicBezTo>
                <a:cubicBezTo>
                  <a:pt x="2390384" y="2263260"/>
                  <a:pt x="2397452" y="2256192"/>
                  <a:pt x="2406171" y="2256192"/>
                </a:cubicBezTo>
                <a:close/>
                <a:moveTo>
                  <a:pt x="2531150" y="2253561"/>
                </a:moveTo>
                <a:cubicBezTo>
                  <a:pt x="2536236" y="2253561"/>
                  <a:pt x="2540359" y="2257684"/>
                  <a:pt x="2540359" y="2262770"/>
                </a:cubicBezTo>
                <a:cubicBezTo>
                  <a:pt x="2540359" y="2267856"/>
                  <a:pt x="2536236" y="2271979"/>
                  <a:pt x="2531150" y="2271979"/>
                </a:cubicBezTo>
                <a:cubicBezTo>
                  <a:pt x="2526064" y="2271979"/>
                  <a:pt x="2521941" y="2267856"/>
                  <a:pt x="2521941" y="2262770"/>
                </a:cubicBezTo>
                <a:cubicBezTo>
                  <a:pt x="2521941" y="2257684"/>
                  <a:pt x="2526064" y="2253561"/>
                  <a:pt x="2531150" y="2253561"/>
                </a:cubicBezTo>
                <a:close/>
                <a:moveTo>
                  <a:pt x="2139770" y="2253560"/>
                </a:moveTo>
                <a:cubicBezTo>
                  <a:pt x="2151758" y="2253560"/>
                  <a:pt x="2161477" y="2263868"/>
                  <a:pt x="2161477" y="2276583"/>
                </a:cubicBezTo>
                <a:cubicBezTo>
                  <a:pt x="2161477" y="2289298"/>
                  <a:pt x="2151758" y="2299606"/>
                  <a:pt x="2139770" y="2299606"/>
                </a:cubicBezTo>
                <a:cubicBezTo>
                  <a:pt x="2127782" y="2299606"/>
                  <a:pt x="2118063" y="2289298"/>
                  <a:pt x="2118063" y="2276583"/>
                </a:cubicBezTo>
                <a:cubicBezTo>
                  <a:pt x="2118063" y="2263868"/>
                  <a:pt x="2127782" y="2253560"/>
                  <a:pt x="2139770" y="2253560"/>
                </a:cubicBezTo>
                <a:close/>
                <a:moveTo>
                  <a:pt x="1037325" y="2253560"/>
                </a:moveTo>
                <a:cubicBezTo>
                  <a:pt x="1048587" y="2253560"/>
                  <a:pt x="1057717" y="2262689"/>
                  <a:pt x="1057717" y="2273951"/>
                </a:cubicBezTo>
                <a:cubicBezTo>
                  <a:pt x="1057717" y="2285213"/>
                  <a:pt x="1048587" y="2294342"/>
                  <a:pt x="1037325" y="2294342"/>
                </a:cubicBezTo>
                <a:cubicBezTo>
                  <a:pt x="1026063" y="2294342"/>
                  <a:pt x="1016933" y="2285213"/>
                  <a:pt x="1016933" y="2273951"/>
                </a:cubicBezTo>
                <a:cubicBezTo>
                  <a:pt x="1016933" y="2262689"/>
                  <a:pt x="1026063" y="2253560"/>
                  <a:pt x="1037325" y="2253560"/>
                </a:cubicBezTo>
                <a:close/>
                <a:moveTo>
                  <a:pt x="385461" y="2249614"/>
                </a:moveTo>
                <a:cubicBezTo>
                  <a:pt x="389094" y="2249614"/>
                  <a:pt x="392039" y="2253148"/>
                  <a:pt x="392039" y="2257508"/>
                </a:cubicBezTo>
                <a:cubicBezTo>
                  <a:pt x="392039" y="2261868"/>
                  <a:pt x="389094" y="2265402"/>
                  <a:pt x="385461" y="2265402"/>
                </a:cubicBezTo>
                <a:cubicBezTo>
                  <a:pt x="381828" y="2265402"/>
                  <a:pt x="378883" y="2261868"/>
                  <a:pt x="378883" y="2257508"/>
                </a:cubicBezTo>
                <a:cubicBezTo>
                  <a:pt x="378883" y="2253148"/>
                  <a:pt x="381828" y="2249614"/>
                  <a:pt x="385461" y="2249614"/>
                </a:cubicBezTo>
                <a:close/>
                <a:moveTo>
                  <a:pt x="1997689" y="2244351"/>
                </a:moveTo>
                <a:cubicBezTo>
                  <a:pt x="2010404" y="2244351"/>
                  <a:pt x="2020712" y="2255542"/>
                  <a:pt x="2020712" y="2269347"/>
                </a:cubicBezTo>
                <a:cubicBezTo>
                  <a:pt x="2020712" y="2283152"/>
                  <a:pt x="2010404" y="2294343"/>
                  <a:pt x="1997689" y="2294343"/>
                </a:cubicBezTo>
                <a:cubicBezTo>
                  <a:pt x="1984974" y="2294343"/>
                  <a:pt x="1974666" y="2283152"/>
                  <a:pt x="1974666" y="2269347"/>
                </a:cubicBezTo>
                <a:cubicBezTo>
                  <a:pt x="1974666" y="2255542"/>
                  <a:pt x="1984974" y="2244351"/>
                  <a:pt x="1997689" y="2244351"/>
                </a:cubicBezTo>
                <a:close/>
                <a:moveTo>
                  <a:pt x="2649550" y="2240405"/>
                </a:moveTo>
                <a:cubicBezTo>
                  <a:pt x="2654636" y="2240405"/>
                  <a:pt x="2658759" y="2244823"/>
                  <a:pt x="2658759" y="2250272"/>
                </a:cubicBezTo>
                <a:cubicBezTo>
                  <a:pt x="2658759" y="2255721"/>
                  <a:pt x="2654636" y="2260139"/>
                  <a:pt x="2649550" y="2260139"/>
                </a:cubicBezTo>
                <a:cubicBezTo>
                  <a:pt x="2644464" y="2260139"/>
                  <a:pt x="2640341" y="2255721"/>
                  <a:pt x="2640341" y="2250272"/>
                </a:cubicBezTo>
                <a:cubicBezTo>
                  <a:pt x="2640341" y="2244823"/>
                  <a:pt x="2644464" y="2240405"/>
                  <a:pt x="2649550" y="2240405"/>
                </a:cubicBezTo>
                <a:close/>
                <a:moveTo>
                  <a:pt x="267718" y="2240405"/>
                </a:moveTo>
                <a:cubicBezTo>
                  <a:pt x="270262" y="2240405"/>
                  <a:pt x="272324" y="2242467"/>
                  <a:pt x="272324" y="2245010"/>
                </a:cubicBezTo>
                <a:cubicBezTo>
                  <a:pt x="272324" y="2247554"/>
                  <a:pt x="270262" y="2249616"/>
                  <a:pt x="267718" y="2249616"/>
                </a:cubicBezTo>
                <a:cubicBezTo>
                  <a:pt x="265175" y="2249616"/>
                  <a:pt x="263113" y="2247554"/>
                  <a:pt x="263113" y="2245010"/>
                </a:cubicBezTo>
                <a:cubicBezTo>
                  <a:pt x="263113" y="2242467"/>
                  <a:pt x="265175" y="2240405"/>
                  <a:pt x="267718" y="2240405"/>
                </a:cubicBezTo>
                <a:close/>
                <a:moveTo>
                  <a:pt x="2767295" y="2231196"/>
                </a:moveTo>
                <a:cubicBezTo>
                  <a:pt x="2769838" y="2231196"/>
                  <a:pt x="2771900" y="2233258"/>
                  <a:pt x="2771900" y="2235801"/>
                </a:cubicBezTo>
                <a:cubicBezTo>
                  <a:pt x="2771900" y="2238345"/>
                  <a:pt x="2769838" y="2240407"/>
                  <a:pt x="2767295" y="2240407"/>
                </a:cubicBezTo>
                <a:cubicBezTo>
                  <a:pt x="2764751" y="2240407"/>
                  <a:pt x="2762689" y="2238345"/>
                  <a:pt x="2762689" y="2235801"/>
                </a:cubicBezTo>
                <a:cubicBezTo>
                  <a:pt x="2762689" y="2233258"/>
                  <a:pt x="2764751" y="2231196"/>
                  <a:pt x="2767295" y="2231196"/>
                </a:cubicBezTo>
                <a:close/>
                <a:moveTo>
                  <a:pt x="1847714" y="2231196"/>
                </a:moveTo>
                <a:cubicBezTo>
                  <a:pt x="1857523" y="2231196"/>
                  <a:pt x="1865474" y="2238853"/>
                  <a:pt x="1865474" y="2248299"/>
                </a:cubicBezTo>
                <a:cubicBezTo>
                  <a:pt x="1865474" y="2257745"/>
                  <a:pt x="1857523" y="2265402"/>
                  <a:pt x="1847714" y="2265402"/>
                </a:cubicBezTo>
                <a:cubicBezTo>
                  <a:pt x="1837905" y="2265402"/>
                  <a:pt x="1829954" y="2257745"/>
                  <a:pt x="1829954" y="2248299"/>
                </a:cubicBezTo>
                <a:cubicBezTo>
                  <a:pt x="1829954" y="2238853"/>
                  <a:pt x="1837905" y="2231196"/>
                  <a:pt x="1847714" y="2231196"/>
                </a:cubicBezTo>
                <a:close/>
                <a:moveTo>
                  <a:pt x="1189272" y="2231196"/>
                </a:moveTo>
                <a:cubicBezTo>
                  <a:pt x="1199444" y="2231196"/>
                  <a:pt x="1207690" y="2239737"/>
                  <a:pt x="1207690" y="2250272"/>
                </a:cubicBezTo>
                <a:cubicBezTo>
                  <a:pt x="1207690" y="2260807"/>
                  <a:pt x="1199444" y="2269348"/>
                  <a:pt x="1189272" y="2269348"/>
                </a:cubicBezTo>
                <a:cubicBezTo>
                  <a:pt x="1179100" y="2269348"/>
                  <a:pt x="1170854" y="2260807"/>
                  <a:pt x="1170854" y="2250272"/>
                </a:cubicBezTo>
                <a:cubicBezTo>
                  <a:pt x="1170854" y="2239737"/>
                  <a:pt x="1179100" y="2231196"/>
                  <a:pt x="1189272" y="2231196"/>
                </a:cubicBezTo>
                <a:close/>
                <a:moveTo>
                  <a:pt x="1517506" y="2219355"/>
                </a:moveTo>
                <a:cubicBezTo>
                  <a:pt x="1524408" y="2219355"/>
                  <a:pt x="1530004" y="2224067"/>
                  <a:pt x="1530004" y="2229880"/>
                </a:cubicBezTo>
                <a:cubicBezTo>
                  <a:pt x="1530004" y="2235693"/>
                  <a:pt x="1524408" y="2240405"/>
                  <a:pt x="1517506" y="2240405"/>
                </a:cubicBezTo>
                <a:cubicBezTo>
                  <a:pt x="1510604" y="2240405"/>
                  <a:pt x="1505008" y="2235693"/>
                  <a:pt x="1505008" y="2229880"/>
                </a:cubicBezTo>
                <a:cubicBezTo>
                  <a:pt x="1505008" y="2224067"/>
                  <a:pt x="1510604" y="2219355"/>
                  <a:pt x="1517506" y="2219355"/>
                </a:cubicBezTo>
                <a:close/>
                <a:moveTo>
                  <a:pt x="2883065" y="2215409"/>
                </a:moveTo>
                <a:cubicBezTo>
                  <a:pt x="2884155" y="2215409"/>
                  <a:pt x="2885039" y="2216882"/>
                  <a:pt x="2885039" y="2218698"/>
                </a:cubicBezTo>
                <a:cubicBezTo>
                  <a:pt x="2885039" y="2220514"/>
                  <a:pt x="2884155" y="2221987"/>
                  <a:pt x="2883065" y="2221987"/>
                </a:cubicBezTo>
                <a:cubicBezTo>
                  <a:pt x="2881975" y="2221987"/>
                  <a:pt x="2881091" y="2220514"/>
                  <a:pt x="2881091" y="2218698"/>
                </a:cubicBezTo>
                <a:cubicBezTo>
                  <a:pt x="2881091" y="2216882"/>
                  <a:pt x="2881975" y="2215409"/>
                  <a:pt x="2883065" y="2215409"/>
                </a:cubicBezTo>
                <a:close/>
                <a:moveTo>
                  <a:pt x="1601702" y="2212778"/>
                </a:moveTo>
                <a:cubicBezTo>
                  <a:pt x="1608604" y="2212778"/>
                  <a:pt x="1614200" y="2217785"/>
                  <a:pt x="1614200" y="2223961"/>
                </a:cubicBezTo>
                <a:cubicBezTo>
                  <a:pt x="1614200" y="2230137"/>
                  <a:pt x="1608604" y="2235144"/>
                  <a:pt x="1601702" y="2235144"/>
                </a:cubicBezTo>
                <a:cubicBezTo>
                  <a:pt x="1594800" y="2235144"/>
                  <a:pt x="1589204" y="2230137"/>
                  <a:pt x="1589204" y="2223961"/>
                </a:cubicBezTo>
                <a:cubicBezTo>
                  <a:pt x="1589204" y="2217785"/>
                  <a:pt x="1594800" y="2212778"/>
                  <a:pt x="1601702" y="2212778"/>
                </a:cubicBezTo>
                <a:close/>
                <a:moveTo>
                  <a:pt x="1433310" y="2212778"/>
                </a:moveTo>
                <a:cubicBezTo>
                  <a:pt x="1440212" y="2212778"/>
                  <a:pt x="1445808" y="2218374"/>
                  <a:pt x="1445808" y="2225276"/>
                </a:cubicBezTo>
                <a:cubicBezTo>
                  <a:pt x="1445808" y="2232178"/>
                  <a:pt x="1440212" y="2237774"/>
                  <a:pt x="1433310" y="2237774"/>
                </a:cubicBezTo>
                <a:cubicBezTo>
                  <a:pt x="1426408" y="2237774"/>
                  <a:pt x="1420812" y="2232178"/>
                  <a:pt x="1420812" y="2225276"/>
                </a:cubicBezTo>
                <a:cubicBezTo>
                  <a:pt x="1420812" y="2218374"/>
                  <a:pt x="1426408" y="2212778"/>
                  <a:pt x="1433310" y="2212778"/>
                </a:cubicBezTo>
                <a:close/>
                <a:moveTo>
                  <a:pt x="834070" y="2206200"/>
                </a:moveTo>
                <a:cubicBezTo>
                  <a:pt x="843516" y="2206200"/>
                  <a:pt x="851173" y="2213857"/>
                  <a:pt x="851173" y="2223303"/>
                </a:cubicBezTo>
                <a:cubicBezTo>
                  <a:pt x="851173" y="2232749"/>
                  <a:pt x="843516" y="2240406"/>
                  <a:pt x="834070" y="2240406"/>
                </a:cubicBezTo>
                <a:cubicBezTo>
                  <a:pt x="824624" y="2240406"/>
                  <a:pt x="816967" y="2232749"/>
                  <a:pt x="816967" y="2223303"/>
                </a:cubicBezTo>
                <a:cubicBezTo>
                  <a:pt x="816967" y="2213857"/>
                  <a:pt x="824624" y="2206200"/>
                  <a:pt x="834070" y="2206200"/>
                </a:cubicBezTo>
                <a:close/>
                <a:moveTo>
                  <a:pt x="704487" y="2206200"/>
                </a:moveTo>
                <a:cubicBezTo>
                  <a:pt x="711389" y="2206200"/>
                  <a:pt x="716985" y="2211796"/>
                  <a:pt x="716985" y="2218698"/>
                </a:cubicBezTo>
                <a:cubicBezTo>
                  <a:pt x="716985" y="2225600"/>
                  <a:pt x="711389" y="2231196"/>
                  <a:pt x="704487" y="2231196"/>
                </a:cubicBezTo>
                <a:cubicBezTo>
                  <a:pt x="697585" y="2231196"/>
                  <a:pt x="691989" y="2225600"/>
                  <a:pt x="691989" y="2218698"/>
                </a:cubicBezTo>
                <a:cubicBezTo>
                  <a:pt x="691989" y="2211796"/>
                  <a:pt x="697585" y="2206200"/>
                  <a:pt x="704487" y="2206200"/>
                </a:cubicBezTo>
                <a:close/>
                <a:moveTo>
                  <a:pt x="578850" y="2199623"/>
                </a:moveTo>
                <a:cubicBezTo>
                  <a:pt x="583936" y="2199623"/>
                  <a:pt x="588059" y="2204630"/>
                  <a:pt x="588059" y="2210806"/>
                </a:cubicBezTo>
                <a:cubicBezTo>
                  <a:pt x="588059" y="2216982"/>
                  <a:pt x="583936" y="2221989"/>
                  <a:pt x="578850" y="2221989"/>
                </a:cubicBezTo>
                <a:cubicBezTo>
                  <a:pt x="573764" y="2221989"/>
                  <a:pt x="569641" y="2216982"/>
                  <a:pt x="569641" y="2210806"/>
                </a:cubicBezTo>
                <a:cubicBezTo>
                  <a:pt x="569641" y="2204630"/>
                  <a:pt x="573764" y="2199623"/>
                  <a:pt x="578850" y="2199623"/>
                </a:cubicBezTo>
                <a:close/>
                <a:moveTo>
                  <a:pt x="970231" y="2199622"/>
                </a:moveTo>
                <a:cubicBezTo>
                  <a:pt x="980766" y="2199622"/>
                  <a:pt x="989307" y="2208751"/>
                  <a:pt x="989307" y="2220013"/>
                </a:cubicBezTo>
                <a:cubicBezTo>
                  <a:pt x="989307" y="2231275"/>
                  <a:pt x="980766" y="2240404"/>
                  <a:pt x="970231" y="2240404"/>
                </a:cubicBezTo>
                <a:cubicBezTo>
                  <a:pt x="959696" y="2240404"/>
                  <a:pt x="951155" y="2231275"/>
                  <a:pt x="951155" y="2220013"/>
                </a:cubicBezTo>
                <a:cubicBezTo>
                  <a:pt x="951155" y="2208751"/>
                  <a:pt x="959696" y="2199622"/>
                  <a:pt x="970231" y="2199622"/>
                </a:cubicBezTo>
                <a:close/>
                <a:moveTo>
                  <a:pt x="2200943" y="2194360"/>
                </a:moveTo>
                <a:cubicBezTo>
                  <a:pt x="2214021" y="2194360"/>
                  <a:pt x="2224623" y="2205551"/>
                  <a:pt x="2224623" y="2219356"/>
                </a:cubicBezTo>
                <a:cubicBezTo>
                  <a:pt x="2224623" y="2233161"/>
                  <a:pt x="2214021" y="2244352"/>
                  <a:pt x="2200943" y="2244352"/>
                </a:cubicBezTo>
                <a:cubicBezTo>
                  <a:pt x="2187865" y="2244352"/>
                  <a:pt x="2177263" y="2233161"/>
                  <a:pt x="2177263" y="2219356"/>
                </a:cubicBezTo>
                <a:cubicBezTo>
                  <a:pt x="2177263" y="2205551"/>
                  <a:pt x="2187865" y="2194360"/>
                  <a:pt x="2200943" y="2194360"/>
                </a:cubicBezTo>
                <a:close/>
                <a:moveTo>
                  <a:pt x="2065440" y="2194360"/>
                </a:moveTo>
                <a:cubicBezTo>
                  <a:pt x="2079245" y="2194360"/>
                  <a:pt x="2090436" y="2205551"/>
                  <a:pt x="2090436" y="2219356"/>
                </a:cubicBezTo>
                <a:cubicBezTo>
                  <a:pt x="2090436" y="2233161"/>
                  <a:pt x="2079245" y="2244352"/>
                  <a:pt x="2065440" y="2244352"/>
                </a:cubicBezTo>
                <a:cubicBezTo>
                  <a:pt x="2051635" y="2244352"/>
                  <a:pt x="2040444" y="2233161"/>
                  <a:pt x="2040444" y="2219356"/>
                </a:cubicBezTo>
                <a:cubicBezTo>
                  <a:pt x="2040444" y="2205551"/>
                  <a:pt x="2051635" y="2194360"/>
                  <a:pt x="2065440" y="2194360"/>
                </a:cubicBezTo>
                <a:close/>
                <a:moveTo>
                  <a:pt x="1685240" y="2194360"/>
                </a:moveTo>
                <a:cubicBezTo>
                  <a:pt x="1693232" y="2194360"/>
                  <a:pt x="1699711" y="2200545"/>
                  <a:pt x="1699711" y="2208174"/>
                </a:cubicBezTo>
                <a:cubicBezTo>
                  <a:pt x="1699711" y="2215803"/>
                  <a:pt x="1693232" y="2221988"/>
                  <a:pt x="1685240" y="2221988"/>
                </a:cubicBezTo>
                <a:cubicBezTo>
                  <a:pt x="1677248" y="2221988"/>
                  <a:pt x="1670769" y="2215803"/>
                  <a:pt x="1670769" y="2208174"/>
                </a:cubicBezTo>
                <a:cubicBezTo>
                  <a:pt x="1670769" y="2200545"/>
                  <a:pt x="1677248" y="2194360"/>
                  <a:pt x="1685240" y="2194360"/>
                </a:cubicBezTo>
                <a:close/>
                <a:moveTo>
                  <a:pt x="1350430" y="2194360"/>
                </a:moveTo>
                <a:cubicBezTo>
                  <a:pt x="1358059" y="2194360"/>
                  <a:pt x="1364244" y="2200545"/>
                  <a:pt x="1364244" y="2208174"/>
                </a:cubicBezTo>
                <a:cubicBezTo>
                  <a:pt x="1364244" y="2215803"/>
                  <a:pt x="1358059" y="2221988"/>
                  <a:pt x="1350430" y="2221988"/>
                </a:cubicBezTo>
                <a:cubicBezTo>
                  <a:pt x="1342801" y="2221988"/>
                  <a:pt x="1336616" y="2215803"/>
                  <a:pt x="1336616" y="2208174"/>
                </a:cubicBezTo>
                <a:cubicBezTo>
                  <a:pt x="1336616" y="2200545"/>
                  <a:pt x="1342801" y="2194360"/>
                  <a:pt x="1350430" y="2194360"/>
                </a:cubicBezTo>
                <a:close/>
                <a:moveTo>
                  <a:pt x="2330526" y="2190414"/>
                </a:moveTo>
                <a:cubicBezTo>
                  <a:pt x="2342514" y="2190414"/>
                  <a:pt x="2352233" y="2200427"/>
                  <a:pt x="2352233" y="2212779"/>
                </a:cubicBezTo>
                <a:cubicBezTo>
                  <a:pt x="2352233" y="2225131"/>
                  <a:pt x="2342514" y="2235144"/>
                  <a:pt x="2330526" y="2235144"/>
                </a:cubicBezTo>
                <a:cubicBezTo>
                  <a:pt x="2318538" y="2235144"/>
                  <a:pt x="2308819" y="2225131"/>
                  <a:pt x="2308819" y="2212779"/>
                </a:cubicBezTo>
                <a:cubicBezTo>
                  <a:pt x="2308819" y="2200427"/>
                  <a:pt x="2318538" y="2190414"/>
                  <a:pt x="2330526" y="2190414"/>
                </a:cubicBezTo>
                <a:close/>
                <a:moveTo>
                  <a:pt x="459134" y="2190414"/>
                </a:moveTo>
                <a:cubicBezTo>
                  <a:pt x="463494" y="2190414"/>
                  <a:pt x="467028" y="2193948"/>
                  <a:pt x="467028" y="2198308"/>
                </a:cubicBezTo>
                <a:cubicBezTo>
                  <a:pt x="467028" y="2202668"/>
                  <a:pt x="463494" y="2206202"/>
                  <a:pt x="459134" y="2206202"/>
                </a:cubicBezTo>
                <a:cubicBezTo>
                  <a:pt x="454774" y="2206202"/>
                  <a:pt x="451240" y="2202668"/>
                  <a:pt x="451240" y="2198308"/>
                </a:cubicBezTo>
                <a:cubicBezTo>
                  <a:pt x="451240" y="2193948"/>
                  <a:pt x="454774" y="2190414"/>
                  <a:pt x="459134" y="2190414"/>
                </a:cubicBezTo>
                <a:close/>
                <a:moveTo>
                  <a:pt x="1116259" y="2190413"/>
                </a:moveTo>
                <a:cubicBezTo>
                  <a:pt x="1127521" y="2190413"/>
                  <a:pt x="1136651" y="2198954"/>
                  <a:pt x="1136651" y="2209489"/>
                </a:cubicBezTo>
                <a:cubicBezTo>
                  <a:pt x="1136651" y="2220024"/>
                  <a:pt x="1127521" y="2228565"/>
                  <a:pt x="1116259" y="2228565"/>
                </a:cubicBezTo>
                <a:cubicBezTo>
                  <a:pt x="1104997" y="2228565"/>
                  <a:pt x="1095867" y="2220024"/>
                  <a:pt x="1095867" y="2209489"/>
                </a:cubicBezTo>
                <a:cubicBezTo>
                  <a:pt x="1095867" y="2198954"/>
                  <a:pt x="1104997" y="2190413"/>
                  <a:pt x="1116259" y="2190413"/>
                </a:cubicBezTo>
                <a:close/>
                <a:moveTo>
                  <a:pt x="2456163" y="2187783"/>
                </a:moveTo>
                <a:cubicBezTo>
                  <a:pt x="2464882" y="2187783"/>
                  <a:pt x="2471950" y="2194851"/>
                  <a:pt x="2471950" y="2203570"/>
                </a:cubicBezTo>
                <a:cubicBezTo>
                  <a:pt x="2471950" y="2212289"/>
                  <a:pt x="2464882" y="2219357"/>
                  <a:pt x="2456163" y="2219357"/>
                </a:cubicBezTo>
                <a:cubicBezTo>
                  <a:pt x="2447444" y="2219357"/>
                  <a:pt x="2440376" y="2212289"/>
                  <a:pt x="2440376" y="2203570"/>
                </a:cubicBezTo>
                <a:cubicBezTo>
                  <a:pt x="2440376" y="2194851"/>
                  <a:pt x="2447444" y="2187783"/>
                  <a:pt x="2456163" y="2187783"/>
                </a:cubicBezTo>
                <a:close/>
                <a:moveTo>
                  <a:pt x="1921386" y="2183835"/>
                </a:moveTo>
                <a:cubicBezTo>
                  <a:pt x="1933374" y="2183835"/>
                  <a:pt x="1943093" y="2193848"/>
                  <a:pt x="1943093" y="2206200"/>
                </a:cubicBezTo>
                <a:cubicBezTo>
                  <a:pt x="1943093" y="2218552"/>
                  <a:pt x="1933374" y="2228565"/>
                  <a:pt x="1921386" y="2228565"/>
                </a:cubicBezTo>
                <a:cubicBezTo>
                  <a:pt x="1909398" y="2228565"/>
                  <a:pt x="1899679" y="2218552"/>
                  <a:pt x="1899679" y="2206200"/>
                </a:cubicBezTo>
                <a:cubicBezTo>
                  <a:pt x="1899679" y="2193848"/>
                  <a:pt x="1909398" y="2183835"/>
                  <a:pt x="1921386" y="2183835"/>
                </a:cubicBezTo>
                <a:close/>
                <a:moveTo>
                  <a:pt x="2575221" y="2178574"/>
                </a:moveTo>
                <a:cubicBezTo>
                  <a:pt x="2582123" y="2178574"/>
                  <a:pt x="2587719" y="2184170"/>
                  <a:pt x="2587719" y="2191072"/>
                </a:cubicBezTo>
                <a:cubicBezTo>
                  <a:pt x="2587719" y="2197974"/>
                  <a:pt x="2582123" y="2203570"/>
                  <a:pt x="2575221" y="2203570"/>
                </a:cubicBezTo>
                <a:cubicBezTo>
                  <a:pt x="2568319" y="2203570"/>
                  <a:pt x="2562723" y="2197974"/>
                  <a:pt x="2562723" y="2191072"/>
                </a:cubicBezTo>
                <a:cubicBezTo>
                  <a:pt x="2562723" y="2184170"/>
                  <a:pt x="2568319" y="2178574"/>
                  <a:pt x="2575221" y="2178574"/>
                </a:cubicBezTo>
                <a:close/>
                <a:moveTo>
                  <a:pt x="342705" y="2178574"/>
                </a:moveTo>
                <a:cubicBezTo>
                  <a:pt x="345249" y="2178574"/>
                  <a:pt x="347311" y="2180636"/>
                  <a:pt x="347311" y="2183179"/>
                </a:cubicBezTo>
                <a:cubicBezTo>
                  <a:pt x="347311" y="2185723"/>
                  <a:pt x="345249" y="2187785"/>
                  <a:pt x="342705" y="2187785"/>
                </a:cubicBezTo>
                <a:cubicBezTo>
                  <a:pt x="340162" y="2187785"/>
                  <a:pt x="338100" y="2185723"/>
                  <a:pt x="338100" y="2183179"/>
                </a:cubicBezTo>
                <a:cubicBezTo>
                  <a:pt x="338100" y="2180636"/>
                  <a:pt x="340162" y="2178574"/>
                  <a:pt x="342705" y="2178574"/>
                </a:cubicBezTo>
                <a:close/>
                <a:moveTo>
                  <a:pt x="2692306" y="2165418"/>
                </a:moveTo>
                <a:cubicBezTo>
                  <a:pt x="2698482" y="2165418"/>
                  <a:pt x="2703489" y="2169541"/>
                  <a:pt x="2703489" y="2174627"/>
                </a:cubicBezTo>
                <a:cubicBezTo>
                  <a:pt x="2703489" y="2179713"/>
                  <a:pt x="2698482" y="2183836"/>
                  <a:pt x="2692306" y="2183836"/>
                </a:cubicBezTo>
                <a:cubicBezTo>
                  <a:pt x="2686130" y="2183836"/>
                  <a:pt x="2681123" y="2179713"/>
                  <a:pt x="2681123" y="2174627"/>
                </a:cubicBezTo>
                <a:cubicBezTo>
                  <a:pt x="2681123" y="2169541"/>
                  <a:pt x="2686130" y="2165418"/>
                  <a:pt x="2692306" y="2165418"/>
                </a:cubicBezTo>
                <a:close/>
                <a:moveTo>
                  <a:pt x="230224" y="2165418"/>
                </a:moveTo>
                <a:cubicBezTo>
                  <a:pt x="230951" y="2165418"/>
                  <a:pt x="231540" y="2166301"/>
                  <a:pt x="231540" y="2167392"/>
                </a:cubicBezTo>
                <a:cubicBezTo>
                  <a:pt x="231540" y="2168482"/>
                  <a:pt x="230951" y="2169366"/>
                  <a:pt x="230224" y="2169366"/>
                </a:cubicBezTo>
                <a:cubicBezTo>
                  <a:pt x="229497" y="2169366"/>
                  <a:pt x="228908" y="2168482"/>
                  <a:pt x="228908" y="2167392"/>
                </a:cubicBezTo>
                <a:cubicBezTo>
                  <a:pt x="228908" y="2166301"/>
                  <a:pt x="229497" y="2165418"/>
                  <a:pt x="230224" y="2165418"/>
                </a:cubicBezTo>
                <a:close/>
                <a:moveTo>
                  <a:pt x="1269522" y="2165417"/>
                </a:moveTo>
                <a:cubicBezTo>
                  <a:pt x="1278968" y="2165417"/>
                  <a:pt x="1286625" y="2173074"/>
                  <a:pt x="1286625" y="2182520"/>
                </a:cubicBezTo>
                <a:cubicBezTo>
                  <a:pt x="1286625" y="2191966"/>
                  <a:pt x="1278968" y="2199623"/>
                  <a:pt x="1269522" y="2199623"/>
                </a:cubicBezTo>
                <a:cubicBezTo>
                  <a:pt x="1260076" y="2199623"/>
                  <a:pt x="1252419" y="2191966"/>
                  <a:pt x="1252419" y="2182520"/>
                </a:cubicBezTo>
                <a:cubicBezTo>
                  <a:pt x="1252419" y="2173074"/>
                  <a:pt x="1260076" y="2165417"/>
                  <a:pt x="1269522" y="2165417"/>
                </a:cubicBezTo>
                <a:close/>
                <a:moveTo>
                  <a:pt x="1766806" y="2162786"/>
                </a:moveTo>
                <a:cubicBezTo>
                  <a:pt x="1776252" y="2162786"/>
                  <a:pt x="1783909" y="2170443"/>
                  <a:pt x="1783909" y="2179889"/>
                </a:cubicBezTo>
                <a:cubicBezTo>
                  <a:pt x="1783909" y="2189335"/>
                  <a:pt x="1776252" y="2196992"/>
                  <a:pt x="1766806" y="2196992"/>
                </a:cubicBezTo>
                <a:cubicBezTo>
                  <a:pt x="1757360" y="2196992"/>
                  <a:pt x="1749703" y="2189335"/>
                  <a:pt x="1749703" y="2179889"/>
                </a:cubicBezTo>
                <a:cubicBezTo>
                  <a:pt x="1749703" y="2170443"/>
                  <a:pt x="1757360" y="2162786"/>
                  <a:pt x="1766806" y="2162786"/>
                </a:cubicBezTo>
                <a:close/>
                <a:moveTo>
                  <a:pt x="2806760" y="2156209"/>
                </a:moveTo>
                <a:cubicBezTo>
                  <a:pt x="2808576" y="2156209"/>
                  <a:pt x="2810049" y="2157682"/>
                  <a:pt x="2810049" y="2159498"/>
                </a:cubicBezTo>
                <a:cubicBezTo>
                  <a:pt x="2810049" y="2161314"/>
                  <a:pt x="2808576" y="2162787"/>
                  <a:pt x="2806760" y="2162787"/>
                </a:cubicBezTo>
                <a:cubicBezTo>
                  <a:pt x="2804944" y="2162787"/>
                  <a:pt x="2803471" y="2161314"/>
                  <a:pt x="2803471" y="2159498"/>
                </a:cubicBezTo>
                <a:cubicBezTo>
                  <a:pt x="2803471" y="2157682"/>
                  <a:pt x="2804944" y="2156209"/>
                  <a:pt x="2806760" y="2156209"/>
                </a:cubicBezTo>
                <a:close/>
                <a:moveTo>
                  <a:pt x="907742" y="2144369"/>
                </a:moveTo>
                <a:cubicBezTo>
                  <a:pt x="917914" y="2144369"/>
                  <a:pt x="926160" y="2152615"/>
                  <a:pt x="926160" y="2162787"/>
                </a:cubicBezTo>
                <a:cubicBezTo>
                  <a:pt x="926160" y="2172959"/>
                  <a:pt x="917914" y="2181205"/>
                  <a:pt x="907742" y="2181205"/>
                </a:cubicBezTo>
                <a:cubicBezTo>
                  <a:pt x="897570" y="2181205"/>
                  <a:pt x="889324" y="2172959"/>
                  <a:pt x="889324" y="2162787"/>
                </a:cubicBezTo>
                <a:cubicBezTo>
                  <a:pt x="889324" y="2152615"/>
                  <a:pt x="897570" y="2144369"/>
                  <a:pt x="907742" y="2144369"/>
                </a:cubicBezTo>
                <a:close/>
                <a:moveTo>
                  <a:pt x="777501" y="2144369"/>
                </a:moveTo>
                <a:cubicBezTo>
                  <a:pt x="786947" y="2144369"/>
                  <a:pt x="794604" y="2152026"/>
                  <a:pt x="794604" y="2161472"/>
                </a:cubicBezTo>
                <a:cubicBezTo>
                  <a:pt x="794604" y="2170918"/>
                  <a:pt x="786947" y="2178575"/>
                  <a:pt x="777501" y="2178575"/>
                </a:cubicBezTo>
                <a:cubicBezTo>
                  <a:pt x="768055" y="2178575"/>
                  <a:pt x="760398" y="2170918"/>
                  <a:pt x="760398" y="2161472"/>
                </a:cubicBezTo>
                <a:cubicBezTo>
                  <a:pt x="760398" y="2152026"/>
                  <a:pt x="768055" y="2144369"/>
                  <a:pt x="777501" y="2144369"/>
                </a:cubicBezTo>
                <a:close/>
                <a:moveTo>
                  <a:pt x="1045218" y="2144368"/>
                </a:moveTo>
                <a:cubicBezTo>
                  <a:pt x="1053574" y="2144368"/>
                  <a:pt x="1060347" y="2152025"/>
                  <a:pt x="1060347" y="2161471"/>
                </a:cubicBezTo>
                <a:cubicBezTo>
                  <a:pt x="1060347" y="2170917"/>
                  <a:pt x="1053574" y="2178574"/>
                  <a:pt x="1045218" y="2178574"/>
                </a:cubicBezTo>
                <a:cubicBezTo>
                  <a:pt x="1036862" y="2178574"/>
                  <a:pt x="1030089" y="2170917"/>
                  <a:pt x="1030089" y="2161471"/>
                </a:cubicBezTo>
                <a:cubicBezTo>
                  <a:pt x="1030089" y="2152025"/>
                  <a:pt x="1036862" y="2144368"/>
                  <a:pt x="1045218" y="2144368"/>
                </a:cubicBezTo>
                <a:close/>
                <a:moveTo>
                  <a:pt x="2917269" y="2140422"/>
                </a:moveTo>
                <a:cubicBezTo>
                  <a:pt x="2918359" y="2140422"/>
                  <a:pt x="2919243" y="2141305"/>
                  <a:pt x="2919243" y="2142396"/>
                </a:cubicBezTo>
                <a:cubicBezTo>
                  <a:pt x="2919243" y="2143486"/>
                  <a:pt x="2918359" y="2144370"/>
                  <a:pt x="2917269" y="2144370"/>
                </a:cubicBezTo>
                <a:cubicBezTo>
                  <a:pt x="2916179" y="2144370"/>
                  <a:pt x="2915295" y="2143486"/>
                  <a:pt x="2915295" y="2142396"/>
                </a:cubicBezTo>
                <a:cubicBezTo>
                  <a:pt x="2915295" y="2141305"/>
                  <a:pt x="2916179" y="2140422"/>
                  <a:pt x="2917269" y="2140422"/>
                </a:cubicBezTo>
                <a:close/>
                <a:moveTo>
                  <a:pt x="1989795" y="2137791"/>
                </a:moveTo>
                <a:cubicBezTo>
                  <a:pt x="2000330" y="2137791"/>
                  <a:pt x="2008871" y="2146037"/>
                  <a:pt x="2008871" y="2156209"/>
                </a:cubicBezTo>
                <a:cubicBezTo>
                  <a:pt x="2008871" y="2166381"/>
                  <a:pt x="2000330" y="2174627"/>
                  <a:pt x="1989795" y="2174627"/>
                </a:cubicBezTo>
                <a:cubicBezTo>
                  <a:pt x="1979260" y="2174627"/>
                  <a:pt x="1970719" y="2166381"/>
                  <a:pt x="1970719" y="2156209"/>
                </a:cubicBezTo>
                <a:cubicBezTo>
                  <a:pt x="1970719" y="2146037"/>
                  <a:pt x="1979260" y="2137791"/>
                  <a:pt x="1989795" y="2137791"/>
                </a:cubicBezTo>
                <a:close/>
                <a:moveTo>
                  <a:pt x="2127272" y="2133844"/>
                </a:moveTo>
                <a:cubicBezTo>
                  <a:pt x="2141077" y="2133844"/>
                  <a:pt x="2152268" y="2145035"/>
                  <a:pt x="2152268" y="2158840"/>
                </a:cubicBezTo>
                <a:cubicBezTo>
                  <a:pt x="2152268" y="2172645"/>
                  <a:pt x="2141077" y="2183836"/>
                  <a:pt x="2127272" y="2183836"/>
                </a:cubicBezTo>
                <a:cubicBezTo>
                  <a:pt x="2113467" y="2183836"/>
                  <a:pt x="2102276" y="2172645"/>
                  <a:pt x="2102276" y="2158840"/>
                </a:cubicBezTo>
                <a:cubicBezTo>
                  <a:pt x="2102276" y="2145035"/>
                  <a:pt x="2113467" y="2133844"/>
                  <a:pt x="2127272" y="2133844"/>
                </a:cubicBezTo>
                <a:close/>
                <a:moveTo>
                  <a:pt x="1841794" y="2133844"/>
                </a:moveTo>
                <a:cubicBezTo>
                  <a:pt x="1846154" y="2133844"/>
                  <a:pt x="1849688" y="2137378"/>
                  <a:pt x="1849688" y="2141738"/>
                </a:cubicBezTo>
                <a:cubicBezTo>
                  <a:pt x="1849688" y="2146098"/>
                  <a:pt x="1846154" y="2149632"/>
                  <a:pt x="1841794" y="2149632"/>
                </a:cubicBezTo>
                <a:cubicBezTo>
                  <a:pt x="1837434" y="2149632"/>
                  <a:pt x="1833900" y="2146098"/>
                  <a:pt x="1833900" y="2141738"/>
                </a:cubicBezTo>
                <a:cubicBezTo>
                  <a:pt x="1833900" y="2137378"/>
                  <a:pt x="1837434" y="2133844"/>
                  <a:pt x="1841794" y="2133844"/>
                </a:cubicBezTo>
                <a:close/>
                <a:moveTo>
                  <a:pt x="1192561" y="2133844"/>
                </a:moveTo>
                <a:cubicBezTo>
                  <a:pt x="1199463" y="2133844"/>
                  <a:pt x="1205059" y="2138851"/>
                  <a:pt x="1205059" y="2145027"/>
                </a:cubicBezTo>
                <a:cubicBezTo>
                  <a:pt x="1205059" y="2151203"/>
                  <a:pt x="1199463" y="2156210"/>
                  <a:pt x="1192561" y="2156210"/>
                </a:cubicBezTo>
                <a:cubicBezTo>
                  <a:pt x="1185659" y="2156210"/>
                  <a:pt x="1180063" y="2151203"/>
                  <a:pt x="1180063" y="2145027"/>
                </a:cubicBezTo>
                <a:cubicBezTo>
                  <a:pt x="1180063" y="2138851"/>
                  <a:pt x="1185659" y="2133844"/>
                  <a:pt x="1192561" y="2133844"/>
                </a:cubicBezTo>
                <a:close/>
                <a:moveTo>
                  <a:pt x="654495" y="2133844"/>
                </a:moveTo>
                <a:cubicBezTo>
                  <a:pt x="662851" y="2133844"/>
                  <a:pt x="669624" y="2140912"/>
                  <a:pt x="669624" y="2149631"/>
                </a:cubicBezTo>
                <a:cubicBezTo>
                  <a:pt x="669624" y="2158350"/>
                  <a:pt x="662851" y="2165418"/>
                  <a:pt x="654495" y="2165418"/>
                </a:cubicBezTo>
                <a:cubicBezTo>
                  <a:pt x="646139" y="2165418"/>
                  <a:pt x="639366" y="2158350"/>
                  <a:pt x="639366" y="2149631"/>
                </a:cubicBezTo>
                <a:cubicBezTo>
                  <a:pt x="639366" y="2140912"/>
                  <a:pt x="646139" y="2133844"/>
                  <a:pt x="654495" y="2133844"/>
                </a:cubicBezTo>
                <a:close/>
                <a:moveTo>
                  <a:pt x="2257512" y="2131213"/>
                </a:moveTo>
                <a:cubicBezTo>
                  <a:pt x="2270590" y="2131213"/>
                  <a:pt x="2281192" y="2141815"/>
                  <a:pt x="2281192" y="2154893"/>
                </a:cubicBezTo>
                <a:cubicBezTo>
                  <a:pt x="2281192" y="2167971"/>
                  <a:pt x="2270590" y="2178573"/>
                  <a:pt x="2257512" y="2178573"/>
                </a:cubicBezTo>
                <a:cubicBezTo>
                  <a:pt x="2244434" y="2178573"/>
                  <a:pt x="2233832" y="2167971"/>
                  <a:pt x="2233832" y="2154893"/>
                </a:cubicBezTo>
                <a:cubicBezTo>
                  <a:pt x="2233832" y="2141815"/>
                  <a:pt x="2244434" y="2131213"/>
                  <a:pt x="2257512" y="2131213"/>
                </a:cubicBezTo>
                <a:close/>
                <a:moveTo>
                  <a:pt x="1517506" y="2131213"/>
                </a:moveTo>
                <a:cubicBezTo>
                  <a:pt x="1519322" y="2131213"/>
                  <a:pt x="1520795" y="2132686"/>
                  <a:pt x="1520795" y="2134502"/>
                </a:cubicBezTo>
                <a:cubicBezTo>
                  <a:pt x="1520795" y="2136318"/>
                  <a:pt x="1519322" y="2137791"/>
                  <a:pt x="1517506" y="2137791"/>
                </a:cubicBezTo>
                <a:cubicBezTo>
                  <a:pt x="1515690" y="2137791"/>
                  <a:pt x="1514217" y="2136318"/>
                  <a:pt x="1514217" y="2134502"/>
                </a:cubicBezTo>
                <a:cubicBezTo>
                  <a:pt x="1514217" y="2132686"/>
                  <a:pt x="1515690" y="2131213"/>
                  <a:pt x="1517506" y="2131213"/>
                </a:cubicBezTo>
                <a:close/>
                <a:moveTo>
                  <a:pt x="534121" y="2128582"/>
                </a:moveTo>
                <a:cubicBezTo>
                  <a:pt x="538481" y="2128582"/>
                  <a:pt x="542015" y="2132705"/>
                  <a:pt x="542015" y="2137791"/>
                </a:cubicBezTo>
                <a:cubicBezTo>
                  <a:pt x="542015" y="2142877"/>
                  <a:pt x="538481" y="2147000"/>
                  <a:pt x="534121" y="2147000"/>
                </a:cubicBezTo>
                <a:cubicBezTo>
                  <a:pt x="529761" y="2147000"/>
                  <a:pt x="526227" y="2142877"/>
                  <a:pt x="526227" y="2137791"/>
                </a:cubicBezTo>
                <a:cubicBezTo>
                  <a:pt x="526227" y="2132705"/>
                  <a:pt x="529761" y="2128582"/>
                  <a:pt x="534121" y="2128582"/>
                </a:cubicBezTo>
                <a:close/>
                <a:moveTo>
                  <a:pt x="2381175" y="2124636"/>
                </a:moveTo>
                <a:cubicBezTo>
                  <a:pt x="2393527" y="2124636"/>
                  <a:pt x="2403540" y="2133765"/>
                  <a:pt x="2403540" y="2145027"/>
                </a:cubicBezTo>
                <a:cubicBezTo>
                  <a:pt x="2403540" y="2156289"/>
                  <a:pt x="2393527" y="2165418"/>
                  <a:pt x="2381175" y="2165418"/>
                </a:cubicBezTo>
                <a:cubicBezTo>
                  <a:pt x="2368823" y="2165418"/>
                  <a:pt x="2358810" y="2156289"/>
                  <a:pt x="2358810" y="2145027"/>
                </a:cubicBezTo>
                <a:cubicBezTo>
                  <a:pt x="2358810" y="2133765"/>
                  <a:pt x="2368823" y="2124636"/>
                  <a:pt x="2381175" y="2124636"/>
                </a:cubicBezTo>
                <a:close/>
                <a:moveTo>
                  <a:pt x="1601702" y="2124635"/>
                </a:moveTo>
                <a:cubicBezTo>
                  <a:pt x="1603518" y="2124635"/>
                  <a:pt x="1604991" y="2126108"/>
                  <a:pt x="1604991" y="2127924"/>
                </a:cubicBezTo>
                <a:cubicBezTo>
                  <a:pt x="1604991" y="2129740"/>
                  <a:pt x="1603518" y="2131213"/>
                  <a:pt x="1601702" y="2131213"/>
                </a:cubicBezTo>
                <a:cubicBezTo>
                  <a:pt x="1599886" y="2131213"/>
                  <a:pt x="1598413" y="2129740"/>
                  <a:pt x="1598413" y="2127924"/>
                </a:cubicBezTo>
                <a:cubicBezTo>
                  <a:pt x="1598413" y="2126108"/>
                  <a:pt x="1599886" y="2124635"/>
                  <a:pt x="1601702" y="2124635"/>
                </a:cubicBezTo>
                <a:close/>
                <a:moveTo>
                  <a:pt x="1433310" y="2124635"/>
                </a:moveTo>
                <a:cubicBezTo>
                  <a:pt x="1435126" y="2124635"/>
                  <a:pt x="1436599" y="2126108"/>
                  <a:pt x="1436599" y="2127924"/>
                </a:cubicBezTo>
                <a:cubicBezTo>
                  <a:pt x="1436599" y="2129740"/>
                  <a:pt x="1435126" y="2131213"/>
                  <a:pt x="1433310" y="2131213"/>
                </a:cubicBezTo>
                <a:cubicBezTo>
                  <a:pt x="1431494" y="2131213"/>
                  <a:pt x="1430021" y="2129740"/>
                  <a:pt x="1430021" y="2127924"/>
                </a:cubicBezTo>
                <a:cubicBezTo>
                  <a:pt x="1430021" y="2126108"/>
                  <a:pt x="1431494" y="2124635"/>
                  <a:pt x="1433310" y="2124635"/>
                </a:cubicBezTo>
                <a:close/>
                <a:moveTo>
                  <a:pt x="417694" y="2118058"/>
                </a:moveTo>
                <a:cubicBezTo>
                  <a:pt x="420238" y="2118058"/>
                  <a:pt x="422300" y="2120414"/>
                  <a:pt x="422300" y="2123320"/>
                </a:cubicBezTo>
                <a:cubicBezTo>
                  <a:pt x="422300" y="2126226"/>
                  <a:pt x="420238" y="2128583"/>
                  <a:pt x="417694" y="2128583"/>
                </a:cubicBezTo>
                <a:cubicBezTo>
                  <a:pt x="415151" y="2128583"/>
                  <a:pt x="413089" y="2126226"/>
                  <a:pt x="413089" y="2123320"/>
                </a:cubicBezTo>
                <a:cubicBezTo>
                  <a:pt x="413089" y="2120414"/>
                  <a:pt x="415151" y="2118058"/>
                  <a:pt x="417694" y="2118058"/>
                </a:cubicBezTo>
                <a:close/>
                <a:moveTo>
                  <a:pt x="2499576" y="2112795"/>
                </a:moveTo>
                <a:cubicBezTo>
                  <a:pt x="2509748" y="2112795"/>
                  <a:pt x="2517994" y="2121041"/>
                  <a:pt x="2517994" y="2131213"/>
                </a:cubicBezTo>
                <a:cubicBezTo>
                  <a:pt x="2517994" y="2141385"/>
                  <a:pt x="2509748" y="2149631"/>
                  <a:pt x="2499576" y="2149631"/>
                </a:cubicBezTo>
                <a:cubicBezTo>
                  <a:pt x="2489404" y="2149631"/>
                  <a:pt x="2481158" y="2141385"/>
                  <a:pt x="2481158" y="2131213"/>
                </a:cubicBezTo>
                <a:cubicBezTo>
                  <a:pt x="2481158" y="2121041"/>
                  <a:pt x="2489404" y="2112795"/>
                  <a:pt x="2499576" y="2112795"/>
                </a:cubicBezTo>
                <a:close/>
                <a:moveTo>
                  <a:pt x="1350430" y="2106217"/>
                </a:moveTo>
                <a:cubicBezTo>
                  <a:pt x="1352974" y="2106217"/>
                  <a:pt x="1355036" y="2108279"/>
                  <a:pt x="1355036" y="2110822"/>
                </a:cubicBezTo>
                <a:cubicBezTo>
                  <a:pt x="1355036" y="2113366"/>
                  <a:pt x="1352974" y="2115428"/>
                  <a:pt x="1350430" y="2115428"/>
                </a:cubicBezTo>
                <a:cubicBezTo>
                  <a:pt x="1347887" y="2115428"/>
                  <a:pt x="1345825" y="2113366"/>
                  <a:pt x="1345825" y="2110822"/>
                </a:cubicBezTo>
                <a:cubicBezTo>
                  <a:pt x="1345825" y="2108279"/>
                  <a:pt x="1347887" y="2106217"/>
                  <a:pt x="1350430" y="2106217"/>
                </a:cubicBezTo>
                <a:close/>
                <a:moveTo>
                  <a:pt x="2617320" y="2103587"/>
                </a:moveTo>
                <a:cubicBezTo>
                  <a:pt x="2624949" y="2103587"/>
                  <a:pt x="2631134" y="2109183"/>
                  <a:pt x="2631134" y="2116085"/>
                </a:cubicBezTo>
                <a:cubicBezTo>
                  <a:pt x="2631134" y="2122987"/>
                  <a:pt x="2624949" y="2128583"/>
                  <a:pt x="2617320" y="2128583"/>
                </a:cubicBezTo>
                <a:cubicBezTo>
                  <a:pt x="2609691" y="2128583"/>
                  <a:pt x="2603506" y="2122987"/>
                  <a:pt x="2603506" y="2116085"/>
                </a:cubicBezTo>
                <a:cubicBezTo>
                  <a:pt x="2603506" y="2109183"/>
                  <a:pt x="2609691" y="2103587"/>
                  <a:pt x="2617320" y="2103587"/>
                </a:cubicBezTo>
                <a:close/>
                <a:moveTo>
                  <a:pt x="1684583" y="2103586"/>
                </a:moveTo>
                <a:cubicBezTo>
                  <a:pt x="1687127" y="2103586"/>
                  <a:pt x="1689189" y="2105648"/>
                  <a:pt x="1689189" y="2108191"/>
                </a:cubicBezTo>
                <a:cubicBezTo>
                  <a:pt x="1689189" y="2110735"/>
                  <a:pt x="1687127" y="2112797"/>
                  <a:pt x="1684583" y="2112797"/>
                </a:cubicBezTo>
                <a:cubicBezTo>
                  <a:pt x="1682040" y="2112797"/>
                  <a:pt x="1679978" y="2110735"/>
                  <a:pt x="1679978" y="2108191"/>
                </a:cubicBezTo>
                <a:cubicBezTo>
                  <a:pt x="1679978" y="2105648"/>
                  <a:pt x="1682040" y="2103586"/>
                  <a:pt x="1684583" y="2103586"/>
                </a:cubicBezTo>
                <a:close/>
                <a:moveTo>
                  <a:pt x="305870" y="2103586"/>
                </a:moveTo>
                <a:cubicBezTo>
                  <a:pt x="308414" y="2103586"/>
                  <a:pt x="310476" y="2105648"/>
                  <a:pt x="310476" y="2108191"/>
                </a:cubicBezTo>
                <a:cubicBezTo>
                  <a:pt x="310476" y="2110735"/>
                  <a:pt x="308414" y="2112797"/>
                  <a:pt x="305870" y="2112797"/>
                </a:cubicBezTo>
                <a:cubicBezTo>
                  <a:pt x="303327" y="2112797"/>
                  <a:pt x="301265" y="2110735"/>
                  <a:pt x="301265" y="2108191"/>
                </a:cubicBezTo>
                <a:cubicBezTo>
                  <a:pt x="301265" y="2105648"/>
                  <a:pt x="303327" y="2103586"/>
                  <a:pt x="305870" y="2103586"/>
                </a:cubicBezTo>
                <a:close/>
                <a:moveTo>
                  <a:pt x="2728484" y="2090431"/>
                </a:moveTo>
                <a:cubicBezTo>
                  <a:pt x="2733570" y="2090431"/>
                  <a:pt x="2737693" y="2093965"/>
                  <a:pt x="2737693" y="2098325"/>
                </a:cubicBezTo>
                <a:cubicBezTo>
                  <a:pt x="2737693" y="2102685"/>
                  <a:pt x="2733570" y="2106219"/>
                  <a:pt x="2728484" y="2106219"/>
                </a:cubicBezTo>
                <a:cubicBezTo>
                  <a:pt x="2723398" y="2106219"/>
                  <a:pt x="2719275" y="2102685"/>
                  <a:pt x="2719275" y="2098325"/>
                </a:cubicBezTo>
                <a:cubicBezTo>
                  <a:pt x="2719275" y="2093965"/>
                  <a:pt x="2723398" y="2090431"/>
                  <a:pt x="2728484" y="2090431"/>
                </a:cubicBezTo>
                <a:close/>
                <a:moveTo>
                  <a:pt x="1120205" y="2087799"/>
                </a:moveTo>
                <a:cubicBezTo>
                  <a:pt x="1127107" y="2087799"/>
                  <a:pt x="1132703" y="2093395"/>
                  <a:pt x="1132703" y="2100297"/>
                </a:cubicBezTo>
                <a:cubicBezTo>
                  <a:pt x="1132703" y="2107199"/>
                  <a:pt x="1127107" y="2112795"/>
                  <a:pt x="1120205" y="2112795"/>
                </a:cubicBezTo>
                <a:cubicBezTo>
                  <a:pt x="1113303" y="2112795"/>
                  <a:pt x="1107707" y="2107199"/>
                  <a:pt x="1107707" y="2100297"/>
                </a:cubicBezTo>
                <a:cubicBezTo>
                  <a:pt x="1107707" y="2093395"/>
                  <a:pt x="1113303" y="2087799"/>
                  <a:pt x="1120205" y="2087799"/>
                </a:cubicBezTo>
                <a:close/>
                <a:moveTo>
                  <a:pt x="1913492" y="2083852"/>
                </a:moveTo>
                <a:cubicBezTo>
                  <a:pt x="1921121" y="2083852"/>
                  <a:pt x="1927306" y="2089448"/>
                  <a:pt x="1927306" y="2096350"/>
                </a:cubicBezTo>
                <a:cubicBezTo>
                  <a:pt x="1927306" y="2103252"/>
                  <a:pt x="1921121" y="2108848"/>
                  <a:pt x="1913492" y="2108848"/>
                </a:cubicBezTo>
                <a:cubicBezTo>
                  <a:pt x="1905863" y="2108848"/>
                  <a:pt x="1899678" y="2103252"/>
                  <a:pt x="1899678" y="2096350"/>
                </a:cubicBezTo>
                <a:cubicBezTo>
                  <a:pt x="1899678" y="2089448"/>
                  <a:pt x="1905863" y="2083852"/>
                  <a:pt x="1913492" y="2083852"/>
                </a:cubicBezTo>
                <a:close/>
                <a:moveTo>
                  <a:pt x="982729" y="2083852"/>
                </a:moveTo>
                <a:cubicBezTo>
                  <a:pt x="992901" y="2083852"/>
                  <a:pt x="1001147" y="2092393"/>
                  <a:pt x="1001147" y="2102928"/>
                </a:cubicBezTo>
                <a:cubicBezTo>
                  <a:pt x="1001147" y="2113463"/>
                  <a:pt x="992901" y="2122004"/>
                  <a:pt x="982729" y="2122004"/>
                </a:cubicBezTo>
                <a:cubicBezTo>
                  <a:pt x="972557" y="2122004"/>
                  <a:pt x="964311" y="2113463"/>
                  <a:pt x="964311" y="2102928"/>
                </a:cubicBezTo>
                <a:cubicBezTo>
                  <a:pt x="964311" y="2092393"/>
                  <a:pt x="972557" y="2083852"/>
                  <a:pt x="982729" y="2083852"/>
                </a:cubicBezTo>
                <a:close/>
                <a:moveTo>
                  <a:pt x="851172" y="2081221"/>
                </a:moveTo>
                <a:cubicBezTo>
                  <a:pt x="861344" y="2081221"/>
                  <a:pt x="869590" y="2089467"/>
                  <a:pt x="869590" y="2099639"/>
                </a:cubicBezTo>
                <a:cubicBezTo>
                  <a:pt x="869590" y="2109811"/>
                  <a:pt x="861344" y="2118057"/>
                  <a:pt x="851172" y="2118057"/>
                </a:cubicBezTo>
                <a:cubicBezTo>
                  <a:pt x="841000" y="2118057"/>
                  <a:pt x="832754" y="2109811"/>
                  <a:pt x="832754" y="2099639"/>
                </a:cubicBezTo>
                <a:cubicBezTo>
                  <a:pt x="832754" y="2089467"/>
                  <a:pt x="841000" y="2081221"/>
                  <a:pt x="851172" y="2081221"/>
                </a:cubicBezTo>
                <a:close/>
                <a:moveTo>
                  <a:pt x="2839651" y="2078591"/>
                </a:moveTo>
                <a:cubicBezTo>
                  <a:pt x="2842194" y="2078591"/>
                  <a:pt x="2844256" y="2079769"/>
                  <a:pt x="2844256" y="2081222"/>
                </a:cubicBezTo>
                <a:cubicBezTo>
                  <a:pt x="2844256" y="2082675"/>
                  <a:pt x="2842194" y="2083853"/>
                  <a:pt x="2839651" y="2083853"/>
                </a:cubicBezTo>
                <a:cubicBezTo>
                  <a:pt x="2837107" y="2083853"/>
                  <a:pt x="2835045" y="2082675"/>
                  <a:pt x="2835045" y="2081222"/>
                </a:cubicBezTo>
                <a:cubicBezTo>
                  <a:pt x="2835045" y="2079769"/>
                  <a:pt x="2837107" y="2078591"/>
                  <a:pt x="2839651" y="2078591"/>
                </a:cubicBezTo>
                <a:close/>
                <a:moveTo>
                  <a:pt x="2052285" y="2074644"/>
                </a:moveTo>
                <a:cubicBezTo>
                  <a:pt x="2066090" y="2074644"/>
                  <a:pt x="2077281" y="2085835"/>
                  <a:pt x="2077281" y="2099640"/>
                </a:cubicBezTo>
                <a:cubicBezTo>
                  <a:pt x="2077281" y="2113445"/>
                  <a:pt x="2066090" y="2124636"/>
                  <a:pt x="2052285" y="2124636"/>
                </a:cubicBezTo>
                <a:cubicBezTo>
                  <a:pt x="2038480" y="2124636"/>
                  <a:pt x="2027289" y="2113445"/>
                  <a:pt x="2027289" y="2099640"/>
                </a:cubicBezTo>
                <a:cubicBezTo>
                  <a:pt x="2027289" y="2085835"/>
                  <a:pt x="2038480" y="2074644"/>
                  <a:pt x="2052285" y="2074644"/>
                </a:cubicBezTo>
                <a:close/>
                <a:moveTo>
                  <a:pt x="727509" y="2074644"/>
                </a:moveTo>
                <a:cubicBezTo>
                  <a:pt x="736955" y="2074644"/>
                  <a:pt x="744612" y="2082301"/>
                  <a:pt x="744612" y="2091747"/>
                </a:cubicBezTo>
                <a:cubicBezTo>
                  <a:pt x="744612" y="2101193"/>
                  <a:pt x="736955" y="2108850"/>
                  <a:pt x="727509" y="2108850"/>
                </a:cubicBezTo>
                <a:cubicBezTo>
                  <a:pt x="718063" y="2108850"/>
                  <a:pt x="710406" y="2101193"/>
                  <a:pt x="710406" y="2091747"/>
                </a:cubicBezTo>
                <a:cubicBezTo>
                  <a:pt x="710406" y="2082301"/>
                  <a:pt x="718063" y="2074644"/>
                  <a:pt x="727509" y="2074644"/>
                </a:cubicBezTo>
                <a:close/>
                <a:moveTo>
                  <a:pt x="1763517" y="2072012"/>
                </a:moveTo>
                <a:cubicBezTo>
                  <a:pt x="1766061" y="2072012"/>
                  <a:pt x="1768123" y="2074074"/>
                  <a:pt x="1768123" y="2076617"/>
                </a:cubicBezTo>
                <a:cubicBezTo>
                  <a:pt x="1768123" y="2079161"/>
                  <a:pt x="1766061" y="2081223"/>
                  <a:pt x="1763517" y="2081223"/>
                </a:cubicBezTo>
                <a:cubicBezTo>
                  <a:pt x="1760974" y="2081223"/>
                  <a:pt x="1758912" y="2079161"/>
                  <a:pt x="1758912" y="2076617"/>
                </a:cubicBezTo>
                <a:cubicBezTo>
                  <a:pt x="1758912" y="2074074"/>
                  <a:pt x="1760974" y="2072012"/>
                  <a:pt x="1763517" y="2072012"/>
                </a:cubicBezTo>
                <a:close/>
                <a:moveTo>
                  <a:pt x="1270838" y="2072012"/>
                </a:moveTo>
                <a:cubicBezTo>
                  <a:pt x="1274471" y="2072012"/>
                  <a:pt x="1277416" y="2075546"/>
                  <a:pt x="1277416" y="2079906"/>
                </a:cubicBezTo>
                <a:cubicBezTo>
                  <a:pt x="1277416" y="2084266"/>
                  <a:pt x="1274471" y="2087800"/>
                  <a:pt x="1270838" y="2087800"/>
                </a:cubicBezTo>
                <a:cubicBezTo>
                  <a:pt x="1267205" y="2087800"/>
                  <a:pt x="1264260" y="2084266"/>
                  <a:pt x="1264260" y="2079906"/>
                </a:cubicBezTo>
                <a:cubicBezTo>
                  <a:pt x="1264260" y="2075546"/>
                  <a:pt x="1267205" y="2072012"/>
                  <a:pt x="1270838" y="2072012"/>
                </a:cubicBezTo>
                <a:close/>
                <a:moveTo>
                  <a:pt x="2182526" y="2068066"/>
                </a:moveTo>
                <a:cubicBezTo>
                  <a:pt x="2197058" y="2068066"/>
                  <a:pt x="2208838" y="2080140"/>
                  <a:pt x="2208838" y="2095035"/>
                </a:cubicBezTo>
                <a:cubicBezTo>
                  <a:pt x="2208838" y="2109930"/>
                  <a:pt x="2197058" y="2122004"/>
                  <a:pt x="2182526" y="2122004"/>
                </a:cubicBezTo>
                <a:cubicBezTo>
                  <a:pt x="2167994" y="2122004"/>
                  <a:pt x="2156214" y="2109930"/>
                  <a:pt x="2156214" y="2095035"/>
                </a:cubicBezTo>
                <a:cubicBezTo>
                  <a:pt x="2156214" y="2080140"/>
                  <a:pt x="2167994" y="2068066"/>
                  <a:pt x="2182526" y="2068066"/>
                </a:cubicBezTo>
                <a:close/>
                <a:moveTo>
                  <a:pt x="609108" y="2065435"/>
                </a:moveTo>
                <a:cubicBezTo>
                  <a:pt x="614921" y="2065435"/>
                  <a:pt x="619633" y="2071031"/>
                  <a:pt x="619633" y="2077933"/>
                </a:cubicBezTo>
                <a:cubicBezTo>
                  <a:pt x="619633" y="2084835"/>
                  <a:pt x="614921" y="2090431"/>
                  <a:pt x="609108" y="2090431"/>
                </a:cubicBezTo>
                <a:cubicBezTo>
                  <a:pt x="603295" y="2090431"/>
                  <a:pt x="598583" y="2084835"/>
                  <a:pt x="598583" y="2077933"/>
                </a:cubicBezTo>
                <a:cubicBezTo>
                  <a:pt x="598583" y="2071031"/>
                  <a:pt x="603295" y="2065435"/>
                  <a:pt x="609108" y="2065435"/>
                </a:cubicBezTo>
                <a:close/>
                <a:moveTo>
                  <a:pt x="2307504" y="2062804"/>
                </a:moveTo>
                <a:cubicBezTo>
                  <a:pt x="2320582" y="2062804"/>
                  <a:pt x="2331184" y="2073112"/>
                  <a:pt x="2331184" y="2085827"/>
                </a:cubicBezTo>
                <a:cubicBezTo>
                  <a:pt x="2331184" y="2098542"/>
                  <a:pt x="2320582" y="2108850"/>
                  <a:pt x="2307504" y="2108850"/>
                </a:cubicBezTo>
                <a:cubicBezTo>
                  <a:pt x="2294426" y="2108850"/>
                  <a:pt x="2283824" y="2098542"/>
                  <a:pt x="2283824" y="2085827"/>
                </a:cubicBezTo>
                <a:cubicBezTo>
                  <a:pt x="2283824" y="2073112"/>
                  <a:pt x="2294426" y="2062804"/>
                  <a:pt x="2307504" y="2062804"/>
                </a:cubicBezTo>
                <a:close/>
                <a:moveTo>
                  <a:pt x="2945554" y="2058857"/>
                </a:moveTo>
                <a:cubicBezTo>
                  <a:pt x="2946281" y="2058857"/>
                  <a:pt x="2946870" y="2060330"/>
                  <a:pt x="2946870" y="2062146"/>
                </a:cubicBezTo>
                <a:cubicBezTo>
                  <a:pt x="2946870" y="2063962"/>
                  <a:pt x="2946281" y="2065435"/>
                  <a:pt x="2945554" y="2065435"/>
                </a:cubicBezTo>
                <a:cubicBezTo>
                  <a:pt x="2944827" y="2065435"/>
                  <a:pt x="2944238" y="2063962"/>
                  <a:pt x="2944238" y="2062146"/>
                </a:cubicBezTo>
                <a:cubicBezTo>
                  <a:pt x="2944238" y="2060330"/>
                  <a:pt x="2944827" y="2058857"/>
                  <a:pt x="2945554" y="2058857"/>
                </a:cubicBezTo>
                <a:close/>
                <a:moveTo>
                  <a:pt x="494654" y="2053595"/>
                </a:moveTo>
                <a:cubicBezTo>
                  <a:pt x="499740" y="2053595"/>
                  <a:pt x="503863" y="2057718"/>
                  <a:pt x="503863" y="2062804"/>
                </a:cubicBezTo>
                <a:cubicBezTo>
                  <a:pt x="503863" y="2067890"/>
                  <a:pt x="499740" y="2072013"/>
                  <a:pt x="494654" y="2072013"/>
                </a:cubicBezTo>
                <a:cubicBezTo>
                  <a:pt x="489568" y="2072013"/>
                  <a:pt x="485445" y="2067890"/>
                  <a:pt x="485445" y="2062804"/>
                </a:cubicBezTo>
                <a:cubicBezTo>
                  <a:pt x="485445" y="2057718"/>
                  <a:pt x="489568" y="2053595"/>
                  <a:pt x="494654" y="2053595"/>
                </a:cubicBezTo>
                <a:close/>
                <a:moveTo>
                  <a:pt x="2426563" y="2049648"/>
                </a:moveTo>
                <a:cubicBezTo>
                  <a:pt x="2437825" y="2049648"/>
                  <a:pt x="2446955" y="2059367"/>
                  <a:pt x="2446955" y="2071355"/>
                </a:cubicBezTo>
                <a:cubicBezTo>
                  <a:pt x="2446955" y="2083343"/>
                  <a:pt x="2437825" y="2093062"/>
                  <a:pt x="2426563" y="2093062"/>
                </a:cubicBezTo>
                <a:cubicBezTo>
                  <a:pt x="2415301" y="2093062"/>
                  <a:pt x="2406171" y="2083343"/>
                  <a:pt x="2406171" y="2071355"/>
                </a:cubicBezTo>
                <a:cubicBezTo>
                  <a:pt x="2406171" y="2059367"/>
                  <a:pt x="2415301" y="2049648"/>
                  <a:pt x="2426563" y="2049648"/>
                </a:cubicBezTo>
                <a:close/>
                <a:moveTo>
                  <a:pt x="382173" y="2040439"/>
                </a:moveTo>
                <a:cubicBezTo>
                  <a:pt x="385443" y="2040439"/>
                  <a:pt x="388093" y="2043384"/>
                  <a:pt x="388093" y="2047017"/>
                </a:cubicBezTo>
                <a:cubicBezTo>
                  <a:pt x="388093" y="2050650"/>
                  <a:pt x="385443" y="2053595"/>
                  <a:pt x="382173" y="2053595"/>
                </a:cubicBezTo>
                <a:cubicBezTo>
                  <a:pt x="378903" y="2053595"/>
                  <a:pt x="376253" y="2050650"/>
                  <a:pt x="376253" y="2047017"/>
                </a:cubicBezTo>
                <a:cubicBezTo>
                  <a:pt x="376253" y="2043384"/>
                  <a:pt x="378903" y="2040439"/>
                  <a:pt x="382173" y="2040439"/>
                </a:cubicBezTo>
                <a:close/>
                <a:moveTo>
                  <a:pt x="2540359" y="2037808"/>
                </a:moveTo>
                <a:cubicBezTo>
                  <a:pt x="2550531" y="2037808"/>
                  <a:pt x="2558777" y="2046054"/>
                  <a:pt x="2558777" y="2056226"/>
                </a:cubicBezTo>
                <a:cubicBezTo>
                  <a:pt x="2558777" y="2066398"/>
                  <a:pt x="2550531" y="2074644"/>
                  <a:pt x="2540359" y="2074644"/>
                </a:cubicBezTo>
                <a:cubicBezTo>
                  <a:pt x="2530187" y="2074644"/>
                  <a:pt x="2521941" y="2066398"/>
                  <a:pt x="2521941" y="2056226"/>
                </a:cubicBezTo>
                <a:cubicBezTo>
                  <a:pt x="2521941" y="2046054"/>
                  <a:pt x="2530187" y="2037808"/>
                  <a:pt x="2540359" y="2037808"/>
                </a:cubicBezTo>
                <a:close/>
                <a:moveTo>
                  <a:pt x="1838505" y="2033861"/>
                </a:moveTo>
                <a:cubicBezTo>
                  <a:pt x="1839595" y="2033861"/>
                  <a:pt x="1840479" y="2034744"/>
                  <a:pt x="1840479" y="2035835"/>
                </a:cubicBezTo>
                <a:cubicBezTo>
                  <a:pt x="1840479" y="2036925"/>
                  <a:pt x="1839595" y="2037809"/>
                  <a:pt x="1838505" y="2037809"/>
                </a:cubicBezTo>
                <a:cubicBezTo>
                  <a:pt x="1837414" y="2037809"/>
                  <a:pt x="1836531" y="2036925"/>
                  <a:pt x="1836531" y="2035835"/>
                </a:cubicBezTo>
                <a:cubicBezTo>
                  <a:pt x="1836531" y="2034744"/>
                  <a:pt x="1837414" y="2033861"/>
                  <a:pt x="1838505" y="2033861"/>
                </a:cubicBezTo>
                <a:close/>
                <a:moveTo>
                  <a:pt x="1056401" y="2033861"/>
                </a:moveTo>
                <a:cubicBezTo>
                  <a:pt x="1062214" y="2033861"/>
                  <a:pt x="1066926" y="2038279"/>
                  <a:pt x="1066926" y="2043728"/>
                </a:cubicBezTo>
                <a:cubicBezTo>
                  <a:pt x="1066926" y="2049177"/>
                  <a:pt x="1062214" y="2053595"/>
                  <a:pt x="1056401" y="2053595"/>
                </a:cubicBezTo>
                <a:cubicBezTo>
                  <a:pt x="1050588" y="2053595"/>
                  <a:pt x="1045876" y="2049177"/>
                  <a:pt x="1045876" y="2043728"/>
                </a:cubicBezTo>
                <a:cubicBezTo>
                  <a:pt x="1045876" y="2038279"/>
                  <a:pt x="1050588" y="2033861"/>
                  <a:pt x="1056401" y="2033861"/>
                </a:cubicBezTo>
                <a:close/>
                <a:moveTo>
                  <a:pt x="1979270" y="2031230"/>
                </a:moveTo>
                <a:cubicBezTo>
                  <a:pt x="1985446" y="2031230"/>
                  <a:pt x="1990453" y="2036237"/>
                  <a:pt x="1990453" y="2042413"/>
                </a:cubicBezTo>
                <a:cubicBezTo>
                  <a:pt x="1990453" y="2048589"/>
                  <a:pt x="1985446" y="2053596"/>
                  <a:pt x="1979270" y="2053596"/>
                </a:cubicBezTo>
                <a:cubicBezTo>
                  <a:pt x="1973094" y="2053596"/>
                  <a:pt x="1968087" y="2048589"/>
                  <a:pt x="1968087" y="2042413"/>
                </a:cubicBezTo>
                <a:cubicBezTo>
                  <a:pt x="1968087" y="2036237"/>
                  <a:pt x="1973094" y="2031230"/>
                  <a:pt x="1979270" y="2031230"/>
                </a:cubicBezTo>
                <a:close/>
                <a:moveTo>
                  <a:pt x="1603018" y="2031230"/>
                </a:moveTo>
                <a:cubicBezTo>
                  <a:pt x="1603381" y="2031230"/>
                  <a:pt x="1603676" y="2031524"/>
                  <a:pt x="1603676" y="2031888"/>
                </a:cubicBezTo>
                <a:cubicBezTo>
                  <a:pt x="1603676" y="2032251"/>
                  <a:pt x="1603381" y="2032546"/>
                  <a:pt x="1603018" y="2032546"/>
                </a:cubicBezTo>
                <a:cubicBezTo>
                  <a:pt x="1602654" y="2032546"/>
                  <a:pt x="1602360" y="2032251"/>
                  <a:pt x="1602360" y="2031888"/>
                </a:cubicBezTo>
                <a:cubicBezTo>
                  <a:pt x="1602360" y="2031524"/>
                  <a:pt x="1602654" y="2031230"/>
                  <a:pt x="1603018" y="2031230"/>
                </a:cubicBezTo>
                <a:close/>
                <a:moveTo>
                  <a:pt x="272980" y="2024653"/>
                </a:moveTo>
                <a:cubicBezTo>
                  <a:pt x="274796" y="2024653"/>
                  <a:pt x="276269" y="2026126"/>
                  <a:pt x="276269" y="2027942"/>
                </a:cubicBezTo>
                <a:cubicBezTo>
                  <a:pt x="276269" y="2029758"/>
                  <a:pt x="274796" y="2031231"/>
                  <a:pt x="272980" y="2031231"/>
                </a:cubicBezTo>
                <a:cubicBezTo>
                  <a:pt x="271164" y="2031231"/>
                  <a:pt x="269691" y="2029758"/>
                  <a:pt x="269691" y="2027942"/>
                </a:cubicBezTo>
                <a:cubicBezTo>
                  <a:pt x="269691" y="2026126"/>
                  <a:pt x="271164" y="2024653"/>
                  <a:pt x="272980" y="2024653"/>
                </a:cubicBezTo>
                <a:close/>
                <a:moveTo>
                  <a:pt x="926159" y="2024652"/>
                </a:moveTo>
                <a:cubicBezTo>
                  <a:pt x="934878" y="2024652"/>
                  <a:pt x="941946" y="2031720"/>
                  <a:pt x="941946" y="2040439"/>
                </a:cubicBezTo>
                <a:cubicBezTo>
                  <a:pt x="941946" y="2049158"/>
                  <a:pt x="934878" y="2056226"/>
                  <a:pt x="926159" y="2056226"/>
                </a:cubicBezTo>
                <a:cubicBezTo>
                  <a:pt x="917440" y="2056226"/>
                  <a:pt x="910372" y="2049158"/>
                  <a:pt x="910372" y="2040439"/>
                </a:cubicBezTo>
                <a:cubicBezTo>
                  <a:pt x="910372" y="2031720"/>
                  <a:pt x="917440" y="2024652"/>
                  <a:pt x="926159" y="2024652"/>
                </a:cubicBezTo>
                <a:close/>
                <a:moveTo>
                  <a:pt x="2651524" y="2022022"/>
                </a:moveTo>
                <a:cubicBezTo>
                  <a:pt x="2661333" y="2022022"/>
                  <a:pt x="2669284" y="2029679"/>
                  <a:pt x="2669284" y="2039125"/>
                </a:cubicBezTo>
                <a:cubicBezTo>
                  <a:pt x="2669284" y="2048571"/>
                  <a:pt x="2661333" y="2056228"/>
                  <a:pt x="2651524" y="2056228"/>
                </a:cubicBezTo>
                <a:cubicBezTo>
                  <a:pt x="2641715" y="2056228"/>
                  <a:pt x="2633764" y="2048571"/>
                  <a:pt x="2633764" y="2039125"/>
                </a:cubicBezTo>
                <a:cubicBezTo>
                  <a:pt x="2633764" y="2029679"/>
                  <a:pt x="2641715" y="2022022"/>
                  <a:pt x="2651524" y="2022022"/>
                </a:cubicBezTo>
                <a:close/>
                <a:moveTo>
                  <a:pt x="2108854" y="2018074"/>
                </a:moveTo>
                <a:cubicBezTo>
                  <a:pt x="2119026" y="2018074"/>
                  <a:pt x="2127272" y="2026615"/>
                  <a:pt x="2127272" y="2037150"/>
                </a:cubicBezTo>
                <a:cubicBezTo>
                  <a:pt x="2127272" y="2047685"/>
                  <a:pt x="2119026" y="2056226"/>
                  <a:pt x="2108854" y="2056226"/>
                </a:cubicBezTo>
                <a:cubicBezTo>
                  <a:pt x="2098682" y="2056226"/>
                  <a:pt x="2090436" y="2047685"/>
                  <a:pt x="2090436" y="2037150"/>
                </a:cubicBezTo>
                <a:cubicBezTo>
                  <a:pt x="2090436" y="2026615"/>
                  <a:pt x="2098682" y="2018074"/>
                  <a:pt x="2108854" y="2018074"/>
                </a:cubicBezTo>
                <a:close/>
                <a:moveTo>
                  <a:pt x="801181" y="2012812"/>
                </a:moveTo>
                <a:cubicBezTo>
                  <a:pt x="811353" y="2012812"/>
                  <a:pt x="819599" y="2021941"/>
                  <a:pt x="819599" y="2033203"/>
                </a:cubicBezTo>
                <a:cubicBezTo>
                  <a:pt x="819599" y="2044465"/>
                  <a:pt x="811353" y="2053594"/>
                  <a:pt x="801181" y="2053594"/>
                </a:cubicBezTo>
                <a:cubicBezTo>
                  <a:pt x="791009" y="2053594"/>
                  <a:pt x="782763" y="2044465"/>
                  <a:pt x="782763" y="2033203"/>
                </a:cubicBezTo>
                <a:cubicBezTo>
                  <a:pt x="782763" y="2021941"/>
                  <a:pt x="791009" y="2012812"/>
                  <a:pt x="801181" y="2012812"/>
                </a:cubicBezTo>
                <a:close/>
                <a:moveTo>
                  <a:pt x="167735" y="2008866"/>
                </a:moveTo>
                <a:cubicBezTo>
                  <a:pt x="168825" y="2008866"/>
                  <a:pt x="169709" y="2009749"/>
                  <a:pt x="169709" y="2010840"/>
                </a:cubicBezTo>
                <a:cubicBezTo>
                  <a:pt x="169709" y="2011930"/>
                  <a:pt x="168825" y="2012814"/>
                  <a:pt x="167735" y="2012814"/>
                </a:cubicBezTo>
                <a:cubicBezTo>
                  <a:pt x="166645" y="2012814"/>
                  <a:pt x="165761" y="2011930"/>
                  <a:pt x="165761" y="2010840"/>
                </a:cubicBezTo>
                <a:cubicBezTo>
                  <a:pt x="165761" y="2009749"/>
                  <a:pt x="166645" y="2008866"/>
                  <a:pt x="167735" y="2008866"/>
                </a:cubicBezTo>
                <a:close/>
                <a:moveTo>
                  <a:pt x="1684583" y="2008865"/>
                </a:moveTo>
                <a:cubicBezTo>
                  <a:pt x="1684946" y="2008865"/>
                  <a:pt x="1685241" y="2009159"/>
                  <a:pt x="1685241" y="2009523"/>
                </a:cubicBezTo>
                <a:cubicBezTo>
                  <a:pt x="1685241" y="2009886"/>
                  <a:pt x="1684946" y="2010181"/>
                  <a:pt x="1684583" y="2010181"/>
                </a:cubicBezTo>
                <a:cubicBezTo>
                  <a:pt x="1684219" y="2010181"/>
                  <a:pt x="1683925" y="2009886"/>
                  <a:pt x="1683925" y="2009523"/>
                </a:cubicBezTo>
                <a:cubicBezTo>
                  <a:pt x="1683925" y="2009159"/>
                  <a:pt x="1684219" y="2008865"/>
                  <a:pt x="1684583" y="2008865"/>
                </a:cubicBezTo>
                <a:close/>
                <a:moveTo>
                  <a:pt x="1350430" y="2008865"/>
                </a:moveTo>
                <a:cubicBezTo>
                  <a:pt x="1351520" y="2008865"/>
                  <a:pt x="1352404" y="2009748"/>
                  <a:pt x="1352404" y="2010839"/>
                </a:cubicBezTo>
                <a:cubicBezTo>
                  <a:pt x="1352404" y="2011929"/>
                  <a:pt x="1351520" y="2012813"/>
                  <a:pt x="1350430" y="2012813"/>
                </a:cubicBezTo>
                <a:cubicBezTo>
                  <a:pt x="1349339" y="2012813"/>
                  <a:pt x="1348456" y="2011929"/>
                  <a:pt x="1348456" y="2010839"/>
                </a:cubicBezTo>
                <a:cubicBezTo>
                  <a:pt x="1348456" y="2009748"/>
                  <a:pt x="1349339" y="2008865"/>
                  <a:pt x="1350430" y="2008865"/>
                </a:cubicBezTo>
                <a:close/>
                <a:moveTo>
                  <a:pt x="2759400" y="2006235"/>
                </a:moveTo>
                <a:cubicBezTo>
                  <a:pt x="2766302" y="2006235"/>
                  <a:pt x="2771898" y="2012420"/>
                  <a:pt x="2771898" y="2020049"/>
                </a:cubicBezTo>
                <a:cubicBezTo>
                  <a:pt x="2771898" y="2027678"/>
                  <a:pt x="2766302" y="2033863"/>
                  <a:pt x="2759400" y="2033863"/>
                </a:cubicBezTo>
                <a:cubicBezTo>
                  <a:pt x="2752498" y="2033863"/>
                  <a:pt x="2746902" y="2027678"/>
                  <a:pt x="2746902" y="2020049"/>
                </a:cubicBezTo>
                <a:cubicBezTo>
                  <a:pt x="2746902" y="2012420"/>
                  <a:pt x="2752498" y="2006235"/>
                  <a:pt x="2759400" y="2006235"/>
                </a:cubicBezTo>
                <a:close/>
                <a:moveTo>
                  <a:pt x="2232517" y="2002288"/>
                </a:moveTo>
                <a:cubicBezTo>
                  <a:pt x="2245595" y="2002288"/>
                  <a:pt x="2256197" y="2012890"/>
                  <a:pt x="2256197" y="2025968"/>
                </a:cubicBezTo>
                <a:cubicBezTo>
                  <a:pt x="2256197" y="2039046"/>
                  <a:pt x="2245595" y="2049648"/>
                  <a:pt x="2232517" y="2049648"/>
                </a:cubicBezTo>
                <a:cubicBezTo>
                  <a:pt x="2219439" y="2049648"/>
                  <a:pt x="2208837" y="2039046"/>
                  <a:pt x="2208837" y="2025968"/>
                </a:cubicBezTo>
                <a:cubicBezTo>
                  <a:pt x="2208837" y="2012890"/>
                  <a:pt x="2219439" y="2002288"/>
                  <a:pt x="2232517" y="2002288"/>
                </a:cubicBezTo>
                <a:close/>
                <a:moveTo>
                  <a:pt x="684096" y="1999657"/>
                </a:moveTo>
                <a:cubicBezTo>
                  <a:pt x="693542" y="1999657"/>
                  <a:pt x="701199" y="2008198"/>
                  <a:pt x="701199" y="2018733"/>
                </a:cubicBezTo>
                <a:cubicBezTo>
                  <a:pt x="701199" y="2029268"/>
                  <a:pt x="693542" y="2037809"/>
                  <a:pt x="684096" y="2037809"/>
                </a:cubicBezTo>
                <a:cubicBezTo>
                  <a:pt x="674650" y="2037809"/>
                  <a:pt x="666993" y="2029268"/>
                  <a:pt x="666993" y="2018733"/>
                </a:cubicBezTo>
                <a:cubicBezTo>
                  <a:pt x="666993" y="2008198"/>
                  <a:pt x="674650" y="1999657"/>
                  <a:pt x="684096" y="1999657"/>
                </a:cubicBezTo>
                <a:close/>
                <a:moveTo>
                  <a:pt x="2867934" y="1993079"/>
                </a:moveTo>
                <a:cubicBezTo>
                  <a:pt x="2872294" y="1993079"/>
                  <a:pt x="2875828" y="1996613"/>
                  <a:pt x="2875828" y="2000973"/>
                </a:cubicBezTo>
                <a:cubicBezTo>
                  <a:pt x="2875828" y="2005333"/>
                  <a:pt x="2872294" y="2008867"/>
                  <a:pt x="2867934" y="2008867"/>
                </a:cubicBezTo>
                <a:cubicBezTo>
                  <a:pt x="2863574" y="2008867"/>
                  <a:pt x="2860040" y="2005333"/>
                  <a:pt x="2860040" y="2000973"/>
                </a:cubicBezTo>
                <a:cubicBezTo>
                  <a:pt x="2860040" y="1996613"/>
                  <a:pt x="2863574" y="1993079"/>
                  <a:pt x="2867934" y="1993079"/>
                </a:cubicBezTo>
                <a:close/>
                <a:moveTo>
                  <a:pt x="570299" y="1990448"/>
                </a:moveTo>
                <a:cubicBezTo>
                  <a:pt x="577201" y="1990448"/>
                  <a:pt x="582797" y="1996044"/>
                  <a:pt x="582797" y="2002946"/>
                </a:cubicBezTo>
                <a:cubicBezTo>
                  <a:pt x="582797" y="2009848"/>
                  <a:pt x="577201" y="2015444"/>
                  <a:pt x="570299" y="2015444"/>
                </a:cubicBezTo>
                <a:cubicBezTo>
                  <a:pt x="563397" y="2015444"/>
                  <a:pt x="557801" y="2009848"/>
                  <a:pt x="557801" y="2002946"/>
                </a:cubicBezTo>
                <a:cubicBezTo>
                  <a:pt x="557801" y="1996044"/>
                  <a:pt x="563397" y="1990448"/>
                  <a:pt x="570299" y="1990448"/>
                </a:cubicBezTo>
                <a:close/>
                <a:moveTo>
                  <a:pt x="2349603" y="1987816"/>
                </a:moveTo>
                <a:cubicBezTo>
                  <a:pt x="2363408" y="1987816"/>
                  <a:pt x="2374599" y="1999007"/>
                  <a:pt x="2374599" y="2012812"/>
                </a:cubicBezTo>
                <a:cubicBezTo>
                  <a:pt x="2374599" y="2026617"/>
                  <a:pt x="2363408" y="2037808"/>
                  <a:pt x="2349603" y="2037808"/>
                </a:cubicBezTo>
                <a:cubicBezTo>
                  <a:pt x="2335798" y="2037808"/>
                  <a:pt x="2324607" y="2026617"/>
                  <a:pt x="2324607" y="2012812"/>
                </a:cubicBezTo>
                <a:cubicBezTo>
                  <a:pt x="2324607" y="1999007"/>
                  <a:pt x="2335798" y="1987816"/>
                  <a:pt x="2349603" y="1987816"/>
                </a:cubicBezTo>
                <a:close/>
                <a:moveTo>
                  <a:pt x="1129414" y="1981238"/>
                </a:moveTo>
                <a:cubicBezTo>
                  <a:pt x="1131230" y="1981238"/>
                  <a:pt x="1132703" y="1982711"/>
                  <a:pt x="1132703" y="1984527"/>
                </a:cubicBezTo>
                <a:cubicBezTo>
                  <a:pt x="1132703" y="1986343"/>
                  <a:pt x="1131230" y="1987816"/>
                  <a:pt x="1129414" y="1987816"/>
                </a:cubicBezTo>
                <a:cubicBezTo>
                  <a:pt x="1127598" y="1987816"/>
                  <a:pt x="1126125" y="1986343"/>
                  <a:pt x="1126125" y="1984527"/>
                </a:cubicBezTo>
                <a:cubicBezTo>
                  <a:pt x="1126125" y="1982711"/>
                  <a:pt x="1127598" y="1981238"/>
                  <a:pt x="1129414" y="1981238"/>
                </a:cubicBezTo>
                <a:close/>
                <a:moveTo>
                  <a:pt x="2972523" y="1977292"/>
                </a:moveTo>
                <a:cubicBezTo>
                  <a:pt x="2974339" y="1977292"/>
                  <a:pt x="2975812" y="1978765"/>
                  <a:pt x="2975812" y="1980581"/>
                </a:cubicBezTo>
                <a:cubicBezTo>
                  <a:pt x="2975812" y="1982397"/>
                  <a:pt x="2974339" y="1983870"/>
                  <a:pt x="2972523" y="1983870"/>
                </a:cubicBezTo>
                <a:cubicBezTo>
                  <a:pt x="2970707" y="1983870"/>
                  <a:pt x="2969234" y="1982397"/>
                  <a:pt x="2969234" y="1980581"/>
                </a:cubicBezTo>
                <a:cubicBezTo>
                  <a:pt x="2969234" y="1978765"/>
                  <a:pt x="2970707" y="1977292"/>
                  <a:pt x="2972523" y="1977292"/>
                </a:cubicBezTo>
                <a:close/>
                <a:moveTo>
                  <a:pt x="1904283" y="1977292"/>
                </a:moveTo>
                <a:cubicBezTo>
                  <a:pt x="1906827" y="1977292"/>
                  <a:pt x="1908889" y="1979648"/>
                  <a:pt x="1908889" y="1982554"/>
                </a:cubicBezTo>
                <a:cubicBezTo>
                  <a:pt x="1908889" y="1985460"/>
                  <a:pt x="1906827" y="1987817"/>
                  <a:pt x="1904283" y="1987817"/>
                </a:cubicBezTo>
                <a:cubicBezTo>
                  <a:pt x="1901740" y="1987817"/>
                  <a:pt x="1899678" y="1985460"/>
                  <a:pt x="1899678" y="1982554"/>
                </a:cubicBezTo>
                <a:cubicBezTo>
                  <a:pt x="1899678" y="1979648"/>
                  <a:pt x="1901740" y="1977292"/>
                  <a:pt x="1904283" y="1977292"/>
                </a:cubicBezTo>
                <a:close/>
                <a:moveTo>
                  <a:pt x="2463399" y="1974661"/>
                </a:moveTo>
                <a:cubicBezTo>
                  <a:pt x="2474661" y="1974661"/>
                  <a:pt x="2483791" y="1984380"/>
                  <a:pt x="2483791" y="1996368"/>
                </a:cubicBezTo>
                <a:cubicBezTo>
                  <a:pt x="2483791" y="2008356"/>
                  <a:pt x="2474661" y="2018075"/>
                  <a:pt x="2463399" y="2018075"/>
                </a:cubicBezTo>
                <a:cubicBezTo>
                  <a:pt x="2452137" y="2018075"/>
                  <a:pt x="2443007" y="2008356"/>
                  <a:pt x="2443007" y="1996368"/>
                </a:cubicBezTo>
                <a:cubicBezTo>
                  <a:pt x="2443007" y="1984380"/>
                  <a:pt x="2452137" y="1974661"/>
                  <a:pt x="2463399" y="1974661"/>
                </a:cubicBezTo>
                <a:close/>
                <a:moveTo>
                  <a:pt x="1274127" y="1974661"/>
                </a:moveTo>
                <a:cubicBezTo>
                  <a:pt x="1274490" y="1974661"/>
                  <a:pt x="1274785" y="1974955"/>
                  <a:pt x="1274785" y="1975319"/>
                </a:cubicBezTo>
                <a:cubicBezTo>
                  <a:pt x="1274785" y="1975682"/>
                  <a:pt x="1274490" y="1975977"/>
                  <a:pt x="1274127" y="1975977"/>
                </a:cubicBezTo>
                <a:cubicBezTo>
                  <a:pt x="1273763" y="1975977"/>
                  <a:pt x="1273469" y="1975682"/>
                  <a:pt x="1273469" y="1975319"/>
                </a:cubicBezTo>
                <a:cubicBezTo>
                  <a:pt x="1273469" y="1974955"/>
                  <a:pt x="1273763" y="1974661"/>
                  <a:pt x="1274127" y="1974661"/>
                </a:cubicBezTo>
                <a:close/>
                <a:moveTo>
                  <a:pt x="460449" y="1974661"/>
                </a:moveTo>
                <a:cubicBezTo>
                  <a:pt x="465535" y="1974661"/>
                  <a:pt x="469658" y="1979668"/>
                  <a:pt x="469658" y="1985844"/>
                </a:cubicBezTo>
                <a:cubicBezTo>
                  <a:pt x="469658" y="1992020"/>
                  <a:pt x="465535" y="1997027"/>
                  <a:pt x="460449" y="1997027"/>
                </a:cubicBezTo>
                <a:cubicBezTo>
                  <a:pt x="455363" y="1997027"/>
                  <a:pt x="451240" y="1992020"/>
                  <a:pt x="451240" y="1985844"/>
                </a:cubicBezTo>
                <a:cubicBezTo>
                  <a:pt x="451240" y="1979668"/>
                  <a:pt x="455363" y="1974661"/>
                  <a:pt x="460449" y="1974661"/>
                </a:cubicBezTo>
                <a:close/>
                <a:moveTo>
                  <a:pt x="2035182" y="1968083"/>
                </a:moveTo>
                <a:cubicBezTo>
                  <a:pt x="2040995" y="1968083"/>
                  <a:pt x="2045707" y="1973090"/>
                  <a:pt x="2045707" y="1979266"/>
                </a:cubicBezTo>
                <a:cubicBezTo>
                  <a:pt x="2045707" y="1985442"/>
                  <a:pt x="2040995" y="1990449"/>
                  <a:pt x="2035182" y="1990449"/>
                </a:cubicBezTo>
                <a:cubicBezTo>
                  <a:pt x="2029369" y="1990449"/>
                  <a:pt x="2024657" y="1985442"/>
                  <a:pt x="2024657" y="1979266"/>
                </a:cubicBezTo>
                <a:cubicBezTo>
                  <a:pt x="2024657" y="1973090"/>
                  <a:pt x="2029369" y="1968083"/>
                  <a:pt x="2035182" y="1968083"/>
                </a:cubicBezTo>
                <a:close/>
                <a:moveTo>
                  <a:pt x="998515" y="1965452"/>
                </a:moveTo>
                <a:cubicBezTo>
                  <a:pt x="1007234" y="1965452"/>
                  <a:pt x="1014302" y="1972520"/>
                  <a:pt x="1014302" y="1981239"/>
                </a:cubicBezTo>
                <a:cubicBezTo>
                  <a:pt x="1014302" y="1989958"/>
                  <a:pt x="1007234" y="1997026"/>
                  <a:pt x="998515" y="1997026"/>
                </a:cubicBezTo>
                <a:cubicBezTo>
                  <a:pt x="989796" y="1997026"/>
                  <a:pt x="982728" y="1989958"/>
                  <a:pt x="982728" y="1981239"/>
                </a:cubicBezTo>
                <a:cubicBezTo>
                  <a:pt x="982728" y="1972520"/>
                  <a:pt x="989796" y="1965452"/>
                  <a:pt x="998515" y="1965452"/>
                </a:cubicBezTo>
                <a:close/>
                <a:moveTo>
                  <a:pt x="351257" y="1962821"/>
                </a:moveTo>
                <a:cubicBezTo>
                  <a:pt x="354890" y="1962821"/>
                  <a:pt x="357835" y="1965471"/>
                  <a:pt x="357835" y="1968741"/>
                </a:cubicBezTo>
                <a:cubicBezTo>
                  <a:pt x="357835" y="1972011"/>
                  <a:pt x="354890" y="1974661"/>
                  <a:pt x="351257" y="1974661"/>
                </a:cubicBezTo>
                <a:cubicBezTo>
                  <a:pt x="347624" y="1974661"/>
                  <a:pt x="344679" y="1972011"/>
                  <a:pt x="344679" y="1968741"/>
                </a:cubicBezTo>
                <a:cubicBezTo>
                  <a:pt x="344679" y="1965471"/>
                  <a:pt x="347624" y="1962821"/>
                  <a:pt x="351257" y="1962821"/>
                </a:cubicBezTo>
                <a:close/>
                <a:moveTo>
                  <a:pt x="2575221" y="1958875"/>
                </a:moveTo>
                <a:cubicBezTo>
                  <a:pt x="2585756" y="1958875"/>
                  <a:pt x="2594297" y="1967416"/>
                  <a:pt x="2594297" y="1977951"/>
                </a:cubicBezTo>
                <a:cubicBezTo>
                  <a:pt x="2594297" y="1988486"/>
                  <a:pt x="2585756" y="1997027"/>
                  <a:pt x="2575221" y="1997027"/>
                </a:cubicBezTo>
                <a:cubicBezTo>
                  <a:pt x="2564686" y="1997027"/>
                  <a:pt x="2556145" y="1988486"/>
                  <a:pt x="2556145" y="1977951"/>
                </a:cubicBezTo>
                <a:cubicBezTo>
                  <a:pt x="2556145" y="1967416"/>
                  <a:pt x="2564686" y="1958875"/>
                  <a:pt x="2575221" y="1958875"/>
                </a:cubicBezTo>
                <a:close/>
                <a:moveTo>
                  <a:pt x="874853" y="1952296"/>
                </a:moveTo>
                <a:cubicBezTo>
                  <a:pt x="885752" y="1952296"/>
                  <a:pt x="894587" y="1960837"/>
                  <a:pt x="894587" y="1971372"/>
                </a:cubicBezTo>
                <a:cubicBezTo>
                  <a:pt x="894587" y="1981907"/>
                  <a:pt x="885752" y="1990448"/>
                  <a:pt x="874853" y="1990448"/>
                </a:cubicBezTo>
                <a:cubicBezTo>
                  <a:pt x="863954" y="1990448"/>
                  <a:pt x="855119" y="1981907"/>
                  <a:pt x="855119" y="1971372"/>
                </a:cubicBezTo>
                <a:cubicBezTo>
                  <a:pt x="855119" y="1960837"/>
                  <a:pt x="863954" y="1952296"/>
                  <a:pt x="874853" y="1952296"/>
                </a:cubicBezTo>
                <a:close/>
                <a:moveTo>
                  <a:pt x="2158845" y="1947034"/>
                </a:moveTo>
                <a:cubicBezTo>
                  <a:pt x="2171197" y="1947034"/>
                  <a:pt x="2181210" y="1956753"/>
                  <a:pt x="2181210" y="1968741"/>
                </a:cubicBezTo>
                <a:cubicBezTo>
                  <a:pt x="2181210" y="1980729"/>
                  <a:pt x="2171197" y="1990448"/>
                  <a:pt x="2158845" y="1990448"/>
                </a:cubicBezTo>
                <a:cubicBezTo>
                  <a:pt x="2146493" y="1990448"/>
                  <a:pt x="2136480" y="1980729"/>
                  <a:pt x="2136480" y="1968741"/>
                </a:cubicBezTo>
                <a:cubicBezTo>
                  <a:pt x="2136480" y="1956753"/>
                  <a:pt x="2146493" y="1947034"/>
                  <a:pt x="2158845" y="1947034"/>
                </a:cubicBezTo>
                <a:close/>
                <a:moveTo>
                  <a:pt x="246011" y="1947034"/>
                </a:moveTo>
                <a:cubicBezTo>
                  <a:pt x="246738" y="1947034"/>
                  <a:pt x="247327" y="1947623"/>
                  <a:pt x="247327" y="1948350"/>
                </a:cubicBezTo>
                <a:cubicBezTo>
                  <a:pt x="247327" y="1949077"/>
                  <a:pt x="246738" y="1949666"/>
                  <a:pt x="246011" y="1949666"/>
                </a:cubicBezTo>
                <a:cubicBezTo>
                  <a:pt x="245284" y="1949666"/>
                  <a:pt x="244695" y="1949077"/>
                  <a:pt x="244695" y="1948350"/>
                </a:cubicBezTo>
                <a:cubicBezTo>
                  <a:pt x="244695" y="1947623"/>
                  <a:pt x="245284" y="1947034"/>
                  <a:pt x="246011" y="1947034"/>
                </a:cubicBezTo>
                <a:close/>
                <a:moveTo>
                  <a:pt x="2681124" y="1940457"/>
                </a:moveTo>
                <a:cubicBezTo>
                  <a:pt x="2691296" y="1940457"/>
                  <a:pt x="2699542" y="1948703"/>
                  <a:pt x="2699542" y="1958875"/>
                </a:cubicBezTo>
                <a:cubicBezTo>
                  <a:pt x="2699542" y="1969047"/>
                  <a:pt x="2691296" y="1977293"/>
                  <a:pt x="2681124" y="1977293"/>
                </a:cubicBezTo>
                <a:cubicBezTo>
                  <a:pt x="2670952" y="1977293"/>
                  <a:pt x="2662706" y="1969047"/>
                  <a:pt x="2662706" y="1958875"/>
                </a:cubicBezTo>
                <a:cubicBezTo>
                  <a:pt x="2662706" y="1948703"/>
                  <a:pt x="2670952" y="1940457"/>
                  <a:pt x="2681124" y="1940457"/>
                </a:cubicBezTo>
                <a:close/>
                <a:moveTo>
                  <a:pt x="759082" y="1933878"/>
                </a:moveTo>
                <a:cubicBezTo>
                  <a:pt x="772160" y="1933878"/>
                  <a:pt x="782762" y="1944480"/>
                  <a:pt x="782762" y="1957558"/>
                </a:cubicBezTo>
                <a:cubicBezTo>
                  <a:pt x="782762" y="1970636"/>
                  <a:pt x="772160" y="1981238"/>
                  <a:pt x="759082" y="1981238"/>
                </a:cubicBezTo>
                <a:cubicBezTo>
                  <a:pt x="746004" y="1981238"/>
                  <a:pt x="735402" y="1970636"/>
                  <a:pt x="735402" y="1957558"/>
                </a:cubicBezTo>
                <a:cubicBezTo>
                  <a:pt x="735402" y="1944480"/>
                  <a:pt x="746004" y="1933878"/>
                  <a:pt x="759082" y="1933878"/>
                </a:cubicBezTo>
                <a:close/>
                <a:moveTo>
                  <a:pt x="142740" y="1927301"/>
                </a:moveTo>
                <a:cubicBezTo>
                  <a:pt x="143830" y="1927301"/>
                  <a:pt x="144714" y="1928185"/>
                  <a:pt x="144714" y="1929275"/>
                </a:cubicBezTo>
                <a:cubicBezTo>
                  <a:pt x="144714" y="1930365"/>
                  <a:pt x="143830" y="1931249"/>
                  <a:pt x="142740" y="1931249"/>
                </a:cubicBezTo>
                <a:cubicBezTo>
                  <a:pt x="141650" y="1931249"/>
                  <a:pt x="140766" y="1930365"/>
                  <a:pt x="140766" y="1929275"/>
                </a:cubicBezTo>
                <a:cubicBezTo>
                  <a:pt x="140766" y="1928185"/>
                  <a:pt x="141650" y="1927301"/>
                  <a:pt x="142740" y="1927301"/>
                </a:cubicBezTo>
                <a:close/>
                <a:moveTo>
                  <a:pt x="2274615" y="1924669"/>
                </a:moveTo>
                <a:cubicBezTo>
                  <a:pt x="2289873" y="1924669"/>
                  <a:pt x="2302242" y="1937333"/>
                  <a:pt x="2302242" y="1952954"/>
                </a:cubicBezTo>
                <a:cubicBezTo>
                  <a:pt x="2302242" y="1968575"/>
                  <a:pt x="2289873" y="1981239"/>
                  <a:pt x="2274615" y="1981239"/>
                </a:cubicBezTo>
                <a:cubicBezTo>
                  <a:pt x="2259357" y="1981239"/>
                  <a:pt x="2246988" y="1968575"/>
                  <a:pt x="2246988" y="1952954"/>
                </a:cubicBezTo>
                <a:cubicBezTo>
                  <a:pt x="2246988" y="1937333"/>
                  <a:pt x="2259357" y="1924669"/>
                  <a:pt x="2274615" y="1924669"/>
                </a:cubicBezTo>
                <a:close/>
                <a:moveTo>
                  <a:pt x="1205717" y="1924669"/>
                </a:moveTo>
                <a:cubicBezTo>
                  <a:pt x="1206080" y="1924669"/>
                  <a:pt x="1206375" y="1924964"/>
                  <a:pt x="1206375" y="1925327"/>
                </a:cubicBezTo>
                <a:cubicBezTo>
                  <a:pt x="1206375" y="1925690"/>
                  <a:pt x="1206080" y="1925985"/>
                  <a:pt x="1205717" y="1925985"/>
                </a:cubicBezTo>
                <a:cubicBezTo>
                  <a:pt x="1205353" y="1925985"/>
                  <a:pt x="1205059" y="1925690"/>
                  <a:pt x="1205059" y="1925327"/>
                </a:cubicBezTo>
                <a:cubicBezTo>
                  <a:pt x="1205059" y="1924964"/>
                  <a:pt x="1205353" y="1924669"/>
                  <a:pt x="1205717" y="1924669"/>
                </a:cubicBezTo>
                <a:close/>
                <a:moveTo>
                  <a:pt x="2786369" y="1922039"/>
                </a:moveTo>
                <a:cubicBezTo>
                  <a:pt x="2795815" y="1922039"/>
                  <a:pt x="2803472" y="1929696"/>
                  <a:pt x="2803472" y="1939142"/>
                </a:cubicBezTo>
                <a:cubicBezTo>
                  <a:pt x="2803472" y="1948588"/>
                  <a:pt x="2795815" y="1956245"/>
                  <a:pt x="2786369" y="1956245"/>
                </a:cubicBezTo>
                <a:cubicBezTo>
                  <a:pt x="2776923" y="1956245"/>
                  <a:pt x="2769266" y="1948588"/>
                  <a:pt x="2769266" y="1939142"/>
                </a:cubicBezTo>
                <a:cubicBezTo>
                  <a:pt x="2769266" y="1929696"/>
                  <a:pt x="2776923" y="1922039"/>
                  <a:pt x="2786369" y="1922039"/>
                </a:cubicBezTo>
                <a:close/>
                <a:moveTo>
                  <a:pt x="1827980" y="1922038"/>
                </a:moveTo>
                <a:cubicBezTo>
                  <a:pt x="1828343" y="1922038"/>
                  <a:pt x="1828638" y="1922333"/>
                  <a:pt x="1828638" y="1922696"/>
                </a:cubicBezTo>
                <a:cubicBezTo>
                  <a:pt x="1828638" y="1923059"/>
                  <a:pt x="1828343" y="1923354"/>
                  <a:pt x="1827980" y="1923354"/>
                </a:cubicBezTo>
                <a:cubicBezTo>
                  <a:pt x="1827616" y="1923354"/>
                  <a:pt x="1827322" y="1923059"/>
                  <a:pt x="1827322" y="1922696"/>
                </a:cubicBezTo>
                <a:cubicBezTo>
                  <a:pt x="1827322" y="1922333"/>
                  <a:pt x="1827616" y="1922038"/>
                  <a:pt x="1827980" y="1922038"/>
                </a:cubicBezTo>
                <a:close/>
                <a:moveTo>
                  <a:pt x="646602" y="1922038"/>
                </a:moveTo>
                <a:cubicBezTo>
                  <a:pt x="657864" y="1922038"/>
                  <a:pt x="666994" y="1931167"/>
                  <a:pt x="666994" y="1942429"/>
                </a:cubicBezTo>
                <a:cubicBezTo>
                  <a:pt x="666994" y="1953691"/>
                  <a:pt x="657864" y="1962820"/>
                  <a:pt x="646602" y="1962820"/>
                </a:cubicBezTo>
                <a:cubicBezTo>
                  <a:pt x="635340" y="1962820"/>
                  <a:pt x="626210" y="1953691"/>
                  <a:pt x="626210" y="1942429"/>
                </a:cubicBezTo>
                <a:cubicBezTo>
                  <a:pt x="626210" y="1931167"/>
                  <a:pt x="635340" y="1922038"/>
                  <a:pt x="646602" y="1922038"/>
                </a:cubicBezTo>
                <a:close/>
                <a:moveTo>
                  <a:pt x="1071530" y="1918091"/>
                </a:moveTo>
                <a:cubicBezTo>
                  <a:pt x="1074074" y="1918091"/>
                  <a:pt x="1076136" y="1920153"/>
                  <a:pt x="1076136" y="1922696"/>
                </a:cubicBezTo>
                <a:cubicBezTo>
                  <a:pt x="1076136" y="1925240"/>
                  <a:pt x="1074074" y="1927302"/>
                  <a:pt x="1071530" y="1927302"/>
                </a:cubicBezTo>
                <a:cubicBezTo>
                  <a:pt x="1068987" y="1927302"/>
                  <a:pt x="1066925" y="1925240"/>
                  <a:pt x="1066925" y="1922696"/>
                </a:cubicBezTo>
                <a:cubicBezTo>
                  <a:pt x="1066925" y="1920153"/>
                  <a:pt x="1068987" y="1918091"/>
                  <a:pt x="1071530" y="1918091"/>
                </a:cubicBezTo>
                <a:close/>
                <a:moveTo>
                  <a:pt x="1960852" y="1915460"/>
                </a:moveTo>
                <a:cubicBezTo>
                  <a:pt x="1963396" y="1915460"/>
                  <a:pt x="1965458" y="1917522"/>
                  <a:pt x="1965458" y="1920065"/>
                </a:cubicBezTo>
                <a:cubicBezTo>
                  <a:pt x="1965458" y="1922609"/>
                  <a:pt x="1963396" y="1924671"/>
                  <a:pt x="1960852" y="1924671"/>
                </a:cubicBezTo>
                <a:cubicBezTo>
                  <a:pt x="1958309" y="1924671"/>
                  <a:pt x="1956247" y="1922609"/>
                  <a:pt x="1956247" y="1920065"/>
                </a:cubicBezTo>
                <a:cubicBezTo>
                  <a:pt x="1956247" y="1917522"/>
                  <a:pt x="1958309" y="1915460"/>
                  <a:pt x="1960852" y="1915460"/>
                </a:cubicBezTo>
                <a:close/>
                <a:moveTo>
                  <a:pt x="2890957" y="1908883"/>
                </a:moveTo>
                <a:cubicBezTo>
                  <a:pt x="2896406" y="1908883"/>
                  <a:pt x="2900824" y="1913890"/>
                  <a:pt x="2900824" y="1920066"/>
                </a:cubicBezTo>
                <a:cubicBezTo>
                  <a:pt x="2900824" y="1926242"/>
                  <a:pt x="2896406" y="1931249"/>
                  <a:pt x="2890957" y="1931249"/>
                </a:cubicBezTo>
                <a:cubicBezTo>
                  <a:pt x="2885508" y="1931249"/>
                  <a:pt x="2881090" y="1926242"/>
                  <a:pt x="2881090" y="1920066"/>
                </a:cubicBezTo>
                <a:cubicBezTo>
                  <a:pt x="2881090" y="1913890"/>
                  <a:pt x="2885508" y="1908883"/>
                  <a:pt x="2890957" y="1908883"/>
                </a:cubicBezTo>
                <a:close/>
                <a:moveTo>
                  <a:pt x="2385780" y="1908883"/>
                </a:moveTo>
                <a:cubicBezTo>
                  <a:pt x="2400675" y="1908883"/>
                  <a:pt x="2412749" y="1920957"/>
                  <a:pt x="2412749" y="1935852"/>
                </a:cubicBezTo>
                <a:cubicBezTo>
                  <a:pt x="2412749" y="1950747"/>
                  <a:pt x="2400675" y="1962821"/>
                  <a:pt x="2385780" y="1962821"/>
                </a:cubicBezTo>
                <a:cubicBezTo>
                  <a:pt x="2370885" y="1962821"/>
                  <a:pt x="2358811" y="1950747"/>
                  <a:pt x="2358811" y="1935852"/>
                </a:cubicBezTo>
                <a:cubicBezTo>
                  <a:pt x="2358811" y="1920957"/>
                  <a:pt x="2370885" y="1908883"/>
                  <a:pt x="2385780" y="1908883"/>
                </a:cubicBezTo>
                <a:close/>
                <a:moveTo>
                  <a:pt x="538725" y="1908883"/>
                </a:moveTo>
                <a:cubicBezTo>
                  <a:pt x="547081" y="1908883"/>
                  <a:pt x="553854" y="1915951"/>
                  <a:pt x="553854" y="1924670"/>
                </a:cubicBezTo>
                <a:cubicBezTo>
                  <a:pt x="553854" y="1933389"/>
                  <a:pt x="547081" y="1940457"/>
                  <a:pt x="538725" y="1940457"/>
                </a:cubicBezTo>
                <a:cubicBezTo>
                  <a:pt x="530369" y="1940457"/>
                  <a:pt x="523596" y="1933389"/>
                  <a:pt x="523596" y="1924670"/>
                </a:cubicBezTo>
                <a:cubicBezTo>
                  <a:pt x="523596" y="1915951"/>
                  <a:pt x="530369" y="1908883"/>
                  <a:pt x="538725" y="1908883"/>
                </a:cubicBezTo>
                <a:close/>
                <a:moveTo>
                  <a:pt x="949840" y="1899674"/>
                </a:moveTo>
                <a:cubicBezTo>
                  <a:pt x="955653" y="1899674"/>
                  <a:pt x="960365" y="1905270"/>
                  <a:pt x="960365" y="1912172"/>
                </a:cubicBezTo>
                <a:cubicBezTo>
                  <a:pt x="960365" y="1919074"/>
                  <a:pt x="955653" y="1924670"/>
                  <a:pt x="949840" y="1924670"/>
                </a:cubicBezTo>
                <a:cubicBezTo>
                  <a:pt x="944027" y="1924670"/>
                  <a:pt x="939315" y="1919074"/>
                  <a:pt x="939315" y="1912172"/>
                </a:cubicBezTo>
                <a:cubicBezTo>
                  <a:pt x="939315" y="1905270"/>
                  <a:pt x="944027" y="1899674"/>
                  <a:pt x="949840" y="1899674"/>
                </a:cubicBezTo>
                <a:close/>
                <a:moveTo>
                  <a:pt x="432164" y="1899674"/>
                </a:moveTo>
                <a:cubicBezTo>
                  <a:pt x="435434" y="1899674"/>
                  <a:pt x="438084" y="1902619"/>
                  <a:pt x="438084" y="1906252"/>
                </a:cubicBezTo>
                <a:cubicBezTo>
                  <a:pt x="438084" y="1909885"/>
                  <a:pt x="435434" y="1912830"/>
                  <a:pt x="432164" y="1912830"/>
                </a:cubicBezTo>
                <a:cubicBezTo>
                  <a:pt x="428894" y="1912830"/>
                  <a:pt x="426244" y="1909885"/>
                  <a:pt x="426244" y="1906252"/>
                </a:cubicBezTo>
                <a:cubicBezTo>
                  <a:pt x="426244" y="1902619"/>
                  <a:pt x="428894" y="1899674"/>
                  <a:pt x="432164" y="1899674"/>
                </a:cubicBezTo>
                <a:close/>
                <a:moveTo>
                  <a:pt x="2994229" y="1897043"/>
                </a:moveTo>
                <a:cubicBezTo>
                  <a:pt x="2995682" y="1897043"/>
                  <a:pt x="2996860" y="1898221"/>
                  <a:pt x="2996860" y="1899674"/>
                </a:cubicBezTo>
                <a:cubicBezTo>
                  <a:pt x="2996860" y="1901127"/>
                  <a:pt x="2995682" y="1902305"/>
                  <a:pt x="2994229" y="1902305"/>
                </a:cubicBezTo>
                <a:cubicBezTo>
                  <a:pt x="2992776" y="1902305"/>
                  <a:pt x="2991598" y="1901127"/>
                  <a:pt x="2991598" y="1899674"/>
                </a:cubicBezTo>
                <a:cubicBezTo>
                  <a:pt x="2991598" y="1898221"/>
                  <a:pt x="2992776" y="1897043"/>
                  <a:pt x="2994229" y="1897043"/>
                </a:cubicBezTo>
                <a:close/>
                <a:moveTo>
                  <a:pt x="2494972" y="1893096"/>
                </a:moveTo>
                <a:cubicBezTo>
                  <a:pt x="2507687" y="1893096"/>
                  <a:pt x="2517995" y="1903698"/>
                  <a:pt x="2517995" y="1916776"/>
                </a:cubicBezTo>
                <a:cubicBezTo>
                  <a:pt x="2517995" y="1929854"/>
                  <a:pt x="2507687" y="1940456"/>
                  <a:pt x="2494972" y="1940456"/>
                </a:cubicBezTo>
                <a:cubicBezTo>
                  <a:pt x="2482257" y="1940456"/>
                  <a:pt x="2471949" y="1929854"/>
                  <a:pt x="2471949" y="1916776"/>
                </a:cubicBezTo>
                <a:cubicBezTo>
                  <a:pt x="2471949" y="1903698"/>
                  <a:pt x="2482257" y="1893096"/>
                  <a:pt x="2494972" y="1893096"/>
                </a:cubicBezTo>
                <a:close/>
                <a:moveTo>
                  <a:pt x="2081884" y="1893096"/>
                </a:moveTo>
                <a:cubicBezTo>
                  <a:pt x="2089513" y="1893096"/>
                  <a:pt x="2095698" y="1899575"/>
                  <a:pt x="2095698" y="1907567"/>
                </a:cubicBezTo>
                <a:cubicBezTo>
                  <a:pt x="2095698" y="1915559"/>
                  <a:pt x="2089513" y="1922038"/>
                  <a:pt x="2081884" y="1922038"/>
                </a:cubicBezTo>
                <a:cubicBezTo>
                  <a:pt x="2074255" y="1922038"/>
                  <a:pt x="2068070" y="1915559"/>
                  <a:pt x="2068070" y="1907567"/>
                </a:cubicBezTo>
                <a:cubicBezTo>
                  <a:pt x="2068070" y="1899575"/>
                  <a:pt x="2074255" y="1893096"/>
                  <a:pt x="2081884" y="1893096"/>
                </a:cubicBezTo>
                <a:close/>
                <a:moveTo>
                  <a:pt x="327577" y="1883887"/>
                </a:moveTo>
                <a:cubicBezTo>
                  <a:pt x="330483" y="1883887"/>
                  <a:pt x="332840" y="1885360"/>
                  <a:pt x="332840" y="1887176"/>
                </a:cubicBezTo>
                <a:cubicBezTo>
                  <a:pt x="332840" y="1888992"/>
                  <a:pt x="330483" y="1890465"/>
                  <a:pt x="327577" y="1890465"/>
                </a:cubicBezTo>
                <a:cubicBezTo>
                  <a:pt x="324671" y="1890465"/>
                  <a:pt x="322315" y="1888992"/>
                  <a:pt x="322315" y="1887176"/>
                </a:cubicBezTo>
                <a:cubicBezTo>
                  <a:pt x="322315" y="1885360"/>
                  <a:pt x="324671" y="1883887"/>
                  <a:pt x="327577" y="1883887"/>
                </a:cubicBezTo>
                <a:close/>
                <a:moveTo>
                  <a:pt x="2601533" y="1877310"/>
                </a:moveTo>
                <a:cubicBezTo>
                  <a:pt x="2612795" y="1877310"/>
                  <a:pt x="2621925" y="1886439"/>
                  <a:pt x="2621925" y="1897701"/>
                </a:cubicBezTo>
                <a:cubicBezTo>
                  <a:pt x="2621925" y="1908963"/>
                  <a:pt x="2612795" y="1918092"/>
                  <a:pt x="2601533" y="1918092"/>
                </a:cubicBezTo>
                <a:cubicBezTo>
                  <a:pt x="2590271" y="1918092"/>
                  <a:pt x="2581141" y="1908963"/>
                  <a:pt x="2581141" y="1897701"/>
                </a:cubicBezTo>
                <a:cubicBezTo>
                  <a:pt x="2581141" y="1886439"/>
                  <a:pt x="2590271" y="1877310"/>
                  <a:pt x="2601533" y="1877310"/>
                </a:cubicBezTo>
                <a:close/>
                <a:moveTo>
                  <a:pt x="834728" y="1877309"/>
                </a:moveTo>
                <a:cubicBezTo>
                  <a:pt x="845990" y="1877309"/>
                  <a:pt x="855120" y="1886438"/>
                  <a:pt x="855120" y="1897700"/>
                </a:cubicBezTo>
                <a:cubicBezTo>
                  <a:pt x="855120" y="1908962"/>
                  <a:pt x="845990" y="1918091"/>
                  <a:pt x="834728" y="1918091"/>
                </a:cubicBezTo>
                <a:cubicBezTo>
                  <a:pt x="823466" y="1918091"/>
                  <a:pt x="814336" y="1908962"/>
                  <a:pt x="814336" y="1897700"/>
                </a:cubicBezTo>
                <a:cubicBezTo>
                  <a:pt x="814336" y="1886438"/>
                  <a:pt x="823466" y="1877309"/>
                  <a:pt x="834728" y="1877309"/>
                </a:cubicBezTo>
                <a:close/>
                <a:moveTo>
                  <a:pt x="2199627" y="1872047"/>
                </a:moveTo>
                <a:cubicBezTo>
                  <a:pt x="2211979" y="1872047"/>
                  <a:pt x="2221992" y="1881766"/>
                  <a:pt x="2221992" y="1893754"/>
                </a:cubicBezTo>
                <a:cubicBezTo>
                  <a:pt x="2221992" y="1905742"/>
                  <a:pt x="2211979" y="1915461"/>
                  <a:pt x="2199627" y="1915461"/>
                </a:cubicBezTo>
                <a:cubicBezTo>
                  <a:pt x="2187275" y="1915461"/>
                  <a:pt x="2177262" y="1905742"/>
                  <a:pt x="2177262" y="1893754"/>
                </a:cubicBezTo>
                <a:cubicBezTo>
                  <a:pt x="2177262" y="1881766"/>
                  <a:pt x="2187275" y="1872047"/>
                  <a:pt x="2199627" y="1872047"/>
                </a:cubicBezTo>
                <a:close/>
                <a:moveTo>
                  <a:pt x="225620" y="1861523"/>
                </a:moveTo>
                <a:cubicBezTo>
                  <a:pt x="227436" y="1861523"/>
                  <a:pt x="228909" y="1862996"/>
                  <a:pt x="228909" y="1864812"/>
                </a:cubicBezTo>
                <a:cubicBezTo>
                  <a:pt x="228909" y="1866628"/>
                  <a:pt x="227436" y="1868101"/>
                  <a:pt x="225620" y="1868101"/>
                </a:cubicBezTo>
                <a:cubicBezTo>
                  <a:pt x="223804" y="1868101"/>
                  <a:pt x="222331" y="1866628"/>
                  <a:pt x="222331" y="1864812"/>
                </a:cubicBezTo>
                <a:cubicBezTo>
                  <a:pt x="222331" y="1862996"/>
                  <a:pt x="223804" y="1861523"/>
                  <a:pt x="225620" y="1861523"/>
                </a:cubicBezTo>
                <a:close/>
                <a:moveTo>
                  <a:pt x="1146517" y="1861522"/>
                </a:moveTo>
                <a:cubicBezTo>
                  <a:pt x="1146880" y="1861522"/>
                  <a:pt x="1147175" y="1861817"/>
                  <a:pt x="1147175" y="1862180"/>
                </a:cubicBezTo>
                <a:cubicBezTo>
                  <a:pt x="1147175" y="1862543"/>
                  <a:pt x="1146880" y="1862838"/>
                  <a:pt x="1146517" y="1862838"/>
                </a:cubicBezTo>
                <a:cubicBezTo>
                  <a:pt x="1146153" y="1862838"/>
                  <a:pt x="1145859" y="1862543"/>
                  <a:pt x="1145859" y="1862180"/>
                </a:cubicBezTo>
                <a:cubicBezTo>
                  <a:pt x="1145859" y="1861817"/>
                  <a:pt x="1146153" y="1861522"/>
                  <a:pt x="1146517" y="1861522"/>
                </a:cubicBezTo>
                <a:close/>
                <a:moveTo>
                  <a:pt x="2706120" y="1858892"/>
                </a:moveTo>
                <a:cubicBezTo>
                  <a:pt x="2716292" y="1858892"/>
                  <a:pt x="2724538" y="1867433"/>
                  <a:pt x="2724538" y="1877968"/>
                </a:cubicBezTo>
                <a:cubicBezTo>
                  <a:pt x="2724538" y="1888503"/>
                  <a:pt x="2716292" y="1897044"/>
                  <a:pt x="2706120" y="1897044"/>
                </a:cubicBezTo>
                <a:cubicBezTo>
                  <a:pt x="2695948" y="1897044"/>
                  <a:pt x="2687702" y="1888503"/>
                  <a:pt x="2687702" y="1877968"/>
                </a:cubicBezTo>
                <a:cubicBezTo>
                  <a:pt x="2687702" y="1867433"/>
                  <a:pt x="2695948" y="1858892"/>
                  <a:pt x="2706120" y="1858892"/>
                </a:cubicBezTo>
                <a:close/>
                <a:moveTo>
                  <a:pt x="723562" y="1856260"/>
                </a:moveTo>
                <a:cubicBezTo>
                  <a:pt x="737367" y="1856260"/>
                  <a:pt x="748558" y="1867451"/>
                  <a:pt x="748558" y="1881256"/>
                </a:cubicBezTo>
                <a:cubicBezTo>
                  <a:pt x="748558" y="1895061"/>
                  <a:pt x="737367" y="1906252"/>
                  <a:pt x="723562" y="1906252"/>
                </a:cubicBezTo>
                <a:cubicBezTo>
                  <a:pt x="709757" y="1906252"/>
                  <a:pt x="698566" y="1895061"/>
                  <a:pt x="698566" y="1881256"/>
                </a:cubicBezTo>
                <a:cubicBezTo>
                  <a:pt x="698566" y="1867451"/>
                  <a:pt x="709757" y="1856260"/>
                  <a:pt x="723562" y="1856260"/>
                </a:cubicBezTo>
                <a:close/>
                <a:moveTo>
                  <a:pt x="2308820" y="1849682"/>
                </a:moveTo>
                <a:cubicBezTo>
                  <a:pt x="2322625" y="1849682"/>
                  <a:pt x="2333816" y="1860873"/>
                  <a:pt x="2333816" y="1874678"/>
                </a:cubicBezTo>
                <a:cubicBezTo>
                  <a:pt x="2333816" y="1888483"/>
                  <a:pt x="2322625" y="1899674"/>
                  <a:pt x="2308820" y="1899674"/>
                </a:cubicBezTo>
                <a:cubicBezTo>
                  <a:pt x="2295015" y="1899674"/>
                  <a:pt x="2283824" y="1888483"/>
                  <a:pt x="2283824" y="1874678"/>
                </a:cubicBezTo>
                <a:cubicBezTo>
                  <a:pt x="2283824" y="1860873"/>
                  <a:pt x="2295015" y="1849682"/>
                  <a:pt x="2308820" y="1849682"/>
                </a:cubicBezTo>
                <a:close/>
                <a:moveTo>
                  <a:pt x="1023511" y="1849682"/>
                </a:moveTo>
                <a:cubicBezTo>
                  <a:pt x="1024964" y="1849682"/>
                  <a:pt x="1026142" y="1851155"/>
                  <a:pt x="1026142" y="1852971"/>
                </a:cubicBezTo>
                <a:cubicBezTo>
                  <a:pt x="1026142" y="1854787"/>
                  <a:pt x="1024964" y="1856260"/>
                  <a:pt x="1023511" y="1856260"/>
                </a:cubicBezTo>
                <a:cubicBezTo>
                  <a:pt x="1022058" y="1856260"/>
                  <a:pt x="1020880" y="1854787"/>
                  <a:pt x="1020880" y="1852971"/>
                </a:cubicBezTo>
                <a:cubicBezTo>
                  <a:pt x="1020880" y="1851155"/>
                  <a:pt x="1022058" y="1849682"/>
                  <a:pt x="1023511" y="1849682"/>
                </a:cubicBezTo>
                <a:close/>
                <a:moveTo>
                  <a:pt x="2007555" y="1847051"/>
                </a:moveTo>
                <a:cubicBezTo>
                  <a:pt x="2008282" y="1847051"/>
                  <a:pt x="2008871" y="1847640"/>
                  <a:pt x="2008871" y="1848367"/>
                </a:cubicBezTo>
                <a:cubicBezTo>
                  <a:pt x="2008871" y="1849094"/>
                  <a:pt x="2008282" y="1849683"/>
                  <a:pt x="2007555" y="1849683"/>
                </a:cubicBezTo>
                <a:cubicBezTo>
                  <a:pt x="2006828" y="1849683"/>
                  <a:pt x="2006239" y="1849094"/>
                  <a:pt x="2006239" y="1848367"/>
                </a:cubicBezTo>
                <a:cubicBezTo>
                  <a:pt x="2006239" y="1847640"/>
                  <a:pt x="2006828" y="1847051"/>
                  <a:pt x="2007555" y="1847051"/>
                </a:cubicBezTo>
                <a:close/>
                <a:moveTo>
                  <a:pt x="2808076" y="1843105"/>
                </a:moveTo>
                <a:cubicBezTo>
                  <a:pt x="2815705" y="1843105"/>
                  <a:pt x="2821890" y="1849584"/>
                  <a:pt x="2821890" y="1857576"/>
                </a:cubicBezTo>
                <a:cubicBezTo>
                  <a:pt x="2821890" y="1865568"/>
                  <a:pt x="2815705" y="1872047"/>
                  <a:pt x="2808076" y="1872047"/>
                </a:cubicBezTo>
                <a:cubicBezTo>
                  <a:pt x="2800447" y="1872047"/>
                  <a:pt x="2794262" y="1865568"/>
                  <a:pt x="2794262" y="1857576"/>
                </a:cubicBezTo>
                <a:cubicBezTo>
                  <a:pt x="2794262" y="1849584"/>
                  <a:pt x="2800447" y="1843105"/>
                  <a:pt x="2808076" y="1843105"/>
                </a:cubicBezTo>
                <a:close/>
                <a:moveTo>
                  <a:pt x="124322" y="1843105"/>
                </a:moveTo>
                <a:cubicBezTo>
                  <a:pt x="125412" y="1843105"/>
                  <a:pt x="126296" y="1844578"/>
                  <a:pt x="126296" y="1846394"/>
                </a:cubicBezTo>
                <a:cubicBezTo>
                  <a:pt x="126296" y="1848210"/>
                  <a:pt x="125412" y="1849683"/>
                  <a:pt x="124322" y="1849683"/>
                </a:cubicBezTo>
                <a:cubicBezTo>
                  <a:pt x="123232" y="1849683"/>
                  <a:pt x="122348" y="1848210"/>
                  <a:pt x="122348" y="1846394"/>
                </a:cubicBezTo>
                <a:cubicBezTo>
                  <a:pt x="122348" y="1844578"/>
                  <a:pt x="123232" y="1843105"/>
                  <a:pt x="124322" y="1843105"/>
                </a:cubicBezTo>
                <a:close/>
                <a:moveTo>
                  <a:pt x="617001" y="1843104"/>
                </a:moveTo>
                <a:cubicBezTo>
                  <a:pt x="627173" y="1843104"/>
                  <a:pt x="635419" y="1851645"/>
                  <a:pt x="635419" y="1862180"/>
                </a:cubicBezTo>
                <a:cubicBezTo>
                  <a:pt x="635419" y="1872715"/>
                  <a:pt x="627173" y="1881256"/>
                  <a:pt x="617001" y="1881256"/>
                </a:cubicBezTo>
                <a:cubicBezTo>
                  <a:pt x="606829" y="1881256"/>
                  <a:pt x="598583" y="1872715"/>
                  <a:pt x="598583" y="1862180"/>
                </a:cubicBezTo>
                <a:cubicBezTo>
                  <a:pt x="598583" y="1851645"/>
                  <a:pt x="606829" y="1843104"/>
                  <a:pt x="617001" y="1843104"/>
                </a:cubicBezTo>
                <a:close/>
                <a:moveTo>
                  <a:pt x="2908060" y="1831265"/>
                </a:moveTo>
                <a:cubicBezTo>
                  <a:pt x="2910603" y="1831265"/>
                  <a:pt x="2912665" y="1833327"/>
                  <a:pt x="2912665" y="1835870"/>
                </a:cubicBezTo>
                <a:cubicBezTo>
                  <a:pt x="2912665" y="1838414"/>
                  <a:pt x="2910603" y="1840476"/>
                  <a:pt x="2908060" y="1840476"/>
                </a:cubicBezTo>
                <a:cubicBezTo>
                  <a:pt x="2905516" y="1840476"/>
                  <a:pt x="2903454" y="1838414"/>
                  <a:pt x="2903454" y="1835870"/>
                </a:cubicBezTo>
                <a:cubicBezTo>
                  <a:pt x="2903454" y="1833327"/>
                  <a:pt x="2905516" y="1831265"/>
                  <a:pt x="2908060" y="1831265"/>
                </a:cubicBezTo>
                <a:close/>
                <a:moveTo>
                  <a:pt x="512414" y="1831264"/>
                </a:moveTo>
                <a:cubicBezTo>
                  <a:pt x="520043" y="1831264"/>
                  <a:pt x="526228" y="1836860"/>
                  <a:pt x="526228" y="1843762"/>
                </a:cubicBezTo>
                <a:cubicBezTo>
                  <a:pt x="526228" y="1850664"/>
                  <a:pt x="520043" y="1856260"/>
                  <a:pt x="512414" y="1856260"/>
                </a:cubicBezTo>
                <a:cubicBezTo>
                  <a:pt x="504785" y="1856260"/>
                  <a:pt x="498600" y="1850664"/>
                  <a:pt x="498600" y="1843762"/>
                </a:cubicBezTo>
                <a:cubicBezTo>
                  <a:pt x="498600" y="1836860"/>
                  <a:pt x="504785" y="1831264"/>
                  <a:pt x="512414" y="1831264"/>
                </a:cubicBezTo>
                <a:close/>
                <a:moveTo>
                  <a:pt x="2415381" y="1827318"/>
                </a:moveTo>
                <a:cubicBezTo>
                  <a:pt x="2430639" y="1827318"/>
                  <a:pt x="2443008" y="1839982"/>
                  <a:pt x="2443008" y="1855603"/>
                </a:cubicBezTo>
                <a:cubicBezTo>
                  <a:pt x="2443008" y="1871224"/>
                  <a:pt x="2430639" y="1883888"/>
                  <a:pt x="2415381" y="1883888"/>
                </a:cubicBezTo>
                <a:cubicBezTo>
                  <a:pt x="2400123" y="1883888"/>
                  <a:pt x="2387754" y="1871224"/>
                  <a:pt x="2387754" y="1855603"/>
                </a:cubicBezTo>
                <a:cubicBezTo>
                  <a:pt x="2387754" y="1839982"/>
                  <a:pt x="2400123" y="1827318"/>
                  <a:pt x="2415381" y="1827318"/>
                </a:cubicBezTo>
                <a:close/>
                <a:moveTo>
                  <a:pt x="23681" y="1824687"/>
                </a:moveTo>
                <a:cubicBezTo>
                  <a:pt x="24408" y="1824687"/>
                  <a:pt x="24997" y="1825276"/>
                  <a:pt x="24997" y="1826003"/>
                </a:cubicBezTo>
                <a:cubicBezTo>
                  <a:pt x="24997" y="1826730"/>
                  <a:pt x="24408" y="1827319"/>
                  <a:pt x="23681" y="1827319"/>
                </a:cubicBezTo>
                <a:cubicBezTo>
                  <a:pt x="22954" y="1827319"/>
                  <a:pt x="22365" y="1826730"/>
                  <a:pt x="22365" y="1826003"/>
                </a:cubicBezTo>
                <a:cubicBezTo>
                  <a:pt x="22365" y="1825276"/>
                  <a:pt x="22954" y="1824687"/>
                  <a:pt x="23681" y="1824687"/>
                </a:cubicBezTo>
                <a:close/>
                <a:moveTo>
                  <a:pt x="2123325" y="1824686"/>
                </a:moveTo>
                <a:cubicBezTo>
                  <a:pt x="2127685" y="1824686"/>
                  <a:pt x="2131219" y="1828220"/>
                  <a:pt x="2131219" y="1832580"/>
                </a:cubicBezTo>
                <a:cubicBezTo>
                  <a:pt x="2131219" y="1836940"/>
                  <a:pt x="2127685" y="1840474"/>
                  <a:pt x="2123325" y="1840474"/>
                </a:cubicBezTo>
                <a:cubicBezTo>
                  <a:pt x="2118965" y="1840474"/>
                  <a:pt x="2115431" y="1836940"/>
                  <a:pt x="2115431" y="1832580"/>
                </a:cubicBezTo>
                <a:cubicBezTo>
                  <a:pt x="2115431" y="1828220"/>
                  <a:pt x="2118965" y="1824686"/>
                  <a:pt x="2123325" y="1824686"/>
                </a:cubicBezTo>
                <a:close/>
                <a:moveTo>
                  <a:pt x="911030" y="1818109"/>
                </a:moveTo>
                <a:cubicBezTo>
                  <a:pt x="921565" y="1818109"/>
                  <a:pt x="930106" y="1826650"/>
                  <a:pt x="930106" y="1837185"/>
                </a:cubicBezTo>
                <a:cubicBezTo>
                  <a:pt x="930106" y="1847720"/>
                  <a:pt x="921565" y="1856261"/>
                  <a:pt x="911030" y="1856261"/>
                </a:cubicBezTo>
                <a:cubicBezTo>
                  <a:pt x="900495" y="1856261"/>
                  <a:pt x="891954" y="1847720"/>
                  <a:pt x="891954" y="1837185"/>
                </a:cubicBezTo>
                <a:cubicBezTo>
                  <a:pt x="891954" y="1826650"/>
                  <a:pt x="900495" y="1818109"/>
                  <a:pt x="911030" y="1818109"/>
                </a:cubicBezTo>
                <a:close/>
                <a:moveTo>
                  <a:pt x="409142" y="1815478"/>
                </a:moveTo>
                <a:cubicBezTo>
                  <a:pt x="413502" y="1815478"/>
                  <a:pt x="417036" y="1819012"/>
                  <a:pt x="417036" y="1823372"/>
                </a:cubicBezTo>
                <a:cubicBezTo>
                  <a:pt x="417036" y="1827732"/>
                  <a:pt x="413502" y="1831266"/>
                  <a:pt x="409142" y="1831266"/>
                </a:cubicBezTo>
                <a:cubicBezTo>
                  <a:pt x="404782" y="1831266"/>
                  <a:pt x="401248" y="1827732"/>
                  <a:pt x="401248" y="1823372"/>
                </a:cubicBezTo>
                <a:cubicBezTo>
                  <a:pt x="401248" y="1819012"/>
                  <a:pt x="404782" y="1815478"/>
                  <a:pt x="409142" y="1815478"/>
                </a:cubicBezTo>
                <a:close/>
                <a:moveTo>
                  <a:pt x="2520625" y="1811531"/>
                </a:moveTo>
                <a:cubicBezTo>
                  <a:pt x="2533703" y="1811531"/>
                  <a:pt x="2544305" y="1822133"/>
                  <a:pt x="2544305" y="1835211"/>
                </a:cubicBezTo>
                <a:cubicBezTo>
                  <a:pt x="2544305" y="1848289"/>
                  <a:pt x="2533703" y="1858891"/>
                  <a:pt x="2520625" y="1858891"/>
                </a:cubicBezTo>
                <a:cubicBezTo>
                  <a:pt x="2507547" y="1858891"/>
                  <a:pt x="2496945" y="1848289"/>
                  <a:pt x="2496945" y="1835211"/>
                </a:cubicBezTo>
                <a:cubicBezTo>
                  <a:pt x="2496945" y="1822133"/>
                  <a:pt x="2507547" y="1811531"/>
                  <a:pt x="2520625" y="1811531"/>
                </a:cubicBezTo>
                <a:close/>
                <a:moveTo>
                  <a:pt x="2231201" y="1797060"/>
                </a:moveTo>
                <a:cubicBezTo>
                  <a:pt x="2239920" y="1797060"/>
                  <a:pt x="2246988" y="1804717"/>
                  <a:pt x="2246988" y="1814163"/>
                </a:cubicBezTo>
                <a:cubicBezTo>
                  <a:pt x="2246988" y="1823609"/>
                  <a:pt x="2239920" y="1831266"/>
                  <a:pt x="2231201" y="1831266"/>
                </a:cubicBezTo>
                <a:cubicBezTo>
                  <a:pt x="2222482" y="1831266"/>
                  <a:pt x="2215414" y="1823609"/>
                  <a:pt x="2215414" y="1814163"/>
                </a:cubicBezTo>
                <a:cubicBezTo>
                  <a:pt x="2215414" y="1804717"/>
                  <a:pt x="2222482" y="1797060"/>
                  <a:pt x="2231201" y="1797060"/>
                </a:cubicBezTo>
                <a:close/>
                <a:moveTo>
                  <a:pt x="307185" y="1797060"/>
                </a:moveTo>
                <a:cubicBezTo>
                  <a:pt x="310455" y="1797060"/>
                  <a:pt x="313105" y="1799710"/>
                  <a:pt x="313105" y="1802980"/>
                </a:cubicBezTo>
                <a:cubicBezTo>
                  <a:pt x="313105" y="1806250"/>
                  <a:pt x="310455" y="1808900"/>
                  <a:pt x="307185" y="1808900"/>
                </a:cubicBezTo>
                <a:cubicBezTo>
                  <a:pt x="303915" y="1808900"/>
                  <a:pt x="301265" y="1806250"/>
                  <a:pt x="301265" y="1802980"/>
                </a:cubicBezTo>
                <a:cubicBezTo>
                  <a:pt x="301265" y="1799710"/>
                  <a:pt x="303915" y="1797060"/>
                  <a:pt x="307185" y="1797060"/>
                </a:cubicBezTo>
                <a:close/>
                <a:moveTo>
                  <a:pt x="2623898" y="1793114"/>
                </a:moveTo>
                <a:cubicBezTo>
                  <a:pt x="2635160" y="1793114"/>
                  <a:pt x="2644290" y="1802833"/>
                  <a:pt x="2644290" y="1814821"/>
                </a:cubicBezTo>
                <a:cubicBezTo>
                  <a:pt x="2644290" y="1826809"/>
                  <a:pt x="2635160" y="1836528"/>
                  <a:pt x="2623898" y="1836528"/>
                </a:cubicBezTo>
                <a:cubicBezTo>
                  <a:pt x="2612636" y="1836528"/>
                  <a:pt x="2603506" y="1826809"/>
                  <a:pt x="2603506" y="1814821"/>
                </a:cubicBezTo>
                <a:cubicBezTo>
                  <a:pt x="2603506" y="1802833"/>
                  <a:pt x="2612636" y="1793114"/>
                  <a:pt x="2623898" y="1793114"/>
                </a:cubicBezTo>
                <a:close/>
                <a:moveTo>
                  <a:pt x="801181" y="1793113"/>
                </a:moveTo>
                <a:cubicBezTo>
                  <a:pt x="814986" y="1793113"/>
                  <a:pt x="826177" y="1804304"/>
                  <a:pt x="826177" y="1818109"/>
                </a:cubicBezTo>
                <a:cubicBezTo>
                  <a:pt x="826177" y="1831914"/>
                  <a:pt x="814986" y="1843105"/>
                  <a:pt x="801181" y="1843105"/>
                </a:cubicBezTo>
                <a:cubicBezTo>
                  <a:pt x="787376" y="1843105"/>
                  <a:pt x="776185" y="1831914"/>
                  <a:pt x="776185" y="1818109"/>
                </a:cubicBezTo>
                <a:cubicBezTo>
                  <a:pt x="776185" y="1804304"/>
                  <a:pt x="787376" y="1793113"/>
                  <a:pt x="801181" y="1793113"/>
                </a:cubicBezTo>
                <a:close/>
                <a:moveTo>
                  <a:pt x="1934541" y="1790482"/>
                </a:moveTo>
                <a:cubicBezTo>
                  <a:pt x="1934904" y="1790482"/>
                  <a:pt x="1935199" y="1790777"/>
                  <a:pt x="1935199" y="1791140"/>
                </a:cubicBezTo>
                <a:cubicBezTo>
                  <a:pt x="1935199" y="1791503"/>
                  <a:pt x="1934904" y="1791798"/>
                  <a:pt x="1934541" y="1791798"/>
                </a:cubicBezTo>
                <a:cubicBezTo>
                  <a:pt x="1934177" y="1791798"/>
                  <a:pt x="1933883" y="1791503"/>
                  <a:pt x="1933883" y="1791140"/>
                </a:cubicBezTo>
                <a:cubicBezTo>
                  <a:pt x="1933883" y="1790777"/>
                  <a:pt x="1934177" y="1790482"/>
                  <a:pt x="1934541" y="1790482"/>
                </a:cubicBezTo>
                <a:close/>
                <a:moveTo>
                  <a:pt x="1098498" y="1790482"/>
                </a:moveTo>
                <a:cubicBezTo>
                  <a:pt x="1099951" y="1790482"/>
                  <a:pt x="1101129" y="1791955"/>
                  <a:pt x="1101129" y="1793771"/>
                </a:cubicBezTo>
                <a:cubicBezTo>
                  <a:pt x="1101129" y="1795587"/>
                  <a:pt x="1099951" y="1797060"/>
                  <a:pt x="1098498" y="1797060"/>
                </a:cubicBezTo>
                <a:cubicBezTo>
                  <a:pt x="1097045" y="1797060"/>
                  <a:pt x="1095867" y="1795587"/>
                  <a:pt x="1095867" y="1793771"/>
                </a:cubicBezTo>
                <a:cubicBezTo>
                  <a:pt x="1095867" y="1791955"/>
                  <a:pt x="1097045" y="1790482"/>
                  <a:pt x="1098498" y="1790482"/>
                </a:cubicBezTo>
                <a:close/>
                <a:moveTo>
                  <a:pt x="208518" y="1777327"/>
                </a:moveTo>
                <a:cubicBezTo>
                  <a:pt x="211062" y="1777327"/>
                  <a:pt x="213124" y="1779389"/>
                  <a:pt x="213124" y="1781932"/>
                </a:cubicBezTo>
                <a:cubicBezTo>
                  <a:pt x="213124" y="1784476"/>
                  <a:pt x="211062" y="1786538"/>
                  <a:pt x="208518" y="1786538"/>
                </a:cubicBezTo>
                <a:cubicBezTo>
                  <a:pt x="205975" y="1786538"/>
                  <a:pt x="203913" y="1784476"/>
                  <a:pt x="203913" y="1781932"/>
                </a:cubicBezTo>
                <a:cubicBezTo>
                  <a:pt x="203913" y="1779389"/>
                  <a:pt x="205975" y="1777327"/>
                  <a:pt x="208518" y="1777327"/>
                </a:cubicBezTo>
                <a:close/>
                <a:moveTo>
                  <a:pt x="696594" y="1777326"/>
                </a:moveTo>
                <a:cubicBezTo>
                  <a:pt x="709309" y="1777326"/>
                  <a:pt x="719617" y="1787928"/>
                  <a:pt x="719617" y="1801006"/>
                </a:cubicBezTo>
                <a:cubicBezTo>
                  <a:pt x="719617" y="1814084"/>
                  <a:pt x="709309" y="1824686"/>
                  <a:pt x="696594" y="1824686"/>
                </a:cubicBezTo>
                <a:cubicBezTo>
                  <a:pt x="683879" y="1824686"/>
                  <a:pt x="673571" y="1814084"/>
                  <a:pt x="673571" y="1801006"/>
                </a:cubicBezTo>
                <a:cubicBezTo>
                  <a:pt x="673571" y="1787928"/>
                  <a:pt x="683879" y="1777326"/>
                  <a:pt x="696594" y="1777326"/>
                </a:cubicBezTo>
                <a:close/>
                <a:moveTo>
                  <a:pt x="2723881" y="1774696"/>
                </a:moveTo>
                <a:cubicBezTo>
                  <a:pt x="2735143" y="1774696"/>
                  <a:pt x="2744273" y="1783825"/>
                  <a:pt x="2744273" y="1795087"/>
                </a:cubicBezTo>
                <a:cubicBezTo>
                  <a:pt x="2744273" y="1806349"/>
                  <a:pt x="2735143" y="1815478"/>
                  <a:pt x="2723881" y="1815478"/>
                </a:cubicBezTo>
                <a:cubicBezTo>
                  <a:pt x="2712619" y="1815478"/>
                  <a:pt x="2703489" y="1806349"/>
                  <a:pt x="2703489" y="1795087"/>
                </a:cubicBezTo>
                <a:cubicBezTo>
                  <a:pt x="2703489" y="1783825"/>
                  <a:pt x="2712619" y="1774696"/>
                  <a:pt x="2723881" y="1774696"/>
                </a:cubicBezTo>
                <a:close/>
                <a:moveTo>
                  <a:pt x="2337105" y="1765486"/>
                </a:moveTo>
                <a:cubicBezTo>
                  <a:pt x="2352726" y="1765486"/>
                  <a:pt x="2365390" y="1778150"/>
                  <a:pt x="2365390" y="1793771"/>
                </a:cubicBezTo>
                <a:cubicBezTo>
                  <a:pt x="2365390" y="1809392"/>
                  <a:pt x="2352726" y="1822056"/>
                  <a:pt x="2337105" y="1822056"/>
                </a:cubicBezTo>
                <a:cubicBezTo>
                  <a:pt x="2321484" y="1822056"/>
                  <a:pt x="2308820" y="1809392"/>
                  <a:pt x="2308820" y="1793771"/>
                </a:cubicBezTo>
                <a:cubicBezTo>
                  <a:pt x="2308820" y="1778150"/>
                  <a:pt x="2321484" y="1765486"/>
                  <a:pt x="2337105" y="1765486"/>
                </a:cubicBezTo>
                <a:close/>
                <a:moveTo>
                  <a:pt x="987334" y="1765486"/>
                </a:moveTo>
                <a:cubicBezTo>
                  <a:pt x="993510" y="1765486"/>
                  <a:pt x="998517" y="1770198"/>
                  <a:pt x="998517" y="1776011"/>
                </a:cubicBezTo>
                <a:cubicBezTo>
                  <a:pt x="998517" y="1781824"/>
                  <a:pt x="993510" y="1786536"/>
                  <a:pt x="987334" y="1786536"/>
                </a:cubicBezTo>
                <a:cubicBezTo>
                  <a:pt x="981158" y="1786536"/>
                  <a:pt x="976151" y="1781824"/>
                  <a:pt x="976151" y="1776011"/>
                </a:cubicBezTo>
                <a:cubicBezTo>
                  <a:pt x="976151" y="1770198"/>
                  <a:pt x="981158" y="1765486"/>
                  <a:pt x="987334" y="1765486"/>
                </a:cubicBezTo>
                <a:close/>
                <a:moveTo>
                  <a:pt x="109850" y="1758909"/>
                </a:moveTo>
                <a:cubicBezTo>
                  <a:pt x="111666" y="1758909"/>
                  <a:pt x="113139" y="1760382"/>
                  <a:pt x="113139" y="1762198"/>
                </a:cubicBezTo>
                <a:cubicBezTo>
                  <a:pt x="113139" y="1764014"/>
                  <a:pt x="111666" y="1765487"/>
                  <a:pt x="109850" y="1765487"/>
                </a:cubicBezTo>
                <a:cubicBezTo>
                  <a:pt x="108034" y="1765487"/>
                  <a:pt x="106561" y="1764014"/>
                  <a:pt x="106561" y="1762198"/>
                </a:cubicBezTo>
                <a:cubicBezTo>
                  <a:pt x="106561" y="1760382"/>
                  <a:pt x="108034" y="1758909"/>
                  <a:pt x="109850" y="1758909"/>
                </a:cubicBezTo>
                <a:close/>
                <a:moveTo>
                  <a:pt x="593321" y="1758908"/>
                </a:moveTo>
                <a:cubicBezTo>
                  <a:pt x="606399" y="1758908"/>
                  <a:pt x="617001" y="1768627"/>
                  <a:pt x="617001" y="1780615"/>
                </a:cubicBezTo>
                <a:cubicBezTo>
                  <a:pt x="617001" y="1792603"/>
                  <a:pt x="606399" y="1802322"/>
                  <a:pt x="593321" y="1802322"/>
                </a:cubicBezTo>
                <a:cubicBezTo>
                  <a:pt x="580243" y="1802322"/>
                  <a:pt x="569641" y="1792603"/>
                  <a:pt x="569641" y="1780615"/>
                </a:cubicBezTo>
                <a:cubicBezTo>
                  <a:pt x="569641" y="1768627"/>
                  <a:pt x="580243" y="1758908"/>
                  <a:pt x="593321" y="1758908"/>
                </a:cubicBezTo>
                <a:close/>
                <a:moveTo>
                  <a:pt x="2823205" y="1756278"/>
                </a:moveTo>
                <a:cubicBezTo>
                  <a:pt x="2832651" y="1756278"/>
                  <a:pt x="2840308" y="1763935"/>
                  <a:pt x="2840308" y="1773381"/>
                </a:cubicBezTo>
                <a:cubicBezTo>
                  <a:pt x="2840308" y="1782827"/>
                  <a:pt x="2832651" y="1790484"/>
                  <a:pt x="2823205" y="1790484"/>
                </a:cubicBezTo>
                <a:cubicBezTo>
                  <a:pt x="2813759" y="1790484"/>
                  <a:pt x="2806102" y="1782827"/>
                  <a:pt x="2806102" y="1773381"/>
                </a:cubicBezTo>
                <a:cubicBezTo>
                  <a:pt x="2806102" y="1763935"/>
                  <a:pt x="2813759" y="1756278"/>
                  <a:pt x="2823205" y="1756278"/>
                </a:cubicBezTo>
                <a:close/>
                <a:moveTo>
                  <a:pt x="2921872" y="1745753"/>
                </a:moveTo>
                <a:cubicBezTo>
                  <a:pt x="2925505" y="1745753"/>
                  <a:pt x="2928450" y="1748698"/>
                  <a:pt x="2928450" y="1752331"/>
                </a:cubicBezTo>
                <a:cubicBezTo>
                  <a:pt x="2928450" y="1755964"/>
                  <a:pt x="2925505" y="1758909"/>
                  <a:pt x="2921872" y="1758909"/>
                </a:cubicBezTo>
                <a:cubicBezTo>
                  <a:pt x="2918239" y="1758909"/>
                  <a:pt x="2915294" y="1755964"/>
                  <a:pt x="2915294" y="1752331"/>
                </a:cubicBezTo>
                <a:cubicBezTo>
                  <a:pt x="2915294" y="1748698"/>
                  <a:pt x="2918239" y="1745753"/>
                  <a:pt x="2921872" y="1745753"/>
                </a:cubicBezTo>
                <a:close/>
                <a:moveTo>
                  <a:pt x="2439061" y="1745753"/>
                </a:moveTo>
                <a:cubicBezTo>
                  <a:pt x="2453593" y="1745753"/>
                  <a:pt x="2465373" y="1758417"/>
                  <a:pt x="2465373" y="1774038"/>
                </a:cubicBezTo>
                <a:cubicBezTo>
                  <a:pt x="2465373" y="1789659"/>
                  <a:pt x="2453593" y="1802323"/>
                  <a:pt x="2439061" y="1802323"/>
                </a:cubicBezTo>
                <a:cubicBezTo>
                  <a:pt x="2424529" y="1802323"/>
                  <a:pt x="2412749" y="1789659"/>
                  <a:pt x="2412749" y="1774038"/>
                </a:cubicBezTo>
                <a:cubicBezTo>
                  <a:pt x="2412749" y="1758417"/>
                  <a:pt x="2424529" y="1745753"/>
                  <a:pt x="2439061" y="1745753"/>
                </a:cubicBezTo>
                <a:close/>
                <a:moveTo>
                  <a:pt x="493339" y="1743122"/>
                </a:moveTo>
                <a:cubicBezTo>
                  <a:pt x="502785" y="1743122"/>
                  <a:pt x="510442" y="1750779"/>
                  <a:pt x="510442" y="1760225"/>
                </a:cubicBezTo>
                <a:cubicBezTo>
                  <a:pt x="510442" y="1769671"/>
                  <a:pt x="502785" y="1777328"/>
                  <a:pt x="493339" y="1777328"/>
                </a:cubicBezTo>
                <a:cubicBezTo>
                  <a:pt x="483893" y="1777328"/>
                  <a:pt x="476236" y="1769671"/>
                  <a:pt x="476236" y="1760225"/>
                </a:cubicBezTo>
                <a:cubicBezTo>
                  <a:pt x="476236" y="1750779"/>
                  <a:pt x="483893" y="1743122"/>
                  <a:pt x="493339" y="1743122"/>
                </a:cubicBezTo>
                <a:close/>
                <a:moveTo>
                  <a:pt x="11841" y="1740491"/>
                </a:moveTo>
                <a:cubicBezTo>
                  <a:pt x="12568" y="1740491"/>
                  <a:pt x="13157" y="1741080"/>
                  <a:pt x="13157" y="1741807"/>
                </a:cubicBezTo>
                <a:cubicBezTo>
                  <a:pt x="13157" y="1742534"/>
                  <a:pt x="12568" y="1743123"/>
                  <a:pt x="11841" y="1743123"/>
                </a:cubicBezTo>
                <a:cubicBezTo>
                  <a:pt x="11114" y="1743123"/>
                  <a:pt x="10525" y="1742534"/>
                  <a:pt x="10525" y="1741807"/>
                </a:cubicBezTo>
                <a:cubicBezTo>
                  <a:pt x="10525" y="1741080"/>
                  <a:pt x="11114" y="1740491"/>
                  <a:pt x="11841" y="1740491"/>
                </a:cubicBezTo>
                <a:close/>
                <a:moveTo>
                  <a:pt x="2150951" y="1740490"/>
                </a:moveTo>
                <a:cubicBezTo>
                  <a:pt x="2158943" y="1740490"/>
                  <a:pt x="2165422" y="1746086"/>
                  <a:pt x="2165422" y="1752988"/>
                </a:cubicBezTo>
                <a:cubicBezTo>
                  <a:pt x="2165422" y="1759890"/>
                  <a:pt x="2158943" y="1765486"/>
                  <a:pt x="2150951" y="1765486"/>
                </a:cubicBezTo>
                <a:cubicBezTo>
                  <a:pt x="2142959" y="1765486"/>
                  <a:pt x="2136480" y="1759890"/>
                  <a:pt x="2136480" y="1752988"/>
                </a:cubicBezTo>
                <a:cubicBezTo>
                  <a:pt x="2136480" y="1746086"/>
                  <a:pt x="2142959" y="1740490"/>
                  <a:pt x="2150951" y="1740490"/>
                </a:cubicBezTo>
                <a:close/>
                <a:moveTo>
                  <a:pt x="880773" y="1736544"/>
                </a:moveTo>
                <a:cubicBezTo>
                  <a:pt x="892035" y="1736544"/>
                  <a:pt x="901165" y="1745673"/>
                  <a:pt x="901165" y="1756935"/>
                </a:cubicBezTo>
                <a:cubicBezTo>
                  <a:pt x="901165" y="1768197"/>
                  <a:pt x="892035" y="1777326"/>
                  <a:pt x="880773" y="1777326"/>
                </a:cubicBezTo>
                <a:cubicBezTo>
                  <a:pt x="869511" y="1777326"/>
                  <a:pt x="860381" y="1768197"/>
                  <a:pt x="860381" y="1756935"/>
                </a:cubicBezTo>
                <a:cubicBezTo>
                  <a:pt x="860381" y="1745673"/>
                  <a:pt x="869511" y="1736544"/>
                  <a:pt x="880773" y="1736544"/>
                </a:cubicBezTo>
                <a:close/>
                <a:moveTo>
                  <a:pt x="2539043" y="1731282"/>
                </a:moveTo>
                <a:cubicBezTo>
                  <a:pt x="2552121" y="1731282"/>
                  <a:pt x="2562723" y="1741590"/>
                  <a:pt x="2562723" y="1754305"/>
                </a:cubicBezTo>
                <a:cubicBezTo>
                  <a:pt x="2562723" y="1767020"/>
                  <a:pt x="2552121" y="1777328"/>
                  <a:pt x="2539043" y="1777328"/>
                </a:cubicBezTo>
                <a:cubicBezTo>
                  <a:pt x="2525965" y="1777328"/>
                  <a:pt x="2515363" y="1767020"/>
                  <a:pt x="2515363" y="1754305"/>
                </a:cubicBezTo>
                <a:cubicBezTo>
                  <a:pt x="2515363" y="1741590"/>
                  <a:pt x="2525965" y="1731282"/>
                  <a:pt x="2539043" y="1731282"/>
                </a:cubicBezTo>
                <a:close/>
                <a:moveTo>
                  <a:pt x="393356" y="1731282"/>
                </a:moveTo>
                <a:cubicBezTo>
                  <a:pt x="399169" y="1731282"/>
                  <a:pt x="403881" y="1735994"/>
                  <a:pt x="403881" y="1741807"/>
                </a:cubicBezTo>
                <a:cubicBezTo>
                  <a:pt x="403881" y="1747620"/>
                  <a:pt x="399169" y="1752332"/>
                  <a:pt x="393356" y="1752332"/>
                </a:cubicBezTo>
                <a:cubicBezTo>
                  <a:pt x="387543" y="1752332"/>
                  <a:pt x="382831" y="1747620"/>
                  <a:pt x="382831" y="1741807"/>
                </a:cubicBezTo>
                <a:cubicBezTo>
                  <a:pt x="382831" y="1735994"/>
                  <a:pt x="387543" y="1731282"/>
                  <a:pt x="393356" y="1731282"/>
                </a:cubicBezTo>
                <a:close/>
                <a:moveTo>
                  <a:pt x="3020542" y="1727335"/>
                </a:moveTo>
                <a:cubicBezTo>
                  <a:pt x="3021269" y="1727335"/>
                  <a:pt x="3021858" y="1728808"/>
                  <a:pt x="3021858" y="1730624"/>
                </a:cubicBezTo>
                <a:cubicBezTo>
                  <a:pt x="3021858" y="1732440"/>
                  <a:pt x="3021269" y="1733913"/>
                  <a:pt x="3020542" y="1733913"/>
                </a:cubicBezTo>
                <a:cubicBezTo>
                  <a:pt x="3019815" y="1733913"/>
                  <a:pt x="3019226" y="1732440"/>
                  <a:pt x="3019226" y="1730624"/>
                </a:cubicBezTo>
                <a:cubicBezTo>
                  <a:pt x="3019226" y="1728808"/>
                  <a:pt x="3019815" y="1727335"/>
                  <a:pt x="3020542" y="1727335"/>
                </a:cubicBezTo>
                <a:close/>
                <a:moveTo>
                  <a:pt x="293373" y="1711549"/>
                </a:moveTo>
                <a:cubicBezTo>
                  <a:pt x="297733" y="1711549"/>
                  <a:pt x="301267" y="1715083"/>
                  <a:pt x="301267" y="1719443"/>
                </a:cubicBezTo>
                <a:cubicBezTo>
                  <a:pt x="301267" y="1723803"/>
                  <a:pt x="297733" y="1727337"/>
                  <a:pt x="293373" y="1727337"/>
                </a:cubicBezTo>
                <a:cubicBezTo>
                  <a:pt x="289013" y="1727337"/>
                  <a:pt x="285479" y="1723803"/>
                  <a:pt x="285479" y="1719443"/>
                </a:cubicBezTo>
                <a:cubicBezTo>
                  <a:pt x="285479" y="1715083"/>
                  <a:pt x="289013" y="1711549"/>
                  <a:pt x="293373" y="1711549"/>
                </a:cubicBezTo>
                <a:close/>
                <a:moveTo>
                  <a:pt x="1966114" y="1711548"/>
                </a:moveTo>
                <a:cubicBezTo>
                  <a:pt x="1966477" y="1711548"/>
                  <a:pt x="1966772" y="1711843"/>
                  <a:pt x="1966772" y="1712206"/>
                </a:cubicBezTo>
                <a:cubicBezTo>
                  <a:pt x="1966772" y="1712569"/>
                  <a:pt x="1966477" y="1712864"/>
                  <a:pt x="1966114" y="1712864"/>
                </a:cubicBezTo>
                <a:cubicBezTo>
                  <a:pt x="1965750" y="1712864"/>
                  <a:pt x="1965456" y="1712569"/>
                  <a:pt x="1965456" y="1712206"/>
                </a:cubicBezTo>
                <a:cubicBezTo>
                  <a:pt x="1965456" y="1711843"/>
                  <a:pt x="1965750" y="1711548"/>
                  <a:pt x="1966114" y="1711548"/>
                </a:cubicBezTo>
                <a:close/>
                <a:moveTo>
                  <a:pt x="1065610" y="1711548"/>
                </a:moveTo>
                <a:cubicBezTo>
                  <a:pt x="1066337" y="1711548"/>
                  <a:pt x="1066926" y="1713021"/>
                  <a:pt x="1066926" y="1714837"/>
                </a:cubicBezTo>
                <a:cubicBezTo>
                  <a:pt x="1066926" y="1716653"/>
                  <a:pt x="1066337" y="1718126"/>
                  <a:pt x="1065610" y="1718126"/>
                </a:cubicBezTo>
                <a:cubicBezTo>
                  <a:pt x="1064883" y="1718126"/>
                  <a:pt x="1064294" y="1716653"/>
                  <a:pt x="1064294" y="1714837"/>
                </a:cubicBezTo>
                <a:cubicBezTo>
                  <a:pt x="1064294" y="1713021"/>
                  <a:pt x="1064883" y="1711548"/>
                  <a:pt x="1065610" y="1711548"/>
                </a:cubicBezTo>
                <a:close/>
                <a:moveTo>
                  <a:pt x="778158" y="1711548"/>
                </a:moveTo>
                <a:cubicBezTo>
                  <a:pt x="793053" y="1711548"/>
                  <a:pt x="805127" y="1722739"/>
                  <a:pt x="805127" y="1736544"/>
                </a:cubicBezTo>
                <a:cubicBezTo>
                  <a:pt x="805127" y="1750349"/>
                  <a:pt x="793053" y="1761540"/>
                  <a:pt x="778158" y="1761540"/>
                </a:cubicBezTo>
                <a:cubicBezTo>
                  <a:pt x="763263" y="1761540"/>
                  <a:pt x="751189" y="1750349"/>
                  <a:pt x="751189" y="1736544"/>
                </a:cubicBezTo>
                <a:cubicBezTo>
                  <a:pt x="751189" y="1722739"/>
                  <a:pt x="763263" y="1711548"/>
                  <a:pt x="778158" y="1711548"/>
                </a:cubicBezTo>
                <a:close/>
                <a:moveTo>
                  <a:pt x="2639026" y="1708917"/>
                </a:moveTo>
                <a:cubicBezTo>
                  <a:pt x="2652104" y="1708917"/>
                  <a:pt x="2662706" y="1719519"/>
                  <a:pt x="2662706" y="1732597"/>
                </a:cubicBezTo>
                <a:cubicBezTo>
                  <a:pt x="2662706" y="1745675"/>
                  <a:pt x="2652104" y="1756277"/>
                  <a:pt x="2639026" y="1756277"/>
                </a:cubicBezTo>
                <a:cubicBezTo>
                  <a:pt x="2625948" y="1756277"/>
                  <a:pt x="2615346" y="1745675"/>
                  <a:pt x="2615346" y="1732597"/>
                </a:cubicBezTo>
                <a:cubicBezTo>
                  <a:pt x="2615346" y="1719519"/>
                  <a:pt x="2625948" y="1708917"/>
                  <a:pt x="2639026" y="1708917"/>
                </a:cubicBezTo>
                <a:close/>
                <a:moveTo>
                  <a:pt x="2254223" y="1708917"/>
                </a:moveTo>
                <a:cubicBezTo>
                  <a:pt x="2266938" y="1708917"/>
                  <a:pt x="2277246" y="1719519"/>
                  <a:pt x="2277246" y="1732597"/>
                </a:cubicBezTo>
                <a:cubicBezTo>
                  <a:pt x="2277246" y="1745675"/>
                  <a:pt x="2266938" y="1756277"/>
                  <a:pt x="2254223" y="1756277"/>
                </a:cubicBezTo>
                <a:cubicBezTo>
                  <a:pt x="2241508" y="1756277"/>
                  <a:pt x="2231200" y="1745675"/>
                  <a:pt x="2231200" y="1732597"/>
                </a:cubicBezTo>
                <a:cubicBezTo>
                  <a:pt x="2231200" y="1719519"/>
                  <a:pt x="2241508" y="1708917"/>
                  <a:pt x="2254223" y="1708917"/>
                </a:cubicBezTo>
                <a:close/>
                <a:moveTo>
                  <a:pt x="196678" y="1693131"/>
                </a:moveTo>
                <a:cubicBezTo>
                  <a:pt x="199222" y="1693131"/>
                  <a:pt x="201284" y="1695193"/>
                  <a:pt x="201284" y="1697736"/>
                </a:cubicBezTo>
                <a:cubicBezTo>
                  <a:pt x="201284" y="1700280"/>
                  <a:pt x="199222" y="1702342"/>
                  <a:pt x="196678" y="1702342"/>
                </a:cubicBezTo>
                <a:cubicBezTo>
                  <a:pt x="194135" y="1702342"/>
                  <a:pt x="192073" y="1700280"/>
                  <a:pt x="192073" y="1697736"/>
                </a:cubicBezTo>
                <a:cubicBezTo>
                  <a:pt x="192073" y="1695193"/>
                  <a:pt x="194135" y="1693131"/>
                  <a:pt x="196678" y="1693131"/>
                </a:cubicBezTo>
                <a:close/>
                <a:moveTo>
                  <a:pt x="677518" y="1693130"/>
                </a:moveTo>
                <a:cubicBezTo>
                  <a:pt x="692050" y="1693130"/>
                  <a:pt x="703830" y="1704321"/>
                  <a:pt x="703830" y="1718126"/>
                </a:cubicBezTo>
                <a:cubicBezTo>
                  <a:pt x="703830" y="1731931"/>
                  <a:pt x="692050" y="1743122"/>
                  <a:pt x="677518" y="1743122"/>
                </a:cubicBezTo>
                <a:cubicBezTo>
                  <a:pt x="662986" y="1743122"/>
                  <a:pt x="651206" y="1731931"/>
                  <a:pt x="651206" y="1718126"/>
                </a:cubicBezTo>
                <a:cubicBezTo>
                  <a:pt x="651206" y="1704321"/>
                  <a:pt x="662986" y="1693130"/>
                  <a:pt x="677518" y="1693130"/>
                </a:cubicBezTo>
                <a:close/>
                <a:moveTo>
                  <a:pt x="2737694" y="1690500"/>
                </a:moveTo>
                <a:cubicBezTo>
                  <a:pt x="2750046" y="1690500"/>
                  <a:pt x="2760059" y="1699629"/>
                  <a:pt x="2760059" y="1710891"/>
                </a:cubicBezTo>
                <a:cubicBezTo>
                  <a:pt x="2760059" y="1722153"/>
                  <a:pt x="2750046" y="1731282"/>
                  <a:pt x="2737694" y="1731282"/>
                </a:cubicBezTo>
                <a:cubicBezTo>
                  <a:pt x="2725342" y="1731282"/>
                  <a:pt x="2715329" y="1722153"/>
                  <a:pt x="2715329" y="1710891"/>
                </a:cubicBezTo>
                <a:cubicBezTo>
                  <a:pt x="2715329" y="1699629"/>
                  <a:pt x="2725342" y="1690500"/>
                  <a:pt x="2737694" y="1690500"/>
                </a:cubicBezTo>
                <a:close/>
                <a:moveTo>
                  <a:pt x="2070044" y="1686552"/>
                </a:moveTo>
                <a:cubicBezTo>
                  <a:pt x="2072588" y="1686552"/>
                  <a:pt x="2074650" y="1688614"/>
                  <a:pt x="2074650" y="1691157"/>
                </a:cubicBezTo>
                <a:cubicBezTo>
                  <a:pt x="2074650" y="1693701"/>
                  <a:pt x="2072588" y="1695763"/>
                  <a:pt x="2070044" y="1695763"/>
                </a:cubicBezTo>
                <a:cubicBezTo>
                  <a:pt x="2067501" y="1695763"/>
                  <a:pt x="2065439" y="1693701"/>
                  <a:pt x="2065439" y="1691157"/>
                </a:cubicBezTo>
                <a:cubicBezTo>
                  <a:pt x="2065439" y="1688614"/>
                  <a:pt x="2067501" y="1686552"/>
                  <a:pt x="2070044" y="1686552"/>
                </a:cubicBezTo>
                <a:close/>
                <a:moveTo>
                  <a:pt x="962338" y="1686552"/>
                </a:moveTo>
                <a:cubicBezTo>
                  <a:pt x="968514" y="1686552"/>
                  <a:pt x="973521" y="1690970"/>
                  <a:pt x="973521" y="1696419"/>
                </a:cubicBezTo>
                <a:cubicBezTo>
                  <a:pt x="973521" y="1701868"/>
                  <a:pt x="968514" y="1706286"/>
                  <a:pt x="962338" y="1706286"/>
                </a:cubicBezTo>
                <a:cubicBezTo>
                  <a:pt x="956162" y="1706286"/>
                  <a:pt x="951155" y="1701868"/>
                  <a:pt x="951155" y="1696419"/>
                </a:cubicBezTo>
                <a:cubicBezTo>
                  <a:pt x="951155" y="1690970"/>
                  <a:pt x="956162" y="1686552"/>
                  <a:pt x="962338" y="1686552"/>
                </a:cubicBezTo>
                <a:close/>
                <a:moveTo>
                  <a:pt x="2354207" y="1683921"/>
                </a:moveTo>
                <a:cubicBezTo>
                  <a:pt x="2370555" y="1683921"/>
                  <a:pt x="2383807" y="1696585"/>
                  <a:pt x="2383807" y="1712206"/>
                </a:cubicBezTo>
                <a:cubicBezTo>
                  <a:pt x="2383807" y="1727827"/>
                  <a:pt x="2370555" y="1740491"/>
                  <a:pt x="2354207" y="1740491"/>
                </a:cubicBezTo>
                <a:cubicBezTo>
                  <a:pt x="2337859" y="1740491"/>
                  <a:pt x="2324607" y="1727827"/>
                  <a:pt x="2324607" y="1712206"/>
                </a:cubicBezTo>
                <a:cubicBezTo>
                  <a:pt x="2324607" y="1696585"/>
                  <a:pt x="2337859" y="1683921"/>
                  <a:pt x="2354207" y="1683921"/>
                </a:cubicBezTo>
                <a:close/>
                <a:moveTo>
                  <a:pt x="100641" y="1674713"/>
                </a:moveTo>
                <a:cubicBezTo>
                  <a:pt x="102457" y="1674713"/>
                  <a:pt x="103930" y="1675891"/>
                  <a:pt x="103930" y="1677344"/>
                </a:cubicBezTo>
                <a:cubicBezTo>
                  <a:pt x="103930" y="1678797"/>
                  <a:pt x="102457" y="1679975"/>
                  <a:pt x="100641" y="1679975"/>
                </a:cubicBezTo>
                <a:cubicBezTo>
                  <a:pt x="98825" y="1679975"/>
                  <a:pt x="97352" y="1678797"/>
                  <a:pt x="97352" y="1677344"/>
                </a:cubicBezTo>
                <a:cubicBezTo>
                  <a:pt x="97352" y="1675891"/>
                  <a:pt x="98825" y="1674713"/>
                  <a:pt x="100641" y="1674713"/>
                </a:cubicBezTo>
                <a:close/>
                <a:moveTo>
                  <a:pt x="579508" y="1674712"/>
                </a:moveTo>
                <a:cubicBezTo>
                  <a:pt x="591496" y="1674712"/>
                  <a:pt x="601215" y="1684431"/>
                  <a:pt x="601215" y="1696419"/>
                </a:cubicBezTo>
                <a:cubicBezTo>
                  <a:pt x="601215" y="1708407"/>
                  <a:pt x="591496" y="1718126"/>
                  <a:pt x="579508" y="1718126"/>
                </a:cubicBezTo>
                <a:cubicBezTo>
                  <a:pt x="567520" y="1718126"/>
                  <a:pt x="557801" y="1708407"/>
                  <a:pt x="557801" y="1696419"/>
                </a:cubicBezTo>
                <a:cubicBezTo>
                  <a:pt x="557801" y="1684431"/>
                  <a:pt x="567520" y="1674712"/>
                  <a:pt x="579508" y="1674712"/>
                </a:cubicBezTo>
                <a:close/>
                <a:moveTo>
                  <a:pt x="2835045" y="1670766"/>
                </a:moveTo>
                <a:cubicBezTo>
                  <a:pt x="2843764" y="1670766"/>
                  <a:pt x="2850832" y="1678717"/>
                  <a:pt x="2850832" y="1688526"/>
                </a:cubicBezTo>
                <a:cubicBezTo>
                  <a:pt x="2850832" y="1698335"/>
                  <a:pt x="2843764" y="1706286"/>
                  <a:pt x="2835045" y="1706286"/>
                </a:cubicBezTo>
                <a:cubicBezTo>
                  <a:pt x="2826326" y="1706286"/>
                  <a:pt x="2819258" y="1698335"/>
                  <a:pt x="2819258" y="1688526"/>
                </a:cubicBezTo>
                <a:cubicBezTo>
                  <a:pt x="2819258" y="1678717"/>
                  <a:pt x="2826326" y="1670766"/>
                  <a:pt x="2835045" y="1670766"/>
                </a:cubicBezTo>
                <a:close/>
                <a:moveTo>
                  <a:pt x="2452875" y="1661557"/>
                </a:moveTo>
                <a:cubicBezTo>
                  <a:pt x="2468496" y="1661557"/>
                  <a:pt x="2481160" y="1674221"/>
                  <a:pt x="2481160" y="1689842"/>
                </a:cubicBezTo>
                <a:cubicBezTo>
                  <a:pt x="2481160" y="1705463"/>
                  <a:pt x="2468496" y="1718127"/>
                  <a:pt x="2452875" y="1718127"/>
                </a:cubicBezTo>
                <a:cubicBezTo>
                  <a:pt x="2437254" y="1718127"/>
                  <a:pt x="2424590" y="1705463"/>
                  <a:pt x="2424590" y="1689842"/>
                </a:cubicBezTo>
                <a:cubicBezTo>
                  <a:pt x="2424590" y="1674221"/>
                  <a:pt x="2437254" y="1661557"/>
                  <a:pt x="2452875" y="1661557"/>
                </a:cubicBezTo>
                <a:close/>
                <a:moveTo>
                  <a:pt x="2929766" y="1658926"/>
                </a:moveTo>
                <a:cubicBezTo>
                  <a:pt x="2934126" y="1658926"/>
                  <a:pt x="2937660" y="1662460"/>
                  <a:pt x="2937660" y="1666820"/>
                </a:cubicBezTo>
                <a:cubicBezTo>
                  <a:pt x="2937660" y="1671180"/>
                  <a:pt x="2934126" y="1674714"/>
                  <a:pt x="2929766" y="1674714"/>
                </a:cubicBezTo>
                <a:cubicBezTo>
                  <a:pt x="2925406" y="1674714"/>
                  <a:pt x="2921872" y="1671180"/>
                  <a:pt x="2921872" y="1666820"/>
                </a:cubicBezTo>
                <a:cubicBezTo>
                  <a:pt x="2921872" y="1662460"/>
                  <a:pt x="2925406" y="1658926"/>
                  <a:pt x="2929766" y="1658926"/>
                </a:cubicBezTo>
                <a:close/>
                <a:moveTo>
                  <a:pt x="2170027" y="1658925"/>
                </a:moveTo>
                <a:cubicBezTo>
                  <a:pt x="2176203" y="1658925"/>
                  <a:pt x="2181210" y="1663637"/>
                  <a:pt x="2181210" y="1669450"/>
                </a:cubicBezTo>
                <a:cubicBezTo>
                  <a:pt x="2181210" y="1675263"/>
                  <a:pt x="2176203" y="1679975"/>
                  <a:pt x="2170027" y="1679975"/>
                </a:cubicBezTo>
                <a:cubicBezTo>
                  <a:pt x="2163851" y="1679975"/>
                  <a:pt x="2158844" y="1675263"/>
                  <a:pt x="2158844" y="1669450"/>
                </a:cubicBezTo>
                <a:cubicBezTo>
                  <a:pt x="2158844" y="1663637"/>
                  <a:pt x="2163851" y="1658925"/>
                  <a:pt x="2170027" y="1658925"/>
                </a:cubicBezTo>
                <a:close/>
                <a:moveTo>
                  <a:pt x="861039" y="1654979"/>
                </a:moveTo>
                <a:cubicBezTo>
                  <a:pt x="871574" y="1654979"/>
                  <a:pt x="880115" y="1663520"/>
                  <a:pt x="880115" y="1674055"/>
                </a:cubicBezTo>
                <a:cubicBezTo>
                  <a:pt x="880115" y="1684590"/>
                  <a:pt x="871574" y="1693131"/>
                  <a:pt x="861039" y="1693131"/>
                </a:cubicBezTo>
                <a:cubicBezTo>
                  <a:pt x="850504" y="1693131"/>
                  <a:pt x="841963" y="1684590"/>
                  <a:pt x="841963" y="1674055"/>
                </a:cubicBezTo>
                <a:cubicBezTo>
                  <a:pt x="841963" y="1663520"/>
                  <a:pt x="850504" y="1654979"/>
                  <a:pt x="861039" y="1654979"/>
                </a:cubicBezTo>
                <a:close/>
                <a:moveTo>
                  <a:pt x="480841" y="1654979"/>
                </a:moveTo>
                <a:cubicBezTo>
                  <a:pt x="492103" y="1654979"/>
                  <a:pt x="501233" y="1664108"/>
                  <a:pt x="501233" y="1675370"/>
                </a:cubicBezTo>
                <a:cubicBezTo>
                  <a:pt x="501233" y="1686632"/>
                  <a:pt x="492103" y="1695761"/>
                  <a:pt x="480841" y="1695761"/>
                </a:cubicBezTo>
                <a:cubicBezTo>
                  <a:pt x="469579" y="1695761"/>
                  <a:pt x="460449" y="1686632"/>
                  <a:pt x="460449" y="1675370"/>
                </a:cubicBezTo>
                <a:cubicBezTo>
                  <a:pt x="460449" y="1664108"/>
                  <a:pt x="469579" y="1654979"/>
                  <a:pt x="480841" y="1654979"/>
                </a:cubicBezTo>
                <a:close/>
                <a:moveTo>
                  <a:pt x="1146517" y="1652348"/>
                </a:moveTo>
                <a:cubicBezTo>
                  <a:pt x="1146880" y="1652348"/>
                  <a:pt x="1147175" y="1652643"/>
                  <a:pt x="1147175" y="1653006"/>
                </a:cubicBezTo>
                <a:cubicBezTo>
                  <a:pt x="1147175" y="1653369"/>
                  <a:pt x="1146880" y="1653664"/>
                  <a:pt x="1146517" y="1653664"/>
                </a:cubicBezTo>
                <a:cubicBezTo>
                  <a:pt x="1146153" y="1653664"/>
                  <a:pt x="1145859" y="1653369"/>
                  <a:pt x="1145859" y="1653006"/>
                </a:cubicBezTo>
                <a:cubicBezTo>
                  <a:pt x="1145859" y="1652643"/>
                  <a:pt x="1146153" y="1652348"/>
                  <a:pt x="1146517" y="1652348"/>
                </a:cubicBezTo>
                <a:close/>
                <a:moveTo>
                  <a:pt x="3027120" y="1643139"/>
                </a:moveTo>
                <a:cubicBezTo>
                  <a:pt x="3027847" y="1643139"/>
                  <a:pt x="3028436" y="1644612"/>
                  <a:pt x="3028436" y="1646428"/>
                </a:cubicBezTo>
                <a:cubicBezTo>
                  <a:pt x="3028436" y="1648244"/>
                  <a:pt x="3027847" y="1649717"/>
                  <a:pt x="3027120" y="1649717"/>
                </a:cubicBezTo>
                <a:cubicBezTo>
                  <a:pt x="3026393" y="1649717"/>
                  <a:pt x="3025804" y="1648244"/>
                  <a:pt x="3025804" y="1646428"/>
                </a:cubicBezTo>
                <a:cubicBezTo>
                  <a:pt x="3025804" y="1644612"/>
                  <a:pt x="3026393" y="1643139"/>
                  <a:pt x="3027120" y="1643139"/>
                </a:cubicBezTo>
                <a:close/>
                <a:moveTo>
                  <a:pt x="2551541" y="1643139"/>
                </a:moveTo>
                <a:cubicBezTo>
                  <a:pt x="2566436" y="1643139"/>
                  <a:pt x="2578510" y="1654330"/>
                  <a:pt x="2578510" y="1668135"/>
                </a:cubicBezTo>
                <a:cubicBezTo>
                  <a:pt x="2578510" y="1681940"/>
                  <a:pt x="2566436" y="1693131"/>
                  <a:pt x="2551541" y="1693131"/>
                </a:cubicBezTo>
                <a:cubicBezTo>
                  <a:pt x="2536646" y="1693131"/>
                  <a:pt x="2524572" y="1681940"/>
                  <a:pt x="2524572" y="1668135"/>
                </a:cubicBezTo>
                <a:cubicBezTo>
                  <a:pt x="2524572" y="1654330"/>
                  <a:pt x="2536646" y="1643139"/>
                  <a:pt x="2551541" y="1643139"/>
                </a:cubicBezTo>
                <a:close/>
                <a:moveTo>
                  <a:pt x="383489" y="1643139"/>
                </a:moveTo>
                <a:cubicBezTo>
                  <a:pt x="391118" y="1643139"/>
                  <a:pt x="397303" y="1649324"/>
                  <a:pt x="397303" y="1656953"/>
                </a:cubicBezTo>
                <a:cubicBezTo>
                  <a:pt x="397303" y="1664582"/>
                  <a:pt x="391118" y="1670767"/>
                  <a:pt x="383489" y="1670767"/>
                </a:cubicBezTo>
                <a:cubicBezTo>
                  <a:pt x="375860" y="1670767"/>
                  <a:pt x="369675" y="1664582"/>
                  <a:pt x="369675" y="1656953"/>
                </a:cubicBezTo>
                <a:cubicBezTo>
                  <a:pt x="369675" y="1649324"/>
                  <a:pt x="375860" y="1643139"/>
                  <a:pt x="383489" y="1643139"/>
                </a:cubicBezTo>
                <a:close/>
                <a:moveTo>
                  <a:pt x="1047192" y="1629983"/>
                </a:moveTo>
                <a:cubicBezTo>
                  <a:pt x="1047919" y="1629983"/>
                  <a:pt x="1048508" y="1630867"/>
                  <a:pt x="1048508" y="1631957"/>
                </a:cubicBezTo>
                <a:cubicBezTo>
                  <a:pt x="1048508" y="1633047"/>
                  <a:pt x="1047919" y="1633931"/>
                  <a:pt x="1047192" y="1633931"/>
                </a:cubicBezTo>
                <a:cubicBezTo>
                  <a:pt x="1046465" y="1633931"/>
                  <a:pt x="1045876" y="1633047"/>
                  <a:pt x="1045876" y="1631957"/>
                </a:cubicBezTo>
                <a:cubicBezTo>
                  <a:pt x="1045876" y="1630867"/>
                  <a:pt x="1046465" y="1629983"/>
                  <a:pt x="1047192" y="1629983"/>
                </a:cubicBezTo>
                <a:close/>
                <a:moveTo>
                  <a:pt x="764345" y="1629983"/>
                </a:moveTo>
                <a:cubicBezTo>
                  <a:pt x="778150" y="1629983"/>
                  <a:pt x="789341" y="1640585"/>
                  <a:pt x="789341" y="1653663"/>
                </a:cubicBezTo>
                <a:cubicBezTo>
                  <a:pt x="789341" y="1666741"/>
                  <a:pt x="778150" y="1677343"/>
                  <a:pt x="764345" y="1677343"/>
                </a:cubicBezTo>
                <a:cubicBezTo>
                  <a:pt x="750540" y="1677343"/>
                  <a:pt x="739349" y="1666741"/>
                  <a:pt x="739349" y="1653663"/>
                </a:cubicBezTo>
                <a:cubicBezTo>
                  <a:pt x="739349" y="1640585"/>
                  <a:pt x="750540" y="1629983"/>
                  <a:pt x="764345" y="1629983"/>
                </a:cubicBezTo>
                <a:close/>
                <a:moveTo>
                  <a:pt x="2268694" y="1627352"/>
                </a:moveTo>
                <a:cubicBezTo>
                  <a:pt x="2280682" y="1627352"/>
                  <a:pt x="2290401" y="1637071"/>
                  <a:pt x="2290401" y="1649059"/>
                </a:cubicBezTo>
                <a:cubicBezTo>
                  <a:pt x="2290401" y="1661047"/>
                  <a:pt x="2280682" y="1670766"/>
                  <a:pt x="2268694" y="1670766"/>
                </a:cubicBezTo>
                <a:cubicBezTo>
                  <a:pt x="2256706" y="1670766"/>
                  <a:pt x="2246987" y="1661047"/>
                  <a:pt x="2246987" y="1649059"/>
                </a:cubicBezTo>
                <a:cubicBezTo>
                  <a:pt x="2246987" y="1637071"/>
                  <a:pt x="2256706" y="1627352"/>
                  <a:pt x="2268694" y="1627352"/>
                </a:cubicBezTo>
                <a:close/>
                <a:moveTo>
                  <a:pt x="1984532" y="1627352"/>
                </a:moveTo>
                <a:cubicBezTo>
                  <a:pt x="1984895" y="1627352"/>
                  <a:pt x="1985190" y="1627647"/>
                  <a:pt x="1985190" y="1628010"/>
                </a:cubicBezTo>
                <a:cubicBezTo>
                  <a:pt x="1985190" y="1628373"/>
                  <a:pt x="1984895" y="1628668"/>
                  <a:pt x="1984532" y="1628668"/>
                </a:cubicBezTo>
                <a:cubicBezTo>
                  <a:pt x="1984168" y="1628668"/>
                  <a:pt x="1983874" y="1628373"/>
                  <a:pt x="1983874" y="1628010"/>
                </a:cubicBezTo>
                <a:cubicBezTo>
                  <a:pt x="1983874" y="1627647"/>
                  <a:pt x="1984168" y="1627352"/>
                  <a:pt x="1984532" y="1627352"/>
                </a:cubicBezTo>
                <a:close/>
                <a:moveTo>
                  <a:pt x="2648235" y="1624721"/>
                </a:moveTo>
                <a:cubicBezTo>
                  <a:pt x="2661313" y="1624721"/>
                  <a:pt x="2671915" y="1635029"/>
                  <a:pt x="2671915" y="1647744"/>
                </a:cubicBezTo>
                <a:cubicBezTo>
                  <a:pt x="2671915" y="1660459"/>
                  <a:pt x="2661313" y="1670767"/>
                  <a:pt x="2648235" y="1670767"/>
                </a:cubicBezTo>
                <a:cubicBezTo>
                  <a:pt x="2635157" y="1670767"/>
                  <a:pt x="2624555" y="1660459"/>
                  <a:pt x="2624555" y="1647744"/>
                </a:cubicBezTo>
                <a:cubicBezTo>
                  <a:pt x="2624555" y="1635029"/>
                  <a:pt x="2635157" y="1624721"/>
                  <a:pt x="2648235" y="1624721"/>
                </a:cubicBezTo>
                <a:close/>
                <a:moveTo>
                  <a:pt x="286795" y="1624721"/>
                </a:moveTo>
                <a:cubicBezTo>
                  <a:pt x="292608" y="1624721"/>
                  <a:pt x="297320" y="1629433"/>
                  <a:pt x="297320" y="1635246"/>
                </a:cubicBezTo>
                <a:cubicBezTo>
                  <a:pt x="297320" y="1641059"/>
                  <a:pt x="292608" y="1645771"/>
                  <a:pt x="286795" y="1645771"/>
                </a:cubicBezTo>
                <a:cubicBezTo>
                  <a:pt x="280982" y="1645771"/>
                  <a:pt x="276270" y="1641059"/>
                  <a:pt x="276270" y="1635246"/>
                </a:cubicBezTo>
                <a:cubicBezTo>
                  <a:pt x="276270" y="1629433"/>
                  <a:pt x="280982" y="1624721"/>
                  <a:pt x="286795" y="1624721"/>
                </a:cubicBezTo>
                <a:close/>
                <a:moveTo>
                  <a:pt x="665678" y="1604988"/>
                </a:moveTo>
                <a:cubicBezTo>
                  <a:pt x="680210" y="1604988"/>
                  <a:pt x="691990" y="1617652"/>
                  <a:pt x="691990" y="1633273"/>
                </a:cubicBezTo>
                <a:cubicBezTo>
                  <a:pt x="691990" y="1648894"/>
                  <a:pt x="680210" y="1661558"/>
                  <a:pt x="665678" y="1661558"/>
                </a:cubicBezTo>
                <a:cubicBezTo>
                  <a:pt x="651146" y="1661558"/>
                  <a:pt x="639366" y="1648894"/>
                  <a:pt x="639366" y="1633273"/>
                </a:cubicBezTo>
                <a:cubicBezTo>
                  <a:pt x="639366" y="1617652"/>
                  <a:pt x="651146" y="1604988"/>
                  <a:pt x="665678" y="1604988"/>
                </a:cubicBezTo>
                <a:close/>
                <a:moveTo>
                  <a:pt x="191415" y="1604988"/>
                </a:moveTo>
                <a:cubicBezTo>
                  <a:pt x="194685" y="1604988"/>
                  <a:pt x="197335" y="1608522"/>
                  <a:pt x="197335" y="1612882"/>
                </a:cubicBezTo>
                <a:cubicBezTo>
                  <a:pt x="197335" y="1617242"/>
                  <a:pt x="194685" y="1620776"/>
                  <a:pt x="191415" y="1620776"/>
                </a:cubicBezTo>
                <a:cubicBezTo>
                  <a:pt x="188145" y="1620776"/>
                  <a:pt x="185495" y="1617242"/>
                  <a:pt x="185495" y="1612882"/>
                </a:cubicBezTo>
                <a:cubicBezTo>
                  <a:pt x="185495" y="1608522"/>
                  <a:pt x="188145" y="1604988"/>
                  <a:pt x="191415" y="1604988"/>
                </a:cubicBezTo>
                <a:close/>
                <a:moveTo>
                  <a:pt x="2080568" y="1604987"/>
                </a:moveTo>
                <a:cubicBezTo>
                  <a:pt x="2082384" y="1604987"/>
                  <a:pt x="2083857" y="1605871"/>
                  <a:pt x="2083857" y="1606961"/>
                </a:cubicBezTo>
                <a:cubicBezTo>
                  <a:pt x="2083857" y="1608051"/>
                  <a:pt x="2082384" y="1608935"/>
                  <a:pt x="2080568" y="1608935"/>
                </a:cubicBezTo>
                <a:cubicBezTo>
                  <a:pt x="2078752" y="1608935"/>
                  <a:pt x="2077279" y="1608051"/>
                  <a:pt x="2077279" y="1606961"/>
                </a:cubicBezTo>
                <a:cubicBezTo>
                  <a:pt x="2077279" y="1605871"/>
                  <a:pt x="2078752" y="1604987"/>
                  <a:pt x="2080568" y="1604987"/>
                </a:cubicBezTo>
                <a:close/>
                <a:moveTo>
                  <a:pt x="2743614" y="1602357"/>
                </a:moveTo>
                <a:cubicBezTo>
                  <a:pt x="2755602" y="1602357"/>
                  <a:pt x="2765321" y="1612959"/>
                  <a:pt x="2765321" y="1626037"/>
                </a:cubicBezTo>
                <a:cubicBezTo>
                  <a:pt x="2765321" y="1639115"/>
                  <a:pt x="2755602" y="1649717"/>
                  <a:pt x="2743614" y="1649717"/>
                </a:cubicBezTo>
                <a:cubicBezTo>
                  <a:pt x="2731626" y="1649717"/>
                  <a:pt x="2721907" y="1639115"/>
                  <a:pt x="2721907" y="1626037"/>
                </a:cubicBezTo>
                <a:cubicBezTo>
                  <a:pt x="2721907" y="1612959"/>
                  <a:pt x="2731626" y="1602357"/>
                  <a:pt x="2743614" y="1602357"/>
                </a:cubicBezTo>
                <a:close/>
                <a:moveTo>
                  <a:pt x="948524" y="1602356"/>
                </a:moveTo>
                <a:cubicBezTo>
                  <a:pt x="953610" y="1602356"/>
                  <a:pt x="957733" y="1606479"/>
                  <a:pt x="957733" y="1611565"/>
                </a:cubicBezTo>
                <a:cubicBezTo>
                  <a:pt x="957733" y="1616651"/>
                  <a:pt x="953610" y="1620774"/>
                  <a:pt x="948524" y="1620774"/>
                </a:cubicBezTo>
                <a:cubicBezTo>
                  <a:pt x="943438" y="1620774"/>
                  <a:pt x="939315" y="1616651"/>
                  <a:pt x="939315" y="1611565"/>
                </a:cubicBezTo>
                <a:cubicBezTo>
                  <a:pt x="939315" y="1606479"/>
                  <a:pt x="943438" y="1602356"/>
                  <a:pt x="948524" y="1602356"/>
                </a:cubicBezTo>
                <a:close/>
                <a:moveTo>
                  <a:pt x="2365389" y="1599725"/>
                </a:moveTo>
                <a:cubicBezTo>
                  <a:pt x="2380647" y="1599725"/>
                  <a:pt x="2393016" y="1612094"/>
                  <a:pt x="2393016" y="1627352"/>
                </a:cubicBezTo>
                <a:cubicBezTo>
                  <a:pt x="2393016" y="1642610"/>
                  <a:pt x="2380647" y="1654979"/>
                  <a:pt x="2365389" y="1654979"/>
                </a:cubicBezTo>
                <a:cubicBezTo>
                  <a:pt x="2350131" y="1654979"/>
                  <a:pt x="2337762" y="1642610"/>
                  <a:pt x="2337762" y="1627352"/>
                </a:cubicBezTo>
                <a:cubicBezTo>
                  <a:pt x="2337762" y="1612094"/>
                  <a:pt x="2350131" y="1599725"/>
                  <a:pt x="2365389" y="1599725"/>
                </a:cubicBezTo>
                <a:close/>
                <a:moveTo>
                  <a:pt x="96036" y="1590517"/>
                </a:moveTo>
                <a:cubicBezTo>
                  <a:pt x="98942" y="1590517"/>
                  <a:pt x="101299" y="1592579"/>
                  <a:pt x="101299" y="1595122"/>
                </a:cubicBezTo>
                <a:cubicBezTo>
                  <a:pt x="101299" y="1597666"/>
                  <a:pt x="98942" y="1599728"/>
                  <a:pt x="96036" y="1599728"/>
                </a:cubicBezTo>
                <a:cubicBezTo>
                  <a:pt x="93130" y="1599728"/>
                  <a:pt x="90774" y="1597666"/>
                  <a:pt x="90774" y="1595122"/>
                </a:cubicBezTo>
                <a:cubicBezTo>
                  <a:pt x="90774" y="1592579"/>
                  <a:pt x="93130" y="1590517"/>
                  <a:pt x="96036" y="1590517"/>
                </a:cubicBezTo>
                <a:close/>
                <a:moveTo>
                  <a:pt x="2838992" y="1586570"/>
                </a:moveTo>
                <a:cubicBezTo>
                  <a:pt x="2848438" y="1586570"/>
                  <a:pt x="2856095" y="1594227"/>
                  <a:pt x="2856095" y="1603673"/>
                </a:cubicBezTo>
                <a:cubicBezTo>
                  <a:pt x="2856095" y="1613119"/>
                  <a:pt x="2848438" y="1620776"/>
                  <a:pt x="2838992" y="1620776"/>
                </a:cubicBezTo>
                <a:cubicBezTo>
                  <a:pt x="2829546" y="1620776"/>
                  <a:pt x="2821889" y="1613119"/>
                  <a:pt x="2821889" y="1603673"/>
                </a:cubicBezTo>
                <a:cubicBezTo>
                  <a:pt x="2821889" y="1594227"/>
                  <a:pt x="2829546" y="1586570"/>
                  <a:pt x="2838992" y="1586570"/>
                </a:cubicBezTo>
                <a:close/>
                <a:moveTo>
                  <a:pt x="569641" y="1586570"/>
                </a:moveTo>
                <a:cubicBezTo>
                  <a:pt x="583446" y="1586570"/>
                  <a:pt x="594637" y="1597761"/>
                  <a:pt x="594637" y="1611566"/>
                </a:cubicBezTo>
                <a:cubicBezTo>
                  <a:pt x="594637" y="1625371"/>
                  <a:pt x="583446" y="1636562"/>
                  <a:pt x="569641" y="1636562"/>
                </a:cubicBezTo>
                <a:cubicBezTo>
                  <a:pt x="555836" y="1636562"/>
                  <a:pt x="544645" y="1625371"/>
                  <a:pt x="544645" y="1611566"/>
                </a:cubicBezTo>
                <a:cubicBezTo>
                  <a:pt x="544645" y="1597761"/>
                  <a:pt x="555836" y="1586570"/>
                  <a:pt x="569641" y="1586570"/>
                </a:cubicBezTo>
                <a:close/>
                <a:moveTo>
                  <a:pt x="2460767" y="1577361"/>
                </a:moveTo>
                <a:cubicBezTo>
                  <a:pt x="2477115" y="1577361"/>
                  <a:pt x="2490367" y="1590025"/>
                  <a:pt x="2490367" y="1605646"/>
                </a:cubicBezTo>
                <a:cubicBezTo>
                  <a:pt x="2490367" y="1621267"/>
                  <a:pt x="2477115" y="1633931"/>
                  <a:pt x="2460767" y="1633931"/>
                </a:cubicBezTo>
                <a:cubicBezTo>
                  <a:pt x="2444419" y="1633931"/>
                  <a:pt x="2431167" y="1621267"/>
                  <a:pt x="2431167" y="1605646"/>
                </a:cubicBezTo>
                <a:cubicBezTo>
                  <a:pt x="2431167" y="1590025"/>
                  <a:pt x="2444419" y="1577361"/>
                  <a:pt x="2460767" y="1577361"/>
                </a:cubicBezTo>
                <a:close/>
                <a:moveTo>
                  <a:pt x="2177262" y="1577360"/>
                </a:moveTo>
                <a:cubicBezTo>
                  <a:pt x="2182348" y="1577360"/>
                  <a:pt x="2186471" y="1581483"/>
                  <a:pt x="2186471" y="1586569"/>
                </a:cubicBezTo>
                <a:cubicBezTo>
                  <a:pt x="2186471" y="1591655"/>
                  <a:pt x="2182348" y="1595778"/>
                  <a:pt x="2177262" y="1595778"/>
                </a:cubicBezTo>
                <a:cubicBezTo>
                  <a:pt x="2172176" y="1595778"/>
                  <a:pt x="2168053" y="1591655"/>
                  <a:pt x="2168053" y="1586569"/>
                </a:cubicBezTo>
                <a:cubicBezTo>
                  <a:pt x="2168053" y="1581483"/>
                  <a:pt x="2172176" y="1577360"/>
                  <a:pt x="2177262" y="1577360"/>
                </a:cubicBezTo>
                <a:close/>
                <a:moveTo>
                  <a:pt x="2934370" y="1574730"/>
                </a:moveTo>
                <a:cubicBezTo>
                  <a:pt x="2937640" y="1574730"/>
                  <a:pt x="2940290" y="1578264"/>
                  <a:pt x="2940290" y="1582624"/>
                </a:cubicBezTo>
                <a:cubicBezTo>
                  <a:pt x="2940290" y="1586984"/>
                  <a:pt x="2937640" y="1590518"/>
                  <a:pt x="2934370" y="1590518"/>
                </a:cubicBezTo>
                <a:cubicBezTo>
                  <a:pt x="2931100" y="1590518"/>
                  <a:pt x="2928450" y="1586984"/>
                  <a:pt x="2928450" y="1582624"/>
                </a:cubicBezTo>
                <a:cubicBezTo>
                  <a:pt x="2928450" y="1578264"/>
                  <a:pt x="2931100" y="1574730"/>
                  <a:pt x="2934370" y="1574730"/>
                </a:cubicBezTo>
                <a:close/>
                <a:moveTo>
                  <a:pt x="852488" y="1574729"/>
                </a:moveTo>
                <a:cubicBezTo>
                  <a:pt x="861934" y="1574729"/>
                  <a:pt x="869591" y="1582386"/>
                  <a:pt x="869591" y="1591832"/>
                </a:cubicBezTo>
                <a:cubicBezTo>
                  <a:pt x="869591" y="1601278"/>
                  <a:pt x="861934" y="1608935"/>
                  <a:pt x="852488" y="1608935"/>
                </a:cubicBezTo>
                <a:cubicBezTo>
                  <a:pt x="843042" y="1608935"/>
                  <a:pt x="835385" y="1601278"/>
                  <a:pt x="835385" y="1591832"/>
                </a:cubicBezTo>
                <a:cubicBezTo>
                  <a:pt x="835385" y="1582386"/>
                  <a:pt x="843042" y="1574729"/>
                  <a:pt x="852488" y="1574729"/>
                </a:cubicBezTo>
                <a:close/>
                <a:moveTo>
                  <a:pt x="474263" y="1570783"/>
                </a:moveTo>
                <a:cubicBezTo>
                  <a:pt x="485525" y="1570783"/>
                  <a:pt x="494655" y="1579912"/>
                  <a:pt x="494655" y="1591174"/>
                </a:cubicBezTo>
                <a:cubicBezTo>
                  <a:pt x="494655" y="1602436"/>
                  <a:pt x="485525" y="1611565"/>
                  <a:pt x="474263" y="1611565"/>
                </a:cubicBezTo>
                <a:cubicBezTo>
                  <a:pt x="463001" y="1611565"/>
                  <a:pt x="453871" y="1602436"/>
                  <a:pt x="453871" y="1591174"/>
                </a:cubicBezTo>
                <a:cubicBezTo>
                  <a:pt x="453871" y="1579912"/>
                  <a:pt x="463001" y="1570783"/>
                  <a:pt x="474263" y="1570783"/>
                </a:cubicBezTo>
                <a:close/>
                <a:moveTo>
                  <a:pt x="1974" y="1570783"/>
                </a:moveTo>
                <a:cubicBezTo>
                  <a:pt x="3064" y="1570783"/>
                  <a:pt x="3948" y="1571667"/>
                  <a:pt x="3948" y="1572757"/>
                </a:cubicBezTo>
                <a:cubicBezTo>
                  <a:pt x="3948" y="1573847"/>
                  <a:pt x="3064" y="1574731"/>
                  <a:pt x="1974" y="1574731"/>
                </a:cubicBezTo>
                <a:cubicBezTo>
                  <a:pt x="884" y="1574731"/>
                  <a:pt x="0" y="1573847"/>
                  <a:pt x="0" y="1572757"/>
                </a:cubicBezTo>
                <a:cubicBezTo>
                  <a:pt x="0" y="1571667"/>
                  <a:pt x="884" y="1570783"/>
                  <a:pt x="1974" y="1570783"/>
                </a:cubicBezTo>
                <a:close/>
                <a:moveTo>
                  <a:pt x="3029751" y="1558943"/>
                </a:moveTo>
                <a:cubicBezTo>
                  <a:pt x="3030478" y="1558943"/>
                  <a:pt x="3031067" y="1559532"/>
                  <a:pt x="3031067" y="1560259"/>
                </a:cubicBezTo>
                <a:cubicBezTo>
                  <a:pt x="3031067" y="1560986"/>
                  <a:pt x="3030478" y="1561575"/>
                  <a:pt x="3029751" y="1561575"/>
                </a:cubicBezTo>
                <a:cubicBezTo>
                  <a:pt x="3029024" y="1561575"/>
                  <a:pt x="3028435" y="1560986"/>
                  <a:pt x="3028435" y="1560259"/>
                </a:cubicBezTo>
                <a:cubicBezTo>
                  <a:pt x="3028435" y="1559532"/>
                  <a:pt x="3029024" y="1558943"/>
                  <a:pt x="3029751" y="1558943"/>
                </a:cubicBezTo>
                <a:close/>
                <a:moveTo>
                  <a:pt x="2556146" y="1558943"/>
                </a:moveTo>
                <a:cubicBezTo>
                  <a:pt x="2569951" y="1558943"/>
                  <a:pt x="2581142" y="1570723"/>
                  <a:pt x="2581142" y="1585255"/>
                </a:cubicBezTo>
                <a:cubicBezTo>
                  <a:pt x="2581142" y="1599787"/>
                  <a:pt x="2569951" y="1611567"/>
                  <a:pt x="2556146" y="1611567"/>
                </a:cubicBezTo>
                <a:cubicBezTo>
                  <a:pt x="2542341" y="1611567"/>
                  <a:pt x="2531150" y="1599787"/>
                  <a:pt x="2531150" y="1585255"/>
                </a:cubicBezTo>
                <a:cubicBezTo>
                  <a:pt x="2531150" y="1570723"/>
                  <a:pt x="2542341" y="1558943"/>
                  <a:pt x="2556146" y="1558943"/>
                </a:cubicBezTo>
                <a:close/>
                <a:moveTo>
                  <a:pt x="378884" y="1554996"/>
                </a:moveTo>
                <a:cubicBezTo>
                  <a:pt x="387603" y="1554996"/>
                  <a:pt x="394671" y="1562064"/>
                  <a:pt x="394671" y="1570783"/>
                </a:cubicBezTo>
                <a:cubicBezTo>
                  <a:pt x="394671" y="1579502"/>
                  <a:pt x="387603" y="1586570"/>
                  <a:pt x="378884" y="1586570"/>
                </a:cubicBezTo>
                <a:cubicBezTo>
                  <a:pt x="370165" y="1586570"/>
                  <a:pt x="363097" y="1579502"/>
                  <a:pt x="363097" y="1570783"/>
                </a:cubicBezTo>
                <a:cubicBezTo>
                  <a:pt x="363097" y="1562064"/>
                  <a:pt x="370165" y="1554996"/>
                  <a:pt x="378884" y="1554996"/>
                </a:cubicBezTo>
                <a:close/>
                <a:moveTo>
                  <a:pt x="1043903" y="1545787"/>
                </a:moveTo>
                <a:cubicBezTo>
                  <a:pt x="1044993" y="1545787"/>
                  <a:pt x="1045877" y="1546671"/>
                  <a:pt x="1045877" y="1547761"/>
                </a:cubicBezTo>
                <a:cubicBezTo>
                  <a:pt x="1045877" y="1548851"/>
                  <a:pt x="1044993" y="1549735"/>
                  <a:pt x="1043903" y="1549735"/>
                </a:cubicBezTo>
                <a:cubicBezTo>
                  <a:pt x="1042813" y="1549735"/>
                  <a:pt x="1041929" y="1548851"/>
                  <a:pt x="1041929" y="1547761"/>
                </a:cubicBezTo>
                <a:cubicBezTo>
                  <a:pt x="1041929" y="1546671"/>
                  <a:pt x="1042813" y="1545787"/>
                  <a:pt x="1043903" y="1545787"/>
                </a:cubicBezTo>
                <a:close/>
                <a:moveTo>
                  <a:pt x="757767" y="1545787"/>
                </a:moveTo>
                <a:cubicBezTo>
                  <a:pt x="771572" y="1545787"/>
                  <a:pt x="782763" y="1556389"/>
                  <a:pt x="782763" y="1569467"/>
                </a:cubicBezTo>
                <a:cubicBezTo>
                  <a:pt x="782763" y="1582545"/>
                  <a:pt x="771572" y="1593147"/>
                  <a:pt x="757767" y="1593147"/>
                </a:cubicBezTo>
                <a:cubicBezTo>
                  <a:pt x="743962" y="1593147"/>
                  <a:pt x="732771" y="1582545"/>
                  <a:pt x="732771" y="1569467"/>
                </a:cubicBezTo>
                <a:cubicBezTo>
                  <a:pt x="732771" y="1556389"/>
                  <a:pt x="743962" y="1545787"/>
                  <a:pt x="757767" y="1545787"/>
                </a:cubicBezTo>
                <a:close/>
                <a:moveTo>
                  <a:pt x="2272641" y="1543156"/>
                </a:moveTo>
                <a:cubicBezTo>
                  <a:pt x="2283903" y="1543156"/>
                  <a:pt x="2293033" y="1552285"/>
                  <a:pt x="2293033" y="1563547"/>
                </a:cubicBezTo>
                <a:cubicBezTo>
                  <a:pt x="2293033" y="1574809"/>
                  <a:pt x="2283903" y="1583938"/>
                  <a:pt x="2272641" y="1583938"/>
                </a:cubicBezTo>
                <a:cubicBezTo>
                  <a:pt x="2261379" y="1583938"/>
                  <a:pt x="2252249" y="1574809"/>
                  <a:pt x="2252249" y="1563547"/>
                </a:cubicBezTo>
                <a:cubicBezTo>
                  <a:pt x="2252249" y="1552285"/>
                  <a:pt x="2261379" y="1543156"/>
                  <a:pt x="2272641" y="1543156"/>
                </a:cubicBezTo>
                <a:close/>
                <a:moveTo>
                  <a:pt x="2649551" y="1536579"/>
                </a:moveTo>
                <a:cubicBezTo>
                  <a:pt x="2663356" y="1536579"/>
                  <a:pt x="2674547" y="1547770"/>
                  <a:pt x="2674547" y="1561575"/>
                </a:cubicBezTo>
                <a:cubicBezTo>
                  <a:pt x="2674547" y="1575380"/>
                  <a:pt x="2663356" y="1586571"/>
                  <a:pt x="2649551" y="1586571"/>
                </a:cubicBezTo>
                <a:cubicBezTo>
                  <a:pt x="2635746" y="1586571"/>
                  <a:pt x="2624555" y="1575380"/>
                  <a:pt x="2624555" y="1561575"/>
                </a:cubicBezTo>
                <a:cubicBezTo>
                  <a:pt x="2624555" y="1547770"/>
                  <a:pt x="2635746" y="1536579"/>
                  <a:pt x="2649551" y="1536579"/>
                </a:cubicBezTo>
                <a:close/>
                <a:moveTo>
                  <a:pt x="284821" y="1536579"/>
                </a:moveTo>
                <a:cubicBezTo>
                  <a:pt x="291723" y="1536579"/>
                  <a:pt x="297319" y="1542175"/>
                  <a:pt x="297319" y="1549077"/>
                </a:cubicBezTo>
                <a:cubicBezTo>
                  <a:pt x="297319" y="1555979"/>
                  <a:pt x="291723" y="1561575"/>
                  <a:pt x="284821" y="1561575"/>
                </a:cubicBezTo>
                <a:cubicBezTo>
                  <a:pt x="277919" y="1561575"/>
                  <a:pt x="272323" y="1555979"/>
                  <a:pt x="272323" y="1549077"/>
                </a:cubicBezTo>
                <a:cubicBezTo>
                  <a:pt x="272323" y="1542175"/>
                  <a:pt x="277919" y="1536579"/>
                  <a:pt x="284821" y="1536579"/>
                </a:cubicBezTo>
                <a:close/>
                <a:moveTo>
                  <a:pt x="189442" y="1520792"/>
                </a:moveTo>
                <a:cubicBezTo>
                  <a:pt x="193802" y="1520792"/>
                  <a:pt x="197336" y="1524326"/>
                  <a:pt x="197336" y="1528686"/>
                </a:cubicBezTo>
                <a:cubicBezTo>
                  <a:pt x="197336" y="1533046"/>
                  <a:pt x="193802" y="1536580"/>
                  <a:pt x="189442" y="1536580"/>
                </a:cubicBezTo>
                <a:cubicBezTo>
                  <a:pt x="185082" y="1536580"/>
                  <a:pt x="181548" y="1533046"/>
                  <a:pt x="181548" y="1528686"/>
                </a:cubicBezTo>
                <a:cubicBezTo>
                  <a:pt x="181548" y="1524326"/>
                  <a:pt x="185082" y="1520792"/>
                  <a:pt x="189442" y="1520792"/>
                </a:cubicBezTo>
                <a:close/>
                <a:moveTo>
                  <a:pt x="2082542" y="1520791"/>
                </a:moveTo>
                <a:cubicBezTo>
                  <a:pt x="2083269" y="1520791"/>
                  <a:pt x="2083858" y="1521675"/>
                  <a:pt x="2083858" y="1522765"/>
                </a:cubicBezTo>
                <a:cubicBezTo>
                  <a:pt x="2083858" y="1523855"/>
                  <a:pt x="2083269" y="1524739"/>
                  <a:pt x="2082542" y="1524739"/>
                </a:cubicBezTo>
                <a:cubicBezTo>
                  <a:pt x="2081815" y="1524739"/>
                  <a:pt x="2081226" y="1523855"/>
                  <a:pt x="2081226" y="1522765"/>
                </a:cubicBezTo>
                <a:cubicBezTo>
                  <a:pt x="2081226" y="1521675"/>
                  <a:pt x="2081815" y="1520791"/>
                  <a:pt x="2082542" y="1520791"/>
                </a:cubicBezTo>
                <a:close/>
                <a:moveTo>
                  <a:pt x="663704" y="1520791"/>
                </a:moveTo>
                <a:cubicBezTo>
                  <a:pt x="679325" y="1520791"/>
                  <a:pt x="691989" y="1532865"/>
                  <a:pt x="691989" y="1547760"/>
                </a:cubicBezTo>
                <a:cubicBezTo>
                  <a:pt x="691989" y="1562655"/>
                  <a:pt x="679325" y="1574729"/>
                  <a:pt x="663704" y="1574729"/>
                </a:cubicBezTo>
                <a:cubicBezTo>
                  <a:pt x="648083" y="1574729"/>
                  <a:pt x="635419" y="1562655"/>
                  <a:pt x="635419" y="1547760"/>
                </a:cubicBezTo>
                <a:cubicBezTo>
                  <a:pt x="635419" y="1532865"/>
                  <a:pt x="648083" y="1520791"/>
                  <a:pt x="663704" y="1520791"/>
                </a:cubicBezTo>
                <a:close/>
                <a:moveTo>
                  <a:pt x="2745587" y="1518161"/>
                </a:moveTo>
                <a:cubicBezTo>
                  <a:pt x="2758665" y="1518161"/>
                  <a:pt x="2769267" y="1528469"/>
                  <a:pt x="2769267" y="1541184"/>
                </a:cubicBezTo>
                <a:cubicBezTo>
                  <a:pt x="2769267" y="1553899"/>
                  <a:pt x="2758665" y="1564207"/>
                  <a:pt x="2745587" y="1564207"/>
                </a:cubicBezTo>
                <a:cubicBezTo>
                  <a:pt x="2732509" y="1564207"/>
                  <a:pt x="2721907" y="1553899"/>
                  <a:pt x="2721907" y="1541184"/>
                </a:cubicBezTo>
                <a:cubicBezTo>
                  <a:pt x="2721907" y="1528469"/>
                  <a:pt x="2732509" y="1518161"/>
                  <a:pt x="2745587" y="1518161"/>
                </a:cubicBezTo>
                <a:close/>
                <a:moveTo>
                  <a:pt x="948524" y="1518160"/>
                </a:moveTo>
                <a:cubicBezTo>
                  <a:pt x="952157" y="1518160"/>
                  <a:pt x="955102" y="1521694"/>
                  <a:pt x="955102" y="1526054"/>
                </a:cubicBezTo>
                <a:cubicBezTo>
                  <a:pt x="955102" y="1530414"/>
                  <a:pt x="952157" y="1533948"/>
                  <a:pt x="948524" y="1533948"/>
                </a:cubicBezTo>
                <a:cubicBezTo>
                  <a:pt x="944891" y="1533948"/>
                  <a:pt x="941946" y="1530414"/>
                  <a:pt x="941946" y="1526054"/>
                </a:cubicBezTo>
                <a:cubicBezTo>
                  <a:pt x="941946" y="1521694"/>
                  <a:pt x="944891" y="1518160"/>
                  <a:pt x="948524" y="1518160"/>
                </a:cubicBezTo>
                <a:close/>
                <a:moveTo>
                  <a:pt x="2367362" y="1514214"/>
                </a:moveTo>
                <a:cubicBezTo>
                  <a:pt x="2383710" y="1514214"/>
                  <a:pt x="2396962" y="1526878"/>
                  <a:pt x="2396962" y="1542499"/>
                </a:cubicBezTo>
                <a:cubicBezTo>
                  <a:pt x="2396962" y="1558120"/>
                  <a:pt x="2383710" y="1570784"/>
                  <a:pt x="2367362" y="1570784"/>
                </a:cubicBezTo>
                <a:cubicBezTo>
                  <a:pt x="2351014" y="1570784"/>
                  <a:pt x="2337762" y="1558120"/>
                  <a:pt x="2337762" y="1542499"/>
                </a:cubicBezTo>
                <a:cubicBezTo>
                  <a:pt x="2337762" y="1526878"/>
                  <a:pt x="2351014" y="1514214"/>
                  <a:pt x="2367362" y="1514214"/>
                </a:cubicBezTo>
                <a:close/>
                <a:moveTo>
                  <a:pt x="2838992" y="1502374"/>
                </a:moveTo>
                <a:cubicBezTo>
                  <a:pt x="2848438" y="1502374"/>
                  <a:pt x="2856095" y="1510031"/>
                  <a:pt x="2856095" y="1519477"/>
                </a:cubicBezTo>
                <a:cubicBezTo>
                  <a:pt x="2856095" y="1528923"/>
                  <a:pt x="2848438" y="1536580"/>
                  <a:pt x="2838992" y="1536580"/>
                </a:cubicBezTo>
                <a:cubicBezTo>
                  <a:pt x="2829546" y="1536580"/>
                  <a:pt x="2821889" y="1528923"/>
                  <a:pt x="2821889" y="1519477"/>
                </a:cubicBezTo>
                <a:cubicBezTo>
                  <a:pt x="2821889" y="1510031"/>
                  <a:pt x="2829546" y="1502374"/>
                  <a:pt x="2838992" y="1502374"/>
                </a:cubicBezTo>
                <a:close/>
                <a:moveTo>
                  <a:pt x="569641" y="1502374"/>
                </a:moveTo>
                <a:cubicBezTo>
                  <a:pt x="583446" y="1502374"/>
                  <a:pt x="594637" y="1513565"/>
                  <a:pt x="594637" y="1527370"/>
                </a:cubicBezTo>
                <a:cubicBezTo>
                  <a:pt x="594637" y="1541175"/>
                  <a:pt x="583446" y="1552366"/>
                  <a:pt x="569641" y="1552366"/>
                </a:cubicBezTo>
                <a:cubicBezTo>
                  <a:pt x="555836" y="1552366"/>
                  <a:pt x="544645" y="1541175"/>
                  <a:pt x="544645" y="1527370"/>
                </a:cubicBezTo>
                <a:cubicBezTo>
                  <a:pt x="544645" y="1513565"/>
                  <a:pt x="555836" y="1502374"/>
                  <a:pt x="569641" y="1502374"/>
                </a:cubicBezTo>
                <a:close/>
                <a:moveTo>
                  <a:pt x="96036" y="1502374"/>
                </a:moveTo>
                <a:cubicBezTo>
                  <a:pt x="98942" y="1502374"/>
                  <a:pt x="101299" y="1504436"/>
                  <a:pt x="101299" y="1506979"/>
                </a:cubicBezTo>
                <a:cubicBezTo>
                  <a:pt x="101299" y="1509523"/>
                  <a:pt x="98942" y="1511585"/>
                  <a:pt x="96036" y="1511585"/>
                </a:cubicBezTo>
                <a:cubicBezTo>
                  <a:pt x="93130" y="1511585"/>
                  <a:pt x="90774" y="1509523"/>
                  <a:pt x="90774" y="1506979"/>
                </a:cubicBezTo>
                <a:cubicBezTo>
                  <a:pt x="90774" y="1504436"/>
                  <a:pt x="93130" y="1502374"/>
                  <a:pt x="96036" y="1502374"/>
                </a:cubicBezTo>
                <a:close/>
                <a:moveTo>
                  <a:pt x="2174631" y="1493164"/>
                </a:moveTo>
                <a:cubicBezTo>
                  <a:pt x="2179717" y="1493164"/>
                  <a:pt x="2183840" y="1496698"/>
                  <a:pt x="2183840" y="1501058"/>
                </a:cubicBezTo>
                <a:cubicBezTo>
                  <a:pt x="2183840" y="1505418"/>
                  <a:pt x="2179717" y="1508952"/>
                  <a:pt x="2174631" y="1508952"/>
                </a:cubicBezTo>
                <a:cubicBezTo>
                  <a:pt x="2169545" y="1508952"/>
                  <a:pt x="2165422" y="1505418"/>
                  <a:pt x="2165422" y="1501058"/>
                </a:cubicBezTo>
                <a:cubicBezTo>
                  <a:pt x="2165422" y="1496698"/>
                  <a:pt x="2169545" y="1493164"/>
                  <a:pt x="2174631" y="1493164"/>
                </a:cubicBezTo>
                <a:close/>
                <a:moveTo>
                  <a:pt x="2933055" y="1489218"/>
                </a:moveTo>
                <a:cubicBezTo>
                  <a:pt x="2937051" y="1489218"/>
                  <a:pt x="2940291" y="1492752"/>
                  <a:pt x="2940291" y="1497112"/>
                </a:cubicBezTo>
                <a:cubicBezTo>
                  <a:pt x="2940291" y="1501472"/>
                  <a:pt x="2937051" y="1505006"/>
                  <a:pt x="2933055" y="1505006"/>
                </a:cubicBezTo>
                <a:cubicBezTo>
                  <a:pt x="2929059" y="1505006"/>
                  <a:pt x="2925819" y="1501472"/>
                  <a:pt x="2925819" y="1497112"/>
                </a:cubicBezTo>
                <a:cubicBezTo>
                  <a:pt x="2925819" y="1492752"/>
                  <a:pt x="2929059" y="1489218"/>
                  <a:pt x="2933055" y="1489218"/>
                </a:cubicBezTo>
                <a:close/>
                <a:moveTo>
                  <a:pt x="2460767" y="1489218"/>
                </a:moveTo>
                <a:cubicBezTo>
                  <a:pt x="2477115" y="1489218"/>
                  <a:pt x="2490367" y="1503354"/>
                  <a:pt x="2490367" y="1520792"/>
                </a:cubicBezTo>
                <a:cubicBezTo>
                  <a:pt x="2490367" y="1538230"/>
                  <a:pt x="2477115" y="1552366"/>
                  <a:pt x="2460767" y="1552366"/>
                </a:cubicBezTo>
                <a:cubicBezTo>
                  <a:pt x="2444419" y="1552366"/>
                  <a:pt x="2431167" y="1538230"/>
                  <a:pt x="2431167" y="1520792"/>
                </a:cubicBezTo>
                <a:cubicBezTo>
                  <a:pt x="2431167" y="1503354"/>
                  <a:pt x="2444419" y="1489218"/>
                  <a:pt x="2460767" y="1489218"/>
                </a:cubicBezTo>
                <a:close/>
                <a:moveTo>
                  <a:pt x="856435" y="1489218"/>
                </a:moveTo>
                <a:cubicBezTo>
                  <a:pt x="865881" y="1489218"/>
                  <a:pt x="873538" y="1496286"/>
                  <a:pt x="873538" y="1505005"/>
                </a:cubicBezTo>
                <a:cubicBezTo>
                  <a:pt x="873538" y="1513724"/>
                  <a:pt x="865881" y="1520792"/>
                  <a:pt x="856435" y="1520792"/>
                </a:cubicBezTo>
                <a:cubicBezTo>
                  <a:pt x="846989" y="1520792"/>
                  <a:pt x="839332" y="1513724"/>
                  <a:pt x="839332" y="1505005"/>
                </a:cubicBezTo>
                <a:cubicBezTo>
                  <a:pt x="839332" y="1496286"/>
                  <a:pt x="846989" y="1489218"/>
                  <a:pt x="856435" y="1489218"/>
                </a:cubicBezTo>
                <a:close/>
                <a:moveTo>
                  <a:pt x="476236" y="1486587"/>
                </a:moveTo>
                <a:cubicBezTo>
                  <a:pt x="488588" y="1486587"/>
                  <a:pt x="498601" y="1495716"/>
                  <a:pt x="498601" y="1506978"/>
                </a:cubicBezTo>
                <a:cubicBezTo>
                  <a:pt x="498601" y="1518240"/>
                  <a:pt x="488588" y="1527369"/>
                  <a:pt x="476236" y="1527369"/>
                </a:cubicBezTo>
                <a:cubicBezTo>
                  <a:pt x="463884" y="1527369"/>
                  <a:pt x="453871" y="1518240"/>
                  <a:pt x="453871" y="1506978"/>
                </a:cubicBezTo>
                <a:cubicBezTo>
                  <a:pt x="453871" y="1495716"/>
                  <a:pt x="463884" y="1486587"/>
                  <a:pt x="476236" y="1486587"/>
                </a:cubicBezTo>
                <a:close/>
                <a:moveTo>
                  <a:pt x="1974" y="1486587"/>
                </a:moveTo>
                <a:cubicBezTo>
                  <a:pt x="3064" y="1486587"/>
                  <a:pt x="3948" y="1487176"/>
                  <a:pt x="3948" y="1487903"/>
                </a:cubicBezTo>
                <a:cubicBezTo>
                  <a:pt x="3948" y="1488630"/>
                  <a:pt x="3064" y="1489219"/>
                  <a:pt x="1974" y="1489219"/>
                </a:cubicBezTo>
                <a:cubicBezTo>
                  <a:pt x="884" y="1489219"/>
                  <a:pt x="0" y="1488630"/>
                  <a:pt x="0" y="1487903"/>
                </a:cubicBezTo>
                <a:cubicBezTo>
                  <a:pt x="0" y="1487176"/>
                  <a:pt x="884" y="1486587"/>
                  <a:pt x="1974" y="1486587"/>
                </a:cubicBezTo>
                <a:close/>
                <a:moveTo>
                  <a:pt x="3027120" y="1474747"/>
                </a:moveTo>
                <a:cubicBezTo>
                  <a:pt x="3027847" y="1474747"/>
                  <a:pt x="3028436" y="1475336"/>
                  <a:pt x="3028436" y="1476063"/>
                </a:cubicBezTo>
                <a:cubicBezTo>
                  <a:pt x="3028436" y="1476790"/>
                  <a:pt x="3027847" y="1477379"/>
                  <a:pt x="3027120" y="1477379"/>
                </a:cubicBezTo>
                <a:cubicBezTo>
                  <a:pt x="3026393" y="1477379"/>
                  <a:pt x="3025804" y="1476790"/>
                  <a:pt x="3025804" y="1476063"/>
                </a:cubicBezTo>
                <a:cubicBezTo>
                  <a:pt x="3025804" y="1475336"/>
                  <a:pt x="3026393" y="1474747"/>
                  <a:pt x="3027120" y="1474747"/>
                </a:cubicBezTo>
                <a:close/>
                <a:moveTo>
                  <a:pt x="2554831" y="1474747"/>
                </a:moveTo>
                <a:cubicBezTo>
                  <a:pt x="2569363" y="1474747"/>
                  <a:pt x="2581143" y="1486527"/>
                  <a:pt x="2581143" y="1501059"/>
                </a:cubicBezTo>
                <a:cubicBezTo>
                  <a:pt x="2581143" y="1515591"/>
                  <a:pt x="2569363" y="1527371"/>
                  <a:pt x="2554831" y="1527371"/>
                </a:cubicBezTo>
                <a:cubicBezTo>
                  <a:pt x="2540299" y="1527371"/>
                  <a:pt x="2528519" y="1515591"/>
                  <a:pt x="2528519" y="1501059"/>
                </a:cubicBezTo>
                <a:cubicBezTo>
                  <a:pt x="2528519" y="1486527"/>
                  <a:pt x="2540299" y="1474747"/>
                  <a:pt x="2554831" y="1474747"/>
                </a:cubicBezTo>
                <a:close/>
                <a:moveTo>
                  <a:pt x="382173" y="1470800"/>
                </a:moveTo>
                <a:cubicBezTo>
                  <a:pt x="390529" y="1470800"/>
                  <a:pt x="397302" y="1477868"/>
                  <a:pt x="397302" y="1486587"/>
                </a:cubicBezTo>
                <a:cubicBezTo>
                  <a:pt x="397302" y="1495306"/>
                  <a:pt x="390529" y="1502374"/>
                  <a:pt x="382173" y="1502374"/>
                </a:cubicBezTo>
                <a:cubicBezTo>
                  <a:pt x="373817" y="1502374"/>
                  <a:pt x="367044" y="1495306"/>
                  <a:pt x="367044" y="1486587"/>
                </a:cubicBezTo>
                <a:cubicBezTo>
                  <a:pt x="367044" y="1477868"/>
                  <a:pt x="373817" y="1470800"/>
                  <a:pt x="382173" y="1470800"/>
                </a:cubicBezTo>
                <a:close/>
                <a:moveTo>
                  <a:pt x="1053112" y="1461591"/>
                </a:moveTo>
                <a:cubicBezTo>
                  <a:pt x="1054202" y="1461591"/>
                  <a:pt x="1055086" y="1462180"/>
                  <a:pt x="1055086" y="1462907"/>
                </a:cubicBezTo>
                <a:cubicBezTo>
                  <a:pt x="1055086" y="1463634"/>
                  <a:pt x="1054202" y="1464223"/>
                  <a:pt x="1053112" y="1464223"/>
                </a:cubicBezTo>
                <a:cubicBezTo>
                  <a:pt x="1052022" y="1464223"/>
                  <a:pt x="1051138" y="1463634"/>
                  <a:pt x="1051138" y="1462907"/>
                </a:cubicBezTo>
                <a:cubicBezTo>
                  <a:pt x="1051138" y="1462180"/>
                  <a:pt x="1052022" y="1461591"/>
                  <a:pt x="1053112" y="1461591"/>
                </a:cubicBezTo>
                <a:close/>
                <a:moveTo>
                  <a:pt x="762372" y="1461591"/>
                </a:moveTo>
                <a:cubicBezTo>
                  <a:pt x="775087" y="1461591"/>
                  <a:pt x="785395" y="1472193"/>
                  <a:pt x="785395" y="1485271"/>
                </a:cubicBezTo>
                <a:cubicBezTo>
                  <a:pt x="785395" y="1498349"/>
                  <a:pt x="775087" y="1508951"/>
                  <a:pt x="762372" y="1508951"/>
                </a:cubicBezTo>
                <a:cubicBezTo>
                  <a:pt x="749657" y="1508951"/>
                  <a:pt x="739349" y="1498349"/>
                  <a:pt x="739349" y="1485271"/>
                </a:cubicBezTo>
                <a:cubicBezTo>
                  <a:pt x="739349" y="1472193"/>
                  <a:pt x="749657" y="1461591"/>
                  <a:pt x="762372" y="1461591"/>
                </a:cubicBezTo>
                <a:close/>
                <a:moveTo>
                  <a:pt x="2268694" y="1458960"/>
                </a:moveTo>
                <a:cubicBezTo>
                  <a:pt x="2280682" y="1458960"/>
                  <a:pt x="2290401" y="1468089"/>
                  <a:pt x="2290401" y="1479351"/>
                </a:cubicBezTo>
                <a:cubicBezTo>
                  <a:pt x="2290401" y="1490613"/>
                  <a:pt x="2280682" y="1499742"/>
                  <a:pt x="2268694" y="1499742"/>
                </a:cubicBezTo>
                <a:cubicBezTo>
                  <a:pt x="2256706" y="1499742"/>
                  <a:pt x="2246987" y="1490613"/>
                  <a:pt x="2246987" y="1479351"/>
                </a:cubicBezTo>
                <a:cubicBezTo>
                  <a:pt x="2246987" y="1468089"/>
                  <a:pt x="2256706" y="1458960"/>
                  <a:pt x="2268694" y="1458960"/>
                </a:cubicBezTo>
                <a:close/>
                <a:moveTo>
                  <a:pt x="1977954" y="1458960"/>
                </a:moveTo>
                <a:cubicBezTo>
                  <a:pt x="1978317" y="1458960"/>
                  <a:pt x="1978612" y="1459255"/>
                  <a:pt x="1978612" y="1459618"/>
                </a:cubicBezTo>
                <a:cubicBezTo>
                  <a:pt x="1978612" y="1459981"/>
                  <a:pt x="1978317" y="1460276"/>
                  <a:pt x="1977954" y="1460276"/>
                </a:cubicBezTo>
                <a:cubicBezTo>
                  <a:pt x="1977590" y="1460276"/>
                  <a:pt x="1977296" y="1459981"/>
                  <a:pt x="1977296" y="1459618"/>
                </a:cubicBezTo>
                <a:cubicBezTo>
                  <a:pt x="1977296" y="1459255"/>
                  <a:pt x="1977590" y="1458960"/>
                  <a:pt x="1977954" y="1458960"/>
                </a:cubicBezTo>
                <a:close/>
                <a:moveTo>
                  <a:pt x="2646920" y="1452383"/>
                </a:moveTo>
                <a:cubicBezTo>
                  <a:pt x="2660725" y="1452383"/>
                  <a:pt x="2671916" y="1463574"/>
                  <a:pt x="2671916" y="1477379"/>
                </a:cubicBezTo>
                <a:cubicBezTo>
                  <a:pt x="2671916" y="1491184"/>
                  <a:pt x="2660725" y="1502375"/>
                  <a:pt x="2646920" y="1502375"/>
                </a:cubicBezTo>
                <a:cubicBezTo>
                  <a:pt x="2633115" y="1502375"/>
                  <a:pt x="2621924" y="1491184"/>
                  <a:pt x="2621924" y="1477379"/>
                </a:cubicBezTo>
                <a:cubicBezTo>
                  <a:pt x="2621924" y="1463574"/>
                  <a:pt x="2633115" y="1452383"/>
                  <a:pt x="2646920" y="1452383"/>
                </a:cubicBezTo>
                <a:close/>
                <a:moveTo>
                  <a:pt x="288768" y="1452383"/>
                </a:moveTo>
                <a:cubicBezTo>
                  <a:pt x="295670" y="1452383"/>
                  <a:pt x="301266" y="1457979"/>
                  <a:pt x="301266" y="1464881"/>
                </a:cubicBezTo>
                <a:cubicBezTo>
                  <a:pt x="301266" y="1471783"/>
                  <a:pt x="295670" y="1477379"/>
                  <a:pt x="288768" y="1477379"/>
                </a:cubicBezTo>
                <a:cubicBezTo>
                  <a:pt x="281866" y="1477379"/>
                  <a:pt x="276270" y="1471783"/>
                  <a:pt x="276270" y="1464881"/>
                </a:cubicBezTo>
                <a:cubicBezTo>
                  <a:pt x="276270" y="1457979"/>
                  <a:pt x="281866" y="1452383"/>
                  <a:pt x="288768" y="1452383"/>
                </a:cubicBezTo>
                <a:close/>
                <a:moveTo>
                  <a:pt x="196020" y="1436596"/>
                </a:moveTo>
                <a:cubicBezTo>
                  <a:pt x="200380" y="1436596"/>
                  <a:pt x="203914" y="1440130"/>
                  <a:pt x="203914" y="1444490"/>
                </a:cubicBezTo>
                <a:cubicBezTo>
                  <a:pt x="203914" y="1448850"/>
                  <a:pt x="200380" y="1452384"/>
                  <a:pt x="196020" y="1452384"/>
                </a:cubicBezTo>
                <a:cubicBezTo>
                  <a:pt x="191660" y="1452384"/>
                  <a:pt x="188126" y="1448850"/>
                  <a:pt x="188126" y="1444490"/>
                </a:cubicBezTo>
                <a:cubicBezTo>
                  <a:pt x="188126" y="1440130"/>
                  <a:pt x="191660" y="1436596"/>
                  <a:pt x="196020" y="1436596"/>
                </a:cubicBezTo>
                <a:close/>
                <a:moveTo>
                  <a:pt x="2068070" y="1436595"/>
                </a:moveTo>
                <a:cubicBezTo>
                  <a:pt x="2069523" y="1436595"/>
                  <a:pt x="2070701" y="1437184"/>
                  <a:pt x="2070701" y="1437911"/>
                </a:cubicBezTo>
                <a:cubicBezTo>
                  <a:pt x="2070701" y="1438638"/>
                  <a:pt x="2069523" y="1439227"/>
                  <a:pt x="2068070" y="1439227"/>
                </a:cubicBezTo>
                <a:cubicBezTo>
                  <a:pt x="2066617" y="1439227"/>
                  <a:pt x="2065439" y="1438638"/>
                  <a:pt x="2065439" y="1437911"/>
                </a:cubicBezTo>
                <a:cubicBezTo>
                  <a:pt x="2065439" y="1437184"/>
                  <a:pt x="2066617" y="1436595"/>
                  <a:pt x="2068070" y="1436595"/>
                </a:cubicBezTo>
                <a:close/>
                <a:moveTo>
                  <a:pt x="961022" y="1436595"/>
                </a:moveTo>
                <a:cubicBezTo>
                  <a:pt x="964292" y="1436595"/>
                  <a:pt x="966942" y="1439245"/>
                  <a:pt x="966942" y="1442515"/>
                </a:cubicBezTo>
                <a:cubicBezTo>
                  <a:pt x="966942" y="1445785"/>
                  <a:pt x="964292" y="1448435"/>
                  <a:pt x="961022" y="1448435"/>
                </a:cubicBezTo>
                <a:cubicBezTo>
                  <a:pt x="957752" y="1448435"/>
                  <a:pt x="955102" y="1445785"/>
                  <a:pt x="955102" y="1442515"/>
                </a:cubicBezTo>
                <a:cubicBezTo>
                  <a:pt x="955102" y="1439245"/>
                  <a:pt x="957752" y="1436595"/>
                  <a:pt x="961022" y="1436595"/>
                </a:cubicBezTo>
                <a:close/>
                <a:moveTo>
                  <a:pt x="670282" y="1436595"/>
                </a:moveTo>
                <a:cubicBezTo>
                  <a:pt x="685903" y="1436595"/>
                  <a:pt x="698567" y="1448375"/>
                  <a:pt x="698567" y="1462907"/>
                </a:cubicBezTo>
                <a:cubicBezTo>
                  <a:pt x="698567" y="1477439"/>
                  <a:pt x="685903" y="1489219"/>
                  <a:pt x="670282" y="1489219"/>
                </a:cubicBezTo>
                <a:cubicBezTo>
                  <a:pt x="654661" y="1489219"/>
                  <a:pt x="641997" y="1477439"/>
                  <a:pt x="641997" y="1462907"/>
                </a:cubicBezTo>
                <a:cubicBezTo>
                  <a:pt x="641997" y="1448375"/>
                  <a:pt x="654661" y="1436595"/>
                  <a:pt x="670282" y="1436595"/>
                </a:cubicBezTo>
                <a:close/>
                <a:moveTo>
                  <a:pt x="2740325" y="1433965"/>
                </a:moveTo>
                <a:cubicBezTo>
                  <a:pt x="2754130" y="1433965"/>
                  <a:pt x="2765321" y="1444273"/>
                  <a:pt x="2765321" y="1456988"/>
                </a:cubicBezTo>
                <a:cubicBezTo>
                  <a:pt x="2765321" y="1469703"/>
                  <a:pt x="2754130" y="1480011"/>
                  <a:pt x="2740325" y="1480011"/>
                </a:cubicBezTo>
                <a:cubicBezTo>
                  <a:pt x="2726520" y="1480011"/>
                  <a:pt x="2715329" y="1469703"/>
                  <a:pt x="2715329" y="1456988"/>
                </a:cubicBezTo>
                <a:cubicBezTo>
                  <a:pt x="2715329" y="1444273"/>
                  <a:pt x="2726520" y="1433965"/>
                  <a:pt x="2740325" y="1433965"/>
                </a:cubicBezTo>
                <a:close/>
                <a:moveTo>
                  <a:pt x="2360784" y="1427386"/>
                </a:moveTo>
                <a:cubicBezTo>
                  <a:pt x="2377132" y="1427386"/>
                  <a:pt x="2390384" y="1440638"/>
                  <a:pt x="2390384" y="1456986"/>
                </a:cubicBezTo>
                <a:cubicBezTo>
                  <a:pt x="2390384" y="1473334"/>
                  <a:pt x="2377132" y="1486586"/>
                  <a:pt x="2360784" y="1486586"/>
                </a:cubicBezTo>
                <a:cubicBezTo>
                  <a:pt x="2344436" y="1486586"/>
                  <a:pt x="2331184" y="1473334"/>
                  <a:pt x="2331184" y="1456986"/>
                </a:cubicBezTo>
                <a:cubicBezTo>
                  <a:pt x="2331184" y="1440638"/>
                  <a:pt x="2344436" y="1427386"/>
                  <a:pt x="2360784" y="1427386"/>
                </a:cubicBezTo>
                <a:close/>
                <a:moveTo>
                  <a:pt x="2833071" y="1418178"/>
                </a:moveTo>
                <a:cubicBezTo>
                  <a:pt x="2842880" y="1418178"/>
                  <a:pt x="2850831" y="1425835"/>
                  <a:pt x="2850831" y="1435281"/>
                </a:cubicBezTo>
                <a:cubicBezTo>
                  <a:pt x="2850831" y="1444727"/>
                  <a:pt x="2842880" y="1452384"/>
                  <a:pt x="2833071" y="1452384"/>
                </a:cubicBezTo>
                <a:cubicBezTo>
                  <a:pt x="2823262" y="1452384"/>
                  <a:pt x="2815311" y="1444727"/>
                  <a:pt x="2815311" y="1435281"/>
                </a:cubicBezTo>
                <a:cubicBezTo>
                  <a:pt x="2815311" y="1425835"/>
                  <a:pt x="2823262" y="1418178"/>
                  <a:pt x="2833071" y="1418178"/>
                </a:cubicBezTo>
                <a:close/>
                <a:moveTo>
                  <a:pt x="576219" y="1418178"/>
                </a:moveTo>
                <a:cubicBezTo>
                  <a:pt x="590024" y="1418178"/>
                  <a:pt x="601215" y="1429369"/>
                  <a:pt x="601215" y="1443174"/>
                </a:cubicBezTo>
                <a:cubicBezTo>
                  <a:pt x="601215" y="1456979"/>
                  <a:pt x="590024" y="1468170"/>
                  <a:pt x="576219" y="1468170"/>
                </a:cubicBezTo>
                <a:cubicBezTo>
                  <a:pt x="562414" y="1468170"/>
                  <a:pt x="551223" y="1456979"/>
                  <a:pt x="551223" y="1443174"/>
                </a:cubicBezTo>
                <a:cubicBezTo>
                  <a:pt x="551223" y="1429369"/>
                  <a:pt x="562414" y="1418178"/>
                  <a:pt x="576219" y="1418178"/>
                </a:cubicBezTo>
                <a:close/>
                <a:moveTo>
                  <a:pt x="101957" y="1418178"/>
                </a:moveTo>
                <a:cubicBezTo>
                  <a:pt x="104501" y="1418178"/>
                  <a:pt x="106563" y="1420240"/>
                  <a:pt x="106563" y="1422783"/>
                </a:cubicBezTo>
                <a:cubicBezTo>
                  <a:pt x="106563" y="1425327"/>
                  <a:pt x="104501" y="1427389"/>
                  <a:pt x="101957" y="1427389"/>
                </a:cubicBezTo>
                <a:cubicBezTo>
                  <a:pt x="99414" y="1427389"/>
                  <a:pt x="97352" y="1425327"/>
                  <a:pt x="97352" y="1422783"/>
                </a:cubicBezTo>
                <a:cubicBezTo>
                  <a:pt x="97352" y="1420240"/>
                  <a:pt x="99414" y="1418178"/>
                  <a:pt x="101957" y="1418178"/>
                </a:cubicBezTo>
                <a:close/>
                <a:moveTo>
                  <a:pt x="2160818" y="1408968"/>
                </a:moveTo>
                <a:cubicBezTo>
                  <a:pt x="2166994" y="1408968"/>
                  <a:pt x="2172001" y="1413091"/>
                  <a:pt x="2172001" y="1418177"/>
                </a:cubicBezTo>
                <a:cubicBezTo>
                  <a:pt x="2172001" y="1423263"/>
                  <a:pt x="2166994" y="1427386"/>
                  <a:pt x="2160818" y="1427386"/>
                </a:cubicBezTo>
                <a:cubicBezTo>
                  <a:pt x="2154642" y="1427386"/>
                  <a:pt x="2149635" y="1423263"/>
                  <a:pt x="2149635" y="1418177"/>
                </a:cubicBezTo>
                <a:cubicBezTo>
                  <a:pt x="2149635" y="1413091"/>
                  <a:pt x="2154642" y="1408968"/>
                  <a:pt x="2160818" y="1408968"/>
                </a:cubicBezTo>
                <a:close/>
                <a:moveTo>
                  <a:pt x="2927135" y="1405022"/>
                </a:moveTo>
                <a:cubicBezTo>
                  <a:pt x="2931495" y="1405022"/>
                  <a:pt x="2935029" y="1408556"/>
                  <a:pt x="2935029" y="1412916"/>
                </a:cubicBezTo>
                <a:cubicBezTo>
                  <a:pt x="2935029" y="1417276"/>
                  <a:pt x="2931495" y="1420810"/>
                  <a:pt x="2927135" y="1420810"/>
                </a:cubicBezTo>
                <a:cubicBezTo>
                  <a:pt x="2922775" y="1420810"/>
                  <a:pt x="2919241" y="1417276"/>
                  <a:pt x="2919241" y="1412916"/>
                </a:cubicBezTo>
                <a:cubicBezTo>
                  <a:pt x="2919241" y="1408556"/>
                  <a:pt x="2922775" y="1405022"/>
                  <a:pt x="2927135" y="1405022"/>
                </a:cubicBezTo>
                <a:close/>
                <a:moveTo>
                  <a:pt x="2452874" y="1405022"/>
                </a:moveTo>
                <a:cubicBezTo>
                  <a:pt x="2469948" y="1405022"/>
                  <a:pt x="2483790" y="1419158"/>
                  <a:pt x="2483790" y="1436596"/>
                </a:cubicBezTo>
                <a:cubicBezTo>
                  <a:pt x="2483790" y="1454034"/>
                  <a:pt x="2469948" y="1468170"/>
                  <a:pt x="2452874" y="1468170"/>
                </a:cubicBezTo>
                <a:cubicBezTo>
                  <a:pt x="2435800" y="1468170"/>
                  <a:pt x="2421958" y="1454034"/>
                  <a:pt x="2421958" y="1436596"/>
                </a:cubicBezTo>
                <a:cubicBezTo>
                  <a:pt x="2421958" y="1419158"/>
                  <a:pt x="2435800" y="1405022"/>
                  <a:pt x="2452874" y="1405022"/>
                </a:cubicBezTo>
                <a:close/>
                <a:moveTo>
                  <a:pt x="868275" y="1405022"/>
                </a:moveTo>
                <a:cubicBezTo>
                  <a:pt x="877721" y="1405022"/>
                  <a:pt x="885378" y="1412679"/>
                  <a:pt x="885378" y="1422125"/>
                </a:cubicBezTo>
                <a:cubicBezTo>
                  <a:pt x="885378" y="1431571"/>
                  <a:pt x="877721" y="1439228"/>
                  <a:pt x="868275" y="1439228"/>
                </a:cubicBezTo>
                <a:cubicBezTo>
                  <a:pt x="858829" y="1439228"/>
                  <a:pt x="851172" y="1431571"/>
                  <a:pt x="851172" y="1422125"/>
                </a:cubicBezTo>
                <a:cubicBezTo>
                  <a:pt x="851172" y="1412679"/>
                  <a:pt x="858829" y="1405022"/>
                  <a:pt x="868275" y="1405022"/>
                </a:cubicBezTo>
                <a:close/>
                <a:moveTo>
                  <a:pt x="483472" y="1402391"/>
                </a:moveTo>
                <a:cubicBezTo>
                  <a:pt x="494734" y="1402391"/>
                  <a:pt x="503864" y="1411520"/>
                  <a:pt x="503864" y="1422782"/>
                </a:cubicBezTo>
                <a:cubicBezTo>
                  <a:pt x="503864" y="1434044"/>
                  <a:pt x="494734" y="1443173"/>
                  <a:pt x="483472" y="1443173"/>
                </a:cubicBezTo>
                <a:cubicBezTo>
                  <a:pt x="472210" y="1443173"/>
                  <a:pt x="463080" y="1434044"/>
                  <a:pt x="463080" y="1422782"/>
                </a:cubicBezTo>
                <a:cubicBezTo>
                  <a:pt x="463080" y="1411520"/>
                  <a:pt x="472210" y="1402391"/>
                  <a:pt x="483472" y="1402391"/>
                </a:cubicBezTo>
                <a:close/>
                <a:moveTo>
                  <a:pt x="9867" y="1402391"/>
                </a:moveTo>
                <a:lnTo>
                  <a:pt x="9867" y="1402391"/>
                </a:lnTo>
                <a:lnTo>
                  <a:pt x="9868" y="1402391"/>
                </a:lnTo>
                <a:cubicBezTo>
                  <a:pt x="11684" y="1402391"/>
                  <a:pt x="13157" y="1402980"/>
                  <a:pt x="13157" y="1403707"/>
                </a:cubicBezTo>
                <a:cubicBezTo>
                  <a:pt x="13157" y="1404434"/>
                  <a:pt x="11684" y="1405023"/>
                  <a:pt x="9868" y="1405023"/>
                </a:cubicBezTo>
                <a:lnTo>
                  <a:pt x="9867" y="1405023"/>
                </a:lnTo>
                <a:lnTo>
                  <a:pt x="9867" y="1405023"/>
                </a:lnTo>
                <a:cubicBezTo>
                  <a:pt x="8051" y="1405023"/>
                  <a:pt x="6578" y="1404434"/>
                  <a:pt x="6578" y="1403707"/>
                </a:cubicBezTo>
                <a:cubicBezTo>
                  <a:pt x="6578" y="1402980"/>
                  <a:pt x="8051" y="1402391"/>
                  <a:pt x="9867" y="1402391"/>
                </a:cubicBezTo>
                <a:close/>
                <a:moveTo>
                  <a:pt x="3019226" y="1389235"/>
                </a:moveTo>
                <a:cubicBezTo>
                  <a:pt x="3020679" y="1389235"/>
                  <a:pt x="3021857" y="1390119"/>
                  <a:pt x="3021857" y="1391209"/>
                </a:cubicBezTo>
                <a:cubicBezTo>
                  <a:pt x="3021857" y="1392299"/>
                  <a:pt x="3020679" y="1393183"/>
                  <a:pt x="3019226" y="1393183"/>
                </a:cubicBezTo>
                <a:cubicBezTo>
                  <a:pt x="3017773" y="1393183"/>
                  <a:pt x="3016595" y="1392299"/>
                  <a:pt x="3016595" y="1391209"/>
                </a:cubicBezTo>
                <a:cubicBezTo>
                  <a:pt x="3016595" y="1390119"/>
                  <a:pt x="3017773" y="1389235"/>
                  <a:pt x="3019226" y="1389235"/>
                </a:cubicBezTo>
                <a:close/>
                <a:moveTo>
                  <a:pt x="2544964" y="1386604"/>
                </a:moveTo>
                <a:cubicBezTo>
                  <a:pt x="2559859" y="1386604"/>
                  <a:pt x="2571933" y="1399268"/>
                  <a:pt x="2571933" y="1414889"/>
                </a:cubicBezTo>
                <a:cubicBezTo>
                  <a:pt x="2571933" y="1430510"/>
                  <a:pt x="2559859" y="1443174"/>
                  <a:pt x="2544964" y="1443174"/>
                </a:cubicBezTo>
                <a:cubicBezTo>
                  <a:pt x="2530069" y="1443174"/>
                  <a:pt x="2517995" y="1430510"/>
                  <a:pt x="2517995" y="1414889"/>
                </a:cubicBezTo>
                <a:cubicBezTo>
                  <a:pt x="2517995" y="1399268"/>
                  <a:pt x="2530069" y="1386604"/>
                  <a:pt x="2544964" y="1386604"/>
                </a:cubicBezTo>
                <a:close/>
                <a:moveTo>
                  <a:pt x="392040" y="1386604"/>
                </a:moveTo>
                <a:cubicBezTo>
                  <a:pt x="400759" y="1386604"/>
                  <a:pt x="407827" y="1393672"/>
                  <a:pt x="407827" y="1402391"/>
                </a:cubicBezTo>
                <a:cubicBezTo>
                  <a:pt x="407827" y="1411110"/>
                  <a:pt x="400759" y="1418178"/>
                  <a:pt x="392040" y="1418178"/>
                </a:cubicBezTo>
                <a:cubicBezTo>
                  <a:pt x="383321" y="1418178"/>
                  <a:pt x="376253" y="1411110"/>
                  <a:pt x="376253" y="1402391"/>
                </a:cubicBezTo>
                <a:cubicBezTo>
                  <a:pt x="376253" y="1393672"/>
                  <a:pt x="383321" y="1386604"/>
                  <a:pt x="392040" y="1386604"/>
                </a:cubicBezTo>
                <a:close/>
                <a:moveTo>
                  <a:pt x="776185" y="1377395"/>
                </a:moveTo>
                <a:cubicBezTo>
                  <a:pt x="789990" y="1377395"/>
                  <a:pt x="801181" y="1388586"/>
                  <a:pt x="801181" y="1402391"/>
                </a:cubicBezTo>
                <a:cubicBezTo>
                  <a:pt x="801181" y="1416196"/>
                  <a:pt x="789990" y="1427387"/>
                  <a:pt x="776185" y="1427387"/>
                </a:cubicBezTo>
                <a:cubicBezTo>
                  <a:pt x="762380" y="1427387"/>
                  <a:pt x="751189" y="1416196"/>
                  <a:pt x="751189" y="1402391"/>
                </a:cubicBezTo>
                <a:cubicBezTo>
                  <a:pt x="751189" y="1388586"/>
                  <a:pt x="762380" y="1377395"/>
                  <a:pt x="776185" y="1377395"/>
                </a:cubicBezTo>
                <a:close/>
                <a:moveTo>
                  <a:pt x="2252907" y="1373448"/>
                </a:moveTo>
                <a:cubicBezTo>
                  <a:pt x="2264895" y="1373448"/>
                  <a:pt x="2274614" y="1383461"/>
                  <a:pt x="2274614" y="1395813"/>
                </a:cubicBezTo>
                <a:cubicBezTo>
                  <a:pt x="2274614" y="1408165"/>
                  <a:pt x="2264895" y="1418178"/>
                  <a:pt x="2252907" y="1418178"/>
                </a:cubicBezTo>
                <a:cubicBezTo>
                  <a:pt x="2240919" y="1418178"/>
                  <a:pt x="2231200" y="1408165"/>
                  <a:pt x="2231200" y="1395813"/>
                </a:cubicBezTo>
                <a:cubicBezTo>
                  <a:pt x="2231200" y="1383461"/>
                  <a:pt x="2240919" y="1373448"/>
                  <a:pt x="2252907" y="1373448"/>
                </a:cubicBezTo>
                <a:close/>
                <a:moveTo>
                  <a:pt x="2639027" y="1368186"/>
                </a:moveTo>
                <a:cubicBezTo>
                  <a:pt x="2653559" y="1368186"/>
                  <a:pt x="2665339" y="1379966"/>
                  <a:pt x="2665339" y="1394498"/>
                </a:cubicBezTo>
                <a:cubicBezTo>
                  <a:pt x="2665339" y="1409030"/>
                  <a:pt x="2653559" y="1420810"/>
                  <a:pt x="2639027" y="1420810"/>
                </a:cubicBezTo>
                <a:cubicBezTo>
                  <a:pt x="2624495" y="1420810"/>
                  <a:pt x="2612715" y="1409030"/>
                  <a:pt x="2612715" y="1394498"/>
                </a:cubicBezTo>
                <a:cubicBezTo>
                  <a:pt x="2612715" y="1379966"/>
                  <a:pt x="2624495" y="1368186"/>
                  <a:pt x="2639027" y="1368186"/>
                </a:cubicBezTo>
                <a:close/>
                <a:moveTo>
                  <a:pt x="297977" y="1368186"/>
                </a:moveTo>
                <a:cubicBezTo>
                  <a:pt x="304879" y="1368186"/>
                  <a:pt x="310475" y="1373782"/>
                  <a:pt x="310475" y="1380684"/>
                </a:cubicBezTo>
                <a:cubicBezTo>
                  <a:pt x="310475" y="1387586"/>
                  <a:pt x="304879" y="1393182"/>
                  <a:pt x="297977" y="1393182"/>
                </a:cubicBezTo>
                <a:cubicBezTo>
                  <a:pt x="291075" y="1393182"/>
                  <a:pt x="285479" y="1387586"/>
                  <a:pt x="285479" y="1380684"/>
                </a:cubicBezTo>
                <a:cubicBezTo>
                  <a:pt x="285479" y="1373782"/>
                  <a:pt x="291075" y="1368186"/>
                  <a:pt x="297977" y="1368186"/>
                </a:cubicBezTo>
                <a:close/>
                <a:moveTo>
                  <a:pt x="2043733" y="1357661"/>
                </a:moveTo>
                <a:cubicBezTo>
                  <a:pt x="2044096" y="1357661"/>
                  <a:pt x="2044391" y="1357956"/>
                  <a:pt x="2044391" y="1358319"/>
                </a:cubicBezTo>
                <a:cubicBezTo>
                  <a:pt x="2044391" y="1358682"/>
                  <a:pt x="2044096" y="1358977"/>
                  <a:pt x="2043733" y="1358977"/>
                </a:cubicBezTo>
                <a:cubicBezTo>
                  <a:pt x="2043369" y="1358977"/>
                  <a:pt x="2043075" y="1358682"/>
                  <a:pt x="2043075" y="1358319"/>
                </a:cubicBezTo>
                <a:cubicBezTo>
                  <a:pt x="2043075" y="1357956"/>
                  <a:pt x="2043369" y="1357661"/>
                  <a:pt x="2043733" y="1357661"/>
                </a:cubicBezTo>
                <a:close/>
                <a:moveTo>
                  <a:pt x="986017" y="1355030"/>
                </a:moveTo>
                <a:cubicBezTo>
                  <a:pt x="989287" y="1355030"/>
                  <a:pt x="991937" y="1357975"/>
                  <a:pt x="991937" y="1361608"/>
                </a:cubicBezTo>
                <a:cubicBezTo>
                  <a:pt x="991937" y="1365241"/>
                  <a:pt x="989287" y="1368186"/>
                  <a:pt x="986017" y="1368186"/>
                </a:cubicBezTo>
                <a:cubicBezTo>
                  <a:pt x="982747" y="1368186"/>
                  <a:pt x="980097" y="1365241"/>
                  <a:pt x="980097" y="1361608"/>
                </a:cubicBezTo>
                <a:cubicBezTo>
                  <a:pt x="980097" y="1357975"/>
                  <a:pt x="982747" y="1355030"/>
                  <a:pt x="986017" y="1355030"/>
                </a:cubicBezTo>
                <a:close/>
                <a:moveTo>
                  <a:pt x="684096" y="1352399"/>
                </a:moveTo>
                <a:cubicBezTo>
                  <a:pt x="698628" y="1352399"/>
                  <a:pt x="710408" y="1365063"/>
                  <a:pt x="710408" y="1380684"/>
                </a:cubicBezTo>
                <a:cubicBezTo>
                  <a:pt x="710408" y="1396305"/>
                  <a:pt x="698628" y="1408969"/>
                  <a:pt x="684096" y="1408969"/>
                </a:cubicBezTo>
                <a:cubicBezTo>
                  <a:pt x="669564" y="1408969"/>
                  <a:pt x="657784" y="1396305"/>
                  <a:pt x="657784" y="1380684"/>
                </a:cubicBezTo>
                <a:cubicBezTo>
                  <a:pt x="657784" y="1365063"/>
                  <a:pt x="669564" y="1352399"/>
                  <a:pt x="684096" y="1352399"/>
                </a:cubicBezTo>
                <a:close/>
                <a:moveTo>
                  <a:pt x="207202" y="1352399"/>
                </a:moveTo>
                <a:cubicBezTo>
                  <a:pt x="212651" y="1352399"/>
                  <a:pt x="217069" y="1355933"/>
                  <a:pt x="217069" y="1360293"/>
                </a:cubicBezTo>
                <a:cubicBezTo>
                  <a:pt x="217069" y="1364653"/>
                  <a:pt x="212651" y="1368187"/>
                  <a:pt x="207202" y="1368187"/>
                </a:cubicBezTo>
                <a:cubicBezTo>
                  <a:pt x="201753" y="1368187"/>
                  <a:pt x="197335" y="1364653"/>
                  <a:pt x="197335" y="1360293"/>
                </a:cubicBezTo>
                <a:cubicBezTo>
                  <a:pt x="197335" y="1355933"/>
                  <a:pt x="201753" y="1352399"/>
                  <a:pt x="207202" y="1352399"/>
                </a:cubicBezTo>
                <a:close/>
                <a:moveTo>
                  <a:pt x="2729800" y="1348453"/>
                </a:moveTo>
                <a:cubicBezTo>
                  <a:pt x="2742878" y="1348453"/>
                  <a:pt x="2753480" y="1359055"/>
                  <a:pt x="2753480" y="1372133"/>
                </a:cubicBezTo>
                <a:cubicBezTo>
                  <a:pt x="2753480" y="1385211"/>
                  <a:pt x="2742878" y="1395813"/>
                  <a:pt x="2729800" y="1395813"/>
                </a:cubicBezTo>
                <a:cubicBezTo>
                  <a:pt x="2716722" y="1395813"/>
                  <a:pt x="2706120" y="1385211"/>
                  <a:pt x="2706120" y="1372133"/>
                </a:cubicBezTo>
                <a:cubicBezTo>
                  <a:pt x="2706120" y="1359055"/>
                  <a:pt x="2716722" y="1348453"/>
                  <a:pt x="2729800" y="1348453"/>
                </a:cubicBezTo>
                <a:close/>
                <a:moveTo>
                  <a:pt x="2344998" y="1343190"/>
                </a:moveTo>
                <a:cubicBezTo>
                  <a:pt x="2361346" y="1343190"/>
                  <a:pt x="2374598" y="1357032"/>
                  <a:pt x="2374598" y="1374106"/>
                </a:cubicBezTo>
                <a:cubicBezTo>
                  <a:pt x="2374598" y="1391180"/>
                  <a:pt x="2361346" y="1405022"/>
                  <a:pt x="2344998" y="1405022"/>
                </a:cubicBezTo>
                <a:cubicBezTo>
                  <a:pt x="2328650" y="1405022"/>
                  <a:pt x="2315398" y="1391180"/>
                  <a:pt x="2315398" y="1374106"/>
                </a:cubicBezTo>
                <a:cubicBezTo>
                  <a:pt x="2315398" y="1357032"/>
                  <a:pt x="2328650" y="1343190"/>
                  <a:pt x="2344998" y="1343190"/>
                </a:cubicBezTo>
                <a:close/>
                <a:moveTo>
                  <a:pt x="2821889" y="1332666"/>
                </a:moveTo>
                <a:cubicBezTo>
                  <a:pt x="2832061" y="1332666"/>
                  <a:pt x="2840307" y="1340617"/>
                  <a:pt x="2840307" y="1350426"/>
                </a:cubicBezTo>
                <a:cubicBezTo>
                  <a:pt x="2840307" y="1360235"/>
                  <a:pt x="2832061" y="1368186"/>
                  <a:pt x="2821889" y="1368186"/>
                </a:cubicBezTo>
                <a:cubicBezTo>
                  <a:pt x="2811717" y="1368186"/>
                  <a:pt x="2803471" y="1360235"/>
                  <a:pt x="2803471" y="1350426"/>
                </a:cubicBezTo>
                <a:cubicBezTo>
                  <a:pt x="2803471" y="1340617"/>
                  <a:pt x="2811717" y="1332666"/>
                  <a:pt x="2821889" y="1332666"/>
                </a:cubicBezTo>
                <a:close/>
                <a:moveTo>
                  <a:pt x="2137138" y="1332666"/>
                </a:moveTo>
                <a:cubicBezTo>
                  <a:pt x="2138954" y="1332666"/>
                  <a:pt x="2140427" y="1334139"/>
                  <a:pt x="2140427" y="1335955"/>
                </a:cubicBezTo>
                <a:cubicBezTo>
                  <a:pt x="2140427" y="1337771"/>
                  <a:pt x="2138954" y="1339244"/>
                  <a:pt x="2137138" y="1339244"/>
                </a:cubicBezTo>
                <a:cubicBezTo>
                  <a:pt x="2135322" y="1339244"/>
                  <a:pt x="2133849" y="1337771"/>
                  <a:pt x="2133849" y="1335955"/>
                </a:cubicBezTo>
                <a:cubicBezTo>
                  <a:pt x="2133849" y="1334139"/>
                  <a:pt x="2135322" y="1332666"/>
                  <a:pt x="2137138" y="1332666"/>
                </a:cubicBezTo>
                <a:close/>
                <a:moveTo>
                  <a:pt x="592006" y="1332666"/>
                </a:moveTo>
                <a:cubicBezTo>
                  <a:pt x="605811" y="1332666"/>
                  <a:pt x="617002" y="1344152"/>
                  <a:pt x="617002" y="1358320"/>
                </a:cubicBezTo>
                <a:cubicBezTo>
                  <a:pt x="617002" y="1372488"/>
                  <a:pt x="605811" y="1383974"/>
                  <a:pt x="592006" y="1383974"/>
                </a:cubicBezTo>
                <a:cubicBezTo>
                  <a:pt x="578201" y="1383974"/>
                  <a:pt x="567010" y="1372488"/>
                  <a:pt x="567010" y="1358320"/>
                </a:cubicBezTo>
                <a:cubicBezTo>
                  <a:pt x="567010" y="1344152"/>
                  <a:pt x="578201" y="1332666"/>
                  <a:pt x="592006" y="1332666"/>
                </a:cubicBezTo>
                <a:close/>
                <a:moveTo>
                  <a:pt x="115112" y="1332666"/>
                </a:moveTo>
                <a:cubicBezTo>
                  <a:pt x="117656" y="1332666"/>
                  <a:pt x="119718" y="1335612"/>
                  <a:pt x="119718" y="1339244"/>
                </a:cubicBezTo>
                <a:cubicBezTo>
                  <a:pt x="119718" y="1342876"/>
                  <a:pt x="117656" y="1345822"/>
                  <a:pt x="115112" y="1345822"/>
                </a:cubicBezTo>
                <a:cubicBezTo>
                  <a:pt x="112569" y="1345822"/>
                  <a:pt x="110507" y="1342876"/>
                  <a:pt x="110507" y="1339244"/>
                </a:cubicBezTo>
                <a:cubicBezTo>
                  <a:pt x="110507" y="1335612"/>
                  <a:pt x="112569" y="1332666"/>
                  <a:pt x="115112" y="1332666"/>
                </a:cubicBezTo>
                <a:close/>
                <a:moveTo>
                  <a:pt x="2437088" y="1323457"/>
                </a:moveTo>
                <a:cubicBezTo>
                  <a:pt x="2454162" y="1323457"/>
                  <a:pt x="2468004" y="1337004"/>
                  <a:pt x="2468004" y="1353715"/>
                </a:cubicBezTo>
                <a:cubicBezTo>
                  <a:pt x="2468004" y="1370426"/>
                  <a:pt x="2454162" y="1383973"/>
                  <a:pt x="2437088" y="1383973"/>
                </a:cubicBezTo>
                <a:cubicBezTo>
                  <a:pt x="2420014" y="1383973"/>
                  <a:pt x="2406172" y="1370426"/>
                  <a:pt x="2406172" y="1353715"/>
                </a:cubicBezTo>
                <a:cubicBezTo>
                  <a:pt x="2406172" y="1337004"/>
                  <a:pt x="2420014" y="1323457"/>
                  <a:pt x="2437088" y="1323457"/>
                </a:cubicBezTo>
                <a:close/>
                <a:moveTo>
                  <a:pt x="893271" y="1323457"/>
                </a:moveTo>
                <a:cubicBezTo>
                  <a:pt x="902717" y="1323457"/>
                  <a:pt x="910374" y="1331114"/>
                  <a:pt x="910374" y="1340560"/>
                </a:cubicBezTo>
                <a:cubicBezTo>
                  <a:pt x="910374" y="1350006"/>
                  <a:pt x="902717" y="1357663"/>
                  <a:pt x="893271" y="1357663"/>
                </a:cubicBezTo>
                <a:cubicBezTo>
                  <a:pt x="883825" y="1357663"/>
                  <a:pt x="876168" y="1350006"/>
                  <a:pt x="876168" y="1340560"/>
                </a:cubicBezTo>
                <a:cubicBezTo>
                  <a:pt x="876168" y="1331114"/>
                  <a:pt x="883825" y="1323457"/>
                  <a:pt x="893271" y="1323457"/>
                </a:cubicBezTo>
                <a:close/>
                <a:moveTo>
                  <a:pt x="2913979" y="1320826"/>
                </a:moveTo>
                <a:cubicBezTo>
                  <a:pt x="2918339" y="1320826"/>
                  <a:pt x="2921873" y="1324360"/>
                  <a:pt x="2921873" y="1328720"/>
                </a:cubicBezTo>
                <a:cubicBezTo>
                  <a:pt x="2921873" y="1333080"/>
                  <a:pt x="2918339" y="1336614"/>
                  <a:pt x="2913979" y="1336614"/>
                </a:cubicBezTo>
                <a:cubicBezTo>
                  <a:pt x="2909619" y="1336614"/>
                  <a:pt x="2906085" y="1333080"/>
                  <a:pt x="2906085" y="1328720"/>
                </a:cubicBezTo>
                <a:cubicBezTo>
                  <a:pt x="2906085" y="1324360"/>
                  <a:pt x="2909619" y="1320826"/>
                  <a:pt x="2913979" y="1320826"/>
                </a:cubicBezTo>
                <a:close/>
                <a:moveTo>
                  <a:pt x="499259" y="1318195"/>
                </a:moveTo>
                <a:cubicBezTo>
                  <a:pt x="510521" y="1318195"/>
                  <a:pt x="519651" y="1327030"/>
                  <a:pt x="519651" y="1337929"/>
                </a:cubicBezTo>
                <a:cubicBezTo>
                  <a:pt x="519651" y="1348828"/>
                  <a:pt x="510521" y="1357663"/>
                  <a:pt x="499259" y="1357663"/>
                </a:cubicBezTo>
                <a:cubicBezTo>
                  <a:pt x="487997" y="1357663"/>
                  <a:pt x="478867" y="1348828"/>
                  <a:pt x="478867" y="1337929"/>
                </a:cubicBezTo>
                <a:cubicBezTo>
                  <a:pt x="478867" y="1327030"/>
                  <a:pt x="487997" y="1318195"/>
                  <a:pt x="499259" y="1318195"/>
                </a:cubicBezTo>
                <a:close/>
                <a:moveTo>
                  <a:pt x="21051" y="1318195"/>
                </a:moveTo>
                <a:cubicBezTo>
                  <a:pt x="21778" y="1318195"/>
                  <a:pt x="22367" y="1318784"/>
                  <a:pt x="22367" y="1319511"/>
                </a:cubicBezTo>
                <a:cubicBezTo>
                  <a:pt x="22367" y="1320238"/>
                  <a:pt x="21778" y="1320827"/>
                  <a:pt x="21051" y="1320827"/>
                </a:cubicBezTo>
                <a:cubicBezTo>
                  <a:pt x="20324" y="1320827"/>
                  <a:pt x="19735" y="1320238"/>
                  <a:pt x="19735" y="1319511"/>
                </a:cubicBezTo>
                <a:cubicBezTo>
                  <a:pt x="19735" y="1318784"/>
                  <a:pt x="20324" y="1318195"/>
                  <a:pt x="21051" y="1318195"/>
                </a:cubicBezTo>
                <a:close/>
                <a:moveTo>
                  <a:pt x="3008045" y="1305039"/>
                </a:moveTo>
                <a:cubicBezTo>
                  <a:pt x="3009135" y="1305039"/>
                  <a:pt x="3010019" y="1305628"/>
                  <a:pt x="3010019" y="1306355"/>
                </a:cubicBezTo>
                <a:cubicBezTo>
                  <a:pt x="3010019" y="1307082"/>
                  <a:pt x="3009135" y="1307671"/>
                  <a:pt x="3008045" y="1307671"/>
                </a:cubicBezTo>
                <a:cubicBezTo>
                  <a:pt x="3006955" y="1307671"/>
                  <a:pt x="3006071" y="1307082"/>
                  <a:pt x="3006071" y="1306355"/>
                </a:cubicBezTo>
                <a:cubicBezTo>
                  <a:pt x="3006071" y="1305628"/>
                  <a:pt x="3006955" y="1305039"/>
                  <a:pt x="3008045" y="1305039"/>
                </a:cubicBezTo>
                <a:close/>
                <a:moveTo>
                  <a:pt x="2529836" y="1305039"/>
                </a:moveTo>
                <a:cubicBezTo>
                  <a:pt x="2544368" y="1305039"/>
                  <a:pt x="2556148" y="1316819"/>
                  <a:pt x="2556148" y="1331351"/>
                </a:cubicBezTo>
                <a:cubicBezTo>
                  <a:pt x="2556148" y="1345883"/>
                  <a:pt x="2544368" y="1357663"/>
                  <a:pt x="2529836" y="1357663"/>
                </a:cubicBezTo>
                <a:cubicBezTo>
                  <a:pt x="2515304" y="1357663"/>
                  <a:pt x="2503524" y="1345883"/>
                  <a:pt x="2503524" y="1331351"/>
                </a:cubicBezTo>
                <a:cubicBezTo>
                  <a:pt x="2503524" y="1316819"/>
                  <a:pt x="2515304" y="1305039"/>
                  <a:pt x="2529836" y="1305039"/>
                </a:cubicBezTo>
                <a:close/>
                <a:moveTo>
                  <a:pt x="1909545" y="1305039"/>
                </a:moveTo>
                <a:cubicBezTo>
                  <a:pt x="1909908" y="1305039"/>
                  <a:pt x="1910203" y="1305334"/>
                  <a:pt x="1910203" y="1305697"/>
                </a:cubicBezTo>
                <a:cubicBezTo>
                  <a:pt x="1910203" y="1306060"/>
                  <a:pt x="1909908" y="1306355"/>
                  <a:pt x="1909545" y="1306355"/>
                </a:cubicBezTo>
                <a:cubicBezTo>
                  <a:pt x="1909181" y="1306355"/>
                  <a:pt x="1908887" y="1306060"/>
                  <a:pt x="1908887" y="1305697"/>
                </a:cubicBezTo>
                <a:cubicBezTo>
                  <a:pt x="1908887" y="1305334"/>
                  <a:pt x="1909181" y="1305039"/>
                  <a:pt x="1909545" y="1305039"/>
                </a:cubicBezTo>
                <a:close/>
                <a:moveTo>
                  <a:pt x="2229228" y="1302408"/>
                </a:moveTo>
                <a:cubicBezTo>
                  <a:pt x="2235404" y="1302408"/>
                  <a:pt x="2240411" y="1308004"/>
                  <a:pt x="2240411" y="1314906"/>
                </a:cubicBezTo>
                <a:cubicBezTo>
                  <a:pt x="2240411" y="1321808"/>
                  <a:pt x="2235404" y="1327404"/>
                  <a:pt x="2229228" y="1327404"/>
                </a:cubicBezTo>
                <a:cubicBezTo>
                  <a:pt x="2223052" y="1327404"/>
                  <a:pt x="2218045" y="1321808"/>
                  <a:pt x="2218045" y="1314906"/>
                </a:cubicBezTo>
                <a:cubicBezTo>
                  <a:pt x="2218045" y="1308004"/>
                  <a:pt x="2223052" y="1302408"/>
                  <a:pt x="2229228" y="1302408"/>
                </a:cubicBezTo>
                <a:close/>
                <a:moveTo>
                  <a:pt x="407168" y="1302408"/>
                </a:moveTo>
                <a:cubicBezTo>
                  <a:pt x="415524" y="1302408"/>
                  <a:pt x="422297" y="1309181"/>
                  <a:pt x="422297" y="1317537"/>
                </a:cubicBezTo>
                <a:cubicBezTo>
                  <a:pt x="422297" y="1325893"/>
                  <a:pt x="415524" y="1332666"/>
                  <a:pt x="407168" y="1332666"/>
                </a:cubicBezTo>
                <a:cubicBezTo>
                  <a:pt x="398812" y="1332666"/>
                  <a:pt x="392039" y="1325893"/>
                  <a:pt x="392039" y="1317537"/>
                </a:cubicBezTo>
                <a:cubicBezTo>
                  <a:pt x="392039" y="1309181"/>
                  <a:pt x="398812" y="1302408"/>
                  <a:pt x="407168" y="1302408"/>
                </a:cubicBezTo>
                <a:close/>
                <a:moveTo>
                  <a:pt x="799865" y="1295830"/>
                </a:moveTo>
                <a:cubicBezTo>
                  <a:pt x="812943" y="1295830"/>
                  <a:pt x="823545" y="1306432"/>
                  <a:pt x="823545" y="1319510"/>
                </a:cubicBezTo>
                <a:cubicBezTo>
                  <a:pt x="823545" y="1332588"/>
                  <a:pt x="812943" y="1343190"/>
                  <a:pt x="799865" y="1343190"/>
                </a:cubicBezTo>
                <a:cubicBezTo>
                  <a:pt x="786787" y="1343190"/>
                  <a:pt x="776185" y="1332588"/>
                  <a:pt x="776185" y="1319510"/>
                </a:cubicBezTo>
                <a:cubicBezTo>
                  <a:pt x="776185" y="1306432"/>
                  <a:pt x="786787" y="1295830"/>
                  <a:pt x="799865" y="1295830"/>
                </a:cubicBezTo>
                <a:close/>
                <a:moveTo>
                  <a:pt x="2620609" y="1282675"/>
                </a:moveTo>
                <a:cubicBezTo>
                  <a:pt x="2635141" y="1282675"/>
                  <a:pt x="2646921" y="1294749"/>
                  <a:pt x="2646921" y="1309644"/>
                </a:cubicBezTo>
                <a:cubicBezTo>
                  <a:pt x="2646921" y="1324539"/>
                  <a:pt x="2635141" y="1336613"/>
                  <a:pt x="2620609" y="1336613"/>
                </a:cubicBezTo>
                <a:cubicBezTo>
                  <a:pt x="2606077" y="1336613"/>
                  <a:pt x="2594297" y="1324539"/>
                  <a:pt x="2594297" y="1309644"/>
                </a:cubicBezTo>
                <a:cubicBezTo>
                  <a:pt x="2594297" y="1294749"/>
                  <a:pt x="2606077" y="1282675"/>
                  <a:pt x="2620609" y="1282675"/>
                </a:cubicBezTo>
                <a:close/>
                <a:moveTo>
                  <a:pt x="313763" y="1282675"/>
                </a:moveTo>
                <a:cubicBezTo>
                  <a:pt x="320665" y="1282675"/>
                  <a:pt x="326261" y="1289154"/>
                  <a:pt x="326261" y="1297146"/>
                </a:cubicBezTo>
                <a:cubicBezTo>
                  <a:pt x="326261" y="1305138"/>
                  <a:pt x="320665" y="1311617"/>
                  <a:pt x="313763" y="1311617"/>
                </a:cubicBezTo>
                <a:cubicBezTo>
                  <a:pt x="306861" y="1311617"/>
                  <a:pt x="301265" y="1305138"/>
                  <a:pt x="301265" y="1297146"/>
                </a:cubicBezTo>
                <a:cubicBezTo>
                  <a:pt x="301265" y="1289154"/>
                  <a:pt x="306861" y="1282675"/>
                  <a:pt x="313763" y="1282675"/>
                </a:cubicBezTo>
                <a:close/>
                <a:moveTo>
                  <a:pt x="1022196" y="1282674"/>
                </a:moveTo>
                <a:cubicBezTo>
                  <a:pt x="1022923" y="1282674"/>
                  <a:pt x="1023512" y="1283558"/>
                  <a:pt x="1023512" y="1284648"/>
                </a:cubicBezTo>
                <a:cubicBezTo>
                  <a:pt x="1023512" y="1285738"/>
                  <a:pt x="1022923" y="1286622"/>
                  <a:pt x="1022196" y="1286622"/>
                </a:cubicBezTo>
                <a:cubicBezTo>
                  <a:pt x="1021469" y="1286622"/>
                  <a:pt x="1020880" y="1285738"/>
                  <a:pt x="1020880" y="1284648"/>
                </a:cubicBezTo>
                <a:cubicBezTo>
                  <a:pt x="1020880" y="1283558"/>
                  <a:pt x="1021469" y="1282674"/>
                  <a:pt x="1022196" y="1282674"/>
                </a:cubicBezTo>
                <a:close/>
                <a:moveTo>
                  <a:pt x="2007555" y="1280043"/>
                </a:moveTo>
                <a:cubicBezTo>
                  <a:pt x="2008282" y="1280043"/>
                  <a:pt x="2008871" y="1280632"/>
                  <a:pt x="2008871" y="1281359"/>
                </a:cubicBezTo>
                <a:cubicBezTo>
                  <a:pt x="2008871" y="1282086"/>
                  <a:pt x="2008282" y="1282675"/>
                  <a:pt x="2007555" y="1282675"/>
                </a:cubicBezTo>
                <a:cubicBezTo>
                  <a:pt x="2006828" y="1282675"/>
                  <a:pt x="2006239" y="1282086"/>
                  <a:pt x="2006239" y="1281359"/>
                </a:cubicBezTo>
                <a:cubicBezTo>
                  <a:pt x="2006239" y="1280632"/>
                  <a:pt x="2006828" y="1280043"/>
                  <a:pt x="2007555" y="1280043"/>
                </a:cubicBezTo>
                <a:close/>
                <a:moveTo>
                  <a:pt x="707118" y="1270834"/>
                </a:moveTo>
                <a:cubicBezTo>
                  <a:pt x="722739" y="1270834"/>
                  <a:pt x="735403" y="1283498"/>
                  <a:pt x="735403" y="1299119"/>
                </a:cubicBezTo>
                <a:cubicBezTo>
                  <a:pt x="735403" y="1314740"/>
                  <a:pt x="722739" y="1327404"/>
                  <a:pt x="707118" y="1327404"/>
                </a:cubicBezTo>
                <a:cubicBezTo>
                  <a:pt x="691497" y="1327404"/>
                  <a:pt x="678833" y="1314740"/>
                  <a:pt x="678833" y="1299119"/>
                </a:cubicBezTo>
                <a:cubicBezTo>
                  <a:pt x="678833" y="1283498"/>
                  <a:pt x="691497" y="1270834"/>
                  <a:pt x="707118" y="1270834"/>
                </a:cubicBezTo>
                <a:close/>
                <a:moveTo>
                  <a:pt x="2321976" y="1268203"/>
                </a:moveTo>
                <a:cubicBezTo>
                  <a:pt x="2335781" y="1268203"/>
                  <a:pt x="2346972" y="1279394"/>
                  <a:pt x="2346972" y="1293199"/>
                </a:cubicBezTo>
                <a:cubicBezTo>
                  <a:pt x="2346972" y="1307004"/>
                  <a:pt x="2335781" y="1318195"/>
                  <a:pt x="2321976" y="1318195"/>
                </a:cubicBezTo>
                <a:cubicBezTo>
                  <a:pt x="2308171" y="1318195"/>
                  <a:pt x="2296980" y="1307004"/>
                  <a:pt x="2296980" y="1293199"/>
                </a:cubicBezTo>
                <a:cubicBezTo>
                  <a:pt x="2296980" y="1279394"/>
                  <a:pt x="2308171" y="1268203"/>
                  <a:pt x="2321976" y="1268203"/>
                </a:cubicBezTo>
                <a:close/>
                <a:moveTo>
                  <a:pt x="222331" y="1268203"/>
                </a:moveTo>
                <a:cubicBezTo>
                  <a:pt x="227417" y="1268203"/>
                  <a:pt x="231540" y="1272326"/>
                  <a:pt x="231540" y="1277412"/>
                </a:cubicBezTo>
                <a:cubicBezTo>
                  <a:pt x="231540" y="1282498"/>
                  <a:pt x="227417" y="1286621"/>
                  <a:pt x="222331" y="1286621"/>
                </a:cubicBezTo>
                <a:cubicBezTo>
                  <a:pt x="217245" y="1286621"/>
                  <a:pt x="213122" y="1282498"/>
                  <a:pt x="213122" y="1277412"/>
                </a:cubicBezTo>
                <a:cubicBezTo>
                  <a:pt x="213122" y="1272326"/>
                  <a:pt x="217245" y="1268203"/>
                  <a:pt x="222331" y="1268203"/>
                </a:cubicBezTo>
                <a:close/>
                <a:moveTo>
                  <a:pt x="2714013" y="1264257"/>
                </a:moveTo>
                <a:cubicBezTo>
                  <a:pt x="2727091" y="1264257"/>
                  <a:pt x="2737693" y="1274859"/>
                  <a:pt x="2737693" y="1287937"/>
                </a:cubicBezTo>
                <a:cubicBezTo>
                  <a:pt x="2737693" y="1301015"/>
                  <a:pt x="2727091" y="1311617"/>
                  <a:pt x="2714013" y="1311617"/>
                </a:cubicBezTo>
                <a:cubicBezTo>
                  <a:pt x="2700935" y="1311617"/>
                  <a:pt x="2690333" y="1301015"/>
                  <a:pt x="2690333" y="1287937"/>
                </a:cubicBezTo>
                <a:cubicBezTo>
                  <a:pt x="2690333" y="1274859"/>
                  <a:pt x="2700935" y="1264257"/>
                  <a:pt x="2714013" y="1264257"/>
                </a:cubicBezTo>
                <a:close/>
                <a:moveTo>
                  <a:pt x="615685" y="1255048"/>
                </a:moveTo>
                <a:cubicBezTo>
                  <a:pt x="628763" y="1255048"/>
                  <a:pt x="639365" y="1265650"/>
                  <a:pt x="639365" y="1278728"/>
                </a:cubicBezTo>
                <a:cubicBezTo>
                  <a:pt x="639365" y="1291806"/>
                  <a:pt x="628763" y="1302408"/>
                  <a:pt x="615685" y="1302408"/>
                </a:cubicBezTo>
                <a:cubicBezTo>
                  <a:pt x="602607" y="1302408"/>
                  <a:pt x="592005" y="1291806"/>
                  <a:pt x="592005" y="1278728"/>
                </a:cubicBezTo>
                <a:cubicBezTo>
                  <a:pt x="592005" y="1265650"/>
                  <a:pt x="602607" y="1255048"/>
                  <a:pt x="615685" y="1255048"/>
                </a:cubicBezTo>
                <a:close/>
                <a:moveTo>
                  <a:pt x="928133" y="1255047"/>
                </a:moveTo>
                <a:cubicBezTo>
                  <a:pt x="932129" y="1255047"/>
                  <a:pt x="935369" y="1258581"/>
                  <a:pt x="935369" y="1262941"/>
                </a:cubicBezTo>
                <a:cubicBezTo>
                  <a:pt x="935369" y="1267301"/>
                  <a:pt x="932129" y="1270835"/>
                  <a:pt x="928133" y="1270835"/>
                </a:cubicBezTo>
                <a:cubicBezTo>
                  <a:pt x="924137" y="1270835"/>
                  <a:pt x="920897" y="1267301"/>
                  <a:pt x="920897" y="1262941"/>
                </a:cubicBezTo>
                <a:cubicBezTo>
                  <a:pt x="920897" y="1258581"/>
                  <a:pt x="924137" y="1255047"/>
                  <a:pt x="928133" y="1255047"/>
                </a:cubicBezTo>
                <a:close/>
                <a:moveTo>
                  <a:pt x="130899" y="1252417"/>
                </a:moveTo>
                <a:cubicBezTo>
                  <a:pt x="133443" y="1252417"/>
                  <a:pt x="135505" y="1254479"/>
                  <a:pt x="135505" y="1257022"/>
                </a:cubicBezTo>
                <a:cubicBezTo>
                  <a:pt x="135505" y="1259566"/>
                  <a:pt x="133443" y="1261628"/>
                  <a:pt x="130899" y="1261628"/>
                </a:cubicBezTo>
                <a:cubicBezTo>
                  <a:pt x="128356" y="1261628"/>
                  <a:pt x="126294" y="1259566"/>
                  <a:pt x="126294" y="1257022"/>
                </a:cubicBezTo>
                <a:cubicBezTo>
                  <a:pt x="126294" y="1254479"/>
                  <a:pt x="128356" y="1252417"/>
                  <a:pt x="130899" y="1252417"/>
                </a:cubicBezTo>
                <a:close/>
                <a:moveTo>
                  <a:pt x="2100960" y="1252416"/>
                </a:moveTo>
                <a:cubicBezTo>
                  <a:pt x="2105320" y="1252416"/>
                  <a:pt x="2108854" y="1255066"/>
                  <a:pt x="2108854" y="1258336"/>
                </a:cubicBezTo>
                <a:cubicBezTo>
                  <a:pt x="2108854" y="1261606"/>
                  <a:pt x="2105320" y="1264256"/>
                  <a:pt x="2100960" y="1264256"/>
                </a:cubicBezTo>
                <a:cubicBezTo>
                  <a:pt x="2096600" y="1264256"/>
                  <a:pt x="2093066" y="1261606"/>
                  <a:pt x="2093066" y="1258336"/>
                </a:cubicBezTo>
                <a:cubicBezTo>
                  <a:pt x="2093066" y="1255066"/>
                  <a:pt x="2096600" y="1252416"/>
                  <a:pt x="2100960" y="1252416"/>
                </a:cubicBezTo>
                <a:close/>
                <a:moveTo>
                  <a:pt x="2804787" y="1248470"/>
                </a:moveTo>
                <a:cubicBezTo>
                  <a:pt x="2814233" y="1248470"/>
                  <a:pt x="2821890" y="1256127"/>
                  <a:pt x="2821890" y="1265573"/>
                </a:cubicBezTo>
                <a:cubicBezTo>
                  <a:pt x="2821890" y="1275019"/>
                  <a:pt x="2814233" y="1282676"/>
                  <a:pt x="2804787" y="1282676"/>
                </a:cubicBezTo>
                <a:cubicBezTo>
                  <a:pt x="2795341" y="1282676"/>
                  <a:pt x="2787684" y="1275019"/>
                  <a:pt x="2787684" y="1265573"/>
                </a:cubicBezTo>
                <a:cubicBezTo>
                  <a:pt x="2787684" y="1256127"/>
                  <a:pt x="2795341" y="1248470"/>
                  <a:pt x="2804787" y="1248470"/>
                </a:cubicBezTo>
                <a:close/>
                <a:moveTo>
                  <a:pt x="2898192" y="1239261"/>
                </a:moveTo>
                <a:cubicBezTo>
                  <a:pt x="2902552" y="1239261"/>
                  <a:pt x="2906086" y="1242206"/>
                  <a:pt x="2906086" y="1245839"/>
                </a:cubicBezTo>
                <a:cubicBezTo>
                  <a:pt x="2906086" y="1249472"/>
                  <a:pt x="2902552" y="1252417"/>
                  <a:pt x="2898192" y="1252417"/>
                </a:cubicBezTo>
                <a:cubicBezTo>
                  <a:pt x="2893832" y="1252417"/>
                  <a:pt x="2890298" y="1249472"/>
                  <a:pt x="2890298" y="1245839"/>
                </a:cubicBezTo>
                <a:cubicBezTo>
                  <a:pt x="2890298" y="1242206"/>
                  <a:pt x="2893832" y="1239261"/>
                  <a:pt x="2898192" y="1239261"/>
                </a:cubicBezTo>
                <a:close/>
                <a:moveTo>
                  <a:pt x="2413407" y="1239261"/>
                </a:moveTo>
                <a:cubicBezTo>
                  <a:pt x="2429755" y="1239261"/>
                  <a:pt x="2443007" y="1253397"/>
                  <a:pt x="2443007" y="1270835"/>
                </a:cubicBezTo>
                <a:cubicBezTo>
                  <a:pt x="2443007" y="1288273"/>
                  <a:pt x="2429755" y="1302409"/>
                  <a:pt x="2413407" y="1302409"/>
                </a:cubicBezTo>
                <a:cubicBezTo>
                  <a:pt x="2397059" y="1302409"/>
                  <a:pt x="2383807" y="1288273"/>
                  <a:pt x="2383807" y="1270835"/>
                </a:cubicBezTo>
                <a:cubicBezTo>
                  <a:pt x="2383807" y="1253397"/>
                  <a:pt x="2397059" y="1239261"/>
                  <a:pt x="2413407" y="1239261"/>
                </a:cubicBezTo>
                <a:close/>
                <a:moveTo>
                  <a:pt x="1855607" y="1239261"/>
                </a:moveTo>
                <a:cubicBezTo>
                  <a:pt x="1855970" y="1239261"/>
                  <a:pt x="1856265" y="1239556"/>
                  <a:pt x="1856265" y="1239919"/>
                </a:cubicBezTo>
                <a:cubicBezTo>
                  <a:pt x="1856265" y="1240282"/>
                  <a:pt x="1855970" y="1240577"/>
                  <a:pt x="1855607" y="1240577"/>
                </a:cubicBezTo>
                <a:cubicBezTo>
                  <a:pt x="1855243" y="1240577"/>
                  <a:pt x="1854949" y="1240282"/>
                  <a:pt x="1854949" y="1239919"/>
                </a:cubicBezTo>
                <a:cubicBezTo>
                  <a:pt x="1854949" y="1239556"/>
                  <a:pt x="1855243" y="1239261"/>
                  <a:pt x="1855607" y="1239261"/>
                </a:cubicBezTo>
                <a:close/>
                <a:moveTo>
                  <a:pt x="521623" y="1236630"/>
                </a:moveTo>
                <a:cubicBezTo>
                  <a:pt x="532885" y="1236630"/>
                  <a:pt x="542015" y="1245759"/>
                  <a:pt x="542015" y="1257021"/>
                </a:cubicBezTo>
                <a:cubicBezTo>
                  <a:pt x="542015" y="1268283"/>
                  <a:pt x="532885" y="1277412"/>
                  <a:pt x="521623" y="1277412"/>
                </a:cubicBezTo>
                <a:cubicBezTo>
                  <a:pt x="510361" y="1277412"/>
                  <a:pt x="501231" y="1268283"/>
                  <a:pt x="501231" y="1257021"/>
                </a:cubicBezTo>
                <a:cubicBezTo>
                  <a:pt x="501231" y="1245759"/>
                  <a:pt x="510361" y="1236630"/>
                  <a:pt x="521623" y="1236630"/>
                </a:cubicBezTo>
                <a:close/>
                <a:moveTo>
                  <a:pt x="36838" y="1232683"/>
                </a:moveTo>
                <a:cubicBezTo>
                  <a:pt x="37565" y="1232683"/>
                  <a:pt x="38154" y="1233567"/>
                  <a:pt x="38154" y="1234657"/>
                </a:cubicBezTo>
                <a:cubicBezTo>
                  <a:pt x="38154" y="1235747"/>
                  <a:pt x="37565" y="1236631"/>
                  <a:pt x="36838" y="1236631"/>
                </a:cubicBezTo>
                <a:cubicBezTo>
                  <a:pt x="36111" y="1236631"/>
                  <a:pt x="35522" y="1235747"/>
                  <a:pt x="35522" y="1234657"/>
                </a:cubicBezTo>
                <a:cubicBezTo>
                  <a:pt x="35522" y="1233567"/>
                  <a:pt x="36111" y="1232683"/>
                  <a:pt x="36838" y="1232683"/>
                </a:cubicBezTo>
                <a:close/>
                <a:moveTo>
                  <a:pt x="832754" y="1223474"/>
                </a:moveTo>
                <a:cubicBezTo>
                  <a:pt x="842926" y="1223474"/>
                  <a:pt x="851172" y="1231131"/>
                  <a:pt x="851172" y="1240577"/>
                </a:cubicBezTo>
                <a:cubicBezTo>
                  <a:pt x="851172" y="1250023"/>
                  <a:pt x="842926" y="1257680"/>
                  <a:pt x="832754" y="1257680"/>
                </a:cubicBezTo>
                <a:cubicBezTo>
                  <a:pt x="822582" y="1257680"/>
                  <a:pt x="814336" y="1250023"/>
                  <a:pt x="814336" y="1240577"/>
                </a:cubicBezTo>
                <a:cubicBezTo>
                  <a:pt x="814336" y="1231131"/>
                  <a:pt x="822582" y="1223474"/>
                  <a:pt x="832754" y="1223474"/>
                </a:cubicBezTo>
                <a:close/>
                <a:moveTo>
                  <a:pt x="2508128" y="1220843"/>
                </a:moveTo>
                <a:cubicBezTo>
                  <a:pt x="2524476" y="1220843"/>
                  <a:pt x="2537728" y="1234095"/>
                  <a:pt x="2537728" y="1250443"/>
                </a:cubicBezTo>
                <a:cubicBezTo>
                  <a:pt x="2537728" y="1266791"/>
                  <a:pt x="2524476" y="1280043"/>
                  <a:pt x="2508128" y="1280043"/>
                </a:cubicBezTo>
                <a:cubicBezTo>
                  <a:pt x="2491780" y="1280043"/>
                  <a:pt x="2478528" y="1266791"/>
                  <a:pt x="2478528" y="1250443"/>
                </a:cubicBezTo>
                <a:cubicBezTo>
                  <a:pt x="2478528" y="1234095"/>
                  <a:pt x="2491780" y="1220843"/>
                  <a:pt x="2508128" y="1220843"/>
                </a:cubicBezTo>
                <a:close/>
                <a:moveTo>
                  <a:pt x="2196338" y="1220843"/>
                </a:moveTo>
                <a:cubicBezTo>
                  <a:pt x="2204694" y="1220843"/>
                  <a:pt x="2211467" y="1227911"/>
                  <a:pt x="2211467" y="1236630"/>
                </a:cubicBezTo>
                <a:cubicBezTo>
                  <a:pt x="2211467" y="1245349"/>
                  <a:pt x="2204694" y="1252417"/>
                  <a:pt x="2196338" y="1252417"/>
                </a:cubicBezTo>
                <a:cubicBezTo>
                  <a:pt x="2187982" y="1252417"/>
                  <a:pt x="2181209" y="1245349"/>
                  <a:pt x="2181209" y="1236630"/>
                </a:cubicBezTo>
                <a:cubicBezTo>
                  <a:pt x="2181209" y="1227911"/>
                  <a:pt x="2187982" y="1220843"/>
                  <a:pt x="2196338" y="1220843"/>
                </a:cubicBezTo>
                <a:close/>
                <a:moveTo>
                  <a:pt x="428876" y="1220843"/>
                </a:moveTo>
                <a:cubicBezTo>
                  <a:pt x="437595" y="1220843"/>
                  <a:pt x="444663" y="1227911"/>
                  <a:pt x="444663" y="1236630"/>
                </a:cubicBezTo>
                <a:cubicBezTo>
                  <a:pt x="444663" y="1245349"/>
                  <a:pt x="437595" y="1252417"/>
                  <a:pt x="428876" y="1252417"/>
                </a:cubicBezTo>
                <a:cubicBezTo>
                  <a:pt x="420157" y="1252417"/>
                  <a:pt x="413089" y="1245349"/>
                  <a:pt x="413089" y="1236630"/>
                </a:cubicBezTo>
                <a:cubicBezTo>
                  <a:pt x="413089" y="1227911"/>
                  <a:pt x="420157" y="1220843"/>
                  <a:pt x="428876" y="1220843"/>
                </a:cubicBezTo>
                <a:close/>
                <a:moveTo>
                  <a:pt x="2988968" y="1216897"/>
                </a:moveTo>
                <a:cubicBezTo>
                  <a:pt x="2993328" y="1216897"/>
                  <a:pt x="2996862" y="1220431"/>
                  <a:pt x="2996862" y="1224791"/>
                </a:cubicBezTo>
                <a:cubicBezTo>
                  <a:pt x="2996862" y="1229151"/>
                  <a:pt x="2993328" y="1232685"/>
                  <a:pt x="2988968" y="1232685"/>
                </a:cubicBezTo>
                <a:cubicBezTo>
                  <a:pt x="2984608" y="1232685"/>
                  <a:pt x="2981074" y="1229151"/>
                  <a:pt x="2981074" y="1224791"/>
                </a:cubicBezTo>
                <a:cubicBezTo>
                  <a:pt x="2981074" y="1220431"/>
                  <a:pt x="2984608" y="1216897"/>
                  <a:pt x="2988968" y="1216897"/>
                </a:cubicBezTo>
                <a:close/>
                <a:moveTo>
                  <a:pt x="1070214" y="1211634"/>
                </a:moveTo>
                <a:cubicBezTo>
                  <a:pt x="1072030" y="1211634"/>
                  <a:pt x="1073503" y="1212812"/>
                  <a:pt x="1073503" y="1214265"/>
                </a:cubicBezTo>
                <a:cubicBezTo>
                  <a:pt x="1073503" y="1215718"/>
                  <a:pt x="1072030" y="1216896"/>
                  <a:pt x="1070214" y="1216896"/>
                </a:cubicBezTo>
                <a:cubicBezTo>
                  <a:pt x="1068398" y="1216896"/>
                  <a:pt x="1066925" y="1215718"/>
                  <a:pt x="1066925" y="1214265"/>
                </a:cubicBezTo>
                <a:cubicBezTo>
                  <a:pt x="1066925" y="1212812"/>
                  <a:pt x="1068398" y="1211634"/>
                  <a:pt x="1070214" y="1211634"/>
                </a:cubicBezTo>
                <a:close/>
                <a:moveTo>
                  <a:pt x="1956905" y="1207687"/>
                </a:moveTo>
                <a:cubicBezTo>
                  <a:pt x="1959449" y="1207687"/>
                  <a:pt x="1961511" y="1209160"/>
                  <a:pt x="1961511" y="1210976"/>
                </a:cubicBezTo>
                <a:cubicBezTo>
                  <a:pt x="1961511" y="1212792"/>
                  <a:pt x="1959449" y="1214265"/>
                  <a:pt x="1956905" y="1214265"/>
                </a:cubicBezTo>
                <a:cubicBezTo>
                  <a:pt x="1954362" y="1214265"/>
                  <a:pt x="1952300" y="1212792"/>
                  <a:pt x="1952300" y="1210976"/>
                </a:cubicBezTo>
                <a:cubicBezTo>
                  <a:pt x="1952300" y="1209160"/>
                  <a:pt x="1954362" y="1207687"/>
                  <a:pt x="1956905" y="1207687"/>
                </a:cubicBezTo>
                <a:close/>
                <a:moveTo>
                  <a:pt x="334813" y="1202425"/>
                </a:moveTo>
                <a:cubicBezTo>
                  <a:pt x="341715" y="1202425"/>
                  <a:pt x="347311" y="1208021"/>
                  <a:pt x="347311" y="1214923"/>
                </a:cubicBezTo>
                <a:cubicBezTo>
                  <a:pt x="347311" y="1221825"/>
                  <a:pt x="341715" y="1227421"/>
                  <a:pt x="334813" y="1227421"/>
                </a:cubicBezTo>
                <a:cubicBezTo>
                  <a:pt x="327911" y="1227421"/>
                  <a:pt x="322315" y="1221825"/>
                  <a:pt x="322315" y="1214923"/>
                </a:cubicBezTo>
                <a:cubicBezTo>
                  <a:pt x="322315" y="1208021"/>
                  <a:pt x="327911" y="1202425"/>
                  <a:pt x="334813" y="1202425"/>
                </a:cubicBezTo>
                <a:close/>
                <a:moveTo>
                  <a:pt x="2600217" y="1198479"/>
                </a:moveTo>
                <a:cubicBezTo>
                  <a:pt x="2615838" y="1198479"/>
                  <a:pt x="2628502" y="1211143"/>
                  <a:pt x="2628502" y="1226764"/>
                </a:cubicBezTo>
                <a:cubicBezTo>
                  <a:pt x="2628502" y="1242385"/>
                  <a:pt x="2615838" y="1255049"/>
                  <a:pt x="2600217" y="1255049"/>
                </a:cubicBezTo>
                <a:cubicBezTo>
                  <a:pt x="2584596" y="1255049"/>
                  <a:pt x="2571932" y="1242385"/>
                  <a:pt x="2571932" y="1226764"/>
                </a:cubicBezTo>
                <a:cubicBezTo>
                  <a:pt x="2571932" y="1211143"/>
                  <a:pt x="2584596" y="1198479"/>
                  <a:pt x="2600217" y="1198479"/>
                </a:cubicBezTo>
                <a:close/>
                <a:moveTo>
                  <a:pt x="738691" y="1191901"/>
                </a:moveTo>
                <a:cubicBezTo>
                  <a:pt x="754312" y="1191901"/>
                  <a:pt x="766976" y="1203975"/>
                  <a:pt x="766976" y="1218870"/>
                </a:cubicBezTo>
                <a:cubicBezTo>
                  <a:pt x="766976" y="1233765"/>
                  <a:pt x="754312" y="1245839"/>
                  <a:pt x="738691" y="1245839"/>
                </a:cubicBezTo>
                <a:cubicBezTo>
                  <a:pt x="723070" y="1245839"/>
                  <a:pt x="710406" y="1233765"/>
                  <a:pt x="710406" y="1218870"/>
                </a:cubicBezTo>
                <a:cubicBezTo>
                  <a:pt x="710406" y="1203975"/>
                  <a:pt x="723070" y="1191901"/>
                  <a:pt x="738691" y="1191901"/>
                </a:cubicBezTo>
                <a:close/>
                <a:moveTo>
                  <a:pt x="243380" y="1186638"/>
                </a:moveTo>
                <a:cubicBezTo>
                  <a:pt x="247740" y="1186638"/>
                  <a:pt x="251274" y="1190172"/>
                  <a:pt x="251274" y="1194532"/>
                </a:cubicBezTo>
                <a:cubicBezTo>
                  <a:pt x="251274" y="1198892"/>
                  <a:pt x="247740" y="1202426"/>
                  <a:pt x="243380" y="1202426"/>
                </a:cubicBezTo>
                <a:cubicBezTo>
                  <a:pt x="239020" y="1202426"/>
                  <a:pt x="235486" y="1198892"/>
                  <a:pt x="235486" y="1194532"/>
                </a:cubicBezTo>
                <a:cubicBezTo>
                  <a:pt x="235486" y="1190172"/>
                  <a:pt x="239020" y="1186638"/>
                  <a:pt x="243380" y="1186638"/>
                </a:cubicBezTo>
                <a:close/>
                <a:moveTo>
                  <a:pt x="2690333" y="1182692"/>
                </a:moveTo>
                <a:cubicBezTo>
                  <a:pt x="2704138" y="1182692"/>
                  <a:pt x="2715329" y="1193294"/>
                  <a:pt x="2715329" y="1206372"/>
                </a:cubicBezTo>
                <a:cubicBezTo>
                  <a:pt x="2715329" y="1219450"/>
                  <a:pt x="2704138" y="1230052"/>
                  <a:pt x="2690333" y="1230052"/>
                </a:cubicBezTo>
                <a:cubicBezTo>
                  <a:pt x="2676528" y="1230052"/>
                  <a:pt x="2665337" y="1219450"/>
                  <a:pt x="2665337" y="1206372"/>
                </a:cubicBezTo>
                <a:cubicBezTo>
                  <a:pt x="2665337" y="1193294"/>
                  <a:pt x="2676528" y="1182692"/>
                  <a:pt x="2690333" y="1182692"/>
                </a:cubicBezTo>
                <a:close/>
                <a:moveTo>
                  <a:pt x="2290402" y="1182692"/>
                </a:moveTo>
                <a:cubicBezTo>
                  <a:pt x="2305660" y="1182692"/>
                  <a:pt x="2318029" y="1195944"/>
                  <a:pt x="2318029" y="1212292"/>
                </a:cubicBezTo>
                <a:cubicBezTo>
                  <a:pt x="2318029" y="1228640"/>
                  <a:pt x="2305660" y="1241892"/>
                  <a:pt x="2290402" y="1241892"/>
                </a:cubicBezTo>
                <a:cubicBezTo>
                  <a:pt x="2275144" y="1241892"/>
                  <a:pt x="2262775" y="1228640"/>
                  <a:pt x="2262775" y="1212292"/>
                </a:cubicBezTo>
                <a:cubicBezTo>
                  <a:pt x="2262775" y="1195944"/>
                  <a:pt x="2275144" y="1182692"/>
                  <a:pt x="2290402" y="1182692"/>
                </a:cubicBezTo>
                <a:close/>
                <a:moveTo>
                  <a:pt x="1793775" y="1182691"/>
                </a:moveTo>
                <a:cubicBezTo>
                  <a:pt x="1794138" y="1182691"/>
                  <a:pt x="1794433" y="1182986"/>
                  <a:pt x="1794433" y="1183349"/>
                </a:cubicBezTo>
                <a:cubicBezTo>
                  <a:pt x="1794433" y="1183712"/>
                  <a:pt x="1794138" y="1184007"/>
                  <a:pt x="1793775" y="1184007"/>
                </a:cubicBezTo>
                <a:cubicBezTo>
                  <a:pt x="1793411" y="1184007"/>
                  <a:pt x="1793117" y="1183712"/>
                  <a:pt x="1793117" y="1183349"/>
                </a:cubicBezTo>
                <a:cubicBezTo>
                  <a:pt x="1793117" y="1182986"/>
                  <a:pt x="1793411" y="1182691"/>
                  <a:pt x="1793775" y="1182691"/>
                </a:cubicBezTo>
                <a:close/>
                <a:moveTo>
                  <a:pt x="971547" y="1180060"/>
                </a:moveTo>
                <a:cubicBezTo>
                  <a:pt x="977723" y="1180060"/>
                  <a:pt x="982730" y="1185067"/>
                  <a:pt x="982730" y="1191243"/>
                </a:cubicBezTo>
                <a:cubicBezTo>
                  <a:pt x="982730" y="1197419"/>
                  <a:pt x="977723" y="1202426"/>
                  <a:pt x="971547" y="1202426"/>
                </a:cubicBezTo>
                <a:cubicBezTo>
                  <a:pt x="965371" y="1202426"/>
                  <a:pt x="960364" y="1197419"/>
                  <a:pt x="960364" y="1191243"/>
                </a:cubicBezTo>
                <a:cubicBezTo>
                  <a:pt x="960364" y="1185067"/>
                  <a:pt x="965371" y="1180060"/>
                  <a:pt x="971547" y="1180060"/>
                </a:cubicBezTo>
                <a:close/>
                <a:moveTo>
                  <a:pt x="2056889" y="1173482"/>
                </a:moveTo>
                <a:cubicBezTo>
                  <a:pt x="2064518" y="1173482"/>
                  <a:pt x="2070703" y="1179078"/>
                  <a:pt x="2070703" y="1185980"/>
                </a:cubicBezTo>
                <a:cubicBezTo>
                  <a:pt x="2070703" y="1192882"/>
                  <a:pt x="2064518" y="1198478"/>
                  <a:pt x="2056889" y="1198478"/>
                </a:cubicBezTo>
                <a:cubicBezTo>
                  <a:pt x="2049260" y="1198478"/>
                  <a:pt x="2043075" y="1192882"/>
                  <a:pt x="2043075" y="1185980"/>
                </a:cubicBezTo>
                <a:cubicBezTo>
                  <a:pt x="2043075" y="1179078"/>
                  <a:pt x="2049260" y="1173482"/>
                  <a:pt x="2056889" y="1173482"/>
                </a:cubicBezTo>
                <a:close/>
                <a:moveTo>
                  <a:pt x="643313" y="1170852"/>
                </a:moveTo>
                <a:cubicBezTo>
                  <a:pt x="657845" y="1170852"/>
                  <a:pt x="669625" y="1182632"/>
                  <a:pt x="669625" y="1197164"/>
                </a:cubicBezTo>
                <a:cubicBezTo>
                  <a:pt x="669625" y="1211696"/>
                  <a:pt x="657845" y="1223476"/>
                  <a:pt x="643313" y="1223476"/>
                </a:cubicBezTo>
                <a:cubicBezTo>
                  <a:pt x="628781" y="1223476"/>
                  <a:pt x="617001" y="1211696"/>
                  <a:pt x="617001" y="1197164"/>
                </a:cubicBezTo>
                <a:cubicBezTo>
                  <a:pt x="617001" y="1182632"/>
                  <a:pt x="628781" y="1170852"/>
                  <a:pt x="643313" y="1170852"/>
                </a:cubicBezTo>
                <a:close/>
                <a:moveTo>
                  <a:pt x="150632" y="1170852"/>
                </a:moveTo>
                <a:cubicBezTo>
                  <a:pt x="152448" y="1170852"/>
                  <a:pt x="153921" y="1172325"/>
                  <a:pt x="153921" y="1174141"/>
                </a:cubicBezTo>
                <a:cubicBezTo>
                  <a:pt x="153921" y="1175957"/>
                  <a:pt x="152448" y="1177430"/>
                  <a:pt x="150632" y="1177430"/>
                </a:cubicBezTo>
                <a:cubicBezTo>
                  <a:pt x="148816" y="1177430"/>
                  <a:pt x="147343" y="1175957"/>
                  <a:pt x="147343" y="1174141"/>
                </a:cubicBezTo>
                <a:cubicBezTo>
                  <a:pt x="147343" y="1172325"/>
                  <a:pt x="148816" y="1170852"/>
                  <a:pt x="150632" y="1170852"/>
                </a:cubicBezTo>
                <a:close/>
                <a:moveTo>
                  <a:pt x="2784396" y="1164274"/>
                </a:moveTo>
                <a:cubicBezTo>
                  <a:pt x="2794931" y="1164274"/>
                  <a:pt x="2803472" y="1173403"/>
                  <a:pt x="2803472" y="1184665"/>
                </a:cubicBezTo>
                <a:cubicBezTo>
                  <a:pt x="2803472" y="1195927"/>
                  <a:pt x="2794931" y="1205056"/>
                  <a:pt x="2784396" y="1205056"/>
                </a:cubicBezTo>
                <a:cubicBezTo>
                  <a:pt x="2773861" y="1205056"/>
                  <a:pt x="2765320" y="1195927"/>
                  <a:pt x="2765320" y="1184665"/>
                </a:cubicBezTo>
                <a:cubicBezTo>
                  <a:pt x="2765320" y="1173403"/>
                  <a:pt x="2773861" y="1164274"/>
                  <a:pt x="2784396" y="1164274"/>
                </a:cubicBezTo>
                <a:close/>
                <a:moveTo>
                  <a:pt x="2383807" y="1157696"/>
                </a:moveTo>
                <a:cubicBezTo>
                  <a:pt x="2401245" y="1157696"/>
                  <a:pt x="2415381" y="1172421"/>
                  <a:pt x="2415381" y="1190585"/>
                </a:cubicBezTo>
                <a:cubicBezTo>
                  <a:pt x="2415381" y="1208749"/>
                  <a:pt x="2401245" y="1223474"/>
                  <a:pt x="2383807" y="1223474"/>
                </a:cubicBezTo>
                <a:cubicBezTo>
                  <a:pt x="2366369" y="1223474"/>
                  <a:pt x="2352233" y="1208749"/>
                  <a:pt x="2352233" y="1190585"/>
                </a:cubicBezTo>
                <a:cubicBezTo>
                  <a:pt x="2352233" y="1172421"/>
                  <a:pt x="2366369" y="1157696"/>
                  <a:pt x="2383807" y="1157696"/>
                </a:cubicBezTo>
                <a:close/>
                <a:moveTo>
                  <a:pt x="549907" y="1155065"/>
                </a:moveTo>
                <a:cubicBezTo>
                  <a:pt x="562985" y="1155065"/>
                  <a:pt x="573587" y="1164784"/>
                  <a:pt x="573587" y="1176772"/>
                </a:cubicBezTo>
                <a:cubicBezTo>
                  <a:pt x="573587" y="1188760"/>
                  <a:pt x="562985" y="1198479"/>
                  <a:pt x="549907" y="1198479"/>
                </a:cubicBezTo>
                <a:cubicBezTo>
                  <a:pt x="536829" y="1198479"/>
                  <a:pt x="526227" y="1188760"/>
                  <a:pt x="526227" y="1176772"/>
                </a:cubicBezTo>
                <a:cubicBezTo>
                  <a:pt x="526227" y="1164784"/>
                  <a:pt x="536829" y="1155065"/>
                  <a:pt x="549907" y="1155065"/>
                </a:cubicBezTo>
                <a:close/>
                <a:moveTo>
                  <a:pt x="2876486" y="1152434"/>
                </a:moveTo>
                <a:cubicBezTo>
                  <a:pt x="2884115" y="1152434"/>
                  <a:pt x="2890300" y="1158030"/>
                  <a:pt x="2890300" y="1164932"/>
                </a:cubicBezTo>
                <a:cubicBezTo>
                  <a:pt x="2890300" y="1171834"/>
                  <a:pt x="2884115" y="1177430"/>
                  <a:pt x="2876486" y="1177430"/>
                </a:cubicBezTo>
                <a:cubicBezTo>
                  <a:pt x="2868857" y="1177430"/>
                  <a:pt x="2862672" y="1171834"/>
                  <a:pt x="2862672" y="1164932"/>
                </a:cubicBezTo>
                <a:cubicBezTo>
                  <a:pt x="2862672" y="1158030"/>
                  <a:pt x="2868857" y="1152434"/>
                  <a:pt x="2876486" y="1152434"/>
                </a:cubicBezTo>
                <a:close/>
                <a:moveTo>
                  <a:pt x="1126783" y="1152433"/>
                </a:moveTo>
                <a:cubicBezTo>
                  <a:pt x="1127146" y="1152433"/>
                  <a:pt x="1127441" y="1152728"/>
                  <a:pt x="1127441" y="1153091"/>
                </a:cubicBezTo>
                <a:cubicBezTo>
                  <a:pt x="1127441" y="1153454"/>
                  <a:pt x="1127146" y="1153749"/>
                  <a:pt x="1126783" y="1153749"/>
                </a:cubicBezTo>
                <a:cubicBezTo>
                  <a:pt x="1126420" y="1153749"/>
                  <a:pt x="1126125" y="1153454"/>
                  <a:pt x="1126125" y="1153091"/>
                </a:cubicBezTo>
                <a:cubicBezTo>
                  <a:pt x="1126125" y="1152728"/>
                  <a:pt x="1126420" y="1152433"/>
                  <a:pt x="1126783" y="1152433"/>
                </a:cubicBezTo>
                <a:close/>
                <a:moveTo>
                  <a:pt x="58545" y="1148487"/>
                </a:moveTo>
                <a:cubicBezTo>
                  <a:pt x="61089" y="1148487"/>
                  <a:pt x="63151" y="1150549"/>
                  <a:pt x="63151" y="1153092"/>
                </a:cubicBezTo>
                <a:cubicBezTo>
                  <a:pt x="63151" y="1155636"/>
                  <a:pt x="61089" y="1157698"/>
                  <a:pt x="58545" y="1157698"/>
                </a:cubicBezTo>
                <a:cubicBezTo>
                  <a:pt x="56002" y="1157698"/>
                  <a:pt x="53940" y="1155636"/>
                  <a:pt x="53940" y="1153092"/>
                </a:cubicBezTo>
                <a:cubicBezTo>
                  <a:pt x="53940" y="1150549"/>
                  <a:pt x="56002" y="1148487"/>
                  <a:pt x="58545" y="1148487"/>
                </a:cubicBezTo>
                <a:close/>
                <a:moveTo>
                  <a:pt x="872879" y="1145856"/>
                </a:moveTo>
                <a:cubicBezTo>
                  <a:pt x="884867" y="1145856"/>
                  <a:pt x="894586" y="1154985"/>
                  <a:pt x="894586" y="1166247"/>
                </a:cubicBezTo>
                <a:cubicBezTo>
                  <a:pt x="894586" y="1177509"/>
                  <a:pt x="884867" y="1186638"/>
                  <a:pt x="872879" y="1186638"/>
                </a:cubicBezTo>
                <a:cubicBezTo>
                  <a:pt x="860891" y="1186638"/>
                  <a:pt x="851172" y="1177509"/>
                  <a:pt x="851172" y="1166247"/>
                </a:cubicBezTo>
                <a:cubicBezTo>
                  <a:pt x="851172" y="1154985"/>
                  <a:pt x="860891" y="1145856"/>
                  <a:pt x="872879" y="1145856"/>
                </a:cubicBezTo>
                <a:close/>
                <a:moveTo>
                  <a:pt x="2477870" y="1139278"/>
                </a:moveTo>
                <a:cubicBezTo>
                  <a:pt x="2494944" y="1139278"/>
                  <a:pt x="2508786" y="1153414"/>
                  <a:pt x="2508786" y="1170852"/>
                </a:cubicBezTo>
                <a:cubicBezTo>
                  <a:pt x="2508786" y="1188290"/>
                  <a:pt x="2494944" y="1202426"/>
                  <a:pt x="2477870" y="1202426"/>
                </a:cubicBezTo>
                <a:cubicBezTo>
                  <a:pt x="2460796" y="1202426"/>
                  <a:pt x="2446954" y="1188290"/>
                  <a:pt x="2446954" y="1170852"/>
                </a:cubicBezTo>
                <a:cubicBezTo>
                  <a:pt x="2446954" y="1153414"/>
                  <a:pt x="2460796" y="1139278"/>
                  <a:pt x="2477870" y="1139278"/>
                </a:cubicBezTo>
                <a:close/>
                <a:moveTo>
                  <a:pt x="2154241" y="1139278"/>
                </a:moveTo>
                <a:cubicBezTo>
                  <a:pt x="2165503" y="1139278"/>
                  <a:pt x="2174633" y="1148997"/>
                  <a:pt x="2174633" y="1160985"/>
                </a:cubicBezTo>
                <a:cubicBezTo>
                  <a:pt x="2174633" y="1172973"/>
                  <a:pt x="2165503" y="1182692"/>
                  <a:pt x="2154241" y="1182692"/>
                </a:cubicBezTo>
                <a:cubicBezTo>
                  <a:pt x="2142979" y="1182692"/>
                  <a:pt x="2133849" y="1172973"/>
                  <a:pt x="2133849" y="1160985"/>
                </a:cubicBezTo>
                <a:cubicBezTo>
                  <a:pt x="2133849" y="1148997"/>
                  <a:pt x="2142979" y="1139278"/>
                  <a:pt x="2154241" y="1139278"/>
                </a:cubicBezTo>
                <a:close/>
                <a:moveTo>
                  <a:pt x="2969235" y="1136647"/>
                </a:moveTo>
                <a:cubicBezTo>
                  <a:pt x="2972868" y="1136647"/>
                  <a:pt x="2975813" y="1139297"/>
                  <a:pt x="2975813" y="1142567"/>
                </a:cubicBezTo>
                <a:cubicBezTo>
                  <a:pt x="2975813" y="1145837"/>
                  <a:pt x="2972868" y="1148487"/>
                  <a:pt x="2969235" y="1148487"/>
                </a:cubicBezTo>
                <a:cubicBezTo>
                  <a:pt x="2965602" y="1148487"/>
                  <a:pt x="2962657" y="1145837"/>
                  <a:pt x="2962657" y="1142567"/>
                </a:cubicBezTo>
                <a:cubicBezTo>
                  <a:pt x="2962657" y="1139297"/>
                  <a:pt x="2965602" y="1136647"/>
                  <a:pt x="2969235" y="1136647"/>
                </a:cubicBezTo>
                <a:close/>
                <a:moveTo>
                  <a:pt x="457160" y="1136647"/>
                </a:moveTo>
                <a:cubicBezTo>
                  <a:pt x="467695" y="1136647"/>
                  <a:pt x="476236" y="1144893"/>
                  <a:pt x="476236" y="1155065"/>
                </a:cubicBezTo>
                <a:cubicBezTo>
                  <a:pt x="476236" y="1165237"/>
                  <a:pt x="467695" y="1173483"/>
                  <a:pt x="457160" y="1173483"/>
                </a:cubicBezTo>
                <a:cubicBezTo>
                  <a:pt x="446625" y="1173483"/>
                  <a:pt x="438084" y="1165237"/>
                  <a:pt x="438084" y="1155065"/>
                </a:cubicBezTo>
                <a:cubicBezTo>
                  <a:pt x="438084" y="1144893"/>
                  <a:pt x="446625" y="1136647"/>
                  <a:pt x="457160" y="1136647"/>
                </a:cubicBezTo>
                <a:close/>
                <a:moveTo>
                  <a:pt x="2571932" y="1120860"/>
                </a:moveTo>
                <a:cubicBezTo>
                  <a:pt x="2587190" y="1120860"/>
                  <a:pt x="2599559" y="1133524"/>
                  <a:pt x="2599559" y="1149145"/>
                </a:cubicBezTo>
                <a:cubicBezTo>
                  <a:pt x="2599559" y="1164766"/>
                  <a:pt x="2587190" y="1177430"/>
                  <a:pt x="2571932" y="1177430"/>
                </a:cubicBezTo>
                <a:cubicBezTo>
                  <a:pt x="2556674" y="1177430"/>
                  <a:pt x="2544305" y="1164766"/>
                  <a:pt x="2544305" y="1149145"/>
                </a:cubicBezTo>
                <a:cubicBezTo>
                  <a:pt x="2544305" y="1133524"/>
                  <a:pt x="2556674" y="1120860"/>
                  <a:pt x="2571932" y="1120860"/>
                </a:cubicBezTo>
                <a:close/>
                <a:moveTo>
                  <a:pt x="363097" y="1120860"/>
                </a:moveTo>
                <a:cubicBezTo>
                  <a:pt x="371816" y="1120860"/>
                  <a:pt x="378884" y="1127045"/>
                  <a:pt x="378884" y="1134674"/>
                </a:cubicBezTo>
                <a:cubicBezTo>
                  <a:pt x="378884" y="1142303"/>
                  <a:pt x="371816" y="1148488"/>
                  <a:pt x="363097" y="1148488"/>
                </a:cubicBezTo>
                <a:cubicBezTo>
                  <a:pt x="354378" y="1148488"/>
                  <a:pt x="347310" y="1142303"/>
                  <a:pt x="347310" y="1134674"/>
                </a:cubicBezTo>
                <a:cubicBezTo>
                  <a:pt x="347310" y="1127045"/>
                  <a:pt x="354378" y="1120860"/>
                  <a:pt x="363097" y="1120860"/>
                </a:cubicBezTo>
                <a:close/>
                <a:moveTo>
                  <a:pt x="1023511" y="1114282"/>
                </a:moveTo>
                <a:cubicBezTo>
                  <a:pt x="1028597" y="1114282"/>
                  <a:pt x="1032720" y="1118405"/>
                  <a:pt x="1032720" y="1123491"/>
                </a:cubicBezTo>
                <a:cubicBezTo>
                  <a:pt x="1032720" y="1128577"/>
                  <a:pt x="1028597" y="1132700"/>
                  <a:pt x="1023511" y="1132700"/>
                </a:cubicBezTo>
                <a:cubicBezTo>
                  <a:pt x="1018425" y="1132700"/>
                  <a:pt x="1014302" y="1128577"/>
                  <a:pt x="1014302" y="1123491"/>
                </a:cubicBezTo>
                <a:cubicBezTo>
                  <a:pt x="1014302" y="1118405"/>
                  <a:pt x="1018425" y="1114282"/>
                  <a:pt x="1023511" y="1114282"/>
                </a:cubicBezTo>
                <a:close/>
                <a:moveTo>
                  <a:pt x="776843" y="1114282"/>
                </a:moveTo>
                <a:cubicBezTo>
                  <a:pt x="792464" y="1114282"/>
                  <a:pt x="805128" y="1126946"/>
                  <a:pt x="805128" y="1142567"/>
                </a:cubicBezTo>
                <a:cubicBezTo>
                  <a:pt x="805128" y="1158188"/>
                  <a:pt x="792464" y="1170852"/>
                  <a:pt x="776843" y="1170852"/>
                </a:cubicBezTo>
                <a:cubicBezTo>
                  <a:pt x="761222" y="1170852"/>
                  <a:pt x="748558" y="1158188"/>
                  <a:pt x="748558" y="1142567"/>
                </a:cubicBezTo>
                <a:cubicBezTo>
                  <a:pt x="748558" y="1126946"/>
                  <a:pt x="761222" y="1114282"/>
                  <a:pt x="776843" y="1114282"/>
                </a:cubicBezTo>
                <a:close/>
                <a:moveTo>
                  <a:pt x="2251592" y="1107705"/>
                </a:moveTo>
                <a:cubicBezTo>
                  <a:pt x="2267940" y="1107705"/>
                  <a:pt x="2281192" y="1120957"/>
                  <a:pt x="2281192" y="1137305"/>
                </a:cubicBezTo>
                <a:cubicBezTo>
                  <a:pt x="2281192" y="1153653"/>
                  <a:pt x="2267940" y="1166905"/>
                  <a:pt x="2251592" y="1166905"/>
                </a:cubicBezTo>
                <a:cubicBezTo>
                  <a:pt x="2235244" y="1166905"/>
                  <a:pt x="2221992" y="1153653"/>
                  <a:pt x="2221992" y="1137305"/>
                </a:cubicBezTo>
                <a:cubicBezTo>
                  <a:pt x="2221992" y="1120957"/>
                  <a:pt x="2235244" y="1107705"/>
                  <a:pt x="2251592" y="1107705"/>
                </a:cubicBezTo>
                <a:close/>
                <a:moveTo>
                  <a:pt x="2004266" y="1107704"/>
                </a:moveTo>
                <a:cubicBezTo>
                  <a:pt x="2010442" y="1107704"/>
                  <a:pt x="2015449" y="1112711"/>
                  <a:pt x="2015449" y="1118887"/>
                </a:cubicBezTo>
                <a:cubicBezTo>
                  <a:pt x="2015449" y="1125063"/>
                  <a:pt x="2010442" y="1130070"/>
                  <a:pt x="2004266" y="1130070"/>
                </a:cubicBezTo>
                <a:cubicBezTo>
                  <a:pt x="1998090" y="1130070"/>
                  <a:pt x="1993083" y="1125063"/>
                  <a:pt x="1993083" y="1118887"/>
                </a:cubicBezTo>
                <a:cubicBezTo>
                  <a:pt x="1993083" y="1112711"/>
                  <a:pt x="1998090" y="1107704"/>
                  <a:pt x="2004266" y="1107704"/>
                </a:cubicBezTo>
                <a:close/>
                <a:moveTo>
                  <a:pt x="2664022" y="1101127"/>
                </a:moveTo>
                <a:cubicBezTo>
                  <a:pt x="2677100" y="1101127"/>
                  <a:pt x="2687702" y="1112613"/>
                  <a:pt x="2687702" y="1126781"/>
                </a:cubicBezTo>
                <a:cubicBezTo>
                  <a:pt x="2687702" y="1140949"/>
                  <a:pt x="2677100" y="1152435"/>
                  <a:pt x="2664022" y="1152435"/>
                </a:cubicBezTo>
                <a:cubicBezTo>
                  <a:pt x="2650944" y="1152435"/>
                  <a:pt x="2640342" y="1140949"/>
                  <a:pt x="2640342" y="1126781"/>
                </a:cubicBezTo>
                <a:cubicBezTo>
                  <a:pt x="2640342" y="1112613"/>
                  <a:pt x="2650944" y="1101127"/>
                  <a:pt x="2664022" y="1101127"/>
                </a:cubicBezTo>
                <a:close/>
                <a:moveTo>
                  <a:pt x="269033" y="1101127"/>
                </a:moveTo>
                <a:cubicBezTo>
                  <a:pt x="275935" y="1101127"/>
                  <a:pt x="281531" y="1106723"/>
                  <a:pt x="281531" y="1113625"/>
                </a:cubicBezTo>
                <a:cubicBezTo>
                  <a:pt x="281531" y="1120527"/>
                  <a:pt x="275935" y="1126123"/>
                  <a:pt x="269033" y="1126123"/>
                </a:cubicBezTo>
                <a:cubicBezTo>
                  <a:pt x="262131" y="1126123"/>
                  <a:pt x="256535" y="1120527"/>
                  <a:pt x="256535" y="1113625"/>
                </a:cubicBezTo>
                <a:cubicBezTo>
                  <a:pt x="256535" y="1106723"/>
                  <a:pt x="262131" y="1101127"/>
                  <a:pt x="269033" y="1101127"/>
                </a:cubicBezTo>
                <a:close/>
                <a:moveTo>
                  <a:pt x="680806" y="1095865"/>
                </a:moveTo>
                <a:cubicBezTo>
                  <a:pt x="695701" y="1095865"/>
                  <a:pt x="707775" y="1107645"/>
                  <a:pt x="707775" y="1122177"/>
                </a:cubicBezTo>
                <a:cubicBezTo>
                  <a:pt x="707775" y="1136709"/>
                  <a:pt x="695701" y="1148489"/>
                  <a:pt x="680806" y="1148489"/>
                </a:cubicBezTo>
                <a:cubicBezTo>
                  <a:pt x="665911" y="1148489"/>
                  <a:pt x="653837" y="1136709"/>
                  <a:pt x="653837" y="1122177"/>
                </a:cubicBezTo>
                <a:cubicBezTo>
                  <a:pt x="653837" y="1107645"/>
                  <a:pt x="665911" y="1095865"/>
                  <a:pt x="680806" y="1095865"/>
                </a:cubicBezTo>
                <a:close/>
                <a:moveTo>
                  <a:pt x="1831927" y="1095864"/>
                </a:moveTo>
                <a:cubicBezTo>
                  <a:pt x="1833017" y="1095864"/>
                  <a:pt x="1833901" y="1096453"/>
                  <a:pt x="1833901" y="1097180"/>
                </a:cubicBezTo>
                <a:cubicBezTo>
                  <a:pt x="1833901" y="1097907"/>
                  <a:pt x="1833017" y="1098496"/>
                  <a:pt x="1831927" y="1098496"/>
                </a:cubicBezTo>
                <a:cubicBezTo>
                  <a:pt x="1830836" y="1098496"/>
                  <a:pt x="1829953" y="1097907"/>
                  <a:pt x="1829953" y="1097180"/>
                </a:cubicBezTo>
                <a:cubicBezTo>
                  <a:pt x="1829953" y="1096453"/>
                  <a:pt x="1830836" y="1095864"/>
                  <a:pt x="1831927" y="1095864"/>
                </a:cubicBezTo>
                <a:close/>
                <a:moveTo>
                  <a:pt x="2756769" y="1091918"/>
                </a:moveTo>
                <a:cubicBezTo>
                  <a:pt x="2763671" y="1091918"/>
                  <a:pt x="2769267" y="1097514"/>
                  <a:pt x="2769267" y="1104416"/>
                </a:cubicBezTo>
                <a:cubicBezTo>
                  <a:pt x="2769267" y="1111318"/>
                  <a:pt x="2763671" y="1116914"/>
                  <a:pt x="2756769" y="1116914"/>
                </a:cubicBezTo>
                <a:cubicBezTo>
                  <a:pt x="2749867" y="1116914"/>
                  <a:pt x="2744271" y="1111318"/>
                  <a:pt x="2744271" y="1104416"/>
                </a:cubicBezTo>
                <a:cubicBezTo>
                  <a:pt x="2744271" y="1097514"/>
                  <a:pt x="2749867" y="1091918"/>
                  <a:pt x="2756769" y="1091918"/>
                </a:cubicBezTo>
                <a:close/>
                <a:moveTo>
                  <a:pt x="177602" y="1086656"/>
                </a:moveTo>
                <a:cubicBezTo>
                  <a:pt x="181962" y="1086656"/>
                  <a:pt x="185496" y="1089306"/>
                  <a:pt x="185496" y="1092576"/>
                </a:cubicBezTo>
                <a:cubicBezTo>
                  <a:pt x="185496" y="1095846"/>
                  <a:pt x="181962" y="1098496"/>
                  <a:pt x="177602" y="1098496"/>
                </a:cubicBezTo>
                <a:cubicBezTo>
                  <a:pt x="173242" y="1098496"/>
                  <a:pt x="169708" y="1095846"/>
                  <a:pt x="169708" y="1092576"/>
                </a:cubicBezTo>
                <a:cubicBezTo>
                  <a:pt x="169708" y="1089306"/>
                  <a:pt x="173242" y="1086656"/>
                  <a:pt x="177602" y="1086656"/>
                </a:cubicBezTo>
                <a:close/>
                <a:moveTo>
                  <a:pt x="2346971" y="1080078"/>
                </a:moveTo>
                <a:cubicBezTo>
                  <a:pt x="2365862" y="1080078"/>
                  <a:pt x="2381176" y="1095392"/>
                  <a:pt x="2381176" y="1114283"/>
                </a:cubicBezTo>
                <a:cubicBezTo>
                  <a:pt x="2381176" y="1133174"/>
                  <a:pt x="2365862" y="1148488"/>
                  <a:pt x="2346971" y="1148488"/>
                </a:cubicBezTo>
                <a:cubicBezTo>
                  <a:pt x="2328080" y="1148488"/>
                  <a:pt x="2312766" y="1133174"/>
                  <a:pt x="2312766" y="1114283"/>
                </a:cubicBezTo>
                <a:cubicBezTo>
                  <a:pt x="2312766" y="1095392"/>
                  <a:pt x="2328080" y="1080078"/>
                  <a:pt x="2346971" y="1080078"/>
                </a:cubicBezTo>
                <a:close/>
                <a:moveTo>
                  <a:pt x="583455" y="1080078"/>
                </a:moveTo>
                <a:cubicBezTo>
                  <a:pt x="594717" y="1080078"/>
                  <a:pt x="603847" y="1089207"/>
                  <a:pt x="603847" y="1100469"/>
                </a:cubicBezTo>
                <a:cubicBezTo>
                  <a:pt x="603847" y="1111731"/>
                  <a:pt x="594717" y="1120860"/>
                  <a:pt x="583455" y="1120860"/>
                </a:cubicBezTo>
                <a:cubicBezTo>
                  <a:pt x="572193" y="1120860"/>
                  <a:pt x="563063" y="1111731"/>
                  <a:pt x="563063" y="1100469"/>
                </a:cubicBezTo>
                <a:cubicBezTo>
                  <a:pt x="563063" y="1089207"/>
                  <a:pt x="572193" y="1080078"/>
                  <a:pt x="583455" y="1080078"/>
                </a:cubicBezTo>
                <a:close/>
                <a:moveTo>
                  <a:pt x="922213" y="1080077"/>
                </a:moveTo>
                <a:cubicBezTo>
                  <a:pt x="931659" y="1080077"/>
                  <a:pt x="939316" y="1087734"/>
                  <a:pt x="939316" y="1097180"/>
                </a:cubicBezTo>
                <a:cubicBezTo>
                  <a:pt x="939316" y="1106626"/>
                  <a:pt x="931659" y="1114283"/>
                  <a:pt x="922213" y="1114283"/>
                </a:cubicBezTo>
                <a:cubicBezTo>
                  <a:pt x="912767" y="1114283"/>
                  <a:pt x="905110" y="1106626"/>
                  <a:pt x="905110" y="1097180"/>
                </a:cubicBezTo>
                <a:cubicBezTo>
                  <a:pt x="905110" y="1087734"/>
                  <a:pt x="912767" y="1080077"/>
                  <a:pt x="922213" y="1080077"/>
                </a:cubicBezTo>
                <a:close/>
                <a:moveTo>
                  <a:pt x="2850174" y="1076131"/>
                </a:moveTo>
                <a:cubicBezTo>
                  <a:pt x="2853444" y="1076131"/>
                  <a:pt x="2856094" y="1079076"/>
                  <a:pt x="2856094" y="1082709"/>
                </a:cubicBezTo>
                <a:cubicBezTo>
                  <a:pt x="2856094" y="1086342"/>
                  <a:pt x="2853444" y="1089287"/>
                  <a:pt x="2850174" y="1089287"/>
                </a:cubicBezTo>
                <a:cubicBezTo>
                  <a:pt x="2846904" y="1089287"/>
                  <a:pt x="2844254" y="1086342"/>
                  <a:pt x="2844254" y="1082709"/>
                </a:cubicBezTo>
                <a:cubicBezTo>
                  <a:pt x="2844254" y="1079076"/>
                  <a:pt x="2846904" y="1076131"/>
                  <a:pt x="2850174" y="1076131"/>
                </a:cubicBezTo>
                <a:close/>
                <a:moveTo>
                  <a:pt x="2105564" y="1073500"/>
                </a:moveTo>
                <a:cubicBezTo>
                  <a:pt x="2116099" y="1073500"/>
                  <a:pt x="2124640" y="1082041"/>
                  <a:pt x="2124640" y="1092576"/>
                </a:cubicBezTo>
                <a:cubicBezTo>
                  <a:pt x="2124640" y="1103111"/>
                  <a:pt x="2116099" y="1111652"/>
                  <a:pt x="2105564" y="1111652"/>
                </a:cubicBezTo>
                <a:cubicBezTo>
                  <a:pt x="2095029" y="1111652"/>
                  <a:pt x="2086488" y="1103111"/>
                  <a:pt x="2086488" y="1092576"/>
                </a:cubicBezTo>
                <a:cubicBezTo>
                  <a:pt x="2086488" y="1082041"/>
                  <a:pt x="2095029" y="1073500"/>
                  <a:pt x="2105564" y="1073500"/>
                </a:cubicBezTo>
                <a:close/>
                <a:moveTo>
                  <a:pt x="84855" y="1066922"/>
                </a:moveTo>
                <a:cubicBezTo>
                  <a:pt x="86671" y="1066922"/>
                  <a:pt x="88144" y="1068395"/>
                  <a:pt x="88144" y="1070211"/>
                </a:cubicBezTo>
                <a:cubicBezTo>
                  <a:pt x="88144" y="1072027"/>
                  <a:pt x="86671" y="1073500"/>
                  <a:pt x="84855" y="1073500"/>
                </a:cubicBezTo>
                <a:cubicBezTo>
                  <a:pt x="83039" y="1073500"/>
                  <a:pt x="81566" y="1072027"/>
                  <a:pt x="81566" y="1070211"/>
                </a:cubicBezTo>
                <a:cubicBezTo>
                  <a:pt x="81566" y="1068395"/>
                  <a:pt x="83039" y="1066922"/>
                  <a:pt x="84855" y="1066922"/>
                </a:cubicBezTo>
                <a:close/>
                <a:moveTo>
                  <a:pt x="2442349" y="1061660"/>
                </a:moveTo>
                <a:cubicBezTo>
                  <a:pt x="2458697" y="1061660"/>
                  <a:pt x="2471949" y="1075502"/>
                  <a:pt x="2471949" y="1092576"/>
                </a:cubicBezTo>
                <a:cubicBezTo>
                  <a:pt x="2471949" y="1109650"/>
                  <a:pt x="2458697" y="1123492"/>
                  <a:pt x="2442349" y="1123492"/>
                </a:cubicBezTo>
                <a:cubicBezTo>
                  <a:pt x="2426001" y="1123492"/>
                  <a:pt x="2412749" y="1109650"/>
                  <a:pt x="2412749" y="1092576"/>
                </a:cubicBezTo>
                <a:cubicBezTo>
                  <a:pt x="2412749" y="1075502"/>
                  <a:pt x="2426001" y="1061660"/>
                  <a:pt x="2442349" y="1061660"/>
                </a:cubicBezTo>
                <a:close/>
                <a:moveTo>
                  <a:pt x="490049" y="1061660"/>
                </a:moveTo>
                <a:cubicBezTo>
                  <a:pt x="499858" y="1061660"/>
                  <a:pt x="507809" y="1069317"/>
                  <a:pt x="507809" y="1078763"/>
                </a:cubicBezTo>
                <a:cubicBezTo>
                  <a:pt x="507809" y="1088209"/>
                  <a:pt x="499858" y="1095866"/>
                  <a:pt x="490049" y="1095866"/>
                </a:cubicBezTo>
                <a:cubicBezTo>
                  <a:pt x="480240" y="1095866"/>
                  <a:pt x="472289" y="1088209"/>
                  <a:pt x="472289" y="1078763"/>
                </a:cubicBezTo>
                <a:cubicBezTo>
                  <a:pt x="472289" y="1069317"/>
                  <a:pt x="480240" y="1061660"/>
                  <a:pt x="490049" y="1061660"/>
                </a:cubicBezTo>
                <a:close/>
                <a:moveTo>
                  <a:pt x="2943581" y="1057713"/>
                </a:moveTo>
                <a:cubicBezTo>
                  <a:pt x="2945397" y="1057713"/>
                  <a:pt x="2946870" y="1059186"/>
                  <a:pt x="2946870" y="1061002"/>
                </a:cubicBezTo>
                <a:cubicBezTo>
                  <a:pt x="2946870" y="1062818"/>
                  <a:pt x="2945397" y="1064291"/>
                  <a:pt x="2943581" y="1064291"/>
                </a:cubicBezTo>
                <a:cubicBezTo>
                  <a:pt x="2941765" y="1064291"/>
                  <a:pt x="2940292" y="1062818"/>
                  <a:pt x="2940292" y="1061002"/>
                </a:cubicBezTo>
                <a:cubicBezTo>
                  <a:pt x="2940292" y="1059186"/>
                  <a:pt x="2941765" y="1057713"/>
                  <a:pt x="2943581" y="1057713"/>
                </a:cubicBezTo>
                <a:close/>
                <a:moveTo>
                  <a:pt x="1943092" y="1055082"/>
                </a:moveTo>
                <a:cubicBezTo>
                  <a:pt x="1946724" y="1055082"/>
                  <a:pt x="1949670" y="1057144"/>
                  <a:pt x="1949670" y="1059687"/>
                </a:cubicBezTo>
                <a:cubicBezTo>
                  <a:pt x="1949670" y="1062231"/>
                  <a:pt x="1946724" y="1064293"/>
                  <a:pt x="1943092" y="1064293"/>
                </a:cubicBezTo>
                <a:cubicBezTo>
                  <a:pt x="1939459" y="1064293"/>
                  <a:pt x="1936514" y="1062231"/>
                  <a:pt x="1936514" y="1059687"/>
                </a:cubicBezTo>
                <a:cubicBezTo>
                  <a:pt x="1936514" y="1057144"/>
                  <a:pt x="1939459" y="1055082"/>
                  <a:pt x="1943092" y="1055082"/>
                </a:cubicBezTo>
                <a:close/>
                <a:moveTo>
                  <a:pt x="1082712" y="1055082"/>
                </a:moveTo>
                <a:cubicBezTo>
                  <a:pt x="1087798" y="1055082"/>
                  <a:pt x="1091921" y="1059205"/>
                  <a:pt x="1091921" y="1064291"/>
                </a:cubicBezTo>
                <a:cubicBezTo>
                  <a:pt x="1091921" y="1069377"/>
                  <a:pt x="1087798" y="1073500"/>
                  <a:pt x="1082712" y="1073500"/>
                </a:cubicBezTo>
                <a:cubicBezTo>
                  <a:pt x="1077626" y="1073500"/>
                  <a:pt x="1073503" y="1069377"/>
                  <a:pt x="1073503" y="1064291"/>
                </a:cubicBezTo>
                <a:cubicBezTo>
                  <a:pt x="1073503" y="1059205"/>
                  <a:pt x="1077626" y="1055082"/>
                  <a:pt x="1082712" y="1055082"/>
                </a:cubicBezTo>
                <a:close/>
                <a:moveTo>
                  <a:pt x="2537728" y="1045873"/>
                </a:moveTo>
                <a:cubicBezTo>
                  <a:pt x="2551533" y="1045873"/>
                  <a:pt x="2562724" y="1057064"/>
                  <a:pt x="2562724" y="1070869"/>
                </a:cubicBezTo>
                <a:cubicBezTo>
                  <a:pt x="2562724" y="1084674"/>
                  <a:pt x="2551533" y="1095865"/>
                  <a:pt x="2537728" y="1095865"/>
                </a:cubicBezTo>
                <a:cubicBezTo>
                  <a:pt x="2523923" y="1095865"/>
                  <a:pt x="2512732" y="1084674"/>
                  <a:pt x="2512732" y="1070869"/>
                </a:cubicBezTo>
                <a:cubicBezTo>
                  <a:pt x="2512732" y="1057064"/>
                  <a:pt x="2523923" y="1045873"/>
                  <a:pt x="2537728" y="1045873"/>
                </a:cubicBezTo>
                <a:close/>
                <a:moveTo>
                  <a:pt x="821572" y="1045873"/>
                </a:moveTo>
                <a:cubicBezTo>
                  <a:pt x="836467" y="1045873"/>
                  <a:pt x="848541" y="1057653"/>
                  <a:pt x="848541" y="1072185"/>
                </a:cubicBezTo>
                <a:cubicBezTo>
                  <a:pt x="848541" y="1086717"/>
                  <a:pt x="836467" y="1098497"/>
                  <a:pt x="821572" y="1098497"/>
                </a:cubicBezTo>
                <a:cubicBezTo>
                  <a:pt x="806677" y="1098497"/>
                  <a:pt x="794603" y="1086717"/>
                  <a:pt x="794603" y="1072185"/>
                </a:cubicBezTo>
                <a:cubicBezTo>
                  <a:pt x="794603" y="1057653"/>
                  <a:pt x="806677" y="1045873"/>
                  <a:pt x="821572" y="1045873"/>
                </a:cubicBezTo>
                <a:close/>
                <a:moveTo>
                  <a:pt x="396645" y="1041927"/>
                </a:moveTo>
                <a:cubicBezTo>
                  <a:pt x="404274" y="1041927"/>
                  <a:pt x="410459" y="1048406"/>
                  <a:pt x="410459" y="1056398"/>
                </a:cubicBezTo>
                <a:cubicBezTo>
                  <a:pt x="410459" y="1064390"/>
                  <a:pt x="404274" y="1070869"/>
                  <a:pt x="396645" y="1070869"/>
                </a:cubicBezTo>
                <a:cubicBezTo>
                  <a:pt x="389016" y="1070869"/>
                  <a:pt x="382831" y="1064390"/>
                  <a:pt x="382831" y="1056398"/>
                </a:cubicBezTo>
                <a:cubicBezTo>
                  <a:pt x="382831" y="1048406"/>
                  <a:pt x="389016" y="1041927"/>
                  <a:pt x="396645" y="1041927"/>
                </a:cubicBezTo>
                <a:close/>
                <a:moveTo>
                  <a:pt x="2204232" y="1039295"/>
                </a:moveTo>
                <a:cubicBezTo>
                  <a:pt x="2219127" y="1039295"/>
                  <a:pt x="2231201" y="1051075"/>
                  <a:pt x="2231201" y="1065607"/>
                </a:cubicBezTo>
                <a:cubicBezTo>
                  <a:pt x="2231201" y="1080139"/>
                  <a:pt x="2219127" y="1091919"/>
                  <a:pt x="2204232" y="1091919"/>
                </a:cubicBezTo>
                <a:cubicBezTo>
                  <a:pt x="2189337" y="1091919"/>
                  <a:pt x="2177263" y="1080139"/>
                  <a:pt x="2177263" y="1065607"/>
                </a:cubicBezTo>
                <a:cubicBezTo>
                  <a:pt x="2177263" y="1051075"/>
                  <a:pt x="2189337" y="1039295"/>
                  <a:pt x="2204232" y="1039295"/>
                </a:cubicBezTo>
                <a:close/>
                <a:moveTo>
                  <a:pt x="2631133" y="1026140"/>
                </a:moveTo>
                <a:cubicBezTo>
                  <a:pt x="2641305" y="1026140"/>
                  <a:pt x="2649551" y="1035269"/>
                  <a:pt x="2649551" y="1046531"/>
                </a:cubicBezTo>
                <a:cubicBezTo>
                  <a:pt x="2649551" y="1057793"/>
                  <a:pt x="2641305" y="1066922"/>
                  <a:pt x="2631133" y="1066922"/>
                </a:cubicBezTo>
                <a:cubicBezTo>
                  <a:pt x="2620961" y="1066922"/>
                  <a:pt x="2612715" y="1057793"/>
                  <a:pt x="2612715" y="1046531"/>
                </a:cubicBezTo>
                <a:cubicBezTo>
                  <a:pt x="2612715" y="1035269"/>
                  <a:pt x="2620961" y="1026140"/>
                  <a:pt x="2631133" y="1026140"/>
                </a:cubicBezTo>
                <a:close/>
                <a:moveTo>
                  <a:pt x="302581" y="1023509"/>
                </a:moveTo>
                <a:cubicBezTo>
                  <a:pt x="308394" y="1023509"/>
                  <a:pt x="313106" y="1028516"/>
                  <a:pt x="313106" y="1034692"/>
                </a:cubicBezTo>
                <a:cubicBezTo>
                  <a:pt x="313106" y="1040868"/>
                  <a:pt x="308394" y="1045875"/>
                  <a:pt x="302581" y="1045875"/>
                </a:cubicBezTo>
                <a:cubicBezTo>
                  <a:pt x="296768" y="1045875"/>
                  <a:pt x="292056" y="1040868"/>
                  <a:pt x="292056" y="1034692"/>
                </a:cubicBezTo>
                <a:cubicBezTo>
                  <a:pt x="292056" y="1028516"/>
                  <a:pt x="296768" y="1023509"/>
                  <a:pt x="302581" y="1023509"/>
                </a:cubicBezTo>
                <a:close/>
                <a:moveTo>
                  <a:pt x="1345167" y="1023508"/>
                </a:moveTo>
                <a:cubicBezTo>
                  <a:pt x="1346983" y="1023508"/>
                  <a:pt x="1348456" y="1024097"/>
                  <a:pt x="1348456" y="1024824"/>
                </a:cubicBezTo>
                <a:cubicBezTo>
                  <a:pt x="1348456" y="1025551"/>
                  <a:pt x="1346983" y="1026140"/>
                  <a:pt x="1345167" y="1026140"/>
                </a:cubicBezTo>
                <a:cubicBezTo>
                  <a:pt x="1343351" y="1026140"/>
                  <a:pt x="1341878" y="1025551"/>
                  <a:pt x="1341878" y="1024824"/>
                </a:cubicBezTo>
                <a:cubicBezTo>
                  <a:pt x="1341878" y="1024097"/>
                  <a:pt x="1343351" y="1023508"/>
                  <a:pt x="1345167" y="1023508"/>
                </a:cubicBezTo>
                <a:close/>
                <a:moveTo>
                  <a:pt x="1680636" y="1020877"/>
                </a:moveTo>
                <a:cubicBezTo>
                  <a:pt x="1682452" y="1020877"/>
                  <a:pt x="1683925" y="1022055"/>
                  <a:pt x="1683925" y="1023508"/>
                </a:cubicBezTo>
                <a:cubicBezTo>
                  <a:pt x="1683925" y="1024961"/>
                  <a:pt x="1682452" y="1026139"/>
                  <a:pt x="1680636" y="1026139"/>
                </a:cubicBezTo>
                <a:cubicBezTo>
                  <a:pt x="1678820" y="1026139"/>
                  <a:pt x="1677347" y="1024961"/>
                  <a:pt x="1677347" y="1023508"/>
                </a:cubicBezTo>
                <a:cubicBezTo>
                  <a:pt x="1677347" y="1022055"/>
                  <a:pt x="1678820" y="1020877"/>
                  <a:pt x="1680636" y="1020877"/>
                </a:cubicBezTo>
                <a:close/>
                <a:moveTo>
                  <a:pt x="724220" y="1016931"/>
                </a:moveTo>
                <a:cubicBezTo>
                  <a:pt x="740568" y="1016931"/>
                  <a:pt x="753820" y="1030183"/>
                  <a:pt x="753820" y="1046531"/>
                </a:cubicBezTo>
                <a:cubicBezTo>
                  <a:pt x="753820" y="1062879"/>
                  <a:pt x="740568" y="1076131"/>
                  <a:pt x="724220" y="1076131"/>
                </a:cubicBezTo>
                <a:cubicBezTo>
                  <a:pt x="707872" y="1076131"/>
                  <a:pt x="694620" y="1062879"/>
                  <a:pt x="694620" y="1046531"/>
                </a:cubicBezTo>
                <a:cubicBezTo>
                  <a:pt x="694620" y="1030183"/>
                  <a:pt x="707872" y="1016931"/>
                  <a:pt x="724220" y="1016931"/>
                </a:cubicBezTo>
                <a:close/>
                <a:moveTo>
                  <a:pt x="2725195" y="1014300"/>
                </a:moveTo>
                <a:cubicBezTo>
                  <a:pt x="2732097" y="1014300"/>
                  <a:pt x="2737693" y="1019896"/>
                  <a:pt x="2737693" y="1026798"/>
                </a:cubicBezTo>
                <a:cubicBezTo>
                  <a:pt x="2737693" y="1033700"/>
                  <a:pt x="2732097" y="1039296"/>
                  <a:pt x="2725195" y="1039296"/>
                </a:cubicBezTo>
                <a:cubicBezTo>
                  <a:pt x="2718293" y="1039296"/>
                  <a:pt x="2712697" y="1033700"/>
                  <a:pt x="2712697" y="1026798"/>
                </a:cubicBezTo>
                <a:cubicBezTo>
                  <a:pt x="2712697" y="1019896"/>
                  <a:pt x="2718293" y="1014300"/>
                  <a:pt x="2725195" y="1014300"/>
                </a:cubicBezTo>
                <a:close/>
                <a:moveTo>
                  <a:pt x="978124" y="1014299"/>
                </a:moveTo>
                <a:cubicBezTo>
                  <a:pt x="987933" y="1014299"/>
                  <a:pt x="995884" y="1022545"/>
                  <a:pt x="995884" y="1032717"/>
                </a:cubicBezTo>
                <a:cubicBezTo>
                  <a:pt x="995884" y="1042889"/>
                  <a:pt x="987933" y="1051135"/>
                  <a:pt x="978124" y="1051135"/>
                </a:cubicBezTo>
                <a:cubicBezTo>
                  <a:pt x="968315" y="1051135"/>
                  <a:pt x="960364" y="1042889"/>
                  <a:pt x="960364" y="1032717"/>
                </a:cubicBezTo>
                <a:cubicBezTo>
                  <a:pt x="960364" y="1022545"/>
                  <a:pt x="968315" y="1014299"/>
                  <a:pt x="978124" y="1014299"/>
                </a:cubicBezTo>
                <a:close/>
                <a:moveTo>
                  <a:pt x="2302900" y="1007722"/>
                </a:moveTo>
                <a:cubicBezTo>
                  <a:pt x="2322154" y="1007722"/>
                  <a:pt x="2337763" y="1023036"/>
                  <a:pt x="2337763" y="1041927"/>
                </a:cubicBezTo>
                <a:cubicBezTo>
                  <a:pt x="2337763" y="1060818"/>
                  <a:pt x="2322154" y="1076132"/>
                  <a:pt x="2302900" y="1076132"/>
                </a:cubicBezTo>
                <a:cubicBezTo>
                  <a:pt x="2283646" y="1076132"/>
                  <a:pt x="2268037" y="1060818"/>
                  <a:pt x="2268037" y="1041927"/>
                </a:cubicBezTo>
                <a:cubicBezTo>
                  <a:pt x="2268037" y="1023036"/>
                  <a:pt x="2283646" y="1007722"/>
                  <a:pt x="2302900" y="1007722"/>
                </a:cubicBezTo>
                <a:close/>
                <a:moveTo>
                  <a:pt x="208518" y="1007722"/>
                </a:moveTo>
                <a:cubicBezTo>
                  <a:pt x="211062" y="1007722"/>
                  <a:pt x="213124" y="1010668"/>
                  <a:pt x="213124" y="1014300"/>
                </a:cubicBezTo>
                <a:cubicBezTo>
                  <a:pt x="213124" y="1017932"/>
                  <a:pt x="211062" y="1020878"/>
                  <a:pt x="208518" y="1020878"/>
                </a:cubicBezTo>
                <a:cubicBezTo>
                  <a:pt x="205975" y="1020878"/>
                  <a:pt x="203913" y="1017932"/>
                  <a:pt x="203913" y="1014300"/>
                </a:cubicBezTo>
                <a:cubicBezTo>
                  <a:pt x="203913" y="1010668"/>
                  <a:pt x="205975" y="1007722"/>
                  <a:pt x="208518" y="1007722"/>
                </a:cubicBezTo>
                <a:close/>
                <a:moveTo>
                  <a:pt x="2047680" y="1007721"/>
                </a:moveTo>
                <a:cubicBezTo>
                  <a:pt x="2058942" y="1007721"/>
                  <a:pt x="2068072" y="1016850"/>
                  <a:pt x="2068072" y="1028112"/>
                </a:cubicBezTo>
                <a:cubicBezTo>
                  <a:pt x="2068072" y="1039374"/>
                  <a:pt x="2058942" y="1048503"/>
                  <a:pt x="2047680" y="1048503"/>
                </a:cubicBezTo>
                <a:cubicBezTo>
                  <a:pt x="2036418" y="1048503"/>
                  <a:pt x="2027288" y="1039374"/>
                  <a:pt x="2027288" y="1028112"/>
                </a:cubicBezTo>
                <a:cubicBezTo>
                  <a:pt x="2027288" y="1016850"/>
                  <a:pt x="2036418" y="1007721"/>
                  <a:pt x="2047680" y="1007721"/>
                </a:cubicBezTo>
                <a:close/>
                <a:moveTo>
                  <a:pt x="1428706" y="1005090"/>
                </a:moveTo>
                <a:cubicBezTo>
                  <a:pt x="1429433" y="1005090"/>
                  <a:pt x="1430022" y="1005679"/>
                  <a:pt x="1430022" y="1006406"/>
                </a:cubicBezTo>
                <a:cubicBezTo>
                  <a:pt x="1430022" y="1007133"/>
                  <a:pt x="1429433" y="1007722"/>
                  <a:pt x="1428706" y="1007722"/>
                </a:cubicBezTo>
                <a:cubicBezTo>
                  <a:pt x="1427979" y="1007722"/>
                  <a:pt x="1427390" y="1007133"/>
                  <a:pt x="1427390" y="1006406"/>
                </a:cubicBezTo>
                <a:cubicBezTo>
                  <a:pt x="1427390" y="1005679"/>
                  <a:pt x="1427979" y="1005090"/>
                  <a:pt x="1428706" y="1005090"/>
                </a:cubicBezTo>
                <a:close/>
                <a:moveTo>
                  <a:pt x="1151779" y="1005090"/>
                </a:moveTo>
                <a:cubicBezTo>
                  <a:pt x="1157228" y="1005090"/>
                  <a:pt x="1161646" y="1009213"/>
                  <a:pt x="1161646" y="1014299"/>
                </a:cubicBezTo>
                <a:cubicBezTo>
                  <a:pt x="1161646" y="1019385"/>
                  <a:pt x="1157228" y="1023508"/>
                  <a:pt x="1151779" y="1023508"/>
                </a:cubicBezTo>
                <a:cubicBezTo>
                  <a:pt x="1146330" y="1023508"/>
                  <a:pt x="1141912" y="1019385"/>
                  <a:pt x="1141912" y="1014299"/>
                </a:cubicBezTo>
                <a:cubicBezTo>
                  <a:pt x="1141912" y="1009213"/>
                  <a:pt x="1146330" y="1005090"/>
                  <a:pt x="1151779" y="1005090"/>
                </a:cubicBezTo>
                <a:close/>
                <a:moveTo>
                  <a:pt x="2818600" y="1001144"/>
                </a:moveTo>
                <a:cubicBezTo>
                  <a:pt x="2820416" y="1001144"/>
                  <a:pt x="2821889" y="1002617"/>
                  <a:pt x="2821889" y="1004433"/>
                </a:cubicBezTo>
                <a:cubicBezTo>
                  <a:pt x="2821889" y="1006249"/>
                  <a:pt x="2820416" y="1007722"/>
                  <a:pt x="2818600" y="1007722"/>
                </a:cubicBezTo>
                <a:cubicBezTo>
                  <a:pt x="2816784" y="1007722"/>
                  <a:pt x="2815311" y="1006249"/>
                  <a:pt x="2815311" y="1004433"/>
                </a:cubicBezTo>
                <a:cubicBezTo>
                  <a:pt x="2815311" y="1002617"/>
                  <a:pt x="2816784" y="1001144"/>
                  <a:pt x="2818600" y="1001144"/>
                </a:cubicBezTo>
                <a:close/>
                <a:moveTo>
                  <a:pt x="626210" y="1001144"/>
                </a:moveTo>
                <a:cubicBezTo>
                  <a:pt x="640015" y="1001144"/>
                  <a:pt x="651206" y="1011746"/>
                  <a:pt x="651206" y="1024824"/>
                </a:cubicBezTo>
                <a:cubicBezTo>
                  <a:pt x="651206" y="1037902"/>
                  <a:pt x="640015" y="1048504"/>
                  <a:pt x="626210" y="1048504"/>
                </a:cubicBezTo>
                <a:cubicBezTo>
                  <a:pt x="612405" y="1048504"/>
                  <a:pt x="601214" y="1037902"/>
                  <a:pt x="601214" y="1024824"/>
                </a:cubicBezTo>
                <a:cubicBezTo>
                  <a:pt x="601214" y="1011746"/>
                  <a:pt x="612405" y="1001144"/>
                  <a:pt x="626210" y="1001144"/>
                </a:cubicBezTo>
                <a:close/>
                <a:moveTo>
                  <a:pt x="1874024" y="998512"/>
                </a:moveTo>
                <a:cubicBezTo>
                  <a:pt x="1880926" y="998512"/>
                  <a:pt x="1886522" y="1004108"/>
                  <a:pt x="1886522" y="1011010"/>
                </a:cubicBezTo>
                <a:cubicBezTo>
                  <a:pt x="1886522" y="1017912"/>
                  <a:pt x="1880926" y="1023508"/>
                  <a:pt x="1874024" y="1023508"/>
                </a:cubicBezTo>
                <a:cubicBezTo>
                  <a:pt x="1867122" y="1023508"/>
                  <a:pt x="1861526" y="1017912"/>
                  <a:pt x="1861526" y="1011010"/>
                </a:cubicBezTo>
                <a:cubicBezTo>
                  <a:pt x="1861526" y="1004108"/>
                  <a:pt x="1867122" y="998512"/>
                  <a:pt x="1874024" y="998512"/>
                </a:cubicBezTo>
                <a:close/>
                <a:moveTo>
                  <a:pt x="114456" y="989304"/>
                </a:moveTo>
                <a:cubicBezTo>
                  <a:pt x="115183" y="989304"/>
                  <a:pt x="115772" y="990777"/>
                  <a:pt x="115772" y="992593"/>
                </a:cubicBezTo>
                <a:cubicBezTo>
                  <a:pt x="115772" y="994409"/>
                  <a:pt x="115183" y="995882"/>
                  <a:pt x="114456" y="995882"/>
                </a:cubicBezTo>
                <a:cubicBezTo>
                  <a:pt x="113729" y="995882"/>
                  <a:pt x="113140" y="994409"/>
                  <a:pt x="113140" y="992593"/>
                </a:cubicBezTo>
                <a:cubicBezTo>
                  <a:pt x="113140" y="990777"/>
                  <a:pt x="113729" y="989304"/>
                  <a:pt x="114456" y="989304"/>
                </a:cubicBezTo>
                <a:close/>
                <a:moveTo>
                  <a:pt x="2400909" y="985357"/>
                </a:moveTo>
                <a:cubicBezTo>
                  <a:pt x="2419073" y="985357"/>
                  <a:pt x="2433798" y="1000082"/>
                  <a:pt x="2433798" y="1018246"/>
                </a:cubicBezTo>
                <a:cubicBezTo>
                  <a:pt x="2433798" y="1036410"/>
                  <a:pt x="2419073" y="1051135"/>
                  <a:pt x="2400909" y="1051135"/>
                </a:cubicBezTo>
                <a:cubicBezTo>
                  <a:pt x="2382745" y="1051135"/>
                  <a:pt x="2368020" y="1036410"/>
                  <a:pt x="2368020" y="1018246"/>
                </a:cubicBezTo>
                <a:cubicBezTo>
                  <a:pt x="2368020" y="1000082"/>
                  <a:pt x="2382745" y="985357"/>
                  <a:pt x="2400909" y="985357"/>
                </a:cubicBezTo>
                <a:close/>
                <a:moveTo>
                  <a:pt x="528859" y="985357"/>
                </a:moveTo>
                <a:cubicBezTo>
                  <a:pt x="537578" y="985357"/>
                  <a:pt x="544646" y="993308"/>
                  <a:pt x="544646" y="1003117"/>
                </a:cubicBezTo>
                <a:cubicBezTo>
                  <a:pt x="544646" y="1012926"/>
                  <a:pt x="537578" y="1020877"/>
                  <a:pt x="528859" y="1020877"/>
                </a:cubicBezTo>
                <a:cubicBezTo>
                  <a:pt x="520140" y="1020877"/>
                  <a:pt x="513072" y="1012926"/>
                  <a:pt x="513072" y="1003117"/>
                </a:cubicBezTo>
                <a:cubicBezTo>
                  <a:pt x="513072" y="993308"/>
                  <a:pt x="520140" y="985357"/>
                  <a:pt x="528859" y="985357"/>
                </a:cubicBezTo>
                <a:close/>
                <a:moveTo>
                  <a:pt x="2911350" y="980095"/>
                </a:moveTo>
                <a:cubicBezTo>
                  <a:pt x="2912077" y="980095"/>
                  <a:pt x="2912666" y="980684"/>
                  <a:pt x="2912666" y="981411"/>
                </a:cubicBezTo>
                <a:cubicBezTo>
                  <a:pt x="2912666" y="982138"/>
                  <a:pt x="2912077" y="982727"/>
                  <a:pt x="2911350" y="982727"/>
                </a:cubicBezTo>
                <a:cubicBezTo>
                  <a:pt x="2910623" y="982727"/>
                  <a:pt x="2910034" y="982138"/>
                  <a:pt x="2910034" y="981411"/>
                </a:cubicBezTo>
                <a:cubicBezTo>
                  <a:pt x="2910034" y="980684"/>
                  <a:pt x="2910623" y="980095"/>
                  <a:pt x="2911350" y="980095"/>
                </a:cubicBezTo>
                <a:close/>
                <a:moveTo>
                  <a:pt x="874852" y="973517"/>
                </a:moveTo>
                <a:cubicBezTo>
                  <a:pt x="891563" y="973517"/>
                  <a:pt x="905110" y="987653"/>
                  <a:pt x="905110" y="1005091"/>
                </a:cubicBezTo>
                <a:cubicBezTo>
                  <a:pt x="905110" y="1022529"/>
                  <a:pt x="891563" y="1036665"/>
                  <a:pt x="874852" y="1036665"/>
                </a:cubicBezTo>
                <a:cubicBezTo>
                  <a:pt x="858141" y="1036665"/>
                  <a:pt x="844594" y="1022529"/>
                  <a:pt x="844594" y="1005091"/>
                </a:cubicBezTo>
                <a:cubicBezTo>
                  <a:pt x="844594" y="987653"/>
                  <a:pt x="858141" y="973517"/>
                  <a:pt x="874852" y="973517"/>
                </a:cubicBezTo>
                <a:close/>
                <a:moveTo>
                  <a:pt x="2152925" y="970886"/>
                </a:moveTo>
                <a:cubicBezTo>
                  <a:pt x="2169999" y="970886"/>
                  <a:pt x="2183841" y="984138"/>
                  <a:pt x="2183841" y="1000486"/>
                </a:cubicBezTo>
                <a:cubicBezTo>
                  <a:pt x="2183841" y="1016834"/>
                  <a:pt x="2169999" y="1030086"/>
                  <a:pt x="2152925" y="1030086"/>
                </a:cubicBezTo>
                <a:cubicBezTo>
                  <a:pt x="2135851" y="1030086"/>
                  <a:pt x="2122009" y="1016834"/>
                  <a:pt x="2122009" y="1000486"/>
                </a:cubicBezTo>
                <a:cubicBezTo>
                  <a:pt x="2122009" y="984138"/>
                  <a:pt x="2135851" y="970886"/>
                  <a:pt x="2152925" y="970886"/>
                </a:cubicBezTo>
                <a:close/>
                <a:moveTo>
                  <a:pt x="2496287" y="966940"/>
                </a:moveTo>
                <a:cubicBezTo>
                  <a:pt x="2511908" y="966940"/>
                  <a:pt x="2524572" y="979604"/>
                  <a:pt x="2524572" y="995225"/>
                </a:cubicBezTo>
                <a:cubicBezTo>
                  <a:pt x="2524572" y="1010846"/>
                  <a:pt x="2511908" y="1023510"/>
                  <a:pt x="2496287" y="1023510"/>
                </a:cubicBezTo>
                <a:cubicBezTo>
                  <a:pt x="2480666" y="1023510"/>
                  <a:pt x="2468002" y="1010846"/>
                  <a:pt x="2468002" y="995225"/>
                </a:cubicBezTo>
                <a:cubicBezTo>
                  <a:pt x="2468002" y="979604"/>
                  <a:pt x="2480666" y="966940"/>
                  <a:pt x="2496287" y="966940"/>
                </a:cubicBezTo>
                <a:close/>
                <a:moveTo>
                  <a:pt x="433480" y="966940"/>
                </a:moveTo>
                <a:cubicBezTo>
                  <a:pt x="441109" y="966940"/>
                  <a:pt x="447294" y="973419"/>
                  <a:pt x="447294" y="981411"/>
                </a:cubicBezTo>
                <a:cubicBezTo>
                  <a:pt x="447294" y="989403"/>
                  <a:pt x="441109" y="995882"/>
                  <a:pt x="433480" y="995882"/>
                </a:cubicBezTo>
                <a:cubicBezTo>
                  <a:pt x="425851" y="995882"/>
                  <a:pt x="419666" y="989403"/>
                  <a:pt x="419666" y="981411"/>
                </a:cubicBezTo>
                <a:cubicBezTo>
                  <a:pt x="419666" y="973419"/>
                  <a:pt x="425851" y="966940"/>
                  <a:pt x="433480" y="966940"/>
                </a:cubicBezTo>
                <a:close/>
                <a:moveTo>
                  <a:pt x="1225451" y="966939"/>
                </a:moveTo>
                <a:cubicBezTo>
                  <a:pt x="1227995" y="966939"/>
                  <a:pt x="1230057" y="969001"/>
                  <a:pt x="1230057" y="971544"/>
                </a:cubicBezTo>
                <a:cubicBezTo>
                  <a:pt x="1230057" y="974088"/>
                  <a:pt x="1227995" y="976150"/>
                  <a:pt x="1225451" y="976150"/>
                </a:cubicBezTo>
                <a:cubicBezTo>
                  <a:pt x="1222908" y="976150"/>
                  <a:pt x="1220846" y="974088"/>
                  <a:pt x="1220846" y="971544"/>
                </a:cubicBezTo>
                <a:cubicBezTo>
                  <a:pt x="1220846" y="969001"/>
                  <a:pt x="1222908" y="966939"/>
                  <a:pt x="1225451" y="966939"/>
                </a:cubicBezTo>
                <a:close/>
                <a:moveTo>
                  <a:pt x="1800353" y="964308"/>
                </a:moveTo>
                <a:cubicBezTo>
                  <a:pt x="1802897" y="964308"/>
                  <a:pt x="1804959" y="966370"/>
                  <a:pt x="1804959" y="968913"/>
                </a:cubicBezTo>
                <a:cubicBezTo>
                  <a:pt x="1804959" y="971457"/>
                  <a:pt x="1802897" y="973519"/>
                  <a:pt x="1800353" y="973519"/>
                </a:cubicBezTo>
                <a:cubicBezTo>
                  <a:pt x="1797810" y="973519"/>
                  <a:pt x="1795748" y="971457"/>
                  <a:pt x="1795748" y="968913"/>
                </a:cubicBezTo>
                <a:cubicBezTo>
                  <a:pt x="1795748" y="966370"/>
                  <a:pt x="1797810" y="964308"/>
                  <a:pt x="1800353" y="964308"/>
                </a:cubicBezTo>
                <a:close/>
                <a:moveTo>
                  <a:pt x="1040614" y="957730"/>
                </a:moveTo>
                <a:cubicBezTo>
                  <a:pt x="1050060" y="957730"/>
                  <a:pt x="1057717" y="965387"/>
                  <a:pt x="1057717" y="974833"/>
                </a:cubicBezTo>
                <a:cubicBezTo>
                  <a:pt x="1057717" y="984279"/>
                  <a:pt x="1050060" y="991936"/>
                  <a:pt x="1040614" y="991936"/>
                </a:cubicBezTo>
                <a:cubicBezTo>
                  <a:pt x="1031168" y="991936"/>
                  <a:pt x="1023511" y="984279"/>
                  <a:pt x="1023511" y="974833"/>
                </a:cubicBezTo>
                <a:cubicBezTo>
                  <a:pt x="1023511" y="965387"/>
                  <a:pt x="1031168" y="957730"/>
                  <a:pt x="1040614" y="957730"/>
                </a:cubicBezTo>
                <a:close/>
                <a:moveTo>
                  <a:pt x="1985848" y="955099"/>
                </a:moveTo>
                <a:cubicBezTo>
                  <a:pt x="1997110" y="955099"/>
                  <a:pt x="2006240" y="963345"/>
                  <a:pt x="2006240" y="973517"/>
                </a:cubicBezTo>
                <a:cubicBezTo>
                  <a:pt x="2006240" y="983689"/>
                  <a:pt x="1997110" y="991935"/>
                  <a:pt x="1985848" y="991935"/>
                </a:cubicBezTo>
                <a:cubicBezTo>
                  <a:pt x="1974586" y="991935"/>
                  <a:pt x="1965456" y="983689"/>
                  <a:pt x="1965456" y="973517"/>
                </a:cubicBezTo>
                <a:cubicBezTo>
                  <a:pt x="1965456" y="963345"/>
                  <a:pt x="1974586" y="955099"/>
                  <a:pt x="1985848" y="955099"/>
                </a:cubicBezTo>
                <a:close/>
                <a:moveTo>
                  <a:pt x="2593639" y="951153"/>
                </a:moveTo>
                <a:cubicBezTo>
                  <a:pt x="2605627" y="951153"/>
                  <a:pt x="2615346" y="961166"/>
                  <a:pt x="2615346" y="973518"/>
                </a:cubicBezTo>
                <a:cubicBezTo>
                  <a:pt x="2615346" y="985870"/>
                  <a:pt x="2605627" y="995883"/>
                  <a:pt x="2593639" y="995883"/>
                </a:cubicBezTo>
                <a:cubicBezTo>
                  <a:pt x="2581651" y="995883"/>
                  <a:pt x="2571932" y="985870"/>
                  <a:pt x="2571932" y="973518"/>
                </a:cubicBezTo>
                <a:cubicBezTo>
                  <a:pt x="2571932" y="961166"/>
                  <a:pt x="2581651" y="951153"/>
                  <a:pt x="2593639" y="951153"/>
                </a:cubicBezTo>
                <a:close/>
                <a:moveTo>
                  <a:pt x="772896" y="951153"/>
                </a:moveTo>
                <a:cubicBezTo>
                  <a:pt x="788517" y="951153"/>
                  <a:pt x="801181" y="963817"/>
                  <a:pt x="801181" y="979438"/>
                </a:cubicBezTo>
                <a:cubicBezTo>
                  <a:pt x="801181" y="995059"/>
                  <a:pt x="788517" y="1007723"/>
                  <a:pt x="772896" y="1007723"/>
                </a:cubicBezTo>
                <a:cubicBezTo>
                  <a:pt x="757275" y="1007723"/>
                  <a:pt x="744611" y="995059"/>
                  <a:pt x="744611" y="979438"/>
                </a:cubicBezTo>
                <a:cubicBezTo>
                  <a:pt x="744611" y="963817"/>
                  <a:pt x="757275" y="951153"/>
                  <a:pt x="772896" y="951153"/>
                </a:cubicBezTo>
                <a:close/>
                <a:moveTo>
                  <a:pt x="338100" y="948521"/>
                </a:moveTo>
                <a:cubicBezTo>
                  <a:pt x="343186" y="948521"/>
                  <a:pt x="347309" y="952644"/>
                  <a:pt x="347309" y="957730"/>
                </a:cubicBezTo>
                <a:cubicBezTo>
                  <a:pt x="347309" y="962816"/>
                  <a:pt x="343186" y="966939"/>
                  <a:pt x="338100" y="966939"/>
                </a:cubicBezTo>
                <a:cubicBezTo>
                  <a:pt x="333014" y="966939"/>
                  <a:pt x="328891" y="962816"/>
                  <a:pt x="328891" y="957730"/>
                </a:cubicBezTo>
                <a:cubicBezTo>
                  <a:pt x="328891" y="952644"/>
                  <a:pt x="333014" y="948521"/>
                  <a:pt x="338100" y="948521"/>
                </a:cubicBezTo>
                <a:close/>
                <a:moveTo>
                  <a:pt x="2252909" y="939312"/>
                </a:moveTo>
                <a:cubicBezTo>
                  <a:pt x="2272163" y="939312"/>
                  <a:pt x="2287772" y="954626"/>
                  <a:pt x="2287772" y="973517"/>
                </a:cubicBezTo>
                <a:cubicBezTo>
                  <a:pt x="2287772" y="992408"/>
                  <a:pt x="2272163" y="1007722"/>
                  <a:pt x="2252909" y="1007722"/>
                </a:cubicBezTo>
                <a:cubicBezTo>
                  <a:pt x="2233655" y="1007722"/>
                  <a:pt x="2218046" y="992408"/>
                  <a:pt x="2218046" y="973517"/>
                </a:cubicBezTo>
                <a:cubicBezTo>
                  <a:pt x="2218046" y="954626"/>
                  <a:pt x="2233655" y="939312"/>
                  <a:pt x="2252909" y="939312"/>
                </a:cubicBezTo>
                <a:close/>
                <a:moveTo>
                  <a:pt x="1721419" y="935365"/>
                </a:moveTo>
                <a:cubicBezTo>
                  <a:pt x="1723235" y="935365"/>
                  <a:pt x="1724708" y="936249"/>
                  <a:pt x="1724708" y="937339"/>
                </a:cubicBezTo>
                <a:cubicBezTo>
                  <a:pt x="1724708" y="938429"/>
                  <a:pt x="1723235" y="939313"/>
                  <a:pt x="1721419" y="939313"/>
                </a:cubicBezTo>
                <a:cubicBezTo>
                  <a:pt x="1719603" y="939313"/>
                  <a:pt x="1718130" y="938429"/>
                  <a:pt x="1718130" y="937339"/>
                </a:cubicBezTo>
                <a:cubicBezTo>
                  <a:pt x="1718130" y="936249"/>
                  <a:pt x="1719603" y="935365"/>
                  <a:pt x="1721419" y="935365"/>
                </a:cubicBezTo>
                <a:close/>
                <a:moveTo>
                  <a:pt x="1303727" y="935365"/>
                </a:moveTo>
                <a:cubicBezTo>
                  <a:pt x="1304454" y="935365"/>
                  <a:pt x="1305043" y="936838"/>
                  <a:pt x="1305043" y="938654"/>
                </a:cubicBezTo>
                <a:cubicBezTo>
                  <a:pt x="1305043" y="940470"/>
                  <a:pt x="1304454" y="941943"/>
                  <a:pt x="1303727" y="941943"/>
                </a:cubicBezTo>
                <a:cubicBezTo>
                  <a:pt x="1303000" y="941943"/>
                  <a:pt x="1302411" y="940470"/>
                  <a:pt x="1302411" y="938654"/>
                </a:cubicBezTo>
                <a:cubicBezTo>
                  <a:pt x="1302411" y="936838"/>
                  <a:pt x="1303000" y="935365"/>
                  <a:pt x="1303727" y="935365"/>
                </a:cubicBezTo>
                <a:close/>
                <a:moveTo>
                  <a:pt x="2687702" y="932735"/>
                </a:moveTo>
                <a:cubicBezTo>
                  <a:pt x="2696421" y="932735"/>
                  <a:pt x="2703489" y="940392"/>
                  <a:pt x="2703489" y="949838"/>
                </a:cubicBezTo>
                <a:cubicBezTo>
                  <a:pt x="2703489" y="959284"/>
                  <a:pt x="2696421" y="966941"/>
                  <a:pt x="2687702" y="966941"/>
                </a:cubicBezTo>
                <a:cubicBezTo>
                  <a:pt x="2678983" y="966941"/>
                  <a:pt x="2671915" y="959284"/>
                  <a:pt x="2671915" y="949838"/>
                </a:cubicBezTo>
                <a:cubicBezTo>
                  <a:pt x="2671915" y="940392"/>
                  <a:pt x="2678983" y="932735"/>
                  <a:pt x="2687702" y="932735"/>
                </a:cubicBezTo>
                <a:close/>
                <a:moveTo>
                  <a:pt x="242722" y="932735"/>
                </a:moveTo>
                <a:cubicBezTo>
                  <a:pt x="245266" y="932735"/>
                  <a:pt x="247328" y="934208"/>
                  <a:pt x="247328" y="936024"/>
                </a:cubicBezTo>
                <a:cubicBezTo>
                  <a:pt x="247328" y="937840"/>
                  <a:pt x="245266" y="939313"/>
                  <a:pt x="242722" y="939313"/>
                </a:cubicBezTo>
                <a:cubicBezTo>
                  <a:pt x="240179" y="939313"/>
                  <a:pt x="238117" y="937840"/>
                  <a:pt x="238117" y="936024"/>
                </a:cubicBezTo>
                <a:cubicBezTo>
                  <a:pt x="238117" y="934208"/>
                  <a:pt x="240179" y="932735"/>
                  <a:pt x="242722" y="932735"/>
                </a:cubicBezTo>
                <a:close/>
                <a:moveTo>
                  <a:pt x="673571" y="930104"/>
                </a:moveTo>
                <a:cubicBezTo>
                  <a:pt x="687376" y="930104"/>
                  <a:pt x="698567" y="941295"/>
                  <a:pt x="698567" y="955100"/>
                </a:cubicBezTo>
                <a:cubicBezTo>
                  <a:pt x="698567" y="968905"/>
                  <a:pt x="687376" y="980096"/>
                  <a:pt x="673571" y="980096"/>
                </a:cubicBezTo>
                <a:cubicBezTo>
                  <a:pt x="659766" y="980096"/>
                  <a:pt x="648575" y="968905"/>
                  <a:pt x="648575" y="955100"/>
                </a:cubicBezTo>
                <a:cubicBezTo>
                  <a:pt x="648575" y="941295"/>
                  <a:pt x="659766" y="930104"/>
                  <a:pt x="673571" y="930104"/>
                </a:cubicBezTo>
                <a:close/>
                <a:moveTo>
                  <a:pt x="2781107" y="919579"/>
                </a:moveTo>
                <a:cubicBezTo>
                  <a:pt x="2784740" y="919579"/>
                  <a:pt x="2787685" y="922524"/>
                  <a:pt x="2787685" y="926157"/>
                </a:cubicBezTo>
                <a:cubicBezTo>
                  <a:pt x="2787685" y="929790"/>
                  <a:pt x="2784740" y="932735"/>
                  <a:pt x="2781107" y="932735"/>
                </a:cubicBezTo>
                <a:cubicBezTo>
                  <a:pt x="2777474" y="932735"/>
                  <a:pt x="2774529" y="929790"/>
                  <a:pt x="2774529" y="926157"/>
                </a:cubicBezTo>
                <a:cubicBezTo>
                  <a:pt x="2774529" y="922524"/>
                  <a:pt x="2777474" y="919579"/>
                  <a:pt x="2781107" y="919579"/>
                </a:cubicBezTo>
                <a:close/>
                <a:moveTo>
                  <a:pt x="934053" y="919579"/>
                </a:moveTo>
                <a:cubicBezTo>
                  <a:pt x="947131" y="919579"/>
                  <a:pt x="957733" y="930181"/>
                  <a:pt x="957733" y="943259"/>
                </a:cubicBezTo>
                <a:cubicBezTo>
                  <a:pt x="957733" y="956337"/>
                  <a:pt x="947131" y="966939"/>
                  <a:pt x="934053" y="966939"/>
                </a:cubicBezTo>
                <a:cubicBezTo>
                  <a:pt x="920975" y="966939"/>
                  <a:pt x="910373" y="956337"/>
                  <a:pt x="910373" y="943259"/>
                </a:cubicBezTo>
                <a:cubicBezTo>
                  <a:pt x="910373" y="930181"/>
                  <a:pt x="920975" y="919579"/>
                  <a:pt x="934053" y="919579"/>
                </a:cubicBezTo>
                <a:close/>
                <a:moveTo>
                  <a:pt x="2352892" y="914317"/>
                </a:moveTo>
                <a:cubicBezTo>
                  <a:pt x="2372146" y="914317"/>
                  <a:pt x="2387755" y="929631"/>
                  <a:pt x="2387755" y="948522"/>
                </a:cubicBezTo>
                <a:cubicBezTo>
                  <a:pt x="2387755" y="967413"/>
                  <a:pt x="2372146" y="982727"/>
                  <a:pt x="2352892" y="982727"/>
                </a:cubicBezTo>
                <a:cubicBezTo>
                  <a:pt x="2333638" y="982727"/>
                  <a:pt x="2318029" y="967413"/>
                  <a:pt x="2318029" y="948522"/>
                </a:cubicBezTo>
                <a:cubicBezTo>
                  <a:pt x="2318029" y="929631"/>
                  <a:pt x="2333638" y="914317"/>
                  <a:pt x="2352892" y="914317"/>
                </a:cubicBezTo>
                <a:close/>
                <a:moveTo>
                  <a:pt x="2093067" y="914317"/>
                </a:moveTo>
                <a:cubicBezTo>
                  <a:pt x="2106872" y="914317"/>
                  <a:pt x="2118063" y="926097"/>
                  <a:pt x="2118063" y="940629"/>
                </a:cubicBezTo>
                <a:cubicBezTo>
                  <a:pt x="2118063" y="955161"/>
                  <a:pt x="2106872" y="966941"/>
                  <a:pt x="2093067" y="966941"/>
                </a:cubicBezTo>
                <a:cubicBezTo>
                  <a:pt x="2079262" y="966941"/>
                  <a:pt x="2068071" y="955161"/>
                  <a:pt x="2068071" y="940629"/>
                </a:cubicBezTo>
                <a:cubicBezTo>
                  <a:pt x="2068071" y="926097"/>
                  <a:pt x="2079262" y="914317"/>
                  <a:pt x="2093067" y="914317"/>
                </a:cubicBezTo>
                <a:close/>
                <a:moveTo>
                  <a:pt x="149318" y="914317"/>
                </a:moveTo>
                <a:cubicBezTo>
                  <a:pt x="150408" y="914317"/>
                  <a:pt x="151292" y="914906"/>
                  <a:pt x="151292" y="915633"/>
                </a:cubicBezTo>
                <a:cubicBezTo>
                  <a:pt x="151292" y="916360"/>
                  <a:pt x="150408" y="916949"/>
                  <a:pt x="149318" y="916949"/>
                </a:cubicBezTo>
                <a:cubicBezTo>
                  <a:pt x="148228" y="916949"/>
                  <a:pt x="147344" y="916360"/>
                  <a:pt x="147344" y="915633"/>
                </a:cubicBezTo>
                <a:cubicBezTo>
                  <a:pt x="147344" y="914906"/>
                  <a:pt x="148228" y="914317"/>
                  <a:pt x="149318" y="914317"/>
                </a:cubicBezTo>
                <a:close/>
                <a:moveTo>
                  <a:pt x="574246" y="910370"/>
                </a:moveTo>
                <a:cubicBezTo>
                  <a:pt x="585508" y="910370"/>
                  <a:pt x="594638" y="918911"/>
                  <a:pt x="594638" y="929446"/>
                </a:cubicBezTo>
                <a:cubicBezTo>
                  <a:pt x="594638" y="939981"/>
                  <a:pt x="585508" y="948522"/>
                  <a:pt x="574246" y="948522"/>
                </a:cubicBezTo>
                <a:cubicBezTo>
                  <a:pt x="562984" y="948522"/>
                  <a:pt x="553854" y="939981"/>
                  <a:pt x="553854" y="929446"/>
                </a:cubicBezTo>
                <a:cubicBezTo>
                  <a:pt x="553854" y="918911"/>
                  <a:pt x="562984" y="910370"/>
                  <a:pt x="574246" y="910370"/>
                </a:cubicBezTo>
                <a:close/>
                <a:moveTo>
                  <a:pt x="1639196" y="907739"/>
                </a:moveTo>
                <a:cubicBezTo>
                  <a:pt x="1644282" y="907739"/>
                  <a:pt x="1648405" y="911273"/>
                  <a:pt x="1648405" y="915633"/>
                </a:cubicBezTo>
                <a:cubicBezTo>
                  <a:pt x="1648405" y="919993"/>
                  <a:pt x="1644282" y="923527"/>
                  <a:pt x="1639196" y="923527"/>
                </a:cubicBezTo>
                <a:cubicBezTo>
                  <a:pt x="1634110" y="923527"/>
                  <a:pt x="1629987" y="919993"/>
                  <a:pt x="1629987" y="915633"/>
                </a:cubicBezTo>
                <a:cubicBezTo>
                  <a:pt x="1629987" y="911273"/>
                  <a:pt x="1634110" y="907739"/>
                  <a:pt x="1639196" y="907739"/>
                </a:cubicBezTo>
                <a:close/>
                <a:moveTo>
                  <a:pt x="1386607" y="907739"/>
                </a:moveTo>
                <a:cubicBezTo>
                  <a:pt x="1391693" y="907739"/>
                  <a:pt x="1395816" y="911862"/>
                  <a:pt x="1395816" y="916948"/>
                </a:cubicBezTo>
                <a:cubicBezTo>
                  <a:pt x="1395816" y="922034"/>
                  <a:pt x="1391693" y="926157"/>
                  <a:pt x="1386607" y="926157"/>
                </a:cubicBezTo>
                <a:cubicBezTo>
                  <a:pt x="1381521" y="926157"/>
                  <a:pt x="1377398" y="922034"/>
                  <a:pt x="1377398" y="916948"/>
                </a:cubicBezTo>
                <a:cubicBezTo>
                  <a:pt x="1377398" y="911862"/>
                  <a:pt x="1381521" y="907739"/>
                  <a:pt x="1386607" y="907739"/>
                </a:cubicBezTo>
                <a:close/>
                <a:moveTo>
                  <a:pt x="1109681" y="907739"/>
                </a:moveTo>
                <a:cubicBezTo>
                  <a:pt x="1120943" y="907739"/>
                  <a:pt x="1130073" y="916868"/>
                  <a:pt x="1130073" y="928130"/>
                </a:cubicBezTo>
                <a:cubicBezTo>
                  <a:pt x="1130073" y="939392"/>
                  <a:pt x="1120943" y="948521"/>
                  <a:pt x="1109681" y="948521"/>
                </a:cubicBezTo>
                <a:cubicBezTo>
                  <a:pt x="1098419" y="948521"/>
                  <a:pt x="1089289" y="939392"/>
                  <a:pt x="1089289" y="928130"/>
                </a:cubicBezTo>
                <a:cubicBezTo>
                  <a:pt x="1089289" y="916868"/>
                  <a:pt x="1098419" y="907739"/>
                  <a:pt x="1109681" y="907739"/>
                </a:cubicBezTo>
                <a:close/>
                <a:moveTo>
                  <a:pt x="2877145" y="901161"/>
                </a:moveTo>
                <a:cubicBezTo>
                  <a:pt x="2877872" y="901161"/>
                  <a:pt x="2878461" y="902634"/>
                  <a:pt x="2878461" y="904450"/>
                </a:cubicBezTo>
                <a:cubicBezTo>
                  <a:pt x="2878461" y="906266"/>
                  <a:pt x="2877872" y="907739"/>
                  <a:pt x="2877145" y="907739"/>
                </a:cubicBezTo>
                <a:cubicBezTo>
                  <a:pt x="2876418" y="907739"/>
                  <a:pt x="2875829" y="906266"/>
                  <a:pt x="2875829" y="904450"/>
                </a:cubicBezTo>
                <a:cubicBezTo>
                  <a:pt x="2875829" y="902634"/>
                  <a:pt x="2876418" y="901161"/>
                  <a:pt x="2877145" y="901161"/>
                </a:cubicBezTo>
                <a:close/>
                <a:moveTo>
                  <a:pt x="2451558" y="901161"/>
                </a:moveTo>
                <a:cubicBezTo>
                  <a:pt x="2464273" y="901161"/>
                  <a:pt x="2474581" y="911174"/>
                  <a:pt x="2474581" y="923526"/>
                </a:cubicBezTo>
                <a:cubicBezTo>
                  <a:pt x="2474581" y="935878"/>
                  <a:pt x="2464273" y="945891"/>
                  <a:pt x="2451558" y="945891"/>
                </a:cubicBezTo>
                <a:cubicBezTo>
                  <a:pt x="2438843" y="945891"/>
                  <a:pt x="2428535" y="935878"/>
                  <a:pt x="2428535" y="923526"/>
                </a:cubicBezTo>
                <a:cubicBezTo>
                  <a:pt x="2428535" y="911174"/>
                  <a:pt x="2438843" y="901161"/>
                  <a:pt x="2451558" y="901161"/>
                </a:cubicBezTo>
                <a:close/>
                <a:moveTo>
                  <a:pt x="1914807" y="901161"/>
                </a:moveTo>
                <a:cubicBezTo>
                  <a:pt x="1926795" y="901161"/>
                  <a:pt x="1936514" y="911174"/>
                  <a:pt x="1936514" y="923526"/>
                </a:cubicBezTo>
                <a:cubicBezTo>
                  <a:pt x="1936514" y="935878"/>
                  <a:pt x="1926795" y="945891"/>
                  <a:pt x="1914807" y="945891"/>
                </a:cubicBezTo>
                <a:cubicBezTo>
                  <a:pt x="1902819" y="945891"/>
                  <a:pt x="1893100" y="935878"/>
                  <a:pt x="1893100" y="923526"/>
                </a:cubicBezTo>
                <a:cubicBezTo>
                  <a:pt x="1893100" y="911174"/>
                  <a:pt x="1902819" y="901161"/>
                  <a:pt x="1914807" y="901161"/>
                </a:cubicBezTo>
                <a:close/>
                <a:moveTo>
                  <a:pt x="1556316" y="898530"/>
                </a:moveTo>
                <a:cubicBezTo>
                  <a:pt x="1560676" y="898530"/>
                  <a:pt x="1564210" y="902064"/>
                  <a:pt x="1564210" y="906424"/>
                </a:cubicBezTo>
                <a:cubicBezTo>
                  <a:pt x="1564210" y="910784"/>
                  <a:pt x="1560676" y="914318"/>
                  <a:pt x="1556316" y="914318"/>
                </a:cubicBezTo>
                <a:cubicBezTo>
                  <a:pt x="1551956" y="914318"/>
                  <a:pt x="1548422" y="910784"/>
                  <a:pt x="1548422" y="906424"/>
                </a:cubicBezTo>
                <a:cubicBezTo>
                  <a:pt x="1548422" y="902064"/>
                  <a:pt x="1551956" y="898530"/>
                  <a:pt x="1556316" y="898530"/>
                </a:cubicBezTo>
                <a:close/>
                <a:moveTo>
                  <a:pt x="1470803" y="894583"/>
                </a:moveTo>
                <a:cubicBezTo>
                  <a:pt x="1475889" y="894583"/>
                  <a:pt x="1480012" y="899001"/>
                  <a:pt x="1480012" y="904450"/>
                </a:cubicBezTo>
                <a:cubicBezTo>
                  <a:pt x="1480012" y="909899"/>
                  <a:pt x="1475889" y="914317"/>
                  <a:pt x="1470803" y="914317"/>
                </a:cubicBezTo>
                <a:cubicBezTo>
                  <a:pt x="1465717" y="914317"/>
                  <a:pt x="1461594" y="909899"/>
                  <a:pt x="1461594" y="904450"/>
                </a:cubicBezTo>
                <a:cubicBezTo>
                  <a:pt x="1461594" y="899001"/>
                  <a:pt x="1465717" y="894583"/>
                  <a:pt x="1470803" y="894583"/>
                </a:cubicBezTo>
                <a:close/>
                <a:moveTo>
                  <a:pt x="54598" y="891952"/>
                </a:moveTo>
                <a:cubicBezTo>
                  <a:pt x="54961" y="891952"/>
                  <a:pt x="55256" y="892247"/>
                  <a:pt x="55256" y="892610"/>
                </a:cubicBezTo>
                <a:cubicBezTo>
                  <a:pt x="55256" y="892973"/>
                  <a:pt x="54961" y="893268"/>
                  <a:pt x="54598" y="893268"/>
                </a:cubicBezTo>
                <a:cubicBezTo>
                  <a:pt x="54235" y="893268"/>
                  <a:pt x="53940" y="892973"/>
                  <a:pt x="53940" y="892610"/>
                </a:cubicBezTo>
                <a:cubicBezTo>
                  <a:pt x="53940" y="892247"/>
                  <a:pt x="54235" y="891952"/>
                  <a:pt x="54598" y="891952"/>
                </a:cubicBezTo>
                <a:close/>
                <a:moveTo>
                  <a:pt x="477552" y="889321"/>
                </a:moveTo>
                <a:cubicBezTo>
                  <a:pt x="486998" y="889321"/>
                  <a:pt x="494655" y="896978"/>
                  <a:pt x="494655" y="906424"/>
                </a:cubicBezTo>
                <a:cubicBezTo>
                  <a:pt x="494655" y="915870"/>
                  <a:pt x="486998" y="923527"/>
                  <a:pt x="477552" y="923527"/>
                </a:cubicBezTo>
                <a:cubicBezTo>
                  <a:pt x="468106" y="923527"/>
                  <a:pt x="460449" y="915870"/>
                  <a:pt x="460449" y="906424"/>
                </a:cubicBezTo>
                <a:cubicBezTo>
                  <a:pt x="460449" y="896978"/>
                  <a:pt x="468106" y="889321"/>
                  <a:pt x="477552" y="889321"/>
                </a:cubicBezTo>
                <a:close/>
                <a:moveTo>
                  <a:pt x="2548253" y="882743"/>
                </a:moveTo>
                <a:cubicBezTo>
                  <a:pt x="2557699" y="882743"/>
                  <a:pt x="2565356" y="890400"/>
                  <a:pt x="2565356" y="899846"/>
                </a:cubicBezTo>
                <a:cubicBezTo>
                  <a:pt x="2565356" y="909292"/>
                  <a:pt x="2557699" y="916949"/>
                  <a:pt x="2548253" y="916949"/>
                </a:cubicBezTo>
                <a:cubicBezTo>
                  <a:pt x="2538807" y="916949"/>
                  <a:pt x="2531150" y="909292"/>
                  <a:pt x="2531150" y="899846"/>
                </a:cubicBezTo>
                <a:cubicBezTo>
                  <a:pt x="2531150" y="890400"/>
                  <a:pt x="2538807" y="882743"/>
                  <a:pt x="2548253" y="882743"/>
                </a:cubicBezTo>
                <a:close/>
                <a:moveTo>
                  <a:pt x="829465" y="882743"/>
                </a:moveTo>
                <a:cubicBezTo>
                  <a:pt x="846539" y="882743"/>
                  <a:pt x="860381" y="896879"/>
                  <a:pt x="860381" y="914317"/>
                </a:cubicBezTo>
                <a:cubicBezTo>
                  <a:pt x="860381" y="931755"/>
                  <a:pt x="846539" y="945891"/>
                  <a:pt x="829465" y="945891"/>
                </a:cubicBezTo>
                <a:cubicBezTo>
                  <a:pt x="812391" y="945891"/>
                  <a:pt x="798549" y="931755"/>
                  <a:pt x="798549" y="914317"/>
                </a:cubicBezTo>
                <a:cubicBezTo>
                  <a:pt x="798549" y="896879"/>
                  <a:pt x="812391" y="882743"/>
                  <a:pt x="829465" y="882743"/>
                </a:cubicBezTo>
                <a:close/>
                <a:moveTo>
                  <a:pt x="2196339" y="880112"/>
                </a:moveTo>
                <a:cubicBezTo>
                  <a:pt x="2213413" y="880112"/>
                  <a:pt x="2227255" y="893954"/>
                  <a:pt x="2227255" y="911028"/>
                </a:cubicBezTo>
                <a:cubicBezTo>
                  <a:pt x="2227255" y="928102"/>
                  <a:pt x="2213413" y="941944"/>
                  <a:pt x="2196339" y="941944"/>
                </a:cubicBezTo>
                <a:cubicBezTo>
                  <a:pt x="2179265" y="941944"/>
                  <a:pt x="2165423" y="928102"/>
                  <a:pt x="2165423" y="911028"/>
                </a:cubicBezTo>
                <a:cubicBezTo>
                  <a:pt x="2165423" y="893954"/>
                  <a:pt x="2179265" y="880112"/>
                  <a:pt x="2196339" y="880112"/>
                </a:cubicBezTo>
                <a:close/>
                <a:moveTo>
                  <a:pt x="379541" y="869588"/>
                </a:moveTo>
                <a:cubicBezTo>
                  <a:pt x="386443" y="869588"/>
                  <a:pt x="392039" y="876067"/>
                  <a:pt x="392039" y="884059"/>
                </a:cubicBezTo>
                <a:cubicBezTo>
                  <a:pt x="392039" y="892051"/>
                  <a:pt x="386443" y="898530"/>
                  <a:pt x="379541" y="898530"/>
                </a:cubicBezTo>
                <a:cubicBezTo>
                  <a:pt x="372639" y="898530"/>
                  <a:pt x="367043" y="892051"/>
                  <a:pt x="367043" y="884059"/>
                </a:cubicBezTo>
                <a:cubicBezTo>
                  <a:pt x="367043" y="876067"/>
                  <a:pt x="372639" y="869588"/>
                  <a:pt x="379541" y="869588"/>
                </a:cubicBezTo>
                <a:close/>
                <a:moveTo>
                  <a:pt x="1841794" y="866956"/>
                </a:moveTo>
                <a:cubicBezTo>
                  <a:pt x="1851240" y="866956"/>
                  <a:pt x="1858897" y="874024"/>
                  <a:pt x="1858897" y="882743"/>
                </a:cubicBezTo>
                <a:cubicBezTo>
                  <a:pt x="1858897" y="891462"/>
                  <a:pt x="1851240" y="898530"/>
                  <a:pt x="1841794" y="898530"/>
                </a:cubicBezTo>
                <a:cubicBezTo>
                  <a:pt x="1832348" y="898530"/>
                  <a:pt x="1824691" y="891462"/>
                  <a:pt x="1824691" y="882743"/>
                </a:cubicBezTo>
                <a:cubicBezTo>
                  <a:pt x="1824691" y="874024"/>
                  <a:pt x="1832348" y="866956"/>
                  <a:pt x="1841794" y="866956"/>
                </a:cubicBezTo>
                <a:close/>
                <a:moveTo>
                  <a:pt x="2646261" y="864325"/>
                </a:moveTo>
                <a:cubicBezTo>
                  <a:pt x="2653163" y="864325"/>
                  <a:pt x="2658759" y="869921"/>
                  <a:pt x="2658759" y="876823"/>
                </a:cubicBezTo>
                <a:cubicBezTo>
                  <a:pt x="2658759" y="883725"/>
                  <a:pt x="2653163" y="889321"/>
                  <a:pt x="2646261" y="889321"/>
                </a:cubicBezTo>
                <a:cubicBezTo>
                  <a:pt x="2639359" y="889321"/>
                  <a:pt x="2633763" y="883725"/>
                  <a:pt x="2633763" y="876823"/>
                </a:cubicBezTo>
                <a:cubicBezTo>
                  <a:pt x="2633763" y="869921"/>
                  <a:pt x="2639359" y="864325"/>
                  <a:pt x="2646261" y="864325"/>
                </a:cubicBezTo>
                <a:close/>
                <a:moveTo>
                  <a:pt x="1184669" y="864325"/>
                </a:moveTo>
                <a:cubicBezTo>
                  <a:pt x="1195931" y="864325"/>
                  <a:pt x="1205061" y="873454"/>
                  <a:pt x="1205061" y="884716"/>
                </a:cubicBezTo>
                <a:cubicBezTo>
                  <a:pt x="1205061" y="895978"/>
                  <a:pt x="1195931" y="905107"/>
                  <a:pt x="1184669" y="905107"/>
                </a:cubicBezTo>
                <a:cubicBezTo>
                  <a:pt x="1173407" y="905107"/>
                  <a:pt x="1164277" y="895978"/>
                  <a:pt x="1164277" y="884716"/>
                </a:cubicBezTo>
                <a:cubicBezTo>
                  <a:pt x="1164277" y="873454"/>
                  <a:pt x="1173407" y="864325"/>
                  <a:pt x="1184669" y="864325"/>
                </a:cubicBezTo>
                <a:close/>
                <a:moveTo>
                  <a:pt x="2025974" y="860379"/>
                </a:moveTo>
                <a:cubicBezTo>
                  <a:pt x="2040506" y="860379"/>
                  <a:pt x="2052286" y="871570"/>
                  <a:pt x="2052286" y="885375"/>
                </a:cubicBezTo>
                <a:cubicBezTo>
                  <a:pt x="2052286" y="899180"/>
                  <a:pt x="2040506" y="910371"/>
                  <a:pt x="2025974" y="910371"/>
                </a:cubicBezTo>
                <a:cubicBezTo>
                  <a:pt x="2011442" y="910371"/>
                  <a:pt x="1999662" y="899180"/>
                  <a:pt x="1999662" y="885375"/>
                </a:cubicBezTo>
                <a:cubicBezTo>
                  <a:pt x="1999662" y="871570"/>
                  <a:pt x="2011442" y="860379"/>
                  <a:pt x="2025974" y="860379"/>
                </a:cubicBezTo>
                <a:close/>
                <a:moveTo>
                  <a:pt x="726193" y="860379"/>
                </a:moveTo>
                <a:cubicBezTo>
                  <a:pt x="741451" y="860379"/>
                  <a:pt x="753820" y="872453"/>
                  <a:pt x="753820" y="887348"/>
                </a:cubicBezTo>
                <a:cubicBezTo>
                  <a:pt x="753820" y="902243"/>
                  <a:pt x="741451" y="914317"/>
                  <a:pt x="726193" y="914317"/>
                </a:cubicBezTo>
                <a:cubicBezTo>
                  <a:pt x="710935" y="914317"/>
                  <a:pt x="698566" y="902243"/>
                  <a:pt x="698566" y="887348"/>
                </a:cubicBezTo>
                <a:cubicBezTo>
                  <a:pt x="698566" y="872453"/>
                  <a:pt x="710935" y="860379"/>
                  <a:pt x="726193" y="860379"/>
                </a:cubicBezTo>
                <a:close/>
                <a:moveTo>
                  <a:pt x="998516" y="857748"/>
                </a:moveTo>
                <a:cubicBezTo>
                  <a:pt x="1015954" y="857748"/>
                  <a:pt x="1030090" y="871590"/>
                  <a:pt x="1030090" y="888664"/>
                </a:cubicBezTo>
                <a:cubicBezTo>
                  <a:pt x="1030090" y="905738"/>
                  <a:pt x="1015954" y="919580"/>
                  <a:pt x="998516" y="919580"/>
                </a:cubicBezTo>
                <a:cubicBezTo>
                  <a:pt x="981078" y="919580"/>
                  <a:pt x="966942" y="905738"/>
                  <a:pt x="966942" y="888664"/>
                </a:cubicBezTo>
                <a:cubicBezTo>
                  <a:pt x="966942" y="871590"/>
                  <a:pt x="981078" y="857748"/>
                  <a:pt x="998516" y="857748"/>
                </a:cubicBezTo>
                <a:close/>
                <a:moveTo>
                  <a:pt x="2299611" y="851170"/>
                </a:moveTo>
                <a:cubicBezTo>
                  <a:pt x="2317049" y="851170"/>
                  <a:pt x="2331185" y="865306"/>
                  <a:pt x="2331185" y="882744"/>
                </a:cubicBezTo>
                <a:cubicBezTo>
                  <a:pt x="2331185" y="900182"/>
                  <a:pt x="2317049" y="914318"/>
                  <a:pt x="2299611" y="914318"/>
                </a:cubicBezTo>
                <a:cubicBezTo>
                  <a:pt x="2282173" y="914318"/>
                  <a:pt x="2268037" y="900182"/>
                  <a:pt x="2268037" y="882744"/>
                </a:cubicBezTo>
                <a:cubicBezTo>
                  <a:pt x="2268037" y="865306"/>
                  <a:pt x="2282173" y="851170"/>
                  <a:pt x="2299611" y="851170"/>
                </a:cubicBezTo>
                <a:close/>
                <a:moveTo>
                  <a:pt x="282189" y="851170"/>
                </a:moveTo>
                <a:cubicBezTo>
                  <a:pt x="287638" y="851170"/>
                  <a:pt x="292056" y="855293"/>
                  <a:pt x="292056" y="860379"/>
                </a:cubicBezTo>
                <a:cubicBezTo>
                  <a:pt x="292056" y="865465"/>
                  <a:pt x="287638" y="869588"/>
                  <a:pt x="282189" y="869588"/>
                </a:cubicBezTo>
                <a:cubicBezTo>
                  <a:pt x="276740" y="869588"/>
                  <a:pt x="272322" y="865465"/>
                  <a:pt x="272322" y="860379"/>
                </a:cubicBezTo>
                <a:cubicBezTo>
                  <a:pt x="272322" y="855293"/>
                  <a:pt x="276740" y="851170"/>
                  <a:pt x="282189" y="851170"/>
                </a:cubicBezTo>
                <a:close/>
                <a:moveTo>
                  <a:pt x="2740982" y="844592"/>
                </a:moveTo>
                <a:cubicBezTo>
                  <a:pt x="2744252" y="844592"/>
                  <a:pt x="2746902" y="847537"/>
                  <a:pt x="2746902" y="851170"/>
                </a:cubicBezTo>
                <a:cubicBezTo>
                  <a:pt x="2746902" y="854803"/>
                  <a:pt x="2744252" y="857748"/>
                  <a:pt x="2740982" y="857748"/>
                </a:cubicBezTo>
                <a:cubicBezTo>
                  <a:pt x="2737712" y="857748"/>
                  <a:pt x="2735062" y="854803"/>
                  <a:pt x="2735062" y="851170"/>
                </a:cubicBezTo>
                <a:cubicBezTo>
                  <a:pt x="2735062" y="847537"/>
                  <a:pt x="2737712" y="844592"/>
                  <a:pt x="2740982" y="844592"/>
                </a:cubicBezTo>
                <a:close/>
                <a:moveTo>
                  <a:pt x="624894" y="839330"/>
                </a:moveTo>
                <a:cubicBezTo>
                  <a:pt x="637972" y="839330"/>
                  <a:pt x="648574" y="849638"/>
                  <a:pt x="648574" y="862353"/>
                </a:cubicBezTo>
                <a:cubicBezTo>
                  <a:pt x="648574" y="875068"/>
                  <a:pt x="637972" y="885376"/>
                  <a:pt x="624894" y="885376"/>
                </a:cubicBezTo>
                <a:cubicBezTo>
                  <a:pt x="611816" y="885376"/>
                  <a:pt x="601214" y="875068"/>
                  <a:pt x="601214" y="862353"/>
                </a:cubicBezTo>
                <a:cubicBezTo>
                  <a:pt x="601214" y="849638"/>
                  <a:pt x="611816" y="839330"/>
                  <a:pt x="624894" y="839330"/>
                </a:cubicBezTo>
                <a:close/>
                <a:moveTo>
                  <a:pt x="1762860" y="835383"/>
                </a:moveTo>
                <a:cubicBezTo>
                  <a:pt x="1772306" y="835383"/>
                  <a:pt x="1779963" y="842451"/>
                  <a:pt x="1779963" y="851170"/>
                </a:cubicBezTo>
                <a:cubicBezTo>
                  <a:pt x="1779963" y="859889"/>
                  <a:pt x="1772306" y="866957"/>
                  <a:pt x="1762860" y="866957"/>
                </a:cubicBezTo>
                <a:cubicBezTo>
                  <a:pt x="1753414" y="866957"/>
                  <a:pt x="1745757" y="859889"/>
                  <a:pt x="1745757" y="851170"/>
                </a:cubicBezTo>
                <a:cubicBezTo>
                  <a:pt x="1745757" y="842451"/>
                  <a:pt x="1753414" y="835383"/>
                  <a:pt x="1762860" y="835383"/>
                </a:cubicBezTo>
                <a:close/>
                <a:moveTo>
                  <a:pt x="1262945" y="835383"/>
                </a:moveTo>
                <a:cubicBezTo>
                  <a:pt x="1272391" y="835383"/>
                  <a:pt x="1280048" y="843040"/>
                  <a:pt x="1280048" y="852486"/>
                </a:cubicBezTo>
                <a:cubicBezTo>
                  <a:pt x="1280048" y="861932"/>
                  <a:pt x="1272391" y="869589"/>
                  <a:pt x="1262945" y="869589"/>
                </a:cubicBezTo>
                <a:cubicBezTo>
                  <a:pt x="1253499" y="869589"/>
                  <a:pt x="1245842" y="861932"/>
                  <a:pt x="1245842" y="852486"/>
                </a:cubicBezTo>
                <a:cubicBezTo>
                  <a:pt x="1245842" y="843040"/>
                  <a:pt x="1253499" y="835383"/>
                  <a:pt x="1262945" y="835383"/>
                </a:cubicBezTo>
                <a:close/>
                <a:moveTo>
                  <a:pt x="186811" y="835383"/>
                </a:moveTo>
                <a:cubicBezTo>
                  <a:pt x="189717" y="835383"/>
                  <a:pt x="192074" y="836856"/>
                  <a:pt x="192074" y="838672"/>
                </a:cubicBezTo>
                <a:cubicBezTo>
                  <a:pt x="192074" y="840488"/>
                  <a:pt x="189717" y="841961"/>
                  <a:pt x="186811" y="841961"/>
                </a:cubicBezTo>
                <a:cubicBezTo>
                  <a:pt x="183905" y="841961"/>
                  <a:pt x="181549" y="840488"/>
                  <a:pt x="181549" y="838672"/>
                </a:cubicBezTo>
                <a:cubicBezTo>
                  <a:pt x="181549" y="836856"/>
                  <a:pt x="183905" y="835383"/>
                  <a:pt x="186811" y="835383"/>
                </a:cubicBezTo>
                <a:close/>
                <a:moveTo>
                  <a:pt x="2838994" y="826174"/>
                </a:moveTo>
                <a:cubicBezTo>
                  <a:pt x="2839721" y="826174"/>
                  <a:pt x="2840310" y="827058"/>
                  <a:pt x="2840310" y="828148"/>
                </a:cubicBezTo>
                <a:cubicBezTo>
                  <a:pt x="2840310" y="829238"/>
                  <a:pt x="2839721" y="830122"/>
                  <a:pt x="2838994" y="830122"/>
                </a:cubicBezTo>
                <a:cubicBezTo>
                  <a:pt x="2838267" y="830122"/>
                  <a:pt x="2837678" y="829238"/>
                  <a:pt x="2837678" y="828148"/>
                </a:cubicBezTo>
                <a:cubicBezTo>
                  <a:pt x="2837678" y="827058"/>
                  <a:pt x="2838267" y="826174"/>
                  <a:pt x="2838994" y="826174"/>
                </a:cubicBezTo>
                <a:close/>
                <a:moveTo>
                  <a:pt x="2400251" y="826174"/>
                </a:moveTo>
                <a:cubicBezTo>
                  <a:pt x="2415872" y="826174"/>
                  <a:pt x="2428536" y="838838"/>
                  <a:pt x="2428536" y="854459"/>
                </a:cubicBezTo>
                <a:cubicBezTo>
                  <a:pt x="2428536" y="870080"/>
                  <a:pt x="2415872" y="882744"/>
                  <a:pt x="2400251" y="882744"/>
                </a:cubicBezTo>
                <a:cubicBezTo>
                  <a:pt x="2384630" y="882744"/>
                  <a:pt x="2371966" y="870080"/>
                  <a:pt x="2371966" y="854459"/>
                </a:cubicBezTo>
                <a:cubicBezTo>
                  <a:pt x="2371966" y="838838"/>
                  <a:pt x="2384630" y="826174"/>
                  <a:pt x="2400251" y="826174"/>
                </a:cubicBezTo>
                <a:close/>
                <a:moveTo>
                  <a:pt x="889324" y="826174"/>
                </a:moveTo>
                <a:cubicBezTo>
                  <a:pt x="906762" y="826174"/>
                  <a:pt x="920898" y="839426"/>
                  <a:pt x="920898" y="855774"/>
                </a:cubicBezTo>
                <a:cubicBezTo>
                  <a:pt x="920898" y="872122"/>
                  <a:pt x="906762" y="885374"/>
                  <a:pt x="889324" y="885374"/>
                </a:cubicBezTo>
                <a:cubicBezTo>
                  <a:pt x="871886" y="885374"/>
                  <a:pt x="857750" y="872122"/>
                  <a:pt x="857750" y="855774"/>
                </a:cubicBezTo>
                <a:cubicBezTo>
                  <a:pt x="857750" y="839426"/>
                  <a:pt x="871886" y="826174"/>
                  <a:pt x="889324" y="826174"/>
                </a:cubicBezTo>
                <a:close/>
                <a:moveTo>
                  <a:pt x="2135823" y="823543"/>
                </a:moveTo>
                <a:cubicBezTo>
                  <a:pt x="2152171" y="823543"/>
                  <a:pt x="2165423" y="836207"/>
                  <a:pt x="2165423" y="851828"/>
                </a:cubicBezTo>
                <a:cubicBezTo>
                  <a:pt x="2165423" y="867449"/>
                  <a:pt x="2152171" y="880113"/>
                  <a:pt x="2135823" y="880113"/>
                </a:cubicBezTo>
                <a:cubicBezTo>
                  <a:pt x="2119475" y="880113"/>
                  <a:pt x="2106223" y="867449"/>
                  <a:pt x="2106223" y="851828"/>
                </a:cubicBezTo>
                <a:cubicBezTo>
                  <a:pt x="2106223" y="836207"/>
                  <a:pt x="2119475" y="823543"/>
                  <a:pt x="2135823" y="823543"/>
                </a:cubicBezTo>
                <a:close/>
                <a:moveTo>
                  <a:pt x="524912" y="819596"/>
                </a:moveTo>
                <a:cubicBezTo>
                  <a:pt x="534358" y="819596"/>
                  <a:pt x="542015" y="827547"/>
                  <a:pt x="542015" y="837356"/>
                </a:cubicBezTo>
                <a:cubicBezTo>
                  <a:pt x="542015" y="847165"/>
                  <a:pt x="534358" y="855116"/>
                  <a:pt x="524912" y="855116"/>
                </a:cubicBezTo>
                <a:cubicBezTo>
                  <a:pt x="515466" y="855116"/>
                  <a:pt x="507809" y="847165"/>
                  <a:pt x="507809" y="837356"/>
                </a:cubicBezTo>
                <a:cubicBezTo>
                  <a:pt x="507809" y="827547"/>
                  <a:pt x="515466" y="819596"/>
                  <a:pt x="524912" y="819596"/>
                </a:cubicBezTo>
                <a:close/>
                <a:moveTo>
                  <a:pt x="1068898" y="814334"/>
                </a:moveTo>
                <a:cubicBezTo>
                  <a:pt x="1083793" y="814334"/>
                  <a:pt x="1095867" y="826114"/>
                  <a:pt x="1095867" y="840646"/>
                </a:cubicBezTo>
                <a:cubicBezTo>
                  <a:pt x="1095867" y="855178"/>
                  <a:pt x="1083793" y="866958"/>
                  <a:pt x="1068898" y="866958"/>
                </a:cubicBezTo>
                <a:cubicBezTo>
                  <a:pt x="1054003" y="866958"/>
                  <a:pt x="1041929" y="855178"/>
                  <a:pt x="1041929" y="840646"/>
                </a:cubicBezTo>
                <a:cubicBezTo>
                  <a:pt x="1041929" y="826114"/>
                  <a:pt x="1054003" y="814334"/>
                  <a:pt x="1068898" y="814334"/>
                </a:cubicBezTo>
                <a:close/>
                <a:moveTo>
                  <a:pt x="2499576" y="810387"/>
                </a:moveTo>
                <a:cubicBezTo>
                  <a:pt x="2509748" y="810387"/>
                  <a:pt x="2517994" y="818928"/>
                  <a:pt x="2517994" y="829463"/>
                </a:cubicBezTo>
                <a:cubicBezTo>
                  <a:pt x="2517994" y="839998"/>
                  <a:pt x="2509748" y="848539"/>
                  <a:pt x="2499576" y="848539"/>
                </a:cubicBezTo>
                <a:cubicBezTo>
                  <a:pt x="2489404" y="848539"/>
                  <a:pt x="2481158" y="839998"/>
                  <a:pt x="2481158" y="829463"/>
                </a:cubicBezTo>
                <a:cubicBezTo>
                  <a:pt x="2481158" y="818928"/>
                  <a:pt x="2489404" y="810387"/>
                  <a:pt x="2499576" y="810387"/>
                </a:cubicBezTo>
                <a:close/>
                <a:moveTo>
                  <a:pt x="1956906" y="810387"/>
                </a:moveTo>
                <a:cubicBezTo>
                  <a:pt x="1971801" y="810387"/>
                  <a:pt x="1983875" y="822461"/>
                  <a:pt x="1983875" y="837356"/>
                </a:cubicBezTo>
                <a:cubicBezTo>
                  <a:pt x="1983875" y="852251"/>
                  <a:pt x="1971801" y="864325"/>
                  <a:pt x="1956906" y="864325"/>
                </a:cubicBezTo>
                <a:cubicBezTo>
                  <a:pt x="1942011" y="864325"/>
                  <a:pt x="1929937" y="852251"/>
                  <a:pt x="1929937" y="837356"/>
                </a:cubicBezTo>
                <a:cubicBezTo>
                  <a:pt x="1929937" y="822461"/>
                  <a:pt x="1942011" y="810387"/>
                  <a:pt x="1956906" y="810387"/>
                </a:cubicBezTo>
                <a:close/>
                <a:moveTo>
                  <a:pt x="1345825" y="807756"/>
                </a:moveTo>
                <a:cubicBezTo>
                  <a:pt x="1358177" y="807756"/>
                  <a:pt x="1368190" y="817475"/>
                  <a:pt x="1368190" y="829463"/>
                </a:cubicBezTo>
                <a:cubicBezTo>
                  <a:pt x="1368190" y="841451"/>
                  <a:pt x="1358177" y="851170"/>
                  <a:pt x="1345825" y="851170"/>
                </a:cubicBezTo>
                <a:cubicBezTo>
                  <a:pt x="1333473" y="851170"/>
                  <a:pt x="1323460" y="841451"/>
                  <a:pt x="1323460" y="829463"/>
                </a:cubicBezTo>
                <a:cubicBezTo>
                  <a:pt x="1323460" y="817475"/>
                  <a:pt x="1333473" y="807756"/>
                  <a:pt x="1345825" y="807756"/>
                </a:cubicBezTo>
                <a:close/>
                <a:moveTo>
                  <a:pt x="1680636" y="803809"/>
                </a:moveTo>
                <a:cubicBezTo>
                  <a:pt x="1692624" y="803809"/>
                  <a:pt x="1702343" y="814411"/>
                  <a:pt x="1702343" y="827489"/>
                </a:cubicBezTo>
                <a:cubicBezTo>
                  <a:pt x="1702343" y="840567"/>
                  <a:pt x="1692624" y="851169"/>
                  <a:pt x="1680636" y="851169"/>
                </a:cubicBezTo>
                <a:cubicBezTo>
                  <a:pt x="1668648" y="851169"/>
                  <a:pt x="1658929" y="840567"/>
                  <a:pt x="1658929" y="827489"/>
                </a:cubicBezTo>
                <a:cubicBezTo>
                  <a:pt x="1658929" y="814411"/>
                  <a:pt x="1668648" y="803809"/>
                  <a:pt x="1680636" y="803809"/>
                </a:cubicBezTo>
                <a:close/>
                <a:moveTo>
                  <a:pt x="782763" y="801178"/>
                </a:moveTo>
                <a:cubicBezTo>
                  <a:pt x="796568" y="801178"/>
                  <a:pt x="807759" y="812369"/>
                  <a:pt x="807759" y="826174"/>
                </a:cubicBezTo>
                <a:cubicBezTo>
                  <a:pt x="807759" y="839979"/>
                  <a:pt x="796568" y="851170"/>
                  <a:pt x="782763" y="851170"/>
                </a:cubicBezTo>
                <a:cubicBezTo>
                  <a:pt x="768958" y="851170"/>
                  <a:pt x="757767" y="839979"/>
                  <a:pt x="757767" y="826174"/>
                </a:cubicBezTo>
                <a:cubicBezTo>
                  <a:pt x="757767" y="812369"/>
                  <a:pt x="768958" y="801178"/>
                  <a:pt x="782763" y="801178"/>
                </a:cubicBezTo>
                <a:close/>
                <a:moveTo>
                  <a:pt x="425586" y="798547"/>
                </a:moveTo>
                <a:cubicBezTo>
                  <a:pt x="432488" y="798547"/>
                  <a:pt x="438084" y="804732"/>
                  <a:pt x="438084" y="812361"/>
                </a:cubicBezTo>
                <a:cubicBezTo>
                  <a:pt x="438084" y="819990"/>
                  <a:pt x="432488" y="826175"/>
                  <a:pt x="425586" y="826175"/>
                </a:cubicBezTo>
                <a:cubicBezTo>
                  <a:pt x="418684" y="826175"/>
                  <a:pt x="413088" y="819990"/>
                  <a:pt x="413088" y="812361"/>
                </a:cubicBezTo>
                <a:cubicBezTo>
                  <a:pt x="413088" y="804732"/>
                  <a:pt x="418684" y="798547"/>
                  <a:pt x="425586" y="798547"/>
                </a:cubicBezTo>
                <a:close/>
                <a:moveTo>
                  <a:pt x="1597756" y="794600"/>
                </a:moveTo>
                <a:cubicBezTo>
                  <a:pt x="1609018" y="794600"/>
                  <a:pt x="1618148" y="803141"/>
                  <a:pt x="1618148" y="813676"/>
                </a:cubicBezTo>
                <a:cubicBezTo>
                  <a:pt x="1618148" y="824211"/>
                  <a:pt x="1609018" y="832752"/>
                  <a:pt x="1597756" y="832752"/>
                </a:cubicBezTo>
                <a:cubicBezTo>
                  <a:pt x="1586494" y="832752"/>
                  <a:pt x="1577364" y="824211"/>
                  <a:pt x="1577364" y="813676"/>
                </a:cubicBezTo>
                <a:cubicBezTo>
                  <a:pt x="1577364" y="803141"/>
                  <a:pt x="1586494" y="794600"/>
                  <a:pt x="1597756" y="794600"/>
                </a:cubicBezTo>
                <a:close/>
                <a:moveTo>
                  <a:pt x="1428048" y="794600"/>
                </a:moveTo>
                <a:cubicBezTo>
                  <a:pt x="1439310" y="794600"/>
                  <a:pt x="1448440" y="803729"/>
                  <a:pt x="1448440" y="814991"/>
                </a:cubicBezTo>
                <a:cubicBezTo>
                  <a:pt x="1448440" y="826253"/>
                  <a:pt x="1439310" y="835382"/>
                  <a:pt x="1428048" y="835382"/>
                </a:cubicBezTo>
                <a:cubicBezTo>
                  <a:pt x="1416786" y="835382"/>
                  <a:pt x="1407656" y="826253"/>
                  <a:pt x="1407656" y="814991"/>
                </a:cubicBezTo>
                <a:cubicBezTo>
                  <a:pt x="1407656" y="803729"/>
                  <a:pt x="1416786" y="794600"/>
                  <a:pt x="1428048" y="794600"/>
                </a:cubicBezTo>
                <a:close/>
                <a:moveTo>
                  <a:pt x="2600216" y="791969"/>
                </a:moveTo>
                <a:cubicBezTo>
                  <a:pt x="2607118" y="791969"/>
                  <a:pt x="2612714" y="797565"/>
                  <a:pt x="2612714" y="804467"/>
                </a:cubicBezTo>
                <a:cubicBezTo>
                  <a:pt x="2612714" y="811369"/>
                  <a:pt x="2607118" y="816965"/>
                  <a:pt x="2600216" y="816965"/>
                </a:cubicBezTo>
                <a:cubicBezTo>
                  <a:pt x="2593314" y="816965"/>
                  <a:pt x="2587718" y="811369"/>
                  <a:pt x="2587718" y="804467"/>
                </a:cubicBezTo>
                <a:cubicBezTo>
                  <a:pt x="2587718" y="797565"/>
                  <a:pt x="2593314" y="791969"/>
                  <a:pt x="2600216" y="791969"/>
                </a:cubicBezTo>
                <a:close/>
                <a:moveTo>
                  <a:pt x="2241727" y="791969"/>
                </a:moveTo>
                <a:cubicBezTo>
                  <a:pt x="2256259" y="791969"/>
                  <a:pt x="2268039" y="804633"/>
                  <a:pt x="2268039" y="820254"/>
                </a:cubicBezTo>
                <a:cubicBezTo>
                  <a:pt x="2268039" y="835875"/>
                  <a:pt x="2256259" y="848539"/>
                  <a:pt x="2241727" y="848539"/>
                </a:cubicBezTo>
                <a:cubicBezTo>
                  <a:pt x="2227195" y="848539"/>
                  <a:pt x="2215415" y="835875"/>
                  <a:pt x="2215415" y="820254"/>
                </a:cubicBezTo>
                <a:cubicBezTo>
                  <a:pt x="2215415" y="804633"/>
                  <a:pt x="2227195" y="791969"/>
                  <a:pt x="2241727" y="791969"/>
                </a:cubicBezTo>
                <a:close/>
                <a:moveTo>
                  <a:pt x="1511586" y="791969"/>
                </a:moveTo>
                <a:cubicBezTo>
                  <a:pt x="1521758" y="791969"/>
                  <a:pt x="1530004" y="800510"/>
                  <a:pt x="1530004" y="811045"/>
                </a:cubicBezTo>
                <a:cubicBezTo>
                  <a:pt x="1530004" y="821580"/>
                  <a:pt x="1521758" y="830121"/>
                  <a:pt x="1511586" y="830121"/>
                </a:cubicBezTo>
                <a:cubicBezTo>
                  <a:pt x="1501414" y="830121"/>
                  <a:pt x="1493168" y="821580"/>
                  <a:pt x="1493168" y="811045"/>
                </a:cubicBezTo>
                <a:cubicBezTo>
                  <a:pt x="1493168" y="800510"/>
                  <a:pt x="1501414" y="791969"/>
                  <a:pt x="1511586" y="791969"/>
                </a:cubicBezTo>
                <a:close/>
                <a:moveTo>
                  <a:pt x="327576" y="778814"/>
                </a:moveTo>
                <a:cubicBezTo>
                  <a:pt x="331936" y="778814"/>
                  <a:pt x="335470" y="783232"/>
                  <a:pt x="335470" y="788681"/>
                </a:cubicBezTo>
                <a:cubicBezTo>
                  <a:pt x="335470" y="794130"/>
                  <a:pt x="331936" y="798548"/>
                  <a:pt x="327576" y="798548"/>
                </a:cubicBezTo>
                <a:cubicBezTo>
                  <a:pt x="323216" y="798548"/>
                  <a:pt x="319682" y="794130"/>
                  <a:pt x="319682" y="788681"/>
                </a:cubicBezTo>
                <a:cubicBezTo>
                  <a:pt x="319682" y="783232"/>
                  <a:pt x="323216" y="778814"/>
                  <a:pt x="327576" y="778814"/>
                </a:cubicBezTo>
                <a:close/>
                <a:moveTo>
                  <a:pt x="679491" y="773552"/>
                </a:moveTo>
                <a:cubicBezTo>
                  <a:pt x="691479" y="773552"/>
                  <a:pt x="701198" y="783860"/>
                  <a:pt x="701198" y="796575"/>
                </a:cubicBezTo>
                <a:cubicBezTo>
                  <a:pt x="701198" y="809290"/>
                  <a:pt x="691479" y="819598"/>
                  <a:pt x="679491" y="819598"/>
                </a:cubicBezTo>
                <a:cubicBezTo>
                  <a:pt x="667503" y="819598"/>
                  <a:pt x="657784" y="809290"/>
                  <a:pt x="657784" y="796575"/>
                </a:cubicBezTo>
                <a:cubicBezTo>
                  <a:pt x="657784" y="783860"/>
                  <a:pt x="667503" y="773552"/>
                  <a:pt x="679491" y="773552"/>
                </a:cubicBezTo>
                <a:close/>
                <a:moveTo>
                  <a:pt x="2696910" y="773551"/>
                </a:moveTo>
                <a:cubicBezTo>
                  <a:pt x="2701996" y="773551"/>
                  <a:pt x="2706119" y="777085"/>
                  <a:pt x="2706119" y="781445"/>
                </a:cubicBezTo>
                <a:cubicBezTo>
                  <a:pt x="2706119" y="785805"/>
                  <a:pt x="2701996" y="789339"/>
                  <a:pt x="2696910" y="789339"/>
                </a:cubicBezTo>
                <a:cubicBezTo>
                  <a:pt x="2691824" y="789339"/>
                  <a:pt x="2687701" y="785805"/>
                  <a:pt x="2687701" y="781445"/>
                </a:cubicBezTo>
                <a:cubicBezTo>
                  <a:pt x="2687701" y="777085"/>
                  <a:pt x="2691824" y="773551"/>
                  <a:pt x="2696910" y="773551"/>
                </a:cubicBezTo>
                <a:close/>
                <a:moveTo>
                  <a:pt x="2068071" y="769605"/>
                </a:moveTo>
                <a:cubicBezTo>
                  <a:pt x="2083329" y="769605"/>
                  <a:pt x="2095698" y="782269"/>
                  <a:pt x="2095698" y="797890"/>
                </a:cubicBezTo>
                <a:cubicBezTo>
                  <a:pt x="2095698" y="813511"/>
                  <a:pt x="2083329" y="826175"/>
                  <a:pt x="2068071" y="826175"/>
                </a:cubicBezTo>
                <a:cubicBezTo>
                  <a:pt x="2052813" y="826175"/>
                  <a:pt x="2040444" y="813511"/>
                  <a:pt x="2040444" y="797890"/>
                </a:cubicBezTo>
                <a:cubicBezTo>
                  <a:pt x="2040444" y="782269"/>
                  <a:pt x="2052813" y="769605"/>
                  <a:pt x="2068071" y="769605"/>
                </a:cubicBezTo>
                <a:close/>
                <a:moveTo>
                  <a:pt x="1881918" y="769605"/>
                </a:moveTo>
                <a:cubicBezTo>
                  <a:pt x="1898266" y="769605"/>
                  <a:pt x="1911518" y="782269"/>
                  <a:pt x="1911518" y="797890"/>
                </a:cubicBezTo>
                <a:cubicBezTo>
                  <a:pt x="1911518" y="813511"/>
                  <a:pt x="1898266" y="826175"/>
                  <a:pt x="1881918" y="826175"/>
                </a:cubicBezTo>
                <a:cubicBezTo>
                  <a:pt x="1865570" y="826175"/>
                  <a:pt x="1852318" y="813511"/>
                  <a:pt x="1852318" y="797890"/>
                </a:cubicBezTo>
                <a:cubicBezTo>
                  <a:pt x="1852318" y="782269"/>
                  <a:pt x="1865570" y="769605"/>
                  <a:pt x="1881918" y="769605"/>
                </a:cubicBezTo>
                <a:close/>
                <a:moveTo>
                  <a:pt x="1143885" y="769605"/>
                </a:moveTo>
                <a:cubicBezTo>
                  <a:pt x="1160233" y="769605"/>
                  <a:pt x="1173485" y="783152"/>
                  <a:pt x="1173485" y="799863"/>
                </a:cubicBezTo>
                <a:cubicBezTo>
                  <a:pt x="1173485" y="816574"/>
                  <a:pt x="1160233" y="830121"/>
                  <a:pt x="1143885" y="830121"/>
                </a:cubicBezTo>
                <a:cubicBezTo>
                  <a:pt x="1127537" y="830121"/>
                  <a:pt x="1114285" y="816574"/>
                  <a:pt x="1114285" y="799863"/>
                </a:cubicBezTo>
                <a:cubicBezTo>
                  <a:pt x="1114285" y="783152"/>
                  <a:pt x="1127537" y="769605"/>
                  <a:pt x="1143885" y="769605"/>
                </a:cubicBezTo>
                <a:close/>
                <a:moveTo>
                  <a:pt x="956417" y="769605"/>
                </a:moveTo>
                <a:cubicBezTo>
                  <a:pt x="974581" y="769605"/>
                  <a:pt x="989306" y="783741"/>
                  <a:pt x="989306" y="801179"/>
                </a:cubicBezTo>
                <a:cubicBezTo>
                  <a:pt x="989306" y="818617"/>
                  <a:pt x="974581" y="832753"/>
                  <a:pt x="956417" y="832753"/>
                </a:cubicBezTo>
                <a:cubicBezTo>
                  <a:pt x="938253" y="832753"/>
                  <a:pt x="923528" y="818617"/>
                  <a:pt x="923528" y="801179"/>
                </a:cubicBezTo>
                <a:cubicBezTo>
                  <a:pt x="923528" y="783741"/>
                  <a:pt x="938253" y="769605"/>
                  <a:pt x="956417" y="769605"/>
                </a:cubicBezTo>
                <a:close/>
                <a:moveTo>
                  <a:pt x="2344998" y="766974"/>
                </a:moveTo>
                <a:cubicBezTo>
                  <a:pt x="2357713" y="766974"/>
                  <a:pt x="2368021" y="777576"/>
                  <a:pt x="2368021" y="790654"/>
                </a:cubicBezTo>
                <a:cubicBezTo>
                  <a:pt x="2368021" y="803732"/>
                  <a:pt x="2357713" y="814334"/>
                  <a:pt x="2344998" y="814334"/>
                </a:cubicBezTo>
                <a:cubicBezTo>
                  <a:pt x="2332283" y="814334"/>
                  <a:pt x="2321975" y="803732"/>
                  <a:pt x="2321975" y="790654"/>
                </a:cubicBezTo>
                <a:cubicBezTo>
                  <a:pt x="2321975" y="777576"/>
                  <a:pt x="2332283" y="766974"/>
                  <a:pt x="2344998" y="766974"/>
                </a:cubicBezTo>
                <a:close/>
                <a:moveTo>
                  <a:pt x="230883" y="760396"/>
                </a:moveTo>
                <a:cubicBezTo>
                  <a:pt x="233427" y="760396"/>
                  <a:pt x="235489" y="762458"/>
                  <a:pt x="235489" y="765001"/>
                </a:cubicBezTo>
                <a:cubicBezTo>
                  <a:pt x="235489" y="767545"/>
                  <a:pt x="233427" y="769607"/>
                  <a:pt x="230883" y="769607"/>
                </a:cubicBezTo>
                <a:cubicBezTo>
                  <a:pt x="228340" y="769607"/>
                  <a:pt x="226278" y="767545"/>
                  <a:pt x="226278" y="765001"/>
                </a:cubicBezTo>
                <a:cubicBezTo>
                  <a:pt x="226278" y="762458"/>
                  <a:pt x="228340" y="760396"/>
                  <a:pt x="230883" y="760396"/>
                </a:cubicBezTo>
                <a:close/>
                <a:moveTo>
                  <a:pt x="2793607" y="751187"/>
                </a:moveTo>
                <a:cubicBezTo>
                  <a:pt x="2795423" y="751187"/>
                  <a:pt x="2796896" y="753249"/>
                  <a:pt x="2796896" y="755792"/>
                </a:cubicBezTo>
                <a:cubicBezTo>
                  <a:pt x="2796896" y="758336"/>
                  <a:pt x="2795423" y="760398"/>
                  <a:pt x="2793607" y="760398"/>
                </a:cubicBezTo>
                <a:cubicBezTo>
                  <a:pt x="2791791" y="760398"/>
                  <a:pt x="2790318" y="758336"/>
                  <a:pt x="2790318" y="755792"/>
                </a:cubicBezTo>
                <a:cubicBezTo>
                  <a:pt x="2790318" y="753249"/>
                  <a:pt x="2791791" y="751187"/>
                  <a:pt x="2793607" y="751187"/>
                </a:cubicBezTo>
                <a:close/>
                <a:moveTo>
                  <a:pt x="578193" y="751187"/>
                </a:moveTo>
                <a:cubicBezTo>
                  <a:pt x="589455" y="751187"/>
                  <a:pt x="598585" y="759728"/>
                  <a:pt x="598585" y="770263"/>
                </a:cubicBezTo>
                <a:cubicBezTo>
                  <a:pt x="598585" y="780798"/>
                  <a:pt x="589455" y="789339"/>
                  <a:pt x="578193" y="789339"/>
                </a:cubicBezTo>
                <a:cubicBezTo>
                  <a:pt x="566931" y="789339"/>
                  <a:pt x="557801" y="780798"/>
                  <a:pt x="557801" y="770263"/>
                </a:cubicBezTo>
                <a:cubicBezTo>
                  <a:pt x="557801" y="759728"/>
                  <a:pt x="566931" y="751187"/>
                  <a:pt x="578193" y="751187"/>
                </a:cubicBezTo>
                <a:close/>
                <a:moveTo>
                  <a:pt x="2446953" y="744609"/>
                </a:moveTo>
                <a:cubicBezTo>
                  <a:pt x="2457125" y="744609"/>
                  <a:pt x="2465371" y="753150"/>
                  <a:pt x="2465371" y="763685"/>
                </a:cubicBezTo>
                <a:cubicBezTo>
                  <a:pt x="2465371" y="774220"/>
                  <a:pt x="2457125" y="782761"/>
                  <a:pt x="2446953" y="782761"/>
                </a:cubicBezTo>
                <a:cubicBezTo>
                  <a:pt x="2436781" y="782761"/>
                  <a:pt x="2428535" y="774220"/>
                  <a:pt x="2428535" y="763685"/>
                </a:cubicBezTo>
                <a:cubicBezTo>
                  <a:pt x="2428535" y="753150"/>
                  <a:pt x="2436781" y="744609"/>
                  <a:pt x="2446953" y="744609"/>
                </a:cubicBezTo>
                <a:close/>
                <a:moveTo>
                  <a:pt x="1220846" y="741978"/>
                </a:moveTo>
                <a:cubicBezTo>
                  <a:pt x="1234651" y="741978"/>
                  <a:pt x="1245842" y="753169"/>
                  <a:pt x="1245842" y="766974"/>
                </a:cubicBezTo>
                <a:cubicBezTo>
                  <a:pt x="1245842" y="780779"/>
                  <a:pt x="1234651" y="791970"/>
                  <a:pt x="1220846" y="791970"/>
                </a:cubicBezTo>
                <a:cubicBezTo>
                  <a:pt x="1207041" y="791970"/>
                  <a:pt x="1195850" y="780779"/>
                  <a:pt x="1195850" y="766974"/>
                </a:cubicBezTo>
                <a:cubicBezTo>
                  <a:pt x="1195850" y="753169"/>
                  <a:pt x="1207041" y="741978"/>
                  <a:pt x="1220846" y="741978"/>
                </a:cubicBezTo>
                <a:close/>
                <a:moveTo>
                  <a:pt x="847883" y="741978"/>
                </a:moveTo>
                <a:cubicBezTo>
                  <a:pt x="863504" y="741978"/>
                  <a:pt x="876168" y="753758"/>
                  <a:pt x="876168" y="768290"/>
                </a:cubicBezTo>
                <a:cubicBezTo>
                  <a:pt x="876168" y="782822"/>
                  <a:pt x="863504" y="794602"/>
                  <a:pt x="847883" y="794602"/>
                </a:cubicBezTo>
                <a:cubicBezTo>
                  <a:pt x="832262" y="794602"/>
                  <a:pt x="819598" y="782822"/>
                  <a:pt x="819598" y="768290"/>
                </a:cubicBezTo>
                <a:cubicBezTo>
                  <a:pt x="819598" y="753758"/>
                  <a:pt x="832262" y="741978"/>
                  <a:pt x="847883" y="741978"/>
                </a:cubicBezTo>
                <a:close/>
                <a:moveTo>
                  <a:pt x="133532" y="741978"/>
                </a:moveTo>
                <a:cubicBezTo>
                  <a:pt x="134622" y="741978"/>
                  <a:pt x="135506" y="742567"/>
                  <a:pt x="135506" y="743294"/>
                </a:cubicBezTo>
                <a:cubicBezTo>
                  <a:pt x="135506" y="744021"/>
                  <a:pt x="134622" y="744610"/>
                  <a:pt x="133532" y="744610"/>
                </a:cubicBezTo>
                <a:cubicBezTo>
                  <a:pt x="132442" y="744610"/>
                  <a:pt x="131558" y="744021"/>
                  <a:pt x="131558" y="743294"/>
                </a:cubicBezTo>
                <a:cubicBezTo>
                  <a:pt x="131558" y="742567"/>
                  <a:pt x="132442" y="741978"/>
                  <a:pt x="133532" y="741978"/>
                </a:cubicBezTo>
                <a:close/>
                <a:moveTo>
                  <a:pt x="1802327" y="739347"/>
                </a:moveTo>
                <a:cubicBezTo>
                  <a:pt x="1816132" y="739347"/>
                  <a:pt x="1827323" y="750538"/>
                  <a:pt x="1827323" y="764343"/>
                </a:cubicBezTo>
                <a:cubicBezTo>
                  <a:pt x="1827323" y="778148"/>
                  <a:pt x="1816132" y="789339"/>
                  <a:pt x="1802327" y="789339"/>
                </a:cubicBezTo>
                <a:cubicBezTo>
                  <a:pt x="1788522" y="789339"/>
                  <a:pt x="1777331" y="778148"/>
                  <a:pt x="1777331" y="764343"/>
                </a:cubicBezTo>
                <a:cubicBezTo>
                  <a:pt x="1777331" y="750538"/>
                  <a:pt x="1788522" y="739347"/>
                  <a:pt x="1802327" y="739347"/>
                </a:cubicBezTo>
                <a:close/>
                <a:moveTo>
                  <a:pt x="2177921" y="735400"/>
                </a:moveTo>
                <a:cubicBezTo>
                  <a:pt x="2193542" y="735400"/>
                  <a:pt x="2206206" y="748064"/>
                  <a:pt x="2206206" y="763685"/>
                </a:cubicBezTo>
                <a:cubicBezTo>
                  <a:pt x="2206206" y="779306"/>
                  <a:pt x="2193542" y="791970"/>
                  <a:pt x="2177921" y="791970"/>
                </a:cubicBezTo>
                <a:cubicBezTo>
                  <a:pt x="2162300" y="791970"/>
                  <a:pt x="2149636" y="779306"/>
                  <a:pt x="2149636" y="763685"/>
                </a:cubicBezTo>
                <a:cubicBezTo>
                  <a:pt x="2149636" y="748064"/>
                  <a:pt x="2162300" y="735400"/>
                  <a:pt x="2177921" y="735400"/>
                </a:cubicBezTo>
                <a:close/>
                <a:moveTo>
                  <a:pt x="2890964" y="732769"/>
                </a:moveTo>
                <a:lnTo>
                  <a:pt x="2890965" y="732769"/>
                </a:lnTo>
                <a:lnTo>
                  <a:pt x="2890965" y="732769"/>
                </a:lnTo>
                <a:cubicBezTo>
                  <a:pt x="2891329" y="732769"/>
                  <a:pt x="2891623" y="733064"/>
                  <a:pt x="2891623" y="733427"/>
                </a:cubicBezTo>
                <a:cubicBezTo>
                  <a:pt x="2891623" y="733790"/>
                  <a:pt x="2891329" y="734085"/>
                  <a:pt x="2890965" y="734085"/>
                </a:cubicBezTo>
                <a:lnTo>
                  <a:pt x="2890965" y="734084"/>
                </a:lnTo>
                <a:lnTo>
                  <a:pt x="2890964" y="734085"/>
                </a:lnTo>
                <a:cubicBezTo>
                  <a:pt x="2890601" y="734085"/>
                  <a:pt x="2890306" y="733790"/>
                  <a:pt x="2890306" y="733427"/>
                </a:cubicBezTo>
                <a:cubicBezTo>
                  <a:pt x="2890306" y="733064"/>
                  <a:pt x="2890601" y="732769"/>
                  <a:pt x="2890964" y="732769"/>
                </a:cubicBezTo>
                <a:close/>
                <a:moveTo>
                  <a:pt x="2548252" y="728822"/>
                </a:moveTo>
                <a:cubicBezTo>
                  <a:pt x="2552612" y="728822"/>
                  <a:pt x="2556146" y="732356"/>
                  <a:pt x="2556146" y="736716"/>
                </a:cubicBezTo>
                <a:cubicBezTo>
                  <a:pt x="2556146" y="741076"/>
                  <a:pt x="2552612" y="744610"/>
                  <a:pt x="2548252" y="744610"/>
                </a:cubicBezTo>
                <a:cubicBezTo>
                  <a:pt x="2543892" y="744610"/>
                  <a:pt x="2540358" y="741076"/>
                  <a:pt x="2540358" y="736716"/>
                </a:cubicBezTo>
                <a:cubicBezTo>
                  <a:pt x="2540358" y="732356"/>
                  <a:pt x="2543892" y="728822"/>
                  <a:pt x="2548252" y="728822"/>
                </a:cubicBezTo>
                <a:close/>
                <a:moveTo>
                  <a:pt x="476235" y="726191"/>
                </a:moveTo>
                <a:cubicBezTo>
                  <a:pt x="484954" y="726191"/>
                  <a:pt x="492022" y="733848"/>
                  <a:pt x="492022" y="743294"/>
                </a:cubicBezTo>
                <a:cubicBezTo>
                  <a:pt x="492022" y="752740"/>
                  <a:pt x="484954" y="760397"/>
                  <a:pt x="476235" y="760397"/>
                </a:cubicBezTo>
                <a:cubicBezTo>
                  <a:pt x="467516" y="760397"/>
                  <a:pt x="460448" y="752740"/>
                  <a:pt x="460448" y="743294"/>
                </a:cubicBezTo>
                <a:cubicBezTo>
                  <a:pt x="460448" y="733848"/>
                  <a:pt x="467516" y="726191"/>
                  <a:pt x="476235" y="726191"/>
                </a:cubicBezTo>
                <a:close/>
                <a:moveTo>
                  <a:pt x="1997688" y="723560"/>
                </a:moveTo>
                <a:cubicBezTo>
                  <a:pt x="2014036" y="723560"/>
                  <a:pt x="2027288" y="736812"/>
                  <a:pt x="2027288" y="753160"/>
                </a:cubicBezTo>
                <a:cubicBezTo>
                  <a:pt x="2027288" y="769508"/>
                  <a:pt x="2014036" y="782760"/>
                  <a:pt x="1997688" y="782760"/>
                </a:cubicBezTo>
                <a:cubicBezTo>
                  <a:pt x="1981340" y="782760"/>
                  <a:pt x="1968088" y="769508"/>
                  <a:pt x="1968088" y="753160"/>
                </a:cubicBezTo>
                <a:cubicBezTo>
                  <a:pt x="1968088" y="736812"/>
                  <a:pt x="1981340" y="723560"/>
                  <a:pt x="1997688" y="723560"/>
                </a:cubicBezTo>
                <a:close/>
                <a:moveTo>
                  <a:pt x="1026800" y="723560"/>
                </a:moveTo>
                <a:cubicBezTo>
                  <a:pt x="1043874" y="723560"/>
                  <a:pt x="1057716" y="738285"/>
                  <a:pt x="1057716" y="756449"/>
                </a:cubicBezTo>
                <a:cubicBezTo>
                  <a:pt x="1057716" y="774613"/>
                  <a:pt x="1043874" y="789338"/>
                  <a:pt x="1026800" y="789338"/>
                </a:cubicBezTo>
                <a:cubicBezTo>
                  <a:pt x="1009726" y="789338"/>
                  <a:pt x="995884" y="774613"/>
                  <a:pt x="995884" y="756449"/>
                </a:cubicBezTo>
                <a:cubicBezTo>
                  <a:pt x="995884" y="738285"/>
                  <a:pt x="1009726" y="723560"/>
                  <a:pt x="1026800" y="723560"/>
                </a:cubicBezTo>
                <a:close/>
                <a:moveTo>
                  <a:pt x="740664" y="714351"/>
                </a:moveTo>
                <a:cubicBezTo>
                  <a:pt x="753742" y="714351"/>
                  <a:pt x="764344" y="724659"/>
                  <a:pt x="764344" y="737374"/>
                </a:cubicBezTo>
                <a:cubicBezTo>
                  <a:pt x="764344" y="750089"/>
                  <a:pt x="753742" y="760397"/>
                  <a:pt x="740664" y="760397"/>
                </a:cubicBezTo>
                <a:cubicBezTo>
                  <a:pt x="727586" y="760397"/>
                  <a:pt x="716984" y="750089"/>
                  <a:pt x="716984" y="737374"/>
                </a:cubicBezTo>
                <a:cubicBezTo>
                  <a:pt x="716984" y="724659"/>
                  <a:pt x="727586" y="714351"/>
                  <a:pt x="740664" y="714351"/>
                </a:cubicBezTo>
                <a:close/>
                <a:moveTo>
                  <a:pt x="1722735" y="710404"/>
                </a:moveTo>
                <a:cubicBezTo>
                  <a:pt x="1739083" y="710404"/>
                  <a:pt x="1752335" y="723656"/>
                  <a:pt x="1752335" y="740004"/>
                </a:cubicBezTo>
                <a:cubicBezTo>
                  <a:pt x="1752335" y="756352"/>
                  <a:pt x="1739083" y="769604"/>
                  <a:pt x="1722735" y="769604"/>
                </a:cubicBezTo>
                <a:cubicBezTo>
                  <a:pt x="1706387" y="769604"/>
                  <a:pt x="1693135" y="756352"/>
                  <a:pt x="1693135" y="740004"/>
                </a:cubicBezTo>
                <a:cubicBezTo>
                  <a:pt x="1693135" y="723656"/>
                  <a:pt x="1706387" y="710404"/>
                  <a:pt x="1722735" y="710404"/>
                </a:cubicBezTo>
                <a:close/>
                <a:moveTo>
                  <a:pt x="1301754" y="710404"/>
                </a:moveTo>
                <a:cubicBezTo>
                  <a:pt x="1318828" y="710404"/>
                  <a:pt x="1332670" y="724540"/>
                  <a:pt x="1332670" y="741978"/>
                </a:cubicBezTo>
                <a:cubicBezTo>
                  <a:pt x="1332670" y="759416"/>
                  <a:pt x="1318828" y="773552"/>
                  <a:pt x="1301754" y="773552"/>
                </a:cubicBezTo>
                <a:cubicBezTo>
                  <a:pt x="1284680" y="773552"/>
                  <a:pt x="1270838" y="759416"/>
                  <a:pt x="1270838" y="741978"/>
                </a:cubicBezTo>
                <a:cubicBezTo>
                  <a:pt x="1270838" y="724540"/>
                  <a:pt x="1284680" y="710404"/>
                  <a:pt x="1301754" y="710404"/>
                </a:cubicBezTo>
                <a:close/>
                <a:moveTo>
                  <a:pt x="2648894" y="707773"/>
                </a:moveTo>
                <a:cubicBezTo>
                  <a:pt x="2651437" y="707773"/>
                  <a:pt x="2653499" y="709246"/>
                  <a:pt x="2653499" y="711062"/>
                </a:cubicBezTo>
                <a:cubicBezTo>
                  <a:pt x="2653499" y="712878"/>
                  <a:pt x="2651437" y="714351"/>
                  <a:pt x="2648894" y="714351"/>
                </a:cubicBezTo>
                <a:cubicBezTo>
                  <a:pt x="2646350" y="714351"/>
                  <a:pt x="2644288" y="712878"/>
                  <a:pt x="2644288" y="711062"/>
                </a:cubicBezTo>
                <a:cubicBezTo>
                  <a:pt x="2644288" y="709246"/>
                  <a:pt x="2646350" y="707773"/>
                  <a:pt x="2648894" y="707773"/>
                </a:cubicBezTo>
                <a:close/>
                <a:moveTo>
                  <a:pt x="2285797" y="707773"/>
                </a:moveTo>
                <a:cubicBezTo>
                  <a:pt x="2298512" y="707773"/>
                  <a:pt x="2308820" y="718081"/>
                  <a:pt x="2308820" y="730796"/>
                </a:cubicBezTo>
                <a:cubicBezTo>
                  <a:pt x="2308820" y="743511"/>
                  <a:pt x="2298512" y="753819"/>
                  <a:pt x="2285797" y="753819"/>
                </a:cubicBezTo>
                <a:cubicBezTo>
                  <a:pt x="2273082" y="753819"/>
                  <a:pt x="2262774" y="743511"/>
                  <a:pt x="2262774" y="730796"/>
                </a:cubicBezTo>
                <a:cubicBezTo>
                  <a:pt x="2262774" y="718081"/>
                  <a:pt x="2273082" y="707773"/>
                  <a:pt x="2285797" y="707773"/>
                </a:cubicBezTo>
                <a:close/>
                <a:moveTo>
                  <a:pt x="375594" y="707773"/>
                </a:moveTo>
                <a:cubicBezTo>
                  <a:pt x="382496" y="707773"/>
                  <a:pt x="388092" y="713369"/>
                  <a:pt x="388092" y="720271"/>
                </a:cubicBezTo>
                <a:cubicBezTo>
                  <a:pt x="388092" y="727173"/>
                  <a:pt x="382496" y="732769"/>
                  <a:pt x="375594" y="732769"/>
                </a:cubicBezTo>
                <a:cubicBezTo>
                  <a:pt x="368692" y="732769"/>
                  <a:pt x="363096" y="727173"/>
                  <a:pt x="363096" y="720271"/>
                </a:cubicBezTo>
                <a:cubicBezTo>
                  <a:pt x="363096" y="713369"/>
                  <a:pt x="368692" y="707773"/>
                  <a:pt x="375594" y="707773"/>
                </a:cubicBezTo>
                <a:close/>
                <a:moveTo>
                  <a:pt x="1638538" y="694618"/>
                </a:moveTo>
                <a:cubicBezTo>
                  <a:pt x="1654886" y="694618"/>
                  <a:pt x="1668138" y="707870"/>
                  <a:pt x="1668138" y="724218"/>
                </a:cubicBezTo>
                <a:cubicBezTo>
                  <a:pt x="1668138" y="740566"/>
                  <a:pt x="1654886" y="753818"/>
                  <a:pt x="1638538" y="753818"/>
                </a:cubicBezTo>
                <a:cubicBezTo>
                  <a:pt x="1622190" y="753818"/>
                  <a:pt x="1608938" y="740566"/>
                  <a:pt x="1608938" y="724218"/>
                </a:cubicBezTo>
                <a:cubicBezTo>
                  <a:pt x="1608938" y="707870"/>
                  <a:pt x="1622190" y="694618"/>
                  <a:pt x="1638538" y="694618"/>
                </a:cubicBezTo>
                <a:close/>
                <a:moveTo>
                  <a:pt x="1384634" y="694618"/>
                </a:moveTo>
                <a:cubicBezTo>
                  <a:pt x="1400982" y="694618"/>
                  <a:pt x="1414234" y="707870"/>
                  <a:pt x="1414234" y="724218"/>
                </a:cubicBezTo>
                <a:cubicBezTo>
                  <a:pt x="1414234" y="740566"/>
                  <a:pt x="1400982" y="753818"/>
                  <a:pt x="1384634" y="753818"/>
                </a:cubicBezTo>
                <a:cubicBezTo>
                  <a:pt x="1368286" y="753818"/>
                  <a:pt x="1355034" y="740566"/>
                  <a:pt x="1355034" y="724218"/>
                </a:cubicBezTo>
                <a:cubicBezTo>
                  <a:pt x="1355034" y="707870"/>
                  <a:pt x="1368286" y="694618"/>
                  <a:pt x="1384634" y="694618"/>
                </a:cubicBezTo>
                <a:close/>
                <a:moveTo>
                  <a:pt x="913662" y="688040"/>
                </a:moveTo>
                <a:cubicBezTo>
                  <a:pt x="929283" y="688040"/>
                  <a:pt x="941947" y="700704"/>
                  <a:pt x="941947" y="716325"/>
                </a:cubicBezTo>
                <a:cubicBezTo>
                  <a:pt x="941947" y="731946"/>
                  <a:pt x="929283" y="744610"/>
                  <a:pt x="913662" y="744610"/>
                </a:cubicBezTo>
                <a:cubicBezTo>
                  <a:pt x="898041" y="744610"/>
                  <a:pt x="885377" y="731946"/>
                  <a:pt x="885377" y="716325"/>
                </a:cubicBezTo>
                <a:cubicBezTo>
                  <a:pt x="885377" y="700704"/>
                  <a:pt x="898041" y="688040"/>
                  <a:pt x="913662" y="688040"/>
                </a:cubicBezTo>
                <a:close/>
                <a:moveTo>
                  <a:pt x="2110170" y="685409"/>
                </a:moveTo>
                <a:cubicBezTo>
                  <a:pt x="2124702" y="685409"/>
                  <a:pt x="2136482" y="697483"/>
                  <a:pt x="2136482" y="712378"/>
                </a:cubicBezTo>
                <a:cubicBezTo>
                  <a:pt x="2136482" y="727273"/>
                  <a:pt x="2124702" y="739347"/>
                  <a:pt x="2110170" y="739347"/>
                </a:cubicBezTo>
                <a:cubicBezTo>
                  <a:pt x="2095638" y="739347"/>
                  <a:pt x="2083858" y="727273"/>
                  <a:pt x="2083858" y="712378"/>
                </a:cubicBezTo>
                <a:cubicBezTo>
                  <a:pt x="2083858" y="697483"/>
                  <a:pt x="2095638" y="685409"/>
                  <a:pt x="2110170" y="685409"/>
                </a:cubicBezTo>
                <a:close/>
                <a:moveTo>
                  <a:pt x="1555658" y="685409"/>
                </a:moveTo>
                <a:cubicBezTo>
                  <a:pt x="1571279" y="685409"/>
                  <a:pt x="1583943" y="698661"/>
                  <a:pt x="1583943" y="715009"/>
                </a:cubicBezTo>
                <a:cubicBezTo>
                  <a:pt x="1583943" y="731357"/>
                  <a:pt x="1571279" y="744609"/>
                  <a:pt x="1555658" y="744609"/>
                </a:cubicBezTo>
                <a:cubicBezTo>
                  <a:pt x="1540037" y="744609"/>
                  <a:pt x="1527373" y="731357"/>
                  <a:pt x="1527373" y="715009"/>
                </a:cubicBezTo>
                <a:cubicBezTo>
                  <a:pt x="1527373" y="698661"/>
                  <a:pt x="1540037" y="685409"/>
                  <a:pt x="1555658" y="685409"/>
                </a:cubicBezTo>
                <a:close/>
                <a:moveTo>
                  <a:pt x="1468830" y="685409"/>
                </a:moveTo>
                <a:cubicBezTo>
                  <a:pt x="1485178" y="685409"/>
                  <a:pt x="1498430" y="698661"/>
                  <a:pt x="1498430" y="715009"/>
                </a:cubicBezTo>
                <a:cubicBezTo>
                  <a:pt x="1498430" y="731357"/>
                  <a:pt x="1485178" y="744609"/>
                  <a:pt x="1468830" y="744609"/>
                </a:cubicBezTo>
                <a:cubicBezTo>
                  <a:pt x="1452482" y="744609"/>
                  <a:pt x="1439230" y="731357"/>
                  <a:pt x="1439230" y="715009"/>
                </a:cubicBezTo>
                <a:cubicBezTo>
                  <a:pt x="1439230" y="698661"/>
                  <a:pt x="1452482" y="685409"/>
                  <a:pt x="1468830" y="685409"/>
                </a:cubicBezTo>
                <a:close/>
                <a:moveTo>
                  <a:pt x="635420" y="685409"/>
                </a:moveTo>
                <a:cubicBezTo>
                  <a:pt x="647772" y="685409"/>
                  <a:pt x="657785" y="695128"/>
                  <a:pt x="657785" y="707116"/>
                </a:cubicBezTo>
                <a:cubicBezTo>
                  <a:pt x="657785" y="719104"/>
                  <a:pt x="647772" y="728823"/>
                  <a:pt x="635420" y="728823"/>
                </a:cubicBezTo>
                <a:cubicBezTo>
                  <a:pt x="623068" y="728823"/>
                  <a:pt x="613055" y="719104"/>
                  <a:pt x="613055" y="707116"/>
                </a:cubicBezTo>
                <a:cubicBezTo>
                  <a:pt x="613055" y="695128"/>
                  <a:pt x="623068" y="685409"/>
                  <a:pt x="635420" y="685409"/>
                </a:cubicBezTo>
                <a:close/>
                <a:moveTo>
                  <a:pt x="277586" y="685409"/>
                </a:moveTo>
                <a:cubicBezTo>
                  <a:pt x="281946" y="685409"/>
                  <a:pt x="285480" y="688943"/>
                  <a:pt x="285480" y="693303"/>
                </a:cubicBezTo>
                <a:cubicBezTo>
                  <a:pt x="285480" y="697663"/>
                  <a:pt x="281946" y="701197"/>
                  <a:pt x="277586" y="701197"/>
                </a:cubicBezTo>
                <a:cubicBezTo>
                  <a:pt x="273226" y="701197"/>
                  <a:pt x="269692" y="697663"/>
                  <a:pt x="269692" y="693303"/>
                </a:cubicBezTo>
                <a:cubicBezTo>
                  <a:pt x="269692" y="688943"/>
                  <a:pt x="273226" y="685409"/>
                  <a:pt x="277586" y="685409"/>
                </a:cubicBezTo>
                <a:close/>
                <a:moveTo>
                  <a:pt x="2746904" y="682778"/>
                </a:moveTo>
                <a:cubicBezTo>
                  <a:pt x="2748357" y="682778"/>
                  <a:pt x="2749535" y="683956"/>
                  <a:pt x="2749535" y="685409"/>
                </a:cubicBezTo>
                <a:cubicBezTo>
                  <a:pt x="2749535" y="686862"/>
                  <a:pt x="2748357" y="688040"/>
                  <a:pt x="2746904" y="688040"/>
                </a:cubicBezTo>
                <a:cubicBezTo>
                  <a:pt x="2745451" y="688040"/>
                  <a:pt x="2744273" y="686862"/>
                  <a:pt x="2744273" y="685409"/>
                </a:cubicBezTo>
                <a:cubicBezTo>
                  <a:pt x="2744273" y="683956"/>
                  <a:pt x="2745451" y="682778"/>
                  <a:pt x="2746904" y="682778"/>
                </a:cubicBezTo>
                <a:close/>
                <a:moveTo>
                  <a:pt x="1922701" y="682778"/>
                </a:moveTo>
                <a:cubicBezTo>
                  <a:pt x="1939049" y="682778"/>
                  <a:pt x="1952301" y="696030"/>
                  <a:pt x="1952301" y="712378"/>
                </a:cubicBezTo>
                <a:cubicBezTo>
                  <a:pt x="1952301" y="728726"/>
                  <a:pt x="1939049" y="741978"/>
                  <a:pt x="1922701" y="741978"/>
                </a:cubicBezTo>
                <a:cubicBezTo>
                  <a:pt x="1906353" y="741978"/>
                  <a:pt x="1893101" y="728726"/>
                  <a:pt x="1893101" y="712378"/>
                </a:cubicBezTo>
                <a:cubicBezTo>
                  <a:pt x="1893101" y="696030"/>
                  <a:pt x="1906353" y="682778"/>
                  <a:pt x="1922701" y="682778"/>
                </a:cubicBezTo>
                <a:close/>
                <a:moveTo>
                  <a:pt x="1099814" y="682778"/>
                </a:moveTo>
                <a:cubicBezTo>
                  <a:pt x="1117978" y="682778"/>
                  <a:pt x="1132703" y="697503"/>
                  <a:pt x="1132703" y="715667"/>
                </a:cubicBezTo>
                <a:cubicBezTo>
                  <a:pt x="1132703" y="733831"/>
                  <a:pt x="1117978" y="748556"/>
                  <a:pt x="1099814" y="748556"/>
                </a:cubicBezTo>
                <a:cubicBezTo>
                  <a:pt x="1081650" y="748556"/>
                  <a:pt x="1066925" y="733831"/>
                  <a:pt x="1066925" y="715667"/>
                </a:cubicBezTo>
                <a:cubicBezTo>
                  <a:pt x="1066925" y="697503"/>
                  <a:pt x="1081650" y="682778"/>
                  <a:pt x="1099814" y="682778"/>
                </a:cubicBezTo>
                <a:close/>
                <a:moveTo>
                  <a:pt x="2388411" y="678831"/>
                </a:moveTo>
                <a:cubicBezTo>
                  <a:pt x="2399673" y="678831"/>
                  <a:pt x="2408803" y="687960"/>
                  <a:pt x="2408803" y="699222"/>
                </a:cubicBezTo>
                <a:cubicBezTo>
                  <a:pt x="2408803" y="710484"/>
                  <a:pt x="2399673" y="719613"/>
                  <a:pt x="2388411" y="719613"/>
                </a:cubicBezTo>
                <a:cubicBezTo>
                  <a:pt x="2377149" y="719613"/>
                  <a:pt x="2368019" y="710484"/>
                  <a:pt x="2368019" y="699222"/>
                </a:cubicBezTo>
                <a:cubicBezTo>
                  <a:pt x="2368019" y="687960"/>
                  <a:pt x="2377149" y="678831"/>
                  <a:pt x="2388411" y="678831"/>
                </a:cubicBezTo>
                <a:close/>
                <a:moveTo>
                  <a:pt x="178918" y="666991"/>
                </a:moveTo>
                <a:cubicBezTo>
                  <a:pt x="180371" y="666991"/>
                  <a:pt x="181549" y="668464"/>
                  <a:pt x="181549" y="670280"/>
                </a:cubicBezTo>
                <a:cubicBezTo>
                  <a:pt x="181549" y="672096"/>
                  <a:pt x="180371" y="673569"/>
                  <a:pt x="178918" y="673569"/>
                </a:cubicBezTo>
                <a:cubicBezTo>
                  <a:pt x="177465" y="673569"/>
                  <a:pt x="176287" y="672096"/>
                  <a:pt x="176287" y="670280"/>
                </a:cubicBezTo>
                <a:cubicBezTo>
                  <a:pt x="176287" y="668464"/>
                  <a:pt x="177465" y="666991"/>
                  <a:pt x="178918" y="666991"/>
                </a:cubicBezTo>
                <a:close/>
                <a:moveTo>
                  <a:pt x="530832" y="660413"/>
                </a:moveTo>
                <a:cubicBezTo>
                  <a:pt x="542094" y="660413"/>
                  <a:pt x="551224" y="668954"/>
                  <a:pt x="551224" y="679489"/>
                </a:cubicBezTo>
                <a:cubicBezTo>
                  <a:pt x="551224" y="690024"/>
                  <a:pt x="542094" y="698565"/>
                  <a:pt x="530832" y="698565"/>
                </a:cubicBezTo>
                <a:cubicBezTo>
                  <a:pt x="519570" y="698565"/>
                  <a:pt x="510440" y="690024"/>
                  <a:pt x="510440" y="679489"/>
                </a:cubicBezTo>
                <a:cubicBezTo>
                  <a:pt x="510440" y="668954"/>
                  <a:pt x="519570" y="660413"/>
                  <a:pt x="530832" y="660413"/>
                </a:cubicBezTo>
                <a:close/>
                <a:moveTo>
                  <a:pt x="2493655" y="657782"/>
                </a:moveTo>
                <a:cubicBezTo>
                  <a:pt x="2502011" y="657782"/>
                  <a:pt x="2508784" y="664555"/>
                  <a:pt x="2508784" y="672911"/>
                </a:cubicBezTo>
                <a:cubicBezTo>
                  <a:pt x="2508784" y="681267"/>
                  <a:pt x="2502011" y="688040"/>
                  <a:pt x="2493655" y="688040"/>
                </a:cubicBezTo>
                <a:cubicBezTo>
                  <a:pt x="2485299" y="688040"/>
                  <a:pt x="2478526" y="681267"/>
                  <a:pt x="2478526" y="672911"/>
                </a:cubicBezTo>
                <a:cubicBezTo>
                  <a:pt x="2478526" y="664555"/>
                  <a:pt x="2485299" y="657782"/>
                  <a:pt x="2493655" y="657782"/>
                </a:cubicBezTo>
                <a:close/>
                <a:moveTo>
                  <a:pt x="804470" y="657782"/>
                </a:moveTo>
                <a:cubicBezTo>
                  <a:pt x="816458" y="657782"/>
                  <a:pt x="826177" y="668090"/>
                  <a:pt x="826177" y="680805"/>
                </a:cubicBezTo>
                <a:cubicBezTo>
                  <a:pt x="826177" y="693520"/>
                  <a:pt x="816458" y="703828"/>
                  <a:pt x="804470" y="703828"/>
                </a:cubicBezTo>
                <a:cubicBezTo>
                  <a:pt x="792482" y="703828"/>
                  <a:pt x="782763" y="693520"/>
                  <a:pt x="782763" y="680805"/>
                </a:cubicBezTo>
                <a:cubicBezTo>
                  <a:pt x="782763" y="668090"/>
                  <a:pt x="792482" y="657782"/>
                  <a:pt x="804470" y="657782"/>
                </a:cubicBezTo>
                <a:close/>
                <a:moveTo>
                  <a:pt x="2221992" y="651204"/>
                </a:moveTo>
                <a:cubicBezTo>
                  <a:pt x="2235797" y="651204"/>
                  <a:pt x="2246988" y="662395"/>
                  <a:pt x="2246988" y="676200"/>
                </a:cubicBezTo>
                <a:cubicBezTo>
                  <a:pt x="2246988" y="690005"/>
                  <a:pt x="2235797" y="701196"/>
                  <a:pt x="2221992" y="701196"/>
                </a:cubicBezTo>
                <a:cubicBezTo>
                  <a:pt x="2208187" y="701196"/>
                  <a:pt x="2196996" y="690005"/>
                  <a:pt x="2196996" y="676200"/>
                </a:cubicBezTo>
                <a:cubicBezTo>
                  <a:pt x="2196996" y="662395"/>
                  <a:pt x="2208187" y="651204"/>
                  <a:pt x="2221992" y="651204"/>
                </a:cubicBezTo>
                <a:close/>
                <a:moveTo>
                  <a:pt x="1845082" y="648573"/>
                </a:moveTo>
                <a:cubicBezTo>
                  <a:pt x="1861430" y="648573"/>
                  <a:pt x="1874682" y="662415"/>
                  <a:pt x="1874682" y="679489"/>
                </a:cubicBezTo>
                <a:cubicBezTo>
                  <a:pt x="1874682" y="696563"/>
                  <a:pt x="1861430" y="710405"/>
                  <a:pt x="1845082" y="710405"/>
                </a:cubicBezTo>
                <a:cubicBezTo>
                  <a:pt x="1828734" y="710405"/>
                  <a:pt x="1815482" y="696563"/>
                  <a:pt x="1815482" y="679489"/>
                </a:cubicBezTo>
                <a:cubicBezTo>
                  <a:pt x="1815482" y="662415"/>
                  <a:pt x="1828734" y="648573"/>
                  <a:pt x="1845082" y="648573"/>
                </a:cubicBezTo>
                <a:close/>
                <a:moveTo>
                  <a:pt x="1178748" y="648573"/>
                </a:moveTo>
                <a:cubicBezTo>
                  <a:pt x="1196912" y="648573"/>
                  <a:pt x="1211637" y="663298"/>
                  <a:pt x="1211637" y="681462"/>
                </a:cubicBezTo>
                <a:cubicBezTo>
                  <a:pt x="1211637" y="699626"/>
                  <a:pt x="1196912" y="714351"/>
                  <a:pt x="1178748" y="714351"/>
                </a:cubicBezTo>
                <a:cubicBezTo>
                  <a:pt x="1160584" y="714351"/>
                  <a:pt x="1145859" y="699626"/>
                  <a:pt x="1145859" y="681462"/>
                </a:cubicBezTo>
                <a:cubicBezTo>
                  <a:pt x="1145859" y="663298"/>
                  <a:pt x="1160584" y="648573"/>
                  <a:pt x="1178748" y="648573"/>
                </a:cubicBezTo>
                <a:close/>
                <a:moveTo>
                  <a:pt x="986018" y="641995"/>
                </a:moveTo>
                <a:cubicBezTo>
                  <a:pt x="1001639" y="641995"/>
                  <a:pt x="1014303" y="654659"/>
                  <a:pt x="1014303" y="670280"/>
                </a:cubicBezTo>
                <a:cubicBezTo>
                  <a:pt x="1014303" y="685901"/>
                  <a:pt x="1001639" y="698565"/>
                  <a:pt x="986018" y="698565"/>
                </a:cubicBezTo>
                <a:cubicBezTo>
                  <a:pt x="970397" y="698565"/>
                  <a:pt x="957733" y="685901"/>
                  <a:pt x="957733" y="670280"/>
                </a:cubicBezTo>
                <a:cubicBezTo>
                  <a:pt x="957733" y="654659"/>
                  <a:pt x="970397" y="641995"/>
                  <a:pt x="986018" y="641995"/>
                </a:cubicBezTo>
                <a:close/>
                <a:moveTo>
                  <a:pt x="429532" y="641995"/>
                </a:moveTo>
                <a:cubicBezTo>
                  <a:pt x="436434" y="641995"/>
                  <a:pt x="442030" y="646707"/>
                  <a:pt x="442030" y="652520"/>
                </a:cubicBezTo>
                <a:cubicBezTo>
                  <a:pt x="442030" y="658333"/>
                  <a:pt x="436434" y="663045"/>
                  <a:pt x="429532" y="663045"/>
                </a:cubicBezTo>
                <a:cubicBezTo>
                  <a:pt x="422630" y="663045"/>
                  <a:pt x="417034" y="658333"/>
                  <a:pt x="417034" y="652520"/>
                </a:cubicBezTo>
                <a:cubicBezTo>
                  <a:pt x="417034" y="646707"/>
                  <a:pt x="422630" y="641995"/>
                  <a:pt x="429532" y="641995"/>
                </a:cubicBezTo>
                <a:close/>
                <a:moveTo>
                  <a:pt x="2593638" y="638048"/>
                </a:moveTo>
                <a:cubicBezTo>
                  <a:pt x="2596908" y="638048"/>
                  <a:pt x="2599558" y="640993"/>
                  <a:pt x="2599558" y="644626"/>
                </a:cubicBezTo>
                <a:cubicBezTo>
                  <a:pt x="2599558" y="648259"/>
                  <a:pt x="2596908" y="651204"/>
                  <a:pt x="2593638" y="651204"/>
                </a:cubicBezTo>
                <a:cubicBezTo>
                  <a:pt x="2590368" y="651204"/>
                  <a:pt x="2587718" y="648259"/>
                  <a:pt x="2587718" y="644626"/>
                </a:cubicBezTo>
                <a:cubicBezTo>
                  <a:pt x="2587718" y="640993"/>
                  <a:pt x="2590368" y="638048"/>
                  <a:pt x="2593638" y="638048"/>
                </a:cubicBezTo>
                <a:close/>
                <a:moveTo>
                  <a:pt x="2038471" y="638048"/>
                </a:moveTo>
                <a:cubicBezTo>
                  <a:pt x="2053366" y="638048"/>
                  <a:pt x="2065440" y="650712"/>
                  <a:pt x="2065440" y="666333"/>
                </a:cubicBezTo>
                <a:cubicBezTo>
                  <a:pt x="2065440" y="681954"/>
                  <a:pt x="2053366" y="694618"/>
                  <a:pt x="2038471" y="694618"/>
                </a:cubicBezTo>
                <a:cubicBezTo>
                  <a:pt x="2023576" y="694618"/>
                  <a:pt x="2011502" y="681954"/>
                  <a:pt x="2011502" y="666333"/>
                </a:cubicBezTo>
                <a:cubicBezTo>
                  <a:pt x="2011502" y="650712"/>
                  <a:pt x="2023576" y="638048"/>
                  <a:pt x="2038471" y="638048"/>
                </a:cubicBezTo>
                <a:close/>
                <a:moveTo>
                  <a:pt x="696594" y="628840"/>
                </a:moveTo>
                <a:cubicBezTo>
                  <a:pt x="707856" y="628840"/>
                  <a:pt x="716986" y="637381"/>
                  <a:pt x="716986" y="647916"/>
                </a:cubicBezTo>
                <a:cubicBezTo>
                  <a:pt x="716986" y="658451"/>
                  <a:pt x="707856" y="666992"/>
                  <a:pt x="696594" y="666992"/>
                </a:cubicBezTo>
                <a:cubicBezTo>
                  <a:pt x="685332" y="666992"/>
                  <a:pt x="676202" y="658451"/>
                  <a:pt x="676202" y="647916"/>
                </a:cubicBezTo>
                <a:cubicBezTo>
                  <a:pt x="676202" y="637381"/>
                  <a:pt x="685332" y="628840"/>
                  <a:pt x="696594" y="628840"/>
                </a:cubicBezTo>
                <a:close/>
                <a:moveTo>
                  <a:pt x="2325922" y="626209"/>
                </a:moveTo>
                <a:cubicBezTo>
                  <a:pt x="2335368" y="626209"/>
                  <a:pt x="2343025" y="633866"/>
                  <a:pt x="2343025" y="643312"/>
                </a:cubicBezTo>
                <a:cubicBezTo>
                  <a:pt x="2343025" y="652758"/>
                  <a:pt x="2335368" y="660415"/>
                  <a:pt x="2325922" y="660415"/>
                </a:cubicBezTo>
                <a:cubicBezTo>
                  <a:pt x="2316476" y="660415"/>
                  <a:pt x="2308819" y="652758"/>
                  <a:pt x="2308819" y="643312"/>
                </a:cubicBezTo>
                <a:cubicBezTo>
                  <a:pt x="2308819" y="633866"/>
                  <a:pt x="2316476" y="626209"/>
                  <a:pt x="2325922" y="626209"/>
                </a:cubicBezTo>
                <a:close/>
                <a:moveTo>
                  <a:pt x="1763517" y="623577"/>
                </a:moveTo>
                <a:cubicBezTo>
                  <a:pt x="1779865" y="623577"/>
                  <a:pt x="1793117" y="636829"/>
                  <a:pt x="1793117" y="653177"/>
                </a:cubicBezTo>
                <a:cubicBezTo>
                  <a:pt x="1793117" y="669525"/>
                  <a:pt x="1779865" y="682777"/>
                  <a:pt x="1763517" y="682777"/>
                </a:cubicBezTo>
                <a:cubicBezTo>
                  <a:pt x="1747169" y="682777"/>
                  <a:pt x="1733917" y="669525"/>
                  <a:pt x="1733917" y="653177"/>
                </a:cubicBezTo>
                <a:cubicBezTo>
                  <a:pt x="1733917" y="636829"/>
                  <a:pt x="1747169" y="623577"/>
                  <a:pt x="1763517" y="623577"/>
                </a:cubicBezTo>
                <a:close/>
                <a:moveTo>
                  <a:pt x="1259656" y="623577"/>
                </a:moveTo>
                <a:cubicBezTo>
                  <a:pt x="1277457" y="623577"/>
                  <a:pt x="1291888" y="638008"/>
                  <a:pt x="1291888" y="655809"/>
                </a:cubicBezTo>
                <a:cubicBezTo>
                  <a:pt x="1291888" y="673610"/>
                  <a:pt x="1277457" y="688041"/>
                  <a:pt x="1259656" y="688041"/>
                </a:cubicBezTo>
                <a:cubicBezTo>
                  <a:pt x="1241855" y="688041"/>
                  <a:pt x="1227424" y="673610"/>
                  <a:pt x="1227424" y="655809"/>
                </a:cubicBezTo>
                <a:cubicBezTo>
                  <a:pt x="1227424" y="638008"/>
                  <a:pt x="1241855" y="623577"/>
                  <a:pt x="1259656" y="623577"/>
                </a:cubicBezTo>
                <a:close/>
                <a:moveTo>
                  <a:pt x="328893" y="619631"/>
                </a:moveTo>
                <a:cubicBezTo>
                  <a:pt x="332526" y="619631"/>
                  <a:pt x="335471" y="622576"/>
                  <a:pt x="335471" y="626209"/>
                </a:cubicBezTo>
                <a:cubicBezTo>
                  <a:pt x="335471" y="629842"/>
                  <a:pt x="332526" y="632787"/>
                  <a:pt x="328893" y="632787"/>
                </a:cubicBezTo>
                <a:cubicBezTo>
                  <a:pt x="325260" y="632787"/>
                  <a:pt x="322315" y="629842"/>
                  <a:pt x="322315" y="626209"/>
                </a:cubicBezTo>
                <a:cubicBezTo>
                  <a:pt x="322315" y="622576"/>
                  <a:pt x="325260" y="619631"/>
                  <a:pt x="328893" y="619631"/>
                </a:cubicBezTo>
                <a:close/>
                <a:moveTo>
                  <a:pt x="2695597" y="617000"/>
                </a:moveTo>
                <a:cubicBezTo>
                  <a:pt x="2696324" y="617000"/>
                  <a:pt x="2696913" y="617589"/>
                  <a:pt x="2696913" y="618316"/>
                </a:cubicBezTo>
                <a:cubicBezTo>
                  <a:pt x="2696913" y="619043"/>
                  <a:pt x="2696324" y="619632"/>
                  <a:pt x="2695597" y="619632"/>
                </a:cubicBezTo>
                <a:cubicBezTo>
                  <a:pt x="2694870" y="619632"/>
                  <a:pt x="2694281" y="619043"/>
                  <a:pt x="2694281" y="618316"/>
                </a:cubicBezTo>
                <a:cubicBezTo>
                  <a:pt x="2694281" y="617589"/>
                  <a:pt x="2694870" y="617000"/>
                  <a:pt x="2695597" y="617000"/>
                </a:cubicBezTo>
                <a:close/>
                <a:moveTo>
                  <a:pt x="871564" y="610422"/>
                </a:moveTo>
                <a:cubicBezTo>
                  <a:pt x="882826" y="610422"/>
                  <a:pt x="891956" y="619551"/>
                  <a:pt x="891956" y="630813"/>
                </a:cubicBezTo>
                <a:cubicBezTo>
                  <a:pt x="891956" y="642075"/>
                  <a:pt x="882826" y="651204"/>
                  <a:pt x="871564" y="651204"/>
                </a:cubicBezTo>
                <a:cubicBezTo>
                  <a:pt x="860302" y="651204"/>
                  <a:pt x="851172" y="642075"/>
                  <a:pt x="851172" y="630813"/>
                </a:cubicBezTo>
                <a:cubicBezTo>
                  <a:pt x="851172" y="619551"/>
                  <a:pt x="860302" y="610422"/>
                  <a:pt x="871564" y="610422"/>
                </a:cubicBezTo>
                <a:close/>
                <a:moveTo>
                  <a:pt x="1680637" y="607791"/>
                </a:moveTo>
                <a:cubicBezTo>
                  <a:pt x="1696258" y="607791"/>
                  <a:pt x="1708922" y="620160"/>
                  <a:pt x="1708922" y="635418"/>
                </a:cubicBezTo>
                <a:cubicBezTo>
                  <a:pt x="1708922" y="650676"/>
                  <a:pt x="1696258" y="663045"/>
                  <a:pt x="1680637" y="663045"/>
                </a:cubicBezTo>
                <a:cubicBezTo>
                  <a:pt x="1665016" y="663045"/>
                  <a:pt x="1652352" y="650676"/>
                  <a:pt x="1652352" y="635418"/>
                </a:cubicBezTo>
                <a:cubicBezTo>
                  <a:pt x="1652352" y="620160"/>
                  <a:pt x="1665016" y="607791"/>
                  <a:pt x="1680637" y="607791"/>
                </a:cubicBezTo>
                <a:close/>
                <a:moveTo>
                  <a:pt x="1343851" y="607791"/>
                </a:moveTo>
                <a:cubicBezTo>
                  <a:pt x="1360199" y="607791"/>
                  <a:pt x="1373451" y="620160"/>
                  <a:pt x="1373451" y="635418"/>
                </a:cubicBezTo>
                <a:cubicBezTo>
                  <a:pt x="1373451" y="650676"/>
                  <a:pt x="1360199" y="663045"/>
                  <a:pt x="1343851" y="663045"/>
                </a:cubicBezTo>
                <a:cubicBezTo>
                  <a:pt x="1327503" y="663045"/>
                  <a:pt x="1314251" y="650676"/>
                  <a:pt x="1314251" y="635418"/>
                </a:cubicBezTo>
                <a:cubicBezTo>
                  <a:pt x="1314251" y="620160"/>
                  <a:pt x="1327503" y="607791"/>
                  <a:pt x="1343851" y="607791"/>
                </a:cubicBezTo>
                <a:close/>
                <a:moveTo>
                  <a:pt x="2152925" y="603844"/>
                </a:moveTo>
                <a:cubicBezTo>
                  <a:pt x="2164913" y="603844"/>
                  <a:pt x="2174632" y="613857"/>
                  <a:pt x="2174632" y="626209"/>
                </a:cubicBezTo>
                <a:cubicBezTo>
                  <a:pt x="2174632" y="638561"/>
                  <a:pt x="2164913" y="648574"/>
                  <a:pt x="2152925" y="648574"/>
                </a:cubicBezTo>
                <a:cubicBezTo>
                  <a:pt x="2140937" y="648574"/>
                  <a:pt x="2131218" y="638561"/>
                  <a:pt x="2131218" y="626209"/>
                </a:cubicBezTo>
                <a:cubicBezTo>
                  <a:pt x="2131218" y="613857"/>
                  <a:pt x="2140937" y="603844"/>
                  <a:pt x="2152925" y="603844"/>
                </a:cubicBezTo>
                <a:close/>
                <a:moveTo>
                  <a:pt x="1963484" y="603844"/>
                </a:moveTo>
                <a:cubicBezTo>
                  <a:pt x="1976199" y="603844"/>
                  <a:pt x="1986507" y="614446"/>
                  <a:pt x="1986507" y="627524"/>
                </a:cubicBezTo>
                <a:cubicBezTo>
                  <a:pt x="1986507" y="640602"/>
                  <a:pt x="1976199" y="651204"/>
                  <a:pt x="1963484" y="651204"/>
                </a:cubicBezTo>
                <a:cubicBezTo>
                  <a:pt x="1950769" y="651204"/>
                  <a:pt x="1940461" y="640602"/>
                  <a:pt x="1940461" y="627524"/>
                </a:cubicBezTo>
                <a:cubicBezTo>
                  <a:pt x="1940461" y="614446"/>
                  <a:pt x="1950769" y="603844"/>
                  <a:pt x="1963484" y="603844"/>
                </a:cubicBezTo>
                <a:close/>
                <a:moveTo>
                  <a:pt x="1061005" y="603844"/>
                </a:moveTo>
                <a:cubicBezTo>
                  <a:pt x="1075173" y="603844"/>
                  <a:pt x="1086659" y="615035"/>
                  <a:pt x="1086659" y="628840"/>
                </a:cubicBezTo>
                <a:cubicBezTo>
                  <a:pt x="1086659" y="642645"/>
                  <a:pt x="1075173" y="653836"/>
                  <a:pt x="1061005" y="653836"/>
                </a:cubicBezTo>
                <a:cubicBezTo>
                  <a:pt x="1046837" y="653836"/>
                  <a:pt x="1035351" y="642645"/>
                  <a:pt x="1035351" y="628840"/>
                </a:cubicBezTo>
                <a:cubicBezTo>
                  <a:pt x="1035351" y="615035"/>
                  <a:pt x="1046837" y="603844"/>
                  <a:pt x="1061005" y="603844"/>
                </a:cubicBezTo>
                <a:close/>
                <a:moveTo>
                  <a:pt x="590690" y="601212"/>
                </a:moveTo>
                <a:cubicBezTo>
                  <a:pt x="600136" y="601212"/>
                  <a:pt x="607793" y="608869"/>
                  <a:pt x="607793" y="618315"/>
                </a:cubicBezTo>
                <a:cubicBezTo>
                  <a:pt x="607793" y="627761"/>
                  <a:pt x="600136" y="635418"/>
                  <a:pt x="590690" y="635418"/>
                </a:cubicBezTo>
                <a:cubicBezTo>
                  <a:pt x="581244" y="635418"/>
                  <a:pt x="573587" y="627761"/>
                  <a:pt x="573587" y="618315"/>
                </a:cubicBezTo>
                <a:cubicBezTo>
                  <a:pt x="573587" y="608869"/>
                  <a:pt x="581244" y="601212"/>
                  <a:pt x="590690" y="601212"/>
                </a:cubicBezTo>
                <a:close/>
                <a:moveTo>
                  <a:pt x="2434455" y="597266"/>
                </a:moveTo>
                <a:cubicBezTo>
                  <a:pt x="2441357" y="597266"/>
                  <a:pt x="2446953" y="603156"/>
                  <a:pt x="2446953" y="610422"/>
                </a:cubicBezTo>
                <a:cubicBezTo>
                  <a:pt x="2446953" y="617688"/>
                  <a:pt x="2441357" y="623578"/>
                  <a:pt x="2434455" y="623578"/>
                </a:cubicBezTo>
                <a:cubicBezTo>
                  <a:pt x="2427553" y="623578"/>
                  <a:pt x="2421957" y="617688"/>
                  <a:pt x="2421957" y="610422"/>
                </a:cubicBezTo>
                <a:cubicBezTo>
                  <a:pt x="2421957" y="603156"/>
                  <a:pt x="2427553" y="597266"/>
                  <a:pt x="2434455" y="597266"/>
                </a:cubicBezTo>
                <a:close/>
                <a:moveTo>
                  <a:pt x="227594" y="597266"/>
                </a:moveTo>
                <a:cubicBezTo>
                  <a:pt x="228321" y="597266"/>
                  <a:pt x="228910" y="598739"/>
                  <a:pt x="228910" y="600555"/>
                </a:cubicBezTo>
                <a:cubicBezTo>
                  <a:pt x="228910" y="602371"/>
                  <a:pt x="228321" y="603844"/>
                  <a:pt x="227594" y="603844"/>
                </a:cubicBezTo>
                <a:cubicBezTo>
                  <a:pt x="226867" y="603844"/>
                  <a:pt x="226278" y="602371"/>
                  <a:pt x="226278" y="600555"/>
                </a:cubicBezTo>
                <a:cubicBezTo>
                  <a:pt x="226278" y="598739"/>
                  <a:pt x="226867" y="597266"/>
                  <a:pt x="227594" y="597266"/>
                </a:cubicBezTo>
                <a:close/>
                <a:moveTo>
                  <a:pt x="1597756" y="594635"/>
                </a:moveTo>
                <a:cubicBezTo>
                  <a:pt x="1614104" y="594635"/>
                  <a:pt x="1627356" y="607299"/>
                  <a:pt x="1627356" y="622920"/>
                </a:cubicBezTo>
                <a:cubicBezTo>
                  <a:pt x="1627356" y="638541"/>
                  <a:pt x="1614104" y="651205"/>
                  <a:pt x="1597756" y="651205"/>
                </a:cubicBezTo>
                <a:cubicBezTo>
                  <a:pt x="1581408" y="651205"/>
                  <a:pt x="1568156" y="638541"/>
                  <a:pt x="1568156" y="622920"/>
                </a:cubicBezTo>
                <a:cubicBezTo>
                  <a:pt x="1568156" y="607299"/>
                  <a:pt x="1581408" y="594635"/>
                  <a:pt x="1597756" y="594635"/>
                </a:cubicBezTo>
                <a:close/>
                <a:moveTo>
                  <a:pt x="1426733" y="594635"/>
                </a:moveTo>
                <a:cubicBezTo>
                  <a:pt x="1442354" y="594635"/>
                  <a:pt x="1455018" y="607887"/>
                  <a:pt x="1455018" y="624235"/>
                </a:cubicBezTo>
                <a:cubicBezTo>
                  <a:pt x="1455018" y="640583"/>
                  <a:pt x="1442354" y="653835"/>
                  <a:pt x="1426733" y="653835"/>
                </a:cubicBezTo>
                <a:cubicBezTo>
                  <a:pt x="1411112" y="653835"/>
                  <a:pt x="1398448" y="640583"/>
                  <a:pt x="1398448" y="624235"/>
                </a:cubicBezTo>
                <a:cubicBezTo>
                  <a:pt x="1398448" y="607887"/>
                  <a:pt x="1411112" y="594635"/>
                  <a:pt x="1426733" y="594635"/>
                </a:cubicBezTo>
                <a:close/>
                <a:moveTo>
                  <a:pt x="1510929" y="592004"/>
                </a:moveTo>
                <a:cubicBezTo>
                  <a:pt x="1526550" y="592004"/>
                  <a:pt x="1539214" y="604668"/>
                  <a:pt x="1539214" y="620289"/>
                </a:cubicBezTo>
                <a:cubicBezTo>
                  <a:pt x="1539214" y="635910"/>
                  <a:pt x="1526550" y="648574"/>
                  <a:pt x="1510929" y="648574"/>
                </a:cubicBezTo>
                <a:cubicBezTo>
                  <a:pt x="1495308" y="648574"/>
                  <a:pt x="1482644" y="635910"/>
                  <a:pt x="1482644" y="620289"/>
                </a:cubicBezTo>
                <a:cubicBezTo>
                  <a:pt x="1482644" y="604668"/>
                  <a:pt x="1495308" y="592004"/>
                  <a:pt x="1510929" y="592004"/>
                </a:cubicBezTo>
                <a:close/>
                <a:moveTo>
                  <a:pt x="2537727" y="576217"/>
                </a:moveTo>
                <a:cubicBezTo>
                  <a:pt x="2541360" y="576217"/>
                  <a:pt x="2544305" y="578867"/>
                  <a:pt x="2544305" y="582137"/>
                </a:cubicBezTo>
                <a:cubicBezTo>
                  <a:pt x="2544305" y="585407"/>
                  <a:pt x="2541360" y="588057"/>
                  <a:pt x="2537727" y="588057"/>
                </a:cubicBezTo>
                <a:cubicBezTo>
                  <a:pt x="2534094" y="588057"/>
                  <a:pt x="2531149" y="585407"/>
                  <a:pt x="2531149" y="582137"/>
                </a:cubicBezTo>
                <a:cubicBezTo>
                  <a:pt x="2531149" y="578867"/>
                  <a:pt x="2534094" y="576217"/>
                  <a:pt x="2537727" y="576217"/>
                </a:cubicBezTo>
                <a:close/>
                <a:moveTo>
                  <a:pt x="762372" y="572270"/>
                </a:moveTo>
                <a:cubicBezTo>
                  <a:pt x="773634" y="572270"/>
                  <a:pt x="782764" y="581399"/>
                  <a:pt x="782764" y="592661"/>
                </a:cubicBezTo>
                <a:cubicBezTo>
                  <a:pt x="782764" y="603923"/>
                  <a:pt x="773634" y="613052"/>
                  <a:pt x="762372" y="613052"/>
                </a:cubicBezTo>
                <a:cubicBezTo>
                  <a:pt x="751110" y="613052"/>
                  <a:pt x="741980" y="603923"/>
                  <a:pt x="741980" y="592661"/>
                </a:cubicBezTo>
                <a:cubicBezTo>
                  <a:pt x="741980" y="581399"/>
                  <a:pt x="751110" y="572270"/>
                  <a:pt x="762372" y="572270"/>
                </a:cubicBezTo>
                <a:close/>
                <a:moveTo>
                  <a:pt x="485444" y="572270"/>
                </a:moveTo>
                <a:cubicBezTo>
                  <a:pt x="494163" y="572270"/>
                  <a:pt x="501231" y="579338"/>
                  <a:pt x="501231" y="588057"/>
                </a:cubicBezTo>
                <a:cubicBezTo>
                  <a:pt x="501231" y="596776"/>
                  <a:pt x="494163" y="603844"/>
                  <a:pt x="485444" y="603844"/>
                </a:cubicBezTo>
                <a:cubicBezTo>
                  <a:pt x="476725" y="603844"/>
                  <a:pt x="469657" y="596776"/>
                  <a:pt x="469657" y="588057"/>
                </a:cubicBezTo>
                <a:cubicBezTo>
                  <a:pt x="469657" y="579338"/>
                  <a:pt x="476725" y="572270"/>
                  <a:pt x="485444" y="572270"/>
                </a:cubicBezTo>
                <a:close/>
                <a:moveTo>
                  <a:pt x="2262117" y="569639"/>
                </a:moveTo>
                <a:cubicBezTo>
                  <a:pt x="2272652" y="569639"/>
                  <a:pt x="2281193" y="578180"/>
                  <a:pt x="2281193" y="588715"/>
                </a:cubicBezTo>
                <a:cubicBezTo>
                  <a:pt x="2281193" y="599250"/>
                  <a:pt x="2272652" y="607791"/>
                  <a:pt x="2262117" y="607791"/>
                </a:cubicBezTo>
                <a:cubicBezTo>
                  <a:pt x="2251582" y="607791"/>
                  <a:pt x="2243041" y="599250"/>
                  <a:pt x="2243041" y="588715"/>
                </a:cubicBezTo>
                <a:cubicBezTo>
                  <a:pt x="2243041" y="578180"/>
                  <a:pt x="2251582" y="569639"/>
                  <a:pt x="2262117" y="569639"/>
                </a:cubicBezTo>
                <a:close/>
                <a:moveTo>
                  <a:pt x="1885207" y="569639"/>
                </a:moveTo>
                <a:cubicBezTo>
                  <a:pt x="1898285" y="569639"/>
                  <a:pt x="1908887" y="580241"/>
                  <a:pt x="1908887" y="593319"/>
                </a:cubicBezTo>
                <a:cubicBezTo>
                  <a:pt x="1908887" y="606397"/>
                  <a:pt x="1898285" y="616999"/>
                  <a:pt x="1885207" y="616999"/>
                </a:cubicBezTo>
                <a:cubicBezTo>
                  <a:pt x="1872129" y="616999"/>
                  <a:pt x="1861527" y="606397"/>
                  <a:pt x="1861527" y="593319"/>
                </a:cubicBezTo>
                <a:cubicBezTo>
                  <a:pt x="1861527" y="580241"/>
                  <a:pt x="1872129" y="569639"/>
                  <a:pt x="1885207" y="569639"/>
                </a:cubicBezTo>
                <a:close/>
                <a:moveTo>
                  <a:pt x="1139281" y="567008"/>
                </a:moveTo>
                <a:cubicBezTo>
                  <a:pt x="1154539" y="567008"/>
                  <a:pt x="1166908" y="579672"/>
                  <a:pt x="1166908" y="595293"/>
                </a:cubicBezTo>
                <a:cubicBezTo>
                  <a:pt x="1166908" y="610914"/>
                  <a:pt x="1154539" y="623578"/>
                  <a:pt x="1139281" y="623578"/>
                </a:cubicBezTo>
                <a:cubicBezTo>
                  <a:pt x="1124023" y="623578"/>
                  <a:pt x="1111654" y="610914"/>
                  <a:pt x="1111654" y="595293"/>
                </a:cubicBezTo>
                <a:cubicBezTo>
                  <a:pt x="1111654" y="579672"/>
                  <a:pt x="1124023" y="567008"/>
                  <a:pt x="1139281" y="567008"/>
                </a:cubicBezTo>
                <a:close/>
                <a:moveTo>
                  <a:pt x="943920" y="563061"/>
                </a:moveTo>
                <a:cubicBezTo>
                  <a:pt x="956635" y="563061"/>
                  <a:pt x="966943" y="573074"/>
                  <a:pt x="966943" y="585426"/>
                </a:cubicBezTo>
                <a:cubicBezTo>
                  <a:pt x="966943" y="597778"/>
                  <a:pt x="956635" y="607791"/>
                  <a:pt x="943920" y="607791"/>
                </a:cubicBezTo>
                <a:cubicBezTo>
                  <a:pt x="931205" y="607791"/>
                  <a:pt x="920897" y="597778"/>
                  <a:pt x="920897" y="585426"/>
                </a:cubicBezTo>
                <a:cubicBezTo>
                  <a:pt x="920897" y="573074"/>
                  <a:pt x="931205" y="563061"/>
                  <a:pt x="943920" y="563061"/>
                </a:cubicBezTo>
                <a:close/>
                <a:moveTo>
                  <a:pt x="2080568" y="557799"/>
                </a:moveTo>
                <a:cubicBezTo>
                  <a:pt x="2092556" y="557799"/>
                  <a:pt x="2102275" y="568107"/>
                  <a:pt x="2102275" y="580822"/>
                </a:cubicBezTo>
                <a:cubicBezTo>
                  <a:pt x="2102275" y="593537"/>
                  <a:pt x="2092556" y="603845"/>
                  <a:pt x="2080568" y="603845"/>
                </a:cubicBezTo>
                <a:cubicBezTo>
                  <a:pt x="2068580" y="603845"/>
                  <a:pt x="2058861" y="593537"/>
                  <a:pt x="2058861" y="580822"/>
                </a:cubicBezTo>
                <a:cubicBezTo>
                  <a:pt x="2058861" y="568107"/>
                  <a:pt x="2068580" y="557799"/>
                  <a:pt x="2080568" y="557799"/>
                </a:cubicBezTo>
                <a:close/>
                <a:moveTo>
                  <a:pt x="2641000" y="551221"/>
                </a:moveTo>
                <a:cubicBezTo>
                  <a:pt x="2642816" y="551221"/>
                  <a:pt x="2644289" y="551810"/>
                  <a:pt x="2644289" y="552537"/>
                </a:cubicBezTo>
                <a:cubicBezTo>
                  <a:pt x="2644289" y="553264"/>
                  <a:pt x="2642816" y="553853"/>
                  <a:pt x="2641000" y="553853"/>
                </a:cubicBezTo>
                <a:cubicBezTo>
                  <a:pt x="2639184" y="553853"/>
                  <a:pt x="2637711" y="553264"/>
                  <a:pt x="2637711" y="552537"/>
                </a:cubicBezTo>
                <a:cubicBezTo>
                  <a:pt x="2637711" y="551810"/>
                  <a:pt x="2639184" y="551221"/>
                  <a:pt x="2641000" y="551221"/>
                </a:cubicBezTo>
                <a:close/>
                <a:moveTo>
                  <a:pt x="383490" y="551221"/>
                </a:moveTo>
                <a:cubicBezTo>
                  <a:pt x="389666" y="551221"/>
                  <a:pt x="394673" y="555933"/>
                  <a:pt x="394673" y="561746"/>
                </a:cubicBezTo>
                <a:cubicBezTo>
                  <a:pt x="394673" y="567559"/>
                  <a:pt x="389666" y="572271"/>
                  <a:pt x="383490" y="572271"/>
                </a:cubicBezTo>
                <a:cubicBezTo>
                  <a:pt x="377314" y="572271"/>
                  <a:pt x="372307" y="567559"/>
                  <a:pt x="372307" y="561746"/>
                </a:cubicBezTo>
                <a:cubicBezTo>
                  <a:pt x="372307" y="555933"/>
                  <a:pt x="377314" y="551221"/>
                  <a:pt x="383490" y="551221"/>
                </a:cubicBezTo>
                <a:close/>
                <a:moveTo>
                  <a:pt x="653179" y="542012"/>
                </a:moveTo>
                <a:cubicBezTo>
                  <a:pt x="664441" y="542012"/>
                  <a:pt x="673571" y="550258"/>
                  <a:pt x="673571" y="560430"/>
                </a:cubicBezTo>
                <a:cubicBezTo>
                  <a:pt x="673571" y="570602"/>
                  <a:pt x="664441" y="578848"/>
                  <a:pt x="653179" y="578848"/>
                </a:cubicBezTo>
                <a:cubicBezTo>
                  <a:pt x="641917" y="578848"/>
                  <a:pt x="632787" y="570602"/>
                  <a:pt x="632787" y="560430"/>
                </a:cubicBezTo>
                <a:cubicBezTo>
                  <a:pt x="632787" y="550258"/>
                  <a:pt x="641917" y="542012"/>
                  <a:pt x="653179" y="542012"/>
                </a:cubicBezTo>
                <a:close/>
                <a:moveTo>
                  <a:pt x="1803643" y="538066"/>
                </a:moveTo>
                <a:cubicBezTo>
                  <a:pt x="1818175" y="538066"/>
                  <a:pt x="1829955" y="550140"/>
                  <a:pt x="1829955" y="565035"/>
                </a:cubicBezTo>
                <a:cubicBezTo>
                  <a:pt x="1829955" y="579930"/>
                  <a:pt x="1818175" y="592004"/>
                  <a:pt x="1803643" y="592004"/>
                </a:cubicBezTo>
                <a:cubicBezTo>
                  <a:pt x="1789111" y="592004"/>
                  <a:pt x="1777331" y="579930"/>
                  <a:pt x="1777331" y="565035"/>
                </a:cubicBezTo>
                <a:cubicBezTo>
                  <a:pt x="1777331" y="550140"/>
                  <a:pt x="1789111" y="538066"/>
                  <a:pt x="1803643" y="538066"/>
                </a:cubicBezTo>
                <a:close/>
                <a:moveTo>
                  <a:pt x="1218873" y="538066"/>
                </a:moveTo>
                <a:cubicBezTo>
                  <a:pt x="1235221" y="538066"/>
                  <a:pt x="1248473" y="551318"/>
                  <a:pt x="1248473" y="567666"/>
                </a:cubicBezTo>
                <a:cubicBezTo>
                  <a:pt x="1248473" y="584014"/>
                  <a:pt x="1235221" y="597266"/>
                  <a:pt x="1218873" y="597266"/>
                </a:cubicBezTo>
                <a:cubicBezTo>
                  <a:pt x="1202525" y="597266"/>
                  <a:pt x="1189273" y="584014"/>
                  <a:pt x="1189273" y="567666"/>
                </a:cubicBezTo>
                <a:cubicBezTo>
                  <a:pt x="1189273" y="551318"/>
                  <a:pt x="1202525" y="538066"/>
                  <a:pt x="1218873" y="538066"/>
                </a:cubicBezTo>
                <a:close/>
                <a:moveTo>
                  <a:pt x="2369992" y="538065"/>
                </a:moveTo>
                <a:cubicBezTo>
                  <a:pt x="2379801" y="538065"/>
                  <a:pt x="2387752" y="545722"/>
                  <a:pt x="2387752" y="555168"/>
                </a:cubicBezTo>
                <a:cubicBezTo>
                  <a:pt x="2387752" y="564614"/>
                  <a:pt x="2379801" y="572271"/>
                  <a:pt x="2369992" y="572271"/>
                </a:cubicBezTo>
                <a:cubicBezTo>
                  <a:pt x="2360183" y="572271"/>
                  <a:pt x="2352232" y="564614"/>
                  <a:pt x="2352232" y="555168"/>
                </a:cubicBezTo>
                <a:cubicBezTo>
                  <a:pt x="2352232" y="545722"/>
                  <a:pt x="2360183" y="538065"/>
                  <a:pt x="2369992" y="538065"/>
                </a:cubicBezTo>
                <a:close/>
                <a:moveTo>
                  <a:pt x="831439" y="528857"/>
                </a:moveTo>
                <a:cubicBezTo>
                  <a:pt x="840885" y="528857"/>
                  <a:pt x="848542" y="535925"/>
                  <a:pt x="848542" y="544644"/>
                </a:cubicBezTo>
                <a:cubicBezTo>
                  <a:pt x="848542" y="553363"/>
                  <a:pt x="840885" y="560431"/>
                  <a:pt x="831439" y="560431"/>
                </a:cubicBezTo>
                <a:cubicBezTo>
                  <a:pt x="821993" y="560431"/>
                  <a:pt x="814336" y="553363"/>
                  <a:pt x="814336" y="544644"/>
                </a:cubicBezTo>
                <a:cubicBezTo>
                  <a:pt x="814336" y="535925"/>
                  <a:pt x="821993" y="528857"/>
                  <a:pt x="831439" y="528857"/>
                </a:cubicBezTo>
                <a:close/>
                <a:moveTo>
                  <a:pt x="280875" y="528856"/>
                </a:moveTo>
                <a:cubicBezTo>
                  <a:pt x="283419" y="528856"/>
                  <a:pt x="285481" y="530918"/>
                  <a:pt x="285481" y="533461"/>
                </a:cubicBezTo>
                <a:cubicBezTo>
                  <a:pt x="285481" y="536005"/>
                  <a:pt x="283419" y="538067"/>
                  <a:pt x="280875" y="538067"/>
                </a:cubicBezTo>
                <a:cubicBezTo>
                  <a:pt x="278332" y="538067"/>
                  <a:pt x="276270" y="536005"/>
                  <a:pt x="276270" y="533461"/>
                </a:cubicBezTo>
                <a:cubicBezTo>
                  <a:pt x="276270" y="530918"/>
                  <a:pt x="278332" y="528856"/>
                  <a:pt x="280875" y="528856"/>
                </a:cubicBezTo>
                <a:close/>
                <a:moveTo>
                  <a:pt x="1018907" y="526226"/>
                </a:moveTo>
                <a:cubicBezTo>
                  <a:pt x="1030169" y="526226"/>
                  <a:pt x="1039299" y="535355"/>
                  <a:pt x="1039299" y="546617"/>
                </a:cubicBezTo>
                <a:cubicBezTo>
                  <a:pt x="1039299" y="557879"/>
                  <a:pt x="1030169" y="567008"/>
                  <a:pt x="1018907" y="567008"/>
                </a:cubicBezTo>
                <a:cubicBezTo>
                  <a:pt x="1007645" y="567008"/>
                  <a:pt x="998515" y="557879"/>
                  <a:pt x="998515" y="546617"/>
                </a:cubicBezTo>
                <a:cubicBezTo>
                  <a:pt x="998515" y="535355"/>
                  <a:pt x="1007645" y="526226"/>
                  <a:pt x="1018907" y="526226"/>
                </a:cubicBezTo>
                <a:close/>
                <a:moveTo>
                  <a:pt x="2193049" y="522279"/>
                </a:moveTo>
                <a:cubicBezTo>
                  <a:pt x="2201768" y="522279"/>
                  <a:pt x="2208836" y="530230"/>
                  <a:pt x="2208836" y="540039"/>
                </a:cubicBezTo>
                <a:cubicBezTo>
                  <a:pt x="2208836" y="549848"/>
                  <a:pt x="2201768" y="557799"/>
                  <a:pt x="2193049" y="557799"/>
                </a:cubicBezTo>
                <a:cubicBezTo>
                  <a:pt x="2184330" y="557799"/>
                  <a:pt x="2177262" y="549848"/>
                  <a:pt x="2177262" y="540039"/>
                </a:cubicBezTo>
                <a:cubicBezTo>
                  <a:pt x="2177262" y="530230"/>
                  <a:pt x="2184330" y="522279"/>
                  <a:pt x="2193049" y="522279"/>
                </a:cubicBezTo>
                <a:close/>
                <a:moveTo>
                  <a:pt x="2005581" y="522279"/>
                </a:moveTo>
                <a:cubicBezTo>
                  <a:pt x="2016116" y="522279"/>
                  <a:pt x="2024657" y="530820"/>
                  <a:pt x="2024657" y="541355"/>
                </a:cubicBezTo>
                <a:cubicBezTo>
                  <a:pt x="2024657" y="551890"/>
                  <a:pt x="2016116" y="560431"/>
                  <a:pt x="2005581" y="560431"/>
                </a:cubicBezTo>
                <a:cubicBezTo>
                  <a:pt x="1995046" y="560431"/>
                  <a:pt x="1986505" y="551890"/>
                  <a:pt x="1986505" y="541355"/>
                </a:cubicBezTo>
                <a:cubicBezTo>
                  <a:pt x="1986505" y="530820"/>
                  <a:pt x="1995046" y="522279"/>
                  <a:pt x="2005581" y="522279"/>
                </a:cubicBezTo>
                <a:close/>
                <a:moveTo>
                  <a:pt x="1722735" y="522279"/>
                </a:moveTo>
                <a:cubicBezTo>
                  <a:pt x="1735450" y="522279"/>
                  <a:pt x="1745758" y="532881"/>
                  <a:pt x="1745758" y="545959"/>
                </a:cubicBezTo>
                <a:cubicBezTo>
                  <a:pt x="1745758" y="559037"/>
                  <a:pt x="1735450" y="569639"/>
                  <a:pt x="1722735" y="569639"/>
                </a:cubicBezTo>
                <a:cubicBezTo>
                  <a:pt x="1710020" y="569639"/>
                  <a:pt x="1699712" y="559037"/>
                  <a:pt x="1699712" y="545959"/>
                </a:cubicBezTo>
                <a:cubicBezTo>
                  <a:pt x="1699712" y="532881"/>
                  <a:pt x="1710020" y="522279"/>
                  <a:pt x="1722735" y="522279"/>
                </a:cubicBezTo>
                <a:close/>
                <a:moveTo>
                  <a:pt x="1300439" y="522279"/>
                </a:moveTo>
                <a:cubicBezTo>
                  <a:pt x="1313154" y="522279"/>
                  <a:pt x="1323462" y="533470"/>
                  <a:pt x="1323462" y="547275"/>
                </a:cubicBezTo>
                <a:cubicBezTo>
                  <a:pt x="1323462" y="561080"/>
                  <a:pt x="1313154" y="572271"/>
                  <a:pt x="1300439" y="572271"/>
                </a:cubicBezTo>
                <a:cubicBezTo>
                  <a:pt x="1287724" y="572271"/>
                  <a:pt x="1277416" y="561080"/>
                  <a:pt x="1277416" y="547275"/>
                </a:cubicBezTo>
                <a:cubicBezTo>
                  <a:pt x="1277416" y="533470"/>
                  <a:pt x="1287724" y="522279"/>
                  <a:pt x="1300439" y="522279"/>
                </a:cubicBezTo>
                <a:close/>
                <a:moveTo>
                  <a:pt x="2477869" y="513070"/>
                </a:moveTo>
                <a:cubicBezTo>
                  <a:pt x="2483318" y="513070"/>
                  <a:pt x="2487736" y="517488"/>
                  <a:pt x="2487736" y="522937"/>
                </a:cubicBezTo>
                <a:cubicBezTo>
                  <a:pt x="2487736" y="528386"/>
                  <a:pt x="2483318" y="532804"/>
                  <a:pt x="2477869" y="532804"/>
                </a:cubicBezTo>
                <a:cubicBezTo>
                  <a:pt x="2472420" y="532804"/>
                  <a:pt x="2468002" y="528386"/>
                  <a:pt x="2468002" y="522937"/>
                </a:cubicBezTo>
                <a:cubicBezTo>
                  <a:pt x="2468002" y="517488"/>
                  <a:pt x="2472420" y="513070"/>
                  <a:pt x="2477869" y="513070"/>
                </a:cubicBezTo>
                <a:close/>
                <a:moveTo>
                  <a:pt x="546618" y="513070"/>
                </a:moveTo>
                <a:cubicBezTo>
                  <a:pt x="554247" y="513070"/>
                  <a:pt x="560432" y="520138"/>
                  <a:pt x="560432" y="528857"/>
                </a:cubicBezTo>
                <a:cubicBezTo>
                  <a:pt x="560432" y="537576"/>
                  <a:pt x="554247" y="544644"/>
                  <a:pt x="546618" y="544644"/>
                </a:cubicBezTo>
                <a:cubicBezTo>
                  <a:pt x="538989" y="544644"/>
                  <a:pt x="532804" y="537576"/>
                  <a:pt x="532804" y="528857"/>
                </a:cubicBezTo>
                <a:cubicBezTo>
                  <a:pt x="532804" y="520138"/>
                  <a:pt x="538989" y="513070"/>
                  <a:pt x="546618" y="513070"/>
                </a:cubicBezTo>
                <a:close/>
                <a:moveTo>
                  <a:pt x="1637881" y="510439"/>
                </a:moveTo>
                <a:cubicBezTo>
                  <a:pt x="1650959" y="510439"/>
                  <a:pt x="1661561" y="521041"/>
                  <a:pt x="1661561" y="534119"/>
                </a:cubicBezTo>
                <a:cubicBezTo>
                  <a:pt x="1661561" y="547197"/>
                  <a:pt x="1650959" y="557799"/>
                  <a:pt x="1637881" y="557799"/>
                </a:cubicBezTo>
                <a:cubicBezTo>
                  <a:pt x="1624803" y="557799"/>
                  <a:pt x="1614201" y="547197"/>
                  <a:pt x="1614201" y="534119"/>
                </a:cubicBezTo>
                <a:cubicBezTo>
                  <a:pt x="1614201" y="521041"/>
                  <a:pt x="1624803" y="510439"/>
                  <a:pt x="1637881" y="510439"/>
                </a:cubicBezTo>
                <a:close/>
                <a:moveTo>
                  <a:pt x="1384635" y="510439"/>
                </a:moveTo>
                <a:cubicBezTo>
                  <a:pt x="1397350" y="510439"/>
                  <a:pt x="1407658" y="521041"/>
                  <a:pt x="1407658" y="534119"/>
                </a:cubicBezTo>
                <a:cubicBezTo>
                  <a:pt x="1407658" y="547197"/>
                  <a:pt x="1397350" y="557799"/>
                  <a:pt x="1384635" y="557799"/>
                </a:cubicBezTo>
                <a:cubicBezTo>
                  <a:pt x="1371920" y="557799"/>
                  <a:pt x="1361612" y="547197"/>
                  <a:pt x="1361612" y="534119"/>
                </a:cubicBezTo>
                <a:cubicBezTo>
                  <a:pt x="1361612" y="521041"/>
                  <a:pt x="1371920" y="510439"/>
                  <a:pt x="1384635" y="510439"/>
                </a:cubicBezTo>
                <a:close/>
                <a:moveTo>
                  <a:pt x="1553684" y="503861"/>
                </a:moveTo>
                <a:cubicBezTo>
                  <a:pt x="1566762" y="503861"/>
                  <a:pt x="1577364" y="514463"/>
                  <a:pt x="1577364" y="527541"/>
                </a:cubicBezTo>
                <a:cubicBezTo>
                  <a:pt x="1577364" y="540619"/>
                  <a:pt x="1566762" y="551221"/>
                  <a:pt x="1553684" y="551221"/>
                </a:cubicBezTo>
                <a:cubicBezTo>
                  <a:pt x="1540606" y="551221"/>
                  <a:pt x="1530004" y="540619"/>
                  <a:pt x="1530004" y="527541"/>
                </a:cubicBezTo>
                <a:cubicBezTo>
                  <a:pt x="1530004" y="514463"/>
                  <a:pt x="1540606" y="503861"/>
                  <a:pt x="1553684" y="503861"/>
                </a:cubicBezTo>
                <a:close/>
                <a:moveTo>
                  <a:pt x="1469488" y="503861"/>
                </a:moveTo>
                <a:cubicBezTo>
                  <a:pt x="1482566" y="503861"/>
                  <a:pt x="1493168" y="514463"/>
                  <a:pt x="1493168" y="527541"/>
                </a:cubicBezTo>
                <a:cubicBezTo>
                  <a:pt x="1493168" y="540619"/>
                  <a:pt x="1482566" y="551221"/>
                  <a:pt x="1469488" y="551221"/>
                </a:cubicBezTo>
                <a:cubicBezTo>
                  <a:pt x="1456410" y="551221"/>
                  <a:pt x="1445808" y="540619"/>
                  <a:pt x="1445808" y="527541"/>
                </a:cubicBezTo>
                <a:cubicBezTo>
                  <a:pt x="1445808" y="514463"/>
                  <a:pt x="1456410" y="503861"/>
                  <a:pt x="1469488" y="503861"/>
                </a:cubicBezTo>
                <a:close/>
                <a:moveTo>
                  <a:pt x="718300" y="492021"/>
                </a:moveTo>
                <a:cubicBezTo>
                  <a:pt x="727746" y="492021"/>
                  <a:pt x="735403" y="498794"/>
                  <a:pt x="735403" y="507150"/>
                </a:cubicBezTo>
                <a:cubicBezTo>
                  <a:pt x="735403" y="515506"/>
                  <a:pt x="727746" y="522279"/>
                  <a:pt x="718300" y="522279"/>
                </a:cubicBezTo>
                <a:cubicBezTo>
                  <a:pt x="708854" y="522279"/>
                  <a:pt x="701197" y="515506"/>
                  <a:pt x="701197" y="507150"/>
                </a:cubicBezTo>
                <a:cubicBezTo>
                  <a:pt x="701197" y="498794"/>
                  <a:pt x="708854" y="492021"/>
                  <a:pt x="718300" y="492021"/>
                </a:cubicBezTo>
                <a:close/>
                <a:moveTo>
                  <a:pt x="2583117" y="488074"/>
                </a:moveTo>
                <a:cubicBezTo>
                  <a:pt x="2585660" y="488074"/>
                  <a:pt x="2587722" y="490136"/>
                  <a:pt x="2587722" y="492679"/>
                </a:cubicBezTo>
                <a:cubicBezTo>
                  <a:pt x="2587722" y="495223"/>
                  <a:pt x="2585660" y="497285"/>
                  <a:pt x="2583117" y="497285"/>
                </a:cubicBezTo>
                <a:cubicBezTo>
                  <a:pt x="2580573" y="497285"/>
                  <a:pt x="2578511" y="495223"/>
                  <a:pt x="2578511" y="492679"/>
                </a:cubicBezTo>
                <a:cubicBezTo>
                  <a:pt x="2578511" y="490136"/>
                  <a:pt x="2580573" y="488074"/>
                  <a:pt x="2583117" y="488074"/>
                </a:cubicBezTo>
                <a:close/>
                <a:moveTo>
                  <a:pt x="2304214" y="488074"/>
                </a:moveTo>
                <a:cubicBezTo>
                  <a:pt x="2311843" y="488074"/>
                  <a:pt x="2318028" y="494553"/>
                  <a:pt x="2318028" y="502545"/>
                </a:cubicBezTo>
                <a:cubicBezTo>
                  <a:pt x="2318028" y="510537"/>
                  <a:pt x="2311843" y="517016"/>
                  <a:pt x="2304214" y="517016"/>
                </a:cubicBezTo>
                <a:cubicBezTo>
                  <a:pt x="2296585" y="517016"/>
                  <a:pt x="2290400" y="510537"/>
                  <a:pt x="2290400" y="502545"/>
                </a:cubicBezTo>
                <a:cubicBezTo>
                  <a:pt x="2290400" y="494553"/>
                  <a:pt x="2296585" y="488074"/>
                  <a:pt x="2304214" y="488074"/>
                </a:cubicBezTo>
                <a:close/>
                <a:moveTo>
                  <a:pt x="1925332" y="488074"/>
                </a:moveTo>
                <a:cubicBezTo>
                  <a:pt x="1936594" y="488074"/>
                  <a:pt x="1945724" y="496615"/>
                  <a:pt x="1945724" y="507150"/>
                </a:cubicBezTo>
                <a:cubicBezTo>
                  <a:pt x="1945724" y="517685"/>
                  <a:pt x="1936594" y="526226"/>
                  <a:pt x="1925332" y="526226"/>
                </a:cubicBezTo>
                <a:cubicBezTo>
                  <a:pt x="1914070" y="526226"/>
                  <a:pt x="1904940" y="517685"/>
                  <a:pt x="1904940" y="507150"/>
                </a:cubicBezTo>
                <a:cubicBezTo>
                  <a:pt x="1904940" y="496615"/>
                  <a:pt x="1914070" y="488074"/>
                  <a:pt x="1925332" y="488074"/>
                </a:cubicBezTo>
                <a:close/>
                <a:moveTo>
                  <a:pt x="1097183" y="488074"/>
                </a:moveTo>
                <a:cubicBezTo>
                  <a:pt x="1110261" y="488074"/>
                  <a:pt x="1120863" y="498087"/>
                  <a:pt x="1120863" y="510439"/>
                </a:cubicBezTo>
                <a:cubicBezTo>
                  <a:pt x="1120863" y="522791"/>
                  <a:pt x="1110261" y="532804"/>
                  <a:pt x="1097183" y="532804"/>
                </a:cubicBezTo>
                <a:cubicBezTo>
                  <a:pt x="1084105" y="532804"/>
                  <a:pt x="1073503" y="522791"/>
                  <a:pt x="1073503" y="510439"/>
                </a:cubicBezTo>
                <a:cubicBezTo>
                  <a:pt x="1073503" y="498087"/>
                  <a:pt x="1084105" y="488074"/>
                  <a:pt x="1097183" y="488074"/>
                </a:cubicBezTo>
                <a:close/>
                <a:moveTo>
                  <a:pt x="441374" y="485443"/>
                </a:moveTo>
                <a:cubicBezTo>
                  <a:pt x="448276" y="485443"/>
                  <a:pt x="453872" y="491628"/>
                  <a:pt x="453872" y="499257"/>
                </a:cubicBezTo>
                <a:cubicBezTo>
                  <a:pt x="453872" y="506886"/>
                  <a:pt x="448276" y="513071"/>
                  <a:pt x="441374" y="513071"/>
                </a:cubicBezTo>
                <a:cubicBezTo>
                  <a:pt x="434472" y="513071"/>
                  <a:pt x="428876" y="506886"/>
                  <a:pt x="428876" y="499257"/>
                </a:cubicBezTo>
                <a:cubicBezTo>
                  <a:pt x="428876" y="491628"/>
                  <a:pt x="434472" y="485443"/>
                  <a:pt x="441374" y="485443"/>
                </a:cubicBezTo>
                <a:close/>
                <a:moveTo>
                  <a:pt x="903137" y="481497"/>
                </a:moveTo>
                <a:cubicBezTo>
                  <a:pt x="912946" y="481497"/>
                  <a:pt x="920897" y="489448"/>
                  <a:pt x="920897" y="499257"/>
                </a:cubicBezTo>
                <a:cubicBezTo>
                  <a:pt x="920897" y="509066"/>
                  <a:pt x="912946" y="517017"/>
                  <a:pt x="903137" y="517017"/>
                </a:cubicBezTo>
                <a:cubicBezTo>
                  <a:pt x="893328" y="517017"/>
                  <a:pt x="885377" y="509066"/>
                  <a:pt x="885377" y="499257"/>
                </a:cubicBezTo>
                <a:cubicBezTo>
                  <a:pt x="885377" y="489448"/>
                  <a:pt x="893328" y="481497"/>
                  <a:pt x="903137" y="481497"/>
                </a:cubicBezTo>
                <a:close/>
                <a:moveTo>
                  <a:pt x="2119378" y="478865"/>
                </a:moveTo>
                <a:cubicBezTo>
                  <a:pt x="2128824" y="478865"/>
                  <a:pt x="2136481" y="486522"/>
                  <a:pt x="2136481" y="495968"/>
                </a:cubicBezTo>
                <a:cubicBezTo>
                  <a:pt x="2136481" y="505414"/>
                  <a:pt x="2128824" y="513071"/>
                  <a:pt x="2119378" y="513071"/>
                </a:cubicBezTo>
                <a:cubicBezTo>
                  <a:pt x="2109932" y="513071"/>
                  <a:pt x="2102275" y="505414"/>
                  <a:pt x="2102275" y="495968"/>
                </a:cubicBezTo>
                <a:cubicBezTo>
                  <a:pt x="2102275" y="486522"/>
                  <a:pt x="2109932" y="478865"/>
                  <a:pt x="2119378" y="478865"/>
                </a:cubicBezTo>
                <a:close/>
                <a:moveTo>
                  <a:pt x="337446" y="467025"/>
                </a:moveTo>
                <a:cubicBezTo>
                  <a:pt x="339990" y="467025"/>
                  <a:pt x="342052" y="469087"/>
                  <a:pt x="342052" y="471630"/>
                </a:cubicBezTo>
                <a:cubicBezTo>
                  <a:pt x="342052" y="474174"/>
                  <a:pt x="339990" y="476236"/>
                  <a:pt x="337446" y="476236"/>
                </a:cubicBezTo>
                <a:cubicBezTo>
                  <a:pt x="334903" y="476236"/>
                  <a:pt x="332841" y="474174"/>
                  <a:pt x="332841" y="471630"/>
                </a:cubicBezTo>
                <a:cubicBezTo>
                  <a:pt x="332841" y="469087"/>
                  <a:pt x="334903" y="467025"/>
                  <a:pt x="337446" y="467025"/>
                </a:cubicBezTo>
                <a:close/>
                <a:moveTo>
                  <a:pt x="1176775" y="460447"/>
                </a:moveTo>
                <a:cubicBezTo>
                  <a:pt x="1188763" y="460447"/>
                  <a:pt x="1198482" y="470166"/>
                  <a:pt x="1198482" y="482154"/>
                </a:cubicBezTo>
                <a:cubicBezTo>
                  <a:pt x="1198482" y="494142"/>
                  <a:pt x="1188763" y="503861"/>
                  <a:pt x="1176775" y="503861"/>
                </a:cubicBezTo>
                <a:cubicBezTo>
                  <a:pt x="1164787" y="503861"/>
                  <a:pt x="1155068" y="494142"/>
                  <a:pt x="1155068" y="482154"/>
                </a:cubicBezTo>
                <a:cubicBezTo>
                  <a:pt x="1155068" y="470166"/>
                  <a:pt x="1164787" y="460447"/>
                  <a:pt x="1176775" y="460447"/>
                </a:cubicBezTo>
                <a:close/>
                <a:moveTo>
                  <a:pt x="1846398" y="456501"/>
                </a:moveTo>
                <a:cubicBezTo>
                  <a:pt x="1858386" y="456501"/>
                  <a:pt x="1868105" y="466514"/>
                  <a:pt x="1868105" y="478866"/>
                </a:cubicBezTo>
                <a:cubicBezTo>
                  <a:pt x="1868105" y="491218"/>
                  <a:pt x="1858386" y="501231"/>
                  <a:pt x="1846398" y="501231"/>
                </a:cubicBezTo>
                <a:cubicBezTo>
                  <a:pt x="1834410" y="501231"/>
                  <a:pt x="1824691" y="491218"/>
                  <a:pt x="1824691" y="478866"/>
                </a:cubicBezTo>
                <a:cubicBezTo>
                  <a:pt x="1824691" y="466514"/>
                  <a:pt x="1834410" y="456501"/>
                  <a:pt x="1846398" y="456501"/>
                </a:cubicBezTo>
                <a:close/>
                <a:moveTo>
                  <a:pt x="610423" y="456500"/>
                </a:moveTo>
                <a:cubicBezTo>
                  <a:pt x="619142" y="456500"/>
                  <a:pt x="626210" y="463568"/>
                  <a:pt x="626210" y="472287"/>
                </a:cubicBezTo>
                <a:cubicBezTo>
                  <a:pt x="626210" y="481006"/>
                  <a:pt x="619142" y="488074"/>
                  <a:pt x="610423" y="488074"/>
                </a:cubicBezTo>
                <a:cubicBezTo>
                  <a:pt x="601704" y="488074"/>
                  <a:pt x="594636" y="481006"/>
                  <a:pt x="594636" y="472287"/>
                </a:cubicBezTo>
                <a:cubicBezTo>
                  <a:pt x="594636" y="463568"/>
                  <a:pt x="601704" y="456500"/>
                  <a:pt x="610423" y="456500"/>
                </a:cubicBezTo>
                <a:close/>
                <a:moveTo>
                  <a:pt x="2412090" y="453869"/>
                </a:moveTo>
                <a:cubicBezTo>
                  <a:pt x="2418992" y="453869"/>
                  <a:pt x="2424588" y="459465"/>
                  <a:pt x="2424588" y="466367"/>
                </a:cubicBezTo>
                <a:cubicBezTo>
                  <a:pt x="2424588" y="473269"/>
                  <a:pt x="2418992" y="478865"/>
                  <a:pt x="2412090" y="478865"/>
                </a:cubicBezTo>
                <a:cubicBezTo>
                  <a:pt x="2405188" y="478865"/>
                  <a:pt x="2399592" y="473269"/>
                  <a:pt x="2399592" y="466367"/>
                </a:cubicBezTo>
                <a:cubicBezTo>
                  <a:pt x="2399592" y="459465"/>
                  <a:pt x="2405188" y="453869"/>
                  <a:pt x="2412090" y="453869"/>
                </a:cubicBezTo>
                <a:close/>
                <a:moveTo>
                  <a:pt x="2233831" y="447292"/>
                </a:moveTo>
                <a:cubicBezTo>
                  <a:pt x="2237464" y="447292"/>
                  <a:pt x="2240409" y="450237"/>
                  <a:pt x="2240409" y="453870"/>
                </a:cubicBezTo>
                <a:cubicBezTo>
                  <a:pt x="2240409" y="457503"/>
                  <a:pt x="2237464" y="460448"/>
                  <a:pt x="2233831" y="460448"/>
                </a:cubicBezTo>
                <a:cubicBezTo>
                  <a:pt x="2230198" y="460448"/>
                  <a:pt x="2227253" y="457503"/>
                  <a:pt x="2227253" y="453870"/>
                </a:cubicBezTo>
                <a:cubicBezTo>
                  <a:pt x="2227253" y="450237"/>
                  <a:pt x="2230198" y="447292"/>
                  <a:pt x="2233831" y="447292"/>
                </a:cubicBezTo>
                <a:close/>
                <a:moveTo>
                  <a:pt x="2044391" y="447292"/>
                </a:moveTo>
                <a:cubicBezTo>
                  <a:pt x="2048751" y="447292"/>
                  <a:pt x="2052285" y="450826"/>
                  <a:pt x="2052285" y="455186"/>
                </a:cubicBezTo>
                <a:cubicBezTo>
                  <a:pt x="2052285" y="459546"/>
                  <a:pt x="2048751" y="463080"/>
                  <a:pt x="2044391" y="463080"/>
                </a:cubicBezTo>
                <a:cubicBezTo>
                  <a:pt x="2040031" y="463080"/>
                  <a:pt x="2036497" y="459546"/>
                  <a:pt x="2036497" y="455186"/>
                </a:cubicBezTo>
                <a:cubicBezTo>
                  <a:pt x="2036497" y="450826"/>
                  <a:pt x="2040031" y="447292"/>
                  <a:pt x="2044391" y="447292"/>
                </a:cubicBezTo>
                <a:close/>
                <a:moveTo>
                  <a:pt x="976809" y="447292"/>
                </a:moveTo>
                <a:cubicBezTo>
                  <a:pt x="983711" y="447292"/>
                  <a:pt x="989307" y="452888"/>
                  <a:pt x="989307" y="459790"/>
                </a:cubicBezTo>
                <a:cubicBezTo>
                  <a:pt x="989307" y="466692"/>
                  <a:pt x="983711" y="472288"/>
                  <a:pt x="976809" y="472288"/>
                </a:cubicBezTo>
                <a:cubicBezTo>
                  <a:pt x="969907" y="472288"/>
                  <a:pt x="964311" y="466692"/>
                  <a:pt x="964311" y="459790"/>
                </a:cubicBezTo>
                <a:cubicBezTo>
                  <a:pt x="964311" y="452888"/>
                  <a:pt x="969907" y="447292"/>
                  <a:pt x="976809" y="447292"/>
                </a:cubicBezTo>
                <a:close/>
                <a:moveTo>
                  <a:pt x="789340" y="447292"/>
                </a:moveTo>
                <a:cubicBezTo>
                  <a:pt x="794426" y="447292"/>
                  <a:pt x="798549" y="452299"/>
                  <a:pt x="798549" y="458475"/>
                </a:cubicBezTo>
                <a:cubicBezTo>
                  <a:pt x="798549" y="464651"/>
                  <a:pt x="794426" y="469658"/>
                  <a:pt x="789340" y="469658"/>
                </a:cubicBezTo>
                <a:cubicBezTo>
                  <a:pt x="784254" y="469658"/>
                  <a:pt x="780131" y="464651"/>
                  <a:pt x="780131" y="458475"/>
                </a:cubicBezTo>
                <a:cubicBezTo>
                  <a:pt x="780131" y="452299"/>
                  <a:pt x="784254" y="447292"/>
                  <a:pt x="789340" y="447292"/>
                </a:cubicBezTo>
                <a:close/>
                <a:moveTo>
                  <a:pt x="1764833" y="444661"/>
                </a:moveTo>
                <a:cubicBezTo>
                  <a:pt x="1771735" y="444661"/>
                  <a:pt x="1777331" y="450846"/>
                  <a:pt x="1777331" y="458475"/>
                </a:cubicBezTo>
                <a:cubicBezTo>
                  <a:pt x="1777331" y="466104"/>
                  <a:pt x="1771735" y="472289"/>
                  <a:pt x="1764833" y="472289"/>
                </a:cubicBezTo>
                <a:cubicBezTo>
                  <a:pt x="1757931" y="472289"/>
                  <a:pt x="1752335" y="466104"/>
                  <a:pt x="1752335" y="458475"/>
                </a:cubicBezTo>
                <a:cubicBezTo>
                  <a:pt x="1752335" y="450846"/>
                  <a:pt x="1757931" y="444661"/>
                  <a:pt x="1764833" y="444661"/>
                </a:cubicBezTo>
                <a:close/>
                <a:moveTo>
                  <a:pt x="1258340" y="442030"/>
                </a:moveTo>
                <a:cubicBezTo>
                  <a:pt x="1268875" y="442030"/>
                  <a:pt x="1277416" y="450276"/>
                  <a:pt x="1277416" y="460448"/>
                </a:cubicBezTo>
                <a:cubicBezTo>
                  <a:pt x="1277416" y="470620"/>
                  <a:pt x="1268875" y="478866"/>
                  <a:pt x="1258340" y="478866"/>
                </a:cubicBezTo>
                <a:cubicBezTo>
                  <a:pt x="1247805" y="478866"/>
                  <a:pt x="1239264" y="470620"/>
                  <a:pt x="1239264" y="460448"/>
                </a:cubicBezTo>
                <a:cubicBezTo>
                  <a:pt x="1239264" y="450276"/>
                  <a:pt x="1247805" y="442030"/>
                  <a:pt x="1258340" y="442030"/>
                </a:cubicBezTo>
                <a:close/>
                <a:moveTo>
                  <a:pt x="2519969" y="431505"/>
                </a:moveTo>
                <a:cubicBezTo>
                  <a:pt x="2521059" y="431505"/>
                  <a:pt x="2521943" y="432389"/>
                  <a:pt x="2521943" y="433479"/>
                </a:cubicBezTo>
                <a:cubicBezTo>
                  <a:pt x="2521943" y="434569"/>
                  <a:pt x="2521059" y="435453"/>
                  <a:pt x="2519969" y="435453"/>
                </a:cubicBezTo>
                <a:cubicBezTo>
                  <a:pt x="2518879" y="435453"/>
                  <a:pt x="2517995" y="434569"/>
                  <a:pt x="2517995" y="433479"/>
                </a:cubicBezTo>
                <a:cubicBezTo>
                  <a:pt x="2517995" y="432389"/>
                  <a:pt x="2518879" y="431505"/>
                  <a:pt x="2519969" y="431505"/>
                </a:cubicBezTo>
                <a:close/>
                <a:moveTo>
                  <a:pt x="502548" y="431505"/>
                </a:moveTo>
                <a:cubicBezTo>
                  <a:pt x="506908" y="431505"/>
                  <a:pt x="510442" y="435039"/>
                  <a:pt x="510442" y="439399"/>
                </a:cubicBezTo>
                <a:cubicBezTo>
                  <a:pt x="510442" y="443759"/>
                  <a:pt x="506908" y="447293"/>
                  <a:pt x="502548" y="447293"/>
                </a:cubicBezTo>
                <a:cubicBezTo>
                  <a:pt x="498188" y="447293"/>
                  <a:pt x="494654" y="443759"/>
                  <a:pt x="494654" y="439399"/>
                </a:cubicBezTo>
                <a:cubicBezTo>
                  <a:pt x="494654" y="435039"/>
                  <a:pt x="498188" y="431505"/>
                  <a:pt x="502548" y="431505"/>
                </a:cubicBezTo>
                <a:close/>
                <a:moveTo>
                  <a:pt x="1679979" y="428874"/>
                </a:moveTo>
                <a:cubicBezTo>
                  <a:pt x="1688698" y="428874"/>
                  <a:pt x="1695766" y="435059"/>
                  <a:pt x="1695766" y="442688"/>
                </a:cubicBezTo>
                <a:cubicBezTo>
                  <a:pt x="1695766" y="450317"/>
                  <a:pt x="1688698" y="456502"/>
                  <a:pt x="1679979" y="456502"/>
                </a:cubicBezTo>
                <a:cubicBezTo>
                  <a:pt x="1671260" y="456502"/>
                  <a:pt x="1664192" y="450317"/>
                  <a:pt x="1664192" y="442688"/>
                </a:cubicBezTo>
                <a:cubicBezTo>
                  <a:pt x="1664192" y="435059"/>
                  <a:pt x="1671260" y="428874"/>
                  <a:pt x="1679979" y="428874"/>
                </a:cubicBezTo>
                <a:close/>
                <a:moveTo>
                  <a:pt x="1342536" y="426243"/>
                </a:moveTo>
                <a:cubicBezTo>
                  <a:pt x="1353071" y="426243"/>
                  <a:pt x="1361612" y="434489"/>
                  <a:pt x="1361612" y="444661"/>
                </a:cubicBezTo>
                <a:cubicBezTo>
                  <a:pt x="1361612" y="454833"/>
                  <a:pt x="1353071" y="463079"/>
                  <a:pt x="1342536" y="463079"/>
                </a:cubicBezTo>
                <a:cubicBezTo>
                  <a:pt x="1332001" y="463079"/>
                  <a:pt x="1323460" y="454833"/>
                  <a:pt x="1323460" y="444661"/>
                </a:cubicBezTo>
                <a:cubicBezTo>
                  <a:pt x="1323460" y="434489"/>
                  <a:pt x="1332001" y="426243"/>
                  <a:pt x="1342536" y="426243"/>
                </a:cubicBezTo>
                <a:close/>
                <a:moveTo>
                  <a:pt x="1595782" y="419665"/>
                </a:moveTo>
                <a:cubicBezTo>
                  <a:pt x="1604501" y="419665"/>
                  <a:pt x="1611569" y="425850"/>
                  <a:pt x="1611569" y="433479"/>
                </a:cubicBezTo>
                <a:cubicBezTo>
                  <a:pt x="1611569" y="441108"/>
                  <a:pt x="1604501" y="447293"/>
                  <a:pt x="1595782" y="447293"/>
                </a:cubicBezTo>
                <a:cubicBezTo>
                  <a:pt x="1587063" y="447293"/>
                  <a:pt x="1579995" y="441108"/>
                  <a:pt x="1579995" y="433479"/>
                </a:cubicBezTo>
                <a:cubicBezTo>
                  <a:pt x="1579995" y="425850"/>
                  <a:pt x="1587063" y="419665"/>
                  <a:pt x="1595782" y="419665"/>
                </a:cubicBezTo>
                <a:close/>
                <a:moveTo>
                  <a:pt x="1511586" y="417034"/>
                </a:moveTo>
                <a:cubicBezTo>
                  <a:pt x="1520305" y="417034"/>
                  <a:pt x="1527373" y="423807"/>
                  <a:pt x="1527373" y="432163"/>
                </a:cubicBezTo>
                <a:cubicBezTo>
                  <a:pt x="1527373" y="440519"/>
                  <a:pt x="1520305" y="447292"/>
                  <a:pt x="1511586" y="447292"/>
                </a:cubicBezTo>
                <a:cubicBezTo>
                  <a:pt x="1502867" y="447292"/>
                  <a:pt x="1495799" y="440519"/>
                  <a:pt x="1495799" y="432163"/>
                </a:cubicBezTo>
                <a:cubicBezTo>
                  <a:pt x="1495799" y="423807"/>
                  <a:pt x="1502867" y="417034"/>
                  <a:pt x="1511586" y="417034"/>
                </a:cubicBezTo>
                <a:close/>
                <a:moveTo>
                  <a:pt x="1425416" y="417034"/>
                </a:moveTo>
                <a:cubicBezTo>
                  <a:pt x="1435225" y="417034"/>
                  <a:pt x="1443176" y="424691"/>
                  <a:pt x="1443176" y="434137"/>
                </a:cubicBezTo>
                <a:cubicBezTo>
                  <a:pt x="1443176" y="443583"/>
                  <a:pt x="1435225" y="451240"/>
                  <a:pt x="1425416" y="451240"/>
                </a:cubicBezTo>
                <a:cubicBezTo>
                  <a:pt x="1415607" y="451240"/>
                  <a:pt x="1407656" y="443583"/>
                  <a:pt x="1407656" y="434137"/>
                </a:cubicBezTo>
                <a:cubicBezTo>
                  <a:pt x="1407656" y="424691"/>
                  <a:pt x="1415607" y="417034"/>
                  <a:pt x="1425416" y="417034"/>
                </a:cubicBezTo>
                <a:close/>
                <a:moveTo>
                  <a:pt x="1968087" y="413087"/>
                </a:moveTo>
                <a:cubicBezTo>
                  <a:pt x="1973173" y="413087"/>
                  <a:pt x="1977296" y="417210"/>
                  <a:pt x="1977296" y="422296"/>
                </a:cubicBezTo>
                <a:cubicBezTo>
                  <a:pt x="1977296" y="427382"/>
                  <a:pt x="1973173" y="431505"/>
                  <a:pt x="1968087" y="431505"/>
                </a:cubicBezTo>
                <a:cubicBezTo>
                  <a:pt x="1963001" y="431505"/>
                  <a:pt x="1958878" y="427382"/>
                  <a:pt x="1958878" y="422296"/>
                </a:cubicBezTo>
                <a:cubicBezTo>
                  <a:pt x="1958878" y="417210"/>
                  <a:pt x="1963001" y="413087"/>
                  <a:pt x="1968087" y="413087"/>
                </a:cubicBezTo>
                <a:close/>
                <a:moveTo>
                  <a:pt x="2344998" y="410456"/>
                </a:moveTo>
                <a:cubicBezTo>
                  <a:pt x="2347541" y="410456"/>
                  <a:pt x="2349603" y="412518"/>
                  <a:pt x="2349603" y="415061"/>
                </a:cubicBezTo>
                <a:cubicBezTo>
                  <a:pt x="2349603" y="417605"/>
                  <a:pt x="2347541" y="419667"/>
                  <a:pt x="2344998" y="419667"/>
                </a:cubicBezTo>
                <a:cubicBezTo>
                  <a:pt x="2342454" y="419667"/>
                  <a:pt x="2340392" y="417605"/>
                  <a:pt x="2340392" y="415061"/>
                </a:cubicBezTo>
                <a:cubicBezTo>
                  <a:pt x="2340392" y="412518"/>
                  <a:pt x="2342454" y="410456"/>
                  <a:pt x="2344998" y="410456"/>
                </a:cubicBezTo>
                <a:close/>
                <a:moveTo>
                  <a:pt x="1055085" y="410456"/>
                </a:moveTo>
                <a:cubicBezTo>
                  <a:pt x="1063804" y="410456"/>
                  <a:pt x="1070872" y="417524"/>
                  <a:pt x="1070872" y="426243"/>
                </a:cubicBezTo>
                <a:cubicBezTo>
                  <a:pt x="1070872" y="434962"/>
                  <a:pt x="1063804" y="442030"/>
                  <a:pt x="1055085" y="442030"/>
                </a:cubicBezTo>
                <a:cubicBezTo>
                  <a:pt x="1046366" y="442030"/>
                  <a:pt x="1039298" y="434962"/>
                  <a:pt x="1039298" y="426243"/>
                </a:cubicBezTo>
                <a:cubicBezTo>
                  <a:pt x="1039298" y="417524"/>
                  <a:pt x="1046366" y="410456"/>
                  <a:pt x="1055085" y="410456"/>
                </a:cubicBezTo>
                <a:close/>
                <a:moveTo>
                  <a:pt x="676201" y="410456"/>
                </a:moveTo>
                <a:cubicBezTo>
                  <a:pt x="681287" y="410456"/>
                  <a:pt x="685410" y="415168"/>
                  <a:pt x="685410" y="420981"/>
                </a:cubicBezTo>
                <a:cubicBezTo>
                  <a:pt x="685410" y="426794"/>
                  <a:pt x="681287" y="431506"/>
                  <a:pt x="676201" y="431506"/>
                </a:cubicBezTo>
                <a:cubicBezTo>
                  <a:pt x="671115" y="431506"/>
                  <a:pt x="666992" y="426794"/>
                  <a:pt x="666992" y="420981"/>
                </a:cubicBezTo>
                <a:cubicBezTo>
                  <a:pt x="666992" y="415168"/>
                  <a:pt x="671115" y="410456"/>
                  <a:pt x="676201" y="410456"/>
                </a:cubicBezTo>
                <a:close/>
                <a:moveTo>
                  <a:pt x="396647" y="406509"/>
                </a:moveTo>
                <a:cubicBezTo>
                  <a:pt x="399191" y="406509"/>
                  <a:pt x="401253" y="408865"/>
                  <a:pt x="401253" y="411771"/>
                </a:cubicBezTo>
                <a:cubicBezTo>
                  <a:pt x="401253" y="414677"/>
                  <a:pt x="399191" y="417034"/>
                  <a:pt x="396647" y="417034"/>
                </a:cubicBezTo>
                <a:cubicBezTo>
                  <a:pt x="394104" y="417034"/>
                  <a:pt x="392042" y="414677"/>
                  <a:pt x="392042" y="411771"/>
                </a:cubicBezTo>
                <a:cubicBezTo>
                  <a:pt x="392042" y="408865"/>
                  <a:pt x="394104" y="406509"/>
                  <a:pt x="396647" y="406509"/>
                </a:cubicBezTo>
                <a:close/>
                <a:moveTo>
                  <a:pt x="860380" y="403878"/>
                </a:moveTo>
                <a:cubicBezTo>
                  <a:pt x="865466" y="403878"/>
                  <a:pt x="869589" y="408885"/>
                  <a:pt x="869589" y="415061"/>
                </a:cubicBezTo>
                <a:cubicBezTo>
                  <a:pt x="869589" y="421237"/>
                  <a:pt x="865466" y="426244"/>
                  <a:pt x="860380" y="426244"/>
                </a:cubicBezTo>
                <a:cubicBezTo>
                  <a:pt x="855294" y="426244"/>
                  <a:pt x="851171" y="421237"/>
                  <a:pt x="851171" y="415061"/>
                </a:cubicBezTo>
                <a:cubicBezTo>
                  <a:pt x="851171" y="408885"/>
                  <a:pt x="855294" y="403878"/>
                  <a:pt x="860380" y="403878"/>
                </a:cubicBezTo>
                <a:close/>
                <a:moveTo>
                  <a:pt x="2160160" y="401247"/>
                </a:moveTo>
                <a:cubicBezTo>
                  <a:pt x="2164520" y="401247"/>
                  <a:pt x="2168054" y="404781"/>
                  <a:pt x="2168054" y="409141"/>
                </a:cubicBezTo>
                <a:cubicBezTo>
                  <a:pt x="2168054" y="413501"/>
                  <a:pt x="2164520" y="417035"/>
                  <a:pt x="2160160" y="417035"/>
                </a:cubicBezTo>
                <a:cubicBezTo>
                  <a:pt x="2155800" y="417035"/>
                  <a:pt x="2152266" y="413501"/>
                  <a:pt x="2152266" y="409141"/>
                </a:cubicBezTo>
                <a:cubicBezTo>
                  <a:pt x="2152266" y="404781"/>
                  <a:pt x="2155800" y="401247"/>
                  <a:pt x="2160160" y="401247"/>
                </a:cubicBezTo>
                <a:close/>
                <a:moveTo>
                  <a:pt x="1887180" y="381514"/>
                </a:moveTo>
                <a:cubicBezTo>
                  <a:pt x="1894082" y="381514"/>
                  <a:pt x="1899678" y="386521"/>
                  <a:pt x="1899678" y="392697"/>
                </a:cubicBezTo>
                <a:cubicBezTo>
                  <a:pt x="1899678" y="398873"/>
                  <a:pt x="1894082" y="403880"/>
                  <a:pt x="1887180" y="403880"/>
                </a:cubicBezTo>
                <a:cubicBezTo>
                  <a:pt x="1880278" y="403880"/>
                  <a:pt x="1874682" y="398873"/>
                  <a:pt x="1874682" y="392697"/>
                </a:cubicBezTo>
                <a:cubicBezTo>
                  <a:pt x="1874682" y="386521"/>
                  <a:pt x="1880278" y="381514"/>
                  <a:pt x="1887180" y="381514"/>
                </a:cubicBezTo>
                <a:close/>
                <a:moveTo>
                  <a:pt x="1134019" y="378883"/>
                </a:moveTo>
                <a:cubicBezTo>
                  <a:pt x="1143465" y="378883"/>
                  <a:pt x="1151122" y="386540"/>
                  <a:pt x="1151122" y="395986"/>
                </a:cubicBezTo>
                <a:cubicBezTo>
                  <a:pt x="1151122" y="405432"/>
                  <a:pt x="1143465" y="413089"/>
                  <a:pt x="1134019" y="413089"/>
                </a:cubicBezTo>
                <a:cubicBezTo>
                  <a:pt x="1124573" y="413089"/>
                  <a:pt x="1116916" y="405432"/>
                  <a:pt x="1116916" y="395986"/>
                </a:cubicBezTo>
                <a:cubicBezTo>
                  <a:pt x="1116916" y="386540"/>
                  <a:pt x="1124573" y="378883"/>
                  <a:pt x="1134019" y="378883"/>
                </a:cubicBezTo>
                <a:close/>
                <a:moveTo>
                  <a:pt x="2454192" y="376251"/>
                </a:moveTo>
                <a:cubicBezTo>
                  <a:pt x="2456735" y="376251"/>
                  <a:pt x="2458797" y="377429"/>
                  <a:pt x="2458797" y="378882"/>
                </a:cubicBezTo>
                <a:cubicBezTo>
                  <a:pt x="2458797" y="380335"/>
                  <a:pt x="2456735" y="381513"/>
                  <a:pt x="2454192" y="381513"/>
                </a:cubicBezTo>
                <a:cubicBezTo>
                  <a:pt x="2451648" y="381513"/>
                  <a:pt x="2449586" y="380335"/>
                  <a:pt x="2449586" y="378882"/>
                </a:cubicBezTo>
                <a:cubicBezTo>
                  <a:pt x="2449586" y="377429"/>
                  <a:pt x="2451648" y="376251"/>
                  <a:pt x="2454192" y="376251"/>
                </a:cubicBezTo>
                <a:close/>
                <a:moveTo>
                  <a:pt x="567011" y="376251"/>
                </a:moveTo>
                <a:cubicBezTo>
                  <a:pt x="572097" y="376251"/>
                  <a:pt x="576220" y="380374"/>
                  <a:pt x="576220" y="385460"/>
                </a:cubicBezTo>
                <a:cubicBezTo>
                  <a:pt x="576220" y="390546"/>
                  <a:pt x="572097" y="394669"/>
                  <a:pt x="567011" y="394669"/>
                </a:cubicBezTo>
                <a:cubicBezTo>
                  <a:pt x="561925" y="394669"/>
                  <a:pt x="557802" y="390546"/>
                  <a:pt x="557802" y="385460"/>
                </a:cubicBezTo>
                <a:cubicBezTo>
                  <a:pt x="557802" y="380374"/>
                  <a:pt x="561925" y="376251"/>
                  <a:pt x="567011" y="376251"/>
                </a:cubicBezTo>
                <a:close/>
                <a:moveTo>
                  <a:pt x="936025" y="363095"/>
                </a:moveTo>
                <a:cubicBezTo>
                  <a:pt x="942927" y="363095"/>
                  <a:pt x="948523" y="368691"/>
                  <a:pt x="948523" y="375593"/>
                </a:cubicBezTo>
                <a:cubicBezTo>
                  <a:pt x="948523" y="382495"/>
                  <a:pt x="942927" y="388091"/>
                  <a:pt x="936025" y="388091"/>
                </a:cubicBezTo>
                <a:cubicBezTo>
                  <a:pt x="929123" y="388091"/>
                  <a:pt x="923527" y="382495"/>
                  <a:pt x="923527" y="375593"/>
                </a:cubicBezTo>
                <a:cubicBezTo>
                  <a:pt x="923527" y="368691"/>
                  <a:pt x="929123" y="363095"/>
                  <a:pt x="936025" y="363095"/>
                </a:cubicBezTo>
                <a:close/>
                <a:moveTo>
                  <a:pt x="746584" y="363095"/>
                </a:moveTo>
                <a:cubicBezTo>
                  <a:pt x="752760" y="363095"/>
                  <a:pt x="757767" y="367218"/>
                  <a:pt x="757767" y="372304"/>
                </a:cubicBezTo>
                <a:cubicBezTo>
                  <a:pt x="757767" y="377390"/>
                  <a:pt x="752760" y="381513"/>
                  <a:pt x="746584" y="381513"/>
                </a:cubicBezTo>
                <a:cubicBezTo>
                  <a:pt x="740408" y="381513"/>
                  <a:pt x="735401" y="377390"/>
                  <a:pt x="735401" y="372304"/>
                </a:cubicBezTo>
                <a:cubicBezTo>
                  <a:pt x="735401" y="367218"/>
                  <a:pt x="740408" y="363095"/>
                  <a:pt x="746584" y="363095"/>
                </a:cubicBezTo>
                <a:close/>
                <a:moveTo>
                  <a:pt x="2274614" y="360464"/>
                </a:moveTo>
                <a:cubicBezTo>
                  <a:pt x="2278247" y="360464"/>
                  <a:pt x="2281192" y="363998"/>
                  <a:pt x="2281192" y="368358"/>
                </a:cubicBezTo>
                <a:cubicBezTo>
                  <a:pt x="2281192" y="372718"/>
                  <a:pt x="2278247" y="376252"/>
                  <a:pt x="2274614" y="376252"/>
                </a:cubicBezTo>
                <a:cubicBezTo>
                  <a:pt x="2270981" y="376252"/>
                  <a:pt x="2268036" y="372718"/>
                  <a:pt x="2268036" y="368358"/>
                </a:cubicBezTo>
                <a:cubicBezTo>
                  <a:pt x="2268036" y="363998"/>
                  <a:pt x="2270981" y="360464"/>
                  <a:pt x="2274614" y="360464"/>
                </a:cubicBezTo>
                <a:close/>
                <a:moveTo>
                  <a:pt x="2085173" y="360464"/>
                </a:moveTo>
                <a:cubicBezTo>
                  <a:pt x="2089533" y="360464"/>
                  <a:pt x="2093067" y="364587"/>
                  <a:pt x="2093067" y="369673"/>
                </a:cubicBezTo>
                <a:cubicBezTo>
                  <a:pt x="2093067" y="374759"/>
                  <a:pt x="2089533" y="378882"/>
                  <a:pt x="2085173" y="378882"/>
                </a:cubicBezTo>
                <a:cubicBezTo>
                  <a:pt x="2080813" y="378882"/>
                  <a:pt x="2077279" y="374759"/>
                  <a:pt x="2077279" y="369673"/>
                </a:cubicBezTo>
                <a:cubicBezTo>
                  <a:pt x="2077279" y="364587"/>
                  <a:pt x="2080813" y="360464"/>
                  <a:pt x="2085173" y="360464"/>
                </a:cubicBezTo>
                <a:close/>
                <a:moveTo>
                  <a:pt x="1805615" y="356518"/>
                </a:moveTo>
                <a:cubicBezTo>
                  <a:pt x="1812517" y="356518"/>
                  <a:pt x="1818113" y="362997"/>
                  <a:pt x="1818113" y="370989"/>
                </a:cubicBezTo>
                <a:cubicBezTo>
                  <a:pt x="1818113" y="378981"/>
                  <a:pt x="1812517" y="385460"/>
                  <a:pt x="1805615" y="385460"/>
                </a:cubicBezTo>
                <a:cubicBezTo>
                  <a:pt x="1798713" y="385460"/>
                  <a:pt x="1793117" y="378981"/>
                  <a:pt x="1793117" y="370989"/>
                </a:cubicBezTo>
                <a:cubicBezTo>
                  <a:pt x="1793117" y="362997"/>
                  <a:pt x="1798713" y="356518"/>
                  <a:pt x="1805615" y="356518"/>
                </a:cubicBezTo>
                <a:close/>
                <a:moveTo>
                  <a:pt x="1217557" y="353887"/>
                </a:moveTo>
                <a:cubicBezTo>
                  <a:pt x="1228092" y="353887"/>
                  <a:pt x="1236633" y="362428"/>
                  <a:pt x="1236633" y="372963"/>
                </a:cubicBezTo>
                <a:cubicBezTo>
                  <a:pt x="1236633" y="383498"/>
                  <a:pt x="1228092" y="392039"/>
                  <a:pt x="1217557" y="392039"/>
                </a:cubicBezTo>
                <a:cubicBezTo>
                  <a:pt x="1207022" y="392039"/>
                  <a:pt x="1198481" y="383498"/>
                  <a:pt x="1198481" y="372963"/>
                </a:cubicBezTo>
                <a:cubicBezTo>
                  <a:pt x="1198481" y="362428"/>
                  <a:pt x="1207022" y="353887"/>
                  <a:pt x="1217557" y="353887"/>
                </a:cubicBezTo>
                <a:close/>
                <a:moveTo>
                  <a:pt x="458479" y="351256"/>
                </a:moveTo>
                <a:cubicBezTo>
                  <a:pt x="461023" y="351256"/>
                  <a:pt x="463085" y="352434"/>
                  <a:pt x="463085" y="353887"/>
                </a:cubicBezTo>
                <a:cubicBezTo>
                  <a:pt x="463085" y="355340"/>
                  <a:pt x="461023" y="356518"/>
                  <a:pt x="458479" y="356518"/>
                </a:cubicBezTo>
                <a:cubicBezTo>
                  <a:pt x="455936" y="356518"/>
                  <a:pt x="453874" y="355340"/>
                  <a:pt x="453874" y="353887"/>
                </a:cubicBezTo>
                <a:cubicBezTo>
                  <a:pt x="453874" y="352434"/>
                  <a:pt x="455936" y="351256"/>
                  <a:pt x="458479" y="351256"/>
                </a:cubicBezTo>
                <a:close/>
                <a:moveTo>
                  <a:pt x="1722077" y="347309"/>
                </a:moveTo>
                <a:cubicBezTo>
                  <a:pt x="1726437" y="347309"/>
                  <a:pt x="1729971" y="350254"/>
                  <a:pt x="1729971" y="353887"/>
                </a:cubicBezTo>
                <a:cubicBezTo>
                  <a:pt x="1729971" y="357520"/>
                  <a:pt x="1726437" y="360465"/>
                  <a:pt x="1722077" y="360465"/>
                </a:cubicBezTo>
                <a:cubicBezTo>
                  <a:pt x="1717717" y="360465"/>
                  <a:pt x="1714183" y="357520"/>
                  <a:pt x="1714183" y="353887"/>
                </a:cubicBezTo>
                <a:cubicBezTo>
                  <a:pt x="1714183" y="350254"/>
                  <a:pt x="1717717" y="347309"/>
                  <a:pt x="1722077" y="347309"/>
                </a:cubicBezTo>
                <a:close/>
                <a:moveTo>
                  <a:pt x="1300438" y="340731"/>
                </a:moveTo>
                <a:cubicBezTo>
                  <a:pt x="1308067" y="340731"/>
                  <a:pt x="1314252" y="347210"/>
                  <a:pt x="1314252" y="355202"/>
                </a:cubicBezTo>
                <a:cubicBezTo>
                  <a:pt x="1314252" y="363194"/>
                  <a:pt x="1308067" y="369673"/>
                  <a:pt x="1300438" y="369673"/>
                </a:cubicBezTo>
                <a:cubicBezTo>
                  <a:pt x="1292809" y="369673"/>
                  <a:pt x="1286624" y="363194"/>
                  <a:pt x="1286624" y="355202"/>
                </a:cubicBezTo>
                <a:cubicBezTo>
                  <a:pt x="1286624" y="347210"/>
                  <a:pt x="1292809" y="340731"/>
                  <a:pt x="1300438" y="340731"/>
                </a:cubicBezTo>
                <a:close/>
                <a:moveTo>
                  <a:pt x="1637881" y="335469"/>
                </a:moveTo>
                <a:cubicBezTo>
                  <a:pt x="1642241" y="335469"/>
                  <a:pt x="1645775" y="339003"/>
                  <a:pt x="1645775" y="343363"/>
                </a:cubicBezTo>
                <a:cubicBezTo>
                  <a:pt x="1645775" y="347723"/>
                  <a:pt x="1642241" y="351257"/>
                  <a:pt x="1637881" y="351257"/>
                </a:cubicBezTo>
                <a:cubicBezTo>
                  <a:pt x="1633521" y="351257"/>
                  <a:pt x="1629987" y="347723"/>
                  <a:pt x="1629987" y="343363"/>
                </a:cubicBezTo>
                <a:cubicBezTo>
                  <a:pt x="1629987" y="339003"/>
                  <a:pt x="1633521" y="335469"/>
                  <a:pt x="1637881" y="335469"/>
                </a:cubicBezTo>
                <a:close/>
                <a:moveTo>
                  <a:pt x="2008869" y="331522"/>
                </a:moveTo>
                <a:cubicBezTo>
                  <a:pt x="2010322" y="331522"/>
                  <a:pt x="2011500" y="333584"/>
                  <a:pt x="2011500" y="336127"/>
                </a:cubicBezTo>
                <a:cubicBezTo>
                  <a:pt x="2011500" y="338671"/>
                  <a:pt x="2010322" y="340733"/>
                  <a:pt x="2008869" y="340733"/>
                </a:cubicBezTo>
                <a:cubicBezTo>
                  <a:pt x="2007416" y="340733"/>
                  <a:pt x="2006238" y="338671"/>
                  <a:pt x="2006238" y="336127"/>
                </a:cubicBezTo>
                <a:cubicBezTo>
                  <a:pt x="2006238" y="333584"/>
                  <a:pt x="2007416" y="331522"/>
                  <a:pt x="2008869" y="331522"/>
                </a:cubicBezTo>
                <a:close/>
                <a:moveTo>
                  <a:pt x="1383318" y="331522"/>
                </a:moveTo>
                <a:cubicBezTo>
                  <a:pt x="1390220" y="331522"/>
                  <a:pt x="1395816" y="336529"/>
                  <a:pt x="1395816" y="342705"/>
                </a:cubicBezTo>
                <a:cubicBezTo>
                  <a:pt x="1395816" y="348881"/>
                  <a:pt x="1390220" y="353888"/>
                  <a:pt x="1383318" y="353888"/>
                </a:cubicBezTo>
                <a:cubicBezTo>
                  <a:pt x="1376416" y="353888"/>
                  <a:pt x="1370820" y="348881"/>
                  <a:pt x="1370820" y="342705"/>
                </a:cubicBezTo>
                <a:cubicBezTo>
                  <a:pt x="1370820" y="336529"/>
                  <a:pt x="1376416" y="331522"/>
                  <a:pt x="1383318" y="331522"/>
                </a:cubicBezTo>
                <a:close/>
                <a:moveTo>
                  <a:pt x="1012329" y="328891"/>
                </a:moveTo>
                <a:cubicBezTo>
                  <a:pt x="1018505" y="328891"/>
                  <a:pt x="1023512" y="333898"/>
                  <a:pt x="1023512" y="340074"/>
                </a:cubicBezTo>
                <a:cubicBezTo>
                  <a:pt x="1023512" y="346250"/>
                  <a:pt x="1018505" y="351257"/>
                  <a:pt x="1012329" y="351257"/>
                </a:cubicBezTo>
                <a:cubicBezTo>
                  <a:pt x="1006153" y="351257"/>
                  <a:pt x="1001146" y="346250"/>
                  <a:pt x="1001146" y="340074"/>
                </a:cubicBezTo>
                <a:cubicBezTo>
                  <a:pt x="1001146" y="333898"/>
                  <a:pt x="1006153" y="328891"/>
                  <a:pt x="1012329" y="328891"/>
                </a:cubicBezTo>
                <a:close/>
                <a:moveTo>
                  <a:pt x="634104" y="328891"/>
                </a:moveTo>
                <a:cubicBezTo>
                  <a:pt x="637010" y="328891"/>
                  <a:pt x="639367" y="330953"/>
                  <a:pt x="639367" y="333496"/>
                </a:cubicBezTo>
                <a:cubicBezTo>
                  <a:pt x="639367" y="336040"/>
                  <a:pt x="637010" y="338102"/>
                  <a:pt x="634104" y="338102"/>
                </a:cubicBezTo>
                <a:cubicBezTo>
                  <a:pt x="631198" y="338102"/>
                  <a:pt x="628842" y="336040"/>
                  <a:pt x="628842" y="333496"/>
                </a:cubicBezTo>
                <a:cubicBezTo>
                  <a:pt x="628842" y="330953"/>
                  <a:pt x="631198" y="328891"/>
                  <a:pt x="634104" y="328891"/>
                </a:cubicBezTo>
                <a:close/>
                <a:moveTo>
                  <a:pt x="2387097" y="326260"/>
                </a:moveTo>
                <a:cubicBezTo>
                  <a:pt x="2388913" y="326260"/>
                  <a:pt x="2390386" y="326849"/>
                  <a:pt x="2390386" y="327576"/>
                </a:cubicBezTo>
                <a:cubicBezTo>
                  <a:pt x="2390386" y="328303"/>
                  <a:pt x="2388913" y="328892"/>
                  <a:pt x="2387097" y="328892"/>
                </a:cubicBezTo>
                <a:cubicBezTo>
                  <a:pt x="2385281" y="328892"/>
                  <a:pt x="2383808" y="328303"/>
                  <a:pt x="2383808" y="327576"/>
                </a:cubicBezTo>
                <a:cubicBezTo>
                  <a:pt x="2383808" y="326849"/>
                  <a:pt x="2385281" y="326260"/>
                  <a:pt x="2387097" y="326260"/>
                </a:cubicBezTo>
                <a:close/>
                <a:moveTo>
                  <a:pt x="1553685" y="326260"/>
                </a:moveTo>
                <a:cubicBezTo>
                  <a:pt x="1559498" y="326260"/>
                  <a:pt x="1564210" y="330972"/>
                  <a:pt x="1564210" y="336785"/>
                </a:cubicBezTo>
                <a:cubicBezTo>
                  <a:pt x="1564210" y="342598"/>
                  <a:pt x="1559498" y="347310"/>
                  <a:pt x="1553685" y="347310"/>
                </a:cubicBezTo>
                <a:cubicBezTo>
                  <a:pt x="1547872" y="347310"/>
                  <a:pt x="1543160" y="342598"/>
                  <a:pt x="1543160" y="336785"/>
                </a:cubicBezTo>
                <a:cubicBezTo>
                  <a:pt x="1543160" y="330972"/>
                  <a:pt x="1547872" y="326260"/>
                  <a:pt x="1553685" y="326260"/>
                </a:cubicBezTo>
                <a:close/>
                <a:moveTo>
                  <a:pt x="1467515" y="326260"/>
                </a:moveTo>
                <a:cubicBezTo>
                  <a:pt x="1474417" y="326260"/>
                  <a:pt x="1480013" y="331856"/>
                  <a:pt x="1480013" y="338758"/>
                </a:cubicBezTo>
                <a:cubicBezTo>
                  <a:pt x="1480013" y="345660"/>
                  <a:pt x="1474417" y="351256"/>
                  <a:pt x="1467515" y="351256"/>
                </a:cubicBezTo>
                <a:cubicBezTo>
                  <a:pt x="1460613" y="351256"/>
                  <a:pt x="1455017" y="345660"/>
                  <a:pt x="1455017" y="338758"/>
                </a:cubicBezTo>
                <a:cubicBezTo>
                  <a:pt x="1455017" y="331856"/>
                  <a:pt x="1460613" y="326260"/>
                  <a:pt x="1467515" y="326260"/>
                </a:cubicBezTo>
                <a:close/>
                <a:moveTo>
                  <a:pt x="818940" y="326260"/>
                </a:moveTo>
                <a:cubicBezTo>
                  <a:pt x="821484" y="326260"/>
                  <a:pt x="823546" y="327438"/>
                  <a:pt x="823546" y="328891"/>
                </a:cubicBezTo>
                <a:cubicBezTo>
                  <a:pt x="823546" y="330344"/>
                  <a:pt x="821484" y="331522"/>
                  <a:pt x="818940" y="331522"/>
                </a:cubicBezTo>
                <a:cubicBezTo>
                  <a:pt x="816397" y="331522"/>
                  <a:pt x="814335" y="330344"/>
                  <a:pt x="814335" y="328891"/>
                </a:cubicBezTo>
                <a:cubicBezTo>
                  <a:pt x="814335" y="327438"/>
                  <a:pt x="816397" y="326260"/>
                  <a:pt x="818940" y="326260"/>
                </a:cubicBezTo>
                <a:close/>
                <a:moveTo>
                  <a:pt x="2202915" y="322313"/>
                </a:moveTo>
                <a:cubicBezTo>
                  <a:pt x="2204731" y="322313"/>
                  <a:pt x="2206204" y="323197"/>
                  <a:pt x="2206204" y="324287"/>
                </a:cubicBezTo>
                <a:cubicBezTo>
                  <a:pt x="2206204" y="325377"/>
                  <a:pt x="2204731" y="326261"/>
                  <a:pt x="2202915" y="326261"/>
                </a:cubicBezTo>
                <a:cubicBezTo>
                  <a:pt x="2201099" y="326261"/>
                  <a:pt x="2199626" y="325377"/>
                  <a:pt x="2199626" y="324287"/>
                </a:cubicBezTo>
                <a:cubicBezTo>
                  <a:pt x="2199626" y="323197"/>
                  <a:pt x="2201099" y="322313"/>
                  <a:pt x="2202915" y="322313"/>
                </a:cubicBezTo>
                <a:close/>
                <a:moveTo>
                  <a:pt x="1929278" y="303895"/>
                </a:moveTo>
                <a:cubicBezTo>
                  <a:pt x="1931822" y="303895"/>
                  <a:pt x="1933884" y="305957"/>
                  <a:pt x="1933884" y="308500"/>
                </a:cubicBezTo>
                <a:cubicBezTo>
                  <a:pt x="1933884" y="311044"/>
                  <a:pt x="1931822" y="313106"/>
                  <a:pt x="1929278" y="313106"/>
                </a:cubicBezTo>
                <a:cubicBezTo>
                  <a:pt x="1926735" y="313106"/>
                  <a:pt x="1924673" y="311044"/>
                  <a:pt x="1924673" y="308500"/>
                </a:cubicBezTo>
                <a:cubicBezTo>
                  <a:pt x="1924673" y="305957"/>
                  <a:pt x="1926735" y="303895"/>
                  <a:pt x="1929278" y="303895"/>
                </a:cubicBezTo>
                <a:close/>
                <a:moveTo>
                  <a:pt x="1093894" y="301264"/>
                </a:moveTo>
                <a:cubicBezTo>
                  <a:pt x="1100070" y="301264"/>
                  <a:pt x="1105077" y="305976"/>
                  <a:pt x="1105077" y="311789"/>
                </a:cubicBezTo>
                <a:cubicBezTo>
                  <a:pt x="1105077" y="317602"/>
                  <a:pt x="1100070" y="322314"/>
                  <a:pt x="1093894" y="322314"/>
                </a:cubicBezTo>
                <a:cubicBezTo>
                  <a:pt x="1087718" y="322314"/>
                  <a:pt x="1082711" y="317602"/>
                  <a:pt x="1082711" y="311789"/>
                </a:cubicBezTo>
                <a:cubicBezTo>
                  <a:pt x="1082711" y="305976"/>
                  <a:pt x="1087718" y="301264"/>
                  <a:pt x="1093894" y="301264"/>
                </a:cubicBezTo>
                <a:close/>
                <a:moveTo>
                  <a:pt x="524256" y="294686"/>
                </a:moveTo>
                <a:cubicBezTo>
                  <a:pt x="526800" y="294686"/>
                  <a:pt x="528862" y="296748"/>
                  <a:pt x="528862" y="299291"/>
                </a:cubicBezTo>
                <a:cubicBezTo>
                  <a:pt x="528862" y="301835"/>
                  <a:pt x="526800" y="303897"/>
                  <a:pt x="524256" y="303897"/>
                </a:cubicBezTo>
                <a:cubicBezTo>
                  <a:pt x="521713" y="303897"/>
                  <a:pt x="519651" y="301835"/>
                  <a:pt x="519651" y="299291"/>
                </a:cubicBezTo>
                <a:cubicBezTo>
                  <a:pt x="519651" y="296748"/>
                  <a:pt x="521713" y="294686"/>
                  <a:pt x="524256" y="294686"/>
                </a:cubicBezTo>
                <a:close/>
                <a:moveTo>
                  <a:pt x="893928" y="285477"/>
                </a:moveTo>
                <a:cubicBezTo>
                  <a:pt x="896472" y="285477"/>
                  <a:pt x="898534" y="287539"/>
                  <a:pt x="898534" y="290082"/>
                </a:cubicBezTo>
                <a:cubicBezTo>
                  <a:pt x="898534" y="292626"/>
                  <a:pt x="896472" y="294688"/>
                  <a:pt x="893928" y="294688"/>
                </a:cubicBezTo>
                <a:cubicBezTo>
                  <a:pt x="891385" y="294688"/>
                  <a:pt x="889323" y="292626"/>
                  <a:pt x="889323" y="290082"/>
                </a:cubicBezTo>
                <a:cubicBezTo>
                  <a:pt x="889323" y="287539"/>
                  <a:pt x="891385" y="285477"/>
                  <a:pt x="893928" y="285477"/>
                </a:cubicBezTo>
                <a:close/>
                <a:moveTo>
                  <a:pt x="2127928" y="281530"/>
                </a:moveTo>
                <a:cubicBezTo>
                  <a:pt x="2129744" y="281530"/>
                  <a:pt x="2131217" y="283003"/>
                  <a:pt x="2131217" y="284819"/>
                </a:cubicBezTo>
                <a:cubicBezTo>
                  <a:pt x="2131217" y="286635"/>
                  <a:pt x="2129744" y="288108"/>
                  <a:pt x="2127928" y="288108"/>
                </a:cubicBezTo>
                <a:cubicBezTo>
                  <a:pt x="2126112" y="288108"/>
                  <a:pt x="2124639" y="286635"/>
                  <a:pt x="2124639" y="284819"/>
                </a:cubicBezTo>
                <a:cubicBezTo>
                  <a:pt x="2124639" y="283003"/>
                  <a:pt x="2126112" y="281530"/>
                  <a:pt x="2127928" y="281530"/>
                </a:cubicBezTo>
                <a:close/>
                <a:moveTo>
                  <a:pt x="705803" y="281530"/>
                </a:moveTo>
                <a:cubicBezTo>
                  <a:pt x="708347" y="281530"/>
                  <a:pt x="710409" y="283592"/>
                  <a:pt x="710409" y="286135"/>
                </a:cubicBezTo>
                <a:cubicBezTo>
                  <a:pt x="710409" y="288679"/>
                  <a:pt x="708347" y="290741"/>
                  <a:pt x="705803" y="290741"/>
                </a:cubicBezTo>
                <a:cubicBezTo>
                  <a:pt x="703260" y="290741"/>
                  <a:pt x="701198" y="288679"/>
                  <a:pt x="701198" y="286135"/>
                </a:cubicBezTo>
                <a:cubicBezTo>
                  <a:pt x="701198" y="283592"/>
                  <a:pt x="703260" y="281530"/>
                  <a:pt x="705803" y="281530"/>
                </a:cubicBezTo>
                <a:close/>
                <a:moveTo>
                  <a:pt x="2316714" y="278899"/>
                </a:moveTo>
                <a:cubicBezTo>
                  <a:pt x="2317441" y="278899"/>
                  <a:pt x="2318030" y="280372"/>
                  <a:pt x="2318030" y="282188"/>
                </a:cubicBezTo>
                <a:cubicBezTo>
                  <a:pt x="2318030" y="284004"/>
                  <a:pt x="2317441" y="285477"/>
                  <a:pt x="2316714" y="285477"/>
                </a:cubicBezTo>
                <a:cubicBezTo>
                  <a:pt x="2315987" y="285477"/>
                  <a:pt x="2315398" y="284004"/>
                  <a:pt x="2315398" y="282188"/>
                </a:cubicBezTo>
                <a:cubicBezTo>
                  <a:pt x="2315398" y="280372"/>
                  <a:pt x="2315987" y="278899"/>
                  <a:pt x="2316714" y="278899"/>
                </a:cubicBezTo>
                <a:close/>
                <a:moveTo>
                  <a:pt x="1846397" y="278899"/>
                </a:moveTo>
                <a:cubicBezTo>
                  <a:pt x="1849666" y="278899"/>
                  <a:pt x="1852317" y="280961"/>
                  <a:pt x="1852317" y="283504"/>
                </a:cubicBezTo>
                <a:cubicBezTo>
                  <a:pt x="1852317" y="286048"/>
                  <a:pt x="1849666" y="288110"/>
                  <a:pt x="1846397" y="288110"/>
                </a:cubicBezTo>
                <a:cubicBezTo>
                  <a:pt x="1843128" y="288110"/>
                  <a:pt x="1840477" y="286048"/>
                  <a:pt x="1840477" y="283504"/>
                </a:cubicBezTo>
                <a:cubicBezTo>
                  <a:pt x="1840477" y="280961"/>
                  <a:pt x="1843128" y="278899"/>
                  <a:pt x="1846397" y="278899"/>
                </a:cubicBezTo>
                <a:close/>
                <a:moveTo>
                  <a:pt x="1175459" y="272322"/>
                </a:moveTo>
                <a:cubicBezTo>
                  <a:pt x="1183088" y="272322"/>
                  <a:pt x="1189273" y="278801"/>
                  <a:pt x="1189273" y="286793"/>
                </a:cubicBezTo>
                <a:cubicBezTo>
                  <a:pt x="1189273" y="294785"/>
                  <a:pt x="1183088" y="301264"/>
                  <a:pt x="1175459" y="301264"/>
                </a:cubicBezTo>
                <a:cubicBezTo>
                  <a:pt x="1167830" y="301264"/>
                  <a:pt x="1161645" y="294785"/>
                  <a:pt x="1161645" y="286793"/>
                </a:cubicBezTo>
                <a:cubicBezTo>
                  <a:pt x="1161645" y="278801"/>
                  <a:pt x="1167830" y="272322"/>
                  <a:pt x="1175459" y="272322"/>
                </a:cubicBezTo>
                <a:close/>
                <a:moveTo>
                  <a:pt x="1762859" y="263113"/>
                </a:moveTo>
                <a:cubicBezTo>
                  <a:pt x="1763586" y="263113"/>
                  <a:pt x="1764175" y="263702"/>
                  <a:pt x="1764175" y="264429"/>
                </a:cubicBezTo>
                <a:cubicBezTo>
                  <a:pt x="1764175" y="265156"/>
                  <a:pt x="1763586" y="265745"/>
                  <a:pt x="1762859" y="265745"/>
                </a:cubicBezTo>
                <a:cubicBezTo>
                  <a:pt x="1762132" y="265745"/>
                  <a:pt x="1761543" y="265156"/>
                  <a:pt x="1761543" y="264429"/>
                </a:cubicBezTo>
                <a:cubicBezTo>
                  <a:pt x="1761543" y="263702"/>
                  <a:pt x="1762132" y="263113"/>
                  <a:pt x="1762859" y="263113"/>
                </a:cubicBezTo>
                <a:close/>
                <a:moveTo>
                  <a:pt x="1258339" y="253904"/>
                </a:moveTo>
                <a:cubicBezTo>
                  <a:pt x="1265241" y="253904"/>
                  <a:pt x="1270837" y="259500"/>
                  <a:pt x="1270837" y="266402"/>
                </a:cubicBezTo>
                <a:cubicBezTo>
                  <a:pt x="1270837" y="273304"/>
                  <a:pt x="1265241" y="278900"/>
                  <a:pt x="1258339" y="278900"/>
                </a:cubicBezTo>
                <a:cubicBezTo>
                  <a:pt x="1251437" y="278900"/>
                  <a:pt x="1245841" y="273304"/>
                  <a:pt x="1245841" y="266402"/>
                </a:cubicBezTo>
                <a:cubicBezTo>
                  <a:pt x="1245841" y="259500"/>
                  <a:pt x="1251437" y="253904"/>
                  <a:pt x="1258339" y="253904"/>
                </a:cubicBezTo>
                <a:close/>
                <a:moveTo>
                  <a:pt x="2050310" y="249957"/>
                </a:moveTo>
                <a:cubicBezTo>
                  <a:pt x="2050673" y="249957"/>
                  <a:pt x="2050968" y="250252"/>
                  <a:pt x="2050968" y="250615"/>
                </a:cubicBezTo>
                <a:cubicBezTo>
                  <a:pt x="2050968" y="250978"/>
                  <a:pt x="2050673" y="251273"/>
                  <a:pt x="2050310" y="251273"/>
                </a:cubicBezTo>
                <a:cubicBezTo>
                  <a:pt x="2049946" y="251273"/>
                  <a:pt x="2049652" y="250978"/>
                  <a:pt x="2049652" y="250615"/>
                </a:cubicBezTo>
                <a:cubicBezTo>
                  <a:pt x="2049652" y="250252"/>
                  <a:pt x="2049946" y="249957"/>
                  <a:pt x="2050310" y="249957"/>
                </a:cubicBezTo>
                <a:close/>
                <a:moveTo>
                  <a:pt x="1680636" y="249957"/>
                </a:moveTo>
                <a:cubicBezTo>
                  <a:pt x="1682452" y="249957"/>
                  <a:pt x="1683925" y="250841"/>
                  <a:pt x="1683925" y="251931"/>
                </a:cubicBezTo>
                <a:cubicBezTo>
                  <a:pt x="1683925" y="253021"/>
                  <a:pt x="1682452" y="253905"/>
                  <a:pt x="1680636" y="253905"/>
                </a:cubicBezTo>
                <a:cubicBezTo>
                  <a:pt x="1678820" y="253905"/>
                  <a:pt x="1677347" y="253021"/>
                  <a:pt x="1677347" y="251931"/>
                </a:cubicBezTo>
                <a:cubicBezTo>
                  <a:pt x="1677347" y="250841"/>
                  <a:pt x="1678820" y="249957"/>
                  <a:pt x="1680636" y="249957"/>
                </a:cubicBezTo>
                <a:close/>
                <a:moveTo>
                  <a:pt x="973519" y="249957"/>
                </a:moveTo>
                <a:cubicBezTo>
                  <a:pt x="974972" y="249957"/>
                  <a:pt x="976150" y="251430"/>
                  <a:pt x="976150" y="253246"/>
                </a:cubicBezTo>
                <a:cubicBezTo>
                  <a:pt x="976150" y="255062"/>
                  <a:pt x="974972" y="256535"/>
                  <a:pt x="973519" y="256535"/>
                </a:cubicBezTo>
                <a:cubicBezTo>
                  <a:pt x="972066" y="256535"/>
                  <a:pt x="970888" y="255062"/>
                  <a:pt x="970888" y="253246"/>
                </a:cubicBezTo>
                <a:cubicBezTo>
                  <a:pt x="970888" y="251430"/>
                  <a:pt x="972066" y="249957"/>
                  <a:pt x="973519" y="249957"/>
                </a:cubicBezTo>
                <a:close/>
                <a:moveTo>
                  <a:pt x="593323" y="247326"/>
                </a:moveTo>
                <a:cubicBezTo>
                  <a:pt x="594050" y="247326"/>
                  <a:pt x="594639" y="247915"/>
                  <a:pt x="594639" y="248642"/>
                </a:cubicBezTo>
                <a:cubicBezTo>
                  <a:pt x="594639" y="249369"/>
                  <a:pt x="594050" y="249958"/>
                  <a:pt x="593323" y="249958"/>
                </a:cubicBezTo>
                <a:cubicBezTo>
                  <a:pt x="592596" y="249958"/>
                  <a:pt x="592007" y="249369"/>
                  <a:pt x="592007" y="248642"/>
                </a:cubicBezTo>
                <a:cubicBezTo>
                  <a:pt x="592007" y="247915"/>
                  <a:pt x="592596" y="247326"/>
                  <a:pt x="593323" y="247326"/>
                </a:cubicBezTo>
                <a:close/>
                <a:moveTo>
                  <a:pt x="1595781" y="240748"/>
                </a:moveTo>
                <a:cubicBezTo>
                  <a:pt x="1597234" y="240748"/>
                  <a:pt x="1598412" y="242221"/>
                  <a:pt x="1598412" y="244037"/>
                </a:cubicBezTo>
                <a:cubicBezTo>
                  <a:pt x="1598412" y="245853"/>
                  <a:pt x="1597234" y="247326"/>
                  <a:pt x="1595781" y="247326"/>
                </a:cubicBezTo>
                <a:cubicBezTo>
                  <a:pt x="1594328" y="247326"/>
                  <a:pt x="1593150" y="245853"/>
                  <a:pt x="1593150" y="244037"/>
                </a:cubicBezTo>
                <a:cubicBezTo>
                  <a:pt x="1593150" y="242221"/>
                  <a:pt x="1594328" y="240748"/>
                  <a:pt x="1595781" y="240748"/>
                </a:cubicBezTo>
                <a:close/>
                <a:moveTo>
                  <a:pt x="1342535" y="240748"/>
                </a:moveTo>
                <a:cubicBezTo>
                  <a:pt x="1349437" y="240748"/>
                  <a:pt x="1355033" y="246344"/>
                  <a:pt x="1355033" y="253246"/>
                </a:cubicBezTo>
                <a:cubicBezTo>
                  <a:pt x="1355033" y="260148"/>
                  <a:pt x="1349437" y="265744"/>
                  <a:pt x="1342535" y="265744"/>
                </a:cubicBezTo>
                <a:cubicBezTo>
                  <a:pt x="1335633" y="265744"/>
                  <a:pt x="1330037" y="260148"/>
                  <a:pt x="1330037" y="253246"/>
                </a:cubicBezTo>
                <a:cubicBezTo>
                  <a:pt x="1330037" y="246344"/>
                  <a:pt x="1335633" y="240748"/>
                  <a:pt x="1342535" y="240748"/>
                </a:cubicBezTo>
                <a:close/>
                <a:moveTo>
                  <a:pt x="778159" y="240748"/>
                </a:moveTo>
                <a:cubicBezTo>
                  <a:pt x="779249" y="240748"/>
                  <a:pt x="780133" y="241632"/>
                  <a:pt x="780133" y="242722"/>
                </a:cubicBezTo>
                <a:cubicBezTo>
                  <a:pt x="780133" y="243812"/>
                  <a:pt x="779249" y="244696"/>
                  <a:pt x="778159" y="244696"/>
                </a:cubicBezTo>
                <a:cubicBezTo>
                  <a:pt x="777069" y="244696"/>
                  <a:pt x="776185" y="243812"/>
                  <a:pt x="776185" y="242722"/>
                </a:cubicBezTo>
                <a:cubicBezTo>
                  <a:pt x="776185" y="241632"/>
                  <a:pt x="777069" y="240748"/>
                  <a:pt x="778159" y="240748"/>
                </a:cubicBezTo>
                <a:close/>
                <a:moveTo>
                  <a:pt x="1511585" y="235486"/>
                </a:moveTo>
                <a:cubicBezTo>
                  <a:pt x="1515218" y="235486"/>
                  <a:pt x="1518163" y="238136"/>
                  <a:pt x="1518163" y="241406"/>
                </a:cubicBezTo>
                <a:cubicBezTo>
                  <a:pt x="1518163" y="244676"/>
                  <a:pt x="1515218" y="247326"/>
                  <a:pt x="1511585" y="247326"/>
                </a:cubicBezTo>
                <a:cubicBezTo>
                  <a:pt x="1507952" y="247326"/>
                  <a:pt x="1505007" y="244676"/>
                  <a:pt x="1505007" y="241406"/>
                </a:cubicBezTo>
                <a:cubicBezTo>
                  <a:pt x="1505007" y="238136"/>
                  <a:pt x="1507952" y="235486"/>
                  <a:pt x="1511585" y="235486"/>
                </a:cubicBezTo>
                <a:close/>
                <a:moveTo>
                  <a:pt x="1425416" y="235486"/>
                </a:moveTo>
                <a:cubicBezTo>
                  <a:pt x="1431592" y="235486"/>
                  <a:pt x="1436599" y="239609"/>
                  <a:pt x="1436599" y="244695"/>
                </a:cubicBezTo>
                <a:cubicBezTo>
                  <a:pt x="1436599" y="249781"/>
                  <a:pt x="1431592" y="253904"/>
                  <a:pt x="1425416" y="253904"/>
                </a:cubicBezTo>
                <a:cubicBezTo>
                  <a:pt x="1419240" y="253904"/>
                  <a:pt x="1414233" y="249781"/>
                  <a:pt x="1414233" y="244695"/>
                </a:cubicBezTo>
                <a:cubicBezTo>
                  <a:pt x="1414233" y="239609"/>
                  <a:pt x="1419240" y="235486"/>
                  <a:pt x="1425416" y="235486"/>
                </a:cubicBezTo>
                <a:close/>
                <a:moveTo>
                  <a:pt x="1969403" y="219699"/>
                </a:moveTo>
                <a:cubicBezTo>
                  <a:pt x="1970130" y="219699"/>
                  <a:pt x="1970719" y="220288"/>
                  <a:pt x="1970719" y="221015"/>
                </a:cubicBezTo>
                <a:cubicBezTo>
                  <a:pt x="1970719" y="221742"/>
                  <a:pt x="1970130" y="222331"/>
                  <a:pt x="1969403" y="222331"/>
                </a:cubicBezTo>
                <a:cubicBezTo>
                  <a:pt x="1968676" y="222331"/>
                  <a:pt x="1968087" y="221742"/>
                  <a:pt x="1968087" y="221015"/>
                </a:cubicBezTo>
                <a:cubicBezTo>
                  <a:pt x="1968087" y="220288"/>
                  <a:pt x="1968676" y="219699"/>
                  <a:pt x="1969403" y="219699"/>
                </a:cubicBezTo>
                <a:close/>
                <a:moveTo>
                  <a:pt x="1051795" y="219699"/>
                </a:moveTo>
                <a:cubicBezTo>
                  <a:pt x="1055065" y="219699"/>
                  <a:pt x="1057715" y="222349"/>
                  <a:pt x="1057715" y="225619"/>
                </a:cubicBezTo>
                <a:cubicBezTo>
                  <a:pt x="1057715" y="228889"/>
                  <a:pt x="1055065" y="231539"/>
                  <a:pt x="1051795" y="231539"/>
                </a:cubicBezTo>
                <a:cubicBezTo>
                  <a:pt x="1048525" y="231539"/>
                  <a:pt x="1045875" y="228889"/>
                  <a:pt x="1045875" y="225619"/>
                </a:cubicBezTo>
                <a:cubicBezTo>
                  <a:pt x="1045875" y="222349"/>
                  <a:pt x="1048525" y="219699"/>
                  <a:pt x="1051795" y="219699"/>
                </a:cubicBezTo>
                <a:close/>
                <a:moveTo>
                  <a:pt x="853148" y="203913"/>
                </a:moveTo>
                <a:cubicBezTo>
                  <a:pt x="854238" y="203913"/>
                  <a:pt x="855122" y="204502"/>
                  <a:pt x="855122" y="205229"/>
                </a:cubicBezTo>
                <a:cubicBezTo>
                  <a:pt x="855122" y="205956"/>
                  <a:pt x="854238" y="206545"/>
                  <a:pt x="853148" y="206545"/>
                </a:cubicBezTo>
                <a:cubicBezTo>
                  <a:pt x="852058" y="206545"/>
                  <a:pt x="851174" y="205956"/>
                  <a:pt x="851174" y="205229"/>
                </a:cubicBezTo>
                <a:cubicBezTo>
                  <a:pt x="851174" y="204502"/>
                  <a:pt x="852058" y="203913"/>
                  <a:pt x="853148" y="203913"/>
                </a:cubicBezTo>
                <a:close/>
                <a:moveTo>
                  <a:pt x="1888496" y="194703"/>
                </a:moveTo>
                <a:cubicBezTo>
                  <a:pt x="1889586" y="194703"/>
                  <a:pt x="1890470" y="195292"/>
                  <a:pt x="1890470" y="196019"/>
                </a:cubicBezTo>
                <a:cubicBezTo>
                  <a:pt x="1890470" y="196746"/>
                  <a:pt x="1889586" y="197335"/>
                  <a:pt x="1888496" y="197335"/>
                </a:cubicBezTo>
                <a:cubicBezTo>
                  <a:pt x="1887405" y="197335"/>
                  <a:pt x="1886522" y="196746"/>
                  <a:pt x="1886522" y="196019"/>
                </a:cubicBezTo>
                <a:cubicBezTo>
                  <a:pt x="1886522" y="195292"/>
                  <a:pt x="1887405" y="194703"/>
                  <a:pt x="1888496" y="194703"/>
                </a:cubicBezTo>
                <a:close/>
                <a:moveTo>
                  <a:pt x="1131387" y="188125"/>
                </a:moveTo>
                <a:cubicBezTo>
                  <a:pt x="1137200" y="188125"/>
                  <a:pt x="1141912" y="193132"/>
                  <a:pt x="1141912" y="199308"/>
                </a:cubicBezTo>
                <a:cubicBezTo>
                  <a:pt x="1141912" y="205484"/>
                  <a:pt x="1137200" y="210491"/>
                  <a:pt x="1131387" y="210491"/>
                </a:cubicBezTo>
                <a:cubicBezTo>
                  <a:pt x="1125574" y="210491"/>
                  <a:pt x="1120862" y="205484"/>
                  <a:pt x="1120862" y="199308"/>
                </a:cubicBezTo>
                <a:cubicBezTo>
                  <a:pt x="1120862" y="193132"/>
                  <a:pt x="1125574" y="188125"/>
                  <a:pt x="1131387" y="188125"/>
                </a:cubicBezTo>
                <a:close/>
                <a:moveTo>
                  <a:pt x="1805614" y="174970"/>
                </a:moveTo>
                <a:cubicBezTo>
                  <a:pt x="1807430" y="174970"/>
                  <a:pt x="1808903" y="175854"/>
                  <a:pt x="1808903" y="176944"/>
                </a:cubicBezTo>
                <a:cubicBezTo>
                  <a:pt x="1808903" y="178034"/>
                  <a:pt x="1807430" y="178918"/>
                  <a:pt x="1805614" y="178918"/>
                </a:cubicBezTo>
                <a:cubicBezTo>
                  <a:pt x="1803798" y="178918"/>
                  <a:pt x="1802325" y="178034"/>
                  <a:pt x="1802325" y="176944"/>
                </a:cubicBezTo>
                <a:cubicBezTo>
                  <a:pt x="1802325" y="175854"/>
                  <a:pt x="1803798" y="174970"/>
                  <a:pt x="1805614" y="174970"/>
                </a:cubicBezTo>
                <a:close/>
                <a:moveTo>
                  <a:pt x="1214268" y="165761"/>
                </a:moveTo>
                <a:cubicBezTo>
                  <a:pt x="1221534" y="165761"/>
                  <a:pt x="1227424" y="171357"/>
                  <a:pt x="1227424" y="178259"/>
                </a:cubicBezTo>
                <a:cubicBezTo>
                  <a:pt x="1227424" y="185161"/>
                  <a:pt x="1221534" y="190757"/>
                  <a:pt x="1214268" y="190757"/>
                </a:cubicBezTo>
                <a:cubicBezTo>
                  <a:pt x="1207002" y="190757"/>
                  <a:pt x="1201112" y="185161"/>
                  <a:pt x="1201112" y="178259"/>
                </a:cubicBezTo>
                <a:cubicBezTo>
                  <a:pt x="1201112" y="171357"/>
                  <a:pt x="1207002" y="165761"/>
                  <a:pt x="1214268" y="165761"/>
                </a:cubicBezTo>
                <a:close/>
                <a:moveTo>
                  <a:pt x="1722734" y="159183"/>
                </a:moveTo>
                <a:cubicBezTo>
                  <a:pt x="1723824" y="159183"/>
                  <a:pt x="1724708" y="160067"/>
                  <a:pt x="1724708" y="161157"/>
                </a:cubicBezTo>
                <a:cubicBezTo>
                  <a:pt x="1724708" y="162247"/>
                  <a:pt x="1723824" y="163131"/>
                  <a:pt x="1722734" y="163131"/>
                </a:cubicBezTo>
                <a:cubicBezTo>
                  <a:pt x="1721643" y="163131"/>
                  <a:pt x="1720760" y="162247"/>
                  <a:pt x="1720760" y="161157"/>
                </a:cubicBezTo>
                <a:cubicBezTo>
                  <a:pt x="1720760" y="160067"/>
                  <a:pt x="1721643" y="159183"/>
                  <a:pt x="1722734" y="159183"/>
                </a:cubicBezTo>
                <a:close/>
                <a:moveTo>
                  <a:pt x="1298464" y="153921"/>
                </a:moveTo>
                <a:cubicBezTo>
                  <a:pt x="1303550" y="153921"/>
                  <a:pt x="1307673" y="158044"/>
                  <a:pt x="1307673" y="163130"/>
                </a:cubicBezTo>
                <a:cubicBezTo>
                  <a:pt x="1307673" y="168216"/>
                  <a:pt x="1303550" y="172339"/>
                  <a:pt x="1298464" y="172339"/>
                </a:cubicBezTo>
                <a:cubicBezTo>
                  <a:pt x="1293378" y="172339"/>
                  <a:pt x="1289255" y="168216"/>
                  <a:pt x="1289255" y="163130"/>
                </a:cubicBezTo>
                <a:cubicBezTo>
                  <a:pt x="1289255" y="158044"/>
                  <a:pt x="1293378" y="153921"/>
                  <a:pt x="1298464" y="153921"/>
                </a:cubicBezTo>
                <a:close/>
                <a:moveTo>
                  <a:pt x="1637880" y="149974"/>
                </a:moveTo>
                <a:cubicBezTo>
                  <a:pt x="1638607" y="149974"/>
                  <a:pt x="1639196" y="150858"/>
                  <a:pt x="1639196" y="151948"/>
                </a:cubicBezTo>
                <a:cubicBezTo>
                  <a:pt x="1639196" y="153038"/>
                  <a:pt x="1638607" y="153922"/>
                  <a:pt x="1637880" y="153922"/>
                </a:cubicBezTo>
                <a:cubicBezTo>
                  <a:pt x="1637153" y="153922"/>
                  <a:pt x="1636564" y="153038"/>
                  <a:pt x="1636564" y="151948"/>
                </a:cubicBezTo>
                <a:cubicBezTo>
                  <a:pt x="1636564" y="150858"/>
                  <a:pt x="1637153" y="149974"/>
                  <a:pt x="1637880" y="149974"/>
                </a:cubicBezTo>
                <a:close/>
                <a:moveTo>
                  <a:pt x="1381345" y="144712"/>
                </a:moveTo>
                <a:cubicBezTo>
                  <a:pt x="1385705" y="144712"/>
                  <a:pt x="1389239" y="147952"/>
                  <a:pt x="1389239" y="151948"/>
                </a:cubicBezTo>
                <a:cubicBezTo>
                  <a:pt x="1389239" y="155944"/>
                  <a:pt x="1385705" y="159184"/>
                  <a:pt x="1381345" y="159184"/>
                </a:cubicBezTo>
                <a:cubicBezTo>
                  <a:pt x="1376985" y="159184"/>
                  <a:pt x="1373451" y="155944"/>
                  <a:pt x="1373451" y="151948"/>
                </a:cubicBezTo>
                <a:cubicBezTo>
                  <a:pt x="1373451" y="147952"/>
                  <a:pt x="1376985" y="144712"/>
                  <a:pt x="1381345" y="144712"/>
                </a:cubicBezTo>
                <a:close/>
                <a:moveTo>
                  <a:pt x="1553683" y="140765"/>
                </a:moveTo>
                <a:cubicBezTo>
                  <a:pt x="1556589" y="140765"/>
                  <a:pt x="1558946" y="142827"/>
                  <a:pt x="1558946" y="145370"/>
                </a:cubicBezTo>
                <a:cubicBezTo>
                  <a:pt x="1558946" y="147914"/>
                  <a:pt x="1556589" y="149976"/>
                  <a:pt x="1553683" y="149976"/>
                </a:cubicBezTo>
                <a:cubicBezTo>
                  <a:pt x="1550777" y="149976"/>
                  <a:pt x="1548421" y="147914"/>
                  <a:pt x="1548421" y="145370"/>
                </a:cubicBezTo>
                <a:cubicBezTo>
                  <a:pt x="1548421" y="142827"/>
                  <a:pt x="1550777" y="140765"/>
                  <a:pt x="1553683" y="140765"/>
                </a:cubicBezTo>
                <a:close/>
                <a:moveTo>
                  <a:pt x="1467514" y="138134"/>
                </a:moveTo>
                <a:cubicBezTo>
                  <a:pt x="1472963" y="138134"/>
                  <a:pt x="1477381" y="142257"/>
                  <a:pt x="1477381" y="147343"/>
                </a:cubicBezTo>
                <a:cubicBezTo>
                  <a:pt x="1477381" y="152429"/>
                  <a:pt x="1472963" y="156552"/>
                  <a:pt x="1467514" y="156552"/>
                </a:cubicBezTo>
                <a:cubicBezTo>
                  <a:pt x="1462065" y="156552"/>
                  <a:pt x="1457647" y="152429"/>
                  <a:pt x="1457647" y="147343"/>
                </a:cubicBezTo>
                <a:cubicBezTo>
                  <a:pt x="1457647" y="142257"/>
                  <a:pt x="1462065" y="138134"/>
                  <a:pt x="1467514" y="138134"/>
                </a:cubicBezTo>
                <a:close/>
                <a:moveTo>
                  <a:pt x="1011015" y="134187"/>
                </a:moveTo>
                <a:cubicBezTo>
                  <a:pt x="1012831" y="134187"/>
                  <a:pt x="1014304" y="135660"/>
                  <a:pt x="1014304" y="137476"/>
                </a:cubicBezTo>
                <a:cubicBezTo>
                  <a:pt x="1014304" y="139292"/>
                  <a:pt x="1012831" y="140765"/>
                  <a:pt x="1011015" y="140765"/>
                </a:cubicBezTo>
                <a:cubicBezTo>
                  <a:pt x="1009199" y="140765"/>
                  <a:pt x="1007726" y="139292"/>
                  <a:pt x="1007726" y="137476"/>
                </a:cubicBezTo>
                <a:cubicBezTo>
                  <a:pt x="1007726" y="135660"/>
                  <a:pt x="1009199" y="134187"/>
                  <a:pt x="1011015" y="134187"/>
                </a:cubicBezTo>
                <a:close/>
                <a:moveTo>
                  <a:pt x="1091263" y="109192"/>
                </a:moveTo>
                <a:cubicBezTo>
                  <a:pt x="1093807" y="109192"/>
                  <a:pt x="1095869" y="110665"/>
                  <a:pt x="1095869" y="112481"/>
                </a:cubicBezTo>
                <a:cubicBezTo>
                  <a:pt x="1095869" y="114297"/>
                  <a:pt x="1093807" y="115770"/>
                  <a:pt x="1091263" y="115770"/>
                </a:cubicBezTo>
                <a:cubicBezTo>
                  <a:pt x="1088720" y="115770"/>
                  <a:pt x="1086658" y="114297"/>
                  <a:pt x="1086658" y="112481"/>
                </a:cubicBezTo>
                <a:cubicBezTo>
                  <a:pt x="1086658" y="110665"/>
                  <a:pt x="1088720" y="109192"/>
                  <a:pt x="1091263" y="109192"/>
                </a:cubicBezTo>
                <a:close/>
                <a:moveTo>
                  <a:pt x="1847714" y="88143"/>
                </a:moveTo>
                <a:cubicBezTo>
                  <a:pt x="1848804" y="88143"/>
                  <a:pt x="1849688" y="88732"/>
                  <a:pt x="1849688" y="89459"/>
                </a:cubicBezTo>
                <a:cubicBezTo>
                  <a:pt x="1849688" y="90186"/>
                  <a:pt x="1848804" y="90775"/>
                  <a:pt x="1847714" y="90775"/>
                </a:cubicBezTo>
                <a:cubicBezTo>
                  <a:pt x="1846623" y="90775"/>
                  <a:pt x="1845740" y="90186"/>
                  <a:pt x="1845740" y="89459"/>
                </a:cubicBezTo>
                <a:cubicBezTo>
                  <a:pt x="1845740" y="88732"/>
                  <a:pt x="1846623" y="88143"/>
                  <a:pt x="1847714" y="88143"/>
                </a:cubicBezTo>
                <a:close/>
                <a:moveTo>
                  <a:pt x="1173487" y="84196"/>
                </a:moveTo>
                <a:cubicBezTo>
                  <a:pt x="1177120" y="84196"/>
                  <a:pt x="1180065" y="87141"/>
                  <a:pt x="1180065" y="90774"/>
                </a:cubicBezTo>
                <a:cubicBezTo>
                  <a:pt x="1180065" y="94407"/>
                  <a:pt x="1177120" y="97352"/>
                  <a:pt x="1173487" y="97352"/>
                </a:cubicBezTo>
                <a:cubicBezTo>
                  <a:pt x="1169854" y="97352"/>
                  <a:pt x="1166909" y="94407"/>
                  <a:pt x="1166909" y="90774"/>
                </a:cubicBezTo>
                <a:cubicBezTo>
                  <a:pt x="1166909" y="87141"/>
                  <a:pt x="1169854" y="84196"/>
                  <a:pt x="1173487" y="84196"/>
                </a:cubicBezTo>
                <a:close/>
                <a:moveTo>
                  <a:pt x="889984" y="84196"/>
                </a:moveTo>
                <a:lnTo>
                  <a:pt x="889984" y="84196"/>
                </a:lnTo>
                <a:lnTo>
                  <a:pt x="889985" y="84196"/>
                </a:lnTo>
                <a:cubicBezTo>
                  <a:pt x="890348" y="84196"/>
                  <a:pt x="890643" y="84491"/>
                  <a:pt x="890643" y="84854"/>
                </a:cubicBezTo>
                <a:cubicBezTo>
                  <a:pt x="890643" y="85217"/>
                  <a:pt x="890348" y="85512"/>
                  <a:pt x="889985" y="85512"/>
                </a:cubicBezTo>
                <a:lnTo>
                  <a:pt x="889984" y="85511"/>
                </a:lnTo>
                <a:lnTo>
                  <a:pt x="889984" y="85512"/>
                </a:lnTo>
                <a:cubicBezTo>
                  <a:pt x="889621" y="85512"/>
                  <a:pt x="889326" y="85217"/>
                  <a:pt x="889326" y="84854"/>
                </a:cubicBezTo>
                <a:cubicBezTo>
                  <a:pt x="889326" y="84491"/>
                  <a:pt x="889621" y="84196"/>
                  <a:pt x="889984" y="84196"/>
                </a:cubicBezTo>
                <a:close/>
                <a:moveTo>
                  <a:pt x="1255052" y="72356"/>
                </a:moveTo>
                <a:cubicBezTo>
                  <a:pt x="1256505" y="72356"/>
                  <a:pt x="1257683" y="73829"/>
                  <a:pt x="1257683" y="75645"/>
                </a:cubicBezTo>
                <a:cubicBezTo>
                  <a:pt x="1257683" y="77461"/>
                  <a:pt x="1256505" y="78934"/>
                  <a:pt x="1255052" y="78934"/>
                </a:cubicBezTo>
                <a:cubicBezTo>
                  <a:pt x="1253599" y="78934"/>
                  <a:pt x="1252421" y="77461"/>
                  <a:pt x="1252421" y="75645"/>
                </a:cubicBezTo>
                <a:cubicBezTo>
                  <a:pt x="1252421" y="73829"/>
                  <a:pt x="1253599" y="72356"/>
                  <a:pt x="1255052" y="72356"/>
                </a:cubicBezTo>
                <a:close/>
                <a:moveTo>
                  <a:pt x="1678665" y="59201"/>
                </a:moveTo>
                <a:cubicBezTo>
                  <a:pt x="1679392" y="59201"/>
                  <a:pt x="1679981" y="60085"/>
                  <a:pt x="1679981" y="61175"/>
                </a:cubicBezTo>
                <a:cubicBezTo>
                  <a:pt x="1679981" y="62265"/>
                  <a:pt x="1679392" y="63149"/>
                  <a:pt x="1678665" y="63149"/>
                </a:cubicBezTo>
                <a:cubicBezTo>
                  <a:pt x="1677938" y="63149"/>
                  <a:pt x="1677349" y="62265"/>
                  <a:pt x="1677349" y="61175"/>
                </a:cubicBezTo>
                <a:cubicBezTo>
                  <a:pt x="1677349" y="60085"/>
                  <a:pt x="1677938" y="59201"/>
                  <a:pt x="1678665" y="59201"/>
                </a:cubicBezTo>
                <a:close/>
                <a:moveTo>
                  <a:pt x="1339247" y="59201"/>
                </a:moveTo>
                <a:cubicBezTo>
                  <a:pt x="1340700" y="59201"/>
                  <a:pt x="1341878" y="60674"/>
                  <a:pt x="1341878" y="62490"/>
                </a:cubicBezTo>
                <a:cubicBezTo>
                  <a:pt x="1341878" y="64306"/>
                  <a:pt x="1340700" y="65779"/>
                  <a:pt x="1339247" y="65779"/>
                </a:cubicBezTo>
                <a:cubicBezTo>
                  <a:pt x="1337794" y="65779"/>
                  <a:pt x="1336616" y="64306"/>
                  <a:pt x="1336616" y="62490"/>
                </a:cubicBezTo>
                <a:cubicBezTo>
                  <a:pt x="1336616" y="60674"/>
                  <a:pt x="1337794" y="59201"/>
                  <a:pt x="1339247" y="59201"/>
                </a:cubicBezTo>
                <a:close/>
                <a:moveTo>
                  <a:pt x="1594469" y="53938"/>
                </a:moveTo>
                <a:cubicBezTo>
                  <a:pt x="1595196" y="53938"/>
                  <a:pt x="1595785" y="54527"/>
                  <a:pt x="1595785" y="55254"/>
                </a:cubicBezTo>
                <a:cubicBezTo>
                  <a:pt x="1595785" y="55981"/>
                  <a:pt x="1595196" y="56570"/>
                  <a:pt x="1594469" y="56570"/>
                </a:cubicBezTo>
                <a:cubicBezTo>
                  <a:pt x="1593742" y="56570"/>
                  <a:pt x="1593153" y="55981"/>
                  <a:pt x="1593153" y="55254"/>
                </a:cubicBezTo>
                <a:cubicBezTo>
                  <a:pt x="1593153" y="54527"/>
                  <a:pt x="1593742" y="53938"/>
                  <a:pt x="1594469" y="53938"/>
                </a:cubicBezTo>
                <a:close/>
                <a:moveTo>
                  <a:pt x="1509615" y="49991"/>
                </a:moveTo>
                <a:cubicBezTo>
                  <a:pt x="1510705" y="49991"/>
                  <a:pt x="1511589" y="50875"/>
                  <a:pt x="1511589" y="51965"/>
                </a:cubicBezTo>
                <a:cubicBezTo>
                  <a:pt x="1511589" y="53055"/>
                  <a:pt x="1510705" y="53939"/>
                  <a:pt x="1509615" y="53939"/>
                </a:cubicBezTo>
                <a:cubicBezTo>
                  <a:pt x="1508524" y="53939"/>
                  <a:pt x="1507641" y="53055"/>
                  <a:pt x="1507641" y="51965"/>
                </a:cubicBezTo>
                <a:cubicBezTo>
                  <a:pt x="1507641" y="50875"/>
                  <a:pt x="1508524" y="49991"/>
                  <a:pt x="1509615" y="49991"/>
                </a:cubicBezTo>
                <a:close/>
                <a:moveTo>
                  <a:pt x="1424101" y="49991"/>
                </a:moveTo>
                <a:cubicBezTo>
                  <a:pt x="1425917" y="49991"/>
                  <a:pt x="1427390" y="52053"/>
                  <a:pt x="1427390" y="54596"/>
                </a:cubicBezTo>
                <a:cubicBezTo>
                  <a:pt x="1427390" y="57140"/>
                  <a:pt x="1425917" y="59202"/>
                  <a:pt x="1424101" y="59202"/>
                </a:cubicBezTo>
                <a:cubicBezTo>
                  <a:pt x="1422285" y="59202"/>
                  <a:pt x="1420812" y="57140"/>
                  <a:pt x="1420812" y="54596"/>
                </a:cubicBezTo>
                <a:cubicBezTo>
                  <a:pt x="1420812" y="52053"/>
                  <a:pt x="1422285" y="49991"/>
                  <a:pt x="1424101" y="49991"/>
                </a:cubicBezTo>
                <a:close/>
                <a:moveTo>
                  <a:pt x="1049824" y="24996"/>
                </a:moveTo>
                <a:lnTo>
                  <a:pt x="1049824" y="24997"/>
                </a:lnTo>
                <a:lnTo>
                  <a:pt x="1049825" y="24996"/>
                </a:lnTo>
                <a:cubicBezTo>
                  <a:pt x="1050552" y="24996"/>
                  <a:pt x="1051141" y="25880"/>
                  <a:pt x="1051141" y="26970"/>
                </a:cubicBezTo>
                <a:cubicBezTo>
                  <a:pt x="1051141" y="28060"/>
                  <a:pt x="1050552" y="28944"/>
                  <a:pt x="1049825" y="28944"/>
                </a:cubicBezTo>
                <a:lnTo>
                  <a:pt x="1049824" y="28943"/>
                </a:lnTo>
                <a:lnTo>
                  <a:pt x="1049824" y="28944"/>
                </a:lnTo>
                <a:cubicBezTo>
                  <a:pt x="1049097" y="28944"/>
                  <a:pt x="1048508" y="28060"/>
                  <a:pt x="1048508" y="26970"/>
                </a:cubicBezTo>
                <a:cubicBezTo>
                  <a:pt x="1048508" y="25880"/>
                  <a:pt x="1049097" y="24996"/>
                  <a:pt x="1049824" y="24996"/>
                </a:cubicBezTo>
                <a:close/>
                <a:moveTo>
                  <a:pt x="1131392" y="0"/>
                </a:moveTo>
                <a:cubicBezTo>
                  <a:pt x="1132119" y="0"/>
                  <a:pt x="1132708" y="1473"/>
                  <a:pt x="1132708" y="3289"/>
                </a:cubicBezTo>
                <a:cubicBezTo>
                  <a:pt x="1132708" y="5105"/>
                  <a:pt x="1132119" y="6578"/>
                  <a:pt x="1131392" y="6578"/>
                </a:cubicBezTo>
                <a:cubicBezTo>
                  <a:pt x="1130665" y="6578"/>
                  <a:pt x="1130076" y="5105"/>
                  <a:pt x="1130076" y="3289"/>
                </a:cubicBezTo>
                <a:cubicBezTo>
                  <a:pt x="1130076" y="1473"/>
                  <a:pt x="1130665" y="0"/>
                  <a:pt x="1131392" y="0"/>
                </a:cubicBezTo>
                <a:close/>
              </a:path>
            </a:pathLst>
          </a:custGeom>
          <a:gradFill flip="none" rotWithShape="1">
            <a:gsLst>
              <a:gs pos="27000">
                <a:schemeClr val="accent1">
                  <a:lumMod val="20000"/>
                  <a:lumOff val="80000"/>
                  <a:alpha val="0"/>
                </a:schemeClr>
              </a:gs>
              <a:gs pos="77000">
                <a:schemeClr val="accent1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grpSp>
        <p:nvGrpSpPr>
          <p:cNvPr id="48" name="组合 47"/>
          <p:cNvGrpSpPr/>
          <p:nvPr/>
        </p:nvGrpSpPr>
        <p:grpSpPr>
          <a:xfrm>
            <a:off x="4937317" y="2543905"/>
            <a:ext cx="2397464" cy="2397458"/>
            <a:chOff x="3290013" y="2516168"/>
            <a:chExt cx="2571045" cy="2571041"/>
          </a:xfrm>
        </p:grpSpPr>
        <p:sp>
          <p:nvSpPr>
            <p:cNvPr id="49" name="弧形 48"/>
            <p:cNvSpPr/>
            <p:nvPr/>
          </p:nvSpPr>
          <p:spPr>
            <a:xfrm>
              <a:off x="3290013" y="2516169"/>
              <a:ext cx="2571045" cy="2571039"/>
            </a:xfrm>
            <a:prstGeom prst="arc">
              <a:avLst/>
            </a:prstGeom>
            <a:noFill/>
            <a:ln w="25400" cap="rnd">
              <a:gradFill>
                <a:gsLst>
                  <a:gs pos="0">
                    <a:schemeClr val="accent1">
                      <a:lumMod val="20000"/>
                      <a:lumOff val="80000"/>
                      <a:alpha val="2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弧形 49"/>
            <p:cNvSpPr/>
            <p:nvPr/>
          </p:nvSpPr>
          <p:spPr>
            <a:xfrm rot="16200000">
              <a:off x="3290015" y="2516167"/>
              <a:ext cx="2571041" cy="2571043"/>
            </a:xfrm>
            <a:prstGeom prst="arc">
              <a:avLst/>
            </a:prstGeom>
            <a:noFill/>
            <a:ln w="25400" cap="rnd">
              <a:gradFill>
                <a:gsLst>
                  <a:gs pos="0">
                    <a:schemeClr val="accent1">
                      <a:lumMod val="20000"/>
                      <a:lumOff val="80000"/>
                      <a:alpha val="2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弧形 50"/>
            <p:cNvSpPr/>
            <p:nvPr/>
          </p:nvSpPr>
          <p:spPr>
            <a:xfrm rot="5400000">
              <a:off x="3290015" y="2516167"/>
              <a:ext cx="2571041" cy="2571043"/>
            </a:xfrm>
            <a:prstGeom prst="arc">
              <a:avLst/>
            </a:prstGeom>
            <a:noFill/>
            <a:ln w="25400" cap="rnd">
              <a:gradFill>
                <a:gsLst>
                  <a:gs pos="0">
                    <a:schemeClr val="accent1">
                      <a:lumMod val="20000"/>
                      <a:lumOff val="80000"/>
                      <a:alpha val="2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弧形 52"/>
            <p:cNvSpPr/>
            <p:nvPr/>
          </p:nvSpPr>
          <p:spPr>
            <a:xfrm rot="10800000">
              <a:off x="3290013" y="2516169"/>
              <a:ext cx="2571045" cy="2571039"/>
            </a:xfrm>
            <a:prstGeom prst="arc">
              <a:avLst/>
            </a:prstGeom>
            <a:noFill/>
            <a:ln w="25400" cap="rnd">
              <a:gradFill>
                <a:gsLst>
                  <a:gs pos="0">
                    <a:schemeClr val="accent1">
                      <a:lumMod val="20000"/>
                      <a:lumOff val="80000"/>
                      <a:alpha val="2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1" name="图形 37"/>
          <p:cNvSpPr/>
          <p:nvPr/>
        </p:nvSpPr>
        <p:spPr>
          <a:xfrm>
            <a:off x="1467984" y="2597959"/>
            <a:ext cx="249971" cy="312447"/>
          </a:xfrm>
          <a:custGeom>
            <a:avLst/>
            <a:gdLst>
              <a:gd name="connsiteX0" fmla="*/ 62 w 1143601"/>
              <a:gd name="connsiteY0" fmla="*/ 715042 h 1429425"/>
              <a:gd name="connsiteX1" fmla="*/ 62 w 1143601"/>
              <a:gd name="connsiteY1" fmla="*/ 155543 h 1429425"/>
              <a:gd name="connsiteX2" fmla="*/ 155891 w 1143601"/>
              <a:gd name="connsiteY2" fmla="*/ 0 h 1429425"/>
              <a:gd name="connsiteX3" fmla="*/ 993996 w 1143601"/>
              <a:gd name="connsiteY3" fmla="*/ 0 h 1429425"/>
              <a:gd name="connsiteX4" fmla="*/ 1143539 w 1143601"/>
              <a:gd name="connsiteY4" fmla="*/ 149924 h 1429425"/>
              <a:gd name="connsiteX5" fmla="*/ 1143443 w 1143601"/>
              <a:gd name="connsiteY5" fmla="*/ 1278446 h 1429425"/>
              <a:gd name="connsiteX6" fmla="*/ 992472 w 1143601"/>
              <a:gd name="connsiteY6" fmla="*/ 1429226 h 1429425"/>
              <a:gd name="connsiteX7" fmla="*/ 147319 w 1143601"/>
              <a:gd name="connsiteY7" fmla="*/ 1429322 h 1429425"/>
              <a:gd name="connsiteX8" fmla="*/ 157 w 1143601"/>
              <a:gd name="connsiteY8" fmla="*/ 1281779 h 1429425"/>
              <a:gd name="connsiteX9" fmla="*/ 62 w 1143601"/>
              <a:gd name="connsiteY9" fmla="*/ 715137 h 1429425"/>
              <a:gd name="connsiteX10" fmla="*/ 62 w 1143601"/>
              <a:gd name="connsiteY10" fmla="*/ 715042 h 1429425"/>
              <a:gd name="connsiteX11" fmla="*/ 1048098 w 1143601"/>
              <a:gd name="connsiteY11" fmla="*/ 1047274 h 1429425"/>
              <a:gd name="connsiteX12" fmla="*/ 1048098 w 1143601"/>
              <a:gd name="connsiteY12" fmla="*/ 1012508 h 1429425"/>
              <a:gd name="connsiteX13" fmla="*/ 1048098 w 1143601"/>
              <a:gd name="connsiteY13" fmla="*/ 155543 h 1429425"/>
              <a:gd name="connsiteX14" fmla="*/ 987519 w 1143601"/>
              <a:gd name="connsiteY14" fmla="*/ 95345 h 1429425"/>
              <a:gd name="connsiteX15" fmla="*/ 159130 w 1143601"/>
              <a:gd name="connsiteY15" fmla="*/ 95345 h 1429425"/>
              <a:gd name="connsiteX16" fmla="*/ 95503 w 1143601"/>
              <a:gd name="connsiteY16" fmla="*/ 159830 h 1429425"/>
              <a:gd name="connsiteX17" fmla="*/ 95503 w 1143601"/>
              <a:gd name="connsiteY17" fmla="*/ 1021556 h 1429425"/>
              <a:gd name="connsiteX18" fmla="*/ 95503 w 1143601"/>
              <a:gd name="connsiteY18" fmla="*/ 1047274 h 1429425"/>
              <a:gd name="connsiteX19" fmla="*/ 1048098 w 1143601"/>
              <a:gd name="connsiteY19" fmla="*/ 1047274 h 1429425"/>
              <a:gd name="connsiteX20" fmla="*/ 619092 w 1143601"/>
              <a:gd name="connsiteY20" fmla="*/ 1238726 h 1429425"/>
              <a:gd name="connsiteX21" fmla="*/ 572324 w 1143601"/>
              <a:gd name="connsiteY21" fmla="*/ 1191292 h 1429425"/>
              <a:gd name="connsiteX22" fmla="*/ 524318 w 1143601"/>
              <a:gd name="connsiteY22" fmla="*/ 1239774 h 1429425"/>
              <a:gd name="connsiteX23" fmla="*/ 572324 w 1143601"/>
              <a:gd name="connsiteY23" fmla="*/ 1286066 h 1429425"/>
              <a:gd name="connsiteX24" fmla="*/ 619092 w 1143601"/>
              <a:gd name="connsiteY24" fmla="*/ 1238726 h 1429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43601" h="1429425">
                <a:moveTo>
                  <a:pt x="62" y="715042"/>
                </a:moveTo>
                <a:cubicBezTo>
                  <a:pt x="62" y="528542"/>
                  <a:pt x="-33" y="342043"/>
                  <a:pt x="62" y="155543"/>
                </a:cubicBezTo>
                <a:cubicBezTo>
                  <a:pt x="62" y="58865"/>
                  <a:pt x="59022" y="0"/>
                  <a:pt x="155891" y="0"/>
                </a:cubicBezTo>
                <a:cubicBezTo>
                  <a:pt x="435259" y="0"/>
                  <a:pt x="714628" y="0"/>
                  <a:pt x="993996" y="0"/>
                </a:cubicBezTo>
                <a:cubicBezTo>
                  <a:pt x="1082007" y="0"/>
                  <a:pt x="1143539" y="61341"/>
                  <a:pt x="1143539" y="149924"/>
                </a:cubicBezTo>
                <a:cubicBezTo>
                  <a:pt x="1143634" y="526066"/>
                  <a:pt x="1143634" y="902208"/>
                  <a:pt x="1143443" y="1278446"/>
                </a:cubicBezTo>
                <a:cubicBezTo>
                  <a:pt x="1143348" y="1368743"/>
                  <a:pt x="1082864" y="1429131"/>
                  <a:pt x="992472" y="1429226"/>
                </a:cubicBezTo>
                <a:cubicBezTo>
                  <a:pt x="710722" y="1429417"/>
                  <a:pt x="428973" y="1429512"/>
                  <a:pt x="147319" y="1429322"/>
                </a:cubicBezTo>
                <a:cubicBezTo>
                  <a:pt x="62260" y="1429226"/>
                  <a:pt x="253" y="1367123"/>
                  <a:pt x="157" y="1281779"/>
                </a:cubicBezTo>
                <a:cubicBezTo>
                  <a:pt x="-128" y="1092899"/>
                  <a:pt x="62" y="904018"/>
                  <a:pt x="62" y="715137"/>
                </a:cubicBezTo>
                <a:cubicBezTo>
                  <a:pt x="-33" y="715042"/>
                  <a:pt x="62" y="715042"/>
                  <a:pt x="62" y="715042"/>
                </a:cubicBezTo>
                <a:close/>
                <a:moveTo>
                  <a:pt x="1048098" y="1047274"/>
                </a:moveTo>
                <a:cubicBezTo>
                  <a:pt x="1048098" y="1034320"/>
                  <a:pt x="1048098" y="1023461"/>
                  <a:pt x="1048098" y="1012508"/>
                </a:cubicBezTo>
                <a:cubicBezTo>
                  <a:pt x="1048098" y="726853"/>
                  <a:pt x="1048098" y="441198"/>
                  <a:pt x="1048098" y="155543"/>
                </a:cubicBezTo>
                <a:cubicBezTo>
                  <a:pt x="1048098" y="111728"/>
                  <a:pt x="1031620" y="95441"/>
                  <a:pt x="987519" y="95345"/>
                </a:cubicBezTo>
                <a:cubicBezTo>
                  <a:pt x="711389" y="95345"/>
                  <a:pt x="435259" y="95345"/>
                  <a:pt x="159130" y="95345"/>
                </a:cubicBezTo>
                <a:cubicBezTo>
                  <a:pt x="110552" y="95345"/>
                  <a:pt x="95503" y="110681"/>
                  <a:pt x="95503" y="159830"/>
                </a:cubicBezTo>
                <a:cubicBezTo>
                  <a:pt x="95407" y="447104"/>
                  <a:pt x="95503" y="734282"/>
                  <a:pt x="95503" y="1021556"/>
                </a:cubicBezTo>
                <a:cubicBezTo>
                  <a:pt x="95503" y="1029938"/>
                  <a:pt x="95503" y="1038225"/>
                  <a:pt x="95503" y="1047274"/>
                </a:cubicBezTo>
                <a:cubicBezTo>
                  <a:pt x="414019" y="1047274"/>
                  <a:pt x="728915" y="1047274"/>
                  <a:pt x="1048098" y="1047274"/>
                </a:cubicBezTo>
                <a:close/>
                <a:moveTo>
                  <a:pt x="619092" y="1238726"/>
                </a:moveTo>
                <a:cubicBezTo>
                  <a:pt x="618901" y="1213199"/>
                  <a:pt x="597565" y="1191578"/>
                  <a:pt x="572324" y="1191292"/>
                </a:cubicBezTo>
                <a:cubicBezTo>
                  <a:pt x="545940" y="1190911"/>
                  <a:pt x="523651" y="1213390"/>
                  <a:pt x="524318" y="1239774"/>
                </a:cubicBezTo>
                <a:cubicBezTo>
                  <a:pt x="524985" y="1265015"/>
                  <a:pt x="546892" y="1286066"/>
                  <a:pt x="572324" y="1286066"/>
                </a:cubicBezTo>
                <a:cubicBezTo>
                  <a:pt x="597565" y="1285875"/>
                  <a:pt x="619378" y="1263872"/>
                  <a:pt x="619092" y="1238726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  <a:effectLst>
            <a:outerShdw blurRad="215900" dist="76200" dir="5400000" algn="t" rotWithShape="0">
              <a:schemeClr val="accent1">
                <a:lumMod val="60000"/>
                <a:lumOff val="40000"/>
                <a:alpha val="40000"/>
              </a:schemeClr>
            </a:outerShdw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0" name="图形 49"/>
          <p:cNvSpPr/>
          <p:nvPr/>
        </p:nvSpPr>
        <p:spPr>
          <a:xfrm>
            <a:off x="1778688" y="5234121"/>
            <a:ext cx="287240" cy="287346"/>
          </a:xfrm>
          <a:custGeom>
            <a:avLst/>
            <a:gdLst>
              <a:gd name="connsiteX0" fmla="*/ 95160 w 1524295"/>
              <a:gd name="connsiteY0" fmla="*/ 762381 h 1524861"/>
              <a:gd name="connsiteX1" fmla="*/ 47535 w 1524295"/>
              <a:gd name="connsiteY1" fmla="*/ 762286 h 1524861"/>
              <a:gd name="connsiteX2" fmla="*/ 5 w 1524295"/>
              <a:gd name="connsiteY2" fmla="*/ 715518 h 1524861"/>
              <a:gd name="connsiteX3" fmla="*/ 48107 w 1524295"/>
              <a:gd name="connsiteY3" fmla="*/ 667036 h 1524861"/>
              <a:gd name="connsiteX4" fmla="*/ 86111 w 1524295"/>
              <a:gd name="connsiteY4" fmla="*/ 666940 h 1524861"/>
              <a:gd name="connsiteX5" fmla="*/ 191934 w 1524295"/>
              <a:gd name="connsiteY5" fmla="*/ 122396 h 1524861"/>
              <a:gd name="connsiteX6" fmla="*/ 341667 w 1524295"/>
              <a:gd name="connsiteY6" fmla="*/ 0 h 1524861"/>
              <a:gd name="connsiteX7" fmla="*/ 1182248 w 1524295"/>
              <a:gd name="connsiteY7" fmla="*/ 95 h 1524861"/>
              <a:gd name="connsiteX8" fmla="*/ 1332839 w 1524295"/>
              <a:gd name="connsiteY8" fmla="*/ 124492 h 1524861"/>
              <a:gd name="connsiteX9" fmla="*/ 1427231 w 1524295"/>
              <a:gd name="connsiteY9" fmla="*/ 605504 h 1524861"/>
              <a:gd name="connsiteX10" fmla="*/ 1430470 w 1524295"/>
              <a:gd name="connsiteY10" fmla="*/ 665798 h 1524861"/>
              <a:gd name="connsiteX11" fmla="*/ 1451996 w 1524295"/>
              <a:gd name="connsiteY11" fmla="*/ 667036 h 1524861"/>
              <a:gd name="connsiteX12" fmla="*/ 1524291 w 1524295"/>
              <a:gd name="connsiteY12" fmla="*/ 715423 h 1524861"/>
              <a:gd name="connsiteX13" fmla="*/ 1453139 w 1524295"/>
              <a:gd name="connsiteY13" fmla="*/ 762572 h 1524861"/>
              <a:gd name="connsiteX14" fmla="*/ 1429136 w 1524295"/>
              <a:gd name="connsiteY14" fmla="*/ 762572 h 1524861"/>
              <a:gd name="connsiteX15" fmla="*/ 1429136 w 1524295"/>
              <a:gd name="connsiteY15" fmla="*/ 789813 h 1524861"/>
              <a:gd name="connsiteX16" fmla="*/ 1429136 w 1524295"/>
              <a:gd name="connsiteY16" fmla="*/ 1213771 h 1524861"/>
              <a:gd name="connsiteX17" fmla="*/ 1333791 w 1524295"/>
              <a:gd name="connsiteY17" fmla="*/ 1337310 h 1524861"/>
              <a:gd name="connsiteX18" fmla="*/ 1333696 w 1524295"/>
              <a:gd name="connsiteY18" fmla="*/ 1384078 h 1524861"/>
              <a:gd name="connsiteX19" fmla="*/ 1189392 w 1524295"/>
              <a:gd name="connsiteY19" fmla="*/ 1524857 h 1524861"/>
              <a:gd name="connsiteX20" fmla="*/ 1048041 w 1524295"/>
              <a:gd name="connsiteY20" fmla="*/ 1383602 h 1524861"/>
              <a:gd name="connsiteX21" fmla="*/ 1047946 w 1524295"/>
              <a:gd name="connsiteY21" fmla="*/ 1336358 h 1524861"/>
              <a:gd name="connsiteX22" fmla="*/ 476255 w 1524295"/>
              <a:gd name="connsiteY22" fmla="*/ 1336358 h 1524861"/>
              <a:gd name="connsiteX23" fmla="*/ 476160 w 1524295"/>
              <a:gd name="connsiteY23" fmla="*/ 1383030 h 1524861"/>
              <a:gd name="connsiteX24" fmla="*/ 332904 w 1524295"/>
              <a:gd name="connsiteY24" fmla="*/ 1524857 h 1524861"/>
              <a:gd name="connsiteX25" fmla="*/ 190410 w 1524295"/>
              <a:gd name="connsiteY25" fmla="*/ 1382268 h 1524861"/>
              <a:gd name="connsiteX26" fmla="*/ 190410 w 1524295"/>
              <a:gd name="connsiteY26" fmla="*/ 1336358 h 1524861"/>
              <a:gd name="connsiteX27" fmla="*/ 98303 w 1524295"/>
              <a:gd name="connsiteY27" fmla="*/ 1261205 h 1524861"/>
              <a:gd name="connsiteX28" fmla="*/ 95255 w 1524295"/>
              <a:gd name="connsiteY28" fmla="*/ 1225868 h 1524861"/>
              <a:gd name="connsiteX29" fmla="*/ 95160 w 1524295"/>
              <a:gd name="connsiteY29" fmla="*/ 792385 h 1524861"/>
              <a:gd name="connsiteX30" fmla="*/ 95160 w 1524295"/>
              <a:gd name="connsiteY30" fmla="*/ 762381 h 1524861"/>
              <a:gd name="connsiteX31" fmla="*/ 186695 w 1524295"/>
              <a:gd name="connsiteY31" fmla="*/ 664940 h 1524861"/>
              <a:gd name="connsiteX32" fmla="*/ 1332172 w 1524295"/>
              <a:gd name="connsiteY32" fmla="*/ 664940 h 1524861"/>
              <a:gd name="connsiteX33" fmla="*/ 1331791 w 1524295"/>
              <a:gd name="connsiteY33" fmla="*/ 615506 h 1524861"/>
              <a:gd name="connsiteX34" fmla="*/ 1238541 w 1524295"/>
              <a:gd name="connsiteY34" fmla="*/ 141732 h 1524861"/>
              <a:gd name="connsiteX35" fmla="*/ 1182629 w 1524295"/>
              <a:gd name="connsiteY35" fmla="*/ 95631 h 1524861"/>
              <a:gd name="connsiteX36" fmla="*/ 342334 w 1524295"/>
              <a:gd name="connsiteY36" fmla="*/ 95631 h 1524861"/>
              <a:gd name="connsiteX37" fmla="*/ 285470 w 1524295"/>
              <a:gd name="connsiteY37" fmla="*/ 143256 h 1524861"/>
              <a:gd name="connsiteX38" fmla="*/ 204412 w 1524295"/>
              <a:gd name="connsiteY38" fmla="*/ 553974 h 1524861"/>
              <a:gd name="connsiteX39" fmla="*/ 186695 w 1524295"/>
              <a:gd name="connsiteY39" fmla="*/ 664940 h 1524861"/>
              <a:gd name="connsiteX40" fmla="*/ 429392 w 1524295"/>
              <a:gd name="connsiteY40" fmla="*/ 1095566 h 1524861"/>
              <a:gd name="connsiteX41" fmla="*/ 523595 w 1524295"/>
              <a:gd name="connsiteY41" fmla="*/ 998982 h 1524861"/>
              <a:gd name="connsiteX42" fmla="*/ 426535 w 1524295"/>
              <a:gd name="connsiteY42" fmla="*/ 905447 h 1524861"/>
              <a:gd name="connsiteX43" fmla="*/ 333571 w 1524295"/>
              <a:gd name="connsiteY43" fmla="*/ 1000792 h 1524861"/>
              <a:gd name="connsiteX44" fmla="*/ 429392 w 1524295"/>
              <a:gd name="connsiteY44" fmla="*/ 1095566 h 1524861"/>
              <a:gd name="connsiteX45" fmla="*/ 1096714 w 1524295"/>
              <a:gd name="connsiteY45" fmla="*/ 905447 h 1524861"/>
              <a:gd name="connsiteX46" fmla="*/ 1000511 w 1524295"/>
              <a:gd name="connsiteY46" fmla="*/ 999935 h 1524861"/>
              <a:gd name="connsiteX47" fmla="*/ 1095761 w 1524295"/>
              <a:gd name="connsiteY47" fmla="*/ 1095661 h 1524861"/>
              <a:gd name="connsiteX48" fmla="*/ 1190726 w 1524295"/>
              <a:gd name="connsiteY48" fmla="*/ 1002221 h 1524861"/>
              <a:gd name="connsiteX49" fmla="*/ 1096714 w 1524295"/>
              <a:gd name="connsiteY49" fmla="*/ 905447 h 1524861"/>
              <a:gd name="connsiteX50" fmla="*/ 761529 w 1524295"/>
              <a:gd name="connsiteY50" fmla="*/ 952881 h 1524861"/>
              <a:gd name="connsiteX51" fmla="*/ 761529 w 1524295"/>
              <a:gd name="connsiteY51" fmla="*/ 952690 h 1524861"/>
              <a:gd name="connsiteX52" fmla="*/ 854303 w 1524295"/>
              <a:gd name="connsiteY52" fmla="*/ 952595 h 1524861"/>
              <a:gd name="connsiteX53" fmla="*/ 904690 w 1524295"/>
              <a:gd name="connsiteY53" fmla="*/ 906494 h 1524861"/>
              <a:gd name="connsiteX54" fmla="*/ 854398 w 1524295"/>
              <a:gd name="connsiteY54" fmla="*/ 857917 h 1524861"/>
              <a:gd name="connsiteX55" fmla="*/ 671232 w 1524295"/>
              <a:gd name="connsiteY55" fmla="*/ 858012 h 1524861"/>
              <a:gd name="connsiteX56" fmla="*/ 619607 w 1524295"/>
              <a:gd name="connsiteY56" fmla="*/ 905351 h 1524861"/>
              <a:gd name="connsiteX57" fmla="*/ 671137 w 1524295"/>
              <a:gd name="connsiteY57" fmla="*/ 952786 h 1524861"/>
              <a:gd name="connsiteX58" fmla="*/ 761529 w 1524295"/>
              <a:gd name="connsiteY58" fmla="*/ 952881 h 1524861"/>
              <a:gd name="connsiteX59" fmla="*/ 760862 w 1524295"/>
              <a:gd name="connsiteY59" fmla="*/ 1143381 h 1524861"/>
              <a:gd name="connsiteX60" fmla="*/ 760862 w 1524295"/>
              <a:gd name="connsiteY60" fmla="*/ 1143476 h 1524861"/>
              <a:gd name="connsiteX61" fmla="*/ 851350 w 1524295"/>
              <a:gd name="connsiteY61" fmla="*/ 1143381 h 1524861"/>
              <a:gd name="connsiteX62" fmla="*/ 904785 w 1524295"/>
              <a:gd name="connsiteY62" fmla="*/ 1095375 h 1524861"/>
              <a:gd name="connsiteX63" fmla="*/ 852683 w 1524295"/>
              <a:gd name="connsiteY63" fmla="*/ 1048417 h 1524861"/>
              <a:gd name="connsiteX64" fmla="*/ 671708 w 1524295"/>
              <a:gd name="connsiteY64" fmla="*/ 1048417 h 1524861"/>
              <a:gd name="connsiteX65" fmla="*/ 619416 w 1524295"/>
              <a:gd name="connsiteY65" fmla="*/ 1095089 h 1524861"/>
              <a:gd name="connsiteX66" fmla="*/ 672756 w 1524295"/>
              <a:gd name="connsiteY66" fmla="*/ 1143191 h 1524861"/>
              <a:gd name="connsiteX67" fmla="*/ 760862 w 1524295"/>
              <a:gd name="connsiteY67" fmla="*/ 1143381 h 152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524295" h="1524861">
                <a:moveTo>
                  <a:pt x="95160" y="762381"/>
                </a:moveTo>
                <a:cubicBezTo>
                  <a:pt x="77348" y="762381"/>
                  <a:pt x="62394" y="762953"/>
                  <a:pt x="47535" y="762286"/>
                </a:cubicBezTo>
                <a:cubicBezTo>
                  <a:pt x="20198" y="760952"/>
                  <a:pt x="386" y="741045"/>
                  <a:pt x="5" y="715518"/>
                </a:cubicBezTo>
                <a:cubicBezTo>
                  <a:pt x="-376" y="688943"/>
                  <a:pt x="19722" y="668274"/>
                  <a:pt x="48107" y="667036"/>
                </a:cubicBezTo>
                <a:cubicBezTo>
                  <a:pt x="62966" y="666369"/>
                  <a:pt x="77825" y="666940"/>
                  <a:pt x="86111" y="666940"/>
                </a:cubicBezTo>
                <a:cubicBezTo>
                  <a:pt x="121830" y="483013"/>
                  <a:pt x="156406" y="302609"/>
                  <a:pt x="191934" y="122396"/>
                </a:cubicBezTo>
                <a:cubicBezTo>
                  <a:pt x="207269" y="44577"/>
                  <a:pt x="262610" y="0"/>
                  <a:pt x="341667" y="0"/>
                </a:cubicBezTo>
                <a:cubicBezTo>
                  <a:pt x="621893" y="0"/>
                  <a:pt x="902023" y="0"/>
                  <a:pt x="1182248" y="95"/>
                </a:cubicBezTo>
                <a:cubicBezTo>
                  <a:pt x="1262544" y="95"/>
                  <a:pt x="1317122" y="45148"/>
                  <a:pt x="1332839" y="124492"/>
                </a:cubicBezTo>
                <a:cubicBezTo>
                  <a:pt x="1364557" y="284798"/>
                  <a:pt x="1396275" y="445008"/>
                  <a:pt x="1427231" y="605504"/>
                </a:cubicBezTo>
                <a:cubicBezTo>
                  <a:pt x="1430946" y="624650"/>
                  <a:pt x="1429517" y="644747"/>
                  <a:pt x="1430470" y="665798"/>
                </a:cubicBezTo>
                <a:cubicBezTo>
                  <a:pt x="1438185" y="666274"/>
                  <a:pt x="1445043" y="667036"/>
                  <a:pt x="1451996" y="667036"/>
                </a:cubicBezTo>
                <a:cubicBezTo>
                  <a:pt x="1501907" y="667417"/>
                  <a:pt x="1524672" y="682562"/>
                  <a:pt x="1524291" y="715423"/>
                </a:cubicBezTo>
                <a:cubicBezTo>
                  <a:pt x="1523910" y="747522"/>
                  <a:pt x="1501717" y="762286"/>
                  <a:pt x="1453139" y="762572"/>
                </a:cubicBezTo>
                <a:cubicBezTo>
                  <a:pt x="1446091" y="762572"/>
                  <a:pt x="1439138" y="762572"/>
                  <a:pt x="1429136" y="762572"/>
                </a:cubicBezTo>
                <a:cubicBezTo>
                  <a:pt x="1429136" y="772954"/>
                  <a:pt x="1429136" y="781336"/>
                  <a:pt x="1429136" y="789813"/>
                </a:cubicBezTo>
                <a:cubicBezTo>
                  <a:pt x="1429136" y="931164"/>
                  <a:pt x="1429136" y="1072420"/>
                  <a:pt x="1429136" y="1213771"/>
                </a:cubicBezTo>
                <a:cubicBezTo>
                  <a:pt x="1429136" y="1291209"/>
                  <a:pt x="1409039" y="1317593"/>
                  <a:pt x="1333791" y="1337310"/>
                </a:cubicBezTo>
                <a:cubicBezTo>
                  <a:pt x="1333791" y="1352550"/>
                  <a:pt x="1334172" y="1368362"/>
                  <a:pt x="1333696" y="1384078"/>
                </a:cubicBezTo>
                <a:cubicBezTo>
                  <a:pt x="1331696" y="1463421"/>
                  <a:pt x="1268164" y="1525429"/>
                  <a:pt x="1189392" y="1524857"/>
                </a:cubicBezTo>
                <a:cubicBezTo>
                  <a:pt x="1112049" y="1524286"/>
                  <a:pt x="1049756" y="1462183"/>
                  <a:pt x="1048041" y="1383602"/>
                </a:cubicBezTo>
                <a:cubicBezTo>
                  <a:pt x="1047660" y="1368552"/>
                  <a:pt x="1047946" y="1353503"/>
                  <a:pt x="1047946" y="1336358"/>
                </a:cubicBezTo>
                <a:cubicBezTo>
                  <a:pt x="857827" y="1336358"/>
                  <a:pt x="668756" y="1336358"/>
                  <a:pt x="476255" y="1336358"/>
                </a:cubicBezTo>
                <a:cubicBezTo>
                  <a:pt x="476255" y="1351883"/>
                  <a:pt x="476541" y="1367409"/>
                  <a:pt x="476160" y="1383030"/>
                </a:cubicBezTo>
                <a:cubicBezTo>
                  <a:pt x="474446" y="1462754"/>
                  <a:pt x="411485" y="1524953"/>
                  <a:pt x="332904" y="1524857"/>
                </a:cubicBezTo>
                <a:cubicBezTo>
                  <a:pt x="254513" y="1524667"/>
                  <a:pt x="192029" y="1462183"/>
                  <a:pt x="190410" y="1382268"/>
                </a:cubicBezTo>
                <a:cubicBezTo>
                  <a:pt x="190124" y="1367314"/>
                  <a:pt x="190410" y="1352264"/>
                  <a:pt x="190410" y="1336358"/>
                </a:cubicBezTo>
                <a:cubicBezTo>
                  <a:pt x="143833" y="1329214"/>
                  <a:pt x="110114" y="1307687"/>
                  <a:pt x="98303" y="1261205"/>
                </a:cubicBezTo>
                <a:cubicBezTo>
                  <a:pt x="95446" y="1249871"/>
                  <a:pt x="95255" y="1237679"/>
                  <a:pt x="95255" y="1225868"/>
                </a:cubicBezTo>
                <a:cubicBezTo>
                  <a:pt x="95065" y="1081373"/>
                  <a:pt x="95160" y="936879"/>
                  <a:pt x="95160" y="792385"/>
                </a:cubicBezTo>
                <a:cubicBezTo>
                  <a:pt x="95160" y="783622"/>
                  <a:pt x="95160" y="774954"/>
                  <a:pt x="95160" y="762381"/>
                </a:cubicBezTo>
                <a:close/>
                <a:moveTo>
                  <a:pt x="186695" y="664940"/>
                </a:moveTo>
                <a:cubicBezTo>
                  <a:pt x="573791" y="664940"/>
                  <a:pt x="953267" y="664940"/>
                  <a:pt x="1332172" y="664940"/>
                </a:cubicBezTo>
                <a:cubicBezTo>
                  <a:pt x="1332172" y="647033"/>
                  <a:pt x="1334744" y="630746"/>
                  <a:pt x="1331791" y="615506"/>
                </a:cubicBezTo>
                <a:cubicBezTo>
                  <a:pt x="1301216" y="457486"/>
                  <a:pt x="1269878" y="299561"/>
                  <a:pt x="1238541" y="141732"/>
                </a:cubicBezTo>
                <a:cubicBezTo>
                  <a:pt x="1231969" y="108680"/>
                  <a:pt x="1216253" y="95631"/>
                  <a:pt x="1182629" y="95631"/>
                </a:cubicBezTo>
                <a:cubicBezTo>
                  <a:pt x="902499" y="95536"/>
                  <a:pt x="622464" y="95536"/>
                  <a:pt x="342334" y="95631"/>
                </a:cubicBezTo>
                <a:cubicBezTo>
                  <a:pt x="307187" y="95631"/>
                  <a:pt x="292328" y="108585"/>
                  <a:pt x="285470" y="143256"/>
                </a:cubicBezTo>
                <a:cubicBezTo>
                  <a:pt x="258419" y="280130"/>
                  <a:pt x="231082" y="417005"/>
                  <a:pt x="204412" y="553974"/>
                </a:cubicBezTo>
                <a:cubicBezTo>
                  <a:pt x="197459" y="590169"/>
                  <a:pt x="192791" y="626745"/>
                  <a:pt x="186695" y="664940"/>
                </a:cubicBezTo>
                <a:close/>
                <a:moveTo>
                  <a:pt x="429392" y="1095566"/>
                </a:moveTo>
                <a:cubicBezTo>
                  <a:pt x="481875" y="1094994"/>
                  <a:pt x="524261" y="1051560"/>
                  <a:pt x="523595" y="998982"/>
                </a:cubicBezTo>
                <a:cubicBezTo>
                  <a:pt x="522928" y="946595"/>
                  <a:pt x="479113" y="904399"/>
                  <a:pt x="426535" y="905447"/>
                </a:cubicBezTo>
                <a:cubicBezTo>
                  <a:pt x="375100" y="906494"/>
                  <a:pt x="333476" y="949166"/>
                  <a:pt x="333571" y="1000792"/>
                </a:cubicBezTo>
                <a:cubicBezTo>
                  <a:pt x="333666" y="1053370"/>
                  <a:pt x="376910" y="1096137"/>
                  <a:pt x="429392" y="1095566"/>
                </a:cubicBezTo>
                <a:close/>
                <a:moveTo>
                  <a:pt x="1096714" y="905447"/>
                </a:moveTo>
                <a:cubicBezTo>
                  <a:pt x="1044231" y="904875"/>
                  <a:pt x="1000702" y="947642"/>
                  <a:pt x="1000511" y="999935"/>
                </a:cubicBezTo>
                <a:cubicBezTo>
                  <a:pt x="1000321" y="1052227"/>
                  <a:pt x="1043469" y="1095661"/>
                  <a:pt x="1095761" y="1095661"/>
                </a:cubicBezTo>
                <a:cubicBezTo>
                  <a:pt x="1147101" y="1095756"/>
                  <a:pt x="1189964" y="1053656"/>
                  <a:pt x="1190726" y="1002221"/>
                </a:cubicBezTo>
                <a:cubicBezTo>
                  <a:pt x="1191583" y="949928"/>
                  <a:pt x="1148911" y="906018"/>
                  <a:pt x="1096714" y="905447"/>
                </a:cubicBezTo>
                <a:close/>
                <a:moveTo>
                  <a:pt x="761529" y="952881"/>
                </a:moveTo>
                <a:cubicBezTo>
                  <a:pt x="761529" y="952786"/>
                  <a:pt x="761529" y="952786"/>
                  <a:pt x="761529" y="952690"/>
                </a:cubicBezTo>
                <a:cubicBezTo>
                  <a:pt x="792485" y="952690"/>
                  <a:pt x="823346" y="953167"/>
                  <a:pt x="854303" y="952595"/>
                </a:cubicBezTo>
                <a:cubicBezTo>
                  <a:pt x="883544" y="952024"/>
                  <a:pt x="904023" y="932783"/>
                  <a:pt x="904690" y="906494"/>
                </a:cubicBezTo>
                <a:cubicBezTo>
                  <a:pt x="905357" y="879348"/>
                  <a:pt x="884306" y="858107"/>
                  <a:pt x="854398" y="857917"/>
                </a:cubicBezTo>
                <a:cubicBezTo>
                  <a:pt x="793343" y="857440"/>
                  <a:pt x="732287" y="857536"/>
                  <a:pt x="671232" y="858012"/>
                </a:cubicBezTo>
                <a:cubicBezTo>
                  <a:pt x="640657" y="858203"/>
                  <a:pt x="619607" y="878110"/>
                  <a:pt x="619607" y="905351"/>
                </a:cubicBezTo>
                <a:cubicBezTo>
                  <a:pt x="619607" y="932688"/>
                  <a:pt x="640466" y="952310"/>
                  <a:pt x="671137" y="952786"/>
                </a:cubicBezTo>
                <a:cubicBezTo>
                  <a:pt x="701236" y="953262"/>
                  <a:pt x="731335" y="952881"/>
                  <a:pt x="761529" y="952881"/>
                </a:cubicBezTo>
                <a:close/>
                <a:moveTo>
                  <a:pt x="760862" y="1143381"/>
                </a:moveTo>
                <a:cubicBezTo>
                  <a:pt x="760862" y="1143381"/>
                  <a:pt x="760862" y="1143476"/>
                  <a:pt x="760862" y="1143476"/>
                </a:cubicBezTo>
                <a:cubicBezTo>
                  <a:pt x="791057" y="1143476"/>
                  <a:pt x="821156" y="1143762"/>
                  <a:pt x="851350" y="1143381"/>
                </a:cubicBezTo>
                <a:cubicBezTo>
                  <a:pt x="883449" y="1143000"/>
                  <a:pt x="905166" y="1123283"/>
                  <a:pt x="904785" y="1095375"/>
                </a:cubicBezTo>
                <a:cubicBezTo>
                  <a:pt x="904499" y="1068324"/>
                  <a:pt x="883259" y="1048607"/>
                  <a:pt x="852683" y="1048417"/>
                </a:cubicBezTo>
                <a:cubicBezTo>
                  <a:pt x="792390" y="1048036"/>
                  <a:pt x="732097" y="1048036"/>
                  <a:pt x="671708" y="1048417"/>
                </a:cubicBezTo>
                <a:cubicBezTo>
                  <a:pt x="640752" y="1048607"/>
                  <a:pt x="619892" y="1067848"/>
                  <a:pt x="619416" y="1095089"/>
                </a:cubicBezTo>
                <a:cubicBezTo>
                  <a:pt x="618940" y="1122998"/>
                  <a:pt x="640466" y="1142810"/>
                  <a:pt x="672756" y="1143191"/>
                </a:cubicBezTo>
                <a:cubicBezTo>
                  <a:pt x="702188" y="1143667"/>
                  <a:pt x="731525" y="1143381"/>
                  <a:pt x="760862" y="1143381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  <a:effectLst>
            <a:outerShdw blurRad="215900" dist="76200" dir="5400000" algn="t" rotWithShape="0">
              <a:schemeClr val="accent1">
                <a:lumMod val="60000"/>
                <a:lumOff val="40000"/>
                <a:alpha val="40000"/>
              </a:schemeClr>
            </a:outerShdw>
          </a:effectLst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98" name="组合 97"/>
          <p:cNvGrpSpPr/>
          <p:nvPr/>
        </p:nvGrpSpPr>
        <p:grpSpPr>
          <a:xfrm>
            <a:off x="1752266" y="1723283"/>
            <a:ext cx="340086" cy="312726"/>
            <a:chOff x="3976691" y="2881312"/>
            <a:chExt cx="1191719" cy="1095851"/>
          </a:xfrm>
          <a:solidFill>
            <a:schemeClr val="bg1"/>
          </a:solidFill>
        </p:grpSpPr>
        <p:sp>
          <p:nvSpPr>
            <p:cNvPr id="99" name="图形 52"/>
            <p:cNvSpPr/>
            <p:nvPr/>
          </p:nvSpPr>
          <p:spPr>
            <a:xfrm>
              <a:off x="4262627" y="2881312"/>
              <a:ext cx="619577" cy="1095827"/>
            </a:xfrm>
            <a:custGeom>
              <a:avLst/>
              <a:gdLst>
                <a:gd name="connsiteX0" fmla="*/ 95 w 619577"/>
                <a:gd name="connsiteY0" fmla="*/ 547973 h 1095827"/>
                <a:gd name="connsiteX1" fmla="*/ 95 w 619577"/>
                <a:gd name="connsiteY1" fmla="*/ 124301 h 1095827"/>
                <a:gd name="connsiteX2" fmla="*/ 123349 w 619577"/>
                <a:gd name="connsiteY2" fmla="*/ 0 h 1095827"/>
                <a:gd name="connsiteX3" fmla="*/ 497110 w 619577"/>
                <a:gd name="connsiteY3" fmla="*/ 95 h 1095827"/>
                <a:gd name="connsiteX4" fmla="*/ 619506 w 619577"/>
                <a:gd name="connsiteY4" fmla="*/ 122968 h 1095827"/>
                <a:gd name="connsiteX5" fmla="*/ 619506 w 619577"/>
                <a:gd name="connsiteY5" fmla="*/ 972693 h 1095827"/>
                <a:gd name="connsiteX6" fmla="*/ 497395 w 619577"/>
                <a:gd name="connsiteY6" fmla="*/ 1095756 h 1095827"/>
                <a:gd name="connsiteX7" fmla="*/ 121253 w 619577"/>
                <a:gd name="connsiteY7" fmla="*/ 1095756 h 1095827"/>
                <a:gd name="connsiteX8" fmla="*/ 0 w 619577"/>
                <a:gd name="connsiteY8" fmla="*/ 974027 h 1095827"/>
                <a:gd name="connsiteX9" fmla="*/ 95 w 619577"/>
                <a:gd name="connsiteY9" fmla="*/ 547973 h 1095827"/>
                <a:gd name="connsiteX10" fmla="*/ 524066 w 619577"/>
                <a:gd name="connsiteY10" fmla="*/ 548640 h 1095827"/>
                <a:gd name="connsiteX11" fmla="*/ 309372 w 619577"/>
                <a:gd name="connsiteY11" fmla="*/ 333661 h 1095827"/>
                <a:gd name="connsiteX12" fmla="*/ 95536 w 619577"/>
                <a:gd name="connsiteY12" fmla="*/ 547211 h 1095827"/>
                <a:gd name="connsiteX13" fmla="*/ 310229 w 619577"/>
                <a:gd name="connsiteY13" fmla="*/ 762190 h 1095827"/>
                <a:gd name="connsiteX14" fmla="*/ 524066 w 619577"/>
                <a:gd name="connsiteY14" fmla="*/ 548640 h 1095827"/>
                <a:gd name="connsiteX15" fmla="*/ 309944 w 619577"/>
                <a:gd name="connsiteY15" fmla="*/ 886968 h 1095827"/>
                <a:gd name="connsiteX16" fmla="*/ 427101 w 619577"/>
                <a:gd name="connsiteY16" fmla="*/ 859536 h 1095827"/>
                <a:gd name="connsiteX17" fmla="*/ 447866 w 619577"/>
                <a:gd name="connsiteY17" fmla="*/ 826389 h 1095827"/>
                <a:gd name="connsiteX18" fmla="*/ 412433 w 619577"/>
                <a:gd name="connsiteY18" fmla="*/ 814673 h 1095827"/>
                <a:gd name="connsiteX19" fmla="*/ 203454 w 619577"/>
                <a:gd name="connsiteY19" fmla="*/ 813340 h 1095827"/>
                <a:gd name="connsiteX20" fmla="*/ 167640 w 619577"/>
                <a:gd name="connsiteY20" fmla="*/ 824198 h 1095827"/>
                <a:gd name="connsiteX21" fmla="*/ 188023 w 619577"/>
                <a:gd name="connsiteY21" fmla="*/ 857631 h 1095827"/>
                <a:gd name="connsiteX22" fmla="*/ 309944 w 619577"/>
                <a:gd name="connsiteY22" fmla="*/ 886968 h 1095827"/>
                <a:gd name="connsiteX23" fmla="*/ 431387 w 619577"/>
                <a:gd name="connsiteY23" fmla="*/ 286322 h 1095827"/>
                <a:gd name="connsiteX24" fmla="*/ 449866 w 619577"/>
                <a:gd name="connsiteY24" fmla="*/ 268415 h 1095827"/>
                <a:gd name="connsiteX25" fmla="*/ 438055 w 619577"/>
                <a:gd name="connsiteY25" fmla="*/ 241649 h 1095827"/>
                <a:gd name="connsiteX26" fmla="*/ 184023 w 619577"/>
                <a:gd name="connsiteY26" fmla="*/ 240506 h 1095827"/>
                <a:gd name="connsiteX27" fmla="*/ 171736 w 619577"/>
                <a:gd name="connsiteY27" fmla="*/ 267176 h 1095827"/>
                <a:gd name="connsiteX28" fmla="*/ 207264 w 619577"/>
                <a:gd name="connsiteY28" fmla="*/ 281178 h 1095827"/>
                <a:gd name="connsiteX29" fmla="*/ 366236 w 619577"/>
                <a:gd name="connsiteY29" fmla="*/ 267843 h 1095827"/>
                <a:gd name="connsiteX30" fmla="*/ 431387 w 619577"/>
                <a:gd name="connsiteY30" fmla="*/ 286322 h 1095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19577" h="1095827">
                  <a:moveTo>
                    <a:pt x="95" y="547973"/>
                  </a:moveTo>
                  <a:cubicBezTo>
                    <a:pt x="95" y="406718"/>
                    <a:pt x="0" y="265557"/>
                    <a:pt x="95" y="124301"/>
                  </a:cubicBezTo>
                  <a:cubicBezTo>
                    <a:pt x="95" y="44482"/>
                    <a:pt x="44101" y="95"/>
                    <a:pt x="123349" y="0"/>
                  </a:cubicBezTo>
                  <a:cubicBezTo>
                    <a:pt x="247936" y="0"/>
                    <a:pt x="372523" y="0"/>
                    <a:pt x="497110" y="95"/>
                  </a:cubicBezTo>
                  <a:cubicBezTo>
                    <a:pt x="574834" y="191"/>
                    <a:pt x="619506" y="44958"/>
                    <a:pt x="619506" y="122968"/>
                  </a:cubicBezTo>
                  <a:cubicBezTo>
                    <a:pt x="619601" y="406241"/>
                    <a:pt x="619601" y="689420"/>
                    <a:pt x="619506" y="972693"/>
                  </a:cubicBezTo>
                  <a:cubicBezTo>
                    <a:pt x="619506" y="1050989"/>
                    <a:pt x="575120" y="1095756"/>
                    <a:pt x="497395" y="1095756"/>
                  </a:cubicBezTo>
                  <a:cubicBezTo>
                    <a:pt x="372047" y="1095851"/>
                    <a:pt x="246602" y="1095851"/>
                    <a:pt x="121253" y="1095756"/>
                  </a:cubicBezTo>
                  <a:cubicBezTo>
                    <a:pt x="45244" y="1095661"/>
                    <a:pt x="95" y="1050322"/>
                    <a:pt x="0" y="974027"/>
                  </a:cubicBezTo>
                  <a:cubicBezTo>
                    <a:pt x="0" y="832009"/>
                    <a:pt x="95" y="689991"/>
                    <a:pt x="95" y="547973"/>
                  </a:cubicBezTo>
                  <a:close/>
                  <a:moveTo>
                    <a:pt x="524066" y="548640"/>
                  </a:moveTo>
                  <a:cubicBezTo>
                    <a:pt x="524066" y="429863"/>
                    <a:pt x="427768" y="333470"/>
                    <a:pt x="309372" y="333661"/>
                  </a:cubicBezTo>
                  <a:cubicBezTo>
                    <a:pt x="192024" y="333947"/>
                    <a:pt x="95726" y="429959"/>
                    <a:pt x="95536" y="547211"/>
                  </a:cubicBezTo>
                  <a:cubicBezTo>
                    <a:pt x="95345" y="665798"/>
                    <a:pt x="191548" y="762095"/>
                    <a:pt x="310229" y="762190"/>
                  </a:cubicBezTo>
                  <a:cubicBezTo>
                    <a:pt x="427196" y="762190"/>
                    <a:pt x="524066" y="665417"/>
                    <a:pt x="524066" y="548640"/>
                  </a:cubicBezTo>
                  <a:close/>
                  <a:moveTo>
                    <a:pt x="309944" y="886968"/>
                  </a:moveTo>
                  <a:cubicBezTo>
                    <a:pt x="350425" y="877538"/>
                    <a:pt x="388906" y="869156"/>
                    <a:pt x="427101" y="859536"/>
                  </a:cubicBezTo>
                  <a:cubicBezTo>
                    <a:pt x="443579" y="855440"/>
                    <a:pt x="454819" y="844868"/>
                    <a:pt x="447866" y="826389"/>
                  </a:cubicBezTo>
                  <a:cubicBezTo>
                    <a:pt x="441579" y="809435"/>
                    <a:pt x="427863" y="808863"/>
                    <a:pt x="412433" y="814673"/>
                  </a:cubicBezTo>
                  <a:cubicBezTo>
                    <a:pt x="342614" y="840867"/>
                    <a:pt x="272891" y="840296"/>
                    <a:pt x="203454" y="813340"/>
                  </a:cubicBezTo>
                  <a:cubicBezTo>
                    <a:pt x="188214" y="807434"/>
                    <a:pt x="174117" y="807339"/>
                    <a:pt x="167640" y="824198"/>
                  </a:cubicBezTo>
                  <a:cubicBezTo>
                    <a:pt x="160782" y="842105"/>
                    <a:pt x="171164" y="853440"/>
                    <a:pt x="188023" y="857631"/>
                  </a:cubicBezTo>
                  <a:cubicBezTo>
                    <a:pt x="228410" y="867918"/>
                    <a:pt x="269081" y="877157"/>
                    <a:pt x="309944" y="886968"/>
                  </a:cubicBezTo>
                  <a:close/>
                  <a:moveTo>
                    <a:pt x="431387" y="286322"/>
                  </a:moveTo>
                  <a:cubicBezTo>
                    <a:pt x="436150" y="282131"/>
                    <a:pt x="448342" y="276320"/>
                    <a:pt x="449866" y="268415"/>
                  </a:cubicBezTo>
                  <a:cubicBezTo>
                    <a:pt x="451485" y="260318"/>
                    <a:pt x="445008" y="244602"/>
                    <a:pt x="438055" y="241649"/>
                  </a:cubicBezTo>
                  <a:cubicBezTo>
                    <a:pt x="353854" y="205835"/>
                    <a:pt x="268510" y="205264"/>
                    <a:pt x="184023" y="240506"/>
                  </a:cubicBezTo>
                  <a:cubicBezTo>
                    <a:pt x="177070" y="243364"/>
                    <a:pt x="170021" y="259175"/>
                    <a:pt x="171736" y="267176"/>
                  </a:cubicBezTo>
                  <a:cubicBezTo>
                    <a:pt x="175641" y="286131"/>
                    <a:pt x="190691" y="287465"/>
                    <a:pt x="207264" y="281178"/>
                  </a:cubicBezTo>
                  <a:cubicBezTo>
                    <a:pt x="258985" y="261747"/>
                    <a:pt x="312039" y="256318"/>
                    <a:pt x="366236" y="267843"/>
                  </a:cubicBezTo>
                  <a:cubicBezTo>
                    <a:pt x="386239" y="272034"/>
                    <a:pt x="405765" y="278987"/>
                    <a:pt x="431387" y="28632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0" name="图形 52"/>
            <p:cNvSpPr/>
            <p:nvPr/>
          </p:nvSpPr>
          <p:spPr>
            <a:xfrm>
              <a:off x="3976691" y="3524535"/>
              <a:ext cx="238953" cy="452628"/>
            </a:xfrm>
            <a:custGeom>
              <a:avLst/>
              <a:gdLst>
                <a:gd name="connsiteX0" fmla="*/ 186 w 238953"/>
                <a:gd name="connsiteY0" fmla="*/ 226314 h 452628"/>
                <a:gd name="connsiteX1" fmla="*/ 281 w 238953"/>
                <a:gd name="connsiteY1" fmla="*/ 112205 h 452628"/>
                <a:gd name="connsiteX2" fmla="*/ 118772 w 238953"/>
                <a:gd name="connsiteY2" fmla="*/ 0 h 452628"/>
                <a:gd name="connsiteX3" fmla="*/ 238311 w 238953"/>
                <a:gd name="connsiteY3" fmla="*/ 110966 h 452628"/>
                <a:gd name="connsiteX4" fmla="*/ 238311 w 238953"/>
                <a:gd name="connsiteY4" fmla="*/ 341567 h 452628"/>
                <a:gd name="connsiteX5" fmla="*/ 118772 w 238953"/>
                <a:gd name="connsiteY5" fmla="*/ 452628 h 452628"/>
                <a:gd name="connsiteX6" fmla="*/ 377 w 238953"/>
                <a:gd name="connsiteY6" fmla="*/ 340424 h 452628"/>
                <a:gd name="connsiteX7" fmla="*/ 186 w 238953"/>
                <a:gd name="connsiteY7" fmla="*/ 226314 h 452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953" h="452628">
                  <a:moveTo>
                    <a:pt x="186" y="226314"/>
                  </a:moveTo>
                  <a:cubicBezTo>
                    <a:pt x="186" y="188309"/>
                    <a:pt x="-290" y="150209"/>
                    <a:pt x="281" y="112205"/>
                  </a:cubicBezTo>
                  <a:cubicBezTo>
                    <a:pt x="1329" y="45625"/>
                    <a:pt x="49716" y="95"/>
                    <a:pt x="118772" y="0"/>
                  </a:cubicBezTo>
                  <a:cubicBezTo>
                    <a:pt x="188686" y="-95"/>
                    <a:pt x="237549" y="44482"/>
                    <a:pt x="238311" y="110966"/>
                  </a:cubicBezTo>
                  <a:cubicBezTo>
                    <a:pt x="239168" y="187833"/>
                    <a:pt x="239168" y="264700"/>
                    <a:pt x="238311" y="341567"/>
                  </a:cubicBezTo>
                  <a:cubicBezTo>
                    <a:pt x="237549" y="407765"/>
                    <a:pt x="188305" y="452723"/>
                    <a:pt x="118772" y="452628"/>
                  </a:cubicBezTo>
                  <a:cubicBezTo>
                    <a:pt x="49811" y="452533"/>
                    <a:pt x="1329" y="407003"/>
                    <a:pt x="377" y="340424"/>
                  </a:cubicBezTo>
                  <a:cubicBezTo>
                    <a:pt x="-290" y="302324"/>
                    <a:pt x="186" y="264319"/>
                    <a:pt x="186" y="22631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1" name="图形 52"/>
            <p:cNvSpPr/>
            <p:nvPr/>
          </p:nvSpPr>
          <p:spPr>
            <a:xfrm>
              <a:off x="4929412" y="3524342"/>
              <a:ext cx="238998" cy="452728"/>
            </a:xfrm>
            <a:custGeom>
              <a:avLst/>
              <a:gdLst>
                <a:gd name="connsiteX0" fmla="*/ 238662 w 238998"/>
                <a:gd name="connsiteY0" fmla="*/ 226221 h 452728"/>
                <a:gd name="connsiteX1" fmla="*/ 238566 w 238998"/>
                <a:gd name="connsiteY1" fmla="*/ 340426 h 452728"/>
                <a:gd name="connsiteX2" fmla="*/ 117980 w 238998"/>
                <a:gd name="connsiteY2" fmla="*/ 452726 h 452728"/>
                <a:gd name="connsiteX3" fmla="*/ 346 w 238998"/>
                <a:gd name="connsiteY3" fmla="*/ 339569 h 452728"/>
                <a:gd name="connsiteX4" fmla="*/ 441 w 238998"/>
                <a:gd name="connsiteY4" fmla="*/ 111254 h 452728"/>
                <a:gd name="connsiteX5" fmla="*/ 115027 w 238998"/>
                <a:gd name="connsiteY5" fmla="*/ 2 h 452728"/>
                <a:gd name="connsiteX6" fmla="*/ 238566 w 238998"/>
                <a:gd name="connsiteY6" fmla="*/ 109730 h 452728"/>
                <a:gd name="connsiteX7" fmla="*/ 238662 w 238998"/>
                <a:gd name="connsiteY7" fmla="*/ 226221 h 452728"/>
                <a:gd name="connsiteX8" fmla="*/ 238662 w 238998"/>
                <a:gd name="connsiteY8" fmla="*/ 226221 h 45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8998" h="452728">
                  <a:moveTo>
                    <a:pt x="238662" y="226221"/>
                  </a:moveTo>
                  <a:cubicBezTo>
                    <a:pt x="238662" y="264321"/>
                    <a:pt x="239043" y="302326"/>
                    <a:pt x="238566" y="340426"/>
                  </a:cubicBezTo>
                  <a:cubicBezTo>
                    <a:pt x="237709" y="408053"/>
                    <a:pt x="189132" y="453107"/>
                    <a:pt x="117980" y="452726"/>
                  </a:cubicBezTo>
                  <a:cubicBezTo>
                    <a:pt x="49400" y="452440"/>
                    <a:pt x="727" y="406053"/>
                    <a:pt x="346" y="339569"/>
                  </a:cubicBezTo>
                  <a:cubicBezTo>
                    <a:pt x="-130" y="263464"/>
                    <a:pt x="-130" y="187359"/>
                    <a:pt x="441" y="111254"/>
                  </a:cubicBezTo>
                  <a:cubicBezTo>
                    <a:pt x="918" y="47151"/>
                    <a:pt x="49781" y="383"/>
                    <a:pt x="115027" y="2"/>
                  </a:cubicBezTo>
                  <a:cubicBezTo>
                    <a:pt x="187131" y="-379"/>
                    <a:pt x="237138" y="43627"/>
                    <a:pt x="238566" y="109730"/>
                  </a:cubicBezTo>
                  <a:cubicBezTo>
                    <a:pt x="239424" y="148592"/>
                    <a:pt x="238757" y="187454"/>
                    <a:pt x="238662" y="226221"/>
                  </a:cubicBezTo>
                  <a:cubicBezTo>
                    <a:pt x="238662" y="226221"/>
                    <a:pt x="238662" y="226221"/>
                    <a:pt x="238662" y="2262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2" name="图形 52"/>
            <p:cNvSpPr/>
            <p:nvPr/>
          </p:nvSpPr>
          <p:spPr>
            <a:xfrm>
              <a:off x="4405687" y="3262593"/>
              <a:ext cx="333487" cy="333295"/>
            </a:xfrm>
            <a:custGeom>
              <a:avLst/>
              <a:gdLst>
                <a:gd name="connsiteX0" fmla="*/ 167932 w 333487"/>
                <a:gd name="connsiteY0" fmla="*/ 4 h 333295"/>
                <a:gd name="connsiteX1" fmla="*/ 333476 w 333487"/>
                <a:gd name="connsiteY1" fmla="*/ 169645 h 333295"/>
                <a:gd name="connsiteX2" fmla="*/ 164312 w 333487"/>
                <a:gd name="connsiteY2" fmla="*/ 333284 h 333295"/>
                <a:gd name="connsiteX3" fmla="*/ 6 w 333487"/>
                <a:gd name="connsiteY3" fmla="*/ 164787 h 333295"/>
                <a:gd name="connsiteX4" fmla="*/ 167932 w 333487"/>
                <a:gd name="connsiteY4" fmla="*/ 4 h 333295"/>
                <a:gd name="connsiteX5" fmla="*/ 167646 w 333487"/>
                <a:gd name="connsiteY5" fmla="*/ 47725 h 333295"/>
                <a:gd name="connsiteX6" fmla="*/ 47821 w 333487"/>
                <a:gd name="connsiteY6" fmla="*/ 164501 h 333295"/>
                <a:gd name="connsiteX7" fmla="*/ 165836 w 333487"/>
                <a:gd name="connsiteY7" fmla="*/ 285564 h 333295"/>
                <a:gd name="connsiteX8" fmla="*/ 285756 w 333487"/>
                <a:gd name="connsiteY8" fmla="*/ 166311 h 333295"/>
                <a:gd name="connsiteX9" fmla="*/ 167646 w 333487"/>
                <a:gd name="connsiteY9" fmla="*/ 47725 h 333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3487" h="333295">
                  <a:moveTo>
                    <a:pt x="167932" y="4"/>
                  </a:moveTo>
                  <a:cubicBezTo>
                    <a:pt x="260705" y="671"/>
                    <a:pt x="334524" y="76395"/>
                    <a:pt x="333476" y="169645"/>
                  </a:cubicBezTo>
                  <a:cubicBezTo>
                    <a:pt x="332428" y="260799"/>
                    <a:pt x="256419" y="334332"/>
                    <a:pt x="164312" y="333284"/>
                  </a:cubicBezTo>
                  <a:cubicBezTo>
                    <a:pt x="72777" y="332332"/>
                    <a:pt x="-756" y="256989"/>
                    <a:pt x="6" y="164787"/>
                  </a:cubicBezTo>
                  <a:cubicBezTo>
                    <a:pt x="768" y="73252"/>
                    <a:pt x="76015" y="-662"/>
                    <a:pt x="167932" y="4"/>
                  </a:cubicBezTo>
                  <a:close/>
                  <a:moveTo>
                    <a:pt x="167646" y="47725"/>
                  </a:moveTo>
                  <a:cubicBezTo>
                    <a:pt x="102590" y="47344"/>
                    <a:pt x="48774" y="99731"/>
                    <a:pt x="47821" y="164501"/>
                  </a:cubicBezTo>
                  <a:cubicBezTo>
                    <a:pt x="46869" y="230414"/>
                    <a:pt x="100304" y="285278"/>
                    <a:pt x="165836" y="285564"/>
                  </a:cubicBezTo>
                  <a:cubicBezTo>
                    <a:pt x="231940" y="285850"/>
                    <a:pt x="285756" y="232319"/>
                    <a:pt x="285756" y="166311"/>
                  </a:cubicBezTo>
                  <a:cubicBezTo>
                    <a:pt x="285661" y="101636"/>
                    <a:pt x="232321" y="48106"/>
                    <a:pt x="167646" y="4772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05" name="组合 104"/>
          <p:cNvGrpSpPr/>
          <p:nvPr/>
        </p:nvGrpSpPr>
        <p:grpSpPr>
          <a:xfrm>
            <a:off x="10435054" y="2623821"/>
            <a:ext cx="258536" cy="277446"/>
            <a:chOff x="9177283" y="2389000"/>
            <a:chExt cx="1136393" cy="1219509"/>
          </a:xfr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91000">
                <a:schemeClr val="accent1"/>
              </a:gs>
            </a:gsLst>
            <a:path path="circle">
              <a:fillToRect r="100000" b="100000"/>
            </a:path>
          </a:gradFill>
        </p:grpSpPr>
        <p:sp>
          <p:nvSpPr>
            <p:cNvPr id="106" name="图形 59"/>
            <p:cNvSpPr/>
            <p:nvPr/>
          </p:nvSpPr>
          <p:spPr>
            <a:xfrm>
              <a:off x="9254555" y="2765356"/>
              <a:ext cx="982027" cy="843153"/>
            </a:xfrm>
            <a:custGeom>
              <a:avLst/>
              <a:gdLst>
                <a:gd name="connsiteX0" fmla="*/ 0 w 982027"/>
                <a:gd name="connsiteY0" fmla="*/ 0 h 843153"/>
                <a:gd name="connsiteX1" fmla="*/ 982028 w 982027"/>
                <a:gd name="connsiteY1" fmla="*/ 0 h 843153"/>
                <a:gd name="connsiteX2" fmla="*/ 976217 w 982027"/>
                <a:gd name="connsiteY2" fmla="*/ 76581 h 843153"/>
                <a:gd name="connsiteX3" fmla="*/ 918686 w 982027"/>
                <a:gd name="connsiteY3" fmla="*/ 728377 h 843153"/>
                <a:gd name="connsiteX4" fmla="*/ 794671 w 982027"/>
                <a:gd name="connsiteY4" fmla="*/ 843058 h 843153"/>
                <a:gd name="connsiteX5" fmla="*/ 175832 w 982027"/>
                <a:gd name="connsiteY5" fmla="*/ 843153 h 843153"/>
                <a:gd name="connsiteX6" fmla="*/ 65246 w 982027"/>
                <a:gd name="connsiteY6" fmla="*/ 745903 h 843153"/>
                <a:gd name="connsiteX7" fmla="*/ 34195 w 982027"/>
                <a:gd name="connsiteY7" fmla="*/ 407099 h 843153"/>
                <a:gd name="connsiteX8" fmla="*/ 2000 w 982027"/>
                <a:gd name="connsiteY8" fmla="*/ 37338 h 843153"/>
                <a:gd name="connsiteX9" fmla="*/ 0 w 982027"/>
                <a:gd name="connsiteY9" fmla="*/ 0 h 843153"/>
                <a:gd name="connsiteX10" fmla="*/ 289370 w 982027"/>
                <a:gd name="connsiteY10" fmla="*/ 678942 h 843153"/>
                <a:gd name="connsiteX11" fmla="*/ 284798 w 982027"/>
                <a:gd name="connsiteY11" fmla="*/ 673608 h 843153"/>
                <a:gd name="connsiteX12" fmla="*/ 283654 w 982027"/>
                <a:gd name="connsiteY12" fmla="*/ 666560 h 843153"/>
                <a:gd name="connsiteX13" fmla="*/ 232791 w 982027"/>
                <a:gd name="connsiteY13" fmla="*/ 258604 h 843153"/>
                <a:gd name="connsiteX14" fmla="*/ 218123 w 982027"/>
                <a:gd name="connsiteY14" fmla="*/ 143066 h 843153"/>
                <a:gd name="connsiteX15" fmla="*/ 188690 w 982027"/>
                <a:gd name="connsiteY15" fmla="*/ 113824 h 843153"/>
                <a:gd name="connsiteX16" fmla="*/ 167926 w 982027"/>
                <a:gd name="connsiteY16" fmla="*/ 149733 h 843153"/>
                <a:gd name="connsiteX17" fmla="*/ 169069 w 982027"/>
                <a:gd name="connsiteY17" fmla="*/ 159163 h 843153"/>
                <a:gd name="connsiteX18" fmla="*/ 206026 w 982027"/>
                <a:gd name="connsiteY18" fmla="*/ 456343 h 843153"/>
                <a:gd name="connsiteX19" fmla="*/ 233744 w 982027"/>
                <a:gd name="connsiteY19" fmla="*/ 675608 h 843153"/>
                <a:gd name="connsiteX20" fmla="*/ 260318 w 982027"/>
                <a:gd name="connsiteY20" fmla="*/ 702374 h 843153"/>
                <a:gd name="connsiteX21" fmla="*/ 289370 w 982027"/>
                <a:gd name="connsiteY21" fmla="*/ 678942 h 843153"/>
                <a:gd name="connsiteX22" fmla="*/ 815054 w 982027"/>
                <a:gd name="connsiteY22" fmla="*/ 135160 h 843153"/>
                <a:gd name="connsiteX23" fmla="*/ 793147 w 982027"/>
                <a:gd name="connsiteY23" fmla="*/ 114681 h 843153"/>
                <a:gd name="connsiteX24" fmla="*/ 764000 w 982027"/>
                <a:gd name="connsiteY24" fmla="*/ 137541 h 843153"/>
                <a:gd name="connsiteX25" fmla="*/ 762476 w 982027"/>
                <a:gd name="connsiteY25" fmla="*/ 149352 h 843153"/>
                <a:gd name="connsiteX26" fmla="*/ 698183 w 982027"/>
                <a:gd name="connsiteY26" fmla="*/ 663416 h 843153"/>
                <a:gd name="connsiteX27" fmla="*/ 719804 w 982027"/>
                <a:gd name="connsiteY27" fmla="*/ 703136 h 843153"/>
                <a:gd name="connsiteX28" fmla="*/ 748094 w 982027"/>
                <a:gd name="connsiteY28" fmla="*/ 669227 h 843153"/>
                <a:gd name="connsiteX29" fmla="*/ 785336 w 982027"/>
                <a:gd name="connsiteY29" fmla="*/ 374523 h 843153"/>
                <a:gd name="connsiteX30" fmla="*/ 815054 w 982027"/>
                <a:gd name="connsiteY30" fmla="*/ 135160 h 843153"/>
                <a:gd name="connsiteX31" fmla="*/ 377000 w 982027"/>
                <a:gd name="connsiteY31" fmla="*/ 405289 h 843153"/>
                <a:gd name="connsiteX32" fmla="*/ 376904 w 982027"/>
                <a:gd name="connsiteY32" fmla="*/ 405289 h 843153"/>
                <a:gd name="connsiteX33" fmla="*/ 387477 w 982027"/>
                <a:gd name="connsiteY33" fmla="*/ 655034 h 843153"/>
                <a:gd name="connsiteX34" fmla="*/ 390239 w 982027"/>
                <a:gd name="connsiteY34" fmla="*/ 680657 h 843153"/>
                <a:gd name="connsiteX35" fmla="*/ 415862 w 982027"/>
                <a:gd name="connsiteY35" fmla="*/ 701993 h 843153"/>
                <a:gd name="connsiteX36" fmla="*/ 437864 w 982027"/>
                <a:gd name="connsiteY36" fmla="*/ 679514 h 843153"/>
                <a:gd name="connsiteX37" fmla="*/ 438245 w 982027"/>
                <a:gd name="connsiteY37" fmla="*/ 660845 h 843153"/>
                <a:gd name="connsiteX38" fmla="*/ 422053 w 982027"/>
                <a:gd name="connsiteY38" fmla="*/ 268415 h 843153"/>
                <a:gd name="connsiteX39" fmla="*/ 415576 w 982027"/>
                <a:gd name="connsiteY39" fmla="*/ 140018 h 843153"/>
                <a:gd name="connsiteX40" fmla="*/ 400526 w 982027"/>
                <a:gd name="connsiteY40" fmla="*/ 116110 h 843153"/>
                <a:gd name="connsiteX41" fmla="*/ 375095 w 982027"/>
                <a:gd name="connsiteY41" fmla="*/ 120396 h 843153"/>
                <a:gd name="connsiteX42" fmla="*/ 366903 w 982027"/>
                <a:gd name="connsiteY42" fmla="*/ 148400 h 843153"/>
                <a:gd name="connsiteX43" fmla="*/ 377000 w 982027"/>
                <a:gd name="connsiteY43" fmla="*/ 405289 h 843153"/>
                <a:gd name="connsiteX44" fmla="*/ 604552 w 982027"/>
                <a:gd name="connsiteY44" fmla="*/ 407575 h 843153"/>
                <a:gd name="connsiteX45" fmla="*/ 603694 w 982027"/>
                <a:gd name="connsiteY45" fmla="*/ 407575 h 843153"/>
                <a:gd name="connsiteX46" fmla="*/ 607600 w 982027"/>
                <a:gd name="connsiteY46" fmla="*/ 329184 h 843153"/>
                <a:gd name="connsiteX47" fmla="*/ 614839 w 982027"/>
                <a:gd name="connsiteY47" fmla="*/ 143828 h 843153"/>
                <a:gd name="connsiteX48" fmla="*/ 591979 w 982027"/>
                <a:gd name="connsiteY48" fmla="*/ 113824 h 843153"/>
                <a:gd name="connsiteX49" fmla="*/ 565499 w 982027"/>
                <a:gd name="connsiteY49" fmla="*/ 140399 h 843153"/>
                <a:gd name="connsiteX50" fmla="*/ 564261 w 982027"/>
                <a:gd name="connsiteY50" fmla="*/ 156972 h 843153"/>
                <a:gd name="connsiteX51" fmla="*/ 542830 w 982027"/>
                <a:gd name="connsiteY51" fmla="*/ 665417 h 843153"/>
                <a:gd name="connsiteX52" fmla="*/ 565880 w 982027"/>
                <a:gd name="connsiteY52" fmla="*/ 702755 h 843153"/>
                <a:gd name="connsiteX53" fmla="*/ 592836 w 982027"/>
                <a:gd name="connsiteY53" fmla="*/ 668846 h 843153"/>
                <a:gd name="connsiteX54" fmla="*/ 604552 w 982027"/>
                <a:gd name="connsiteY54" fmla="*/ 407575 h 843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982027" h="843153">
                  <a:moveTo>
                    <a:pt x="0" y="0"/>
                  </a:moveTo>
                  <a:cubicBezTo>
                    <a:pt x="328803" y="0"/>
                    <a:pt x="653796" y="0"/>
                    <a:pt x="982028" y="0"/>
                  </a:cubicBezTo>
                  <a:cubicBezTo>
                    <a:pt x="980027" y="26670"/>
                    <a:pt x="978408" y="51721"/>
                    <a:pt x="976217" y="76581"/>
                  </a:cubicBezTo>
                  <a:cubicBezTo>
                    <a:pt x="957072" y="293846"/>
                    <a:pt x="937736" y="511112"/>
                    <a:pt x="918686" y="728377"/>
                  </a:cubicBezTo>
                  <a:cubicBezTo>
                    <a:pt x="911638" y="809149"/>
                    <a:pt x="875443" y="843058"/>
                    <a:pt x="794671" y="843058"/>
                  </a:cubicBezTo>
                  <a:cubicBezTo>
                    <a:pt x="588359" y="843153"/>
                    <a:pt x="382143" y="843153"/>
                    <a:pt x="175832" y="843153"/>
                  </a:cubicBezTo>
                  <a:cubicBezTo>
                    <a:pt x="112681" y="843153"/>
                    <a:pt x="71628" y="808768"/>
                    <a:pt x="65246" y="745903"/>
                  </a:cubicBezTo>
                  <a:cubicBezTo>
                    <a:pt x="53721" y="633127"/>
                    <a:pt x="44196" y="520065"/>
                    <a:pt x="34195" y="407099"/>
                  </a:cubicBezTo>
                  <a:cubicBezTo>
                    <a:pt x="23241" y="283845"/>
                    <a:pt x="12573" y="160592"/>
                    <a:pt x="2000" y="37338"/>
                  </a:cubicBezTo>
                  <a:cubicBezTo>
                    <a:pt x="952" y="25718"/>
                    <a:pt x="667" y="14097"/>
                    <a:pt x="0" y="0"/>
                  </a:cubicBezTo>
                  <a:close/>
                  <a:moveTo>
                    <a:pt x="289370" y="678942"/>
                  </a:moveTo>
                  <a:cubicBezTo>
                    <a:pt x="287846" y="677132"/>
                    <a:pt x="286322" y="675418"/>
                    <a:pt x="284798" y="673608"/>
                  </a:cubicBezTo>
                  <a:cubicBezTo>
                    <a:pt x="284417" y="671227"/>
                    <a:pt x="283940" y="668941"/>
                    <a:pt x="283654" y="666560"/>
                  </a:cubicBezTo>
                  <a:cubicBezTo>
                    <a:pt x="266700" y="530543"/>
                    <a:pt x="249746" y="394526"/>
                    <a:pt x="232791" y="258604"/>
                  </a:cubicBezTo>
                  <a:cubicBezTo>
                    <a:pt x="227933" y="220123"/>
                    <a:pt x="222885" y="181642"/>
                    <a:pt x="218123" y="143066"/>
                  </a:cubicBezTo>
                  <a:cubicBezTo>
                    <a:pt x="215932" y="125349"/>
                    <a:pt x="209360" y="111252"/>
                    <a:pt x="188690" y="113824"/>
                  </a:cubicBezTo>
                  <a:cubicBezTo>
                    <a:pt x="167545" y="116491"/>
                    <a:pt x="165830" y="132493"/>
                    <a:pt x="167926" y="149733"/>
                  </a:cubicBezTo>
                  <a:cubicBezTo>
                    <a:pt x="168307" y="152876"/>
                    <a:pt x="168688" y="156020"/>
                    <a:pt x="169069" y="159163"/>
                  </a:cubicBezTo>
                  <a:cubicBezTo>
                    <a:pt x="181356" y="258223"/>
                    <a:pt x="193643" y="357283"/>
                    <a:pt x="206026" y="456343"/>
                  </a:cubicBezTo>
                  <a:cubicBezTo>
                    <a:pt x="215170" y="529400"/>
                    <a:pt x="224599" y="602552"/>
                    <a:pt x="233744" y="675608"/>
                  </a:cubicBezTo>
                  <a:cubicBezTo>
                    <a:pt x="235744" y="691801"/>
                    <a:pt x="244126" y="705326"/>
                    <a:pt x="260318" y="702374"/>
                  </a:cubicBezTo>
                  <a:cubicBezTo>
                    <a:pt x="271081" y="700469"/>
                    <a:pt x="279749" y="687229"/>
                    <a:pt x="289370" y="678942"/>
                  </a:cubicBezTo>
                  <a:close/>
                  <a:moveTo>
                    <a:pt x="815054" y="135160"/>
                  </a:moveTo>
                  <a:cubicBezTo>
                    <a:pt x="810292" y="130397"/>
                    <a:pt x="803243" y="117824"/>
                    <a:pt x="793147" y="114681"/>
                  </a:cubicBezTo>
                  <a:cubicBezTo>
                    <a:pt x="776669" y="109442"/>
                    <a:pt x="766953" y="121158"/>
                    <a:pt x="764000" y="137541"/>
                  </a:cubicBezTo>
                  <a:cubicBezTo>
                    <a:pt x="763334" y="141446"/>
                    <a:pt x="763048" y="145447"/>
                    <a:pt x="762476" y="149352"/>
                  </a:cubicBezTo>
                  <a:cubicBezTo>
                    <a:pt x="741045" y="320707"/>
                    <a:pt x="719614" y="492062"/>
                    <a:pt x="698183" y="663416"/>
                  </a:cubicBezTo>
                  <a:cubicBezTo>
                    <a:pt x="695135" y="687800"/>
                    <a:pt x="702659" y="703231"/>
                    <a:pt x="719804" y="703136"/>
                  </a:cubicBezTo>
                  <a:cubicBezTo>
                    <a:pt x="741331" y="703040"/>
                    <a:pt x="745808" y="687515"/>
                    <a:pt x="748094" y="669227"/>
                  </a:cubicBezTo>
                  <a:cubicBezTo>
                    <a:pt x="760190" y="570929"/>
                    <a:pt x="772954" y="472726"/>
                    <a:pt x="785336" y="374523"/>
                  </a:cubicBezTo>
                  <a:cubicBezTo>
                    <a:pt x="795052" y="297656"/>
                    <a:pt x="804482" y="220504"/>
                    <a:pt x="815054" y="135160"/>
                  </a:cubicBezTo>
                  <a:close/>
                  <a:moveTo>
                    <a:pt x="377000" y="405289"/>
                  </a:moveTo>
                  <a:cubicBezTo>
                    <a:pt x="377000" y="405289"/>
                    <a:pt x="376904" y="405289"/>
                    <a:pt x="376904" y="405289"/>
                  </a:cubicBezTo>
                  <a:cubicBezTo>
                    <a:pt x="380429" y="488537"/>
                    <a:pt x="383953" y="571786"/>
                    <a:pt x="387477" y="655034"/>
                  </a:cubicBezTo>
                  <a:cubicBezTo>
                    <a:pt x="387858" y="663702"/>
                    <a:pt x="385953" y="674275"/>
                    <a:pt x="390239" y="680657"/>
                  </a:cubicBezTo>
                  <a:cubicBezTo>
                    <a:pt x="396335" y="689896"/>
                    <a:pt x="406527" y="701135"/>
                    <a:pt x="415862" y="701993"/>
                  </a:cubicBezTo>
                  <a:cubicBezTo>
                    <a:pt x="422624" y="702564"/>
                    <a:pt x="432054" y="688562"/>
                    <a:pt x="437864" y="679514"/>
                  </a:cubicBezTo>
                  <a:cubicBezTo>
                    <a:pt x="440722" y="675037"/>
                    <a:pt x="438531" y="667131"/>
                    <a:pt x="438245" y="660845"/>
                  </a:cubicBezTo>
                  <a:cubicBezTo>
                    <a:pt x="432911" y="530066"/>
                    <a:pt x="427482" y="399193"/>
                    <a:pt x="422053" y="268415"/>
                  </a:cubicBezTo>
                  <a:cubicBezTo>
                    <a:pt x="420243" y="225647"/>
                    <a:pt x="418910" y="182785"/>
                    <a:pt x="415576" y="140018"/>
                  </a:cubicBezTo>
                  <a:cubicBezTo>
                    <a:pt x="414909" y="131350"/>
                    <a:pt x="407861" y="120015"/>
                    <a:pt x="400526" y="116110"/>
                  </a:cubicBezTo>
                  <a:cubicBezTo>
                    <a:pt x="394240" y="112681"/>
                    <a:pt x="380048" y="115157"/>
                    <a:pt x="375095" y="120396"/>
                  </a:cubicBezTo>
                  <a:cubicBezTo>
                    <a:pt x="369094" y="126778"/>
                    <a:pt x="366617" y="138875"/>
                    <a:pt x="366903" y="148400"/>
                  </a:cubicBezTo>
                  <a:cubicBezTo>
                    <a:pt x="369570" y="234029"/>
                    <a:pt x="373380" y="319659"/>
                    <a:pt x="377000" y="405289"/>
                  </a:cubicBezTo>
                  <a:close/>
                  <a:moveTo>
                    <a:pt x="604552" y="407575"/>
                  </a:moveTo>
                  <a:cubicBezTo>
                    <a:pt x="604266" y="407575"/>
                    <a:pt x="603980" y="407575"/>
                    <a:pt x="603694" y="407575"/>
                  </a:cubicBezTo>
                  <a:cubicBezTo>
                    <a:pt x="605028" y="381476"/>
                    <a:pt x="606552" y="355378"/>
                    <a:pt x="607600" y="329184"/>
                  </a:cubicBezTo>
                  <a:cubicBezTo>
                    <a:pt x="610171" y="267367"/>
                    <a:pt x="612458" y="205645"/>
                    <a:pt x="614839" y="143828"/>
                  </a:cubicBezTo>
                  <a:cubicBezTo>
                    <a:pt x="615410" y="127730"/>
                    <a:pt x="610267" y="114967"/>
                    <a:pt x="591979" y="113824"/>
                  </a:cubicBezTo>
                  <a:cubicBezTo>
                    <a:pt x="574072" y="112681"/>
                    <a:pt x="566642" y="123825"/>
                    <a:pt x="565499" y="140399"/>
                  </a:cubicBezTo>
                  <a:cubicBezTo>
                    <a:pt x="565118" y="145923"/>
                    <a:pt x="564452" y="151448"/>
                    <a:pt x="564261" y="156972"/>
                  </a:cubicBezTo>
                  <a:cubicBezTo>
                    <a:pt x="557117" y="326422"/>
                    <a:pt x="550164" y="495872"/>
                    <a:pt x="542830" y="665417"/>
                  </a:cubicBezTo>
                  <a:cubicBezTo>
                    <a:pt x="542068" y="683800"/>
                    <a:pt x="544544" y="701135"/>
                    <a:pt x="565880" y="702755"/>
                  </a:cubicBezTo>
                  <a:cubicBezTo>
                    <a:pt x="587692" y="704374"/>
                    <a:pt x="592074" y="687229"/>
                    <a:pt x="592836" y="668846"/>
                  </a:cubicBezTo>
                  <a:cubicBezTo>
                    <a:pt x="596551" y="581787"/>
                    <a:pt x="600646" y="494729"/>
                    <a:pt x="604552" y="40757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  <a:effectLst>
              <a:outerShdw blurRad="215900" dist="76200" dir="5400000" algn="t" rotWithShape="0">
                <a:schemeClr val="accent1">
                  <a:lumMod val="60000"/>
                  <a:lumOff val="40000"/>
                  <a:alpha val="40000"/>
                </a:schemeClr>
              </a:outerShdw>
            </a:effectLst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7" name="图形 59"/>
            <p:cNvSpPr/>
            <p:nvPr/>
          </p:nvSpPr>
          <p:spPr>
            <a:xfrm>
              <a:off x="9177283" y="2389000"/>
              <a:ext cx="1136393" cy="324231"/>
            </a:xfrm>
            <a:custGeom>
              <a:avLst/>
              <a:gdLst>
                <a:gd name="connsiteX0" fmla="*/ 329970 w 1136393"/>
                <a:gd name="connsiteY0" fmla="*/ 152424 h 324231"/>
                <a:gd name="connsiteX1" fmla="*/ 330065 w 1136393"/>
                <a:gd name="connsiteY1" fmla="*/ 102513 h 324231"/>
                <a:gd name="connsiteX2" fmla="*/ 431125 w 1136393"/>
                <a:gd name="connsiteY2" fmla="*/ 786 h 324231"/>
                <a:gd name="connsiteX3" fmla="*/ 704969 w 1136393"/>
                <a:gd name="connsiteY3" fmla="*/ 786 h 324231"/>
                <a:gd name="connsiteX4" fmla="*/ 806125 w 1136393"/>
                <a:gd name="connsiteY4" fmla="*/ 102703 h 324231"/>
                <a:gd name="connsiteX5" fmla="*/ 806220 w 1136393"/>
                <a:gd name="connsiteY5" fmla="*/ 152424 h 324231"/>
                <a:gd name="connsiteX6" fmla="*/ 834223 w 1136393"/>
                <a:gd name="connsiteY6" fmla="*/ 152424 h 324231"/>
                <a:gd name="connsiteX7" fmla="*/ 1098542 w 1136393"/>
                <a:gd name="connsiteY7" fmla="*/ 152519 h 324231"/>
                <a:gd name="connsiteX8" fmla="*/ 1136166 w 1136393"/>
                <a:gd name="connsiteY8" fmla="*/ 190429 h 324231"/>
                <a:gd name="connsiteX9" fmla="*/ 1136356 w 1136393"/>
                <a:gd name="connsiteY9" fmla="*/ 288060 h 324231"/>
                <a:gd name="connsiteX10" fmla="*/ 1101590 w 1136393"/>
                <a:gd name="connsiteY10" fmla="*/ 324160 h 324231"/>
                <a:gd name="connsiteX11" fmla="*/ 37267 w 1136393"/>
                <a:gd name="connsiteY11" fmla="*/ 324160 h 324231"/>
                <a:gd name="connsiteX12" fmla="*/ 214 w 1136393"/>
                <a:gd name="connsiteY12" fmla="*/ 287869 h 324231"/>
                <a:gd name="connsiteX13" fmla="*/ 214 w 1136393"/>
                <a:gd name="connsiteY13" fmla="*/ 187857 h 324231"/>
                <a:gd name="connsiteX14" fmla="*/ 35552 w 1136393"/>
                <a:gd name="connsiteY14" fmla="*/ 152519 h 324231"/>
                <a:gd name="connsiteX15" fmla="*/ 299585 w 1136393"/>
                <a:gd name="connsiteY15" fmla="*/ 152424 h 324231"/>
                <a:gd name="connsiteX16" fmla="*/ 329970 w 1136393"/>
                <a:gd name="connsiteY16" fmla="*/ 152424 h 324231"/>
                <a:gd name="connsiteX17" fmla="*/ 382072 w 1136393"/>
                <a:gd name="connsiteY17" fmla="*/ 150424 h 324231"/>
                <a:gd name="connsiteX18" fmla="*/ 754404 w 1136393"/>
                <a:gd name="connsiteY18" fmla="*/ 150424 h 324231"/>
                <a:gd name="connsiteX19" fmla="*/ 754309 w 1136393"/>
                <a:gd name="connsiteY19" fmla="*/ 101275 h 324231"/>
                <a:gd name="connsiteX20" fmla="*/ 704302 w 1136393"/>
                <a:gd name="connsiteY20" fmla="*/ 51649 h 324231"/>
                <a:gd name="connsiteX21" fmla="*/ 431125 w 1136393"/>
                <a:gd name="connsiteY21" fmla="*/ 51649 h 324231"/>
                <a:gd name="connsiteX22" fmla="*/ 382357 w 1136393"/>
                <a:gd name="connsiteY22" fmla="*/ 94702 h 324231"/>
                <a:gd name="connsiteX23" fmla="*/ 382072 w 1136393"/>
                <a:gd name="connsiteY23" fmla="*/ 150424 h 324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36393" h="324231">
                  <a:moveTo>
                    <a:pt x="329970" y="152424"/>
                  </a:moveTo>
                  <a:cubicBezTo>
                    <a:pt x="329970" y="133850"/>
                    <a:pt x="329589" y="118229"/>
                    <a:pt x="330065" y="102513"/>
                  </a:cubicBezTo>
                  <a:cubicBezTo>
                    <a:pt x="331589" y="44315"/>
                    <a:pt x="373023" y="1453"/>
                    <a:pt x="431125" y="786"/>
                  </a:cubicBezTo>
                  <a:cubicBezTo>
                    <a:pt x="522375" y="-262"/>
                    <a:pt x="613720" y="-262"/>
                    <a:pt x="704969" y="786"/>
                  </a:cubicBezTo>
                  <a:cubicBezTo>
                    <a:pt x="762595" y="1453"/>
                    <a:pt x="804696" y="45077"/>
                    <a:pt x="806125" y="102703"/>
                  </a:cubicBezTo>
                  <a:cubicBezTo>
                    <a:pt x="806506" y="118324"/>
                    <a:pt x="806220" y="134041"/>
                    <a:pt x="806220" y="152424"/>
                  </a:cubicBezTo>
                  <a:cubicBezTo>
                    <a:pt x="817269" y="152424"/>
                    <a:pt x="825746" y="152424"/>
                    <a:pt x="834223" y="152424"/>
                  </a:cubicBezTo>
                  <a:cubicBezTo>
                    <a:pt x="922330" y="152424"/>
                    <a:pt x="1010436" y="152329"/>
                    <a:pt x="1098542" y="152519"/>
                  </a:cubicBezTo>
                  <a:cubicBezTo>
                    <a:pt x="1129689" y="152519"/>
                    <a:pt x="1135880" y="158901"/>
                    <a:pt x="1136166" y="190429"/>
                  </a:cubicBezTo>
                  <a:cubicBezTo>
                    <a:pt x="1136356" y="223004"/>
                    <a:pt x="1136452" y="255484"/>
                    <a:pt x="1136356" y="288060"/>
                  </a:cubicBezTo>
                  <a:cubicBezTo>
                    <a:pt x="1136261" y="316159"/>
                    <a:pt x="1128641" y="324160"/>
                    <a:pt x="1101590" y="324160"/>
                  </a:cubicBezTo>
                  <a:cubicBezTo>
                    <a:pt x="746784" y="324255"/>
                    <a:pt x="392073" y="324255"/>
                    <a:pt x="37267" y="324160"/>
                  </a:cubicBezTo>
                  <a:cubicBezTo>
                    <a:pt x="7834" y="324160"/>
                    <a:pt x="500" y="316825"/>
                    <a:pt x="214" y="287869"/>
                  </a:cubicBezTo>
                  <a:cubicBezTo>
                    <a:pt x="-71" y="254532"/>
                    <a:pt x="-71" y="221194"/>
                    <a:pt x="214" y="187857"/>
                  </a:cubicBezTo>
                  <a:cubicBezTo>
                    <a:pt x="500" y="159568"/>
                    <a:pt x="7358" y="152614"/>
                    <a:pt x="35552" y="152519"/>
                  </a:cubicBezTo>
                  <a:cubicBezTo>
                    <a:pt x="123373" y="152329"/>
                    <a:pt x="211479" y="152424"/>
                    <a:pt x="299585" y="152424"/>
                  </a:cubicBezTo>
                  <a:cubicBezTo>
                    <a:pt x="308253" y="152424"/>
                    <a:pt x="316921" y="152424"/>
                    <a:pt x="329970" y="152424"/>
                  </a:cubicBezTo>
                  <a:close/>
                  <a:moveTo>
                    <a:pt x="382072" y="150424"/>
                  </a:moveTo>
                  <a:cubicBezTo>
                    <a:pt x="507802" y="150424"/>
                    <a:pt x="630007" y="150424"/>
                    <a:pt x="754404" y="150424"/>
                  </a:cubicBezTo>
                  <a:cubicBezTo>
                    <a:pt x="754404" y="132707"/>
                    <a:pt x="755071" y="116991"/>
                    <a:pt x="754309" y="101275"/>
                  </a:cubicBezTo>
                  <a:cubicBezTo>
                    <a:pt x="752880" y="72223"/>
                    <a:pt x="733735" y="51935"/>
                    <a:pt x="704302" y="51649"/>
                  </a:cubicBezTo>
                  <a:cubicBezTo>
                    <a:pt x="613243" y="50887"/>
                    <a:pt x="522184" y="50887"/>
                    <a:pt x="431125" y="51649"/>
                  </a:cubicBezTo>
                  <a:cubicBezTo>
                    <a:pt x="404551" y="51840"/>
                    <a:pt x="384643" y="70128"/>
                    <a:pt x="382357" y="94702"/>
                  </a:cubicBezTo>
                  <a:cubicBezTo>
                    <a:pt x="380738" y="112609"/>
                    <a:pt x="382072" y="130802"/>
                    <a:pt x="382072" y="15042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  <a:effectLst>
              <a:outerShdw blurRad="215900" dist="76200" dir="5400000" algn="t" rotWithShape="0">
                <a:schemeClr val="accent1">
                  <a:lumMod val="60000"/>
                  <a:lumOff val="40000"/>
                  <a:alpha val="40000"/>
                </a:schemeClr>
              </a:outerShdw>
            </a:effectLst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10" name="任意多边形: 形状 109"/>
          <p:cNvSpPr/>
          <p:nvPr/>
        </p:nvSpPr>
        <p:spPr>
          <a:xfrm>
            <a:off x="10579290" y="3444869"/>
            <a:ext cx="196850" cy="361914"/>
          </a:xfrm>
          <a:custGeom>
            <a:avLst/>
            <a:gdLst>
              <a:gd name="connsiteX0" fmla="*/ 612601 w 794573"/>
              <a:gd name="connsiteY0" fmla="*/ 507356 h 1460858"/>
              <a:gd name="connsiteX1" fmla="*/ 635937 w 794573"/>
              <a:gd name="connsiteY1" fmla="*/ 527644 h 1460858"/>
              <a:gd name="connsiteX2" fmla="*/ 635461 w 794573"/>
              <a:gd name="connsiteY2" fmla="*/ 937315 h 1460858"/>
              <a:gd name="connsiteX3" fmla="*/ 632985 w 794573"/>
              <a:gd name="connsiteY3" fmla="*/ 952840 h 1460858"/>
              <a:gd name="connsiteX4" fmla="*/ 536211 w 794573"/>
              <a:gd name="connsiteY4" fmla="*/ 952840 h 1460858"/>
              <a:gd name="connsiteX5" fmla="*/ 338567 w 794573"/>
              <a:gd name="connsiteY5" fmla="*/ 952840 h 1460858"/>
              <a:gd name="connsiteX6" fmla="*/ 317707 w 794573"/>
              <a:gd name="connsiteY6" fmla="*/ 932552 h 1460858"/>
              <a:gd name="connsiteX7" fmla="*/ 318183 w 794573"/>
              <a:gd name="connsiteY7" fmla="*/ 522882 h 1460858"/>
              <a:gd name="connsiteX8" fmla="*/ 320184 w 794573"/>
              <a:gd name="connsiteY8" fmla="*/ 509357 h 1460858"/>
              <a:gd name="connsiteX9" fmla="*/ 341043 w 794573"/>
              <a:gd name="connsiteY9" fmla="*/ 507642 h 1460858"/>
              <a:gd name="connsiteX10" fmla="*/ 612601 w 794573"/>
              <a:gd name="connsiteY10" fmla="*/ 507356 h 1460858"/>
              <a:gd name="connsiteX11" fmla="*/ 334090 w 794573"/>
              <a:gd name="connsiteY11" fmla="*/ 444300 h 1460858"/>
              <a:gd name="connsiteX12" fmla="*/ 254366 w 794573"/>
              <a:gd name="connsiteY12" fmla="*/ 522977 h 1460858"/>
              <a:gd name="connsiteX13" fmla="*/ 254461 w 794573"/>
              <a:gd name="connsiteY13" fmla="*/ 991892 h 1460858"/>
              <a:gd name="connsiteX14" fmla="*/ 255890 w 794573"/>
              <a:gd name="connsiteY14" fmla="*/ 1014562 h 1460858"/>
              <a:gd name="connsiteX15" fmla="*/ 696802 w 794573"/>
              <a:gd name="connsiteY15" fmla="*/ 1014657 h 1460858"/>
              <a:gd name="connsiteX16" fmla="*/ 698802 w 794573"/>
              <a:gd name="connsiteY16" fmla="*/ 999893 h 1460858"/>
              <a:gd name="connsiteX17" fmla="*/ 698326 w 794573"/>
              <a:gd name="connsiteY17" fmla="*/ 511928 h 1460858"/>
              <a:gd name="connsiteX18" fmla="*/ 626889 w 794573"/>
              <a:gd name="connsiteY18" fmla="*/ 444395 h 1460858"/>
              <a:gd name="connsiteX19" fmla="*/ 334090 w 794573"/>
              <a:gd name="connsiteY19" fmla="*/ 444300 h 1460858"/>
              <a:gd name="connsiteX20" fmla="*/ 635366 w 794573"/>
              <a:gd name="connsiteY20" fmla="*/ 189983 h 1460858"/>
              <a:gd name="connsiteX21" fmla="*/ 747284 w 794573"/>
              <a:gd name="connsiteY21" fmla="*/ 259039 h 1460858"/>
              <a:gd name="connsiteX22" fmla="*/ 758143 w 794573"/>
              <a:gd name="connsiteY22" fmla="*/ 300187 h 1460858"/>
              <a:gd name="connsiteX23" fmla="*/ 715566 w 794573"/>
              <a:gd name="connsiteY23" fmla="*/ 312760 h 1460858"/>
              <a:gd name="connsiteX24" fmla="*/ 644319 w 794573"/>
              <a:gd name="connsiteY24" fmla="*/ 270564 h 1460858"/>
              <a:gd name="connsiteX25" fmla="*/ 635842 w 794573"/>
              <a:gd name="connsiteY25" fmla="*/ 255134 h 1460858"/>
              <a:gd name="connsiteX26" fmla="*/ 635366 w 794573"/>
              <a:gd name="connsiteY26" fmla="*/ 189983 h 1460858"/>
              <a:gd name="connsiteX27" fmla="*/ 317421 w 794573"/>
              <a:gd name="connsiteY27" fmla="*/ 86160 h 1460858"/>
              <a:gd name="connsiteX28" fmla="*/ 316755 w 794573"/>
              <a:gd name="connsiteY28" fmla="*/ 144263 h 1460858"/>
              <a:gd name="connsiteX29" fmla="*/ 301896 w 794573"/>
              <a:gd name="connsiteY29" fmla="*/ 157121 h 1460858"/>
              <a:gd name="connsiteX30" fmla="*/ 95965 w 794573"/>
              <a:gd name="connsiteY30" fmla="*/ 483924 h 1460858"/>
              <a:gd name="connsiteX31" fmla="*/ 95679 w 794573"/>
              <a:gd name="connsiteY31" fmla="*/ 1019610 h 1460858"/>
              <a:gd name="connsiteX32" fmla="*/ 95679 w 794573"/>
              <a:gd name="connsiteY32" fmla="*/ 1045328 h 1460858"/>
              <a:gd name="connsiteX33" fmla="*/ 190644 w 794573"/>
              <a:gd name="connsiteY33" fmla="*/ 1045328 h 1460858"/>
              <a:gd name="connsiteX34" fmla="*/ 190644 w 794573"/>
              <a:gd name="connsiteY34" fmla="*/ 1018848 h 1460858"/>
              <a:gd name="connsiteX35" fmla="*/ 190739 w 794573"/>
              <a:gd name="connsiteY35" fmla="*/ 511642 h 1460858"/>
              <a:gd name="connsiteX36" fmla="*/ 368190 w 794573"/>
              <a:gd name="connsiteY36" fmla="*/ 318284 h 1460858"/>
              <a:gd name="connsiteX37" fmla="*/ 589455 w 794573"/>
              <a:gd name="connsiteY37" fmla="*/ 318951 h 1460858"/>
              <a:gd name="connsiteX38" fmla="*/ 762334 w 794573"/>
              <a:gd name="connsiteY38" fmla="*/ 506403 h 1460858"/>
              <a:gd name="connsiteX39" fmla="*/ 762620 w 794573"/>
              <a:gd name="connsiteY39" fmla="*/ 1018372 h 1460858"/>
              <a:gd name="connsiteX40" fmla="*/ 779955 w 794573"/>
              <a:gd name="connsiteY40" fmla="*/ 1054472 h 1460858"/>
              <a:gd name="connsiteX41" fmla="*/ 762620 w 794573"/>
              <a:gd name="connsiteY41" fmla="*/ 1113527 h 1460858"/>
              <a:gd name="connsiteX42" fmla="*/ 762620 w 794573"/>
              <a:gd name="connsiteY42" fmla="*/ 1322219 h 1460858"/>
              <a:gd name="connsiteX43" fmla="*/ 626793 w 794573"/>
              <a:gd name="connsiteY43" fmla="*/ 1459951 h 1460858"/>
              <a:gd name="connsiteX44" fmla="*/ 326756 w 794573"/>
              <a:gd name="connsiteY44" fmla="*/ 1459951 h 1460858"/>
              <a:gd name="connsiteX45" fmla="*/ 190929 w 794573"/>
              <a:gd name="connsiteY45" fmla="*/ 1324696 h 1460858"/>
              <a:gd name="connsiteX46" fmla="*/ 190834 w 794573"/>
              <a:gd name="connsiteY46" fmla="*/ 1138958 h 1460858"/>
              <a:gd name="connsiteX47" fmla="*/ 190739 w 794573"/>
              <a:gd name="connsiteY47" fmla="*/ 1112193 h 1460858"/>
              <a:gd name="connsiteX48" fmla="*/ 97299 w 794573"/>
              <a:gd name="connsiteY48" fmla="*/ 1112193 h 1460858"/>
              <a:gd name="connsiteX49" fmla="*/ 97299 w 794573"/>
              <a:gd name="connsiteY49" fmla="*/ 1205252 h 1460858"/>
              <a:gd name="connsiteX50" fmla="*/ 125397 w 794573"/>
              <a:gd name="connsiteY50" fmla="*/ 1207348 h 1460858"/>
              <a:gd name="connsiteX51" fmla="*/ 127398 w 794573"/>
              <a:gd name="connsiteY51" fmla="*/ 1225922 h 1460858"/>
              <a:gd name="connsiteX52" fmla="*/ 127874 w 794573"/>
              <a:gd name="connsiteY52" fmla="*/ 1437853 h 1460858"/>
              <a:gd name="connsiteX53" fmla="*/ 104633 w 794573"/>
              <a:gd name="connsiteY53" fmla="*/ 1460808 h 1460858"/>
              <a:gd name="connsiteX54" fmla="*/ 1572 w 794573"/>
              <a:gd name="connsiteY54" fmla="*/ 1460427 h 1460858"/>
              <a:gd name="connsiteX55" fmla="*/ 1572 w 794573"/>
              <a:gd name="connsiteY55" fmla="*/ 1207348 h 1460858"/>
              <a:gd name="connsiteX56" fmla="*/ 31767 w 794573"/>
              <a:gd name="connsiteY56" fmla="*/ 1204871 h 1460858"/>
              <a:gd name="connsiteX57" fmla="*/ 31100 w 794573"/>
              <a:gd name="connsiteY57" fmla="*/ 1120575 h 1460858"/>
              <a:gd name="connsiteX58" fmla="*/ 17479 w 794573"/>
              <a:gd name="connsiteY58" fmla="*/ 1107240 h 1460858"/>
              <a:gd name="connsiteX59" fmla="*/ 16146 w 794573"/>
              <a:gd name="connsiteY59" fmla="*/ 1053233 h 1460858"/>
              <a:gd name="connsiteX60" fmla="*/ 32148 w 794573"/>
              <a:gd name="connsiteY60" fmla="*/ 1023230 h 1460858"/>
              <a:gd name="connsiteX61" fmla="*/ 32529 w 794573"/>
              <a:gd name="connsiteY61" fmla="*/ 480400 h 1460858"/>
              <a:gd name="connsiteX62" fmla="*/ 284084 w 794573"/>
              <a:gd name="connsiteY62" fmla="*/ 95685 h 1460858"/>
              <a:gd name="connsiteX63" fmla="*/ 306277 w 794573"/>
              <a:gd name="connsiteY63" fmla="*/ 87113 h 1460858"/>
              <a:gd name="connsiteX64" fmla="*/ 317421 w 794573"/>
              <a:gd name="connsiteY64" fmla="*/ 86160 h 1460858"/>
              <a:gd name="connsiteX65" fmla="*/ 612792 w 794573"/>
              <a:gd name="connsiteY65" fmla="*/ 1197 h 1460858"/>
              <a:gd name="connsiteX66" fmla="*/ 789386 w 794573"/>
              <a:gd name="connsiteY66" fmla="*/ 1197 h 1460858"/>
              <a:gd name="connsiteX67" fmla="*/ 643558 w 794573"/>
              <a:gd name="connsiteY67" fmla="*/ 124355 h 1460858"/>
              <a:gd name="connsiteX68" fmla="*/ 612792 w 794573"/>
              <a:gd name="connsiteY68" fmla="*/ 1197 h 1460858"/>
              <a:gd name="connsiteX69" fmla="*/ 485633 w 794573"/>
              <a:gd name="connsiteY69" fmla="*/ 436 h 1460858"/>
              <a:gd name="connsiteX70" fmla="*/ 571644 w 794573"/>
              <a:gd name="connsiteY70" fmla="*/ 90066 h 1460858"/>
              <a:gd name="connsiteX71" fmla="*/ 571929 w 794573"/>
              <a:gd name="connsiteY71" fmla="*/ 252658 h 1460858"/>
              <a:gd name="connsiteX72" fmla="*/ 553356 w 794573"/>
              <a:gd name="connsiteY72" fmla="*/ 253706 h 1460858"/>
              <a:gd name="connsiteX73" fmla="*/ 383525 w 794573"/>
              <a:gd name="connsiteY73" fmla="*/ 253706 h 1460858"/>
              <a:gd name="connsiteX74" fmla="*/ 384858 w 794573"/>
              <a:gd name="connsiteY74" fmla="*/ 74731 h 1460858"/>
              <a:gd name="connsiteX75" fmla="*/ 485633 w 794573"/>
              <a:gd name="connsiteY75" fmla="*/ 436 h 1460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94573" h="1460858">
                <a:moveTo>
                  <a:pt x="612601" y="507356"/>
                </a:moveTo>
                <a:cubicBezTo>
                  <a:pt x="627365" y="507261"/>
                  <a:pt x="636033" y="509166"/>
                  <a:pt x="635937" y="527644"/>
                </a:cubicBezTo>
                <a:cubicBezTo>
                  <a:pt x="635271" y="664233"/>
                  <a:pt x="635556" y="800726"/>
                  <a:pt x="635461" y="937315"/>
                </a:cubicBezTo>
                <a:cubicBezTo>
                  <a:pt x="635271" y="941125"/>
                  <a:pt x="634128" y="945030"/>
                  <a:pt x="632985" y="952840"/>
                </a:cubicBezTo>
                <a:cubicBezTo>
                  <a:pt x="599457" y="952840"/>
                  <a:pt x="567834" y="952840"/>
                  <a:pt x="536211" y="952840"/>
                </a:cubicBezTo>
                <a:cubicBezTo>
                  <a:pt x="470298" y="952745"/>
                  <a:pt x="404385" y="952269"/>
                  <a:pt x="338567" y="952840"/>
                </a:cubicBezTo>
                <a:cubicBezTo>
                  <a:pt x="323422" y="952936"/>
                  <a:pt x="317612" y="948364"/>
                  <a:pt x="317707" y="932552"/>
                </a:cubicBezTo>
                <a:cubicBezTo>
                  <a:pt x="318183" y="795964"/>
                  <a:pt x="317993" y="659471"/>
                  <a:pt x="318183" y="522882"/>
                </a:cubicBezTo>
                <a:cubicBezTo>
                  <a:pt x="318183" y="519072"/>
                  <a:pt x="319326" y="515167"/>
                  <a:pt x="320184" y="509357"/>
                </a:cubicBezTo>
                <a:cubicBezTo>
                  <a:pt x="327232" y="508785"/>
                  <a:pt x="334185" y="507642"/>
                  <a:pt x="341043" y="507642"/>
                </a:cubicBezTo>
                <a:cubicBezTo>
                  <a:pt x="431531" y="507547"/>
                  <a:pt x="522018" y="507737"/>
                  <a:pt x="612601" y="507356"/>
                </a:cubicBezTo>
                <a:close/>
                <a:moveTo>
                  <a:pt x="334090" y="444300"/>
                </a:moveTo>
                <a:cubicBezTo>
                  <a:pt x="276845" y="444300"/>
                  <a:pt x="254366" y="466303"/>
                  <a:pt x="254366" y="522977"/>
                </a:cubicBezTo>
                <a:cubicBezTo>
                  <a:pt x="254271" y="679282"/>
                  <a:pt x="254366" y="835587"/>
                  <a:pt x="254461" y="991892"/>
                </a:cubicBezTo>
                <a:cubicBezTo>
                  <a:pt x="254461" y="999417"/>
                  <a:pt x="255414" y="1007037"/>
                  <a:pt x="255890" y="1014562"/>
                </a:cubicBezTo>
                <a:cubicBezTo>
                  <a:pt x="404385" y="1014657"/>
                  <a:pt x="550117" y="1014657"/>
                  <a:pt x="696802" y="1014657"/>
                </a:cubicBezTo>
                <a:cubicBezTo>
                  <a:pt x="697564" y="1009037"/>
                  <a:pt x="698802" y="1004465"/>
                  <a:pt x="698802" y="999893"/>
                </a:cubicBezTo>
                <a:cubicBezTo>
                  <a:pt x="698802" y="837206"/>
                  <a:pt x="699088" y="674519"/>
                  <a:pt x="698326" y="511928"/>
                </a:cubicBezTo>
                <a:cubicBezTo>
                  <a:pt x="698136" y="467351"/>
                  <a:pt x="672609" y="444491"/>
                  <a:pt x="626889" y="444395"/>
                </a:cubicBezTo>
                <a:cubicBezTo>
                  <a:pt x="529257" y="444205"/>
                  <a:pt x="431721" y="444300"/>
                  <a:pt x="334090" y="444300"/>
                </a:cubicBezTo>
                <a:close/>
                <a:moveTo>
                  <a:pt x="635366" y="189983"/>
                </a:moveTo>
                <a:cubicBezTo>
                  <a:pt x="676418" y="215129"/>
                  <a:pt x="712232" y="236465"/>
                  <a:pt x="747284" y="259039"/>
                </a:cubicBezTo>
                <a:cubicBezTo>
                  <a:pt x="762334" y="268755"/>
                  <a:pt x="767382" y="283709"/>
                  <a:pt x="758143" y="300187"/>
                </a:cubicBezTo>
                <a:cubicBezTo>
                  <a:pt x="748427" y="317523"/>
                  <a:pt x="732425" y="321618"/>
                  <a:pt x="715566" y="312760"/>
                </a:cubicBezTo>
                <a:cubicBezTo>
                  <a:pt x="691182" y="299901"/>
                  <a:pt x="667560" y="285328"/>
                  <a:pt x="644319" y="270564"/>
                </a:cubicBezTo>
                <a:cubicBezTo>
                  <a:pt x="639842" y="267707"/>
                  <a:pt x="636128" y="260563"/>
                  <a:pt x="635842" y="255134"/>
                </a:cubicBezTo>
                <a:cubicBezTo>
                  <a:pt x="634794" y="235608"/>
                  <a:pt x="635366" y="215986"/>
                  <a:pt x="635366" y="189983"/>
                </a:cubicBezTo>
                <a:close/>
                <a:moveTo>
                  <a:pt x="317421" y="86160"/>
                </a:moveTo>
                <a:cubicBezTo>
                  <a:pt x="317421" y="105877"/>
                  <a:pt x="318469" y="125213"/>
                  <a:pt x="316755" y="144263"/>
                </a:cubicBezTo>
                <a:cubicBezTo>
                  <a:pt x="316374" y="149025"/>
                  <a:pt x="307706" y="154264"/>
                  <a:pt x="301896" y="157121"/>
                </a:cubicBezTo>
                <a:cubicBezTo>
                  <a:pt x="166736" y="224177"/>
                  <a:pt x="97013" y="333143"/>
                  <a:pt x="95965" y="483924"/>
                </a:cubicBezTo>
                <a:cubicBezTo>
                  <a:pt x="94727" y="662518"/>
                  <a:pt x="95679" y="841112"/>
                  <a:pt x="95679" y="1019610"/>
                </a:cubicBezTo>
                <a:cubicBezTo>
                  <a:pt x="95679" y="1027516"/>
                  <a:pt x="95679" y="1035326"/>
                  <a:pt x="95679" y="1045328"/>
                </a:cubicBezTo>
                <a:cubicBezTo>
                  <a:pt x="127398" y="1045328"/>
                  <a:pt x="157687" y="1045328"/>
                  <a:pt x="190644" y="1045328"/>
                </a:cubicBezTo>
                <a:cubicBezTo>
                  <a:pt x="190644" y="1035898"/>
                  <a:pt x="190644" y="1027421"/>
                  <a:pt x="190644" y="1018848"/>
                </a:cubicBezTo>
                <a:cubicBezTo>
                  <a:pt x="190644" y="849779"/>
                  <a:pt x="190739" y="680711"/>
                  <a:pt x="190739" y="511642"/>
                </a:cubicBezTo>
                <a:cubicBezTo>
                  <a:pt x="190739" y="407438"/>
                  <a:pt x="263891" y="324476"/>
                  <a:pt x="368190" y="318284"/>
                </a:cubicBezTo>
                <a:cubicBezTo>
                  <a:pt x="441723" y="313903"/>
                  <a:pt x="515922" y="314379"/>
                  <a:pt x="589455" y="318951"/>
                </a:cubicBezTo>
                <a:cubicBezTo>
                  <a:pt x="688230" y="325047"/>
                  <a:pt x="761953" y="407248"/>
                  <a:pt x="762334" y="506403"/>
                </a:cubicBezTo>
                <a:cubicBezTo>
                  <a:pt x="763001" y="676996"/>
                  <a:pt x="762525" y="847684"/>
                  <a:pt x="762620" y="1018372"/>
                </a:cubicBezTo>
                <a:cubicBezTo>
                  <a:pt x="762620" y="1033040"/>
                  <a:pt x="761096" y="1045232"/>
                  <a:pt x="779955" y="1054472"/>
                </a:cubicBezTo>
                <a:cubicBezTo>
                  <a:pt x="805482" y="1067044"/>
                  <a:pt x="796243" y="1097620"/>
                  <a:pt x="762620" y="1113527"/>
                </a:cubicBezTo>
                <a:cubicBezTo>
                  <a:pt x="762620" y="1182678"/>
                  <a:pt x="762715" y="1252401"/>
                  <a:pt x="762620" y="1322219"/>
                </a:cubicBezTo>
                <a:cubicBezTo>
                  <a:pt x="762429" y="1406992"/>
                  <a:pt x="711090" y="1459475"/>
                  <a:pt x="626793" y="1459951"/>
                </a:cubicBezTo>
                <a:cubicBezTo>
                  <a:pt x="526781" y="1460427"/>
                  <a:pt x="426768" y="1460427"/>
                  <a:pt x="326756" y="1459951"/>
                </a:cubicBezTo>
                <a:cubicBezTo>
                  <a:pt x="243603" y="1459570"/>
                  <a:pt x="191406" y="1407373"/>
                  <a:pt x="190929" y="1324696"/>
                </a:cubicBezTo>
                <a:cubicBezTo>
                  <a:pt x="190548" y="1262783"/>
                  <a:pt x="190834" y="1200871"/>
                  <a:pt x="190834" y="1138958"/>
                </a:cubicBezTo>
                <a:cubicBezTo>
                  <a:pt x="190739" y="1130862"/>
                  <a:pt x="190739" y="1122290"/>
                  <a:pt x="190739" y="1112193"/>
                </a:cubicBezTo>
                <a:cubicBezTo>
                  <a:pt x="157401" y="1112193"/>
                  <a:pt x="128160" y="1112193"/>
                  <a:pt x="97299" y="1112193"/>
                </a:cubicBezTo>
                <a:cubicBezTo>
                  <a:pt x="97299" y="1143530"/>
                  <a:pt x="97299" y="1173915"/>
                  <a:pt x="97299" y="1205252"/>
                </a:cubicBezTo>
                <a:cubicBezTo>
                  <a:pt x="106728" y="1206014"/>
                  <a:pt x="115301" y="1206586"/>
                  <a:pt x="125397" y="1207348"/>
                </a:cubicBezTo>
                <a:cubicBezTo>
                  <a:pt x="126159" y="1213730"/>
                  <a:pt x="127398" y="1219826"/>
                  <a:pt x="127398" y="1225922"/>
                </a:cubicBezTo>
                <a:cubicBezTo>
                  <a:pt x="127493" y="1296597"/>
                  <a:pt x="127017" y="1367177"/>
                  <a:pt x="127874" y="1437853"/>
                </a:cubicBezTo>
                <a:cubicBezTo>
                  <a:pt x="128064" y="1455665"/>
                  <a:pt x="122349" y="1461475"/>
                  <a:pt x="104633" y="1460808"/>
                </a:cubicBezTo>
                <a:cubicBezTo>
                  <a:pt x="70819" y="1459665"/>
                  <a:pt x="36815" y="1460427"/>
                  <a:pt x="1572" y="1460427"/>
                </a:cubicBezTo>
                <a:cubicBezTo>
                  <a:pt x="1572" y="1374702"/>
                  <a:pt x="1572" y="1291739"/>
                  <a:pt x="1572" y="1207348"/>
                </a:cubicBezTo>
                <a:cubicBezTo>
                  <a:pt x="10621" y="1206586"/>
                  <a:pt x="19098" y="1205919"/>
                  <a:pt x="31767" y="1204871"/>
                </a:cubicBezTo>
                <a:cubicBezTo>
                  <a:pt x="31767" y="1176773"/>
                  <a:pt x="32433" y="1148674"/>
                  <a:pt x="31100" y="1120575"/>
                </a:cubicBezTo>
                <a:cubicBezTo>
                  <a:pt x="30909" y="1115908"/>
                  <a:pt x="22813" y="1110764"/>
                  <a:pt x="17479" y="1107240"/>
                </a:cubicBezTo>
                <a:cubicBezTo>
                  <a:pt x="-4524" y="1092572"/>
                  <a:pt x="-6619" y="1064663"/>
                  <a:pt x="16146" y="1053233"/>
                </a:cubicBezTo>
                <a:cubicBezTo>
                  <a:pt x="31005" y="1045804"/>
                  <a:pt x="32148" y="1036565"/>
                  <a:pt x="32148" y="1023230"/>
                </a:cubicBezTo>
                <a:cubicBezTo>
                  <a:pt x="31957" y="842255"/>
                  <a:pt x="30243" y="661280"/>
                  <a:pt x="32529" y="480400"/>
                </a:cubicBezTo>
                <a:cubicBezTo>
                  <a:pt x="34815" y="300092"/>
                  <a:pt x="121206" y="172171"/>
                  <a:pt x="284084" y="95685"/>
                </a:cubicBezTo>
                <a:cubicBezTo>
                  <a:pt x="291228" y="92351"/>
                  <a:pt x="298752" y="89780"/>
                  <a:pt x="306277" y="87113"/>
                </a:cubicBezTo>
                <a:cubicBezTo>
                  <a:pt x="308373" y="86351"/>
                  <a:pt x="310849" y="86636"/>
                  <a:pt x="317421" y="86160"/>
                </a:cubicBezTo>
                <a:close/>
                <a:moveTo>
                  <a:pt x="612792" y="1197"/>
                </a:moveTo>
                <a:cubicBezTo>
                  <a:pt x="669751" y="1197"/>
                  <a:pt x="729568" y="1197"/>
                  <a:pt x="789386" y="1197"/>
                </a:cubicBezTo>
                <a:cubicBezTo>
                  <a:pt x="805959" y="71206"/>
                  <a:pt x="718996" y="141691"/>
                  <a:pt x="643558" y="124355"/>
                </a:cubicBezTo>
                <a:cubicBezTo>
                  <a:pt x="633080" y="82160"/>
                  <a:pt x="622984" y="42059"/>
                  <a:pt x="612792" y="1197"/>
                </a:cubicBezTo>
                <a:close/>
                <a:moveTo>
                  <a:pt x="485633" y="436"/>
                </a:moveTo>
                <a:cubicBezTo>
                  <a:pt x="532686" y="4722"/>
                  <a:pt x="570310" y="42536"/>
                  <a:pt x="571644" y="90066"/>
                </a:cubicBezTo>
                <a:cubicBezTo>
                  <a:pt x="573072" y="143216"/>
                  <a:pt x="571929" y="196460"/>
                  <a:pt x="571929" y="252658"/>
                </a:cubicBezTo>
                <a:cubicBezTo>
                  <a:pt x="564024" y="253134"/>
                  <a:pt x="558690" y="253706"/>
                  <a:pt x="553356" y="253706"/>
                </a:cubicBezTo>
                <a:cubicBezTo>
                  <a:pt x="497158" y="253801"/>
                  <a:pt x="440865" y="253706"/>
                  <a:pt x="383525" y="253706"/>
                </a:cubicBezTo>
                <a:cubicBezTo>
                  <a:pt x="383525" y="192841"/>
                  <a:pt x="379239" y="133310"/>
                  <a:pt x="384858" y="74731"/>
                </a:cubicBezTo>
                <a:cubicBezTo>
                  <a:pt x="389526" y="26249"/>
                  <a:pt x="436960" y="-4041"/>
                  <a:pt x="485633" y="436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  <a:effectLst>
            <a:outerShdw blurRad="215900" dist="76200" dir="5400000" algn="t" rotWithShape="0">
              <a:schemeClr val="accent1">
                <a:lumMod val="60000"/>
                <a:lumOff val="40000"/>
                <a:alpha val="40000"/>
              </a:schemeClr>
            </a:outerShdw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3" name="任意多边形: 形状 112"/>
          <p:cNvSpPr/>
          <p:nvPr/>
        </p:nvSpPr>
        <p:spPr>
          <a:xfrm>
            <a:off x="10427194" y="4356815"/>
            <a:ext cx="290137" cy="309606"/>
          </a:xfrm>
          <a:custGeom>
            <a:avLst/>
            <a:gdLst>
              <a:gd name="connsiteX0" fmla="*/ 0 w 1428754"/>
              <a:gd name="connsiteY0" fmla="*/ 808064 h 1524630"/>
              <a:gd name="connsiteX1" fmla="*/ 624745 w 1428754"/>
              <a:gd name="connsiteY1" fmla="*/ 808064 h 1524630"/>
              <a:gd name="connsiteX2" fmla="*/ 624745 w 1428754"/>
              <a:gd name="connsiteY2" fmla="*/ 834639 h 1524630"/>
              <a:gd name="connsiteX3" fmla="*/ 624745 w 1428754"/>
              <a:gd name="connsiteY3" fmla="*/ 1465575 h 1524630"/>
              <a:gd name="connsiteX4" fmla="*/ 564642 w 1428754"/>
              <a:gd name="connsiteY4" fmla="*/ 1524630 h 1524630"/>
              <a:gd name="connsiteX5" fmla="*/ 59912 w 1428754"/>
              <a:gd name="connsiteY5" fmla="*/ 1524630 h 1524630"/>
              <a:gd name="connsiteX6" fmla="*/ 95 w 1428754"/>
              <a:gd name="connsiteY6" fmla="*/ 1465003 h 1524630"/>
              <a:gd name="connsiteX7" fmla="*/ 95 w 1428754"/>
              <a:gd name="connsiteY7" fmla="*/ 834067 h 1524630"/>
              <a:gd name="connsiteX8" fmla="*/ 0 w 1428754"/>
              <a:gd name="connsiteY8" fmla="*/ 808064 h 1524630"/>
              <a:gd name="connsiteX9" fmla="*/ 720852 w 1428754"/>
              <a:gd name="connsiteY9" fmla="*/ 720911 h 1524630"/>
              <a:gd name="connsiteX10" fmla="*/ 792003 w 1428754"/>
              <a:gd name="connsiteY10" fmla="*/ 794158 h 1524630"/>
              <a:gd name="connsiteX11" fmla="*/ 1083183 w 1428754"/>
              <a:gd name="connsiteY11" fmla="*/ 1085147 h 1524630"/>
              <a:gd name="connsiteX12" fmla="*/ 1111662 w 1428754"/>
              <a:gd name="connsiteY12" fmla="*/ 1182207 h 1524630"/>
              <a:gd name="connsiteX13" fmla="*/ 972597 w 1428754"/>
              <a:gd name="connsiteY13" fmla="*/ 1225736 h 1524630"/>
              <a:gd name="connsiteX14" fmla="*/ 953262 w 1428754"/>
              <a:gd name="connsiteY14" fmla="*/ 1208115 h 1524630"/>
              <a:gd name="connsiteX15" fmla="*/ 729900 w 1428754"/>
              <a:gd name="connsiteY15" fmla="*/ 983896 h 1524630"/>
              <a:gd name="connsiteX16" fmla="*/ 715041 w 1428754"/>
              <a:gd name="connsiteY16" fmla="*/ 949416 h 1524630"/>
              <a:gd name="connsiteX17" fmla="*/ 714375 w 1428754"/>
              <a:gd name="connsiteY17" fmla="*/ 724054 h 1524630"/>
              <a:gd name="connsiteX18" fmla="*/ 720852 w 1428754"/>
              <a:gd name="connsiteY18" fmla="*/ 720911 h 1524630"/>
              <a:gd name="connsiteX19" fmla="*/ 268795 w 1428754"/>
              <a:gd name="connsiteY19" fmla="*/ 451639 h 1524630"/>
              <a:gd name="connsiteX20" fmla="*/ 356139 w 1428754"/>
              <a:gd name="connsiteY20" fmla="*/ 451639 h 1524630"/>
              <a:gd name="connsiteX21" fmla="*/ 356139 w 1428754"/>
              <a:gd name="connsiteY21" fmla="*/ 537459 h 1524630"/>
              <a:gd name="connsiteX22" fmla="*/ 268795 w 1428754"/>
              <a:gd name="connsiteY22" fmla="*/ 537459 h 1524630"/>
              <a:gd name="connsiteX23" fmla="*/ 268795 w 1428754"/>
              <a:gd name="connsiteY23" fmla="*/ 451639 h 1524630"/>
              <a:gd name="connsiteX24" fmla="*/ 733520 w 1428754"/>
              <a:gd name="connsiteY24" fmla="*/ 405443 h 1524630"/>
              <a:gd name="connsiteX25" fmla="*/ 1333119 w 1428754"/>
              <a:gd name="connsiteY25" fmla="*/ 405538 h 1524630"/>
              <a:gd name="connsiteX26" fmla="*/ 1424178 w 1428754"/>
              <a:gd name="connsiteY26" fmla="*/ 521457 h 1524630"/>
              <a:gd name="connsiteX27" fmla="*/ 1352169 w 1428754"/>
              <a:gd name="connsiteY27" fmla="*/ 582608 h 1524630"/>
              <a:gd name="connsiteX28" fmla="*/ 1323689 w 1428754"/>
              <a:gd name="connsiteY28" fmla="*/ 584036 h 1524630"/>
              <a:gd name="connsiteX29" fmla="*/ 740759 w 1428754"/>
              <a:gd name="connsiteY29" fmla="*/ 584132 h 1524630"/>
              <a:gd name="connsiteX30" fmla="*/ 715137 w 1428754"/>
              <a:gd name="connsiteY30" fmla="*/ 584132 h 1524630"/>
              <a:gd name="connsiteX31" fmla="*/ 715137 w 1428754"/>
              <a:gd name="connsiteY31" fmla="*/ 407348 h 1524630"/>
              <a:gd name="connsiteX32" fmla="*/ 733520 w 1428754"/>
              <a:gd name="connsiteY32" fmla="*/ 405443 h 1524630"/>
              <a:gd name="connsiteX33" fmla="*/ 314420 w 1428754"/>
              <a:gd name="connsiteY33" fmla="*/ 361342 h 1524630"/>
              <a:gd name="connsiteX34" fmla="*/ 226409 w 1428754"/>
              <a:gd name="connsiteY34" fmla="*/ 361532 h 1524630"/>
              <a:gd name="connsiteX35" fmla="*/ 179070 w 1428754"/>
              <a:gd name="connsiteY35" fmla="*/ 409157 h 1524630"/>
              <a:gd name="connsiteX36" fmla="*/ 179070 w 1428754"/>
              <a:gd name="connsiteY36" fmla="*/ 580417 h 1524630"/>
              <a:gd name="connsiteX37" fmla="*/ 226505 w 1428754"/>
              <a:gd name="connsiteY37" fmla="*/ 628518 h 1524630"/>
              <a:gd name="connsiteX38" fmla="*/ 400145 w 1428754"/>
              <a:gd name="connsiteY38" fmla="*/ 628423 h 1524630"/>
              <a:gd name="connsiteX39" fmla="*/ 446627 w 1428754"/>
              <a:gd name="connsiteY39" fmla="*/ 581464 h 1524630"/>
              <a:gd name="connsiteX40" fmla="*/ 446627 w 1428754"/>
              <a:gd name="connsiteY40" fmla="*/ 407824 h 1524630"/>
              <a:gd name="connsiteX41" fmla="*/ 400050 w 1428754"/>
              <a:gd name="connsiteY41" fmla="*/ 361532 h 1524630"/>
              <a:gd name="connsiteX42" fmla="*/ 314420 w 1428754"/>
              <a:gd name="connsiteY42" fmla="*/ 361342 h 1524630"/>
              <a:gd name="connsiteX43" fmla="*/ 58293 w 1428754"/>
              <a:gd name="connsiteY43" fmla="*/ 181795 h 1524630"/>
              <a:gd name="connsiteX44" fmla="*/ 567500 w 1428754"/>
              <a:gd name="connsiteY44" fmla="*/ 181795 h 1524630"/>
              <a:gd name="connsiteX45" fmla="*/ 624745 w 1428754"/>
              <a:gd name="connsiteY45" fmla="*/ 239231 h 1524630"/>
              <a:gd name="connsiteX46" fmla="*/ 624745 w 1428754"/>
              <a:gd name="connsiteY46" fmla="*/ 691288 h 1524630"/>
              <a:gd name="connsiteX47" fmla="*/ 624745 w 1428754"/>
              <a:gd name="connsiteY47" fmla="*/ 716529 h 1524630"/>
              <a:gd name="connsiteX48" fmla="*/ 0 w 1428754"/>
              <a:gd name="connsiteY48" fmla="*/ 716624 h 1524630"/>
              <a:gd name="connsiteX49" fmla="*/ 0 w 1428754"/>
              <a:gd name="connsiteY49" fmla="*/ 616897 h 1524630"/>
              <a:gd name="connsiteX50" fmla="*/ 0 w 1428754"/>
              <a:gd name="connsiteY50" fmla="*/ 240946 h 1524630"/>
              <a:gd name="connsiteX51" fmla="*/ 58293 w 1428754"/>
              <a:gd name="connsiteY51" fmla="*/ 181795 h 1524630"/>
              <a:gd name="connsiteX52" fmla="*/ 217074 w 1428754"/>
              <a:gd name="connsiteY52" fmla="*/ 1107 h 1524630"/>
              <a:gd name="connsiteX53" fmla="*/ 409479 w 1428754"/>
              <a:gd name="connsiteY53" fmla="*/ 1107 h 1524630"/>
              <a:gd name="connsiteX54" fmla="*/ 524541 w 1428754"/>
              <a:gd name="connsiteY54" fmla="*/ 89213 h 1524630"/>
              <a:gd name="connsiteX55" fmla="*/ 98678 w 1428754"/>
              <a:gd name="connsiteY55" fmla="*/ 89213 h 1524630"/>
              <a:gd name="connsiteX56" fmla="*/ 113727 w 1428754"/>
              <a:gd name="connsiteY56" fmla="*/ 59495 h 1524630"/>
              <a:gd name="connsiteX57" fmla="*/ 217074 w 1428754"/>
              <a:gd name="connsiteY57" fmla="*/ 1107 h 152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428754" h="1524630">
                <a:moveTo>
                  <a:pt x="0" y="808064"/>
                </a:moveTo>
                <a:cubicBezTo>
                  <a:pt x="209550" y="808064"/>
                  <a:pt x="415576" y="808064"/>
                  <a:pt x="624745" y="808064"/>
                </a:cubicBezTo>
                <a:cubicBezTo>
                  <a:pt x="624745" y="817779"/>
                  <a:pt x="624745" y="826257"/>
                  <a:pt x="624745" y="834639"/>
                </a:cubicBezTo>
                <a:cubicBezTo>
                  <a:pt x="624745" y="1044951"/>
                  <a:pt x="624745" y="1255263"/>
                  <a:pt x="624745" y="1465575"/>
                </a:cubicBezTo>
                <a:cubicBezTo>
                  <a:pt x="624745" y="1510914"/>
                  <a:pt x="610838" y="1524630"/>
                  <a:pt x="564642" y="1524630"/>
                </a:cubicBezTo>
                <a:cubicBezTo>
                  <a:pt x="396431" y="1524630"/>
                  <a:pt x="228124" y="1524630"/>
                  <a:pt x="59912" y="1524630"/>
                </a:cubicBezTo>
                <a:cubicBezTo>
                  <a:pt x="14383" y="1524630"/>
                  <a:pt x="95" y="1510342"/>
                  <a:pt x="95" y="1465003"/>
                </a:cubicBezTo>
                <a:cubicBezTo>
                  <a:pt x="95" y="1254691"/>
                  <a:pt x="95" y="1044379"/>
                  <a:pt x="95" y="834067"/>
                </a:cubicBezTo>
                <a:cubicBezTo>
                  <a:pt x="0" y="826257"/>
                  <a:pt x="0" y="818351"/>
                  <a:pt x="0" y="808064"/>
                </a:cubicBezTo>
                <a:close/>
                <a:moveTo>
                  <a:pt x="720852" y="720911"/>
                </a:moveTo>
                <a:cubicBezTo>
                  <a:pt x="744569" y="745295"/>
                  <a:pt x="767905" y="770060"/>
                  <a:pt x="792003" y="794158"/>
                </a:cubicBezTo>
                <a:cubicBezTo>
                  <a:pt x="888968" y="891313"/>
                  <a:pt x="985837" y="988373"/>
                  <a:pt x="1083183" y="1085147"/>
                </a:cubicBezTo>
                <a:cubicBezTo>
                  <a:pt x="1110900" y="1112674"/>
                  <a:pt x="1123283" y="1144393"/>
                  <a:pt x="1111662" y="1182207"/>
                </a:cubicBezTo>
                <a:cubicBezTo>
                  <a:pt x="1093470" y="1241547"/>
                  <a:pt x="1021842" y="1263646"/>
                  <a:pt x="972597" y="1225736"/>
                </a:cubicBezTo>
                <a:cubicBezTo>
                  <a:pt x="965739" y="1220402"/>
                  <a:pt x="959453" y="1214306"/>
                  <a:pt x="953262" y="1208115"/>
                </a:cubicBezTo>
                <a:cubicBezTo>
                  <a:pt x="878586" y="1133534"/>
                  <a:pt x="803719" y="1059239"/>
                  <a:pt x="729900" y="983896"/>
                </a:cubicBezTo>
                <a:cubicBezTo>
                  <a:pt x="721614" y="975419"/>
                  <a:pt x="715232" y="961132"/>
                  <a:pt x="715041" y="949416"/>
                </a:cubicBezTo>
                <a:cubicBezTo>
                  <a:pt x="713708" y="874359"/>
                  <a:pt x="714375" y="799207"/>
                  <a:pt x="714375" y="724054"/>
                </a:cubicBezTo>
                <a:cubicBezTo>
                  <a:pt x="716565" y="723102"/>
                  <a:pt x="718756" y="721959"/>
                  <a:pt x="720852" y="720911"/>
                </a:cubicBezTo>
                <a:close/>
                <a:moveTo>
                  <a:pt x="268795" y="451639"/>
                </a:moveTo>
                <a:cubicBezTo>
                  <a:pt x="297656" y="451639"/>
                  <a:pt x="326326" y="451639"/>
                  <a:pt x="356139" y="451639"/>
                </a:cubicBezTo>
                <a:cubicBezTo>
                  <a:pt x="356139" y="480214"/>
                  <a:pt x="356139" y="507551"/>
                  <a:pt x="356139" y="537459"/>
                </a:cubicBezTo>
                <a:cubicBezTo>
                  <a:pt x="326136" y="537459"/>
                  <a:pt x="298132" y="537459"/>
                  <a:pt x="268795" y="537459"/>
                </a:cubicBezTo>
                <a:cubicBezTo>
                  <a:pt x="268795" y="508503"/>
                  <a:pt x="268795" y="481166"/>
                  <a:pt x="268795" y="451639"/>
                </a:cubicBezTo>
                <a:close/>
                <a:moveTo>
                  <a:pt x="733520" y="405443"/>
                </a:moveTo>
                <a:cubicBezTo>
                  <a:pt x="933355" y="405347"/>
                  <a:pt x="1133285" y="405157"/>
                  <a:pt x="1333119" y="405538"/>
                </a:cubicBezTo>
                <a:cubicBezTo>
                  <a:pt x="1399889" y="405633"/>
                  <a:pt x="1443418" y="461545"/>
                  <a:pt x="1424178" y="521457"/>
                </a:cubicBezTo>
                <a:cubicBezTo>
                  <a:pt x="1412938" y="556414"/>
                  <a:pt x="1388078" y="576416"/>
                  <a:pt x="1352169" y="582608"/>
                </a:cubicBezTo>
                <a:cubicBezTo>
                  <a:pt x="1342834" y="584227"/>
                  <a:pt x="1333214" y="584036"/>
                  <a:pt x="1323689" y="584036"/>
                </a:cubicBezTo>
                <a:cubicBezTo>
                  <a:pt x="1129379" y="584132"/>
                  <a:pt x="935069" y="584132"/>
                  <a:pt x="740759" y="584132"/>
                </a:cubicBezTo>
                <a:cubicBezTo>
                  <a:pt x="732949" y="584132"/>
                  <a:pt x="725138" y="584132"/>
                  <a:pt x="715137" y="584132"/>
                </a:cubicBezTo>
                <a:cubicBezTo>
                  <a:pt x="715137" y="523172"/>
                  <a:pt x="715137" y="466212"/>
                  <a:pt x="715137" y="407348"/>
                </a:cubicBezTo>
                <a:cubicBezTo>
                  <a:pt x="721519" y="406681"/>
                  <a:pt x="727519" y="405443"/>
                  <a:pt x="733520" y="405443"/>
                </a:cubicBezTo>
                <a:close/>
                <a:moveTo>
                  <a:pt x="314420" y="361342"/>
                </a:moveTo>
                <a:cubicBezTo>
                  <a:pt x="285083" y="361342"/>
                  <a:pt x="255746" y="360770"/>
                  <a:pt x="226409" y="361532"/>
                </a:cubicBezTo>
                <a:cubicBezTo>
                  <a:pt x="196025" y="362294"/>
                  <a:pt x="179451" y="378582"/>
                  <a:pt x="179070" y="409157"/>
                </a:cubicBezTo>
                <a:cubicBezTo>
                  <a:pt x="178403" y="466212"/>
                  <a:pt x="178403" y="523362"/>
                  <a:pt x="179070" y="580417"/>
                </a:cubicBezTo>
                <a:cubicBezTo>
                  <a:pt x="179451" y="610611"/>
                  <a:pt x="196310" y="628042"/>
                  <a:pt x="226505" y="628518"/>
                </a:cubicBezTo>
                <a:cubicBezTo>
                  <a:pt x="284417" y="629470"/>
                  <a:pt x="342329" y="629470"/>
                  <a:pt x="400145" y="628423"/>
                </a:cubicBezTo>
                <a:cubicBezTo>
                  <a:pt x="428530" y="627946"/>
                  <a:pt x="446246" y="609658"/>
                  <a:pt x="446627" y="581464"/>
                </a:cubicBezTo>
                <a:cubicBezTo>
                  <a:pt x="447485" y="523552"/>
                  <a:pt x="447485" y="465640"/>
                  <a:pt x="446627" y="407824"/>
                </a:cubicBezTo>
                <a:cubicBezTo>
                  <a:pt x="446246" y="379344"/>
                  <a:pt x="428530" y="362294"/>
                  <a:pt x="400050" y="361532"/>
                </a:cubicBezTo>
                <a:cubicBezTo>
                  <a:pt x="371570" y="360675"/>
                  <a:pt x="342995" y="361342"/>
                  <a:pt x="314420" y="361342"/>
                </a:cubicBezTo>
                <a:close/>
                <a:moveTo>
                  <a:pt x="58293" y="181795"/>
                </a:moveTo>
                <a:cubicBezTo>
                  <a:pt x="228029" y="181700"/>
                  <a:pt x="397764" y="181700"/>
                  <a:pt x="567500" y="181795"/>
                </a:cubicBezTo>
                <a:cubicBezTo>
                  <a:pt x="609790" y="181795"/>
                  <a:pt x="624745" y="197035"/>
                  <a:pt x="624745" y="239231"/>
                </a:cubicBezTo>
                <a:cubicBezTo>
                  <a:pt x="624840" y="389917"/>
                  <a:pt x="624745" y="540602"/>
                  <a:pt x="624745" y="691288"/>
                </a:cubicBezTo>
                <a:cubicBezTo>
                  <a:pt x="624745" y="699098"/>
                  <a:pt x="624745" y="707004"/>
                  <a:pt x="624745" y="716529"/>
                </a:cubicBezTo>
                <a:cubicBezTo>
                  <a:pt x="416338" y="716624"/>
                  <a:pt x="209741" y="716624"/>
                  <a:pt x="0" y="716624"/>
                </a:cubicBezTo>
                <a:cubicBezTo>
                  <a:pt x="0" y="681858"/>
                  <a:pt x="0" y="649378"/>
                  <a:pt x="0" y="616897"/>
                </a:cubicBezTo>
                <a:cubicBezTo>
                  <a:pt x="0" y="491548"/>
                  <a:pt x="0" y="366295"/>
                  <a:pt x="0" y="240946"/>
                </a:cubicBezTo>
                <a:cubicBezTo>
                  <a:pt x="0" y="197226"/>
                  <a:pt x="15050" y="181795"/>
                  <a:pt x="58293" y="181795"/>
                </a:cubicBezTo>
                <a:close/>
                <a:moveTo>
                  <a:pt x="217074" y="1107"/>
                </a:moveTo>
                <a:cubicBezTo>
                  <a:pt x="281177" y="-417"/>
                  <a:pt x="345375" y="-322"/>
                  <a:pt x="409479" y="1107"/>
                </a:cubicBezTo>
                <a:cubicBezTo>
                  <a:pt x="461771" y="2345"/>
                  <a:pt x="509777" y="39492"/>
                  <a:pt x="524541" y="89213"/>
                </a:cubicBezTo>
                <a:cubicBezTo>
                  <a:pt x="382618" y="89213"/>
                  <a:pt x="242791" y="89213"/>
                  <a:pt x="98678" y="89213"/>
                </a:cubicBezTo>
                <a:cubicBezTo>
                  <a:pt x="104202" y="78069"/>
                  <a:pt x="107917" y="67972"/>
                  <a:pt x="113727" y="59495"/>
                </a:cubicBezTo>
                <a:cubicBezTo>
                  <a:pt x="138588" y="23300"/>
                  <a:pt x="173164" y="2154"/>
                  <a:pt x="217074" y="1107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  <a:effectLst>
            <a:outerShdw blurRad="215900" dist="76200" dir="5400000" algn="t" rotWithShape="0">
              <a:schemeClr val="accent1">
                <a:lumMod val="60000"/>
                <a:lumOff val="40000"/>
                <a:alpha val="40000"/>
              </a:schemeClr>
            </a:outerShdw>
          </a:effectLst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40" name="图片 39" descr="电脑萤幕画面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27"/>
          <a:stretch>
            <a:fillRect/>
          </a:stretch>
        </p:blipFill>
        <p:spPr>
          <a:xfrm>
            <a:off x="89" y="6260757"/>
            <a:ext cx="12191821" cy="597243"/>
          </a:xfrm>
          <a:prstGeom prst="rect">
            <a:avLst/>
          </a:prstGeom>
        </p:spPr>
      </p:pic>
      <p:sp>
        <p:nvSpPr>
          <p:cNvPr id="117" name="矩形 116"/>
          <p:cNvSpPr/>
          <p:nvPr/>
        </p:nvSpPr>
        <p:spPr>
          <a:xfrm>
            <a:off x="0" y="0"/>
            <a:ext cx="12192000" cy="1831696"/>
          </a:xfrm>
          <a:prstGeom prst="rect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Freeform 5"/>
          <p:cNvSpPr/>
          <p:nvPr/>
        </p:nvSpPr>
        <p:spPr bwMode="auto">
          <a:xfrm>
            <a:off x="9425740" y="-28100"/>
            <a:ext cx="1483274" cy="998633"/>
          </a:xfrm>
          <a:custGeom>
            <a:avLst/>
            <a:gdLst>
              <a:gd name="T0" fmla="*/ 935 w 1870"/>
              <a:gd name="T1" fmla="*/ 541 h 1259"/>
              <a:gd name="T2" fmla="*/ 533 w 1870"/>
              <a:gd name="T3" fmla="*/ 0 h 1259"/>
              <a:gd name="T4" fmla="*/ 0 w 1870"/>
              <a:gd name="T5" fmla="*/ 0 h 1259"/>
              <a:gd name="T6" fmla="*/ 935 w 1870"/>
              <a:gd name="T7" fmla="*/ 1259 h 1259"/>
              <a:gd name="T8" fmla="*/ 1870 w 1870"/>
              <a:gd name="T9" fmla="*/ 0 h 1259"/>
              <a:gd name="T10" fmla="*/ 1336 w 1870"/>
              <a:gd name="T11" fmla="*/ 0 h 1259"/>
              <a:gd name="T12" fmla="*/ 935 w 1870"/>
              <a:gd name="T13" fmla="*/ 541 h 1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70" h="1259">
                <a:moveTo>
                  <a:pt x="935" y="541"/>
                </a:moveTo>
                <a:lnTo>
                  <a:pt x="533" y="0"/>
                </a:lnTo>
                <a:lnTo>
                  <a:pt x="0" y="0"/>
                </a:lnTo>
                <a:lnTo>
                  <a:pt x="935" y="1259"/>
                </a:lnTo>
                <a:lnTo>
                  <a:pt x="1870" y="0"/>
                </a:lnTo>
                <a:lnTo>
                  <a:pt x="1336" y="0"/>
                </a:lnTo>
                <a:lnTo>
                  <a:pt x="935" y="541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+mj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133470" y="188414"/>
            <a:ext cx="5734692" cy="565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8585">
              <a:lnSpc>
                <a:spcPct val="120000"/>
              </a:lnSpc>
            </a:pPr>
            <a:r>
              <a:rPr lang="en-US" altLang="zh-CN" sz="2800" b="1" dirty="0" err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Dalitz</a:t>
            </a:r>
            <a:r>
              <a:rPr lang="en-US" altLang="zh-CN" sz="28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plot analysis</a:t>
            </a:r>
            <a:endParaRPr lang="zh-CN" altLang="en-US" sz="2800" b="1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7" name="图形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5012" y="279893"/>
            <a:ext cx="1891594" cy="511242"/>
          </a:xfrm>
          <a:prstGeom prst="rect">
            <a:avLst/>
          </a:prstGeom>
          <a:effectLst>
            <a:glow rad="12700">
              <a:schemeClr val="bg1">
                <a:alpha val="76000"/>
              </a:schemeClr>
            </a:glow>
          </a:effectLst>
        </p:spPr>
      </p:pic>
      <p:sp>
        <p:nvSpPr>
          <p:cNvPr id="59" name="任意多边形: 形状 58"/>
          <p:cNvSpPr/>
          <p:nvPr/>
        </p:nvSpPr>
        <p:spPr>
          <a:xfrm>
            <a:off x="335394" y="0"/>
            <a:ext cx="676252" cy="930788"/>
          </a:xfrm>
          <a:custGeom>
            <a:avLst/>
            <a:gdLst>
              <a:gd name="connsiteX0" fmla="*/ 0 w 676252"/>
              <a:gd name="connsiteY0" fmla="*/ 0 h 930788"/>
              <a:gd name="connsiteX1" fmla="*/ 676252 w 676252"/>
              <a:gd name="connsiteY1" fmla="*/ 0 h 930788"/>
              <a:gd name="connsiteX2" fmla="*/ 676252 w 676252"/>
              <a:gd name="connsiteY2" fmla="*/ 112590 h 930788"/>
              <a:gd name="connsiteX3" fmla="*/ 676252 w 676252"/>
              <a:gd name="connsiteY3" fmla="*/ 164306 h 930788"/>
              <a:gd name="connsiteX4" fmla="*/ 676252 w 676252"/>
              <a:gd name="connsiteY4" fmla="*/ 164306 h 930788"/>
              <a:gd name="connsiteX5" fmla="*/ 676251 w 676252"/>
              <a:gd name="connsiteY5" fmla="*/ 592662 h 930788"/>
              <a:gd name="connsiteX6" fmla="*/ 338125 w 676252"/>
              <a:gd name="connsiteY6" fmla="*/ 930788 h 930788"/>
              <a:gd name="connsiteX7" fmla="*/ 338126 w 676252"/>
              <a:gd name="connsiteY7" fmla="*/ 930787 h 930788"/>
              <a:gd name="connsiteX8" fmla="*/ 0 w 676252"/>
              <a:gd name="connsiteY8" fmla="*/ 592661 h 930788"/>
              <a:gd name="connsiteX9" fmla="*/ 0 w 676252"/>
              <a:gd name="connsiteY9" fmla="*/ 164306 h 930788"/>
              <a:gd name="connsiteX10" fmla="*/ 0 w 676252"/>
              <a:gd name="connsiteY10" fmla="*/ 112590 h 930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76252" h="930788">
                <a:moveTo>
                  <a:pt x="0" y="0"/>
                </a:moveTo>
                <a:lnTo>
                  <a:pt x="676252" y="0"/>
                </a:lnTo>
                <a:lnTo>
                  <a:pt x="676252" y="112590"/>
                </a:lnTo>
                <a:lnTo>
                  <a:pt x="676252" y="164306"/>
                </a:lnTo>
                <a:lnTo>
                  <a:pt x="676252" y="164306"/>
                </a:lnTo>
                <a:lnTo>
                  <a:pt x="676251" y="592662"/>
                </a:lnTo>
                <a:cubicBezTo>
                  <a:pt x="676251" y="779404"/>
                  <a:pt x="524867" y="930788"/>
                  <a:pt x="338125" y="930788"/>
                </a:cubicBezTo>
                <a:lnTo>
                  <a:pt x="338126" y="930787"/>
                </a:lnTo>
                <a:cubicBezTo>
                  <a:pt x="151384" y="930787"/>
                  <a:pt x="0" y="779403"/>
                  <a:pt x="0" y="592661"/>
                </a:cubicBezTo>
                <a:lnTo>
                  <a:pt x="0" y="164306"/>
                </a:lnTo>
                <a:lnTo>
                  <a:pt x="0" y="112590"/>
                </a:lnTo>
                <a:close/>
              </a:path>
            </a:pathLst>
          </a:custGeom>
          <a:solidFill>
            <a:srgbClr val="004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2" name="椭圆 51"/>
          <p:cNvSpPr/>
          <p:nvPr/>
        </p:nvSpPr>
        <p:spPr>
          <a:xfrm>
            <a:off x="418547" y="306640"/>
            <a:ext cx="509588" cy="509588"/>
          </a:xfrm>
          <a:prstGeom prst="ellipse">
            <a:avLst/>
          </a:prstGeom>
          <a:solidFill>
            <a:srgbClr val="FC6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0" name="图形 5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907" y="134927"/>
            <a:ext cx="758867" cy="291517"/>
          </a:xfrm>
          <a:prstGeom prst="rect">
            <a:avLst/>
          </a:prstGeom>
        </p:spPr>
      </p:pic>
      <p:pic>
        <p:nvPicPr>
          <p:cNvPr id="65" name="图形 6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890" y="417649"/>
            <a:ext cx="440346" cy="33636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E661EA65-3BB4-6BC0-4307-DCF358C684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3776" y="431866"/>
            <a:ext cx="3294372" cy="2525142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F254A30-71FA-B5B7-BC83-99E903A3BB52}"/>
              </a:ext>
            </a:extLst>
          </p:cNvPr>
          <p:cNvSpPr/>
          <p:nvPr/>
        </p:nvSpPr>
        <p:spPr>
          <a:xfrm>
            <a:off x="60960" y="3011999"/>
            <a:ext cx="120808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000" dirty="0"/>
              <a:t>The central region corresponds to the case where all three final particles fly apart with large energy(</a:t>
            </a:r>
            <a:r>
              <a:rPr lang="en-US" altLang="zh-CN" sz="2000" dirty="0" err="1"/>
              <a:t>E</a:t>
            </a:r>
            <a:r>
              <a:rPr lang="en-US" altLang="zh-CN" sz="2000" dirty="0" err="1">
                <a:latin typeface="宋体" panose="02010600030101010101" pitchFamily="2" charset="-122"/>
                <a:ea typeface="宋体" panose="02010600030101010101" pitchFamily="2" charset="-122"/>
              </a:rPr>
              <a:t>≈</a:t>
            </a:r>
            <a:r>
              <a:rPr lang="en-US" altLang="zh-CN" sz="2000" dirty="0" err="1"/>
              <a:t>mB</a:t>
            </a:r>
            <a:r>
              <a:rPr lang="en-US" altLang="zh-CN" sz="2000" dirty="0"/>
              <a:t>/3).</a:t>
            </a:r>
            <a:endParaRPr lang="zh-CN" altLang="en-US" sz="2000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318CEBE-FA4E-2169-CDBB-8E24153C9CCF}"/>
              </a:ext>
            </a:extLst>
          </p:cNvPr>
          <p:cNvSpPr/>
          <p:nvPr/>
        </p:nvSpPr>
        <p:spPr>
          <a:xfrm>
            <a:off x="60960" y="3839440"/>
            <a:ext cx="121918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The corners correspond to the case in which one of final particles is approximately at rest (i.e. soft), and the other two fly back-to-back with large energy (E 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≈</a:t>
            </a:r>
            <a:r>
              <a:rPr lang="en-US" altLang="zh-CN" sz="2000" dirty="0" err="1"/>
              <a:t>mB</a:t>
            </a:r>
            <a:r>
              <a:rPr lang="en-US" altLang="zh-CN" sz="2000" dirty="0"/>
              <a:t>/2).</a:t>
            </a:r>
            <a:endParaRPr lang="zh-CN" altLang="en-US" sz="200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C63C7B3-6CC3-379E-72A8-099B4C78E6A5}"/>
              </a:ext>
            </a:extLst>
          </p:cNvPr>
          <p:cNvSpPr/>
          <p:nvPr/>
        </p:nvSpPr>
        <p:spPr>
          <a:xfrm>
            <a:off x="0" y="5023851"/>
            <a:ext cx="118923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000" dirty="0"/>
              <a:t>The central part of the edge corresponds to the case in which two particles move collinearly with large energy and the other energetic particle recoils back.</a:t>
            </a:r>
            <a:endParaRPr lang="zh-CN" altLang="en-US" sz="20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AB2702A-0397-12BA-B11F-8BC62BC213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1552" y="5800175"/>
            <a:ext cx="993734" cy="3535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83C79F5-B021-C3A4-1D04-6E025ACCEC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09045" y="4311418"/>
            <a:ext cx="1249788" cy="24995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A237317-CCE9-488D-F09F-3B30F345AF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65495" y="2220881"/>
            <a:ext cx="1207113" cy="74987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/>
          <p:nvPr/>
        </p:nvSpPr>
        <p:spPr bwMode="auto">
          <a:xfrm>
            <a:off x="9425740" y="-28100"/>
            <a:ext cx="1483274" cy="998633"/>
          </a:xfrm>
          <a:custGeom>
            <a:avLst/>
            <a:gdLst>
              <a:gd name="T0" fmla="*/ 935 w 1870"/>
              <a:gd name="T1" fmla="*/ 541 h 1259"/>
              <a:gd name="T2" fmla="*/ 533 w 1870"/>
              <a:gd name="T3" fmla="*/ 0 h 1259"/>
              <a:gd name="T4" fmla="*/ 0 w 1870"/>
              <a:gd name="T5" fmla="*/ 0 h 1259"/>
              <a:gd name="T6" fmla="*/ 935 w 1870"/>
              <a:gd name="T7" fmla="*/ 1259 h 1259"/>
              <a:gd name="T8" fmla="*/ 1870 w 1870"/>
              <a:gd name="T9" fmla="*/ 0 h 1259"/>
              <a:gd name="T10" fmla="*/ 1336 w 1870"/>
              <a:gd name="T11" fmla="*/ 0 h 1259"/>
              <a:gd name="T12" fmla="*/ 935 w 1870"/>
              <a:gd name="T13" fmla="*/ 541 h 1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70" h="1259">
                <a:moveTo>
                  <a:pt x="935" y="541"/>
                </a:moveTo>
                <a:lnTo>
                  <a:pt x="533" y="0"/>
                </a:lnTo>
                <a:lnTo>
                  <a:pt x="0" y="0"/>
                </a:lnTo>
                <a:lnTo>
                  <a:pt x="935" y="1259"/>
                </a:lnTo>
                <a:lnTo>
                  <a:pt x="1870" y="0"/>
                </a:lnTo>
                <a:lnTo>
                  <a:pt x="1336" y="0"/>
                </a:lnTo>
                <a:lnTo>
                  <a:pt x="935" y="541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+mj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133470" y="188414"/>
            <a:ext cx="5734692" cy="565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8585">
              <a:lnSpc>
                <a:spcPct val="120000"/>
              </a:lnSpc>
            </a:pPr>
            <a:r>
              <a:rPr lang="en-US" altLang="zh-CN" sz="2800" b="1" dirty="0">
                <a:solidFill>
                  <a:srgbClr val="008C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Center region</a:t>
            </a:r>
          </a:p>
        </p:txBody>
      </p:sp>
      <p:pic>
        <p:nvPicPr>
          <p:cNvPr id="34" name="图形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5012" y="279893"/>
            <a:ext cx="1891594" cy="511242"/>
          </a:xfrm>
          <a:prstGeom prst="rect">
            <a:avLst/>
          </a:prstGeom>
          <a:effectLst>
            <a:glow rad="12700">
              <a:schemeClr val="bg1">
                <a:alpha val="76000"/>
              </a:schemeClr>
            </a:glow>
          </a:effec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17C7B69-1E28-FD8D-A2E2-235F28BE1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799" y="1663850"/>
            <a:ext cx="1756707" cy="135644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F96A74D-CD78-5F06-68DB-A5F54BEF7B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2047" y="946413"/>
            <a:ext cx="2487385" cy="253160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A0CDEF9-4DA9-F4F7-D1E1-5FA22C846F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9730" y="1391382"/>
            <a:ext cx="3713985" cy="179465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2205D42-CC57-B079-BE4B-4BA1EF344D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4577" y="1925398"/>
            <a:ext cx="780356" cy="9632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A05D888-A576-45CA-C9C2-903DD1098D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1337" y="2032838"/>
            <a:ext cx="780356" cy="96325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81E8E31-5EC6-6B60-40A9-B89659EC1D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646" y="4140083"/>
            <a:ext cx="11847755" cy="495534"/>
          </a:xfrm>
          <a:prstGeom prst="rect">
            <a:avLst/>
          </a:prstGeom>
        </p:spPr>
      </p:pic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294E6406-325E-B4B3-CF06-FB20628B9F4D}"/>
              </a:ext>
            </a:extLst>
          </p:cNvPr>
          <p:cNvCxnSpPr/>
          <p:nvPr/>
        </p:nvCxnSpPr>
        <p:spPr>
          <a:xfrm flipV="1">
            <a:off x="3058758" y="3836894"/>
            <a:ext cx="577327" cy="3442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40">
            <a:extLst>
              <a:ext uri="{FF2B5EF4-FFF2-40B4-BE49-F238E27FC236}">
                <a16:creationId xmlns:a16="http://schemas.microsoft.com/office/drawing/2014/main" id="{942B33F6-3274-C4BA-3E8F-58F44367E416}"/>
              </a:ext>
            </a:extLst>
          </p:cNvPr>
          <p:cNvCxnSpPr/>
          <p:nvPr/>
        </p:nvCxnSpPr>
        <p:spPr>
          <a:xfrm flipH="1" flipV="1">
            <a:off x="6559673" y="3929449"/>
            <a:ext cx="829668" cy="25169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矩形 41">
            <a:extLst>
              <a:ext uri="{FF2B5EF4-FFF2-40B4-BE49-F238E27FC236}">
                <a16:creationId xmlns:a16="http://schemas.microsoft.com/office/drawing/2014/main" id="{B2ECD326-2B2A-1ABA-AFFC-756DC1766239}"/>
              </a:ext>
            </a:extLst>
          </p:cNvPr>
          <p:cNvSpPr/>
          <p:nvPr/>
        </p:nvSpPr>
        <p:spPr>
          <a:xfrm>
            <a:off x="4172939" y="3573101"/>
            <a:ext cx="18405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84200" hangingPunct="0"/>
            <a:r>
              <a:rPr lang="en-US" altLang="zh-CN" sz="2400" kern="0" dirty="0">
                <a:solidFill>
                  <a:srgbClr val="FC624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Hard kernels</a:t>
            </a:r>
            <a:endParaRPr lang="zh-CN" altLang="en-US" sz="2400" kern="0" dirty="0">
              <a:solidFill>
                <a:srgbClr val="FC624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Helvetica Ligh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In this region, two hard gluons are needed, so this contributions should be power suppressed.…">
                <a:extLst>
                  <a:ext uri="{FF2B5EF4-FFF2-40B4-BE49-F238E27FC236}">
                    <a16:creationId xmlns:a16="http://schemas.microsoft.com/office/drawing/2014/main" id="{3D888DE3-0F08-B7CB-DBCD-EE567EC335BB}"/>
                  </a:ext>
                </a:extLst>
              </p:cNvPr>
              <p:cNvSpPr txBox="1"/>
              <p:nvPr/>
            </p:nvSpPr>
            <p:spPr>
              <a:xfrm>
                <a:off x="278909" y="4833581"/>
                <a:ext cx="11735389" cy="157992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/>
              <a:p>
                <a:pPr marL="342900" indent="-342900" defTabSz="457200" hangingPunct="0">
                  <a:buSzPct val="45000"/>
                  <a:buFont typeface="Wingdings" panose="05000000000000000000" pitchFamily="2" charset="2"/>
                  <a:buChar char="Ø"/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lang="en-US" sz="2400" kern="0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In this region, two </a:t>
                </a:r>
                <a:r>
                  <a:rPr lang="en-US" sz="2400" kern="0" dirty="0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hard gluons </a:t>
                </a:r>
                <a:r>
                  <a:rPr lang="en-US" sz="2400" kern="0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are needed, so this contributions should be both </a:t>
                </a:r>
                <a14:m>
                  <m:oMath xmlns:m="http://schemas.openxmlformats.org/officeDocument/2006/math">
                    <m:r>
                      <a:rPr lang="en-US" sz="240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𝛼</m:t>
                    </m:r>
                    <m:r>
                      <a:rPr lang="en-US" sz="240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𝑠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Arial"/>
                    <a:ea typeface="Cambria Math" panose="02040503050406030204" pitchFamily="18" charset="0"/>
                    <a:cs typeface="Arial"/>
                    <a:sym typeface="Arial"/>
                  </a:rPr>
                  <a:t>- and </a:t>
                </a:r>
                <a:r>
                  <a:rPr lang="en-US" sz="2400" kern="0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power-suppressed.</a:t>
                </a:r>
              </a:p>
              <a:p>
                <a:pPr marL="342900" indent="-342900" defTabSz="457200" hangingPunct="0">
                  <a:buSzPct val="45000"/>
                  <a:buFont typeface="Wingdings" panose="05000000000000000000" pitchFamily="2" charset="2"/>
                  <a:buChar char="Ø"/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lang="en-US" sz="2400" kern="0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Totally, there are 256 Feynman diagrams with complex Kinematics, we are in progress for  about 5 years.</a:t>
                </a:r>
                <a:endParaRPr sz="2400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3" name="In this region, two hard gluons are needed, so this contributions should be power suppressed.…">
                <a:extLst>
                  <a:ext uri="{FF2B5EF4-FFF2-40B4-BE49-F238E27FC236}">
                    <a16:creationId xmlns:a16="http://schemas.microsoft.com/office/drawing/2014/main" id="{3D888DE3-0F08-B7CB-DBCD-EE567EC335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909" y="4833581"/>
                <a:ext cx="11735389" cy="1579920"/>
              </a:xfrm>
              <a:prstGeom prst="rect">
                <a:avLst/>
              </a:prstGeom>
              <a:blipFill>
                <a:blip r:embed="rId10"/>
                <a:stretch>
                  <a:fillRect l="-260" t="-1931" r="-52" b="-849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04A148A-7D8A-B0E6-70AF-3EB88BD10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0108" y="90181"/>
            <a:ext cx="1926503" cy="5486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3483C49D-ACFA-A68E-A362-AA8679153C65}"/>
                  </a:ext>
                </a:extLst>
              </p:cNvPr>
              <p:cNvSpPr txBox="1"/>
              <p:nvPr/>
            </p:nvSpPr>
            <p:spPr>
              <a:xfrm>
                <a:off x="491036" y="1196437"/>
                <a:ext cx="10392323" cy="45243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 defTabSz="584200" hangingPunct="0">
                  <a:buFont typeface="Wingdings" panose="05000000000000000000" pitchFamily="2" charset="2"/>
                  <a:buChar char="Ø"/>
                </a:pPr>
                <a:r>
                  <a:rPr lang="en-US" altLang="zh-CN" sz="2400" kern="0" dirty="0">
                    <a:solidFill>
                      <a:srgbClr val="000000"/>
                    </a:solidFill>
                    <a:latin typeface="+mn-ea"/>
                    <a:cs typeface="Arial"/>
                    <a:sym typeface="Helvetica Light"/>
                  </a:rPr>
                  <a:t>It is known that the </a:t>
                </a:r>
                <a:r>
                  <a:rPr lang="en-US" altLang="zh-CN" sz="2400" kern="0" dirty="0" err="1">
                    <a:solidFill>
                      <a:srgbClr val="000000"/>
                    </a:solidFill>
                    <a:latin typeface="+mn-ea"/>
                    <a:cs typeface="Arial"/>
                    <a:sym typeface="Helvetica Light"/>
                  </a:rPr>
                  <a:t>nonresonant</a:t>
                </a:r>
                <a:r>
                  <a:rPr lang="en-US" altLang="zh-CN" sz="2400" kern="0" dirty="0">
                    <a:solidFill>
                      <a:srgbClr val="000000"/>
                    </a:solidFill>
                    <a:latin typeface="+mn-ea"/>
                    <a:cs typeface="Arial"/>
                    <a:sym typeface="Helvetica Light"/>
                  </a:rPr>
                  <a:t> signal in </a:t>
                </a:r>
                <a:r>
                  <a:rPr lang="en-US" altLang="zh-CN" sz="2400" kern="0" dirty="0">
                    <a:solidFill>
                      <a:srgbClr val="FF0000"/>
                    </a:solidFill>
                    <a:latin typeface="+mn-ea"/>
                    <a:cs typeface="Arial"/>
                    <a:sym typeface="Helvetica Light"/>
                  </a:rPr>
                  <a:t>charm</a:t>
                </a:r>
                <a:r>
                  <a:rPr lang="en-US" altLang="zh-CN" sz="2400" kern="0" dirty="0">
                    <a:solidFill>
                      <a:srgbClr val="000000"/>
                    </a:solidFill>
                    <a:latin typeface="+mn-ea"/>
                    <a:cs typeface="Arial"/>
                    <a:sym typeface="Helvetica Light"/>
                  </a:rPr>
                  <a:t> decays is small, less than 10% ;</a:t>
                </a:r>
              </a:p>
              <a:p>
                <a:pPr marL="571500" indent="-571500" defTabSz="584200" hangingPunct="0">
                  <a:buFont typeface="Wingdings" panose="05000000000000000000" pitchFamily="2" charset="2"/>
                  <a:buChar char="Ø"/>
                </a:pPr>
                <a:endParaRPr lang="en-US" altLang="zh-CN" sz="2400" kern="0" dirty="0">
                  <a:solidFill>
                    <a:srgbClr val="000000"/>
                  </a:solidFill>
                  <a:latin typeface="+mn-ea"/>
                  <a:cs typeface="Arial"/>
                  <a:sym typeface="Helvetica Light"/>
                </a:endParaRPr>
              </a:p>
              <a:p>
                <a:pPr marL="571500" indent="-571500" defTabSz="584200" hangingPunct="0">
                  <a:buFont typeface="Wingdings" panose="05000000000000000000" pitchFamily="2" charset="2"/>
                  <a:buChar char="Ø"/>
                </a:pPr>
                <a:r>
                  <a:rPr lang="en-US" altLang="zh-CN" sz="2400" kern="0" dirty="0">
                    <a:solidFill>
                      <a:srgbClr val="000000"/>
                    </a:solidFill>
                    <a:latin typeface="+mn-ea"/>
                    <a:cs typeface="Arial"/>
                    <a:sym typeface="Helvetica Light"/>
                  </a:rPr>
                  <a:t>We see that the </a:t>
                </a:r>
                <a:r>
                  <a:rPr lang="en-US" altLang="zh-CN" sz="2400" kern="0" dirty="0" err="1">
                    <a:solidFill>
                      <a:srgbClr val="000000"/>
                    </a:solidFill>
                    <a:latin typeface="+mn-ea"/>
                    <a:cs typeface="Arial"/>
                    <a:sym typeface="Helvetica Light"/>
                  </a:rPr>
                  <a:t>nonresonant</a:t>
                </a:r>
                <a:r>
                  <a:rPr lang="en-US" altLang="zh-CN" sz="2400" kern="0" dirty="0">
                    <a:solidFill>
                      <a:srgbClr val="000000"/>
                    </a:solidFill>
                    <a:latin typeface="+mn-ea"/>
                    <a:cs typeface="Arial"/>
                    <a:sym typeface="Helvetica Light"/>
                  </a:rPr>
                  <a:t> fraction is about (</a:t>
                </a:r>
                <a:r>
                  <a:rPr lang="de-DE" altLang="zh-CN" sz="2400" kern="0" dirty="0">
                    <a:solidFill>
                      <a:srgbClr val="000000"/>
                    </a:solidFill>
                    <a:latin typeface="+mn-ea"/>
                    <a:cs typeface="Arial"/>
                    <a:sym typeface="Helvetica Light"/>
                  </a:rPr>
                  <a:t>70–100)% in </a:t>
                </a:r>
                <a14:m>
                  <m:oMath xmlns:m="http://schemas.openxmlformats.org/officeDocument/2006/math">
                    <m:r>
                      <a:rPr lang="de-DE" altLang="zh-CN" sz="2400" i="1" kern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Helvetica Light"/>
                      </a:rPr>
                      <m:t>𝐵</m:t>
                    </m:r>
                    <m:r>
                      <a:rPr lang="de-DE" altLang="zh-CN" sz="2400" i="1" kern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Helvetica Light"/>
                      </a:rPr>
                      <m:t> →</m:t>
                    </m:r>
                    <m:r>
                      <a:rPr lang="de-DE" altLang="zh-CN" sz="2400" i="1" kern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Helvetica Light"/>
                      </a:rPr>
                      <m:t>𝐾𝐾𝐾</m:t>
                    </m:r>
                    <m:r>
                      <a:rPr lang="de-DE" altLang="zh-CN" sz="2400" i="1" kern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Helvetica Light"/>
                      </a:rPr>
                      <m:t> </m:t>
                    </m:r>
                  </m:oMath>
                </a14:m>
                <a:r>
                  <a:rPr lang="de-DE" altLang="zh-CN" sz="2400" kern="0" dirty="0">
                    <a:solidFill>
                      <a:srgbClr val="000000"/>
                    </a:solidFill>
                    <a:latin typeface="+mn-ea"/>
                    <a:cs typeface="Arial"/>
                    <a:sym typeface="Helvetica Light"/>
                  </a:rPr>
                  <a:t>decays; </a:t>
                </a:r>
              </a:p>
              <a:p>
                <a:pPr marL="571500" indent="-571500" defTabSz="584200" hangingPunct="0">
                  <a:buFont typeface="Wingdings" panose="05000000000000000000" pitchFamily="2" charset="2"/>
                  <a:buChar char="Ø"/>
                </a:pPr>
                <a:endParaRPr lang="de-DE" altLang="zh-CN" sz="2400" kern="0" dirty="0">
                  <a:solidFill>
                    <a:srgbClr val="000000"/>
                  </a:solidFill>
                  <a:latin typeface="+mn-ea"/>
                  <a:cs typeface="Arial"/>
                  <a:sym typeface="Helvetica Light"/>
                </a:endParaRPr>
              </a:p>
              <a:p>
                <a:pPr marL="571500" indent="-571500" defTabSz="584200" hangingPunct="0">
                  <a:buFont typeface="Wingdings" panose="05000000000000000000" pitchFamily="2" charset="2"/>
                  <a:buChar char="Ø"/>
                </a:pPr>
                <a:r>
                  <a:rPr lang="de-DE" altLang="zh-CN" sz="2400" kern="0" dirty="0">
                    <a:solidFill>
                      <a:srgbClr val="000000"/>
                    </a:solidFill>
                    <a:latin typeface="+mn-ea"/>
                    <a:cs typeface="Arial"/>
                    <a:sym typeface="Helvetica Light"/>
                  </a:rPr>
                  <a:t>Non-resonant contributions share about 17–40% in </a:t>
                </a:r>
                <a14:m>
                  <m:oMath xmlns:m="http://schemas.openxmlformats.org/officeDocument/2006/math">
                    <m:r>
                      <a:rPr lang="en-US" altLang="zh-CN" sz="24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Helvetica Light"/>
                      </a:rPr>
                      <m:t>𝐵</m:t>
                    </m:r>
                    <m:r>
                      <a:rPr lang="en-US" altLang="zh-CN" sz="24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Helvetica Light"/>
                      </a:rPr>
                      <m:t>→</m:t>
                    </m:r>
                    <m:r>
                      <a:rPr lang="en-US" altLang="zh-CN" sz="24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Helvetica Light"/>
                      </a:rPr>
                      <m:t>𝐾</m:t>
                    </m:r>
                    <m:r>
                      <a:rPr lang="zh-CN" altLang="en-US" sz="24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Helvetica Light"/>
                      </a:rPr>
                      <m:t>𝜋𝜋</m:t>
                    </m:r>
                  </m:oMath>
                </a14:m>
                <a:r>
                  <a:rPr lang="en-US" altLang="zh-CN" sz="2400" kern="0" dirty="0">
                    <a:solidFill>
                      <a:srgbClr val="000000"/>
                    </a:solidFill>
                    <a:latin typeface="+mn-ea"/>
                    <a:cs typeface="Arial"/>
                    <a:sym typeface="Helvetica Light"/>
                  </a:rPr>
                  <a:t>decays;</a:t>
                </a:r>
              </a:p>
              <a:p>
                <a:pPr marL="571500" indent="-571500" defTabSz="584200" hangingPunct="0">
                  <a:buFont typeface="Wingdings" panose="05000000000000000000" pitchFamily="2" charset="2"/>
                  <a:buChar char="Ø"/>
                </a:pPr>
                <a:endParaRPr lang="en-US" altLang="zh-CN" sz="2400" kern="0" dirty="0">
                  <a:solidFill>
                    <a:srgbClr val="000000"/>
                  </a:solidFill>
                  <a:latin typeface="+mn-ea"/>
                  <a:cs typeface="Arial"/>
                  <a:sym typeface="Helvetica Light"/>
                </a:endParaRPr>
              </a:p>
              <a:p>
                <a:pPr marL="571500" indent="-571500" defTabSz="584200" hangingPunct="0">
                  <a:buFont typeface="Wingdings" panose="05000000000000000000" pitchFamily="2" charset="2"/>
                  <a:buChar char="Ø"/>
                </a:pPr>
                <a:r>
                  <a:rPr lang="en-US" altLang="zh-CN" sz="2400" kern="0" dirty="0">
                    <a:solidFill>
                      <a:srgbClr val="000000"/>
                    </a:solidFill>
                    <a:latin typeface="+mn-ea"/>
                    <a:cs typeface="Arial"/>
                    <a:sym typeface="Helvetica Light"/>
                  </a:rPr>
                  <a:t>The fraction is about 35% in the</a:t>
                </a:r>
                <a14:m>
                  <m:oMath xmlns:m="http://schemas.openxmlformats.org/officeDocument/2006/math">
                    <m:r>
                      <a:rPr lang="en-US" altLang="zh-CN" sz="2400" i="1" kern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Helvetica Light"/>
                      </a:rPr>
                      <m:t> </m:t>
                    </m:r>
                    <m:r>
                      <a:rPr lang="en-US" altLang="zh-CN" sz="2400" i="1" kern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Helvetica Light"/>
                      </a:rPr>
                      <m:t>𝐵</m:t>
                    </m:r>
                    <m:r>
                      <a:rPr lang="en-US" altLang="zh-CN" sz="2400" i="1" kern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Helvetica Light"/>
                      </a:rPr>
                      <m:t> →</m:t>
                    </m:r>
                    <m:r>
                      <a:rPr lang="el-GR" altLang="zh-CN" sz="2400" i="1" kern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Helvetica Light"/>
                      </a:rPr>
                      <m:t>𝜋𝜋𝜋</m:t>
                    </m:r>
                    <m:r>
                      <a:rPr lang="en-US" altLang="zh-CN" sz="2400" i="1" kern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Helvetica Light"/>
                      </a:rPr>
                      <m:t> </m:t>
                    </m:r>
                  </m:oMath>
                </a14:m>
                <a:r>
                  <a:rPr lang="en-US" altLang="zh-CN" sz="2400" kern="0" dirty="0">
                    <a:solidFill>
                      <a:srgbClr val="000000"/>
                    </a:solidFill>
                    <a:latin typeface="+mn-ea"/>
                    <a:cs typeface="Arial"/>
                    <a:sym typeface="Helvetica Light"/>
                  </a:rPr>
                  <a:t>decay. </a:t>
                </a:r>
              </a:p>
              <a:p>
                <a:pPr marL="571500" indent="-571500" defTabSz="584200" hangingPunct="0">
                  <a:buFont typeface="Wingdings" panose="05000000000000000000" pitchFamily="2" charset="2"/>
                  <a:buChar char="Ø"/>
                </a:pPr>
                <a:endParaRPr lang="en-US" altLang="zh-CN" sz="2400" kern="0" dirty="0">
                  <a:solidFill>
                    <a:srgbClr val="000000"/>
                  </a:solidFill>
                  <a:latin typeface="+mn-ea"/>
                  <a:cs typeface="Arial"/>
                  <a:sym typeface="Helvetica Light"/>
                </a:endParaRPr>
              </a:p>
              <a:p>
                <a:pPr marL="571500" indent="-571500" defTabSz="584200" hangingPunct="0">
                  <a:buFont typeface="Wingdings" panose="05000000000000000000" pitchFamily="2" charset="2"/>
                  <a:buChar char="Ø"/>
                </a:pPr>
                <a:r>
                  <a:rPr lang="en-US" altLang="zh-CN" sz="2400" kern="0" dirty="0">
                    <a:solidFill>
                      <a:srgbClr val="000000"/>
                    </a:solidFill>
                    <a:latin typeface="+mn-ea"/>
                    <a:cs typeface="Arial"/>
                    <a:sym typeface="Helvetica Light"/>
                  </a:rPr>
                  <a:t>Hence, the </a:t>
                </a:r>
                <a:r>
                  <a:rPr lang="en-US" altLang="zh-CN" sz="2400" kern="0" dirty="0" err="1">
                    <a:solidFill>
                      <a:srgbClr val="000000"/>
                    </a:solidFill>
                    <a:latin typeface="+mn-ea"/>
                    <a:cs typeface="Arial"/>
                    <a:sym typeface="Helvetica Light"/>
                  </a:rPr>
                  <a:t>nonresonant</a:t>
                </a:r>
                <a:r>
                  <a:rPr lang="en-US" altLang="zh-CN" sz="2400" kern="0" dirty="0">
                    <a:solidFill>
                      <a:srgbClr val="000000"/>
                    </a:solidFill>
                    <a:latin typeface="+mn-ea"/>
                    <a:cs typeface="Arial"/>
                    <a:sym typeface="Helvetica Light"/>
                  </a:rPr>
                  <a:t> three-body decays play an essential role in penguin-dominated </a:t>
                </a:r>
                <a14:m>
                  <m:oMath xmlns:m="http://schemas.openxmlformats.org/officeDocument/2006/math">
                    <m:r>
                      <a:rPr lang="en-US" altLang="zh-CN" sz="2400" i="1" kern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Helvetica Light"/>
                      </a:rPr>
                      <m:t>𝐵</m:t>
                    </m:r>
                  </m:oMath>
                </a14:m>
                <a:r>
                  <a:rPr lang="en-US" altLang="zh-CN" sz="2400" kern="0" dirty="0">
                    <a:solidFill>
                      <a:srgbClr val="000000"/>
                    </a:solidFill>
                    <a:latin typeface="+mn-ea"/>
                    <a:cs typeface="Arial"/>
                    <a:sym typeface="Helvetica Light"/>
                  </a:rPr>
                  <a:t> decays. For example </a:t>
                </a:r>
                <a14:m>
                  <m:oMath xmlns:m="http://schemas.openxmlformats.org/officeDocument/2006/math">
                    <m:r>
                      <a:rPr lang="de-DE" altLang="zh-CN" sz="2400" i="1" kern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Helvetica Light"/>
                      </a:rPr>
                      <m:t>𝐵</m:t>
                    </m:r>
                    <m:r>
                      <a:rPr lang="de-DE" altLang="zh-CN" sz="2400" i="1" kern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Helvetica Light"/>
                      </a:rPr>
                      <m:t> →</m:t>
                    </m:r>
                    <m:r>
                      <a:rPr lang="de-DE" altLang="zh-CN" sz="2400" i="1" kern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Helvetica Light"/>
                      </a:rPr>
                      <m:t>𝐾𝐾𝐾</m:t>
                    </m:r>
                    <m:r>
                      <a:rPr lang="de-DE" altLang="zh-CN" sz="2400" i="1" kern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Helvetica Light"/>
                      </a:rPr>
                      <m:t> </m:t>
                    </m:r>
                  </m:oMath>
                </a14:m>
                <a:r>
                  <a:rPr lang="de-DE" altLang="zh-CN" sz="2400" kern="0" dirty="0">
                    <a:solidFill>
                      <a:srgbClr val="000000"/>
                    </a:solidFill>
                    <a:latin typeface="+mn-ea"/>
                    <a:cs typeface="Arial"/>
                    <a:sym typeface="Helvetica Light"/>
                  </a:rPr>
                  <a:t>decays.</a:t>
                </a:r>
                <a:endParaRPr lang="zh-CN" altLang="en-US" sz="2400" kern="0" dirty="0">
                  <a:solidFill>
                    <a:srgbClr val="000000"/>
                  </a:solidFill>
                  <a:latin typeface="+mn-ea"/>
                  <a:cs typeface="Arial"/>
                  <a:sym typeface="Helvetica Light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3483C49D-ACFA-A68E-A362-AA8679153C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036" y="1196437"/>
                <a:ext cx="10392323" cy="4524315"/>
              </a:xfrm>
              <a:prstGeom prst="rect">
                <a:avLst/>
              </a:prstGeom>
              <a:blipFill>
                <a:blip r:embed="rId3"/>
                <a:stretch>
                  <a:fillRect l="-822" t="-943" r="-1408" b="-22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166531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3304</TotalTime>
  <Words>2743</Words>
  <Application>Microsoft Office PowerPoint</Application>
  <PresentationFormat>宽屏</PresentationFormat>
  <Paragraphs>270</Paragraphs>
  <Slides>39</Slides>
  <Notes>12</Notes>
  <HiddenSlides>0</HiddenSlides>
  <MMClips>0</MMClips>
  <ScaleCrop>false</ScaleCrop>
  <HeadingPairs>
    <vt:vector size="8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9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66" baseType="lpstr">
      <vt:lpstr>Wingdings</vt:lpstr>
      <vt:lpstr>微软雅黑 Light</vt:lpstr>
      <vt:lpstr>等线</vt:lpstr>
      <vt:lpstr>Arial</vt:lpstr>
      <vt:lpstr>微软雅黑</vt:lpstr>
      <vt:lpstr>Cambria Math</vt:lpstr>
      <vt:lpstr>宋体</vt:lpstr>
      <vt:lpstr>Helvetica Light</vt:lpstr>
      <vt:lpstr>隶书</vt:lpstr>
      <vt:lpstr>Symbol</vt:lpstr>
      <vt:lpstr>Helvetica</vt:lpstr>
      <vt:lpstr>-apple-system</vt:lpstr>
      <vt:lpstr>Times New Roman</vt:lpstr>
      <vt:lpstr>Calibri</vt:lpstr>
      <vt:lpstr>等线 Light</vt:lpstr>
      <vt:lpstr>Apple Symbols</vt:lpstr>
      <vt:lpstr>Gill Sans</vt:lpstr>
      <vt:lpstr>自定义设计方案</vt:lpstr>
      <vt:lpstr>1_自定义设计方案</vt:lpstr>
      <vt:lpstr>2_自定义设计方案</vt:lpstr>
      <vt:lpstr>3_自定义设计方案</vt:lpstr>
      <vt:lpstr>4_自定义设计方案</vt:lpstr>
      <vt:lpstr>Office 主题​​</vt:lpstr>
      <vt:lpstr>包图主题2</vt:lpstr>
      <vt:lpstr>1_Office 主题​​</vt:lpstr>
      <vt:lpstr>White</vt:lpstr>
      <vt:lpstr>方程式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Numerical Results</vt:lpstr>
      <vt:lpstr>S-wave form factor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A6472</dc:creator>
  <cp:lastModifiedBy>z'z't</cp:lastModifiedBy>
  <cp:revision>77</cp:revision>
  <dcterms:created xsi:type="dcterms:W3CDTF">2021-03-01T02:19:00Z</dcterms:created>
  <dcterms:modified xsi:type="dcterms:W3CDTF">2023-11-25T13:48:20Z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BE650693E5474A66BE75DD413EF50F9D</vt:lpwstr>
  </property>
  <property fmtid="{D5CDD505-2E9C-101B-9397-08002B2CF9AE}" pid="3" name="KSOProductBuildVer">
    <vt:lpwstr>2052-11.1.0.11339</vt:lpwstr>
  </property>
</Properties>
</file>