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1" r:id="rId2"/>
    <p:sldMasterId id="2147483677" r:id="rId3"/>
  </p:sldMasterIdLst>
  <p:notesMasterIdLst>
    <p:notesMasterId r:id="rId42"/>
  </p:notesMasterIdLst>
  <p:handoutMasterIdLst>
    <p:handoutMasterId r:id="rId43"/>
  </p:handoutMasterIdLst>
  <p:sldIdLst>
    <p:sldId id="828" r:id="rId4"/>
    <p:sldId id="1025" r:id="rId5"/>
    <p:sldId id="1026" r:id="rId6"/>
    <p:sldId id="987" r:id="rId7"/>
    <p:sldId id="989" r:id="rId8"/>
    <p:sldId id="1031" r:id="rId9"/>
    <p:sldId id="1032" r:id="rId10"/>
    <p:sldId id="1033" r:id="rId11"/>
    <p:sldId id="1028" r:id="rId12"/>
    <p:sldId id="1034" r:id="rId13"/>
    <p:sldId id="1035" r:id="rId14"/>
    <p:sldId id="1040" r:id="rId15"/>
    <p:sldId id="1064" r:id="rId16"/>
    <p:sldId id="1039" r:id="rId17"/>
    <p:sldId id="1029" r:id="rId18"/>
    <p:sldId id="1041" r:id="rId19"/>
    <p:sldId id="951" r:id="rId20"/>
    <p:sldId id="994" r:id="rId21"/>
    <p:sldId id="995" r:id="rId22"/>
    <p:sldId id="996" r:id="rId23"/>
    <p:sldId id="1042" r:id="rId24"/>
    <p:sldId id="1043" r:id="rId25"/>
    <p:sldId id="1044" r:id="rId26"/>
    <p:sldId id="1045" r:id="rId27"/>
    <p:sldId id="1027" r:id="rId28"/>
    <p:sldId id="1038" r:id="rId29"/>
    <p:sldId id="1047" r:id="rId30"/>
    <p:sldId id="1048" r:id="rId31"/>
    <p:sldId id="1049" r:id="rId32"/>
    <p:sldId id="1058" r:id="rId33"/>
    <p:sldId id="1057" r:id="rId34"/>
    <p:sldId id="1060" r:id="rId35"/>
    <p:sldId id="1059" r:id="rId36"/>
    <p:sldId id="1056" r:id="rId37"/>
    <p:sldId id="1055" r:id="rId38"/>
    <p:sldId id="1061" r:id="rId39"/>
    <p:sldId id="1054" r:id="rId40"/>
    <p:sldId id="981" r:id="rId4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284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 wang" initials="d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67B8A"/>
    <a:srgbClr val="3362A9"/>
    <a:srgbClr val="2D7093"/>
    <a:srgbClr val="2B4495"/>
    <a:srgbClr val="DAA875"/>
    <a:srgbClr val="2C3BB0"/>
    <a:srgbClr val="993300"/>
    <a:srgbClr val="CC3300"/>
    <a:srgbClr val="F2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824" y="114"/>
      </p:cViewPr>
      <p:guideLst>
        <p:guide orient="horz" pos="2162"/>
        <p:guide pos="28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 wang" userId="6c0d869067c4194b" providerId="LiveId" clId="{6320907F-A771-4DB3-B878-2594FC460307}"/>
    <pc:docChg chg="custSel modSld">
      <pc:chgData name="di wang" userId="6c0d869067c4194b" providerId="LiveId" clId="{6320907F-A771-4DB3-B878-2594FC460307}" dt="2023-10-13T07:31:37.262" v="41" actId="1076"/>
      <pc:docMkLst>
        <pc:docMk/>
      </pc:docMkLst>
      <pc:sldChg chg="addSp delSp modSp mod">
        <pc:chgData name="di wang" userId="6c0d869067c4194b" providerId="LiveId" clId="{6320907F-A771-4DB3-B878-2594FC460307}" dt="2023-10-13T07:31:37.262" v="41" actId="1076"/>
        <pc:sldMkLst>
          <pc:docMk/>
          <pc:sldMk cId="784969171" sldId="1035"/>
        </pc:sldMkLst>
        <pc:spChg chg="del mod">
          <ac:chgData name="di wang" userId="6c0d869067c4194b" providerId="LiveId" clId="{6320907F-A771-4DB3-B878-2594FC460307}" dt="2023-10-13T07:31:28.279" v="40" actId="478"/>
          <ac:spMkLst>
            <pc:docMk/>
            <pc:sldMk cId="784969171" sldId="1035"/>
            <ac:spMk id="3" creationId="{9E96CDC1-F207-6100-D45A-74EC87944E92}"/>
          </ac:spMkLst>
        </pc:spChg>
        <pc:spChg chg="add mod">
          <ac:chgData name="di wang" userId="6c0d869067c4194b" providerId="LiveId" clId="{6320907F-A771-4DB3-B878-2594FC460307}" dt="2023-10-13T07:31:37.262" v="41" actId="1076"/>
          <ac:spMkLst>
            <pc:docMk/>
            <pc:sldMk cId="784969171" sldId="1035"/>
            <ac:spMk id="11" creationId="{3D2E1F52-3977-EC94-6EF2-E55F0CCEFE20}"/>
          </ac:spMkLst>
        </pc:spChg>
        <pc:picChg chg="mod">
          <ac:chgData name="di wang" userId="6c0d869067c4194b" providerId="LiveId" clId="{6320907F-A771-4DB3-B878-2594FC460307}" dt="2023-10-13T07:30:54.793" v="33" actId="1076"/>
          <ac:picMkLst>
            <pc:docMk/>
            <pc:sldMk cId="784969171" sldId="1035"/>
            <ac:picMk id="5" creationId="{963B2756-2EB5-3FBF-9A11-900DBC62FF8F}"/>
          </ac:picMkLst>
        </pc:picChg>
        <pc:picChg chg="add del mod">
          <ac:chgData name="di wang" userId="6c0d869067c4194b" providerId="LiveId" clId="{6320907F-A771-4DB3-B878-2594FC460307}" dt="2023-10-13T07:30:25.553" v="28" actId="478"/>
          <ac:picMkLst>
            <pc:docMk/>
            <pc:sldMk cId="784969171" sldId="1035"/>
            <ac:picMk id="8" creationId="{CC1B8045-3CBD-55DB-94DC-0C6036D2B9CD}"/>
          </ac:picMkLst>
        </pc:picChg>
        <pc:picChg chg="mod ord replST">
          <ac:chgData name="di wang" userId="6c0d869067c4194b" providerId="LiveId" clId="{6320907F-A771-4DB3-B878-2594FC460307}" dt="2023-10-13T07:31:37.262" v="41" actId="1076"/>
          <ac:picMkLst>
            <pc:docMk/>
            <pc:sldMk cId="784969171" sldId="1035"/>
            <ac:picMk id="10" creationId="{324C67C1-C9EC-8D5E-1D0E-2B0E449FE9AB}"/>
          </ac:picMkLst>
        </pc:picChg>
      </pc:sldChg>
    </pc:docChg>
  </pc:docChgLst>
  <pc:docChgLst>
    <pc:chgData name="wang di" userId="6c0d869067c4194b" providerId="LiveId" clId="{34C0A0C9-F500-4D21-86D9-5A16C7742615}"/>
    <pc:docChg chg="custSel modSld">
      <pc:chgData name="wang di" userId="6c0d869067c4194b" providerId="LiveId" clId="{34C0A0C9-F500-4D21-86D9-5A16C7742615}" dt="2022-08-18T12:14:54.967" v="0" actId="21"/>
      <pc:docMkLst>
        <pc:docMk/>
      </pc:docMkLst>
      <pc:sldChg chg="delSp mod">
        <pc:chgData name="wang di" userId="6c0d869067c4194b" providerId="LiveId" clId="{34C0A0C9-F500-4D21-86D9-5A16C7742615}" dt="2022-08-18T12:14:54.967" v="0" actId="21"/>
        <pc:sldMkLst>
          <pc:docMk/>
          <pc:sldMk cId="0" sldId="828"/>
        </pc:sldMkLst>
        <pc:spChg chg="del">
          <ac:chgData name="wang di" userId="6c0d869067c4194b" providerId="LiveId" clId="{34C0A0C9-F500-4D21-86D9-5A16C7742615}" dt="2022-08-18T12:14:54.967" v="0" actId="21"/>
          <ac:spMkLst>
            <pc:docMk/>
            <pc:sldMk cId="0" sldId="828"/>
            <ac:spMk id="15" creationId="{00000000-0000-0000-0000-000000000000}"/>
          </ac:spMkLst>
        </pc:spChg>
      </pc:sldChg>
    </pc:docChg>
  </pc:docChgLst>
  <pc:docChgLst>
    <pc:chgData name="wang di" userId="6c0d869067c4194b" providerId="LiveId" clId="{C8254FC5-7C8D-44EA-983B-9805B9733D01}"/>
    <pc:docChg chg="undo custSel delSld modSld">
      <pc:chgData name="wang di" userId="6c0d869067c4194b" providerId="LiveId" clId="{C8254FC5-7C8D-44EA-983B-9805B9733D01}" dt="2022-07-02T03:19:14.384" v="820" actId="21"/>
      <pc:docMkLst>
        <pc:docMk/>
      </pc:docMkLst>
      <pc:sldChg chg="modSp mod">
        <pc:chgData name="wang di" userId="6c0d869067c4194b" providerId="LiveId" clId="{C8254FC5-7C8D-44EA-983B-9805B9733D01}" dt="2022-07-02T03:11:32.155" v="807" actId="114"/>
        <pc:sldMkLst>
          <pc:docMk/>
          <pc:sldMk cId="0" sldId="828"/>
        </pc:sldMkLst>
        <pc:spChg chg="mod">
          <ac:chgData name="wang di" userId="6c0d869067c4194b" providerId="LiveId" clId="{C8254FC5-7C8D-44EA-983B-9805B9733D01}" dt="2022-07-02T03:11:32.155" v="807" actId="114"/>
          <ac:spMkLst>
            <pc:docMk/>
            <pc:sldMk cId="0" sldId="828"/>
            <ac:spMk id="13" creationId="{00000000-0000-0000-0000-000000000000}"/>
          </ac:spMkLst>
        </pc:spChg>
      </pc:sldChg>
      <pc:sldChg chg="del">
        <pc:chgData name="wang di" userId="6c0d869067c4194b" providerId="LiveId" clId="{C8254FC5-7C8D-44EA-983B-9805B9733D01}" dt="2022-07-02T02:44:14.024" v="470" actId="2696"/>
        <pc:sldMkLst>
          <pc:docMk/>
          <pc:sldMk cId="0" sldId="907"/>
        </pc:sldMkLst>
      </pc:sldChg>
      <pc:sldChg chg="delSp modSp mod">
        <pc:chgData name="wang di" userId="6c0d869067c4194b" providerId="LiveId" clId="{C8254FC5-7C8D-44EA-983B-9805B9733D01}" dt="2022-07-02T03:13:36.810" v="817" actId="114"/>
        <pc:sldMkLst>
          <pc:docMk/>
          <pc:sldMk cId="0" sldId="951"/>
        </pc:sldMkLst>
        <pc:spChg chg="mod">
          <ac:chgData name="wang di" userId="6c0d869067c4194b" providerId="LiveId" clId="{C8254FC5-7C8D-44EA-983B-9805B9733D01}" dt="2022-07-02T02:34:31.017" v="469" actId="114"/>
          <ac:spMkLst>
            <pc:docMk/>
            <pc:sldMk cId="0" sldId="951"/>
            <ac:spMk id="9" creationId="{00000000-0000-0000-0000-000000000000}"/>
          </ac:spMkLst>
        </pc:spChg>
        <pc:spChg chg="mod">
          <ac:chgData name="wang di" userId="6c0d869067c4194b" providerId="LiveId" clId="{C8254FC5-7C8D-44EA-983B-9805B9733D01}" dt="2022-07-02T03:13:28.403" v="816" actId="114"/>
          <ac:spMkLst>
            <pc:docMk/>
            <pc:sldMk cId="0" sldId="951"/>
            <ac:spMk id="21" creationId="{00000000-0000-0000-0000-000000000000}"/>
          </ac:spMkLst>
        </pc:spChg>
        <pc:spChg chg="mod">
          <ac:chgData name="wang di" userId="6c0d869067c4194b" providerId="LiveId" clId="{C8254FC5-7C8D-44EA-983B-9805B9733D01}" dt="2022-07-02T03:13:36.810" v="817" actId="114"/>
          <ac:spMkLst>
            <pc:docMk/>
            <pc:sldMk cId="0" sldId="951"/>
            <ac:spMk id="35" creationId="{00000000-0000-0000-0000-000000000000}"/>
          </ac:spMkLst>
        </pc:spChg>
        <pc:picChg chg="mod ord replST">
          <ac:chgData name="wang di" userId="6c0d869067c4194b" providerId="LiveId" clId="{C8254FC5-7C8D-44EA-983B-9805B9733D01}" dt="2022-07-02T02:34:14.595" v="465" actId="962"/>
          <ac:picMkLst>
            <pc:docMk/>
            <pc:sldMk cId="0" sldId="951"/>
            <ac:picMk id="8" creationId="{5C8587FC-5264-90E8-B096-D3DD88D60622}"/>
          </ac:picMkLst>
        </pc:picChg>
        <pc:picChg chg="del mod">
          <ac:chgData name="wang di" userId="6c0d869067c4194b" providerId="LiveId" clId="{C8254FC5-7C8D-44EA-983B-9805B9733D01}" dt="2022-07-02T02:34:14.595" v="463" actId="478"/>
          <ac:picMkLst>
            <pc:docMk/>
            <pc:sldMk cId="0" sldId="951"/>
            <ac:picMk id="16" creationId="{00000000-0000-0000-0000-000000000000}"/>
          </ac:picMkLst>
        </pc:picChg>
      </pc:sldChg>
      <pc:sldChg chg="modSp mod">
        <pc:chgData name="wang di" userId="6c0d869067c4194b" providerId="LiveId" clId="{C8254FC5-7C8D-44EA-983B-9805B9733D01}" dt="2022-07-02T03:10:42.354" v="801" actId="114"/>
        <pc:sldMkLst>
          <pc:docMk/>
          <pc:sldMk cId="0" sldId="981"/>
        </pc:sldMkLst>
        <pc:spChg chg="mod">
          <ac:chgData name="wang di" userId="6c0d869067c4194b" providerId="LiveId" clId="{C8254FC5-7C8D-44EA-983B-9805B9733D01}" dt="2022-07-02T03:10:42.354" v="801" actId="114"/>
          <ac:spMkLst>
            <pc:docMk/>
            <pc:sldMk cId="0" sldId="981"/>
            <ac:spMk id="14" creationId="{00000000-0000-0000-0000-000000000000}"/>
          </ac:spMkLst>
        </pc:spChg>
      </pc:sldChg>
      <pc:sldChg chg="modSp mod">
        <pc:chgData name="wang di" userId="6c0d869067c4194b" providerId="LiveId" clId="{C8254FC5-7C8D-44EA-983B-9805B9733D01}" dt="2022-07-02T03:12:02.514" v="809" actId="114"/>
        <pc:sldMkLst>
          <pc:docMk/>
          <pc:sldMk cId="0" sldId="987"/>
        </pc:sldMkLst>
        <pc:spChg chg="mod">
          <ac:chgData name="wang di" userId="6c0d869067c4194b" providerId="LiveId" clId="{C8254FC5-7C8D-44EA-983B-9805B9733D01}" dt="2022-07-02T03:12:02.514" v="809" actId="114"/>
          <ac:spMkLst>
            <pc:docMk/>
            <pc:sldMk cId="0" sldId="987"/>
            <ac:spMk id="23" creationId="{00000000-0000-0000-0000-000000000000}"/>
          </ac:spMkLst>
        </pc:spChg>
      </pc:sldChg>
      <pc:sldChg chg="modSp mod">
        <pc:chgData name="wang di" userId="6c0d869067c4194b" providerId="LiveId" clId="{C8254FC5-7C8D-44EA-983B-9805B9733D01}" dt="2022-07-02T03:11:46.331" v="808" actId="114"/>
        <pc:sldMkLst>
          <pc:docMk/>
          <pc:sldMk cId="0" sldId="989"/>
        </pc:sldMkLst>
        <pc:spChg chg="mod">
          <ac:chgData name="wang di" userId="6c0d869067c4194b" providerId="LiveId" clId="{C8254FC5-7C8D-44EA-983B-9805B9733D01}" dt="2022-07-02T03:11:46.331" v="808" actId="114"/>
          <ac:spMkLst>
            <pc:docMk/>
            <pc:sldMk cId="0" sldId="989"/>
            <ac:spMk id="21" creationId="{00000000-0000-0000-0000-000000000000}"/>
          </ac:spMkLst>
        </pc:spChg>
      </pc:sldChg>
      <pc:sldChg chg="modSp mod">
        <pc:chgData name="wang di" userId="6c0d869067c4194b" providerId="LiveId" clId="{C8254FC5-7C8D-44EA-983B-9805B9733D01}" dt="2022-07-02T03:12:20.586" v="812" actId="114"/>
        <pc:sldMkLst>
          <pc:docMk/>
          <pc:sldMk cId="0" sldId="992"/>
        </pc:sldMkLst>
        <pc:spChg chg="mod">
          <ac:chgData name="wang di" userId="6c0d869067c4194b" providerId="LiveId" clId="{C8254FC5-7C8D-44EA-983B-9805B9733D01}" dt="2022-07-02T03:12:14.018" v="810" actId="114"/>
          <ac:spMkLst>
            <pc:docMk/>
            <pc:sldMk cId="0" sldId="992"/>
            <ac:spMk id="21" creationId="{00000000-0000-0000-0000-000000000000}"/>
          </ac:spMkLst>
        </pc:spChg>
        <pc:spChg chg="mod">
          <ac:chgData name="wang di" userId="6c0d869067c4194b" providerId="LiveId" clId="{C8254FC5-7C8D-44EA-983B-9805B9733D01}" dt="2022-07-02T03:12:20.586" v="812" actId="114"/>
          <ac:spMkLst>
            <pc:docMk/>
            <pc:sldMk cId="0" sldId="992"/>
            <ac:spMk id="37" creationId="{00000000-0000-0000-0000-000000000000}"/>
          </ac:spMkLst>
        </pc:spChg>
      </pc:sldChg>
      <pc:sldChg chg="modSp mod">
        <pc:chgData name="wang di" userId="6c0d869067c4194b" providerId="LiveId" clId="{C8254FC5-7C8D-44EA-983B-9805B9733D01}" dt="2022-07-02T03:12:39.033" v="814" actId="114"/>
        <pc:sldMkLst>
          <pc:docMk/>
          <pc:sldMk cId="0" sldId="994"/>
        </pc:sldMkLst>
        <pc:spChg chg="mod">
          <ac:chgData name="wang di" userId="6c0d869067c4194b" providerId="LiveId" clId="{C8254FC5-7C8D-44EA-983B-9805B9733D01}" dt="2022-07-02T03:12:39.033" v="814" actId="114"/>
          <ac:spMkLst>
            <pc:docMk/>
            <pc:sldMk cId="0" sldId="994"/>
            <ac:spMk id="21" creationId="{00000000-0000-0000-0000-000000000000}"/>
          </ac:spMkLst>
        </pc:spChg>
      </pc:sldChg>
      <pc:sldChg chg="modSp mod">
        <pc:chgData name="wang di" userId="6c0d869067c4194b" providerId="LiveId" clId="{C8254FC5-7C8D-44EA-983B-9805B9733D01}" dt="2022-07-02T03:12:35.019" v="813" actId="114"/>
        <pc:sldMkLst>
          <pc:docMk/>
          <pc:sldMk cId="0" sldId="995"/>
        </pc:sldMkLst>
        <pc:spChg chg="mod">
          <ac:chgData name="wang di" userId="6c0d869067c4194b" providerId="LiveId" clId="{C8254FC5-7C8D-44EA-983B-9805B9733D01}" dt="2022-07-02T02:27:20.983" v="2" actId="368"/>
          <ac:spMkLst>
            <pc:docMk/>
            <pc:sldMk cId="0" sldId="995"/>
            <ac:spMk id="5" creationId="{00000000-0000-0000-0000-000000000000}"/>
          </ac:spMkLst>
        </pc:spChg>
        <pc:spChg chg="mod">
          <ac:chgData name="wang di" userId="6c0d869067c4194b" providerId="LiveId" clId="{C8254FC5-7C8D-44EA-983B-9805B9733D01}" dt="2022-07-02T03:12:35.019" v="813" actId="114"/>
          <ac:spMkLst>
            <pc:docMk/>
            <pc:sldMk cId="0" sldId="995"/>
            <ac:spMk id="12" creationId="{00000000-0000-0000-0000-000000000000}"/>
          </ac:spMkLst>
        </pc:spChg>
        <pc:spChg chg="mod">
          <ac:chgData name="wang di" userId="6c0d869067c4194b" providerId="LiveId" clId="{C8254FC5-7C8D-44EA-983B-9805B9733D01}" dt="2022-07-02T03:07:05.743" v="798" actId="14100"/>
          <ac:spMkLst>
            <pc:docMk/>
            <pc:sldMk cId="0" sldId="995"/>
            <ac:spMk id="18" creationId="{00000000-0000-0000-0000-000000000000}"/>
          </ac:spMkLst>
        </pc:spChg>
        <pc:picChg chg="mod replST">
          <ac:chgData name="wang di" userId="6c0d869067c4194b" providerId="LiveId" clId="{C8254FC5-7C8D-44EA-983B-9805B9733D01}" dt="2022-07-02T02:27:25.070" v="25" actId="1076"/>
          <ac:picMkLst>
            <pc:docMk/>
            <pc:sldMk cId="0" sldId="995"/>
            <ac:picMk id="3" creationId="{E5B508E5-6A7E-C8E1-B747-B8B788728964}"/>
          </ac:picMkLst>
        </pc:picChg>
      </pc:sldChg>
      <pc:sldChg chg="addSp delSp modSp mod delAnim modAnim">
        <pc:chgData name="wang di" userId="6c0d869067c4194b" providerId="LiveId" clId="{C8254FC5-7C8D-44EA-983B-9805B9733D01}" dt="2022-07-02T03:19:14.384" v="820" actId="21"/>
        <pc:sldMkLst>
          <pc:docMk/>
          <pc:sldMk cId="0" sldId="996"/>
        </pc:sldMkLst>
        <pc:spChg chg="del mod">
          <ac:chgData name="wang di" userId="6c0d869067c4194b" providerId="LiveId" clId="{C8254FC5-7C8D-44EA-983B-9805B9733D01}" dt="2022-07-02T03:19:14.384" v="820" actId="21"/>
          <ac:spMkLst>
            <pc:docMk/>
            <pc:sldMk cId="0" sldId="996"/>
            <ac:spMk id="3" creationId="{00000000-0000-0000-0000-000000000000}"/>
          </ac:spMkLst>
        </pc:spChg>
        <pc:spChg chg="mod">
          <ac:chgData name="wang di" userId="6c0d869067c4194b" providerId="LiveId" clId="{C8254FC5-7C8D-44EA-983B-9805B9733D01}" dt="2022-07-02T03:10:26.986" v="799" actId="114"/>
          <ac:spMkLst>
            <pc:docMk/>
            <pc:sldMk cId="0" sldId="996"/>
            <ac:spMk id="7" creationId="{00000000-0000-0000-0000-000000000000}"/>
          </ac:spMkLst>
        </pc:spChg>
        <pc:spChg chg="mod">
          <ac:chgData name="wang di" userId="6c0d869067c4194b" providerId="LiveId" clId="{C8254FC5-7C8D-44EA-983B-9805B9733D01}" dt="2022-07-02T03:12:46.523" v="815" actId="114"/>
          <ac:spMkLst>
            <pc:docMk/>
            <pc:sldMk cId="0" sldId="996"/>
            <ac:spMk id="12" creationId="{00000000-0000-0000-0000-000000000000}"/>
          </ac:spMkLst>
        </pc:spChg>
        <pc:spChg chg="mod">
          <ac:chgData name="wang di" userId="6c0d869067c4194b" providerId="LiveId" clId="{C8254FC5-7C8D-44EA-983B-9805B9733D01}" dt="2022-07-02T03:02:55.688" v="791" actId="1076"/>
          <ac:spMkLst>
            <pc:docMk/>
            <pc:sldMk cId="0" sldId="996"/>
            <ac:spMk id="27" creationId="{00000000-0000-0000-0000-000000000000}"/>
          </ac:spMkLst>
        </pc:spChg>
        <pc:spChg chg="add del mod">
          <ac:chgData name="wang di" userId="6c0d869067c4194b" providerId="LiveId" clId="{C8254FC5-7C8D-44EA-983B-9805B9733D01}" dt="2022-07-02T02:53:21.978" v="502"/>
          <ac:spMkLst>
            <pc:docMk/>
            <pc:sldMk cId="0" sldId="996"/>
            <ac:spMk id="34" creationId="{FF4F007C-17CD-3E99-3280-579A03BD6CBE}"/>
          </ac:spMkLst>
        </pc:spChg>
        <pc:grpChg chg="mod">
          <ac:chgData name="wang di" userId="6c0d869067c4194b" providerId="LiveId" clId="{C8254FC5-7C8D-44EA-983B-9805B9733D01}" dt="2022-07-02T02:30:05.774" v="131" actId="1076"/>
          <ac:grpSpMkLst>
            <pc:docMk/>
            <pc:sldMk cId="0" sldId="996"/>
            <ac:grpSpMk id="14" creationId="{00000000-0000-0000-0000-000000000000}"/>
          </ac:grpSpMkLst>
        </pc:grpChg>
        <pc:graphicFrameChg chg="add del mod">
          <ac:chgData name="wang di" userId="6c0d869067c4194b" providerId="LiveId" clId="{C8254FC5-7C8D-44EA-983B-9805B9733D01}" dt="2022-07-02T02:51:34.319" v="488" actId="478"/>
          <ac:graphicFrameMkLst>
            <pc:docMk/>
            <pc:sldMk cId="0" sldId="996"/>
            <ac:graphicFrameMk id="30" creationId="{DA342079-C208-738F-0C7C-FC407FBB77BB}"/>
          </ac:graphicFrameMkLst>
        </pc:graphicFrameChg>
        <pc:graphicFrameChg chg="add del mod">
          <ac:chgData name="wang di" userId="6c0d869067c4194b" providerId="LiveId" clId="{C8254FC5-7C8D-44EA-983B-9805B9733D01}" dt="2022-07-02T02:51:23.443" v="487" actId="21"/>
          <ac:graphicFrameMkLst>
            <pc:docMk/>
            <pc:sldMk cId="0" sldId="996"/>
            <ac:graphicFrameMk id="31" creationId="{ED29424D-A9C2-DCD0-3D5C-63ED6034F2C9}"/>
          </ac:graphicFrameMkLst>
        </pc:graphicFrameChg>
        <pc:graphicFrameChg chg="add del mod">
          <ac:chgData name="wang di" userId="6c0d869067c4194b" providerId="LiveId" clId="{C8254FC5-7C8D-44EA-983B-9805B9733D01}" dt="2022-07-02T02:51:20.071" v="486" actId="21"/>
          <ac:graphicFrameMkLst>
            <pc:docMk/>
            <pc:sldMk cId="0" sldId="996"/>
            <ac:graphicFrameMk id="32" creationId="{4A00F60E-8A38-CA5A-2150-20337ACAAC20}"/>
          </ac:graphicFrameMkLst>
        </pc:graphicFrameChg>
        <pc:graphicFrameChg chg="add del mod modGraphic">
          <ac:chgData name="wang di" userId="6c0d869067c4194b" providerId="LiveId" clId="{C8254FC5-7C8D-44EA-983B-9805B9733D01}" dt="2022-07-02T02:53:21.977" v="500" actId="478"/>
          <ac:graphicFrameMkLst>
            <pc:docMk/>
            <pc:sldMk cId="0" sldId="996"/>
            <ac:graphicFrameMk id="33" creationId="{3745F939-D31C-DB6F-9648-8CF72F55C552}"/>
          </ac:graphicFrameMkLst>
        </pc:graphicFrameChg>
        <pc:graphicFrameChg chg="add del mod modGraphic">
          <ac:chgData name="wang di" userId="6c0d869067c4194b" providerId="LiveId" clId="{C8254FC5-7C8D-44EA-983B-9805B9733D01}" dt="2022-07-02T02:54:54.088" v="510" actId="478"/>
          <ac:graphicFrameMkLst>
            <pc:docMk/>
            <pc:sldMk cId="0" sldId="996"/>
            <ac:graphicFrameMk id="35" creationId="{FAE9BEEE-1972-17C5-DAFD-6C0525243F4E}"/>
          </ac:graphicFrameMkLst>
        </pc:graphicFrameChg>
        <pc:graphicFrameChg chg="add mod modGraphic">
          <ac:chgData name="wang di" userId="6c0d869067c4194b" providerId="LiveId" clId="{C8254FC5-7C8D-44EA-983B-9805B9733D01}" dt="2022-07-02T03:02:32.800" v="789" actId="14734"/>
          <ac:graphicFrameMkLst>
            <pc:docMk/>
            <pc:sldMk cId="0" sldId="996"/>
            <ac:graphicFrameMk id="36" creationId="{2CF5472A-D77F-6958-D25E-D3F186AB2E06}"/>
          </ac:graphicFrameMkLst>
        </pc:graphicFrameChg>
        <pc:picChg chg="add del mod">
          <ac:chgData name="wang di" userId="6c0d869067c4194b" providerId="LiveId" clId="{C8254FC5-7C8D-44EA-983B-9805B9733D01}" dt="2022-07-02T02:30:27.559" v="208" actId="478"/>
          <ac:picMkLst>
            <pc:docMk/>
            <pc:sldMk cId="0" sldId="996"/>
            <ac:picMk id="5" creationId="{00000000-0000-0000-0000-000000000000}"/>
          </ac:picMkLst>
        </pc:picChg>
        <pc:picChg chg="del mod">
          <ac:chgData name="wang di" userId="6c0d869067c4194b" providerId="LiveId" clId="{C8254FC5-7C8D-44EA-983B-9805B9733D01}" dt="2022-07-02T03:02:13.170" v="786" actId="21"/>
          <ac:picMkLst>
            <pc:docMk/>
            <pc:sldMk cId="0" sldId="996"/>
            <ac:picMk id="8" creationId="{00000000-0000-0000-0000-000000000000}"/>
          </ac:picMkLst>
        </pc:picChg>
        <pc:picChg chg="del mod ord replST delST">
          <ac:chgData name="wang di" userId="6c0d869067c4194b" providerId="LiveId" clId="{C8254FC5-7C8D-44EA-983B-9805B9733D01}" dt="2022-07-02T02:30:06.857" v="171"/>
          <ac:picMkLst>
            <pc:docMk/>
            <pc:sldMk cId="0" sldId="996"/>
            <ac:picMk id="9" creationId="{A2F1E560-E50F-482A-562D-8F8EB23951A6}"/>
          </ac:picMkLst>
        </pc:picChg>
        <pc:picChg chg="mod ord replST">
          <ac:chgData name="wang di" userId="6c0d869067c4194b" providerId="LiveId" clId="{C8254FC5-7C8D-44EA-983B-9805B9733D01}" dt="2022-07-02T02:31:42.191" v="239" actId="1076"/>
          <ac:picMkLst>
            <pc:docMk/>
            <pc:sldMk cId="0" sldId="996"/>
            <ac:picMk id="11" creationId="{9B102F42-4F4F-B775-8D23-A35CB2309968}"/>
          </ac:picMkLst>
        </pc:picChg>
        <pc:picChg chg="del mod">
          <ac:chgData name="wang di" userId="6c0d869067c4194b" providerId="LiveId" clId="{C8254FC5-7C8D-44EA-983B-9805B9733D01}" dt="2022-07-02T02:32:19.020" v="277" actId="478"/>
          <ac:picMkLst>
            <pc:docMk/>
            <pc:sldMk cId="0" sldId="996"/>
            <ac:picMk id="17" creationId="{00000000-0000-0000-0000-000000000000}"/>
          </ac:picMkLst>
        </pc:picChg>
        <pc:picChg chg="del mod ord replST">
          <ac:chgData name="wang di" userId="6c0d869067c4194b" providerId="LiveId" clId="{C8254FC5-7C8D-44EA-983B-9805B9733D01}" dt="2022-07-02T02:33:19.519" v="383" actId="478"/>
          <ac:picMkLst>
            <pc:docMk/>
            <pc:sldMk cId="0" sldId="996"/>
            <ac:picMk id="18" creationId="{2C06402B-F2A4-64E6-CE41-0AADDC807F6D}"/>
          </ac:picMkLst>
        </pc:picChg>
        <pc:picChg chg="mod">
          <ac:chgData name="wang di" userId="6c0d869067c4194b" providerId="LiveId" clId="{C8254FC5-7C8D-44EA-983B-9805B9733D01}" dt="2022-07-02T03:03:52.785" v="794" actId="1076"/>
          <ac:picMkLst>
            <pc:docMk/>
            <pc:sldMk cId="0" sldId="996"/>
            <ac:picMk id="19" creationId="{00000000-0000-0000-0000-000000000000}"/>
          </ac:picMkLst>
        </pc:picChg>
        <pc:picChg chg="add del mod">
          <ac:chgData name="wang di" userId="6c0d869067c4194b" providerId="LiveId" clId="{C8254FC5-7C8D-44EA-983B-9805B9733D01}" dt="2022-07-02T02:32:31.352" v="308" actId="478"/>
          <ac:picMkLst>
            <pc:docMk/>
            <pc:sldMk cId="0" sldId="996"/>
            <ac:picMk id="20" creationId="{1B87ACEB-BB66-8E75-FED1-2031E9285125}"/>
          </ac:picMkLst>
        </pc:picChg>
        <pc:picChg chg="del mod ord replST">
          <ac:chgData name="wang di" userId="6c0d869067c4194b" providerId="LiveId" clId="{C8254FC5-7C8D-44EA-983B-9805B9733D01}" dt="2022-07-02T02:32:57.384" v="344" actId="478"/>
          <ac:picMkLst>
            <pc:docMk/>
            <pc:sldMk cId="0" sldId="996"/>
            <ac:picMk id="22" creationId="{6D313F8F-FC58-E391-586D-57B017407F61}"/>
          </ac:picMkLst>
        </pc:picChg>
        <pc:picChg chg="mod ord replST">
          <ac:chgData name="wang di" userId="6c0d869067c4194b" providerId="LiveId" clId="{C8254FC5-7C8D-44EA-983B-9805B9733D01}" dt="2022-07-02T03:02:22.615" v="788" actId="1076"/>
          <ac:picMkLst>
            <pc:docMk/>
            <pc:sldMk cId="0" sldId="996"/>
            <ac:picMk id="24" creationId="{D3283B42-91F8-7C3A-C66F-0D6380A3DA96}"/>
          </ac:picMkLst>
        </pc:picChg>
        <pc:picChg chg="del mod ord replST">
          <ac:chgData name="wang di" userId="6c0d869067c4194b" providerId="LiveId" clId="{C8254FC5-7C8D-44EA-983B-9805B9733D01}" dt="2022-07-02T02:33:28.168" v="422" actId="478"/>
          <ac:picMkLst>
            <pc:docMk/>
            <pc:sldMk cId="0" sldId="996"/>
            <ac:picMk id="26" creationId="{297EFEAE-3E34-7E05-026C-94FDE505008A}"/>
          </ac:picMkLst>
        </pc:picChg>
        <pc:picChg chg="mod ord replST">
          <ac:chgData name="wang di" userId="6c0d869067c4194b" providerId="LiveId" clId="{C8254FC5-7C8D-44EA-983B-9805B9733D01}" dt="2022-07-02T03:02:19.278" v="787" actId="1076"/>
          <ac:picMkLst>
            <pc:docMk/>
            <pc:sldMk cId="0" sldId="996"/>
            <ac:picMk id="29" creationId="{8BF35D06-7585-E26B-815D-3C29784B999A}"/>
          </ac:picMkLst>
        </pc:picChg>
        <pc:picChg chg="mod replST">
          <ac:chgData name="wang di" userId="6c0d869067c4194b" providerId="LiveId" clId="{C8254FC5-7C8D-44EA-983B-9805B9733D01}" dt="2022-07-02T02:59:49.440" v="625" actId="14100"/>
          <ac:picMkLst>
            <pc:docMk/>
            <pc:sldMk cId="0" sldId="996"/>
            <ac:picMk id="38" creationId="{0E215744-9D48-FF66-1E9F-A088827492DE}"/>
          </ac:picMkLst>
        </pc:picChg>
        <pc:picChg chg="mod replST">
          <ac:chgData name="wang di" userId="6c0d869067c4194b" providerId="LiveId" clId="{C8254FC5-7C8D-44EA-983B-9805B9733D01}" dt="2022-07-02T02:57:16.558" v="577" actId="1076"/>
          <ac:picMkLst>
            <pc:docMk/>
            <pc:sldMk cId="0" sldId="996"/>
            <ac:picMk id="40" creationId="{27ABD150-9D6A-7BD6-6FC5-E9B6D80055B3}"/>
          </ac:picMkLst>
        </pc:picChg>
        <pc:picChg chg="mod replST">
          <ac:chgData name="wang di" userId="6c0d869067c4194b" providerId="LiveId" clId="{C8254FC5-7C8D-44EA-983B-9805B9733D01}" dt="2022-07-02T02:59:54.127" v="626" actId="14100"/>
          <ac:picMkLst>
            <pc:docMk/>
            <pc:sldMk cId="0" sldId="996"/>
            <ac:picMk id="42" creationId="{B177062D-062D-FC13-6A73-7E55CC342CD2}"/>
          </ac:picMkLst>
        </pc:picChg>
        <pc:picChg chg="mod replST">
          <ac:chgData name="wang di" userId="6c0d869067c4194b" providerId="LiveId" clId="{C8254FC5-7C8D-44EA-983B-9805B9733D01}" dt="2022-07-02T03:00:24.230" v="655" actId="1076"/>
          <ac:picMkLst>
            <pc:docMk/>
            <pc:sldMk cId="0" sldId="996"/>
            <ac:picMk id="44" creationId="{C2195998-A158-5FDF-0385-EC9B15E094CF}"/>
          </ac:picMkLst>
        </pc:picChg>
        <pc:picChg chg="mod replST">
          <ac:chgData name="wang di" userId="6c0d869067c4194b" providerId="LiveId" clId="{C8254FC5-7C8D-44EA-983B-9805B9733D01}" dt="2022-07-02T03:01:00.199" v="682" actId="14100"/>
          <ac:picMkLst>
            <pc:docMk/>
            <pc:sldMk cId="0" sldId="996"/>
            <ac:picMk id="46" creationId="{EA517D9D-2E43-645A-C436-B7EE0B68F310}"/>
          </ac:picMkLst>
        </pc:picChg>
        <pc:picChg chg="add del mod">
          <ac:chgData name="wang di" userId="6c0d869067c4194b" providerId="LiveId" clId="{C8254FC5-7C8D-44EA-983B-9805B9733D01}" dt="2022-07-02T03:01:58.131" v="783" actId="478"/>
          <ac:picMkLst>
            <pc:docMk/>
            <pc:sldMk cId="0" sldId="996"/>
            <ac:picMk id="47" creationId="{087BB3F3-9BC5-634A-271C-25B5B1377969}"/>
          </ac:picMkLst>
        </pc:picChg>
        <pc:picChg chg="add del mod">
          <ac:chgData name="wang di" userId="6c0d869067c4194b" providerId="LiveId" clId="{C8254FC5-7C8D-44EA-983B-9805B9733D01}" dt="2022-07-02T03:01:52.243" v="750" actId="478"/>
          <ac:picMkLst>
            <pc:docMk/>
            <pc:sldMk cId="0" sldId="996"/>
            <ac:picMk id="48" creationId="{B9AA4B92-19A2-C4ED-DF19-8005F8286D30}"/>
          </ac:picMkLst>
        </pc:picChg>
        <pc:picChg chg="add del mod">
          <ac:chgData name="wang di" userId="6c0d869067c4194b" providerId="LiveId" clId="{C8254FC5-7C8D-44EA-983B-9805B9733D01}" dt="2022-07-02T03:01:45.875" v="718" actId="478"/>
          <ac:picMkLst>
            <pc:docMk/>
            <pc:sldMk cId="0" sldId="996"/>
            <ac:picMk id="49" creationId="{A5A34C24-CCDB-196F-AFB5-6C777623ADD4}"/>
          </ac:picMkLst>
        </pc:picChg>
        <pc:picChg chg="mod ord replST">
          <ac:chgData name="wang di" userId="6c0d869067c4194b" providerId="LiveId" clId="{C8254FC5-7C8D-44EA-983B-9805B9733D01}" dt="2022-07-02T03:01:45.876" v="720" actId="962"/>
          <ac:picMkLst>
            <pc:docMk/>
            <pc:sldMk cId="0" sldId="996"/>
            <ac:picMk id="51" creationId="{9333976B-021A-289E-DDC9-570A97955CA1}"/>
          </ac:picMkLst>
        </pc:picChg>
        <pc:picChg chg="mod ord replST">
          <ac:chgData name="wang di" userId="6c0d869067c4194b" providerId="LiveId" clId="{C8254FC5-7C8D-44EA-983B-9805B9733D01}" dt="2022-07-02T03:01:52.243" v="752" actId="962"/>
          <ac:picMkLst>
            <pc:docMk/>
            <pc:sldMk cId="0" sldId="996"/>
            <ac:picMk id="53" creationId="{68BD7AFC-4AAC-0AE4-A800-50B91DAD1C33}"/>
          </ac:picMkLst>
        </pc:picChg>
        <pc:picChg chg="mod ord replST">
          <ac:chgData name="wang di" userId="6c0d869067c4194b" providerId="LiveId" clId="{C8254FC5-7C8D-44EA-983B-9805B9733D01}" dt="2022-07-02T03:01:58.131" v="785" actId="962"/>
          <ac:picMkLst>
            <pc:docMk/>
            <pc:sldMk cId="0" sldId="996"/>
            <ac:picMk id="55" creationId="{D1141256-99BF-038E-B4F1-E9FAD1174FCA}"/>
          </ac:picMkLst>
        </pc:picChg>
      </pc:sldChg>
      <pc:sldChg chg="modSp mod">
        <pc:chgData name="wang di" userId="6c0d869067c4194b" providerId="LiveId" clId="{C8254FC5-7C8D-44EA-983B-9805B9733D01}" dt="2022-07-02T03:14:04.170" v="818" actId="114"/>
        <pc:sldMkLst>
          <pc:docMk/>
          <pc:sldMk cId="0" sldId="999"/>
        </pc:sldMkLst>
        <pc:spChg chg="mod">
          <ac:chgData name="wang di" userId="6c0d869067c4194b" providerId="LiveId" clId="{C8254FC5-7C8D-44EA-983B-9805B9733D01}" dt="2022-07-02T03:14:04.170" v="818" actId="114"/>
          <ac:spMkLst>
            <pc:docMk/>
            <pc:sldMk cId="0" sldId="999"/>
            <ac:spMk id="17" creationId="{00000000-0000-0000-0000-000000000000}"/>
          </ac:spMkLst>
        </pc:spChg>
      </pc:sldChg>
      <pc:sldChg chg="modSp mod">
        <pc:chgData name="wang di" userId="6c0d869067c4194b" providerId="LiveId" clId="{C8254FC5-7C8D-44EA-983B-9805B9733D01}" dt="2022-07-02T03:11:21.594" v="805" actId="114"/>
        <pc:sldMkLst>
          <pc:docMk/>
          <pc:sldMk cId="0" sldId="1018"/>
        </pc:sldMkLst>
        <pc:spChg chg="mod">
          <ac:chgData name="wang di" userId="6c0d869067c4194b" providerId="LiveId" clId="{C8254FC5-7C8D-44EA-983B-9805B9733D01}" dt="2022-07-02T03:11:21.594" v="805" actId="114"/>
          <ac:spMkLst>
            <pc:docMk/>
            <pc:sldMk cId="0" sldId="1018"/>
            <ac:spMk id="13" creationId="{00000000-0000-0000-0000-000000000000}"/>
          </ac:spMkLst>
        </pc:spChg>
      </pc:sldChg>
      <pc:sldChg chg="modSp mod">
        <pc:chgData name="wang di" userId="6c0d869067c4194b" providerId="LiveId" clId="{C8254FC5-7C8D-44EA-983B-9805B9733D01}" dt="2022-07-02T03:11:11.035" v="804" actId="114"/>
        <pc:sldMkLst>
          <pc:docMk/>
          <pc:sldMk cId="0" sldId="1019"/>
        </pc:sldMkLst>
        <pc:spChg chg="mod">
          <ac:chgData name="wang di" userId="6c0d869067c4194b" providerId="LiveId" clId="{C8254FC5-7C8D-44EA-983B-9805B9733D01}" dt="2022-07-02T03:11:11.035" v="804" actId="114"/>
          <ac:spMkLst>
            <pc:docMk/>
            <pc:sldMk cId="0" sldId="1019"/>
            <ac:spMk id="13" creationId="{00000000-0000-0000-0000-000000000000}"/>
          </ac:spMkLst>
        </pc:spChg>
      </pc:sldChg>
      <pc:sldChg chg="modSp mod">
        <pc:chgData name="wang di" userId="6c0d869067c4194b" providerId="LiveId" clId="{C8254FC5-7C8D-44EA-983B-9805B9733D01}" dt="2022-07-02T03:11:00.987" v="803" actId="114"/>
        <pc:sldMkLst>
          <pc:docMk/>
          <pc:sldMk cId="0" sldId="1021"/>
        </pc:sldMkLst>
        <pc:spChg chg="mod">
          <ac:chgData name="wang di" userId="6c0d869067c4194b" providerId="LiveId" clId="{C8254FC5-7C8D-44EA-983B-9805B9733D01}" dt="2022-07-02T03:11:00.987" v="803" actId="114"/>
          <ac:spMkLst>
            <pc:docMk/>
            <pc:sldMk cId="0" sldId="1021"/>
            <ac:spMk id="13" creationId="{00000000-0000-0000-0000-000000000000}"/>
          </ac:spMkLst>
        </pc:spChg>
      </pc:sldChg>
      <pc:sldChg chg="modSp mod">
        <pc:chgData name="wang di" userId="6c0d869067c4194b" providerId="LiveId" clId="{C8254FC5-7C8D-44EA-983B-9805B9733D01}" dt="2022-07-02T03:10:51.667" v="802" actId="114"/>
        <pc:sldMkLst>
          <pc:docMk/>
          <pc:sldMk cId="0" sldId="1022"/>
        </pc:sldMkLst>
        <pc:spChg chg="mod">
          <ac:chgData name="wang di" userId="6c0d869067c4194b" providerId="LiveId" clId="{C8254FC5-7C8D-44EA-983B-9805B9733D01}" dt="2022-07-02T03:10:51.667" v="802" actId="114"/>
          <ac:spMkLst>
            <pc:docMk/>
            <pc:sldMk cId="0" sldId="1022"/>
            <ac:spMk id="13" creationId="{00000000-0000-0000-0000-000000000000}"/>
          </ac:spMkLst>
        </pc:spChg>
      </pc:sldChg>
      <pc:sldChg chg="modSp mod">
        <pc:chgData name="wang di" userId="6c0d869067c4194b" providerId="LiveId" clId="{C8254FC5-7C8D-44EA-983B-9805B9733D01}" dt="2022-07-02T03:11:26.906" v="806" actId="114"/>
        <pc:sldMkLst>
          <pc:docMk/>
          <pc:sldMk cId="1917354270" sldId="1023"/>
        </pc:sldMkLst>
        <pc:spChg chg="mod">
          <ac:chgData name="wang di" userId="6c0d869067c4194b" providerId="LiveId" clId="{C8254FC5-7C8D-44EA-983B-9805B9733D01}" dt="2022-07-02T02:45:01.057" v="476" actId="207"/>
          <ac:spMkLst>
            <pc:docMk/>
            <pc:sldMk cId="1917354270" sldId="1023"/>
            <ac:spMk id="8" creationId="{00000000-0000-0000-0000-000000000000}"/>
          </ac:spMkLst>
        </pc:spChg>
        <pc:spChg chg="mod">
          <ac:chgData name="wang di" userId="6c0d869067c4194b" providerId="LiveId" clId="{C8254FC5-7C8D-44EA-983B-9805B9733D01}" dt="2022-07-02T02:45:22.529" v="479" actId="207"/>
          <ac:spMkLst>
            <pc:docMk/>
            <pc:sldMk cId="1917354270" sldId="1023"/>
            <ac:spMk id="11" creationId="{00000000-0000-0000-0000-000000000000}"/>
          </ac:spMkLst>
        </pc:spChg>
        <pc:spChg chg="mod">
          <ac:chgData name="wang di" userId="6c0d869067c4194b" providerId="LiveId" clId="{C8254FC5-7C8D-44EA-983B-9805B9733D01}" dt="2022-07-02T03:11:26.906" v="806" actId="114"/>
          <ac:spMkLst>
            <pc:docMk/>
            <pc:sldMk cId="1917354270" sldId="1023"/>
            <ac:spMk id="13" creationId="{00000000-0000-0000-0000-000000000000}"/>
          </ac:spMkLst>
        </pc:spChg>
      </pc:sldChg>
    </pc:docChg>
  </pc:docChgLst>
  <pc:docChgLst>
    <pc:chgData name="wang di" userId="6c0d869067c4194b" providerId="LiveId" clId="{59E7A669-61BD-4B39-927D-9C0EFA5092FE}"/>
    <pc:docChg chg="undo custSel delSld modSld">
      <pc:chgData name="wang di" userId="6c0d869067c4194b" providerId="LiveId" clId="{59E7A669-61BD-4B39-927D-9C0EFA5092FE}" dt="2022-08-15T05:20:26.472" v="327" actId="14100"/>
      <pc:docMkLst>
        <pc:docMk/>
      </pc:docMkLst>
      <pc:sldChg chg="addSp delSp modSp mod">
        <pc:chgData name="wang di" userId="6c0d869067c4194b" providerId="LiveId" clId="{59E7A669-61BD-4B39-927D-9C0EFA5092FE}" dt="2022-08-09T07:44:30.401" v="95" actId="14100"/>
        <pc:sldMkLst>
          <pc:docMk/>
          <pc:sldMk cId="0" sldId="828"/>
        </pc:sldMkLst>
        <pc:spChg chg="mod topLvl">
          <ac:chgData name="wang di" userId="6c0d869067c4194b" providerId="LiveId" clId="{59E7A669-61BD-4B39-927D-9C0EFA5092FE}" dt="2022-08-09T07:41:01.088" v="36" actId="478"/>
          <ac:spMkLst>
            <pc:docMk/>
            <pc:sldMk cId="0" sldId="828"/>
            <ac:spMk id="7" creationId="{00000000-0000-0000-0000-000000000000}"/>
          </ac:spMkLst>
        </pc:spChg>
        <pc:grpChg chg="del">
          <ac:chgData name="wang di" userId="6c0d869067c4194b" providerId="LiveId" clId="{59E7A669-61BD-4B39-927D-9C0EFA5092FE}" dt="2022-08-09T07:41:01.088" v="36" actId="478"/>
          <ac:grpSpMkLst>
            <pc:docMk/>
            <pc:sldMk cId="0" sldId="828"/>
            <ac:grpSpMk id="6" creationId="{00000000-0000-0000-0000-000000000000}"/>
          </ac:grpSpMkLst>
        </pc:grpChg>
        <pc:picChg chg="add mod">
          <ac:chgData name="wang di" userId="6c0d869067c4194b" providerId="LiveId" clId="{59E7A669-61BD-4B39-927D-9C0EFA5092FE}" dt="2022-08-09T07:41:20.745" v="42" actId="1076"/>
          <ac:picMkLst>
            <pc:docMk/>
            <pc:sldMk cId="0" sldId="828"/>
            <ac:picMk id="2" creationId="{0719514B-AE6F-BDBC-4830-45B82A1505BA}"/>
          </ac:picMkLst>
        </pc:picChg>
        <pc:picChg chg="del topLvl">
          <ac:chgData name="wang di" userId="6c0d869067c4194b" providerId="LiveId" clId="{59E7A669-61BD-4B39-927D-9C0EFA5092FE}" dt="2022-08-09T07:41:01.088" v="36" actId="478"/>
          <ac:picMkLst>
            <pc:docMk/>
            <pc:sldMk cId="0" sldId="828"/>
            <ac:picMk id="5" creationId="{00000000-0000-0000-0000-000000000000}"/>
          </ac:picMkLst>
        </pc:picChg>
        <pc:picChg chg="add del">
          <ac:chgData name="wang di" userId="6c0d869067c4194b" providerId="LiveId" clId="{59E7A669-61BD-4B39-927D-9C0EFA5092FE}" dt="2022-08-09T07:40:47.691" v="34"/>
          <ac:picMkLst>
            <pc:docMk/>
            <pc:sldMk cId="0" sldId="828"/>
            <ac:picMk id="1026" creationId="{D9EB992B-F5D9-F8AC-2570-B0AEC3ECBF5E}"/>
          </ac:picMkLst>
        </pc:picChg>
        <pc:picChg chg="mod">
          <ac:chgData name="wang di" userId="6c0d869067c4194b" providerId="LiveId" clId="{59E7A669-61BD-4B39-927D-9C0EFA5092FE}" dt="2022-08-09T07:44:30.401" v="95" actId="14100"/>
          <ac:picMkLst>
            <pc:docMk/>
            <pc:sldMk cId="0" sldId="828"/>
            <ac:picMk id="1028" creationId="{00000000-0000-0000-0000-000000000000}"/>
          </ac:picMkLst>
        </pc:picChg>
      </pc:sldChg>
      <pc:sldChg chg="addSp delSp modSp mod">
        <pc:chgData name="wang di" userId="6c0d869067c4194b" providerId="LiveId" clId="{59E7A669-61BD-4B39-927D-9C0EFA5092FE}" dt="2022-08-15T05:20:26.472" v="327" actId="14100"/>
        <pc:sldMkLst>
          <pc:docMk/>
          <pc:sldMk cId="0" sldId="951"/>
        </pc:sldMkLst>
        <pc:spChg chg="mod topLvl">
          <ac:chgData name="wang di" userId="6c0d869067c4194b" providerId="LiveId" clId="{59E7A669-61BD-4B39-927D-9C0EFA5092FE}" dt="2022-08-09T07:42:31.865" v="60" actId="478"/>
          <ac:spMkLst>
            <pc:docMk/>
            <pc:sldMk cId="0" sldId="951"/>
            <ac:spMk id="3" creationId="{00000000-0000-0000-0000-000000000000}"/>
          </ac:spMkLst>
        </pc:spChg>
        <pc:spChg chg="add mod">
          <ac:chgData name="wang di" userId="6c0d869067c4194b" providerId="LiveId" clId="{59E7A669-61BD-4B39-927D-9C0EFA5092FE}" dt="2022-08-15T05:20:26.472" v="327" actId="14100"/>
          <ac:spMkLst>
            <pc:docMk/>
            <pc:sldMk cId="0" sldId="951"/>
            <ac:spMk id="11" creationId="{1E350A3D-69CA-F797-C425-969C5CF262F3}"/>
          </ac:spMkLst>
        </pc:spChg>
        <pc:spChg chg="del">
          <ac:chgData name="wang di" userId="6c0d869067c4194b" providerId="LiveId" clId="{59E7A669-61BD-4B39-927D-9C0EFA5092FE}" dt="2022-08-15T05:15:01.960" v="256" actId="21"/>
          <ac:spMkLst>
            <pc:docMk/>
            <pc:sldMk cId="0" sldId="951"/>
            <ac:spMk id="23" creationId="{00000000-0000-0000-0000-000000000000}"/>
          </ac:spMkLst>
        </pc:spChg>
        <pc:spChg chg="del mod">
          <ac:chgData name="wang di" userId="6c0d869067c4194b" providerId="LiveId" clId="{59E7A669-61BD-4B39-927D-9C0EFA5092FE}" dt="2022-08-15T05:16:33.117" v="297" actId="21"/>
          <ac:spMkLst>
            <pc:docMk/>
            <pc:sldMk cId="0" sldId="951"/>
            <ac:spMk id="33" creationId="{00000000-0000-0000-0000-000000000000}"/>
          </ac:spMkLst>
        </pc:spChg>
        <pc:spChg chg="mod">
          <ac:chgData name="wang di" userId="6c0d869067c4194b" providerId="LiveId" clId="{59E7A669-61BD-4B39-927D-9C0EFA5092FE}" dt="2022-08-15T05:18:23.372" v="310" actId="1076"/>
          <ac:spMkLst>
            <pc:docMk/>
            <pc:sldMk cId="0" sldId="951"/>
            <ac:spMk id="35" creationId="{00000000-0000-0000-0000-000000000000}"/>
          </ac:spMkLst>
        </pc:spChg>
        <pc:grpChg chg="del">
          <ac:chgData name="wang di" userId="6c0d869067c4194b" providerId="LiveId" clId="{59E7A669-61BD-4B39-927D-9C0EFA5092FE}" dt="2022-08-09T07:42:31.865" v="60" actId="478"/>
          <ac:grpSpMkLst>
            <pc:docMk/>
            <pc:sldMk cId="0" sldId="951"/>
            <ac:grpSpMk id="4" creationId="{00000000-0000-0000-0000-000000000000}"/>
          </ac:grpSpMkLst>
        </pc:grpChg>
        <pc:picChg chg="del topLvl">
          <ac:chgData name="wang di" userId="6c0d869067c4194b" providerId="LiveId" clId="{59E7A669-61BD-4B39-927D-9C0EFA5092FE}" dt="2022-08-09T07:42:31.865" v="60" actId="478"/>
          <ac:picMkLst>
            <pc:docMk/>
            <pc:sldMk cId="0" sldId="951"/>
            <ac:picMk id="5" creationId="{00000000-0000-0000-0000-000000000000}"/>
          </ac:picMkLst>
        </pc:picChg>
        <pc:picChg chg="mod ord replST">
          <ac:chgData name="wang di" userId="6c0d869067c4194b" providerId="LiveId" clId="{59E7A669-61BD-4B39-927D-9C0EFA5092FE}" dt="2022-08-15T05:18:26.855" v="311" actId="1076"/>
          <ac:picMkLst>
            <pc:docMk/>
            <pc:sldMk cId="0" sldId="951"/>
            <ac:picMk id="5" creationId="{903A1745-CC38-E00D-E037-53F75DECCC35}"/>
          </ac:picMkLst>
        </pc:picChg>
        <pc:picChg chg="add mod">
          <ac:chgData name="wang di" userId="6c0d869067c4194b" providerId="LiveId" clId="{59E7A669-61BD-4B39-927D-9C0EFA5092FE}" dt="2022-08-09T07:42:35.348" v="62" actId="1076"/>
          <ac:picMkLst>
            <pc:docMk/>
            <pc:sldMk cId="0" sldId="951"/>
            <ac:picMk id="6" creationId="{F2E94E04-980A-E806-9E82-7B95DAAEDD6D}"/>
          </ac:picMkLst>
        </pc:picChg>
        <pc:picChg chg="del">
          <ac:chgData name="wang di" userId="6c0d869067c4194b" providerId="LiveId" clId="{59E7A669-61BD-4B39-927D-9C0EFA5092FE}" dt="2022-08-15T05:14:41.043" v="251" actId="478"/>
          <ac:picMkLst>
            <pc:docMk/>
            <pc:sldMk cId="0" sldId="951"/>
            <ac:picMk id="7" creationId="{00000000-0000-0000-0000-000000000000}"/>
          </ac:picMkLst>
        </pc:picChg>
        <pc:picChg chg="mod">
          <ac:chgData name="wang di" userId="6c0d869067c4194b" providerId="LiveId" clId="{59E7A669-61BD-4B39-927D-9C0EFA5092FE}" dt="2022-08-15T05:15:22.319" v="258" actId="1076"/>
          <ac:picMkLst>
            <pc:docMk/>
            <pc:sldMk cId="0" sldId="951"/>
            <ac:picMk id="8" creationId="{5C8587FC-5264-90E8-B096-D3DD88D60622}"/>
          </ac:picMkLst>
        </pc:picChg>
        <pc:picChg chg="del mod">
          <ac:chgData name="wang di" userId="6c0d869067c4194b" providerId="LiveId" clId="{59E7A669-61BD-4B39-927D-9C0EFA5092FE}" dt="2022-08-15T05:16:20.307" v="294" actId="478"/>
          <ac:picMkLst>
            <pc:docMk/>
            <pc:sldMk cId="0" sldId="951"/>
            <ac:picMk id="19" creationId="{00000000-0000-0000-0000-000000000000}"/>
          </ac:picMkLst>
        </pc:picChg>
        <pc:cxnChg chg="del">
          <ac:chgData name="wang di" userId="6c0d869067c4194b" providerId="LiveId" clId="{59E7A669-61BD-4B39-927D-9C0EFA5092FE}" dt="2022-08-15T05:14:42.793" v="253" actId="478"/>
          <ac:cxnSpMkLst>
            <pc:docMk/>
            <pc:sldMk cId="0" sldId="951"/>
            <ac:cxnSpMk id="20" creationId="{00000000-0000-0000-0000-000000000000}"/>
          </ac:cxnSpMkLst>
        </pc:cxnChg>
        <pc:cxnChg chg="del">
          <ac:chgData name="wang di" userId="6c0d869067c4194b" providerId="LiveId" clId="{59E7A669-61BD-4B39-927D-9C0EFA5092FE}" dt="2022-08-15T05:14:41.903" v="252" actId="478"/>
          <ac:cxnSpMkLst>
            <pc:docMk/>
            <pc:sldMk cId="0" sldId="951"/>
            <ac:cxnSpMk id="24" creationId="{00000000-0000-0000-0000-000000000000}"/>
          </ac:cxnSpMkLst>
        </pc:cxnChg>
        <pc:cxnChg chg="del">
          <ac:chgData name="wang di" userId="6c0d869067c4194b" providerId="LiveId" clId="{59E7A669-61BD-4B39-927D-9C0EFA5092FE}" dt="2022-08-15T05:14:51.104" v="254" actId="21"/>
          <ac:cxnSpMkLst>
            <pc:docMk/>
            <pc:sldMk cId="0" sldId="951"/>
            <ac:cxnSpMk id="27" creationId="{00000000-0000-0000-0000-000000000000}"/>
          </ac:cxnSpMkLst>
        </pc:cxnChg>
      </pc:sldChg>
      <pc:sldChg chg="addSp delSp modSp mod">
        <pc:chgData name="wang di" userId="6c0d869067c4194b" providerId="LiveId" clId="{59E7A669-61BD-4B39-927D-9C0EFA5092FE}" dt="2022-08-09T07:44:03.901" v="93"/>
        <pc:sldMkLst>
          <pc:docMk/>
          <pc:sldMk cId="0" sldId="981"/>
        </pc:sldMkLst>
        <pc:spChg chg="mod topLvl">
          <ac:chgData name="wang di" userId="6c0d869067c4194b" providerId="LiveId" clId="{59E7A669-61BD-4B39-927D-9C0EFA5092FE}" dt="2022-08-09T07:44:02.363" v="92" actId="478"/>
          <ac:spMkLst>
            <pc:docMk/>
            <pc:sldMk cId="0" sldId="981"/>
            <ac:spMk id="5" creationId="{00000000-0000-0000-0000-000000000000}"/>
          </ac:spMkLst>
        </pc:spChg>
        <pc:grpChg chg="del">
          <ac:chgData name="wang di" userId="6c0d869067c4194b" providerId="LiveId" clId="{59E7A669-61BD-4B39-927D-9C0EFA5092FE}" dt="2022-08-09T07:44:02.363" v="92" actId="478"/>
          <ac:grpSpMkLst>
            <pc:docMk/>
            <pc:sldMk cId="0" sldId="981"/>
            <ac:grpSpMk id="6" creationId="{00000000-0000-0000-0000-000000000000}"/>
          </ac:grpSpMkLst>
        </pc:grpChg>
        <pc:picChg chg="del topLvl">
          <ac:chgData name="wang di" userId="6c0d869067c4194b" providerId="LiveId" clId="{59E7A669-61BD-4B39-927D-9C0EFA5092FE}" dt="2022-08-09T07:44:02.363" v="92" actId="478"/>
          <ac:picMkLst>
            <pc:docMk/>
            <pc:sldMk cId="0" sldId="981"/>
            <ac:picMk id="4" creationId="{00000000-0000-0000-0000-000000000000}"/>
          </ac:picMkLst>
        </pc:picChg>
        <pc:picChg chg="add mod">
          <ac:chgData name="wang di" userId="6c0d869067c4194b" providerId="LiveId" clId="{59E7A669-61BD-4B39-927D-9C0EFA5092FE}" dt="2022-08-09T07:44:03.901" v="93"/>
          <ac:picMkLst>
            <pc:docMk/>
            <pc:sldMk cId="0" sldId="981"/>
            <ac:picMk id="7" creationId="{B9A01EBB-8C41-69DD-A06E-4CA1A69F0688}"/>
          </ac:picMkLst>
        </pc:picChg>
      </pc:sldChg>
      <pc:sldChg chg="addSp delSp modSp mod">
        <pc:chgData name="wang di" userId="6c0d869067c4194b" providerId="LiveId" clId="{59E7A669-61BD-4B39-927D-9C0EFA5092FE}" dt="2022-08-09T07:41:54.867" v="50"/>
        <pc:sldMkLst>
          <pc:docMk/>
          <pc:sldMk cId="0" sldId="987"/>
        </pc:sldMkLst>
        <pc:spChg chg="mod topLvl">
          <ac:chgData name="wang di" userId="6c0d869067c4194b" providerId="LiveId" clId="{59E7A669-61BD-4B39-927D-9C0EFA5092FE}" dt="2022-08-09T07:41:53.058" v="49" actId="478"/>
          <ac:spMkLst>
            <pc:docMk/>
            <pc:sldMk cId="0" sldId="987"/>
            <ac:spMk id="7" creationId="{00000000-0000-0000-0000-000000000000}"/>
          </ac:spMkLst>
        </pc:spChg>
        <pc:grpChg chg="del">
          <ac:chgData name="wang di" userId="6c0d869067c4194b" providerId="LiveId" clId="{59E7A669-61BD-4B39-927D-9C0EFA5092FE}" dt="2022-08-09T07:41:53.058" v="49" actId="478"/>
          <ac:grpSpMkLst>
            <pc:docMk/>
            <pc:sldMk cId="0" sldId="987"/>
            <ac:grpSpMk id="4" creationId="{00000000-0000-0000-0000-000000000000}"/>
          </ac:grpSpMkLst>
        </pc:grpChg>
        <pc:picChg chg="del topLvl">
          <ac:chgData name="wang di" userId="6c0d869067c4194b" providerId="LiveId" clId="{59E7A669-61BD-4B39-927D-9C0EFA5092FE}" dt="2022-08-09T07:41:53.058" v="49" actId="478"/>
          <ac:picMkLst>
            <pc:docMk/>
            <pc:sldMk cId="0" sldId="987"/>
            <ac:picMk id="5" creationId="{00000000-0000-0000-0000-000000000000}"/>
          </ac:picMkLst>
        </pc:picChg>
        <pc:picChg chg="add mod">
          <ac:chgData name="wang di" userId="6c0d869067c4194b" providerId="LiveId" clId="{59E7A669-61BD-4B39-927D-9C0EFA5092FE}" dt="2022-08-09T07:41:54.867" v="50"/>
          <ac:picMkLst>
            <pc:docMk/>
            <pc:sldMk cId="0" sldId="987"/>
            <ac:picMk id="9" creationId="{ACD834C3-2828-297B-B840-0D3E339BCA98}"/>
          </ac:picMkLst>
        </pc:picChg>
      </pc:sldChg>
      <pc:sldChg chg="addSp delSp modSp mod">
        <pc:chgData name="wang di" userId="6c0d869067c4194b" providerId="LiveId" clId="{59E7A669-61BD-4B39-927D-9C0EFA5092FE}" dt="2022-08-09T07:42:18.410" v="56" actId="1076"/>
        <pc:sldMkLst>
          <pc:docMk/>
          <pc:sldMk cId="0" sldId="989"/>
        </pc:sldMkLst>
        <pc:spChg chg="mod topLvl">
          <ac:chgData name="wang di" userId="6c0d869067c4194b" providerId="LiveId" clId="{59E7A669-61BD-4B39-927D-9C0EFA5092FE}" dt="2022-08-09T07:42:14.514" v="54" actId="478"/>
          <ac:spMkLst>
            <pc:docMk/>
            <pc:sldMk cId="0" sldId="989"/>
            <ac:spMk id="3" creationId="{00000000-0000-0000-0000-000000000000}"/>
          </ac:spMkLst>
        </pc:spChg>
        <pc:grpChg chg="del">
          <ac:chgData name="wang di" userId="6c0d869067c4194b" providerId="LiveId" clId="{59E7A669-61BD-4B39-927D-9C0EFA5092FE}" dt="2022-08-09T07:42:14.514" v="54" actId="478"/>
          <ac:grpSpMkLst>
            <pc:docMk/>
            <pc:sldMk cId="0" sldId="989"/>
            <ac:grpSpMk id="4" creationId="{00000000-0000-0000-0000-000000000000}"/>
          </ac:grpSpMkLst>
        </pc:grpChg>
        <pc:picChg chg="del topLvl">
          <ac:chgData name="wang di" userId="6c0d869067c4194b" providerId="LiveId" clId="{59E7A669-61BD-4B39-927D-9C0EFA5092FE}" dt="2022-08-09T07:42:14.514" v="54" actId="478"/>
          <ac:picMkLst>
            <pc:docMk/>
            <pc:sldMk cId="0" sldId="989"/>
            <ac:picMk id="5" creationId="{00000000-0000-0000-0000-000000000000}"/>
          </ac:picMkLst>
        </pc:picChg>
        <pc:picChg chg="add mod">
          <ac:chgData name="wang di" userId="6c0d869067c4194b" providerId="LiveId" clId="{59E7A669-61BD-4B39-927D-9C0EFA5092FE}" dt="2022-08-09T07:42:18.410" v="56" actId="1076"/>
          <ac:picMkLst>
            <pc:docMk/>
            <pc:sldMk cId="0" sldId="989"/>
            <ac:picMk id="8" creationId="{E7C21F23-E4AB-8405-610B-00FA0356CD94}"/>
          </ac:picMkLst>
        </pc:picChg>
      </pc:sldChg>
      <pc:sldChg chg="addSp delSp modSp mod">
        <pc:chgData name="wang di" userId="6c0d869067c4194b" providerId="LiveId" clId="{59E7A669-61BD-4B39-927D-9C0EFA5092FE}" dt="2022-08-09T07:42:42.617" v="65" actId="1076"/>
        <pc:sldMkLst>
          <pc:docMk/>
          <pc:sldMk cId="0" sldId="992"/>
        </pc:sldMkLst>
        <pc:spChg chg="mod topLvl">
          <ac:chgData name="wang di" userId="6c0d869067c4194b" providerId="LiveId" clId="{59E7A669-61BD-4B39-927D-9C0EFA5092FE}" dt="2022-08-09T07:42:39.324" v="63" actId="478"/>
          <ac:spMkLst>
            <pc:docMk/>
            <pc:sldMk cId="0" sldId="992"/>
            <ac:spMk id="3" creationId="{00000000-0000-0000-0000-000000000000}"/>
          </ac:spMkLst>
        </pc:spChg>
        <pc:grpChg chg="del">
          <ac:chgData name="wang di" userId="6c0d869067c4194b" providerId="LiveId" clId="{59E7A669-61BD-4B39-927D-9C0EFA5092FE}" dt="2022-08-09T07:42:39.324" v="63" actId="478"/>
          <ac:grpSpMkLst>
            <pc:docMk/>
            <pc:sldMk cId="0" sldId="992"/>
            <ac:grpSpMk id="4" creationId="{00000000-0000-0000-0000-000000000000}"/>
          </ac:grpSpMkLst>
        </pc:grpChg>
        <pc:picChg chg="del topLvl">
          <ac:chgData name="wang di" userId="6c0d869067c4194b" providerId="LiveId" clId="{59E7A669-61BD-4B39-927D-9C0EFA5092FE}" dt="2022-08-09T07:42:39.324" v="63" actId="478"/>
          <ac:picMkLst>
            <pc:docMk/>
            <pc:sldMk cId="0" sldId="992"/>
            <ac:picMk id="5" creationId="{00000000-0000-0000-0000-000000000000}"/>
          </ac:picMkLst>
        </pc:picChg>
        <pc:picChg chg="add mod">
          <ac:chgData name="wang di" userId="6c0d869067c4194b" providerId="LiveId" clId="{59E7A669-61BD-4B39-927D-9C0EFA5092FE}" dt="2022-08-09T07:42:42.617" v="65" actId="1076"/>
          <ac:picMkLst>
            <pc:docMk/>
            <pc:sldMk cId="0" sldId="992"/>
            <ac:picMk id="7" creationId="{C6F22242-E961-F48D-A991-0112054AB8B7}"/>
          </ac:picMkLst>
        </pc:picChg>
      </pc:sldChg>
      <pc:sldChg chg="addSp delSp modSp mod">
        <pc:chgData name="wang di" userId="6c0d869067c4194b" providerId="LiveId" clId="{59E7A669-61BD-4B39-927D-9C0EFA5092FE}" dt="2022-08-09T07:42:51.555" v="68" actId="1076"/>
        <pc:sldMkLst>
          <pc:docMk/>
          <pc:sldMk cId="0" sldId="994"/>
        </pc:sldMkLst>
        <pc:spChg chg="mod topLvl">
          <ac:chgData name="wang di" userId="6c0d869067c4194b" providerId="LiveId" clId="{59E7A669-61BD-4B39-927D-9C0EFA5092FE}" dt="2022-08-09T07:42:46.954" v="66" actId="478"/>
          <ac:spMkLst>
            <pc:docMk/>
            <pc:sldMk cId="0" sldId="994"/>
            <ac:spMk id="8" creationId="{00000000-0000-0000-0000-000000000000}"/>
          </ac:spMkLst>
        </pc:spChg>
        <pc:grpChg chg="del">
          <ac:chgData name="wang di" userId="6c0d869067c4194b" providerId="LiveId" clId="{59E7A669-61BD-4B39-927D-9C0EFA5092FE}" dt="2022-08-09T07:42:46.954" v="66" actId="478"/>
          <ac:grpSpMkLst>
            <pc:docMk/>
            <pc:sldMk cId="0" sldId="994"/>
            <ac:grpSpMk id="4" creationId="{00000000-0000-0000-0000-000000000000}"/>
          </ac:grpSpMkLst>
        </pc:grpChg>
        <pc:picChg chg="del topLvl">
          <ac:chgData name="wang di" userId="6c0d869067c4194b" providerId="LiveId" clId="{59E7A669-61BD-4B39-927D-9C0EFA5092FE}" dt="2022-08-09T07:42:46.954" v="66" actId="478"/>
          <ac:picMkLst>
            <pc:docMk/>
            <pc:sldMk cId="0" sldId="994"/>
            <ac:picMk id="7" creationId="{00000000-0000-0000-0000-000000000000}"/>
          </ac:picMkLst>
        </pc:picChg>
        <pc:picChg chg="add mod">
          <ac:chgData name="wang di" userId="6c0d869067c4194b" providerId="LiveId" clId="{59E7A669-61BD-4B39-927D-9C0EFA5092FE}" dt="2022-08-09T07:42:51.555" v="68" actId="1076"/>
          <ac:picMkLst>
            <pc:docMk/>
            <pc:sldMk cId="0" sldId="994"/>
            <ac:picMk id="11" creationId="{81FB6249-9D73-5D3D-9A1E-76F057B70CA4}"/>
          </ac:picMkLst>
        </pc:picChg>
      </pc:sldChg>
      <pc:sldChg chg="addSp delSp modSp mod">
        <pc:chgData name="wang di" userId="6c0d869067c4194b" providerId="LiveId" clId="{59E7A669-61BD-4B39-927D-9C0EFA5092FE}" dt="2022-08-09T07:43:00.170" v="71" actId="1076"/>
        <pc:sldMkLst>
          <pc:docMk/>
          <pc:sldMk cId="0" sldId="995"/>
        </pc:sldMkLst>
        <pc:spChg chg="mod topLvl">
          <ac:chgData name="wang di" userId="6c0d869067c4194b" providerId="LiveId" clId="{59E7A669-61BD-4B39-927D-9C0EFA5092FE}" dt="2022-08-09T07:42:55.219" v="69" actId="478"/>
          <ac:spMkLst>
            <pc:docMk/>
            <pc:sldMk cId="0" sldId="995"/>
            <ac:spMk id="17" creationId="{00000000-0000-0000-0000-000000000000}"/>
          </ac:spMkLst>
        </pc:spChg>
        <pc:grpChg chg="del">
          <ac:chgData name="wang di" userId="6c0d869067c4194b" providerId="LiveId" clId="{59E7A669-61BD-4B39-927D-9C0EFA5092FE}" dt="2022-08-09T07:42:55.219" v="69" actId="478"/>
          <ac:grpSpMkLst>
            <pc:docMk/>
            <pc:sldMk cId="0" sldId="995"/>
            <ac:grpSpMk id="14" creationId="{00000000-0000-0000-0000-000000000000}"/>
          </ac:grpSpMkLst>
        </pc:grpChg>
        <pc:picChg chg="add mod">
          <ac:chgData name="wang di" userId="6c0d869067c4194b" providerId="LiveId" clId="{59E7A669-61BD-4B39-927D-9C0EFA5092FE}" dt="2022-08-09T07:43:00.170" v="71" actId="1076"/>
          <ac:picMkLst>
            <pc:docMk/>
            <pc:sldMk cId="0" sldId="995"/>
            <ac:picMk id="2" creationId="{A32A2A41-BDE4-36E2-91BA-A4338AE875EA}"/>
          </ac:picMkLst>
        </pc:picChg>
        <pc:picChg chg="del topLvl">
          <ac:chgData name="wang di" userId="6c0d869067c4194b" providerId="LiveId" clId="{59E7A669-61BD-4B39-927D-9C0EFA5092FE}" dt="2022-08-09T07:42:55.219" v="69" actId="478"/>
          <ac:picMkLst>
            <pc:docMk/>
            <pc:sldMk cId="0" sldId="995"/>
            <ac:picMk id="16" creationId="{00000000-0000-0000-0000-000000000000}"/>
          </ac:picMkLst>
        </pc:picChg>
      </pc:sldChg>
      <pc:sldChg chg="addSp delSp modSp mod">
        <pc:chgData name="wang di" userId="6c0d869067c4194b" providerId="LiveId" clId="{59E7A669-61BD-4B39-927D-9C0EFA5092FE}" dt="2022-08-09T07:55:20.802" v="250" actId="1076"/>
        <pc:sldMkLst>
          <pc:docMk/>
          <pc:sldMk cId="0" sldId="996"/>
        </pc:sldMkLst>
        <pc:spChg chg="mod topLvl">
          <ac:chgData name="wang di" userId="6c0d869067c4194b" providerId="LiveId" clId="{59E7A669-61BD-4B39-927D-9C0EFA5092FE}" dt="2022-08-09T07:43:04.186" v="72" actId="478"/>
          <ac:spMkLst>
            <pc:docMk/>
            <pc:sldMk cId="0" sldId="996"/>
            <ac:spMk id="4" creationId="{00000000-0000-0000-0000-000000000000}"/>
          </ac:spMkLst>
        </pc:spChg>
        <pc:grpChg chg="del">
          <ac:chgData name="wang di" userId="6c0d869067c4194b" providerId="LiveId" clId="{59E7A669-61BD-4B39-927D-9C0EFA5092FE}" dt="2022-08-09T07:43:04.186" v="72" actId="478"/>
          <ac:grpSpMkLst>
            <pc:docMk/>
            <pc:sldMk cId="0" sldId="996"/>
            <ac:grpSpMk id="14" creationId="{00000000-0000-0000-0000-000000000000}"/>
          </ac:grpSpMkLst>
        </pc:grpChg>
        <pc:graphicFrameChg chg="mod modGraphic">
          <ac:chgData name="wang di" userId="6c0d869067c4194b" providerId="LiveId" clId="{59E7A669-61BD-4B39-927D-9C0EFA5092FE}" dt="2022-08-09T07:54:41.538" v="244" actId="1076"/>
          <ac:graphicFrameMkLst>
            <pc:docMk/>
            <pc:sldMk cId="0" sldId="996"/>
            <ac:graphicFrameMk id="36" creationId="{2CF5472A-D77F-6958-D25E-D3F186AB2E06}"/>
          </ac:graphicFrameMkLst>
        </pc:graphicFrameChg>
        <pc:picChg chg="add mod">
          <ac:chgData name="wang di" userId="6c0d869067c4194b" providerId="LiveId" clId="{59E7A669-61BD-4B39-927D-9C0EFA5092FE}" dt="2022-08-09T07:43:07.242" v="74" actId="1076"/>
          <ac:picMkLst>
            <pc:docMk/>
            <pc:sldMk cId="0" sldId="996"/>
            <ac:picMk id="2" creationId="{4C53959E-5179-AB36-9F1C-9081492D377A}"/>
          </ac:picMkLst>
        </pc:picChg>
        <pc:picChg chg="add del mod">
          <ac:chgData name="wang di" userId="6c0d869067c4194b" providerId="LiveId" clId="{59E7A669-61BD-4B39-927D-9C0EFA5092FE}" dt="2022-08-09T07:49:35.337" v="155" actId="478"/>
          <ac:picMkLst>
            <pc:docMk/>
            <pc:sldMk cId="0" sldId="996"/>
            <ac:picMk id="3" creationId="{5E74279E-E8E7-54FB-325A-7BD70840D189}"/>
          </ac:picMkLst>
        </pc:picChg>
        <pc:picChg chg="mod ord replST">
          <ac:chgData name="wang di" userId="6c0d869067c4194b" providerId="LiveId" clId="{59E7A669-61BD-4B39-927D-9C0EFA5092FE}" dt="2022-08-09T07:53:03.426" v="225" actId="1076"/>
          <ac:picMkLst>
            <pc:docMk/>
            <pc:sldMk cId="0" sldId="996"/>
            <ac:picMk id="8" creationId="{BA0327B4-0682-7B2B-1829-3CFCFED1860D}"/>
          </ac:picMkLst>
        </pc:picChg>
        <pc:picChg chg="add del mod">
          <ac:chgData name="wang di" userId="6c0d869067c4194b" providerId="LiveId" clId="{59E7A669-61BD-4B39-927D-9C0EFA5092FE}" dt="2022-08-09T07:50:49.344" v="200" actId="478"/>
          <ac:picMkLst>
            <pc:docMk/>
            <pc:sldMk cId="0" sldId="996"/>
            <ac:picMk id="9" creationId="{E861BA17-4A39-6E43-754E-58BD70432E1A}"/>
          </ac:picMkLst>
        </pc:picChg>
        <pc:picChg chg="mod ord replST">
          <ac:chgData name="wang di" userId="6c0d869067c4194b" providerId="LiveId" clId="{59E7A669-61BD-4B39-927D-9C0EFA5092FE}" dt="2022-08-09T07:55:20.802" v="250" actId="1076"/>
          <ac:picMkLst>
            <pc:docMk/>
            <pc:sldMk cId="0" sldId="996"/>
            <ac:picMk id="15" creationId="{954E580B-A1BF-ED75-BE1F-F8AB752C296C}"/>
          </ac:picMkLst>
        </pc:picChg>
        <pc:picChg chg="del topLvl">
          <ac:chgData name="wang di" userId="6c0d869067c4194b" providerId="LiveId" clId="{59E7A669-61BD-4B39-927D-9C0EFA5092FE}" dt="2022-08-09T07:43:04.186" v="72" actId="478"/>
          <ac:picMkLst>
            <pc:docMk/>
            <pc:sldMk cId="0" sldId="996"/>
            <ac:picMk id="16" creationId="{00000000-0000-0000-0000-000000000000}"/>
          </ac:picMkLst>
        </pc:picChg>
        <pc:picChg chg="mod">
          <ac:chgData name="wang di" userId="6c0d869067c4194b" providerId="LiveId" clId="{59E7A669-61BD-4B39-927D-9C0EFA5092FE}" dt="2022-08-09T07:54:09.561" v="240" actId="1076"/>
          <ac:picMkLst>
            <pc:docMk/>
            <pc:sldMk cId="0" sldId="996"/>
            <ac:picMk id="38" creationId="{0E215744-9D48-FF66-1E9F-A088827492DE}"/>
          </ac:picMkLst>
        </pc:picChg>
        <pc:picChg chg="mod">
          <ac:chgData name="wang di" userId="6c0d869067c4194b" providerId="LiveId" clId="{59E7A669-61BD-4B39-927D-9C0EFA5092FE}" dt="2022-08-09T07:54:50" v="246" actId="1076"/>
          <ac:picMkLst>
            <pc:docMk/>
            <pc:sldMk cId="0" sldId="996"/>
            <ac:picMk id="40" creationId="{27ABD150-9D6A-7BD6-6FC5-E9B6D80055B3}"/>
          </ac:picMkLst>
        </pc:picChg>
        <pc:picChg chg="mod">
          <ac:chgData name="wang di" userId="6c0d869067c4194b" providerId="LiveId" clId="{59E7A669-61BD-4B39-927D-9C0EFA5092FE}" dt="2022-08-09T07:54:13.881" v="241" actId="1076"/>
          <ac:picMkLst>
            <pc:docMk/>
            <pc:sldMk cId="0" sldId="996"/>
            <ac:picMk id="42" creationId="{B177062D-062D-FC13-6A73-7E55CC342CD2}"/>
          </ac:picMkLst>
        </pc:picChg>
        <pc:picChg chg="mod">
          <ac:chgData name="wang di" userId="6c0d869067c4194b" providerId="LiveId" clId="{59E7A669-61BD-4B39-927D-9C0EFA5092FE}" dt="2022-08-09T07:54:17.513" v="242" actId="1076"/>
          <ac:picMkLst>
            <pc:docMk/>
            <pc:sldMk cId="0" sldId="996"/>
            <ac:picMk id="44" creationId="{C2195998-A158-5FDF-0385-EC9B15E094CF}"/>
          </ac:picMkLst>
        </pc:picChg>
        <pc:picChg chg="mod">
          <ac:chgData name="wang di" userId="6c0d869067c4194b" providerId="LiveId" clId="{59E7A669-61BD-4B39-927D-9C0EFA5092FE}" dt="2022-08-09T07:54:04.641" v="238" actId="1076"/>
          <ac:picMkLst>
            <pc:docMk/>
            <pc:sldMk cId="0" sldId="996"/>
            <ac:picMk id="46" creationId="{EA517D9D-2E43-645A-C436-B7EE0B68F310}"/>
          </ac:picMkLst>
        </pc:picChg>
        <pc:picChg chg="mod">
          <ac:chgData name="wang di" userId="6c0d869067c4194b" providerId="LiveId" clId="{59E7A669-61BD-4B39-927D-9C0EFA5092FE}" dt="2022-08-09T07:54:53.114" v="247" actId="1076"/>
          <ac:picMkLst>
            <pc:docMk/>
            <pc:sldMk cId="0" sldId="996"/>
            <ac:picMk id="51" creationId="{9333976B-021A-289E-DDC9-570A97955CA1}"/>
          </ac:picMkLst>
        </pc:picChg>
        <pc:picChg chg="mod">
          <ac:chgData name="wang di" userId="6c0d869067c4194b" providerId="LiveId" clId="{59E7A669-61BD-4B39-927D-9C0EFA5092FE}" dt="2022-08-09T07:55:07.776" v="249" actId="1076"/>
          <ac:picMkLst>
            <pc:docMk/>
            <pc:sldMk cId="0" sldId="996"/>
            <ac:picMk id="53" creationId="{68BD7AFC-4AAC-0AE4-A800-50B91DAD1C33}"/>
          </ac:picMkLst>
        </pc:picChg>
        <pc:picChg chg="mod">
          <ac:chgData name="wang di" userId="6c0d869067c4194b" providerId="LiveId" clId="{59E7A669-61BD-4B39-927D-9C0EFA5092FE}" dt="2022-08-09T07:54:55.801" v="248" actId="1076"/>
          <ac:picMkLst>
            <pc:docMk/>
            <pc:sldMk cId="0" sldId="996"/>
            <ac:picMk id="55" creationId="{D1141256-99BF-038E-B4F1-E9FAD1174FCA}"/>
          </ac:picMkLst>
        </pc:picChg>
      </pc:sldChg>
      <pc:sldChg chg="addSp delSp modSp mod">
        <pc:chgData name="wang di" userId="6c0d869067c4194b" providerId="LiveId" clId="{59E7A669-61BD-4B39-927D-9C0EFA5092FE}" dt="2022-08-09T07:43:30.745" v="83" actId="1076"/>
        <pc:sldMkLst>
          <pc:docMk/>
          <pc:sldMk cId="0" sldId="997"/>
        </pc:sldMkLst>
        <pc:spChg chg="mod topLvl">
          <ac:chgData name="wang di" userId="6c0d869067c4194b" providerId="LiveId" clId="{59E7A669-61BD-4B39-927D-9C0EFA5092FE}" dt="2022-08-09T07:43:26.697" v="81" actId="478"/>
          <ac:spMkLst>
            <pc:docMk/>
            <pc:sldMk cId="0" sldId="997"/>
            <ac:spMk id="4" creationId="{00000000-0000-0000-0000-000000000000}"/>
          </ac:spMkLst>
        </pc:spChg>
        <pc:grpChg chg="del">
          <ac:chgData name="wang di" userId="6c0d869067c4194b" providerId="LiveId" clId="{59E7A669-61BD-4B39-927D-9C0EFA5092FE}" dt="2022-08-09T07:43:26.697" v="81" actId="478"/>
          <ac:grpSpMkLst>
            <pc:docMk/>
            <pc:sldMk cId="0" sldId="997"/>
            <ac:grpSpMk id="2" creationId="{00000000-0000-0000-0000-000000000000}"/>
          </ac:grpSpMkLst>
        </pc:grpChg>
        <pc:picChg chg="add mod">
          <ac:chgData name="wang di" userId="6c0d869067c4194b" providerId="LiveId" clId="{59E7A669-61BD-4B39-927D-9C0EFA5092FE}" dt="2022-08-09T07:43:30.745" v="83" actId="1076"/>
          <ac:picMkLst>
            <pc:docMk/>
            <pc:sldMk cId="0" sldId="997"/>
            <ac:picMk id="6" creationId="{B7C1D6BE-834D-D619-A6F0-712B1D1596DB}"/>
          </ac:picMkLst>
        </pc:picChg>
        <pc:picChg chg="del topLvl">
          <ac:chgData name="wang di" userId="6c0d869067c4194b" providerId="LiveId" clId="{59E7A669-61BD-4B39-927D-9C0EFA5092FE}" dt="2022-08-09T07:43:26.697" v="81" actId="478"/>
          <ac:picMkLst>
            <pc:docMk/>
            <pc:sldMk cId="0" sldId="997"/>
            <ac:picMk id="16" creationId="{00000000-0000-0000-0000-000000000000}"/>
          </ac:picMkLst>
        </pc:picChg>
      </pc:sldChg>
      <pc:sldChg chg="addSp delSp modSp mod">
        <pc:chgData name="wang di" userId="6c0d869067c4194b" providerId="LiveId" clId="{59E7A669-61BD-4B39-927D-9C0EFA5092FE}" dt="2022-08-09T07:43:51.430" v="89"/>
        <pc:sldMkLst>
          <pc:docMk/>
          <pc:sldMk cId="0" sldId="999"/>
        </pc:sldMkLst>
        <pc:spChg chg="mod topLvl">
          <ac:chgData name="wang di" userId="6c0d869067c4194b" providerId="LiveId" clId="{59E7A669-61BD-4B39-927D-9C0EFA5092FE}" dt="2022-08-09T07:43:49.707" v="88" actId="478"/>
          <ac:spMkLst>
            <pc:docMk/>
            <pc:sldMk cId="0" sldId="999"/>
            <ac:spMk id="7" creationId="{00000000-0000-0000-0000-000000000000}"/>
          </ac:spMkLst>
        </pc:spChg>
        <pc:grpChg chg="del">
          <ac:chgData name="wang di" userId="6c0d869067c4194b" providerId="LiveId" clId="{59E7A669-61BD-4B39-927D-9C0EFA5092FE}" dt="2022-08-09T07:43:49.707" v="88" actId="478"/>
          <ac:grpSpMkLst>
            <pc:docMk/>
            <pc:sldMk cId="0" sldId="999"/>
            <ac:grpSpMk id="2" creationId="{00000000-0000-0000-0000-000000000000}"/>
          </ac:grpSpMkLst>
        </pc:grpChg>
        <pc:picChg chg="del topLvl">
          <ac:chgData name="wang di" userId="6c0d869067c4194b" providerId="LiveId" clId="{59E7A669-61BD-4B39-927D-9C0EFA5092FE}" dt="2022-08-09T07:43:49.707" v="88" actId="478"/>
          <ac:picMkLst>
            <pc:docMk/>
            <pc:sldMk cId="0" sldId="999"/>
            <ac:picMk id="4" creationId="{00000000-0000-0000-0000-000000000000}"/>
          </ac:picMkLst>
        </pc:picChg>
        <pc:picChg chg="add mod">
          <ac:chgData name="wang di" userId="6c0d869067c4194b" providerId="LiveId" clId="{59E7A669-61BD-4B39-927D-9C0EFA5092FE}" dt="2022-08-09T07:43:51.430" v="89"/>
          <ac:picMkLst>
            <pc:docMk/>
            <pc:sldMk cId="0" sldId="999"/>
            <ac:picMk id="14" creationId="{BC281AEC-E2C5-63E0-DB8E-D1A204D44FAC}"/>
          </ac:picMkLst>
        </pc:picChg>
      </pc:sldChg>
      <pc:sldChg chg="addSp delSp modSp mod">
        <pc:chgData name="wang di" userId="6c0d869067c4194b" providerId="LiveId" clId="{59E7A669-61BD-4B39-927D-9C0EFA5092FE}" dt="2022-08-09T07:43:46.611" v="87"/>
        <pc:sldMkLst>
          <pc:docMk/>
          <pc:sldMk cId="0" sldId="1000"/>
        </pc:sldMkLst>
        <pc:spChg chg="mod topLvl">
          <ac:chgData name="wang di" userId="6c0d869067c4194b" providerId="LiveId" clId="{59E7A669-61BD-4B39-927D-9C0EFA5092FE}" dt="2022-08-09T07:43:36.654" v="84" actId="21"/>
          <ac:spMkLst>
            <pc:docMk/>
            <pc:sldMk cId="0" sldId="1000"/>
            <ac:spMk id="4" creationId="{00000000-0000-0000-0000-000000000000}"/>
          </ac:spMkLst>
        </pc:spChg>
        <pc:grpChg chg="del">
          <ac:chgData name="wang di" userId="6c0d869067c4194b" providerId="LiveId" clId="{59E7A669-61BD-4B39-927D-9C0EFA5092FE}" dt="2022-08-09T07:43:36.654" v="84" actId="21"/>
          <ac:grpSpMkLst>
            <pc:docMk/>
            <pc:sldMk cId="0" sldId="1000"/>
            <ac:grpSpMk id="2" creationId="{00000000-0000-0000-0000-000000000000}"/>
          </ac:grpSpMkLst>
        </pc:grpChg>
        <pc:picChg chg="del topLvl">
          <ac:chgData name="wang di" userId="6c0d869067c4194b" providerId="LiveId" clId="{59E7A669-61BD-4B39-927D-9C0EFA5092FE}" dt="2022-08-09T07:43:36.654" v="84" actId="21"/>
          <ac:picMkLst>
            <pc:docMk/>
            <pc:sldMk cId="0" sldId="1000"/>
            <ac:picMk id="3" creationId="{00000000-0000-0000-0000-000000000000}"/>
          </ac:picMkLst>
        </pc:picChg>
        <pc:picChg chg="add del mod">
          <ac:chgData name="wang di" userId="6c0d869067c4194b" providerId="LiveId" clId="{59E7A669-61BD-4B39-927D-9C0EFA5092FE}" dt="2022-08-09T07:43:44.881" v="86" actId="478"/>
          <ac:picMkLst>
            <pc:docMk/>
            <pc:sldMk cId="0" sldId="1000"/>
            <ac:picMk id="5" creationId="{22F138D1-5B54-D125-067B-08D498815318}"/>
          </ac:picMkLst>
        </pc:picChg>
        <pc:picChg chg="add mod">
          <ac:chgData name="wang di" userId="6c0d869067c4194b" providerId="LiveId" clId="{59E7A669-61BD-4B39-927D-9C0EFA5092FE}" dt="2022-08-09T07:43:46.611" v="87"/>
          <ac:picMkLst>
            <pc:docMk/>
            <pc:sldMk cId="0" sldId="1000"/>
            <ac:picMk id="17" creationId="{D96283AC-3A92-49B7-4A30-8423A1B66E2D}"/>
          </ac:picMkLst>
        </pc:picChg>
      </pc:sldChg>
      <pc:sldChg chg="addSp delSp modSp mod">
        <pc:chgData name="wang di" userId="6c0d869067c4194b" providerId="LiveId" clId="{59E7A669-61BD-4B39-927D-9C0EFA5092FE}" dt="2022-08-09T07:42:08.651" v="53" actId="1076"/>
        <pc:sldMkLst>
          <pc:docMk/>
          <pc:sldMk cId="0" sldId="1001"/>
        </pc:sldMkLst>
        <pc:spChg chg="mod topLvl">
          <ac:chgData name="wang di" userId="6c0d869067c4194b" providerId="LiveId" clId="{59E7A669-61BD-4B39-927D-9C0EFA5092FE}" dt="2022-08-09T07:42:05.474" v="51" actId="478"/>
          <ac:spMkLst>
            <pc:docMk/>
            <pc:sldMk cId="0" sldId="1001"/>
            <ac:spMk id="6" creationId="{00000000-0000-0000-0000-000000000000}"/>
          </ac:spMkLst>
        </pc:spChg>
        <pc:grpChg chg="del">
          <ac:chgData name="wang di" userId="6c0d869067c4194b" providerId="LiveId" clId="{59E7A669-61BD-4B39-927D-9C0EFA5092FE}" dt="2022-08-09T07:42:05.474" v="51" actId="478"/>
          <ac:grpSpMkLst>
            <pc:docMk/>
            <pc:sldMk cId="0" sldId="1001"/>
            <ac:grpSpMk id="4" creationId="{00000000-0000-0000-0000-000000000000}"/>
          </ac:grpSpMkLst>
        </pc:grpChg>
        <pc:picChg chg="del topLvl">
          <ac:chgData name="wang di" userId="6c0d869067c4194b" providerId="LiveId" clId="{59E7A669-61BD-4B39-927D-9C0EFA5092FE}" dt="2022-08-09T07:42:05.474" v="51" actId="478"/>
          <ac:picMkLst>
            <pc:docMk/>
            <pc:sldMk cId="0" sldId="1001"/>
            <ac:picMk id="5" creationId="{00000000-0000-0000-0000-000000000000}"/>
          </ac:picMkLst>
        </pc:picChg>
        <pc:picChg chg="add mod">
          <ac:chgData name="wang di" userId="6c0d869067c4194b" providerId="LiveId" clId="{59E7A669-61BD-4B39-927D-9C0EFA5092FE}" dt="2022-08-09T07:42:08.651" v="53" actId="1076"/>
          <ac:picMkLst>
            <pc:docMk/>
            <pc:sldMk cId="0" sldId="1001"/>
            <ac:picMk id="11" creationId="{DAC624EC-7DED-5E7B-9DC8-38A6761FFF84}"/>
          </ac:picMkLst>
        </pc:picChg>
      </pc:sldChg>
      <pc:sldChg chg="addSp delSp modSp mod">
        <pc:chgData name="wang di" userId="6c0d869067c4194b" providerId="LiveId" clId="{59E7A669-61BD-4B39-927D-9C0EFA5092FE}" dt="2022-08-09T07:41:48.427" v="48" actId="1076"/>
        <pc:sldMkLst>
          <pc:docMk/>
          <pc:sldMk cId="0" sldId="1018"/>
        </pc:sldMkLst>
        <pc:spChg chg="mod topLvl">
          <ac:chgData name="wang di" userId="6c0d869067c4194b" providerId="LiveId" clId="{59E7A669-61BD-4B39-927D-9C0EFA5092FE}" dt="2022-08-09T07:41:42.019" v="46" actId="478"/>
          <ac:spMkLst>
            <pc:docMk/>
            <pc:sldMk cId="0" sldId="1018"/>
            <ac:spMk id="4" creationId="{00000000-0000-0000-0000-000000000000}"/>
          </ac:spMkLst>
        </pc:spChg>
        <pc:grpChg chg="del">
          <ac:chgData name="wang di" userId="6c0d869067c4194b" providerId="LiveId" clId="{59E7A669-61BD-4B39-927D-9C0EFA5092FE}" dt="2022-08-09T07:41:42.019" v="46" actId="478"/>
          <ac:grpSpMkLst>
            <pc:docMk/>
            <pc:sldMk cId="0" sldId="1018"/>
            <ac:grpSpMk id="6" creationId="{00000000-0000-0000-0000-000000000000}"/>
          </ac:grpSpMkLst>
        </pc:grpChg>
        <pc:picChg chg="del topLvl">
          <ac:chgData name="wang di" userId="6c0d869067c4194b" providerId="LiveId" clId="{59E7A669-61BD-4B39-927D-9C0EFA5092FE}" dt="2022-08-09T07:41:42.019" v="46" actId="478"/>
          <ac:picMkLst>
            <pc:docMk/>
            <pc:sldMk cId="0" sldId="1018"/>
            <ac:picMk id="2" creationId="{00000000-0000-0000-0000-000000000000}"/>
          </ac:picMkLst>
        </pc:picChg>
        <pc:picChg chg="add mod">
          <ac:chgData name="wang di" userId="6c0d869067c4194b" providerId="LiveId" clId="{59E7A669-61BD-4B39-927D-9C0EFA5092FE}" dt="2022-08-09T07:41:48.427" v="48" actId="1076"/>
          <ac:picMkLst>
            <pc:docMk/>
            <pc:sldMk cId="0" sldId="1018"/>
            <ac:picMk id="9" creationId="{84C9833C-FE50-C075-BEC9-BEC91747931E}"/>
          </ac:picMkLst>
        </pc:picChg>
      </pc:sldChg>
      <pc:sldChg chg="addSp delSp modSp mod">
        <pc:chgData name="wang di" userId="6c0d869067c4194b" providerId="LiveId" clId="{59E7A669-61BD-4B39-927D-9C0EFA5092FE}" dt="2022-08-09T07:42:27.011" v="59" actId="1076"/>
        <pc:sldMkLst>
          <pc:docMk/>
          <pc:sldMk cId="0" sldId="1019"/>
        </pc:sldMkLst>
        <pc:spChg chg="mod topLvl">
          <ac:chgData name="wang di" userId="6c0d869067c4194b" providerId="LiveId" clId="{59E7A669-61BD-4B39-927D-9C0EFA5092FE}" dt="2022-08-09T07:42:23.634" v="57" actId="478"/>
          <ac:spMkLst>
            <pc:docMk/>
            <pc:sldMk cId="0" sldId="1019"/>
            <ac:spMk id="4" creationId="{00000000-0000-0000-0000-000000000000}"/>
          </ac:spMkLst>
        </pc:spChg>
        <pc:grpChg chg="del">
          <ac:chgData name="wang di" userId="6c0d869067c4194b" providerId="LiveId" clId="{59E7A669-61BD-4B39-927D-9C0EFA5092FE}" dt="2022-08-09T07:42:23.634" v="57" actId="478"/>
          <ac:grpSpMkLst>
            <pc:docMk/>
            <pc:sldMk cId="0" sldId="1019"/>
            <ac:grpSpMk id="6" creationId="{00000000-0000-0000-0000-000000000000}"/>
          </ac:grpSpMkLst>
        </pc:grpChg>
        <pc:picChg chg="del topLvl">
          <ac:chgData name="wang di" userId="6c0d869067c4194b" providerId="LiveId" clId="{59E7A669-61BD-4B39-927D-9C0EFA5092FE}" dt="2022-08-09T07:42:23.634" v="57" actId="478"/>
          <ac:picMkLst>
            <pc:docMk/>
            <pc:sldMk cId="0" sldId="1019"/>
            <ac:picMk id="2" creationId="{00000000-0000-0000-0000-000000000000}"/>
          </ac:picMkLst>
        </pc:picChg>
        <pc:picChg chg="add mod">
          <ac:chgData name="wang di" userId="6c0d869067c4194b" providerId="LiveId" clId="{59E7A669-61BD-4B39-927D-9C0EFA5092FE}" dt="2022-08-09T07:42:27.011" v="59" actId="1076"/>
          <ac:picMkLst>
            <pc:docMk/>
            <pc:sldMk cId="0" sldId="1019"/>
            <ac:picMk id="9" creationId="{18CC7BFD-1CFB-49EB-0E12-FA6F27ABED45}"/>
          </ac:picMkLst>
        </pc:picChg>
      </pc:sldChg>
      <pc:sldChg chg="addSp delSp modSp mod">
        <pc:chgData name="wang di" userId="6c0d869067c4194b" providerId="LiveId" clId="{59E7A669-61BD-4B39-927D-9C0EFA5092FE}" dt="2022-08-09T07:43:22.097" v="80" actId="1076"/>
        <pc:sldMkLst>
          <pc:docMk/>
          <pc:sldMk cId="0" sldId="1021"/>
        </pc:sldMkLst>
        <pc:spChg chg="mod topLvl">
          <ac:chgData name="wang di" userId="6c0d869067c4194b" providerId="LiveId" clId="{59E7A669-61BD-4B39-927D-9C0EFA5092FE}" dt="2022-08-09T07:43:19.313" v="78" actId="478"/>
          <ac:spMkLst>
            <pc:docMk/>
            <pc:sldMk cId="0" sldId="1021"/>
            <ac:spMk id="4" creationId="{00000000-0000-0000-0000-000000000000}"/>
          </ac:spMkLst>
        </pc:spChg>
        <pc:grpChg chg="del">
          <ac:chgData name="wang di" userId="6c0d869067c4194b" providerId="LiveId" clId="{59E7A669-61BD-4B39-927D-9C0EFA5092FE}" dt="2022-08-09T07:43:19.313" v="78" actId="478"/>
          <ac:grpSpMkLst>
            <pc:docMk/>
            <pc:sldMk cId="0" sldId="1021"/>
            <ac:grpSpMk id="6" creationId="{00000000-0000-0000-0000-000000000000}"/>
          </ac:grpSpMkLst>
        </pc:grpChg>
        <pc:picChg chg="del topLvl">
          <ac:chgData name="wang di" userId="6c0d869067c4194b" providerId="LiveId" clId="{59E7A669-61BD-4B39-927D-9C0EFA5092FE}" dt="2022-08-09T07:43:19.313" v="78" actId="478"/>
          <ac:picMkLst>
            <pc:docMk/>
            <pc:sldMk cId="0" sldId="1021"/>
            <ac:picMk id="2" creationId="{00000000-0000-0000-0000-000000000000}"/>
          </ac:picMkLst>
        </pc:picChg>
        <pc:picChg chg="add mod">
          <ac:chgData name="wang di" userId="6c0d869067c4194b" providerId="LiveId" clId="{59E7A669-61BD-4B39-927D-9C0EFA5092FE}" dt="2022-08-09T07:43:22.097" v="80" actId="1076"/>
          <ac:picMkLst>
            <pc:docMk/>
            <pc:sldMk cId="0" sldId="1021"/>
            <ac:picMk id="9" creationId="{522DEB09-B710-52F0-8ABF-5D86D85414B0}"/>
          </ac:picMkLst>
        </pc:picChg>
      </pc:sldChg>
      <pc:sldChg chg="addSp delSp modSp mod">
        <pc:chgData name="wang di" userId="6c0d869067c4194b" providerId="LiveId" clId="{59E7A669-61BD-4B39-927D-9C0EFA5092FE}" dt="2022-08-09T07:43:57.187" v="91"/>
        <pc:sldMkLst>
          <pc:docMk/>
          <pc:sldMk cId="0" sldId="1022"/>
        </pc:sldMkLst>
        <pc:spChg chg="mod topLvl">
          <ac:chgData name="wang di" userId="6c0d869067c4194b" providerId="LiveId" clId="{59E7A669-61BD-4B39-927D-9C0EFA5092FE}" dt="2022-08-09T07:43:55.404" v="90" actId="478"/>
          <ac:spMkLst>
            <pc:docMk/>
            <pc:sldMk cId="0" sldId="1022"/>
            <ac:spMk id="4" creationId="{00000000-0000-0000-0000-000000000000}"/>
          </ac:spMkLst>
        </pc:spChg>
        <pc:grpChg chg="del">
          <ac:chgData name="wang di" userId="6c0d869067c4194b" providerId="LiveId" clId="{59E7A669-61BD-4B39-927D-9C0EFA5092FE}" dt="2022-08-09T07:43:55.404" v="90" actId="478"/>
          <ac:grpSpMkLst>
            <pc:docMk/>
            <pc:sldMk cId="0" sldId="1022"/>
            <ac:grpSpMk id="6" creationId="{00000000-0000-0000-0000-000000000000}"/>
          </ac:grpSpMkLst>
        </pc:grpChg>
        <pc:picChg chg="del topLvl">
          <ac:chgData name="wang di" userId="6c0d869067c4194b" providerId="LiveId" clId="{59E7A669-61BD-4B39-927D-9C0EFA5092FE}" dt="2022-08-09T07:43:55.404" v="90" actId="478"/>
          <ac:picMkLst>
            <pc:docMk/>
            <pc:sldMk cId="0" sldId="1022"/>
            <ac:picMk id="2" creationId="{00000000-0000-0000-0000-000000000000}"/>
          </ac:picMkLst>
        </pc:picChg>
        <pc:picChg chg="add mod">
          <ac:chgData name="wang di" userId="6c0d869067c4194b" providerId="LiveId" clId="{59E7A669-61BD-4B39-927D-9C0EFA5092FE}" dt="2022-08-09T07:43:57.187" v="91"/>
          <ac:picMkLst>
            <pc:docMk/>
            <pc:sldMk cId="0" sldId="1022"/>
            <ac:picMk id="9" creationId="{C9F2C8E4-BDE3-79DC-A2BA-1FD12278EE2B}"/>
          </ac:picMkLst>
        </pc:picChg>
      </pc:sldChg>
      <pc:sldChg chg="addSp delSp modSp mod">
        <pc:chgData name="wang di" userId="6c0d869067c4194b" providerId="LiveId" clId="{59E7A669-61BD-4B39-927D-9C0EFA5092FE}" dt="2022-08-09T07:44:21.273" v="94" actId="1076"/>
        <pc:sldMkLst>
          <pc:docMk/>
          <pc:sldMk cId="1917354270" sldId="1023"/>
        </pc:sldMkLst>
        <pc:spChg chg="mod topLvl">
          <ac:chgData name="wang di" userId="6c0d869067c4194b" providerId="LiveId" clId="{59E7A669-61BD-4B39-927D-9C0EFA5092FE}" dt="2022-08-09T07:41:31.698" v="43" actId="478"/>
          <ac:spMkLst>
            <pc:docMk/>
            <pc:sldMk cId="1917354270" sldId="1023"/>
            <ac:spMk id="4" creationId="{00000000-0000-0000-0000-000000000000}"/>
          </ac:spMkLst>
        </pc:spChg>
        <pc:grpChg chg="del">
          <ac:chgData name="wang di" userId="6c0d869067c4194b" providerId="LiveId" clId="{59E7A669-61BD-4B39-927D-9C0EFA5092FE}" dt="2022-08-09T07:41:31.698" v="43" actId="478"/>
          <ac:grpSpMkLst>
            <pc:docMk/>
            <pc:sldMk cId="1917354270" sldId="1023"/>
            <ac:grpSpMk id="6" creationId="{00000000-0000-0000-0000-000000000000}"/>
          </ac:grpSpMkLst>
        </pc:grpChg>
        <pc:picChg chg="del topLvl">
          <ac:chgData name="wang di" userId="6c0d869067c4194b" providerId="LiveId" clId="{59E7A669-61BD-4B39-927D-9C0EFA5092FE}" dt="2022-08-09T07:41:31.698" v="43" actId="478"/>
          <ac:picMkLst>
            <pc:docMk/>
            <pc:sldMk cId="1917354270" sldId="1023"/>
            <ac:picMk id="2" creationId="{00000000-0000-0000-0000-000000000000}"/>
          </ac:picMkLst>
        </pc:picChg>
        <pc:picChg chg="add mod">
          <ac:chgData name="wang di" userId="6c0d869067c4194b" providerId="LiveId" clId="{59E7A669-61BD-4B39-927D-9C0EFA5092FE}" dt="2022-08-09T07:44:21.273" v="94" actId="1076"/>
          <ac:picMkLst>
            <pc:docMk/>
            <pc:sldMk cId="1917354270" sldId="1023"/>
            <ac:picMk id="9" creationId="{D951CC9B-AA48-CE98-363A-01BFEE83A938}"/>
          </ac:picMkLst>
        </pc:picChg>
      </pc:sldChg>
      <pc:sldChg chg="addSp delSp modSp del mod">
        <pc:chgData name="wang di" userId="6c0d869067c4194b" providerId="LiveId" clId="{59E7A669-61BD-4B39-927D-9C0EFA5092FE}" dt="2022-08-09T07:49:00.990" v="127" actId="2696"/>
        <pc:sldMkLst>
          <pc:docMk/>
          <pc:sldMk cId="2447544752" sldId="1024"/>
        </pc:sldMkLst>
        <pc:spChg chg="topLvl">
          <ac:chgData name="wang di" userId="6c0d869067c4194b" providerId="LiveId" clId="{59E7A669-61BD-4B39-927D-9C0EFA5092FE}" dt="2022-08-09T07:43:10.793" v="75" actId="478"/>
          <ac:spMkLst>
            <pc:docMk/>
            <pc:sldMk cId="2447544752" sldId="1024"/>
            <ac:spMk id="4" creationId="{00000000-0000-0000-0000-000000000000}"/>
          </ac:spMkLst>
        </pc:spChg>
        <pc:spChg chg="del">
          <ac:chgData name="wang di" userId="6c0d869067c4194b" providerId="LiveId" clId="{59E7A669-61BD-4B39-927D-9C0EFA5092FE}" dt="2022-08-09T07:39:15.675" v="20" actId="478"/>
          <ac:spMkLst>
            <pc:docMk/>
            <pc:sldMk cId="2447544752" sldId="1024"/>
            <ac:spMk id="7" creationId="{00000000-0000-0000-0000-000000000000}"/>
          </ac:spMkLst>
        </pc:spChg>
        <pc:spChg chg="del">
          <ac:chgData name="wang di" userId="6c0d869067c4194b" providerId="LiveId" clId="{59E7A669-61BD-4B39-927D-9C0EFA5092FE}" dt="2022-08-09T07:39:28.125" v="31" actId="478"/>
          <ac:spMkLst>
            <pc:docMk/>
            <pc:sldMk cId="2447544752" sldId="1024"/>
            <ac:spMk id="27" creationId="{00000000-0000-0000-0000-000000000000}"/>
          </ac:spMkLst>
        </pc:spChg>
        <pc:grpChg chg="del">
          <ac:chgData name="wang di" userId="6c0d869067c4194b" providerId="LiveId" clId="{59E7A669-61BD-4B39-927D-9C0EFA5092FE}" dt="2022-08-09T07:43:10.793" v="75" actId="478"/>
          <ac:grpSpMkLst>
            <pc:docMk/>
            <pc:sldMk cId="2447544752" sldId="1024"/>
            <ac:grpSpMk id="14" creationId="{00000000-0000-0000-0000-000000000000}"/>
          </ac:grpSpMkLst>
        </pc:grpChg>
        <pc:graphicFrameChg chg="del">
          <ac:chgData name="wang di" userId="6c0d869067c4194b" providerId="LiveId" clId="{59E7A669-61BD-4B39-927D-9C0EFA5092FE}" dt="2022-08-09T07:39:18.826" v="22" actId="478"/>
          <ac:graphicFrameMkLst>
            <pc:docMk/>
            <pc:sldMk cId="2447544752" sldId="1024"/>
            <ac:graphicFrameMk id="36" creationId="{2CF5472A-D77F-6958-D25E-D3F186AB2E06}"/>
          </ac:graphicFrameMkLst>
        </pc:graphicFrameChg>
        <pc:picChg chg="add mod">
          <ac:chgData name="wang di" userId="6c0d869067c4194b" providerId="LiveId" clId="{59E7A669-61BD-4B39-927D-9C0EFA5092FE}" dt="2022-08-09T07:43:15.161" v="77" actId="1076"/>
          <ac:picMkLst>
            <pc:docMk/>
            <pc:sldMk cId="2447544752" sldId="1024"/>
            <ac:picMk id="2" creationId="{7676D759-3671-4523-9C21-CBBCD2F8EA61}"/>
          </ac:picMkLst>
        </pc:picChg>
        <pc:picChg chg="del">
          <ac:chgData name="wang di" userId="6c0d869067c4194b" providerId="LiveId" clId="{59E7A669-61BD-4B39-927D-9C0EFA5092FE}" dt="2022-08-09T07:39:17.075" v="21" actId="478"/>
          <ac:picMkLst>
            <pc:docMk/>
            <pc:sldMk cId="2447544752" sldId="1024"/>
            <ac:picMk id="11" creationId="{9B102F42-4F4F-B775-8D23-A35CB2309968}"/>
          </ac:picMkLst>
        </pc:picChg>
        <pc:picChg chg="del topLvl">
          <ac:chgData name="wang di" userId="6c0d869067c4194b" providerId="LiveId" clId="{59E7A669-61BD-4B39-927D-9C0EFA5092FE}" dt="2022-08-09T07:43:10.793" v="75" actId="478"/>
          <ac:picMkLst>
            <pc:docMk/>
            <pc:sldMk cId="2447544752" sldId="1024"/>
            <ac:picMk id="16" creationId="{00000000-0000-0000-0000-000000000000}"/>
          </ac:picMkLst>
        </pc:picChg>
        <pc:picChg chg="del">
          <ac:chgData name="wang di" userId="6c0d869067c4194b" providerId="LiveId" clId="{59E7A669-61BD-4B39-927D-9C0EFA5092FE}" dt="2022-08-09T07:39:26.585" v="30" actId="478"/>
          <ac:picMkLst>
            <pc:docMk/>
            <pc:sldMk cId="2447544752" sldId="1024"/>
            <ac:picMk id="19" creationId="{00000000-0000-0000-0000-000000000000}"/>
          </ac:picMkLst>
        </pc:picChg>
        <pc:picChg chg="del">
          <ac:chgData name="wang di" userId="6c0d869067c4194b" providerId="LiveId" clId="{59E7A669-61BD-4B39-927D-9C0EFA5092FE}" dt="2022-08-09T07:39:25.448" v="28" actId="478"/>
          <ac:picMkLst>
            <pc:docMk/>
            <pc:sldMk cId="2447544752" sldId="1024"/>
            <ac:picMk id="24" creationId="{D3283B42-91F8-7C3A-C66F-0D6380A3DA96}"/>
          </ac:picMkLst>
        </pc:picChg>
        <pc:picChg chg="del">
          <ac:chgData name="wang di" userId="6c0d869067c4194b" providerId="LiveId" clId="{59E7A669-61BD-4B39-927D-9C0EFA5092FE}" dt="2022-08-09T07:39:26.001" v="29" actId="478"/>
          <ac:picMkLst>
            <pc:docMk/>
            <pc:sldMk cId="2447544752" sldId="1024"/>
            <ac:picMk id="29" creationId="{8BF35D06-7585-E26B-815D-3C29784B999A}"/>
          </ac:picMkLst>
        </pc:picChg>
        <pc:picChg chg="del">
          <ac:chgData name="wang di" userId="6c0d869067c4194b" providerId="LiveId" clId="{59E7A669-61BD-4B39-927D-9C0EFA5092FE}" dt="2022-08-09T07:39:35.130" v="32" actId="478"/>
          <ac:picMkLst>
            <pc:docMk/>
            <pc:sldMk cId="2447544752" sldId="1024"/>
            <ac:picMk id="38" creationId="{0E215744-9D48-FF66-1E9F-A088827492DE}"/>
          </ac:picMkLst>
        </pc:picChg>
        <pc:picChg chg="del">
          <ac:chgData name="wang di" userId="6c0d869067c4194b" providerId="LiveId" clId="{59E7A669-61BD-4B39-927D-9C0EFA5092FE}" dt="2022-08-09T07:39:23.529" v="25" actId="478"/>
          <ac:picMkLst>
            <pc:docMk/>
            <pc:sldMk cId="2447544752" sldId="1024"/>
            <ac:picMk id="40" creationId="{27ABD150-9D6A-7BD6-6FC5-E9B6D80055B3}"/>
          </ac:picMkLst>
        </pc:picChg>
        <pc:picChg chg="del">
          <ac:chgData name="wang di" userId="6c0d869067c4194b" providerId="LiveId" clId="{59E7A669-61BD-4B39-927D-9C0EFA5092FE}" dt="2022-08-09T07:39:22.074" v="23" actId="478"/>
          <ac:picMkLst>
            <pc:docMk/>
            <pc:sldMk cId="2447544752" sldId="1024"/>
            <ac:picMk id="46" creationId="{EA517D9D-2E43-645A-C436-B7EE0B68F310}"/>
          </ac:picMkLst>
        </pc:picChg>
        <pc:picChg chg="del">
          <ac:chgData name="wang di" userId="6c0d869067c4194b" providerId="LiveId" clId="{59E7A669-61BD-4B39-927D-9C0EFA5092FE}" dt="2022-08-09T07:39:24.097" v="26" actId="478"/>
          <ac:picMkLst>
            <pc:docMk/>
            <pc:sldMk cId="2447544752" sldId="1024"/>
            <ac:picMk id="51" creationId="{9333976B-021A-289E-DDC9-570A97955CA1}"/>
          </ac:picMkLst>
        </pc:picChg>
        <pc:picChg chg="del">
          <ac:chgData name="wang di" userId="6c0d869067c4194b" providerId="LiveId" clId="{59E7A669-61BD-4B39-927D-9C0EFA5092FE}" dt="2022-08-09T07:39:22.769" v="24" actId="478"/>
          <ac:picMkLst>
            <pc:docMk/>
            <pc:sldMk cId="2447544752" sldId="1024"/>
            <ac:picMk id="53" creationId="{68BD7AFC-4AAC-0AE4-A800-50B91DAD1C33}"/>
          </ac:picMkLst>
        </pc:picChg>
        <pc:picChg chg="del">
          <ac:chgData name="wang di" userId="6c0d869067c4194b" providerId="LiveId" clId="{59E7A669-61BD-4B39-927D-9C0EFA5092FE}" dt="2022-08-09T07:39:24.604" v="27" actId="478"/>
          <ac:picMkLst>
            <pc:docMk/>
            <pc:sldMk cId="2447544752" sldId="1024"/>
            <ac:picMk id="55" creationId="{D1141256-99BF-038E-B4F1-E9FAD1174FCA}"/>
          </ac:picMkLst>
        </pc:picChg>
      </pc:sldChg>
    </pc:docChg>
  </pc:docChgLst>
  <pc:docChgLst>
    <pc:chgData name="wang di" userId="6c0d869067c4194b" providerId="LiveId" clId="{3A7686C1-FDE6-4ECD-B3E8-566025ECDEF1}"/>
    <pc:docChg chg="delSld">
      <pc:chgData name="wang di" userId="6c0d869067c4194b" providerId="LiveId" clId="{3A7686C1-FDE6-4ECD-B3E8-566025ECDEF1}" dt="2022-08-09T07:33:24.994" v="0" actId="2696"/>
      <pc:docMkLst>
        <pc:docMk/>
      </pc:docMkLst>
      <pc:sldChg chg="del">
        <pc:chgData name="wang di" userId="6c0d869067c4194b" providerId="LiveId" clId="{3A7686C1-FDE6-4ECD-B3E8-566025ECDEF1}" dt="2022-08-09T07:33:24.994" v="0" actId="2696"/>
        <pc:sldMkLst>
          <pc:docMk/>
          <pc:sldMk cId="109648865" sldId="1024"/>
        </pc:sldMkLst>
      </pc:sldChg>
    </pc:docChg>
  </pc:docChgLst>
  <pc:docChgLst>
    <pc:chgData name="di wang" userId="6c0d869067c4194b" providerId="LiveId" clId="{7A3097EC-C95D-464A-B633-2B84C7561E18}"/>
    <pc:docChg chg="undo redo custSel addSld delSld modSld sldOrd">
      <pc:chgData name="di wang" userId="6c0d869067c4194b" providerId="LiveId" clId="{7A3097EC-C95D-464A-B633-2B84C7561E18}" dt="2023-10-12T14:22:48.463" v="3496" actId="1076"/>
      <pc:docMkLst>
        <pc:docMk/>
      </pc:docMkLst>
      <pc:sldChg chg="addSp delSp modSp add del mod">
        <pc:chgData name="di wang" userId="6c0d869067c4194b" providerId="LiveId" clId="{7A3097EC-C95D-464A-B633-2B84C7561E18}" dt="2023-10-12T14:21:56.126" v="3495" actId="1076"/>
        <pc:sldMkLst>
          <pc:docMk/>
          <pc:sldMk cId="0" sldId="828"/>
        </pc:sldMkLst>
        <pc:spChg chg="add mod">
          <ac:chgData name="di wang" userId="6c0d869067c4194b" providerId="LiveId" clId="{7A3097EC-C95D-464A-B633-2B84C7561E18}" dt="2023-10-12T14:14:15.607" v="3378"/>
          <ac:spMkLst>
            <pc:docMk/>
            <pc:sldMk cId="0" sldId="828"/>
            <ac:spMk id="3" creationId="{750727C5-0A3F-035A-EF41-B4CEAA674D0A}"/>
          </ac:spMkLst>
        </pc:spChg>
        <pc:spChg chg="del">
          <ac:chgData name="di wang" userId="6c0d869067c4194b" providerId="LiveId" clId="{7A3097EC-C95D-464A-B633-2B84C7561E18}" dt="2023-10-05T06:06:28.870" v="4" actId="478"/>
          <ac:spMkLst>
            <pc:docMk/>
            <pc:sldMk cId="0" sldId="828"/>
            <ac:spMk id="7" creationId="{00000000-0000-0000-0000-000000000000}"/>
          </ac:spMkLst>
        </pc:spChg>
        <pc:spChg chg="mod">
          <ac:chgData name="di wang" userId="6c0d869067c4194b" providerId="LiveId" clId="{7A3097EC-C95D-464A-B633-2B84C7561E18}" dt="2023-10-12T14:05:45.139" v="3294" actId="1076"/>
          <ac:spMkLst>
            <pc:docMk/>
            <pc:sldMk cId="0" sldId="828"/>
            <ac:spMk id="13" creationId="{00000000-0000-0000-0000-000000000000}"/>
          </ac:spMkLst>
        </pc:spChg>
        <pc:spChg chg="mod">
          <ac:chgData name="di wang" userId="6c0d869067c4194b" providerId="LiveId" clId="{7A3097EC-C95D-464A-B633-2B84C7561E18}" dt="2023-10-12T14:05:51.855" v="3295" actId="1076"/>
          <ac:spMkLst>
            <pc:docMk/>
            <pc:sldMk cId="0" sldId="828"/>
            <ac:spMk id="17" creationId="{00000000-0000-0000-0000-000000000000}"/>
          </ac:spMkLst>
        </pc:spChg>
        <pc:picChg chg="del">
          <ac:chgData name="di wang" userId="6c0d869067c4194b" providerId="LiveId" clId="{7A3097EC-C95D-464A-B633-2B84C7561E18}" dt="2023-10-05T06:06:27.318" v="3" actId="478"/>
          <ac:picMkLst>
            <pc:docMk/>
            <pc:sldMk cId="0" sldId="828"/>
            <ac:picMk id="2" creationId="{0719514B-AE6F-BDBC-4830-45B82A1505BA}"/>
          </ac:picMkLst>
        </pc:picChg>
        <pc:picChg chg="add mod">
          <ac:chgData name="di wang" userId="6c0d869067c4194b" providerId="LiveId" clId="{7A3097EC-C95D-464A-B633-2B84C7561E18}" dt="2023-10-12T14:14:15.607" v="3378"/>
          <ac:picMkLst>
            <pc:docMk/>
            <pc:sldMk cId="0" sldId="828"/>
            <ac:picMk id="2" creationId="{D9E7D675-7C77-67BE-AA46-433928D96F90}"/>
          </ac:picMkLst>
        </pc:picChg>
        <pc:picChg chg="del">
          <ac:chgData name="di wang" userId="6c0d869067c4194b" providerId="LiveId" clId="{7A3097EC-C95D-464A-B633-2B84C7561E18}" dt="2023-10-12T14:05:22.231" v="3292" actId="478"/>
          <ac:picMkLst>
            <pc:docMk/>
            <pc:sldMk cId="0" sldId="828"/>
            <ac:picMk id="1028" creationId="{00000000-0000-0000-0000-000000000000}"/>
          </ac:picMkLst>
        </pc:picChg>
        <pc:cxnChg chg="add mod">
          <ac:chgData name="di wang" userId="6c0d869067c4194b" providerId="LiveId" clId="{7A3097EC-C95D-464A-B633-2B84C7561E18}" dt="2023-10-12T14:21:56.126" v="3495" actId="1076"/>
          <ac:cxnSpMkLst>
            <pc:docMk/>
            <pc:sldMk cId="0" sldId="828"/>
            <ac:cxnSpMk id="5" creationId="{2C5367F4-110F-38B3-4C23-5AD2E16FB438}"/>
          </ac:cxnSpMkLst>
        </pc:cxnChg>
      </pc:sldChg>
      <pc:sldChg chg="addSp delSp modSp del mod">
        <pc:chgData name="di wang" userId="6c0d869067c4194b" providerId="LiveId" clId="{7A3097EC-C95D-464A-B633-2B84C7561E18}" dt="2023-10-12T14:18:48.218" v="3442" actId="20577"/>
        <pc:sldMkLst>
          <pc:docMk/>
          <pc:sldMk cId="0" sldId="951"/>
        </pc:sldMkLst>
        <pc:spChg chg="add mod">
          <ac:chgData name="di wang" userId="6c0d869067c4194b" providerId="LiveId" clId="{7A3097EC-C95D-464A-B633-2B84C7561E18}" dt="2023-10-06T11:56:07.534" v="1653" actId="1076"/>
          <ac:spMkLst>
            <pc:docMk/>
            <pc:sldMk cId="0" sldId="951"/>
            <ac:spMk id="4" creationId="{6917CFB1-0CF8-8A61-ED6B-2A08782501BD}"/>
          </ac:spMkLst>
        </pc:spChg>
        <pc:spChg chg="del mod">
          <ac:chgData name="di wang" userId="6c0d869067c4194b" providerId="LiveId" clId="{7A3097EC-C95D-464A-B633-2B84C7561E18}" dt="2023-10-12T14:05:05.863" v="3290" actId="478"/>
          <ac:spMkLst>
            <pc:docMk/>
            <pc:sldMk cId="0" sldId="951"/>
            <ac:spMk id="5" creationId="{72837950-78FD-190E-49C5-1EA2F908FC1A}"/>
          </ac:spMkLst>
        </pc:spChg>
        <pc:spChg chg="mod">
          <ac:chgData name="di wang" userId="6c0d869067c4194b" providerId="LiveId" clId="{7A3097EC-C95D-464A-B633-2B84C7561E18}" dt="2023-10-06T12:06:15.149" v="1728" actId="20577"/>
          <ac:spMkLst>
            <pc:docMk/>
            <pc:sldMk cId="0" sldId="951"/>
            <ac:spMk id="9" creationId="{00000000-0000-0000-0000-000000000000}"/>
          </ac:spMkLst>
        </pc:spChg>
        <pc:spChg chg="add mod">
          <ac:chgData name="di wang" userId="6c0d869067c4194b" providerId="LiveId" clId="{7A3097EC-C95D-464A-B633-2B84C7561E18}" dt="2023-10-12T14:15:10.511" v="3393"/>
          <ac:spMkLst>
            <pc:docMk/>
            <pc:sldMk cId="0" sldId="951"/>
            <ac:spMk id="10" creationId="{899EC459-F82B-6024-0293-34A9F9FDA8A3}"/>
          </ac:spMkLst>
        </pc:spChg>
        <pc:spChg chg="mod">
          <ac:chgData name="di wang" userId="6c0d869067c4194b" providerId="LiveId" clId="{7A3097EC-C95D-464A-B633-2B84C7561E18}" dt="2023-10-12T05:59:42.928" v="2602" actId="14100"/>
          <ac:spMkLst>
            <pc:docMk/>
            <pc:sldMk cId="0" sldId="951"/>
            <ac:spMk id="23" creationId="{99FDFA03-B3E0-4DC0-5BFA-7F5340D282AF}"/>
          </ac:spMkLst>
        </pc:spChg>
        <pc:spChg chg="mod">
          <ac:chgData name="di wang" userId="6c0d869067c4194b" providerId="LiveId" clId="{7A3097EC-C95D-464A-B633-2B84C7561E18}" dt="2023-10-06T09:05:52.367" v="877" actId="108"/>
          <ac:spMkLst>
            <pc:docMk/>
            <pc:sldMk cId="0" sldId="951"/>
            <ac:spMk id="25" creationId="{5FCF3E52-2FDD-3A4C-57AF-F9967F7E8416}"/>
          </ac:spMkLst>
        </pc:spChg>
        <pc:spChg chg="mod">
          <ac:chgData name="di wang" userId="6c0d869067c4194b" providerId="LiveId" clId="{7A3097EC-C95D-464A-B633-2B84C7561E18}" dt="2023-10-12T14:18:48.218" v="3442" actId="20577"/>
          <ac:spMkLst>
            <pc:docMk/>
            <pc:sldMk cId="0" sldId="951"/>
            <ac:spMk id="29" creationId="{00000000-0000-0000-0000-000000000000}"/>
          </ac:spMkLst>
        </pc:spChg>
        <pc:picChg chg="add mod">
          <ac:chgData name="di wang" userId="6c0d869067c4194b" providerId="LiveId" clId="{7A3097EC-C95D-464A-B633-2B84C7561E18}" dt="2023-10-12T14:15:10.511" v="3393"/>
          <ac:picMkLst>
            <pc:docMk/>
            <pc:sldMk cId="0" sldId="951"/>
            <ac:picMk id="6" creationId="{7B71ABB4-8792-89EE-3EF5-F5DFB81C5951}"/>
          </ac:picMkLst>
        </pc:picChg>
        <pc:picChg chg="del">
          <ac:chgData name="di wang" userId="6c0d869067c4194b" providerId="LiveId" clId="{7A3097EC-C95D-464A-B633-2B84C7561E18}" dt="2023-10-12T14:05:06.421" v="3291" actId="478"/>
          <ac:picMkLst>
            <pc:docMk/>
            <pc:sldMk cId="0" sldId="951"/>
            <ac:picMk id="7" creationId="{DB17750A-1507-C50F-F923-EB7456E0C070}"/>
          </ac:picMkLst>
        </pc:picChg>
        <pc:picChg chg="mod ord replST">
          <ac:chgData name="di wang" userId="6c0d869067c4194b" providerId="LiveId" clId="{7A3097EC-C95D-464A-B633-2B84C7561E18}" dt="2023-10-06T12:30:36.248" v="1902" actId="1076"/>
          <ac:picMkLst>
            <pc:docMk/>
            <pc:sldMk cId="0" sldId="951"/>
            <ac:picMk id="8" creationId="{FE98C144-F932-433F-EA24-9D6787B52B11}"/>
          </ac:picMkLst>
        </pc:picChg>
        <pc:picChg chg="mod ord replST">
          <ac:chgData name="di wang" userId="6c0d869067c4194b" providerId="LiveId" clId="{7A3097EC-C95D-464A-B633-2B84C7561E18}" dt="2023-10-06T12:30:42.403" v="1903" actId="1076"/>
          <ac:picMkLst>
            <pc:docMk/>
            <pc:sldMk cId="0" sldId="951"/>
            <ac:picMk id="11" creationId="{25EAB751-A08F-DB5E-E054-FB4F3CF064A9}"/>
          </ac:picMkLst>
        </pc:picChg>
        <pc:picChg chg="mod ord replST">
          <ac:chgData name="di wang" userId="6c0d869067c4194b" providerId="LiveId" clId="{7A3097EC-C95D-464A-B633-2B84C7561E18}" dt="2023-10-06T12:33:13.843" v="2160" actId="1076"/>
          <ac:picMkLst>
            <pc:docMk/>
            <pc:sldMk cId="0" sldId="951"/>
            <ac:picMk id="13" creationId="{E6E017DE-97A1-BE5D-D6B5-BBD0DED8C5A0}"/>
          </ac:picMkLst>
        </pc:picChg>
        <pc:picChg chg="del mod">
          <ac:chgData name="di wang" userId="6c0d869067c4194b" providerId="LiveId" clId="{7A3097EC-C95D-464A-B633-2B84C7561E18}" dt="2023-10-06T11:54:32.526" v="1575" actId="478"/>
          <ac:picMkLst>
            <pc:docMk/>
            <pc:sldMk cId="0" sldId="951"/>
            <ac:picMk id="33" creationId="{BF9FB4FE-8026-547D-2D8F-780401B4AF0C}"/>
          </ac:picMkLst>
        </pc:picChg>
        <pc:picChg chg="del mod">
          <ac:chgData name="di wang" userId="6c0d869067c4194b" providerId="LiveId" clId="{7A3097EC-C95D-464A-B633-2B84C7561E18}" dt="2023-10-06T11:54:43.722" v="1610" actId="478"/>
          <ac:picMkLst>
            <pc:docMk/>
            <pc:sldMk cId="0" sldId="951"/>
            <ac:picMk id="36" creationId="{33196E3C-0677-7AFF-CFC5-CA719516294B}"/>
          </ac:picMkLst>
        </pc:picChg>
        <pc:picChg chg="mod">
          <ac:chgData name="di wang" userId="6c0d869067c4194b" providerId="LiveId" clId="{7A3097EC-C95D-464A-B633-2B84C7561E18}" dt="2023-10-06T12:33:13.843" v="2160" actId="1076"/>
          <ac:picMkLst>
            <pc:docMk/>
            <pc:sldMk cId="0" sldId="951"/>
            <ac:picMk id="38" creationId="{B8F02EC9-3CE1-8D65-CC06-681F667C07C7}"/>
          </ac:picMkLst>
        </pc:picChg>
        <pc:picChg chg="del mod">
          <ac:chgData name="di wang" userId="6c0d869067c4194b" providerId="LiveId" clId="{7A3097EC-C95D-464A-B633-2B84C7561E18}" dt="2023-10-06T11:55:17.965" v="1644" actId="478"/>
          <ac:picMkLst>
            <pc:docMk/>
            <pc:sldMk cId="0" sldId="951"/>
            <ac:picMk id="41" creationId="{1294D4F5-4D9F-B251-7E09-3869F7764C39}"/>
          </ac:picMkLst>
        </pc:picChg>
      </pc:sldChg>
      <pc:sldChg chg="addSp delSp modSp mod delAnim modAnim">
        <pc:chgData name="di wang" userId="6c0d869067c4194b" providerId="LiveId" clId="{7A3097EC-C95D-464A-B633-2B84C7561E18}" dt="2023-10-12T14:17:20.923" v="3422" actId="1076"/>
        <pc:sldMkLst>
          <pc:docMk/>
          <pc:sldMk cId="0" sldId="981"/>
        </pc:sldMkLst>
        <pc:spChg chg="del mod">
          <ac:chgData name="di wang" userId="6c0d869067c4194b" providerId="LiveId" clId="{7A3097EC-C95D-464A-B633-2B84C7561E18}" dt="2023-10-05T12:37:05.475" v="536" actId="478"/>
          <ac:spMkLst>
            <pc:docMk/>
            <pc:sldMk cId="0" sldId="981"/>
            <ac:spMk id="3" creationId="{00000000-0000-0000-0000-000000000000}"/>
          </ac:spMkLst>
        </pc:spChg>
        <pc:spChg chg="del">
          <ac:chgData name="di wang" userId="6c0d869067c4194b" providerId="LiveId" clId="{7A3097EC-C95D-464A-B633-2B84C7561E18}" dt="2023-10-05T12:36:52.298" v="532" actId="478"/>
          <ac:spMkLst>
            <pc:docMk/>
            <pc:sldMk cId="0" sldId="981"/>
            <ac:spMk id="5" creationId="{00000000-0000-0000-0000-000000000000}"/>
          </ac:spMkLst>
        </pc:spChg>
        <pc:spChg chg="add mod">
          <ac:chgData name="di wang" userId="6c0d869067c4194b" providerId="LiveId" clId="{7A3097EC-C95D-464A-B633-2B84C7561E18}" dt="2023-10-12T14:17:20.923" v="3422" actId="1076"/>
          <ac:spMkLst>
            <pc:docMk/>
            <pc:sldMk cId="0" sldId="981"/>
            <ac:spMk id="7" creationId="{6170AF1F-6268-FD06-F4F0-63645910F40A}"/>
          </ac:spMkLst>
        </pc:spChg>
        <pc:spChg chg="del mod">
          <ac:chgData name="di wang" userId="6c0d869067c4194b" providerId="LiveId" clId="{7A3097EC-C95D-464A-B633-2B84C7561E18}" dt="2023-10-05T12:37:32.691" v="541" actId="478"/>
          <ac:spMkLst>
            <pc:docMk/>
            <pc:sldMk cId="0" sldId="981"/>
            <ac:spMk id="8" creationId="{00000000-0000-0000-0000-000000000000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10" creationId="{3CF7E762-8566-BD91-05AB-F782E90AF6AE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11" creationId="{9D589101-3B96-7674-B98C-57B7AAE76D02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12" creationId="{9A4E58BD-1EDC-97FF-4698-CB7116A3F1B5}"/>
          </ac:spMkLst>
        </pc:spChg>
        <pc:spChg chg="del">
          <ac:chgData name="di wang" userId="6c0d869067c4194b" providerId="LiveId" clId="{7A3097EC-C95D-464A-B633-2B84C7561E18}" dt="2023-10-05T10:12:41.581" v="530" actId="478"/>
          <ac:spMkLst>
            <pc:docMk/>
            <pc:sldMk cId="0" sldId="981"/>
            <ac:spMk id="14" creationId="{00000000-0000-0000-0000-000000000000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15" creationId="{C5746976-0D50-196F-8481-D67B3B3CE8CA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16" creationId="{5F46B3BB-CB58-44D8-04E4-BB08AC59A654}"/>
          </ac:spMkLst>
        </pc:spChg>
        <pc:spChg chg="del mod">
          <ac:chgData name="di wang" userId="6c0d869067c4194b" providerId="LiveId" clId="{7A3097EC-C95D-464A-B633-2B84C7561E18}" dt="2023-10-05T12:37:27.410" v="540" actId="478"/>
          <ac:spMkLst>
            <pc:docMk/>
            <pc:sldMk cId="0" sldId="981"/>
            <ac:spMk id="17" creationId="{00000000-0000-0000-0000-000000000000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18" creationId="{C0EC84C5-4909-1D5A-5485-127AA52798A9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19" creationId="{80B95A98-282D-2270-6A55-2139E9712114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21" creationId="{51D6FB22-2ACD-C5CB-B02B-E44C502684A4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22" creationId="{8D1C8840-AF3D-A450-BCDC-9E988C3B2389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23" creationId="{F8C5CE9A-2CD7-657A-679B-604E50F9A69B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24" creationId="{B4A2439D-8266-68A6-A25D-112DF3516E06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25" creationId="{82A81456-AA70-A043-1445-772D518C289F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29" creationId="{FF7F7477-C430-3229-7199-9F4EBE41014F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30" creationId="{B27732A9-20C5-8707-A26E-1BED2206BE60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32" creationId="{94A5F48C-7957-0B2A-7B00-F0C68522B239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33" creationId="{3BD9755B-7EC0-7275-9033-32AB5EF04316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36" creationId="{18DBD154-7812-4FDA-7E8E-DF0A9E984DE9}"/>
          </ac:spMkLst>
        </pc:spChg>
        <pc:spChg chg="add mod">
          <ac:chgData name="di wang" userId="6c0d869067c4194b" providerId="LiveId" clId="{7A3097EC-C95D-464A-B633-2B84C7561E18}" dt="2023-10-12T14:17:05.137" v="3420" actId="1076"/>
          <ac:spMkLst>
            <pc:docMk/>
            <pc:sldMk cId="0" sldId="981"/>
            <ac:spMk id="37" creationId="{F2EF58DB-E0B9-DC12-5B90-E6C4F24F3ED0}"/>
          </ac:spMkLst>
        </pc:spChg>
        <pc:spChg chg="add mod">
          <ac:chgData name="di wang" userId="6c0d869067c4194b" providerId="LiveId" clId="{7A3097EC-C95D-464A-B633-2B84C7561E18}" dt="2023-10-06T12:17:11.683" v="1781" actId="1076"/>
          <ac:spMkLst>
            <pc:docMk/>
            <pc:sldMk cId="0" sldId="981"/>
            <ac:spMk id="50" creationId="{AA067321-9C8A-2232-360F-07534FB0D509}"/>
          </ac:spMkLst>
        </pc:spChg>
        <pc:picChg chg="add mod">
          <ac:chgData name="di wang" userId="6c0d869067c4194b" providerId="LiveId" clId="{7A3097EC-C95D-464A-B633-2B84C7561E18}" dt="2023-10-12T14:17:12.595" v="3421" actId="1076"/>
          <ac:picMkLst>
            <pc:docMk/>
            <pc:sldMk cId="0" sldId="981"/>
            <ac:picMk id="3" creationId="{AD5A293F-A661-0F33-A087-491720C3FF25}"/>
          </ac:picMkLst>
        </pc:picChg>
        <pc:picChg chg="mod ord replST">
          <ac:chgData name="di wang" userId="6c0d869067c4194b" providerId="LiveId" clId="{7A3097EC-C95D-464A-B633-2B84C7561E18}" dt="2023-10-12T14:17:05.137" v="3420" actId="1076"/>
          <ac:picMkLst>
            <pc:docMk/>
            <pc:sldMk cId="0" sldId="981"/>
            <ac:picMk id="5" creationId="{D1DCE0E3-AE1F-E129-BAC6-7F083F45A699}"/>
          </ac:picMkLst>
        </pc:picChg>
        <pc:picChg chg="del">
          <ac:chgData name="di wang" userId="6c0d869067c4194b" providerId="LiveId" clId="{7A3097EC-C95D-464A-B633-2B84C7561E18}" dt="2023-10-05T12:36:53.528" v="533" actId="478"/>
          <ac:picMkLst>
            <pc:docMk/>
            <pc:sldMk cId="0" sldId="981"/>
            <ac:picMk id="7" creationId="{B9A01EBB-8C41-69DD-A06E-4CA1A69F0688}"/>
          </ac:picMkLst>
        </pc:picChg>
        <pc:picChg chg="add del mod">
          <ac:chgData name="di wang" userId="6c0d869067c4194b" providerId="LiveId" clId="{7A3097EC-C95D-464A-B633-2B84C7561E18}" dt="2023-10-06T11:13:28.607" v="1317" actId="478"/>
          <ac:picMkLst>
            <pc:docMk/>
            <pc:sldMk cId="0" sldId="981"/>
            <ac:picMk id="34" creationId="{4CC21763-92BF-D8F9-764C-C859A5B58D66}"/>
          </ac:picMkLst>
        </pc:picChg>
        <pc:cxnChg chg="add del mod">
          <ac:chgData name="di wang" userId="6c0d869067c4194b" providerId="LiveId" clId="{7A3097EC-C95D-464A-B633-2B84C7561E18}" dt="2023-10-12T14:17:05.137" v="3420" actId="1076"/>
          <ac:cxnSpMkLst>
            <pc:docMk/>
            <pc:sldMk cId="0" sldId="981"/>
            <ac:cxnSpMk id="2" creationId="{00000000-0000-0000-0000-000000000000}"/>
          </ac:cxnSpMkLst>
        </pc:cxnChg>
        <pc:cxnChg chg="add mod">
          <ac:chgData name="di wang" userId="6c0d869067c4194b" providerId="LiveId" clId="{7A3097EC-C95D-464A-B633-2B84C7561E18}" dt="2023-10-12T14:17:05.137" v="3420" actId="1076"/>
          <ac:cxnSpMkLst>
            <pc:docMk/>
            <pc:sldMk cId="0" sldId="981"/>
            <ac:cxnSpMk id="4" creationId="{7D50E7B9-5B9C-F5AF-4B00-68C8B808AD5E}"/>
          </ac:cxnSpMkLst>
        </pc:cxnChg>
        <pc:cxnChg chg="add mod">
          <ac:chgData name="di wang" userId="6c0d869067c4194b" providerId="LiveId" clId="{7A3097EC-C95D-464A-B633-2B84C7561E18}" dt="2023-10-12T14:17:05.137" v="3420" actId="1076"/>
          <ac:cxnSpMkLst>
            <pc:docMk/>
            <pc:sldMk cId="0" sldId="981"/>
            <ac:cxnSpMk id="6" creationId="{CA18877E-1A83-1D53-1D58-EFC3CCCD60A4}"/>
          </ac:cxnSpMkLst>
        </pc:cxnChg>
        <pc:cxnChg chg="add mod">
          <ac:chgData name="di wang" userId="6c0d869067c4194b" providerId="LiveId" clId="{7A3097EC-C95D-464A-B633-2B84C7561E18}" dt="2023-10-12T14:17:05.137" v="3420" actId="1076"/>
          <ac:cxnSpMkLst>
            <pc:docMk/>
            <pc:sldMk cId="0" sldId="981"/>
            <ac:cxnSpMk id="9" creationId="{A6BF7C0F-73E5-64D7-5E6E-330F8F4BED05}"/>
          </ac:cxnSpMkLst>
        </pc:cxnChg>
        <pc:cxnChg chg="add mod">
          <ac:chgData name="di wang" userId="6c0d869067c4194b" providerId="LiveId" clId="{7A3097EC-C95D-464A-B633-2B84C7561E18}" dt="2023-10-12T14:17:05.137" v="3420" actId="1076"/>
          <ac:cxnSpMkLst>
            <pc:docMk/>
            <pc:sldMk cId="0" sldId="981"/>
            <ac:cxnSpMk id="13" creationId="{45BAAF16-D3FD-61CC-E73F-640ACEB1741D}"/>
          </ac:cxnSpMkLst>
        </pc:cxnChg>
        <pc:cxnChg chg="add mod">
          <ac:chgData name="di wang" userId="6c0d869067c4194b" providerId="LiveId" clId="{7A3097EC-C95D-464A-B633-2B84C7561E18}" dt="2023-10-12T14:17:05.137" v="3420" actId="1076"/>
          <ac:cxnSpMkLst>
            <pc:docMk/>
            <pc:sldMk cId="0" sldId="981"/>
            <ac:cxnSpMk id="20" creationId="{8EC70751-0659-413E-550D-67FE24017537}"/>
          </ac:cxnSpMkLst>
        </pc:cxnChg>
        <pc:cxnChg chg="add mod">
          <ac:chgData name="di wang" userId="6c0d869067c4194b" providerId="LiveId" clId="{7A3097EC-C95D-464A-B633-2B84C7561E18}" dt="2023-10-12T14:17:05.137" v="3420" actId="1076"/>
          <ac:cxnSpMkLst>
            <pc:docMk/>
            <pc:sldMk cId="0" sldId="981"/>
            <ac:cxnSpMk id="26" creationId="{D4942EC8-4050-CC4D-3B3E-EB693230DA9B}"/>
          </ac:cxnSpMkLst>
        </pc:cxnChg>
        <pc:cxnChg chg="add mod">
          <ac:chgData name="di wang" userId="6c0d869067c4194b" providerId="LiveId" clId="{7A3097EC-C95D-464A-B633-2B84C7561E18}" dt="2023-10-12T14:17:05.137" v="3420" actId="1076"/>
          <ac:cxnSpMkLst>
            <pc:docMk/>
            <pc:sldMk cId="0" sldId="981"/>
            <ac:cxnSpMk id="27" creationId="{7130B5FE-306B-37E1-B5ED-525E7CE29156}"/>
          </ac:cxnSpMkLst>
        </pc:cxnChg>
        <pc:cxnChg chg="add mod">
          <ac:chgData name="di wang" userId="6c0d869067c4194b" providerId="LiveId" clId="{7A3097EC-C95D-464A-B633-2B84C7561E18}" dt="2023-10-12T14:17:05.137" v="3420" actId="1076"/>
          <ac:cxnSpMkLst>
            <pc:docMk/>
            <pc:sldMk cId="0" sldId="981"/>
            <ac:cxnSpMk id="28" creationId="{2754989A-7143-EF76-ACEE-6A492DF76988}"/>
          </ac:cxnSpMkLst>
        </pc:cxnChg>
        <pc:cxnChg chg="add mod">
          <ac:chgData name="di wang" userId="6c0d869067c4194b" providerId="LiveId" clId="{7A3097EC-C95D-464A-B633-2B84C7561E18}" dt="2023-10-12T14:17:05.137" v="3420" actId="1076"/>
          <ac:cxnSpMkLst>
            <pc:docMk/>
            <pc:sldMk cId="0" sldId="981"/>
            <ac:cxnSpMk id="31" creationId="{C492AC9F-4E37-18E9-035D-6F8BE3A5B53F}"/>
          </ac:cxnSpMkLst>
        </pc:cxnChg>
        <pc:cxnChg chg="add mod">
          <ac:chgData name="di wang" userId="6c0d869067c4194b" providerId="LiveId" clId="{7A3097EC-C95D-464A-B633-2B84C7561E18}" dt="2023-10-12T14:17:05.137" v="3420" actId="1076"/>
          <ac:cxnSpMkLst>
            <pc:docMk/>
            <pc:sldMk cId="0" sldId="981"/>
            <ac:cxnSpMk id="35" creationId="{4E3B1F9B-A16B-1A7E-5482-E19D23BD9AB3}"/>
          </ac:cxnSpMkLst>
        </pc:cxnChg>
        <pc:cxnChg chg="add mod">
          <ac:chgData name="di wang" userId="6c0d869067c4194b" providerId="LiveId" clId="{7A3097EC-C95D-464A-B633-2B84C7561E18}" dt="2023-10-12T14:17:05.137" v="3420" actId="1076"/>
          <ac:cxnSpMkLst>
            <pc:docMk/>
            <pc:sldMk cId="0" sldId="981"/>
            <ac:cxnSpMk id="38" creationId="{9D6E7B34-E8BE-F291-67D5-C17D0ED8DA37}"/>
          </ac:cxnSpMkLst>
        </pc:cxnChg>
      </pc:sldChg>
      <pc:sldChg chg="addSp delSp modSp add del mod ord delAnim">
        <pc:chgData name="di wang" userId="6c0d869067c4194b" providerId="LiveId" clId="{7A3097EC-C95D-464A-B633-2B84C7561E18}" dt="2023-10-12T14:21:53.708" v="3492" actId="1076"/>
        <pc:sldMkLst>
          <pc:docMk/>
          <pc:sldMk cId="0" sldId="987"/>
        </pc:sldMkLst>
        <pc:spChg chg="add mod">
          <ac:chgData name="di wang" userId="6c0d869067c4194b" providerId="LiveId" clId="{7A3097EC-C95D-464A-B633-2B84C7561E18}" dt="2023-10-12T14:02:17.387" v="3259" actId="20577"/>
          <ac:spMkLst>
            <pc:docMk/>
            <pc:sldMk cId="0" sldId="987"/>
            <ac:spMk id="5" creationId="{DE1F4A08-BF5B-42BD-3768-696057DC0AE3}"/>
          </ac:spMkLst>
        </pc:spChg>
        <pc:spChg chg="del">
          <ac:chgData name="di wang" userId="6c0d869067c4194b" providerId="LiveId" clId="{7A3097EC-C95D-464A-B633-2B84C7561E18}" dt="2023-10-05T09:48:59.533" v="406" actId="478"/>
          <ac:spMkLst>
            <pc:docMk/>
            <pc:sldMk cId="0" sldId="987"/>
            <ac:spMk id="7" creationId="{00000000-0000-0000-0000-000000000000}"/>
          </ac:spMkLst>
        </pc:spChg>
        <pc:spChg chg="add mod">
          <ac:chgData name="di wang" userId="6c0d869067c4194b" providerId="LiveId" clId="{7A3097EC-C95D-464A-B633-2B84C7561E18}" dt="2023-10-12T14:14:22.701" v="3380"/>
          <ac:spMkLst>
            <pc:docMk/>
            <pc:sldMk cId="0" sldId="987"/>
            <ac:spMk id="7" creationId="{FBF259B8-4E7E-2568-1C83-F6F1B185B936}"/>
          </ac:spMkLst>
        </pc:spChg>
        <pc:spChg chg="add mod">
          <ac:chgData name="di wang" userId="6c0d869067c4194b" providerId="LiveId" clId="{7A3097EC-C95D-464A-B633-2B84C7561E18}" dt="2023-10-06T11:24:04.237" v="1430" actId="1076"/>
          <ac:spMkLst>
            <pc:docMk/>
            <pc:sldMk cId="0" sldId="987"/>
            <ac:spMk id="10" creationId="{92DD32DD-E194-7993-0B76-9DD4BE3B1C15}"/>
          </ac:spMkLst>
        </pc:spChg>
        <pc:spChg chg="del mod">
          <ac:chgData name="di wang" userId="6c0d869067c4194b" providerId="LiveId" clId="{7A3097EC-C95D-464A-B633-2B84C7561E18}" dt="2023-10-05T09:52:26.658" v="456" actId="478"/>
          <ac:spMkLst>
            <pc:docMk/>
            <pc:sldMk cId="0" sldId="987"/>
            <ac:spMk id="12" creationId="{00000000-0000-0000-0000-000000000000}"/>
          </ac:spMkLst>
        </pc:spChg>
        <pc:spChg chg="del mod">
          <ac:chgData name="di wang" userId="6c0d869067c4194b" providerId="LiveId" clId="{7A3097EC-C95D-464A-B633-2B84C7561E18}" dt="2023-10-05T09:52:25.032" v="455" actId="478"/>
          <ac:spMkLst>
            <pc:docMk/>
            <pc:sldMk cId="0" sldId="987"/>
            <ac:spMk id="15" creationId="{00000000-0000-0000-0000-000000000000}"/>
          </ac:spMkLst>
        </pc:spChg>
        <pc:spChg chg="mod">
          <ac:chgData name="di wang" userId="6c0d869067c4194b" providerId="LiveId" clId="{7A3097EC-C95D-464A-B633-2B84C7561E18}" dt="2023-10-05T10:01:36.912" v="502" actId="1076"/>
          <ac:spMkLst>
            <pc:docMk/>
            <pc:sldMk cId="0" sldId="987"/>
            <ac:spMk id="21" creationId="{00000000-0000-0000-0000-000000000000}"/>
          </ac:spMkLst>
        </pc:spChg>
        <pc:spChg chg="del">
          <ac:chgData name="di wang" userId="6c0d869067c4194b" providerId="LiveId" clId="{7A3097EC-C95D-464A-B633-2B84C7561E18}" dt="2023-10-05T09:49:46.637" v="420" actId="478"/>
          <ac:spMkLst>
            <pc:docMk/>
            <pc:sldMk cId="0" sldId="987"/>
            <ac:spMk id="23" creationId="{00000000-0000-0000-0000-000000000000}"/>
          </ac:spMkLst>
        </pc:spChg>
        <pc:spChg chg="del">
          <ac:chgData name="di wang" userId="6c0d869067c4194b" providerId="LiveId" clId="{7A3097EC-C95D-464A-B633-2B84C7561E18}" dt="2023-10-05T09:49:48.845" v="421" actId="478"/>
          <ac:spMkLst>
            <pc:docMk/>
            <pc:sldMk cId="0" sldId="987"/>
            <ac:spMk id="24" creationId="{00000000-0000-0000-0000-000000000000}"/>
          </ac:spMkLst>
        </pc:spChg>
        <pc:spChg chg="del">
          <ac:chgData name="di wang" userId="6c0d869067c4194b" providerId="LiveId" clId="{7A3097EC-C95D-464A-B633-2B84C7561E18}" dt="2023-10-05T09:49:50.638" v="422" actId="478"/>
          <ac:spMkLst>
            <pc:docMk/>
            <pc:sldMk cId="0" sldId="987"/>
            <ac:spMk id="25" creationId="{00000000-0000-0000-0000-000000000000}"/>
          </ac:spMkLst>
        </pc:spChg>
        <pc:graphicFrameChg chg="del mod">
          <ac:chgData name="di wang" userId="6c0d869067c4194b" providerId="LiveId" clId="{7A3097EC-C95D-464A-B633-2B84C7561E18}" dt="2023-10-05T09:52:23.509" v="454" actId="478"/>
          <ac:graphicFrameMkLst>
            <pc:docMk/>
            <pc:sldMk cId="0" sldId="987"/>
            <ac:graphicFrameMk id="8" creationId="{00000000-0000-0000-0000-000000000000}"/>
          </ac:graphicFrameMkLst>
        </pc:graphicFrameChg>
        <pc:picChg chg="del mod">
          <ac:chgData name="di wang" userId="6c0d869067c4194b" providerId="LiveId" clId="{7A3097EC-C95D-464A-B633-2B84C7561E18}" dt="2023-10-05T09:51:23.298" v="442" actId="478"/>
          <ac:picMkLst>
            <pc:docMk/>
            <pc:sldMk cId="0" sldId="987"/>
            <ac:picMk id="3" creationId="{00000000-0000-0000-0000-000000000000}"/>
          </ac:picMkLst>
        </pc:picChg>
        <pc:picChg chg="add mod">
          <ac:chgData name="di wang" userId="6c0d869067c4194b" providerId="LiveId" clId="{7A3097EC-C95D-464A-B633-2B84C7561E18}" dt="2023-10-12T14:14:22.701" v="3380"/>
          <ac:picMkLst>
            <pc:docMk/>
            <pc:sldMk cId="0" sldId="987"/>
            <ac:picMk id="3" creationId="{C5C963E3-A9B2-11B3-33F0-47DC8F7E5F61}"/>
          </ac:picMkLst>
        </pc:picChg>
        <pc:picChg chg="add mod ord">
          <ac:chgData name="di wang" userId="6c0d869067c4194b" providerId="LiveId" clId="{7A3097EC-C95D-464A-B633-2B84C7561E18}" dt="2023-10-06T11:24:00.792" v="1429" actId="1076"/>
          <ac:picMkLst>
            <pc:docMk/>
            <pc:sldMk cId="0" sldId="987"/>
            <ac:picMk id="4" creationId="{F978238E-89A3-0E8A-6C39-7B9E79D3C88F}"/>
          </ac:picMkLst>
        </pc:picChg>
        <pc:picChg chg="del">
          <ac:chgData name="di wang" userId="6c0d869067c4194b" providerId="LiveId" clId="{7A3097EC-C95D-464A-B633-2B84C7561E18}" dt="2023-10-05T09:49:01.085" v="407" actId="478"/>
          <ac:picMkLst>
            <pc:docMk/>
            <pc:sldMk cId="0" sldId="987"/>
            <ac:picMk id="9" creationId="{ACD834C3-2828-297B-B840-0D3E339BCA98}"/>
          </ac:picMkLst>
        </pc:picChg>
        <pc:picChg chg="del">
          <ac:chgData name="di wang" userId="6c0d869067c4194b" providerId="LiveId" clId="{7A3097EC-C95D-464A-B633-2B84C7561E18}" dt="2023-10-05T09:49:41.641" v="419" actId="478"/>
          <ac:picMkLst>
            <pc:docMk/>
            <pc:sldMk cId="0" sldId="987"/>
            <ac:picMk id="17" creationId="{00000000-0000-0000-0000-000000000000}"/>
          </ac:picMkLst>
        </pc:picChg>
        <pc:cxnChg chg="mod">
          <ac:chgData name="di wang" userId="6c0d869067c4194b" providerId="LiveId" clId="{7A3097EC-C95D-464A-B633-2B84C7561E18}" dt="2023-10-12T14:21:53.708" v="3492" actId="1076"/>
          <ac:cxnSpMkLst>
            <pc:docMk/>
            <pc:sldMk cId="0" sldId="987"/>
            <ac:cxnSpMk id="2" creationId="{00000000-0000-0000-0000-000000000000}"/>
          </ac:cxnSpMkLst>
        </pc:cxnChg>
      </pc:sldChg>
      <pc:sldChg chg="addSp delSp modSp add del mod delAnim">
        <pc:chgData name="di wang" userId="6c0d869067c4194b" providerId="LiveId" clId="{7A3097EC-C95D-464A-B633-2B84C7561E18}" dt="2023-10-12T14:14:29.040" v="3381"/>
        <pc:sldMkLst>
          <pc:docMk/>
          <pc:sldMk cId="0" sldId="989"/>
        </pc:sldMkLst>
        <pc:spChg chg="del">
          <ac:chgData name="di wang" userId="6c0d869067c4194b" providerId="LiveId" clId="{7A3097EC-C95D-464A-B633-2B84C7561E18}" dt="2023-10-05T06:41:03.417" v="171" actId="478"/>
          <ac:spMkLst>
            <pc:docMk/>
            <pc:sldMk cId="0" sldId="989"/>
            <ac:spMk id="3" creationId="{00000000-0000-0000-0000-000000000000}"/>
          </ac:spMkLst>
        </pc:spChg>
        <pc:spChg chg="add mod">
          <ac:chgData name="di wang" userId="6c0d869067c4194b" providerId="LiveId" clId="{7A3097EC-C95D-464A-B633-2B84C7561E18}" dt="2023-10-12T14:03:14.144" v="3265" actId="1076"/>
          <ac:spMkLst>
            <pc:docMk/>
            <pc:sldMk cId="0" sldId="989"/>
            <ac:spMk id="3" creationId="{0F02F1DF-E38C-B227-8C71-8D1AFD53D15C}"/>
          </ac:spMkLst>
        </pc:spChg>
        <pc:spChg chg="mod">
          <ac:chgData name="di wang" userId="6c0d869067c4194b" providerId="LiveId" clId="{7A3097EC-C95D-464A-B633-2B84C7561E18}" dt="2023-10-12T14:08:19.035" v="3301" actId="20577"/>
          <ac:spMkLst>
            <pc:docMk/>
            <pc:sldMk cId="0" sldId="989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12T14:03:32.910" v="3270" actId="1076"/>
          <ac:spMkLst>
            <pc:docMk/>
            <pc:sldMk cId="0" sldId="989"/>
            <ac:spMk id="7" creationId="{D8C892E8-F21D-7198-CAA8-7D18D6DDAB61}"/>
          </ac:spMkLst>
        </pc:spChg>
        <pc:spChg chg="add mod">
          <ac:chgData name="di wang" userId="6c0d869067c4194b" providerId="LiveId" clId="{7A3097EC-C95D-464A-B633-2B84C7561E18}" dt="2023-10-12T14:03:14.144" v="3265" actId="1076"/>
          <ac:spMkLst>
            <pc:docMk/>
            <pc:sldMk cId="0" sldId="989"/>
            <ac:spMk id="8" creationId="{A5F5CD5D-E0D1-F5A0-8FDC-B6A45F7D4EF9}"/>
          </ac:spMkLst>
        </pc:spChg>
        <pc:spChg chg="add mod">
          <ac:chgData name="di wang" userId="6c0d869067c4194b" providerId="LiveId" clId="{7A3097EC-C95D-464A-B633-2B84C7561E18}" dt="2023-10-12T14:03:23.020" v="3268" actId="1076"/>
          <ac:spMkLst>
            <pc:docMk/>
            <pc:sldMk cId="0" sldId="989"/>
            <ac:spMk id="9" creationId="{1B5F9E05-DC96-6052-645B-A2DB286FAE1D}"/>
          </ac:spMkLst>
        </pc:spChg>
        <pc:spChg chg="add mod">
          <ac:chgData name="di wang" userId="6c0d869067c4194b" providerId="LiveId" clId="{7A3097EC-C95D-464A-B633-2B84C7561E18}" dt="2023-10-12T14:03:32.910" v="3270" actId="1076"/>
          <ac:spMkLst>
            <pc:docMk/>
            <pc:sldMk cId="0" sldId="989"/>
            <ac:spMk id="10" creationId="{6C83EEE4-A696-227C-F993-51847DDF3241}"/>
          </ac:spMkLst>
        </pc:spChg>
        <pc:spChg chg="add mod">
          <ac:chgData name="di wang" userId="6c0d869067c4194b" providerId="LiveId" clId="{7A3097EC-C95D-464A-B633-2B84C7561E18}" dt="2023-10-12T14:03:32.910" v="3270" actId="1076"/>
          <ac:spMkLst>
            <pc:docMk/>
            <pc:sldMk cId="0" sldId="989"/>
            <ac:spMk id="11" creationId="{B920372C-07F4-B315-B586-3348E343D710}"/>
          </ac:spMkLst>
        </pc:spChg>
        <pc:spChg chg="add del mod">
          <ac:chgData name="di wang" userId="6c0d869067c4194b" providerId="LiveId" clId="{7A3097EC-C95D-464A-B633-2B84C7561E18}" dt="2023-10-05T06:45:00.464" v="231" actId="478"/>
          <ac:spMkLst>
            <pc:docMk/>
            <pc:sldMk cId="0" sldId="989"/>
            <ac:spMk id="14" creationId="{5EAE9E0D-196C-CA13-96B8-DF98F46E6142}"/>
          </ac:spMkLst>
        </pc:spChg>
        <pc:spChg chg="del">
          <ac:chgData name="di wang" userId="6c0d869067c4194b" providerId="LiveId" clId="{7A3097EC-C95D-464A-B633-2B84C7561E18}" dt="2023-10-05T06:42:54.441" v="183" actId="478"/>
          <ac:spMkLst>
            <pc:docMk/>
            <pc:sldMk cId="0" sldId="989"/>
            <ac:spMk id="18" creationId="{00000000-0000-0000-0000-000000000000}"/>
          </ac:spMkLst>
        </pc:spChg>
        <pc:spChg chg="mod">
          <ac:chgData name="di wang" userId="6c0d869067c4194b" providerId="LiveId" clId="{7A3097EC-C95D-464A-B633-2B84C7561E18}" dt="2023-10-05T09:29:19.022" v="319"/>
          <ac:spMkLst>
            <pc:docMk/>
            <pc:sldMk cId="0" sldId="989"/>
            <ac:spMk id="21" creationId="{00000000-0000-0000-0000-000000000000}"/>
          </ac:spMkLst>
        </pc:spChg>
        <pc:spChg chg="del">
          <ac:chgData name="di wang" userId="6c0d869067c4194b" providerId="LiveId" clId="{7A3097EC-C95D-464A-B633-2B84C7561E18}" dt="2023-10-05T06:42:47.938" v="177" actId="478"/>
          <ac:spMkLst>
            <pc:docMk/>
            <pc:sldMk cId="0" sldId="989"/>
            <ac:spMk id="22" creationId="{00000000-0000-0000-0000-000000000000}"/>
          </ac:spMkLst>
        </pc:spChg>
        <pc:spChg chg="add mod">
          <ac:chgData name="di wang" userId="6c0d869067c4194b" providerId="LiveId" clId="{7A3097EC-C95D-464A-B633-2B84C7561E18}" dt="2023-10-12T14:14:29.040" v="3381"/>
          <ac:spMkLst>
            <pc:docMk/>
            <pc:sldMk cId="0" sldId="989"/>
            <ac:spMk id="22" creationId="{EA1B94ED-AB29-4258-E222-D0A7ED5A6FD1}"/>
          </ac:spMkLst>
        </pc:spChg>
        <pc:spChg chg="del">
          <ac:chgData name="di wang" userId="6c0d869067c4194b" providerId="LiveId" clId="{7A3097EC-C95D-464A-B633-2B84C7561E18}" dt="2023-10-05T06:43:16.906" v="192" actId="478"/>
          <ac:spMkLst>
            <pc:docMk/>
            <pc:sldMk cId="0" sldId="989"/>
            <ac:spMk id="23" creationId="{9922E473-D22C-F6BF-B34A-22A228C55172}"/>
          </ac:spMkLst>
        </pc:spChg>
        <pc:spChg chg="del">
          <ac:chgData name="di wang" userId="6c0d869067c4194b" providerId="LiveId" clId="{7A3097EC-C95D-464A-B633-2B84C7561E18}" dt="2023-10-05T06:42:56.575" v="184" actId="478"/>
          <ac:spMkLst>
            <pc:docMk/>
            <pc:sldMk cId="0" sldId="989"/>
            <ac:spMk id="35" creationId="{00000000-0000-0000-0000-000000000000}"/>
          </ac:spMkLst>
        </pc:spChg>
        <pc:spChg chg="del">
          <ac:chgData name="di wang" userId="6c0d869067c4194b" providerId="LiveId" clId="{7A3097EC-C95D-464A-B633-2B84C7561E18}" dt="2023-10-05T06:42:49.606" v="178" actId="478"/>
          <ac:spMkLst>
            <pc:docMk/>
            <pc:sldMk cId="0" sldId="989"/>
            <ac:spMk id="64" creationId="{00000000-0000-0000-0000-000000000000}"/>
          </ac:spMkLst>
        </pc:spChg>
        <pc:picChg chg="add del mod">
          <ac:chgData name="di wang" userId="6c0d869067c4194b" providerId="LiveId" clId="{7A3097EC-C95D-464A-B633-2B84C7561E18}" dt="2023-10-05T09:31:56.612" v="349" actId="478"/>
          <ac:picMkLst>
            <pc:docMk/>
            <pc:sldMk cId="0" sldId="989"/>
            <ac:picMk id="3" creationId="{F42BCB54-4061-7CA8-C96D-8EB405CE11A5}"/>
          </ac:picMkLst>
        </pc:picChg>
        <pc:picChg chg="add mod">
          <ac:chgData name="di wang" userId="6c0d869067c4194b" providerId="LiveId" clId="{7A3097EC-C95D-464A-B633-2B84C7561E18}" dt="2023-10-12T14:03:32.910" v="3270" actId="1076"/>
          <ac:picMkLst>
            <pc:docMk/>
            <pc:sldMk cId="0" sldId="989"/>
            <ac:picMk id="4" creationId="{78662EB0-2532-0776-1E1C-070D3C6FDCDE}"/>
          </ac:picMkLst>
        </pc:picChg>
        <pc:picChg chg="add mod">
          <ac:chgData name="di wang" userId="6c0d869067c4194b" providerId="LiveId" clId="{7A3097EC-C95D-464A-B633-2B84C7561E18}" dt="2023-10-12T14:03:32.910" v="3270" actId="1076"/>
          <ac:picMkLst>
            <pc:docMk/>
            <pc:sldMk cId="0" sldId="989"/>
            <ac:picMk id="5" creationId="{8CCD9263-1CD8-79EF-76CA-B3D24C21920D}"/>
          </ac:picMkLst>
        </pc:picChg>
        <pc:picChg chg="del">
          <ac:chgData name="di wang" userId="6c0d869067c4194b" providerId="LiveId" clId="{7A3097EC-C95D-464A-B633-2B84C7561E18}" dt="2023-10-05T06:41:51.667" v="173" actId="478"/>
          <ac:picMkLst>
            <pc:docMk/>
            <pc:sldMk cId="0" sldId="989"/>
            <ac:picMk id="7" creationId="{00000000-0000-0000-0000-000000000000}"/>
          </ac:picMkLst>
        </pc:picChg>
        <pc:picChg chg="add del mod">
          <ac:chgData name="di wang" userId="6c0d869067c4194b" providerId="LiveId" clId="{7A3097EC-C95D-464A-B633-2B84C7561E18}" dt="2023-10-05T09:32:04.240" v="377" actId="478"/>
          <ac:picMkLst>
            <pc:docMk/>
            <pc:sldMk cId="0" sldId="989"/>
            <ac:picMk id="8" creationId="{5D651466-5B3E-4B77-0324-5A7CBE5AC17F}"/>
          </ac:picMkLst>
        </pc:picChg>
        <pc:picChg chg="del">
          <ac:chgData name="di wang" userId="6c0d869067c4194b" providerId="LiveId" clId="{7A3097EC-C95D-464A-B633-2B84C7561E18}" dt="2023-10-05T06:41:04.626" v="172" actId="478"/>
          <ac:picMkLst>
            <pc:docMk/>
            <pc:sldMk cId="0" sldId="989"/>
            <ac:picMk id="8" creationId="{E7C21F23-E4AB-8405-610B-00FA0356CD94}"/>
          </ac:picMkLst>
        </pc:picChg>
        <pc:picChg chg="add del mod">
          <ac:chgData name="di wang" userId="6c0d869067c4194b" providerId="LiveId" clId="{7A3097EC-C95D-464A-B633-2B84C7561E18}" dt="2023-10-05T06:44:50.949" v="228" actId="478"/>
          <ac:picMkLst>
            <pc:docMk/>
            <pc:sldMk cId="0" sldId="989"/>
            <ac:picMk id="9" creationId="{43E96E5D-37FB-6C12-BB77-DF79B768E63F}"/>
          </ac:picMkLst>
        </pc:picChg>
        <pc:picChg chg="mod ord replST">
          <ac:chgData name="di wang" userId="6c0d869067c4194b" providerId="LiveId" clId="{7A3097EC-C95D-464A-B633-2B84C7561E18}" dt="2023-10-12T14:03:44.199" v="3272" actId="1076"/>
          <ac:picMkLst>
            <pc:docMk/>
            <pc:sldMk cId="0" sldId="989"/>
            <ac:picMk id="14" creationId="{70E18504-845D-2B65-3558-9E1EA632F9B1}"/>
          </ac:picMkLst>
        </pc:picChg>
        <pc:picChg chg="mod ord replST">
          <ac:chgData name="di wang" userId="6c0d869067c4194b" providerId="LiveId" clId="{7A3097EC-C95D-464A-B633-2B84C7561E18}" dt="2023-10-12T14:03:39.331" v="3271" actId="1076"/>
          <ac:picMkLst>
            <pc:docMk/>
            <pc:sldMk cId="0" sldId="989"/>
            <ac:picMk id="16" creationId="{337AB0A4-6752-0097-0A8B-9D1DB9117676}"/>
          </ac:picMkLst>
        </pc:picChg>
        <pc:picChg chg="mod ord replST">
          <ac:chgData name="di wang" userId="6c0d869067c4194b" providerId="LiveId" clId="{7A3097EC-C95D-464A-B633-2B84C7561E18}" dt="2023-10-12T14:03:32.910" v="3270" actId="1076"/>
          <ac:picMkLst>
            <pc:docMk/>
            <pc:sldMk cId="0" sldId="989"/>
            <ac:picMk id="19" creationId="{D2F5706C-46E4-D23A-C489-804C51BC80D0}"/>
          </ac:picMkLst>
        </pc:picChg>
        <pc:picChg chg="add mod">
          <ac:chgData name="di wang" userId="6c0d869067c4194b" providerId="LiveId" clId="{7A3097EC-C95D-464A-B633-2B84C7561E18}" dt="2023-10-12T14:14:29.040" v="3381"/>
          <ac:picMkLst>
            <pc:docMk/>
            <pc:sldMk cId="0" sldId="989"/>
            <ac:picMk id="20" creationId="{15704630-5C24-645C-48F6-663F2145BFFB}"/>
          </ac:picMkLst>
        </pc:picChg>
        <pc:picChg chg="del">
          <ac:chgData name="di wang" userId="6c0d869067c4194b" providerId="LiveId" clId="{7A3097EC-C95D-464A-B633-2B84C7561E18}" dt="2023-10-05T06:42:51.266" v="180" actId="478"/>
          <ac:picMkLst>
            <pc:docMk/>
            <pc:sldMk cId="0" sldId="989"/>
            <ac:picMk id="29" creationId="{00000000-0000-0000-0000-000000000000}"/>
          </ac:picMkLst>
        </pc:picChg>
        <pc:picChg chg="del">
          <ac:chgData name="di wang" userId="6c0d869067c4194b" providerId="LiveId" clId="{7A3097EC-C95D-464A-B633-2B84C7561E18}" dt="2023-10-05T06:42:50.654" v="179" actId="478"/>
          <ac:picMkLst>
            <pc:docMk/>
            <pc:sldMk cId="0" sldId="989"/>
            <ac:picMk id="30" creationId="{00000000-0000-0000-0000-000000000000}"/>
          </ac:picMkLst>
        </pc:picChg>
        <pc:picChg chg="del">
          <ac:chgData name="di wang" userId="6c0d869067c4194b" providerId="LiveId" clId="{7A3097EC-C95D-464A-B633-2B84C7561E18}" dt="2023-10-05T06:42:51.942" v="181" actId="478"/>
          <ac:picMkLst>
            <pc:docMk/>
            <pc:sldMk cId="0" sldId="989"/>
            <ac:picMk id="32" creationId="{00000000-0000-0000-0000-000000000000}"/>
          </ac:picMkLst>
        </pc:picChg>
        <pc:picChg chg="del">
          <ac:chgData name="di wang" userId="6c0d869067c4194b" providerId="LiveId" clId="{7A3097EC-C95D-464A-B633-2B84C7561E18}" dt="2023-10-05T06:42:52.716" v="182" actId="478"/>
          <ac:picMkLst>
            <pc:docMk/>
            <pc:sldMk cId="0" sldId="989"/>
            <ac:picMk id="33" creationId="{00000000-0000-0000-0000-000000000000}"/>
          </ac:picMkLst>
        </pc:picChg>
        <pc:picChg chg="del">
          <ac:chgData name="di wang" userId="6c0d869067c4194b" providerId="LiveId" clId="{7A3097EC-C95D-464A-B633-2B84C7561E18}" dt="2023-10-05T06:42:57.519" v="185" actId="478"/>
          <ac:picMkLst>
            <pc:docMk/>
            <pc:sldMk cId="0" sldId="989"/>
            <ac:picMk id="42" creationId="{00000000-0000-0000-0000-000000000000}"/>
          </ac:picMkLst>
        </pc:picChg>
        <pc:picChg chg="del">
          <ac:chgData name="di wang" userId="6c0d869067c4194b" providerId="LiveId" clId="{7A3097EC-C95D-464A-B633-2B84C7561E18}" dt="2023-10-05T06:42:46.391" v="176" actId="478"/>
          <ac:picMkLst>
            <pc:docMk/>
            <pc:sldMk cId="0" sldId="989"/>
            <ac:picMk id="61" creationId="{00000000-0000-0000-0000-000000000000}"/>
          </ac:picMkLst>
        </pc:picChg>
        <pc:cxnChg chg="add mod">
          <ac:chgData name="di wang" userId="6c0d869067c4194b" providerId="LiveId" clId="{7A3097EC-C95D-464A-B633-2B84C7561E18}" dt="2023-10-12T14:03:32.910" v="3270" actId="1076"/>
          <ac:cxnSpMkLst>
            <pc:docMk/>
            <pc:sldMk cId="0" sldId="989"/>
            <ac:cxnSpMk id="12" creationId="{AA5642F3-1DE6-A860-ED98-18004AFCECF0}"/>
          </ac:cxnSpMkLst>
        </pc:cxnChg>
        <pc:cxnChg chg="add mod">
          <ac:chgData name="di wang" userId="6c0d869067c4194b" providerId="LiveId" clId="{7A3097EC-C95D-464A-B633-2B84C7561E18}" dt="2023-10-12T14:03:32.910" v="3270" actId="1076"/>
          <ac:cxnSpMkLst>
            <pc:docMk/>
            <pc:sldMk cId="0" sldId="989"/>
            <ac:cxnSpMk id="13" creationId="{9AE6474E-27F6-AC9C-FC67-68E61F9AF8CE}"/>
          </ac:cxnSpMkLst>
        </pc:cxnChg>
        <pc:cxnChg chg="add del mod">
          <ac:chgData name="di wang" userId="6c0d869067c4194b" providerId="LiveId" clId="{7A3097EC-C95D-464A-B633-2B84C7561E18}" dt="2023-10-05T06:45:02.721" v="232" actId="478"/>
          <ac:cxnSpMkLst>
            <pc:docMk/>
            <pc:sldMk cId="0" sldId="989"/>
            <ac:cxnSpMk id="15" creationId="{0BB44A63-4032-6ACA-92ED-EDD3A5917208}"/>
          </ac:cxnSpMkLst>
        </pc:cxnChg>
        <pc:cxnChg chg="add del mod">
          <ac:chgData name="di wang" userId="6c0d869067c4194b" providerId="LiveId" clId="{7A3097EC-C95D-464A-B633-2B84C7561E18}" dt="2023-10-12T14:04:16.479" v="3275" actId="478"/>
          <ac:cxnSpMkLst>
            <pc:docMk/>
            <pc:sldMk cId="0" sldId="989"/>
            <ac:cxnSpMk id="15" creationId="{8B5B6DA1-07A9-D415-CCEF-4F6C56BC858E}"/>
          </ac:cxnSpMkLst>
        </pc:cxnChg>
        <pc:cxnChg chg="del">
          <ac:chgData name="di wang" userId="6c0d869067c4194b" providerId="LiveId" clId="{7A3097EC-C95D-464A-B633-2B84C7561E18}" dt="2023-10-05T06:43:12.525" v="190" actId="478"/>
          <ac:cxnSpMkLst>
            <pc:docMk/>
            <pc:sldMk cId="0" sldId="989"/>
            <ac:cxnSpMk id="17" creationId="{00000000-0000-0000-0000-000000000000}"/>
          </ac:cxnSpMkLst>
        </pc:cxnChg>
        <pc:cxnChg chg="add mod">
          <ac:chgData name="di wang" userId="6c0d869067c4194b" providerId="LiveId" clId="{7A3097EC-C95D-464A-B633-2B84C7561E18}" dt="2023-10-12T14:08:07.123" v="3298" actId="1076"/>
          <ac:cxnSpMkLst>
            <pc:docMk/>
            <pc:sldMk cId="0" sldId="989"/>
            <ac:cxnSpMk id="18" creationId="{2F1196E8-3984-60EF-B55F-4763D23C3E4E}"/>
          </ac:cxnSpMkLst>
        </pc:cxnChg>
        <pc:cxnChg chg="del">
          <ac:chgData name="di wang" userId="6c0d869067c4194b" providerId="LiveId" clId="{7A3097EC-C95D-464A-B633-2B84C7561E18}" dt="2023-10-05T06:43:09.536" v="189" actId="478"/>
          <ac:cxnSpMkLst>
            <pc:docMk/>
            <pc:sldMk cId="0" sldId="989"/>
            <ac:cxnSpMk id="20" creationId="{00000000-0000-0000-0000-000000000000}"/>
          </ac:cxnSpMkLst>
        </pc:cxnChg>
      </pc:sldChg>
      <pc:sldChg chg="delSp modSp del mod">
        <pc:chgData name="di wang" userId="6c0d869067c4194b" providerId="LiveId" clId="{7A3097EC-C95D-464A-B633-2B84C7561E18}" dt="2023-10-06T11:56:37.239" v="1656" actId="2696"/>
        <pc:sldMkLst>
          <pc:docMk/>
          <pc:sldMk cId="0" sldId="992"/>
        </pc:sldMkLst>
        <pc:spChg chg="del mod">
          <ac:chgData name="di wang" userId="6c0d869067c4194b" providerId="LiveId" clId="{7A3097EC-C95D-464A-B633-2B84C7561E18}" dt="2023-10-06T11:52:53.972" v="1539" actId="478"/>
          <ac:spMkLst>
            <pc:docMk/>
            <pc:sldMk cId="0" sldId="992"/>
            <ac:spMk id="3" creationId="{850D2861-C05B-E3F2-401B-1FD6975612CA}"/>
          </ac:spMkLst>
        </pc:spChg>
        <pc:spChg chg="mod">
          <ac:chgData name="di wang" userId="6c0d869067c4194b" providerId="LiveId" clId="{7A3097EC-C95D-464A-B633-2B84C7561E18}" dt="2023-10-06T09:10:38.204" v="918" actId="20577"/>
          <ac:spMkLst>
            <pc:docMk/>
            <pc:sldMk cId="0" sldId="992"/>
            <ac:spMk id="6" creationId="{00000000-0000-0000-0000-000000000000}"/>
          </ac:spMkLst>
        </pc:spChg>
        <pc:spChg chg="del">
          <ac:chgData name="di wang" userId="6c0d869067c4194b" providerId="LiveId" clId="{7A3097EC-C95D-464A-B633-2B84C7561E18}" dt="2023-10-06T11:52:51.207" v="1538" actId="478"/>
          <ac:spMkLst>
            <pc:docMk/>
            <pc:sldMk cId="0" sldId="992"/>
            <ac:spMk id="35" creationId="{00000000-0000-0000-0000-000000000000}"/>
          </ac:spMkLst>
        </pc:spChg>
        <pc:spChg chg="mod">
          <ac:chgData name="di wang" userId="6c0d869067c4194b" providerId="LiveId" clId="{7A3097EC-C95D-464A-B633-2B84C7561E18}" dt="2023-10-06T11:53:02.775" v="1541" actId="1076"/>
          <ac:spMkLst>
            <pc:docMk/>
            <pc:sldMk cId="0" sldId="992"/>
            <ac:spMk id="37" creationId="{00000000-0000-0000-0000-000000000000}"/>
          </ac:spMkLst>
        </pc:spChg>
        <pc:spChg chg="del">
          <ac:chgData name="di wang" userId="6c0d869067c4194b" providerId="LiveId" clId="{7A3097EC-C95D-464A-B633-2B84C7561E18}" dt="2023-10-06T11:52:51.207" v="1538" actId="478"/>
          <ac:spMkLst>
            <pc:docMk/>
            <pc:sldMk cId="0" sldId="992"/>
            <ac:spMk id="52" creationId="{00000000-0000-0000-0000-000000000000}"/>
          </ac:spMkLst>
        </pc:spChg>
        <pc:picChg chg="del">
          <ac:chgData name="di wang" userId="6c0d869067c4194b" providerId="LiveId" clId="{7A3097EC-C95D-464A-B633-2B84C7561E18}" dt="2023-10-06T11:52:51.207" v="1538" actId="478"/>
          <ac:picMkLst>
            <pc:docMk/>
            <pc:sldMk cId="0" sldId="992"/>
            <ac:picMk id="7" creationId="{B2045C16-F114-89BE-E101-4C94BB996F8D}"/>
          </ac:picMkLst>
        </pc:picChg>
        <pc:picChg chg="del">
          <ac:chgData name="di wang" userId="6c0d869067c4194b" providerId="LiveId" clId="{7A3097EC-C95D-464A-B633-2B84C7561E18}" dt="2023-10-06T11:52:51.207" v="1538" actId="478"/>
          <ac:picMkLst>
            <pc:docMk/>
            <pc:sldMk cId="0" sldId="992"/>
            <ac:picMk id="10" creationId="{DFFC92BE-B210-E5E0-03CD-9400232810BA}"/>
          </ac:picMkLst>
        </pc:picChg>
        <pc:picChg chg="del">
          <ac:chgData name="di wang" userId="6c0d869067c4194b" providerId="LiveId" clId="{7A3097EC-C95D-464A-B633-2B84C7561E18}" dt="2023-10-06T11:52:51.207" v="1538" actId="478"/>
          <ac:picMkLst>
            <pc:docMk/>
            <pc:sldMk cId="0" sldId="992"/>
            <ac:picMk id="13" creationId="{6511FFBD-2DE2-806E-111D-5F379804F28D}"/>
          </ac:picMkLst>
        </pc:picChg>
        <pc:picChg chg="del">
          <ac:chgData name="di wang" userId="6c0d869067c4194b" providerId="LiveId" clId="{7A3097EC-C95D-464A-B633-2B84C7561E18}" dt="2023-10-06T11:52:51.207" v="1538" actId="478"/>
          <ac:picMkLst>
            <pc:docMk/>
            <pc:sldMk cId="0" sldId="992"/>
            <ac:picMk id="15" creationId="{FC67CFC6-27EA-C143-3AD2-EDC918CE8C04}"/>
          </ac:picMkLst>
        </pc:picChg>
      </pc:sldChg>
      <pc:sldChg chg="addSp delSp modSp del mod">
        <pc:chgData name="di wang" userId="6c0d869067c4194b" providerId="LiveId" clId="{7A3097EC-C95D-464A-B633-2B84C7561E18}" dt="2023-10-12T14:18:53.901" v="3444" actId="20577"/>
        <pc:sldMkLst>
          <pc:docMk/>
          <pc:sldMk cId="0" sldId="994"/>
        </pc:sldMkLst>
        <pc:spChg chg="mod">
          <ac:chgData name="di wang" userId="6c0d869067c4194b" providerId="LiveId" clId="{7A3097EC-C95D-464A-B633-2B84C7561E18}" dt="2023-10-12T14:18:53.901" v="3444" actId="20577"/>
          <ac:spMkLst>
            <pc:docMk/>
            <pc:sldMk cId="0" sldId="994"/>
            <ac:spMk id="6" creationId="{00000000-0000-0000-0000-000000000000}"/>
          </ac:spMkLst>
        </pc:spChg>
        <pc:spChg chg="del">
          <ac:chgData name="di wang" userId="6c0d869067c4194b" providerId="LiveId" clId="{7A3097EC-C95D-464A-B633-2B84C7561E18}" dt="2023-10-12T14:05:03.006" v="3286" actId="478"/>
          <ac:spMkLst>
            <pc:docMk/>
            <pc:sldMk cId="0" sldId="994"/>
            <ac:spMk id="8" creationId="{5A105E21-A307-6660-402C-7C4EFC1B4E2A}"/>
          </ac:spMkLst>
        </pc:spChg>
        <pc:spChg chg="add mod">
          <ac:chgData name="di wang" userId="6c0d869067c4194b" providerId="LiveId" clId="{7A3097EC-C95D-464A-B633-2B84C7561E18}" dt="2023-10-12T14:15:13.413" v="3394"/>
          <ac:spMkLst>
            <pc:docMk/>
            <pc:sldMk cId="0" sldId="994"/>
            <ac:spMk id="11" creationId="{8C7F9D1C-20F5-246B-F999-F0174D05C7B4}"/>
          </ac:spMkLst>
        </pc:spChg>
        <pc:picChg chg="add mod">
          <ac:chgData name="di wang" userId="6c0d869067c4194b" providerId="LiveId" clId="{7A3097EC-C95D-464A-B633-2B84C7561E18}" dt="2023-10-12T14:15:13.413" v="3394"/>
          <ac:picMkLst>
            <pc:docMk/>
            <pc:sldMk cId="0" sldId="994"/>
            <ac:picMk id="4" creationId="{1386E3D3-C519-12E5-49CA-3E2A433DD30C}"/>
          </ac:picMkLst>
        </pc:picChg>
        <pc:picChg chg="del mod">
          <ac:chgData name="di wang" userId="6c0d869067c4194b" providerId="LiveId" clId="{7A3097EC-C95D-464A-B633-2B84C7561E18}" dt="2023-10-12T14:05:03.601" v="3288" actId="478"/>
          <ac:picMkLst>
            <pc:docMk/>
            <pc:sldMk cId="0" sldId="994"/>
            <ac:picMk id="7" creationId="{AB89C587-1DA7-9012-4B4A-E8AF27785B73}"/>
          </ac:picMkLst>
        </pc:picChg>
      </pc:sldChg>
      <pc:sldChg chg="addSp delSp modSp del mod">
        <pc:chgData name="di wang" userId="6c0d869067c4194b" providerId="LiveId" clId="{7A3097EC-C95D-464A-B633-2B84C7561E18}" dt="2023-10-12T14:18:59.152" v="3448" actId="20577"/>
        <pc:sldMkLst>
          <pc:docMk/>
          <pc:sldMk cId="0" sldId="995"/>
        </pc:sldMkLst>
        <pc:spChg chg="del">
          <ac:chgData name="di wang" userId="6c0d869067c4194b" providerId="LiveId" clId="{7A3097EC-C95D-464A-B633-2B84C7561E18}" dt="2023-10-12T14:04:58.843" v="3284" actId="478"/>
          <ac:spMkLst>
            <pc:docMk/>
            <pc:sldMk cId="0" sldId="995"/>
            <ac:spMk id="2" creationId="{65792A2F-94F6-9E0B-1D21-23DE725B4C1D}"/>
          </ac:spMkLst>
        </pc:spChg>
        <pc:spChg chg="mod">
          <ac:chgData name="di wang" userId="6c0d869067c4194b" providerId="LiveId" clId="{7A3097EC-C95D-464A-B633-2B84C7561E18}" dt="2023-10-12T14:18:59.152" v="3448" actId="20577"/>
          <ac:spMkLst>
            <pc:docMk/>
            <pc:sldMk cId="0" sldId="995"/>
            <ac:spMk id="6" creationId="{00000000-0000-0000-0000-000000000000}"/>
          </ac:spMkLst>
        </pc:spChg>
        <pc:spChg chg="mod">
          <ac:chgData name="di wang" userId="6c0d869067c4194b" providerId="LiveId" clId="{7A3097EC-C95D-464A-B633-2B84C7561E18}" dt="2023-10-06T09:07:21.761" v="882" actId="108"/>
          <ac:spMkLst>
            <pc:docMk/>
            <pc:sldMk cId="0" sldId="995"/>
            <ac:spMk id="9" creationId="{00000000-0000-0000-0000-000000000000}"/>
          </ac:spMkLst>
        </pc:spChg>
        <pc:spChg chg="add mod">
          <ac:chgData name="di wang" userId="6c0d869067c4194b" providerId="LiveId" clId="{7A3097EC-C95D-464A-B633-2B84C7561E18}" dt="2023-10-12T14:15:15.785" v="3395"/>
          <ac:spMkLst>
            <pc:docMk/>
            <pc:sldMk cId="0" sldId="995"/>
            <ac:spMk id="14" creationId="{E23BFAE8-C3BB-E4C9-A01D-D01031C43378}"/>
          </ac:spMkLst>
        </pc:spChg>
        <pc:picChg chg="add mod">
          <ac:chgData name="di wang" userId="6c0d869067c4194b" providerId="LiveId" clId="{7A3097EC-C95D-464A-B633-2B84C7561E18}" dt="2023-10-12T14:15:15.785" v="3395"/>
          <ac:picMkLst>
            <pc:docMk/>
            <pc:sldMk cId="0" sldId="995"/>
            <ac:picMk id="7" creationId="{93B59E1A-AF8B-844F-69CB-78E55ECFB89B}"/>
          </ac:picMkLst>
        </pc:picChg>
        <pc:picChg chg="del">
          <ac:chgData name="di wang" userId="6c0d869067c4194b" providerId="LiveId" clId="{7A3097EC-C95D-464A-B633-2B84C7561E18}" dt="2023-10-12T14:04:59.542" v="3285" actId="478"/>
          <ac:picMkLst>
            <pc:docMk/>
            <pc:sldMk cId="0" sldId="995"/>
            <ac:picMk id="8" creationId="{E070D0D1-40AD-D7BA-B44A-9BE2D0961A38}"/>
          </ac:picMkLst>
        </pc:picChg>
      </pc:sldChg>
      <pc:sldChg chg="addSp delSp modSp del mod">
        <pc:chgData name="di wang" userId="6c0d869067c4194b" providerId="LiveId" clId="{7A3097EC-C95D-464A-B633-2B84C7561E18}" dt="2023-10-12T14:19:08.370" v="3450" actId="20577"/>
        <pc:sldMkLst>
          <pc:docMk/>
          <pc:sldMk cId="0" sldId="996"/>
        </pc:sldMkLst>
        <pc:spChg chg="del mod">
          <ac:chgData name="di wang" userId="6c0d869067c4194b" providerId="LiveId" clId="{7A3097EC-C95D-464A-B633-2B84C7561E18}" dt="2023-10-12T14:04:54.486" v="3281" actId="478"/>
          <ac:spMkLst>
            <pc:docMk/>
            <pc:sldMk cId="0" sldId="996"/>
            <ac:spMk id="2" creationId="{0E1FF5C9-9F8E-26FB-D6F7-FE6F425D84DD}"/>
          </ac:spMkLst>
        </pc:spChg>
        <pc:spChg chg="mod">
          <ac:chgData name="di wang" userId="6c0d869067c4194b" providerId="LiveId" clId="{7A3097EC-C95D-464A-B633-2B84C7561E18}" dt="2023-10-12T14:19:08.370" v="3450" actId="20577"/>
          <ac:spMkLst>
            <pc:docMk/>
            <pc:sldMk cId="0" sldId="996"/>
            <ac:spMk id="6" creationId="{00000000-0000-0000-0000-000000000000}"/>
          </ac:spMkLst>
        </pc:spChg>
        <pc:spChg chg="mod">
          <ac:chgData name="di wang" userId="6c0d869067c4194b" providerId="LiveId" clId="{7A3097EC-C95D-464A-B633-2B84C7561E18}" dt="2023-10-06T12:08:01.114" v="1736" actId="1076"/>
          <ac:spMkLst>
            <pc:docMk/>
            <pc:sldMk cId="0" sldId="996"/>
            <ac:spMk id="7" creationId="{00000000-0000-0000-0000-000000000000}"/>
          </ac:spMkLst>
        </pc:spChg>
        <pc:spChg chg="add mod">
          <ac:chgData name="di wang" userId="6c0d869067c4194b" providerId="LiveId" clId="{7A3097EC-C95D-464A-B633-2B84C7561E18}" dt="2023-10-12T14:15:18.480" v="3396"/>
          <ac:spMkLst>
            <pc:docMk/>
            <pc:sldMk cId="0" sldId="996"/>
            <ac:spMk id="8" creationId="{0A9A811B-7E81-02E5-F356-C93FD4262D43}"/>
          </ac:spMkLst>
        </pc:spChg>
        <pc:spChg chg="mod">
          <ac:chgData name="di wang" userId="6c0d869067c4194b" providerId="LiveId" clId="{7A3097EC-C95D-464A-B633-2B84C7561E18}" dt="2023-10-06T09:07:33.462" v="883" actId="108"/>
          <ac:spMkLst>
            <pc:docMk/>
            <pc:sldMk cId="0" sldId="996"/>
            <ac:spMk id="27" creationId="{00000000-0000-0000-0000-000000000000}"/>
          </ac:spMkLst>
        </pc:spChg>
        <pc:picChg chg="add mod">
          <ac:chgData name="di wang" userId="6c0d869067c4194b" providerId="LiveId" clId="{7A3097EC-C95D-464A-B633-2B84C7561E18}" dt="2023-10-12T14:15:18.480" v="3396"/>
          <ac:picMkLst>
            <pc:docMk/>
            <pc:sldMk cId="0" sldId="996"/>
            <ac:picMk id="3" creationId="{782F4351-C9A6-44F0-D90B-B3EEDBF2AA47}"/>
          </ac:picMkLst>
        </pc:picChg>
        <pc:picChg chg="del mod">
          <ac:chgData name="di wang" userId="6c0d869067c4194b" providerId="LiveId" clId="{7A3097EC-C95D-464A-B633-2B84C7561E18}" dt="2023-10-12T14:04:54.981" v="3283" actId="478"/>
          <ac:picMkLst>
            <pc:docMk/>
            <pc:sldMk cId="0" sldId="996"/>
            <ac:picMk id="5" creationId="{410B23A2-26D0-95C5-5436-14D3B550C30D}"/>
          </ac:picMkLst>
        </pc:picChg>
        <pc:picChg chg="mod">
          <ac:chgData name="di wang" userId="6c0d869067c4194b" providerId="LiveId" clId="{7A3097EC-C95D-464A-B633-2B84C7561E18}" dt="2023-10-06T12:07:56.307" v="1735" actId="1076"/>
          <ac:picMkLst>
            <pc:docMk/>
            <pc:sldMk cId="0" sldId="996"/>
            <ac:picMk id="11" creationId="{9B102F42-4F4F-B775-8D23-A35CB2309968}"/>
          </ac:picMkLst>
        </pc:picChg>
      </pc:sldChg>
      <pc:sldChg chg="del">
        <pc:chgData name="di wang" userId="6c0d869067c4194b" providerId="LiveId" clId="{7A3097EC-C95D-464A-B633-2B84C7561E18}" dt="2023-10-05T14:03:52.411" v="849" actId="2696"/>
        <pc:sldMkLst>
          <pc:docMk/>
          <pc:sldMk cId="0" sldId="997"/>
        </pc:sldMkLst>
      </pc:sldChg>
      <pc:sldChg chg="del">
        <pc:chgData name="di wang" userId="6c0d869067c4194b" providerId="LiveId" clId="{7A3097EC-C95D-464A-B633-2B84C7561E18}" dt="2023-10-05T14:03:58.191" v="851" actId="2696"/>
        <pc:sldMkLst>
          <pc:docMk/>
          <pc:sldMk cId="0" sldId="999"/>
        </pc:sldMkLst>
      </pc:sldChg>
      <pc:sldChg chg="del">
        <pc:chgData name="di wang" userId="6c0d869067c4194b" providerId="LiveId" clId="{7A3097EC-C95D-464A-B633-2B84C7561E18}" dt="2023-10-05T14:03:55.476" v="850" actId="2696"/>
        <pc:sldMkLst>
          <pc:docMk/>
          <pc:sldMk cId="0" sldId="1000"/>
        </pc:sldMkLst>
      </pc:sldChg>
      <pc:sldChg chg="del ord">
        <pc:chgData name="di wang" userId="6c0d869067c4194b" providerId="LiveId" clId="{7A3097EC-C95D-464A-B633-2B84C7561E18}" dt="2023-10-05T14:03:45.817" v="848" actId="2696"/>
        <pc:sldMkLst>
          <pc:docMk/>
          <pc:sldMk cId="0" sldId="1001"/>
        </pc:sldMkLst>
      </pc:sldChg>
      <pc:sldChg chg="delSp del mod">
        <pc:chgData name="di wang" userId="6c0d869067c4194b" providerId="LiveId" clId="{7A3097EC-C95D-464A-B633-2B84C7561E18}" dt="2023-10-05T06:31:23.046" v="136" actId="2696"/>
        <pc:sldMkLst>
          <pc:docMk/>
          <pc:sldMk cId="0" sldId="1018"/>
        </pc:sldMkLst>
        <pc:spChg chg="del">
          <ac:chgData name="di wang" userId="6c0d869067c4194b" providerId="LiveId" clId="{7A3097EC-C95D-464A-B633-2B84C7561E18}" dt="2023-10-05T06:06:43.171" v="7" actId="478"/>
          <ac:spMkLst>
            <pc:docMk/>
            <pc:sldMk cId="0" sldId="1018"/>
            <ac:spMk id="4" creationId="{00000000-0000-0000-0000-000000000000}"/>
          </ac:spMkLst>
        </pc:spChg>
        <pc:picChg chg="del">
          <ac:chgData name="di wang" userId="6c0d869067c4194b" providerId="LiveId" clId="{7A3097EC-C95D-464A-B633-2B84C7561E18}" dt="2023-10-05T06:06:45.075" v="8" actId="478"/>
          <ac:picMkLst>
            <pc:docMk/>
            <pc:sldMk cId="0" sldId="1018"/>
            <ac:picMk id="9" creationId="{84C9833C-FE50-C075-BEC9-BEC91747931E}"/>
          </ac:picMkLst>
        </pc:picChg>
      </pc:sldChg>
      <pc:sldChg chg="del ord">
        <pc:chgData name="di wang" userId="6c0d869067c4194b" providerId="LiveId" clId="{7A3097EC-C95D-464A-B633-2B84C7561E18}" dt="2023-10-05T06:57:20.277" v="314" actId="2696"/>
        <pc:sldMkLst>
          <pc:docMk/>
          <pc:sldMk cId="0" sldId="1019"/>
        </pc:sldMkLst>
      </pc:sldChg>
      <pc:sldChg chg="del">
        <pc:chgData name="di wang" userId="6c0d869067c4194b" providerId="LiveId" clId="{7A3097EC-C95D-464A-B633-2B84C7561E18}" dt="2023-10-05T06:57:05.064" v="312" actId="2696"/>
        <pc:sldMkLst>
          <pc:docMk/>
          <pc:sldMk cId="0" sldId="1021"/>
        </pc:sldMkLst>
      </pc:sldChg>
      <pc:sldChg chg="del">
        <pc:chgData name="di wang" userId="6c0d869067c4194b" providerId="LiveId" clId="{7A3097EC-C95D-464A-B633-2B84C7561E18}" dt="2023-10-05T06:57:08.420" v="313" actId="2696"/>
        <pc:sldMkLst>
          <pc:docMk/>
          <pc:sldMk cId="0" sldId="1022"/>
        </pc:sldMkLst>
      </pc:sldChg>
      <pc:sldChg chg="delSp modSp del mod">
        <pc:chgData name="di wang" userId="6c0d869067c4194b" providerId="LiveId" clId="{7A3097EC-C95D-464A-B633-2B84C7561E18}" dt="2023-10-05T06:31:19.260" v="135" actId="2696"/>
        <pc:sldMkLst>
          <pc:docMk/>
          <pc:sldMk cId="1917354270" sldId="1023"/>
        </pc:sldMkLst>
        <pc:spChg chg="del">
          <ac:chgData name="di wang" userId="6c0d869067c4194b" providerId="LiveId" clId="{7A3097EC-C95D-464A-B633-2B84C7561E18}" dt="2023-10-05T06:06:35.707" v="5" actId="478"/>
          <ac:spMkLst>
            <pc:docMk/>
            <pc:sldMk cId="1917354270" sldId="1023"/>
            <ac:spMk id="4" creationId="{00000000-0000-0000-0000-000000000000}"/>
          </ac:spMkLst>
        </pc:spChg>
        <pc:spChg chg="mod">
          <ac:chgData name="di wang" userId="6c0d869067c4194b" providerId="LiveId" clId="{7A3097EC-C95D-464A-B633-2B84C7561E18}" dt="2023-10-05T06:30:16.773" v="124" actId="207"/>
          <ac:spMkLst>
            <pc:docMk/>
            <pc:sldMk cId="1917354270" sldId="1023"/>
            <ac:spMk id="8" creationId="{00000000-0000-0000-0000-000000000000}"/>
          </ac:spMkLst>
        </pc:spChg>
        <pc:spChg chg="mod">
          <ac:chgData name="di wang" userId="6c0d869067c4194b" providerId="LiveId" clId="{7A3097EC-C95D-464A-B633-2B84C7561E18}" dt="2023-10-05T06:30:23.113" v="125" actId="207"/>
          <ac:spMkLst>
            <pc:docMk/>
            <pc:sldMk cId="1917354270" sldId="1023"/>
            <ac:spMk id="11" creationId="{00000000-0000-0000-0000-000000000000}"/>
          </ac:spMkLst>
        </pc:spChg>
        <pc:spChg chg="mod">
          <ac:chgData name="di wang" userId="6c0d869067c4194b" providerId="LiveId" clId="{7A3097EC-C95D-464A-B633-2B84C7561E18}" dt="2023-10-05T06:28:40.934" v="119" actId="1076"/>
          <ac:spMkLst>
            <pc:docMk/>
            <pc:sldMk cId="1917354270" sldId="1023"/>
            <ac:spMk id="13" creationId="{00000000-0000-0000-0000-000000000000}"/>
          </ac:spMkLst>
        </pc:spChg>
        <pc:spChg chg="mod">
          <ac:chgData name="di wang" userId="6c0d869067c4194b" providerId="LiveId" clId="{7A3097EC-C95D-464A-B633-2B84C7561E18}" dt="2023-10-05T06:28:40.934" v="119" actId="1076"/>
          <ac:spMkLst>
            <pc:docMk/>
            <pc:sldMk cId="1917354270" sldId="1023"/>
            <ac:spMk id="14" creationId="{00000000-0000-0000-0000-000000000000}"/>
          </ac:spMkLst>
        </pc:spChg>
        <pc:spChg chg="mod">
          <ac:chgData name="di wang" userId="6c0d869067c4194b" providerId="LiveId" clId="{7A3097EC-C95D-464A-B633-2B84C7561E18}" dt="2023-10-05T06:23:25.159" v="78"/>
          <ac:spMkLst>
            <pc:docMk/>
            <pc:sldMk cId="1917354270" sldId="1023"/>
            <ac:spMk id="16" creationId="{00000000-0000-0000-0000-000000000000}"/>
          </ac:spMkLst>
        </pc:spChg>
        <pc:spChg chg="mod">
          <ac:chgData name="di wang" userId="6c0d869067c4194b" providerId="LiveId" clId="{7A3097EC-C95D-464A-B633-2B84C7561E18}" dt="2023-10-05T06:27:37.222" v="115" actId="14100"/>
          <ac:spMkLst>
            <pc:docMk/>
            <pc:sldMk cId="1917354270" sldId="1023"/>
            <ac:spMk id="19" creationId="{00000000-0000-0000-0000-000000000000}"/>
          </ac:spMkLst>
        </pc:spChg>
        <pc:spChg chg="mod">
          <ac:chgData name="di wang" userId="6c0d869067c4194b" providerId="LiveId" clId="{7A3097EC-C95D-464A-B633-2B84C7561E18}" dt="2023-10-05T06:27:37.222" v="115" actId="14100"/>
          <ac:spMkLst>
            <pc:docMk/>
            <pc:sldMk cId="1917354270" sldId="1023"/>
            <ac:spMk id="20" creationId="{00000000-0000-0000-0000-000000000000}"/>
          </ac:spMkLst>
        </pc:spChg>
        <pc:grpChg chg="mod">
          <ac:chgData name="di wang" userId="6c0d869067c4194b" providerId="LiveId" clId="{7A3097EC-C95D-464A-B633-2B84C7561E18}" dt="2023-10-05T06:28:40.934" v="119" actId="1076"/>
          <ac:grpSpMkLst>
            <pc:docMk/>
            <pc:sldMk cId="1917354270" sldId="1023"/>
            <ac:grpSpMk id="12" creationId="{00000000-0000-0000-0000-000000000000}"/>
          </ac:grpSpMkLst>
        </pc:grpChg>
        <pc:grpChg chg="mod">
          <ac:chgData name="di wang" userId="6c0d869067c4194b" providerId="LiveId" clId="{7A3097EC-C95D-464A-B633-2B84C7561E18}" dt="2023-10-05T06:27:37.222" v="115" actId="14100"/>
          <ac:grpSpMkLst>
            <pc:docMk/>
            <pc:sldMk cId="1917354270" sldId="1023"/>
            <ac:grpSpMk id="18" creationId="{00000000-0000-0000-0000-000000000000}"/>
          </ac:grpSpMkLst>
        </pc:grpChg>
        <pc:picChg chg="del">
          <ac:chgData name="di wang" userId="6c0d869067c4194b" providerId="LiveId" clId="{7A3097EC-C95D-464A-B633-2B84C7561E18}" dt="2023-10-05T06:06:36.432" v="6" actId="478"/>
          <ac:picMkLst>
            <pc:docMk/>
            <pc:sldMk cId="1917354270" sldId="1023"/>
            <ac:picMk id="9" creationId="{D951CC9B-AA48-CE98-363A-01BFEE83A938}"/>
          </ac:picMkLst>
        </pc:picChg>
      </pc:sldChg>
      <pc:sldChg chg="add del">
        <pc:chgData name="di wang" userId="6c0d869067c4194b" providerId="LiveId" clId="{7A3097EC-C95D-464A-B633-2B84C7561E18}" dt="2023-10-05T06:28:48.921" v="121" actId="2696"/>
        <pc:sldMkLst>
          <pc:docMk/>
          <pc:sldMk cId="4177773677" sldId="1024"/>
        </pc:sldMkLst>
      </pc:sldChg>
      <pc:sldChg chg="addSp modSp add del mod ord">
        <pc:chgData name="di wang" userId="6c0d869067c4194b" providerId="LiveId" clId="{7A3097EC-C95D-464A-B633-2B84C7561E18}" dt="2023-10-12T14:21:55.250" v="3494" actId="1076"/>
        <pc:sldMkLst>
          <pc:docMk/>
          <pc:sldMk cId="3103441985" sldId="1025"/>
        </pc:sldMkLst>
        <pc:spChg chg="add mod">
          <ac:chgData name="di wang" userId="6c0d869067c4194b" providerId="LiveId" clId="{7A3097EC-C95D-464A-B633-2B84C7561E18}" dt="2023-10-12T14:21:27.431" v="3488" actId="1076"/>
          <ac:spMkLst>
            <pc:docMk/>
            <pc:sldMk cId="3103441985" sldId="1025"/>
            <ac:spMk id="2" creationId="{F8124B70-602E-0F7E-84F1-307E09BD312F}"/>
          </ac:spMkLst>
        </pc:spChg>
        <pc:spChg chg="mod">
          <ac:chgData name="di wang" userId="6c0d869067c4194b" providerId="LiveId" clId="{7A3097EC-C95D-464A-B633-2B84C7561E18}" dt="2023-10-05T06:29:15.965" v="123" actId="208"/>
          <ac:spMkLst>
            <pc:docMk/>
            <pc:sldMk cId="3103441985" sldId="1025"/>
            <ac:spMk id="8" creationId="{00000000-0000-0000-0000-000000000000}"/>
          </ac:spMkLst>
        </pc:spChg>
        <pc:spChg chg="mod">
          <ac:chgData name="di wang" userId="6c0d869067c4194b" providerId="LiveId" clId="{7A3097EC-C95D-464A-B633-2B84C7561E18}" dt="2023-10-05T06:30:38.608" v="128" actId="207"/>
          <ac:spMkLst>
            <pc:docMk/>
            <pc:sldMk cId="3103441985" sldId="1025"/>
            <ac:spMk id="11" creationId="{00000000-0000-0000-0000-000000000000}"/>
          </ac:spMkLst>
        </pc:spChg>
        <pc:spChg chg="mod">
          <ac:chgData name="di wang" userId="6c0d869067c4194b" providerId="LiveId" clId="{7A3097EC-C95D-464A-B633-2B84C7561E18}" dt="2023-10-05T06:30:43.848" v="129" actId="207"/>
          <ac:spMkLst>
            <pc:docMk/>
            <pc:sldMk cId="3103441985" sldId="1025"/>
            <ac:spMk id="14" creationId="{00000000-0000-0000-0000-000000000000}"/>
          </ac:spMkLst>
        </pc:spChg>
        <pc:spChg chg="mod">
          <ac:chgData name="di wang" userId="6c0d869067c4194b" providerId="LiveId" clId="{7A3097EC-C95D-464A-B633-2B84C7561E18}" dt="2023-10-06T11:11:39.450" v="1266" actId="20577"/>
          <ac:spMkLst>
            <pc:docMk/>
            <pc:sldMk cId="3103441985" sldId="1025"/>
            <ac:spMk id="16" creationId="{00000000-0000-0000-0000-000000000000}"/>
          </ac:spMkLst>
        </pc:spChg>
        <pc:spChg chg="mod">
          <ac:chgData name="di wang" userId="6c0d869067c4194b" providerId="LiveId" clId="{7A3097EC-C95D-464A-B633-2B84C7561E18}" dt="2023-10-05T06:30:47.259" v="130" actId="207"/>
          <ac:spMkLst>
            <pc:docMk/>
            <pc:sldMk cId="3103441985" sldId="1025"/>
            <ac:spMk id="17" creationId="{00000000-0000-0000-0000-000000000000}"/>
          </ac:spMkLst>
        </pc:spChg>
        <pc:spChg chg="mod">
          <ac:chgData name="di wang" userId="6c0d869067c4194b" providerId="LiveId" clId="{7A3097EC-C95D-464A-B633-2B84C7561E18}" dt="2023-10-05T06:30:50.872" v="131" actId="207"/>
          <ac:spMkLst>
            <pc:docMk/>
            <pc:sldMk cId="3103441985" sldId="1025"/>
            <ac:spMk id="20" creationId="{00000000-0000-0000-0000-000000000000}"/>
          </ac:spMkLst>
        </pc:spChg>
        <pc:picChg chg="add mod">
          <ac:chgData name="di wang" userId="6c0d869067c4194b" providerId="LiveId" clId="{7A3097EC-C95D-464A-B633-2B84C7561E18}" dt="2023-10-12T14:12:22.430" v="3347" actId="1076"/>
          <ac:picMkLst>
            <pc:docMk/>
            <pc:sldMk cId="3103441985" sldId="1025"/>
            <ac:picMk id="1026" creationId="{C7BB17EB-F4F6-9482-FA14-399403EFDD92}"/>
          </ac:picMkLst>
        </pc:picChg>
        <pc:cxnChg chg="mod">
          <ac:chgData name="di wang" userId="6c0d869067c4194b" providerId="LiveId" clId="{7A3097EC-C95D-464A-B633-2B84C7561E18}" dt="2023-10-12T14:21:55.250" v="3494" actId="1076"/>
          <ac:cxnSpMkLst>
            <pc:docMk/>
            <pc:sldMk cId="3103441985" sldId="1025"/>
            <ac:cxnSpMk id="3" creationId="{00000000-0000-0000-0000-000000000000}"/>
          </ac:cxnSpMkLst>
        </pc:cxnChg>
      </pc:sldChg>
      <pc:sldChg chg="addSp modSp add del mod ord">
        <pc:chgData name="di wang" userId="6c0d869067c4194b" providerId="LiveId" clId="{7A3097EC-C95D-464A-B633-2B84C7561E18}" dt="2023-10-12T14:21:54.551" v="3493" actId="1076"/>
        <pc:sldMkLst>
          <pc:docMk/>
          <pc:sldMk cId="2291818218" sldId="1026"/>
        </pc:sldMkLst>
        <pc:spChg chg="add mod">
          <ac:chgData name="di wang" userId="6c0d869067c4194b" providerId="LiveId" clId="{7A3097EC-C95D-464A-B633-2B84C7561E18}" dt="2023-10-12T14:14:19.272" v="3379"/>
          <ac:spMkLst>
            <pc:docMk/>
            <pc:sldMk cId="2291818218" sldId="1026"/>
            <ac:spMk id="4" creationId="{187998F0-D3EE-8366-F83B-A34242CD42A0}"/>
          </ac:spMkLst>
        </pc:spChg>
        <pc:spChg chg="mod">
          <ac:chgData name="di wang" userId="6c0d869067c4194b" providerId="LiveId" clId="{7A3097EC-C95D-464A-B633-2B84C7561E18}" dt="2023-10-05T06:33:18.564" v="154" actId="207"/>
          <ac:spMkLst>
            <pc:docMk/>
            <pc:sldMk cId="2291818218" sldId="1026"/>
            <ac:spMk id="8" creationId="{00000000-0000-0000-0000-000000000000}"/>
          </ac:spMkLst>
        </pc:spChg>
        <pc:spChg chg="mod">
          <ac:chgData name="di wang" userId="6c0d869067c4194b" providerId="LiveId" clId="{7A3097EC-C95D-464A-B633-2B84C7561E18}" dt="2023-10-05T06:33:22.929" v="155" actId="207"/>
          <ac:spMkLst>
            <pc:docMk/>
            <pc:sldMk cId="2291818218" sldId="1026"/>
            <ac:spMk id="11" creationId="{00000000-0000-0000-0000-000000000000}"/>
          </ac:spMkLst>
        </pc:spChg>
        <pc:spChg chg="mod">
          <ac:chgData name="di wang" userId="6c0d869067c4194b" providerId="LiveId" clId="{7A3097EC-C95D-464A-B633-2B84C7561E18}" dt="2023-10-06T11:11:48.005" v="1272" actId="20577"/>
          <ac:spMkLst>
            <pc:docMk/>
            <pc:sldMk cId="2291818218" sldId="1026"/>
            <ac:spMk id="16" creationId="{00000000-0000-0000-0000-000000000000}"/>
          </ac:spMkLst>
        </pc:spChg>
        <pc:picChg chg="add mod">
          <ac:chgData name="di wang" userId="6c0d869067c4194b" providerId="LiveId" clId="{7A3097EC-C95D-464A-B633-2B84C7561E18}" dt="2023-10-12T14:14:19.272" v="3379"/>
          <ac:picMkLst>
            <pc:docMk/>
            <pc:sldMk cId="2291818218" sldId="1026"/>
            <ac:picMk id="2" creationId="{61A637BB-54D5-7C74-7789-2FE4DB035772}"/>
          </ac:picMkLst>
        </pc:picChg>
        <pc:cxnChg chg="mod">
          <ac:chgData name="di wang" userId="6c0d869067c4194b" providerId="LiveId" clId="{7A3097EC-C95D-464A-B633-2B84C7561E18}" dt="2023-10-12T14:21:54.551" v="3493" actId="1076"/>
          <ac:cxnSpMkLst>
            <pc:docMk/>
            <pc:sldMk cId="2291818218" sldId="1026"/>
            <ac:cxnSpMk id="3" creationId="{00000000-0000-0000-0000-000000000000}"/>
          </ac:cxnSpMkLst>
        </pc:cxnChg>
      </pc:sldChg>
      <pc:sldChg chg="addSp modSp add mod ord">
        <pc:chgData name="di wang" userId="6c0d869067c4194b" providerId="LiveId" clId="{7A3097EC-C95D-464A-B633-2B84C7561E18}" dt="2023-10-12T14:15:42.913" v="3405"/>
        <pc:sldMkLst>
          <pc:docMk/>
          <pc:sldMk cId="3597221654" sldId="1027"/>
        </pc:sldMkLst>
        <pc:spChg chg="add mod">
          <ac:chgData name="di wang" userId="6c0d869067c4194b" providerId="LiveId" clId="{7A3097EC-C95D-464A-B633-2B84C7561E18}" dt="2023-10-12T14:15:42.913" v="3405"/>
          <ac:spMkLst>
            <pc:docMk/>
            <pc:sldMk cId="3597221654" sldId="1027"/>
            <ac:spMk id="4" creationId="{73A35F2D-C70A-D0B4-9673-54FE551003A0}"/>
          </ac:spMkLst>
        </pc:spChg>
        <pc:spChg chg="mod">
          <ac:chgData name="di wang" userId="6c0d869067c4194b" providerId="LiveId" clId="{7A3097EC-C95D-464A-B633-2B84C7561E18}" dt="2023-10-06T11:12:21.581" v="1286" actId="20577"/>
          <ac:spMkLst>
            <pc:docMk/>
            <pc:sldMk cId="3597221654" sldId="1027"/>
            <ac:spMk id="16" creationId="{00000000-0000-0000-0000-000000000000}"/>
          </ac:spMkLst>
        </pc:spChg>
        <pc:spChg chg="mod">
          <ac:chgData name="di wang" userId="6c0d869067c4194b" providerId="LiveId" clId="{7A3097EC-C95D-464A-B633-2B84C7561E18}" dt="2023-10-05T06:33:42.699" v="160" actId="207"/>
          <ac:spMkLst>
            <pc:docMk/>
            <pc:sldMk cId="3597221654" sldId="1027"/>
            <ac:spMk id="19" creationId="{00000000-0000-0000-0000-000000000000}"/>
          </ac:spMkLst>
        </pc:spChg>
        <pc:spChg chg="mod">
          <ac:chgData name="di wang" userId="6c0d869067c4194b" providerId="LiveId" clId="{7A3097EC-C95D-464A-B633-2B84C7561E18}" dt="2023-10-05T06:33:44.891" v="161" actId="207"/>
          <ac:spMkLst>
            <pc:docMk/>
            <pc:sldMk cId="3597221654" sldId="1027"/>
            <ac:spMk id="20" creationId="{00000000-0000-0000-0000-000000000000}"/>
          </ac:spMkLst>
        </pc:spChg>
        <pc:grpChg chg="mod">
          <ac:chgData name="di wang" userId="6c0d869067c4194b" providerId="LiveId" clId="{7A3097EC-C95D-464A-B633-2B84C7561E18}" dt="2023-10-05T06:32:33.681" v="148" actId="1076"/>
          <ac:grpSpMkLst>
            <pc:docMk/>
            <pc:sldMk cId="3597221654" sldId="1027"/>
            <ac:grpSpMk id="18" creationId="{00000000-0000-0000-0000-000000000000}"/>
          </ac:grpSpMkLst>
        </pc:grpChg>
        <pc:picChg chg="add mod">
          <ac:chgData name="di wang" userId="6c0d869067c4194b" providerId="LiveId" clId="{7A3097EC-C95D-464A-B633-2B84C7561E18}" dt="2023-10-12T14:15:42.913" v="3405"/>
          <ac:picMkLst>
            <pc:docMk/>
            <pc:sldMk cId="3597221654" sldId="1027"/>
            <ac:picMk id="2" creationId="{63917718-3811-7BCE-EC54-2DE5C854E8E7}"/>
          </ac:picMkLst>
        </pc:picChg>
      </pc:sldChg>
      <pc:sldChg chg="addSp modSp add mod ord">
        <pc:chgData name="di wang" userId="6c0d869067c4194b" providerId="LiveId" clId="{7A3097EC-C95D-464A-B633-2B84C7561E18}" dt="2023-10-12T14:14:41.345" v="3385"/>
        <pc:sldMkLst>
          <pc:docMk/>
          <pc:sldMk cId="3988154370" sldId="1028"/>
        </pc:sldMkLst>
        <pc:spChg chg="add mod">
          <ac:chgData name="di wang" userId="6c0d869067c4194b" providerId="LiveId" clId="{7A3097EC-C95D-464A-B633-2B84C7561E18}" dt="2023-10-12T14:14:41.345" v="3385"/>
          <ac:spMkLst>
            <pc:docMk/>
            <pc:sldMk cId="3988154370" sldId="1028"/>
            <ac:spMk id="4" creationId="{584C51EF-7E00-8302-7000-A175FCE26ACE}"/>
          </ac:spMkLst>
        </pc:spChg>
        <pc:spChg chg="mod">
          <ac:chgData name="di wang" userId="6c0d869067c4194b" providerId="LiveId" clId="{7A3097EC-C95D-464A-B633-2B84C7561E18}" dt="2023-10-05T06:33:27.260" v="156" actId="207"/>
          <ac:spMkLst>
            <pc:docMk/>
            <pc:sldMk cId="3988154370" sldId="1028"/>
            <ac:spMk id="13" creationId="{00000000-0000-0000-0000-000000000000}"/>
          </ac:spMkLst>
        </pc:spChg>
        <pc:spChg chg="mod">
          <ac:chgData name="di wang" userId="6c0d869067c4194b" providerId="LiveId" clId="{7A3097EC-C95D-464A-B633-2B84C7561E18}" dt="2023-10-05T06:33:29.639" v="157" actId="207"/>
          <ac:spMkLst>
            <pc:docMk/>
            <pc:sldMk cId="3988154370" sldId="1028"/>
            <ac:spMk id="14" creationId="{00000000-0000-0000-0000-000000000000}"/>
          </ac:spMkLst>
        </pc:spChg>
        <pc:spChg chg="mod">
          <ac:chgData name="di wang" userId="6c0d869067c4194b" providerId="LiveId" clId="{7A3097EC-C95D-464A-B633-2B84C7561E18}" dt="2023-10-06T11:12:00.543" v="1276" actId="20577"/>
          <ac:spMkLst>
            <pc:docMk/>
            <pc:sldMk cId="3988154370" sldId="1028"/>
            <ac:spMk id="16" creationId="{00000000-0000-0000-0000-000000000000}"/>
          </ac:spMkLst>
        </pc:spChg>
        <pc:picChg chg="add mod">
          <ac:chgData name="di wang" userId="6c0d869067c4194b" providerId="LiveId" clId="{7A3097EC-C95D-464A-B633-2B84C7561E18}" dt="2023-10-12T14:14:41.345" v="3385"/>
          <ac:picMkLst>
            <pc:docMk/>
            <pc:sldMk cId="3988154370" sldId="1028"/>
            <ac:picMk id="2" creationId="{3020BCEF-D219-1357-6B42-2869E9F8BE7B}"/>
          </ac:picMkLst>
        </pc:picChg>
      </pc:sldChg>
      <pc:sldChg chg="addSp modSp add mod ord">
        <pc:chgData name="di wang" userId="6c0d869067c4194b" providerId="LiveId" clId="{7A3097EC-C95D-464A-B633-2B84C7561E18}" dt="2023-10-12T14:15:03.965" v="3391"/>
        <pc:sldMkLst>
          <pc:docMk/>
          <pc:sldMk cId="3546416951" sldId="1029"/>
        </pc:sldMkLst>
        <pc:spChg chg="add mod">
          <ac:chgData name="di wang" userId="6c0d869067c4194b" providerId="LiveId" clId="{7A3097EC-C95D-464A-B633-2B84C7561E18}" dt="2023-10-12T14:15:03.965" v="3391"/>
          <ac:spMkLst>
            <pc:docMk/>
            <pc:sldMk cId="3546416951" sldId="1029"/>
            <ac:spMk id="4" creationId="{F4AE505B-63C5-0A1C-3A51-8C4911B81B8C}"/>
          </ac:spMkLst>
        </pc:spChg>
        <pc:spChg chg="mod">
          <ac:chgData name="di wang" userId="6c0d869067c4194b" providerId="LiveId" clId="{7A3097EC-C95D-464A-B633-2B84C7561E18}" dt="2023-10-06T11:12:10.949" v="1282" actId="20577"/>
          <ac:spMkLst>
            <pc:docMk/>
            <pc:sldMk cId="3546416951" sldId="1029"/>
            <ac:spMk id="16" creationId="{00000000-0000-0000-0000-000000000000}"/>
          </ac:spMkLst>
        </pc:spChg>
        <pc:spChg chg="mod">
          <ac:chgData name="di wang" userId="6c0d869067c4194b" providerId="LiveId" clId="{7A3097EC-C95D-464A-B633-2B84C7561E18}" dt="2023-10-05T06:33:37.186" v="159" actId="207"/>
          <ac:spMkLst>
            <pc:docMk/>
            <pc:sldMk cId="3546416951" sldId="1029"/>
            <ac:spMk id="17" creationId="{00000000-0000-0000-0000-000000000000}"/>
          </ac:spMkLst>
        </pc:spChg>
        <pc:picChg chg="add mod">
          <ac:chgData name="di wang" userId="6c0d869067c4194b" providerId="LiveId" clId="{7A3097EC-C95D-464A-B633-2B84C7561E18}" dt="2023-10-12T14:15:03.965" v="3391"/>
          <ac:picMkLst>
            <pc:docMk/>
            <pc:sldMk cId="3546416951" sldId="1029"/>
            <ac:picMk id="2" creationId="{EECD51E5-589D-455E-889D-21A0AC1A0D21}"/>
          </ac:picMkLst>
        </pc:picChg>
      </pc:sldChg>
      <pc:sldChg chg="add del">
        <pc:chgData name="di wang" userId="6c0d869067c4194b" providerId="LiveId" clId="{7A3097EC-C95D-464A-B633-2B84C7561E18}" dt="2023-10-05T14:03:22.671" v="842" actId="2696"/>
        <pc:sldMkLst>
          <pc:docMk/>
          <pc:sldMk cId="41031982" sldId="1030"/>
        </pc:sldMkLst>
      </pc:sldChg>
      <pc:sldChg chg="addSp delSp modSp add mod">
        <pc:chgData name="di wang" userId="6c0d869067c4194b" providerId="LiveId" clId="{7A3097EC-C95D-464A-B633-2B84C7561E18}" dt="2023-10-12T14:17:45.389" v="3424" actId="20577"/>
        <pc:sldMkLst>
          <pc:docMk/>
          <pc:sldMk cId="210760639" sldId="1031"/>
        </pc:sldMkLst>
        <pc:spChg chg="add mod">
          <ac:chgData name="di wang" userId="6c0d869067c4194b" providerId="LiveId" clId="{7A3097EC-C95D-464A-B633-2B84C7561E18}" dt="2023-10-05T06:47:56.066" v="239" actId="1076"/>
          <ac:spMkLst>
            <pc:docMk/>
            <pc:sldMk cId="210760639" sldId="1031"/>
            <ac:spMk id="3" creationId="{7F49D9B9-ED0E-EED1-13CB-9AB0BA7862ED}"/>
          </ac:spMkLst>
        </pc:spChg>
        <pc:spChg chg="mod">
          <ac:chgData name="di wang" userId="6c0d869067c4194b" providerId="LiveId" clId="{7A3097EC-C95D-464A-B633-2B84C7561E18}" dt="2023-10-12T14:17:45.389" v="3424" actId="20577"/>
          <ac:spMkLst>
            <pc:docMk/>
            <pc:sldMk cId="210760639" sldId="1031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05T12:58:35.126" v="596" actId="113"/>
          <ac:spMkLst>
            <pc:docMk/>
            <pc:sldMk cId="210760639" sldId="1031"/>
            <ac:spMk id="8" creationId="{67272F48-71B9-A63C-F3B8-0CA1DF7E8CC6}"/>
          </ac:spMkLst>
        </pc:spChg>
        <pc:spChg chg="add mod">
          <ac:chgData name="di wang" userId="6c0d869067c4194b" providerId="LiveId" clId="{7A3097EC-C95D-464A-B633-2B84C7561E18}" dt="2023-10-05T12:59:05.197" v="601" actId="1076"/>
          <ac:spMkLst>
            <pc:docMk/>
            <pc:sldMk cId="210760639" sldId="1031"/>
            <ac:spMk id="9" creationId="{00C20E2D-8061-EC51-13A6-3D203120AA72}"/>
          </ac:spMkLst>
        </pc:spChg>
        <pc:spChg chg="del">
          <ac:chgData name="di wang" userId="6c0d869067c4194b" providerId="LiveId" clId="{7A3097EC-C95D-464A-B633-2B84C7561E18}" dt="2023-10-05T06:48:22.943" v="244" actId="478"/>
          <ac:spMkLst>
            <pc:docMk/>
            <pc:sldMk cId="210760639" sldId="1031"/>
            <ac:spMk id="10" creationId="{6C83EEE4-A696-227C-F993-51847DDF3241}"/>
          </ac:spMkLst>
        </pc:spChg>
        <pc:spChg chg="add mod">
          <ac:chgData name="di wang" userId="6c0d869067c4194b" providerId="LiveId" clId="{7A3097EC-C95D-464A-B633-2B84C7561E18}" dt="2023-10-12T14:14:32.049" v="3382"/>
          <ac:spMkLst>
            <pc:docMk/>
            <pc:sldMk cId="210760639" sldId="1031"/>
            <ac:spMk id="11" creationId="{8F09A719-0C4D-2D4E-21D3-002BD8E8DE03}"/>
          </ac:spMkLst>
        </pc:spChg>
        <pc:spChg chg="del mod">
          <ac:chgData name="di wang" userId="6c0d869067c4194b" providerId="LiveId" clId="{7A3097EC-C95D-464A-B633-2B84C7561E18}" dt="2023-10-05T06:48:25.936" v="248" actId="478"/>
          <ac:spMkLst>
            <pc:docMk/>
            <pc:sldMk cId="210760639" sldId="1031"/>
            <ac:spMk id="11" creationId="{B920372C-07F4-B315-B586-3348E343D710}"/>
          </ac:spMkLst>
        </pc:spChg>
        <pc:spChg chg="add mod">
          <ac:chgData name="di wang" userId="6c0d869067c4194b" providerId="LiveId" clId="{7A3097EC-C95D-464A-B633-2B84C7561E18}" dt="2023-10-05T13:00:19.279" v="603" actId="2711"/>
          <ac:spMkLst>
            <pc:docMk/>
            <pc:sldMk cId="210760639" sldId="1031"/>
            <ac:spMk id="14" creationId="{C5C9233B-52EF-EFFB-1E5B-8EEBE5C04BAA}"/>
          </ac:spMkLst>
        </pc:spChg>
        <pc:spChg chg="add mod">
          <ac:chgData name="di wang" userId="6c0d869067c4194b" providerId="LiveId" clId="{7A3097EC-C95D-464A-B633-2B84C7561E18}" dt="2023-10-05T06:48:30.169" v="249"/>
          <ac:spMkLst>
            <pc:docMk/>
            <pc:sldMk cId="210760639" sldId="1031"/>
            <ac:spMk id="18" creationId="{8FC4D393-A153-157A-7B47-5E37C76B9BA5}"/>
          </ac:spMkLst>
        </pc:spChg>
        <pc:spChg chg="mod">
          <ac:chgData name="di wang" userId="6c0d869067c4194b" providerId="LiveId" clId="{7A3097EC-C95D-464A-B633-2B84C7561E18}" dt="2023-10-05T06:47:58.049" v="240" actId="20577"/>
          <ac:spMkLst>
            <pc:docMk/>
            <pc:sldMk cId="210760639" sldId="1031"/>
            <ac:spMk id="21" creationId="{00000000-0000-0000-0000-000000000000}"/>
          </ac:spMkLst>
        </pc:spChg>
        <pc:spChg chg="add mod">
          <ac:chgData name="di wang" userId="6c0d869067c4194b" providerId="LiveId" clId="{7A3097EC-C95D-464A-B633-2B84C7561E18}" dt="2023-10-05T13:00:29.555" v="604" actId="2711"/>
          <ac:spMkLst>
            <pc:docMk/>
            <pc:sldMk cId="210760639" sldId="1031"/>
            <ac:spMk id="22" creationId="{311C8774-2974-F6B8-4909-5A563016CE8A}"/>
          </ac:spMkLst>
        </pc:spChg>
        <pc:spChg chg="add mod">
          <ac:chgData name="di wang" userId="6c0d869067c4194b" providerId="LiveId" clId="{7A3097EC-C95D-464A-B633-2B84C7561E18}" dt="2023-10-05T06:48:30.169" v="249"/>
          <ac:spMkLst>
            <pc:docMk/>
            <pc:sldMk cId="210760639" sldId="1031"/>
            <ac:spMk id="23" creationId="{EC036166-0115-E5B2-9A85-F994B0167E20}"/>
          </ac:spMkLst>
        </pc:spChg>
        <pc:spChg chg="add mod">
          <ac:chgData name="di wang" userId="6c0d869067c4194b" providerId="LiveId" clId="{7A3097EC-C95D-464A-B633-2B84C7561E18}" dt="2023-10-05T12:59:08.248" v="602" actId="1076"/>
          <ac:spMkLst>
            <pc:docMk/>
            <pc:sldMk cId="210760639" sldId="1031"/>
            <ac:spMk id="25" creationId="{102FDA7B-4002-C9FE-9E07-E4935FF106B6}"/>
          </ac:spMkLst>
        </pc:spChg>
        <pc:picChg chg="del">
          <ac:chgData name="di wang" userId="6c0d869067c4194b" providerId="LiveId" clId="{7A3097EC-C95D-464A-B633-2B84C7561E18}" dt="2023-10-05T06:48:19.298" v="242" actId="478"/>
          <ac:picMkLst>
            <pc:docMk/>
            <pc:sldMk cId="210760639" sldId="1031"/>
            <ac:picMk id="4" creationId="{78662EB0-2532-0776-1E1C-070D3C6FDCDE}"/>
          </ac:picMkLst>
        </pc:picChg>
        <pc:picChg chg="mod ord replST">
          <ac:chgData name="di wang" userId="6c0d869067c4194b" providerId="LiveId" clId="{7A3097EC-C95D-464A-B633-2B84C7561E18}" dt="2023-10-12T14:09:48.239" v="3342" actId="14100"/>
          <ac:picMkLst>
            <pc:docMk/>
            <pc:sldMk cId="210760639" sldId="1031"/>
            <ac:picMk id="5" creationId="{20365B02-94D1-F332-1BE0-4BC67EDF8365}"/>
          </ac:picMkLst>
        </pc:picChg>
        <pc:picChg chg="del">
          <ac:chgData name="di wang" userId="6c0d869067c4194b" providerId="LiveId" clId="{7A3097EC-C95D-464A-B633-2B84C7561E18}" dt="2023-10-05T06:48:20.674" v="243" actId="478"/>
          <ac:picMkLst>
            <pc:docMk/>
            <pc:sldMk cId="210760639" sldId="1031"/>
            <ac:picMk id="5" creationId="{8CCD9263-1CD8-79EF-76CA-B3D24C21920D}"/>
          </ac:picMkLst>
        </pc:picChg>
        <pc:picChg chg="add del mod">
          <ac:chgData name="di wang" userId="6c0d869067c4194b" providerId="LiveId" clId="{7A3097EC-C95D-464A-B633-2B84C7561E18}" dt="2023-10-12T14:09:37.334" v="3339" actId="478"/>
          <ac:picMkLst>
            <pc:docMk/>
            <pc:sldMk cId="210760639" sldId="1031"/>
            <ac:picMk id="7" creationId="{4D8ECD95-8142-A853-81CC-3949C3D34736}"/>
          </ac:picMkLst>
        </pc:picChg>
        <pc:picChg chg="add mod">
          <ac:chgData name="di wang" userId="6c0d869067c4194b" providerId="LiveId" clId="{7A3097EC-C95D-464A-B633-2B84C7561E18}" dt="2023-10-12T14:14:32.049" v="3382"/>
          <ac:picMkLst>
            <pc:docMk/>
            <pc:sldMk cId="210760639" sldId="1031"/>
            <ac:picMk id="10" creationId="{0C0BC3AE-32D0-F71C-BBC2-64C65504224B}"/>
          </ac:picMkLst>
        </pc:picChg>
        <pc:picChg chg="add mod">
          <ac:chgData name="di wang" userId="6c0d869067c4194b" providerId="LiveId" clId="{7A3097EC-C95D-464A-B633-2B84C7561E18}" dt="2023-10-05T06:48:30.169" v="249"/>
          <ac:picMkLst>
            <pc:docMk/>
            <pc:sldMk cId="210760639" sldId="1031"/>
            <ac:picMk id="17" creationId="{9F95A951-EF6D-E236-E2A1-5FBBEC61798D}"/>
          </ac:picMkLst>
        </pc:picChg>
        <pc:picChg chg="del">
          <ac:chgData name="di wang" userId="6c0d869067c4194b" providerId="LiveId" clId="{7A3097EC-C95D-464A-B633-2B84C7561E18}" dt="2023-10-05T06:48:18.512" v="241" actId="478"/>
          <ac:picMkLst>
            <pc:docMk/>
            <pc:sldMk cId="210760639" sldId="1031"/>
            <ac:picMk id="19" creationId="{D2F5706C-46E4-D23A-C489-804C51BC80D0}"/>
          </ac:picMkLst>
        </pc:picChg>
        <pc:picChg chg="add mod">
          <ac:chgData name="di wang" userId="6c0d869067c4194b" providerId="LiveId" clId="{7A3097EC-C95D-464A-B633-2B84C7561E18}" dt="2023-10-05T06:48:30.169" v="249"/>
          <ac:picMkLst>
            <pc:docMk/>
            <pc:sldMk cId="210760639" sldId="1031"/>
            <ac:picMk id="20" creationId="{1405648C-62C5-8D85-180E-BC968392C81E}"/>
          </ac:picMkLst>
        </pc:picChg>
        <pc:picChg chg="add mod">
          <ac:chgData name="di wang" userId="6c0d869067c4194b" providerId="LiveId" clId="{7A3097EC-C95D-464A-B633-2B84C7561E18}" dt="2023-10-05T06:48:30.169" v="249"/>
          <ac:picMkLst>
            <pc:docMk/>
            <pc:sldMk cId="210760639" sldId="1031"/>
            <ac:picMk id="24" creationId="{B83C4AAB-B603-9196-5025-DA30DA156755}"/>
          </ac:picMkLst>
        </pc:picChg>
        <pc:cxnChg chg="del">
          <ac:chgData name="di wang" userId="6c0d869067c4194b" providerId="LiveId" clId="{7A3097EC-C95D-464A-B633-2B84C7561E18}" dt="2023-10-05T06:48:23.747" v="245" actId="478"/>
          <ac:cxnSpMkLst>
            <pc:docMk/>
            <pc:sldMk cId="210760639" sldId="1031"/>
            <ac:cxnSpMk id="12" creationId="{AA5642F3-1DE6-A860-ED98-18004AFCECF0}"/>
          </ac:cxnSpMkLst>
        </pc:cxnChg>
        <pc:cxnChg chg="del">
          <ac:chgData name="di wang" userId="6c0d869067c4194b" providerId="LiveId" clId="{7A3097EC-C95D-464A-B633-2B84C7561E18}" dt="2023-10-05T06:48:24.359" v="246" actId="478"/>
          <ac:cxnSpMkLst>
            <pc:docMk/>
            <pc:sldMk cId="210760639" sldId="1031"/>
            <ac:cxnSpMk id="13" creationId="{9AE6474E-27F6-AC9C-FC67-68E61F9AF8CE}"/>
          </ac:cxnSpMkLst>
        </pc:cxnChg>
        <pc:cxnChg chg="add mod">
          <ac:chgData name="di wang" userId="6c0d869067c4194b" providerId="LiveId" clId="{7A3097EC-C95D-464A-B633-2B84C7561E18}" dt="2023-10-05T06:48:30.169" v="249"/>
          <ac:cxnSpMkLst>
            <pc:docMk/>
            <pc:sldMk cId="210760639" sldId="1031"/>
            <ac:cxnSpMk id="15" creationId="{86536828-CE9D-E28C-8A8C-28408E425A79}"/>
          </ac:cxnSpMkLst>
        </pc:cxnChg>
        <pc:cxnChg chg="add mod">
          <ac:chgData name="di wang" userId="6c0d869067c4194b" providerId="LiveId" clId="{7A3097EC-C95D-464A-B633-2B84C7561E18}" dt="2023-10-05T06:48:30.169" v="249"/>
          <ac:cxnSpMkLst>
            <pc:docMk/>
            <pc:sldMk cId="210760639" sldId="1031"/>
            <ac:cxnSpMk id="16" creationId="{3638C51F-23B9-480E-74E0-5728E5CDED58}"/>
          </ac:cxnSpMkLst>
        </pc:cxnChg>
      </pc:sldChg>
      <pc:sldChg chg="addSp delSp modSp add mod ord">
        <pc:chgData name="di wang" userId="6c0d869067c4194b" providerId="LiveId" clId="{7A3097EC-C95D-464A-B633-2B84C7561E18}" dt="2023-10-12T14:17:53.497" v="3426" actId="20577"/>
        <pc:sldMkLst>
          <pc:docMk/>
          <pc:sldMk cId="1294901807" sldId="1032"/>
        </pc:sldMkLst>
        <pc:spChg chg="add del mod">
          <ac:chgData name="di wang" userId="6c0d869067c4194b" providerId="LiveId" clId="{7A3097EC-C95D-464A-B633-2B84C7561E18}" dt="2023-10-05T09:43:49.669" v="393" actId="478"/>
          <ac:spMkLst>
            <pc:docMk/>
            <pc:sldMk cId="1294901807" sldId="1032"/>
            <ac:spMk id="3" creationId="{FCE040FD-6390-F0ED-FA80-88CD4F507603}"/>
          </ac:spMkLst>
        </pc:spChg>
        <pc:spChg chg="add del mod">
          <ac:chgData name="di wang" userId="6c0d869067c4194b" providerId="LiveId" clId="{7A3097EC-C95D-464A-B633-2B84C7561E18}" dt="2023-10-12T05:19:14.672" v="2164" actId="478"/>
          <ac:spMkLst>
            <pc:docMk/>
            <pc:sldMk cId="1294901807" sldId="1032"/>
            <ac:spMk id="4" creationId="{C680C70A-813E-75DA-01C5-F09D6FD0CF39}"/>
          </ac:spMkLst>
        </pc:spChg>
        <pc:spChg chg="add mod">
          <ac:chgData name="di wang" userId="6c0d869067c4194b" providerId="LiveId" clId="{7A3097EC-C95D-464A-B633-2B84C7561E18}" dt="2023-10-12T14:14:35.665" v="3383"/>
          <ac:spMkLst>
            <pc:docMk/>
            <pc:sldMk cId="1294901807" sldId="1032"/>
            <ac:spMk id="5" creationId="{EE52BABA-392D-BC78-97DA-B9C5B26485C0}"/>
          </ac:spMkLst>
        </pc:spChg>
        <pc:spChg chg="mod">
          <ac:chgData name="di wang" userId="6c0d869067c4194b" providerId="LiveId" clId="{7A3097EC-C95D-464A-B633-2B84C7561E18}" dt="2023-10-12T14:17:53.497" v="3426" actId="20577"/>
          <ac:spMkLst>
            <pc:docMk/>
            <pc:sldMk cId="1294901807" sldId="1032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12T05:19:40.318" v="2168" actId="1076"/>
          <ac:spMkLst>
            <pc:docMk/>
            <pc:sldMk cId="1294901807" sldId="1032"/>
            <ac:spMk id="9" creationId="{CE2F04F7-6F99-D8AA-F4F1-1CC3559AD42E}"/>
          </ac:spMkLst>
        </pc:spChg>
        <pc:spChg chg="del">
          <ac:chgData name="di wang" userId="6c0d869067c4194b" providerId="LiveId" clId="{7A3097EC-C95D-464A-B633-2B84C7561E18}" dt="2023-10-05T06:50:22.573" v="264" actId="478"/>
          <ac:spMkLst>
            <pc:docMk/>
            <pc:sldMk cId="1294901807" sldId="1032"/>
            <ac:spMk id="10" creationId="{6C83EEE4-A696-227C-F993-51847DDF3241}"/>
          </ac:spMkLst>
        </pc:spChg>
        <pc:spChg chg="del">
          <ac:chgData name="di wang" userId="6c0d869067c4194b" providerId="LiveId" clId="{7A3097EC-C95D-464A-B633-2B84C7561E18}" dt="2023-10-05T06:50:25.486" v="267" actId="478"/>
          <ac:spMkLst>
            <pc:docMk/>
            <pc:sldMk cId="1294901807" sldId="1032"/>
            <ac:spMk id="11" creationId="{B920372C-07F4-B315-B586-3348E343D710}"/>
          </ac:spMkLst>
        </pc:spChg>
        <pc:spChg chg="add mod">
          <ac:chgData name="di wang" userId="6c0d869067c4194b" providerId="LiveId" clId="{7A3097EC-C95D-464A-B633-2B84C7561E18}" dt="2023-10-05T06:53:44.950" v="295" actId="1076"/>
          <ac:spMkLst>
            <pc:docMk/>
            <pc:sldMk cId="1294901807" sldId="1032"/>
            <ac:spMk id="14" creationId="{F14B963A-8702-6C18-9F64-8D5E04635B01}"/>
          </ac:spMkLst>
        </pc:spChg>
        <pc:spChg chg="mod">
          <ac:chgData name="di wang" userId="6c0d869067c4194b" providerId="LiveId" clId="{7A3097EC-C95D-464A-B633-2B84C7561E18}" dt="2023-10-05T06:54:08.701" v="299" actId="14100"/>
          <ac:spMkLst>
            <pc:docMk/>
            <pc:sldMk cId="1294901807" sldId="1032"/>
            <ac:spMk id="21" creationId="{00000000-0000-0000-0000-000000000000}"/>
          </ac:spMkLst>
        </pc:spChg>
        <pc:picChg chg="add mod">
          <ac:chgData name="di wang" userId="6c0d869067c4194b" providerId="LiveId" clId="{7A3097EC-C95D-464A-B633-2B84C7561E18}" dt="2023-10-12T14:14:35.665" v="3383"/>
          <ac:picMkLst>
            <pc:docMk/>
            <pc:sldMk cId="1294901807" sldId="1032"/>
            <ac:picMk id="3" creationId="{1F92ADA1-07DE-F4DA-8AC5-150DFC16E118}"/>
          </ac:picMkLst>
        </pc:picChg>
        <pc:picChg chg="del">
          <ac:chgData name="di wang" userId="6c0d869067c4194b" providerId="LiveId" clId="{7A3097EC-C95D-464A-B633-2B84C7561E18}" dt="2023-10-05T06:50:19.965" v="262" actId="478"/>
          <ac:picMkLst>
            <pc:docMk/>
            <pc:sldMk cId="1294901807" sldId="1032"/>
            <ac:picMk id="4" creationId="{78662EB0-2532-0776-1E1C-070D3C6FDCDE}"/>
          </ac:picMkLst>
        </pc:picChg>
        <pc:picChg chg="del">
          <ac:chgData name="di wang" userId="6c0d869067c4194b" providerId="LiveId" clId="{7A3097EC-C95D-464A-B633-2B84C7561E18}" dt="2023-10-05T06:50:20.878" v="263" actId="478"/>
          <ac:picMkLst>
            <pc:docMk/>
            <pc:sldMk cId="1294901807" sldId="1032"/>
            <ac:picMk id="5" creationId="{8CCD9263-1CD8-79EF-76CA-B3D24C21920D}"/>
          </ac:picMkLst>
        </pc:picChg>
        <pc:picChg chg="add mod">
          <ac:chgData name="di wang" userId="6c0d869067c4194b" providerId="LiveId" clId="{7A3097EC-C95D-464A-B633-2B84C7561E18}" dt="2023-10-12T05:19:22.793" v="2165" actId="1076"/>
          <ac:picMkLst>
            <pc:docMk/>
            <pc:sldMk cId="1294901807" sldId="1032"/>
            <ac:picMk id="7" creationId="{2387AA14-F3D8-35E6-129F-A4AD2D8C3B92}"/>
          </ac:picMkLst>
        </pc:picChg>
        <pc:picChg chg="add mod">
          <ac:chgData name="di wang" userId="6c0d869067c4194b" providerId="LiveId" clId="{7A3097EC-C95D-464A-B633-2B84C7561E18}" dt="2023-10-12T05:19:36.365" v="2167" actId="1076"/>
          <ac:picMkLst>
            <pc:docMk/>
            <pc:sldMk cId="1294901807" sldId="1032"/>
            <ac:picMk id="8" creationId="{4947D1A2-4E42-D8F0-F597-AE11E640FEA9}"/>
          </ac:picMkLst>
        </pc:picChg>
        <pc:picChg chg="del">
          <ac:chgData name="di wang" userId="6c0d869067c4194b" providerId="LiveId" clId="{7A3097EC-C95D-464A-B633-2B84C7561E18}" dt="2023-10-05T06:50:19.355" v="261" actId="478"/>
          <ac:picMkLst>
            <pc:docMk/>
            <pc:sldMk cId="1294901807" sldId="1032"/>
            <ac:picMk id="19" creationId="{D2F5706C-46E4-D23A-C489-804C51BC80D0}"/>
          </ac:picMkLst>
        </pc:picChg>
        <pc:cxnChg chg="del">
          <ac:chgData name="di wang" userId="6c0d869067c4194b" providerId="LiveId" clId="{7A3097EC-C95D-464A-B633-2B84C7561E18}" dt="2023-10-05T06:50:24.386" v="266" actId="478"/>
          <ac:cxnSpMkLst>
            <pc:docMk/>
            <pc:sldMk cId="1294901807" sldId="1032"/>
            <ac:cxnSpMk id="12" creationId="{AA5642F3-1DE6-A860-ED98-18004AFCECF0}"/>
          </ac:cxnSpMkLst>
        </pc:cxnChg>
        <pc:cxnChg chg="del">
          <ac:chgData name="di wang" userId="6c0d869067c4194b" providerId="LiveId" clId="{7A3097EC-C95D-464A-B633-2B84C7561E18}" dt="2023-10-05T06:50:23.829" v="265" actId="478"/>
          <ac:cxnSpMkLst>
            <pc:docMk/>
            <pc:sldMk cId="1294901807" sldId="1032"/>
            <ac:cxnSpMk id="13" creationId="{9AE6474E-27F6-AC9C-FC67-68E61F9AF8CE}"/>
          </ac:cxnSpMkLst>
        </pc:cxnChg>
      </pc:sldChg>
      <pc:sldChg chg="addSp delSp modSp add mod">
        <pc:chgData name="di wang" userId="6c0d869067c4194b" providerId="LiveId" clId="{7A3097EC-C95D-464A-B633-2B84C7561E18}" dt="2023-10-12T14:17:58.981" v="3428" actId="20577"/>
        <pc:sldMkLst>
          <pc:docMk/>
          <pc:sldMk cId="2867378387" sldId="1033"/>
        </pc:sldMkLst>
        <pc:spChg chg="add del mod">
          <ac:chgData name="di wang" userId="6c0d869067c4194b" providerId="LiveId" clId="{7A3097EC-C95D-464A-B633-2B84C7561E18}" dt="2023-10-05T06:54:23.369" v="302" actId="478"/>
          <ac:spMkLst>
            <pc:docMk/>
            <pc:sldMk cId="2867378387" sldId="1033"/>
            <ac:spMk id="4" creationId="{DB8CD678-238F-BF8F-CEE6-7141B03E18A2}"/>
          </ac:spMkLst>
        </pc:spChg>
        <pc:spChg chg="add mod">
          <ac:chgData name="di wang" userId="6c0d869067c4194b" providerId="LiveId" clId="{7A3097EC-C95D-464A-B633-2B84C7561E18}" dt="2023-10-12T14:14:38.531" v="3384"/>
          <ac:spMkLst>
            <pc:docMk/>
            <pc:sldMk cId="2867378387" sldId="1033"/>
            <ac:spMk id="4" creationId="{F70499F0-3BDC-38BF-A8F9-E7A31000489F}"/>
          </ac:spMkLst>
        </pc:spChg>
        <pc:spChg chg="add mod">
          <ac:chgData name="di wang" userId="6c0d869067c4194b" providerId="LiveId" clId="{7A3097EC-C95D-464A-B633-2B84C7561E18}" dt="2023-10-05T06:54:21.256" v="301"/>
          <ac:spMkLst>
            <pc:docMk/>
            <pc:sldMk cId="2867378387" sldId="1033"/>
            <ac:spMk id="5" creationId="{7578254A-E131-9BA7-F785-065529EA9CBD}"/>
          </ac:spMkLst>
        </pc:spChg>
        <pc:spChg chg="mod">
          <ac:chgData name="di wang" userId="6c0d869067c4194b" providerId="LiveId" clId="{7A3097EC-C95D-464A-B633-2B84C7561E18}" dt="2023-10-12T14:17:58.981" v="3428" actId="20577"/>
          <ac:spMkLst>
            <pc:docMk/>
            <pc:sldMk cId="2867378387" sldId="1033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05T06:54:21.256" v="301"/>
          <ac:spMkLst>
            <pc:docMk/>
            <pc:sldMk cId="2867378387" sldId="1033"/>
            <ac:spMk id="7" creationId="{5691A8A9-BC16-20CC-3C3A-F1065D68661F}"/>
          </ac:spMkLst>
        </pc:spChg>
        <pc:spChg chg="add mod">
          <ac:chgData name="di wang" userId="6c0d869067c4194b" providerId="LiveId" clId="{7A3097EC-C95D-464A-B633-2B84C7561E18}" dt="2023-10-05T13:01:06.818" v="608" actId="2711"/>
          <ac:spMkLst>
            <pc:docMk/>
            <pc:sldMk cId="2867378387" sldId="1033"/>
            <ac:spMk id="9" creationId="{507E6A8C-4A67-A5E3-3454-6D204A6C19E6}"/>
          </ac:spMkLst>
        </pc:spChg>
        <pc:spChg chg="del">
          <ac:chgData name="di wang" userId="6c0d869067c4194b" providerId="LiveId" clId="{7A3097EC-C95D-464A-B633-2B84C7561E18}" dt="2023-10-05T06:54:18.661" v="300" actId="478"/>
          <ac:spMkLst>
            <pc:docMk/>
            <pc:sldMk cId="2867378387" sldId="1033"/>
            <ac:spMk id="21" creationId="{00000000-0000-0000-0000-000000000000}"/>
          </ac:spMkLst>
        </pc:spChg>
        <pc:picChg chg="add mod">
          <ac:chgData name="di wang" userId="6c0d869067c4194b" providerId="LiveId" clId="{7A3097EC-C95D-464A-B633-2B84C7561E18}" dt="2023-10-12T14:14:38.531" v="3384"/>
          <ac:picMkLst>
            <pc:docMk/>
            <pc:sldMk cId="2867378387" sldId="1033"/>
            <ac:picMk id="3" creationId="{1BF0DF1D-6190-F374-6ED6-8A9FC43DA502}"/>
          </ac:picMkLst>
        </pc:picChg>
        <pc:picChg chg="add mod">
          <ac:chgData name="di wang" userId="6c0d869067c4194b" providerId="LiveId" clId="{7A3097EC-C95D-464A-B633-2B84C7561E18}" dt="2023-10-05T06:54:53.765" v="305" actId="1076"/>
          <ac:picMkLst>
            <pc:docMk/>
            <pc:sldMk cId="2867378387" sldId="1033"/>
            <ac:picMk id="8" creationId="{CCD8A6E8-3073-7ABD-F133-831F2C688638}"/>
          </ac:picMkLst>
        </pc:picChg>
      </pc:sldChg>
      <pc:sldChg chg="addSp delSp modSp add mod ord">
        <pc:chgData name="di wang" userId="6c0d869067c4194b" providerId="LiveId" clId="{7A3097EC-C95D-464A-B633-2B84C7561E18}" dt="2023-10-12T14:18:08.629" v="3430" actId="20577"/>
        <pc:sldMkLst>
          <pc:docMk/>
          <pc:sldMk cId="3836064337" sldId="1034"/>
        </pc:sldMkLst>
        <pc:spChg chg="add mod">
          <ac:chgData name="di wang" userId="6c0d869067c4194b" providerId="LiveId" clId="{7A3097EC-C95D-464A-B633-2B84C7561E18}" dt="2023-10-05T13:30:15.126" v="794" actId="114"/>
          <ac:spMkLst>
            <pc:docMk/>
            <pc:sldMk cId="3836064337" sldId="1034"/>
            <ac:spMk id="3" creationId="{ABF3A09A-444C-7C12-B70B-C6325443213C}"/>
          </ac:spMkLst>
        </pc:spChg>
        <pc:spChg chg="add mod">
          <ac:chgData name="di wang" userId="6c0d869067c4194b" providerId="LiveId" clId="{7A3097EC-C95D-464A-B633-2B84C7561E18}" dt="2023-10-05T13:03:50.969" v="622" actId="14100"/>
          <ac:spMkLst>
            <pc:docMk/>
            <pc:sldMk cId="3836064337" sldId="1034"/>
            <ac:spMk id="4" creationId="{336E696C-0314-B4A5-ECD5-9DE121543193}"/>
          </ac:spMkLst>
        </pc:spChg>
        <pc:spChg chg="add mod">
          <ac:chgData name="di wang" userId="6c0d869067c4194b" providerId="LiveId" clId="{7A3097EC-C95D-464A-B633-2B84C7561E18}" dt="2023-10-05T13:04:00.813" v="623" actId="2711"/>
          <ac:spMkLst>
            <pc:docMk/>
            <pc:sldMk cId="3836064337" sldId="1034"/>
            <ac:spMk id="5" creationId="{6ADCB608-58D1-BC5F-9ABD-62961E402297}"/>
          </ac:spMkLst>
        </pc:spChg>
        <pc:spChg chg="mod">
          <ac:chgData name="di wang" userId="6c0d869067c4194b" providerId="LiveId" clId="{7A3097EC-C95D-464A-B633-2B84C7561E18}" dt="2023-10-12T14:18:08.629" v="3430" actId="20577"/>
          <ac:spMkLst>
            <pc:docMk/>
            <pc:sldMk cId="3836064337" sldId="1034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05T13:04:31.027" v="627" actId="1076"/>
          <ac:spMkLst>
            <pc:docMk/>
            <pc:sldMk cId="3836064337" sldId="1034"/>
            <ac:spMk id="9" creationId="{83C2A094-C203-7428-82E9-E1FDC2F161C2}"/>
          </ac:spMkLst>
        </pc:spChg>
        <pc:spChg chg="add mod">
          <ac:chgData name="di wang" userId="6c0d869067c4194b" providerId="LiveId" clId="{7A3097EC-C95D-464A-B633-2B84C7561E18}" dt="2023-10-05T13:04:35.151" v="628" actId="1076"/>
          <ac:spMkLst>
            <pc:docMk/>
            <pc:sldMk cId="3836064337" sldId="1034"/>
            <ac:spMk id="10" creationId="{31D1FD5F-C586-7579-419C-BCA6EDDFEFED}"/>
          </ac:spMkLst>
        </pc:spChg>
        <pc:spChg chg="add del mod">
          <ac:chgData name="di wang" userId="6c0d869067c4194b" providerId="LiveId" clId="{7A3097EC-C95D-464A-B633-2B84C7561E18}" dt="2023-10-05T09:39:17.739" v="386" actId="478"/>
          <ac:spMkLst>
            <pc:docMk/>
            <pc:sldMk cId="3836064337" sldId="1034"/>
            <ac:spMk id="11" creationId="{E35F5015-48EE-743F-4E90-1AA060F2403D}"/>
          </ac:spMkLst>
        </pc:spChg>
        <pc:spChg chg="add mod">
          <ac:chgData name="di wang" userId="6c0d869067c4194b" providerId="LiveId" clId="{7A3097EC-C95D-464A-B633-2B84C7561E18}" dt="2023-10-12T14:14:44.830" v="3386"/>
          <ac:spMkLst>
            <pc:docMk/>
            <pc:sldMk cId="3836064337" sldId="1034"/>
            <ac:spMk id="12" creationId="{001B78D2-3EF0-FAB7-9331-161793474799}"/>
          </ac:spMkLst>
        </pc:spChg>
        <pc:spChg chg="add del mod">
          <ac:chgData name="di wang" userId="6c0d869067c4194b" providerId="LiveId" clId="{7A3097EC-C95D-464A-B633-2B84C7561E18}" dt="2023-10-05T09:39:15.604" v="385" actId="478"/>
          <ac:spMkLst>
            <pc:docMk/>
            <pc:sldMk cId="3836064337" sldId="1034"/>
            <ac:spMk id="12" creationId="{F2C5EA9D-9199-43E8-9965-3B2340137DB4}"/>
          </ac:spMkLst>
        </pc:spChg>
        <pc:spChg chg="mod">
          <ac:chgData name="di wang" userId="6c0d869067c4194b" providerId="LiveId" clId="{7A3097EC-C95D-464A-B633-2B84C7561E18}" dt="2023-10-05T09:40:00.637" v="390"/>
          <ac:spMkLst>
            <pc:docMk/>
            <pc:sldMk cId="3836064337" sldId="1034"/>
            <ac:spMk id="21" creationId="{00000000-0000-0000-0000-000000000000}"/>
          </ac:spMkLst>
        </pc:spChg>
        <pc:picChg chg="add mod">
          <ac:chgData name="di wang" userId="6c0d869067c4194b" providerId="LiveId" clId="{7A3097EC-C95D-464A-B633-2B84C7561E18}" dt="2023-10-05T13:04:10.150" v="624" actId="1076"/>
          <ac:picMkLst>
            <pc:docMk/>
            <pc:sldMk cId="3836064337" sldId="1034"/>
            <ac:picMk id="7" creationId="{984BCFA6-3541-BBCE-F1A6-DA4123D4602E}"/>
          </ac:picMkLst>
        </pc:picChg>
        <pc:picChg chg="add mod">
          <ac:chgData name="di wang" userId="6c0d869067c4194b" providerId="LiveId" clId="{7A3097EC-C95D-464A-B633-2B84C7561E18}" dt="2023-10-05T13:04:16.854" v="625" actId="1076"/>
          <ac:picMkLst>
            <pc:docMk/>
            <pc:sldMk cId="3836064337" sldId="1034"/>
            <ac:picMk id="8" creationId="{1BE49F93-0812-796D-DF05-60A0595D2A0B}"/>
          </ac:picMkLst>
        </pc:picChg>
        <pc:picChg chg="add mod">
          <ac:chgData name="di wang" userId="6c0d869067c4194b" providerId="LiveId" clId="{7A3097EC-C95D-464A-B633-2B84C7561E18}" dt="2023-10-12T14:14:44.830" v="3386"/>
          <ac:picMkLst>
            <pc:docMk/>
            <pc:sldMk cId="3836064337" sldId="1034"/>
            <ac:picMk id="11" creationId="{207B2720-38D1-60FB-35D2-CCE3B6718593}"/>
          </ac:picMkLst>
        </pc:picChg>
      </pc:sldChg>
      <pc:sldChg chg="addSp delSp modSp add mod ord">
        <pc:chgData name="di wang" userId="6c0d869067c4194b" providerId="LiveId" clId="{7A3097EC-C95D-464A-B633-2B84C7561E18}" dt="2023-10-12T14:18:16.439" v="3432" actId="20577"/>
        <pc:sldMkLst>
          <pc:docMk/>
          <pc:sldMk cId="784969171" sldId="1035"/>
        </pc:sldMkLst>
        <pc:spChg chg="add mod">
          <ac:chgData name="di wang" userId="6c0d869067c4194b" providerId="LiveId" clId="{7A3097EC-C95D-464A-B633-2B84C7561E18}" dt="2023-10-05T13:28:54.650" v="775" actId="14100"/>
          <ac:spMkLst>
            <pc:docMk/>
            <pc:sldMk cId="784969171" sldId="1035"/>
            <ac:spMk id="3" creationId="{9E96CDC1-F207-6100-D45A-74EC87944E92}"/>
          </ac:spMkLst>
        </pc:spChg>
        <pc:spChg chg="mod">
          <ac:chgData name="di wang" userId="6c0d869067c4194b" providerId="LiveId" clId="{7A3097EC-C95D-464A-B633-2B84C7561E18}" dt="2023-10-12T14:18:16.439" v="3432" actId="20577"/>
          <ac:spMkLst>
            <pc:docMk/>
            <pc:sldMk cId="784969171" sldId="1035"/>
            <ac:spMk id="6" creationId="{00000000-0000-0000-0000-000000000000}"/>
          </ac:spMkLst>
        </pc:spChg>
        <pc:spChg chg="add del mod">
          <ac:chgData name="di wang" userId="6c0d869067c4194b" providerId="LiveId" clId="{7A3097EC-C95D-464A-B633-2B84C7561E18}" dt="2023-10-05T12:56:41.714" v="583" actId="478"/>
          <ac:spMkLst>
            <pc:docMk/>
            <pc:sldMk cId="784969171" sldId="1035"/>
            <ac:spMk id="7" creationId="{4C86AA13-AFF5-030A-1787-ED1EFD406AE6}"/>
          </ac:spMkLst>
        </pc:spChg>
        <pc:spChg chg="add mod">
          <ac:chgData name="di wang" userId="6c0d869067c4194b" providerId="LiveId" clId="{7A3097EC-C95D-464A-B633-2B84C7561E18}" dt="2023-10-12T14:14:48.815" v="3387"/>
          <ac:spMkLst>
            <pc:docMk/>
            <pc:sldMk cId="784969171" sldId="1035"/>
            <ac:spMk id="7" creationId="{88D0C17C-4D71-09C0-283F-ECB22B6EDE93}"/>
          </ac:spMkLst>
        </pc:spChg>
        <pc:spChg chg="add mod">
          <ac:chgData name="di wang" userId="6c0d869067c4194b" providerId="LiveId" clId="{7A3097EC-C95D-464A-B633-2B84C7561E18}" dt="2023-10-05T13:29:35.638" v="791" actId="1076"/>
          <ac:spMkLst>
            <pc:docMk/>
            <pc:sldMk cId="784969171" sldId="1035"/>
            <ac:spMk id="19" creationId="{12CE4ECA-38A3-57FD-4597-AAD9E23A6B26}"/>
          </ac:spMkLst>
        </pc:spChg>
        <pc:spChg chg="mod">
          <ac:chgData name="di wang" userId="6c0d869067c4194b" providerId="LiveId" clId="{7A3097EC-C95D-464A-B633-2B84C7561E18}" dt="2023-10-05T12:56:24.165" v="580"/>
          <ac:spMkLst>
            <pc:docMk/>
            <pc:sldMk cId="784969171" sldId="1035"/>
            <ac:spMk id="21" creationId="{00000000-0000-0000-0000-000000000000}"/>
          </ac:spMkLst>
        </pc:spChg>
        <pc:picChg chg="add mod">
          <ac:chgData name="di wang" userId="6c0d869067c4194b" providerId="LiveId" clId="{7A3097EC-C95D-464A-B633-2B84C7561E18}" dt="2023-10-12T14:14:48.815" v="3387"/>
          <ac:picMkLst>
            <pc:docMk/>
            <pc:sldMk cId="784969171" sldId="1035"/>
            <ac:picMk id="4" creationId="{15A8057E-04A5-12DF-78FA-1FD0CFEB4EBA}"/>
          </ac:picMkLst>
        </pc:picChg>
        <pc:picChg chg="add del mod">
          <ac:chgData name="di wang" userId="6c0d869067c4194b" providerId="LiveId" clId="{7A3097EC-C95D-464A-B633-2B84C7561E18}" dt="2023-10-05T13:07:27.519" v="655" actId="478"/>
          <ac:picMkLst>
            <pc:docMk/>
            <pc:sldMk cId="784969171" sldId="1035"/>
            <ac:picMk id="4" creationId="{59F5223C-47A8-684E-D37F-213BA1858697}"/>
          </ac:picMkLst>
        </pc:picChg>
        <pc:picChg chg="add mod">
          <ac:chgData name="di wang" userId="6c0d869067c4194b" providerId="LiveId" clId="{7A3097EC-C95D-464A-B633-2B84C7561E18}" dt="2023-10-05T12:58:03.106" v="594" actId="1076"/>
          <ac:picMkLst>
            <pc:docMk/>
            <pc:sldMk cId="784969171" sldId="1035"/>
            <ac:picMk id="5" creationId="{963B2756-2EB5-3FBF-9A11-900DBC62FF8F}"/>
          </ac:picMkLst>
        </pc:picChg>
        <pc:picChg chg="del mod ord replST">
          <ac:chgData name="di wang" userId="6c0d869067c4194b" providerId="LiveId" clId="{7A3097EC-C95D-464A-B633-2B84C7561E18}" dt="2023-10-05T13:07:59.433" v="684" actId="478"/>
          <ac:picMkLst>
            <pc:docMk/>
            <pc:sldMk cId="784969171" sldId="1035"/>
            <ac:picMk id="9" creationId="{CA1DDAD8-16DF-554C-9FA1-A914C7B64C36}"/>
          </ac:picMkLst>
        </pc:picChg>
        <pc:picChg chg="del mod ord replST">
          <ac:chgData name="di wang" userId="6c0d869067c4194b" providerId="LiveId" clId="{7A3097EC-C95D-464A-B633-2B84C7561E18}" dt="2023-10-05T13:08:11.392" v="713" actId="478"/>
          <ac:picMkLst>
            <pc:docMk/>
            <pc:sldMk cId="784969171" sldId="1035"/>
            <ac:picMk id="11" creationId="{C57B92B8-FE1A-D018-42F8-755A5755539F}"/>
          </ac:picMkLst>
        </pc:picChg>
        <pc:picChg chg="mod ord replST">
          <ac:chgData name="di wang" userId="6c0d869067c4194b" providerId="LiveId" clId="{7A3097EC-C95D-464A-B633-2B84C7561E18}" dt="2023-10-05T13:08:11.394" v="715" actId="962"/>
          <ac:picMkLst>
            <pc:docMk/>
            <pc:sldMk cId="784969171" sldId="1035"/>
            <ac:picMk id="13" creationId="{BFE63781-A996-0080-4C6D-E10B7D1FBF38}"/>
          </ac:picMkLst>
        </pc:picChg>
        <pc:picChg chg="add del mod">
          <ac:chgData name="di wang" userId="6c0d869067c4194b" providerId="LiveId" clId="{7A3097EC-C95D-464A-B633-2B84C7561E18}" dt="2023-10-05T13:19:19.187" v="742" actId="478"/>
          <ac:picMkLst>
            <pc:docMk/>
            <pc:sldMk cId="784969171" sldId="1035"/>
            <ac:picMk id="14" creationId="{E2149B3B-5555-EFCC-6DA7-CA1C13ACB1CE}"/>
          </ac:picMkLst>
        </pc:picChg>
        <pc:picChg chg="del mod ord replST">
          <ac:chgData name="di wang" userId="6c0d869067c4194b" providerId="LiveId" clId="{7A3097EC-C95D-464A-B633-2B84C7561E18}" dt="2023-10-05T13:28:28.820" v="772" actId="478"/>
          <ac:picMkLst>
            <pc:docMk/>
            <pc:sldMk cId="784969171" sldId="1035"/>
            <ac:picMk id="16" creationId="{B11AA85E-04AE-5EB9-2A7D-EB6D21931553}"/>
          </ac:picMkLst>
        </pc:picChg>
        <pc:picChg chg="mod ord replST">
          <ac:chgData name="di wang" userId="6c0d869067c4194b" providerId="LiveId" clId="{7A3097EC-C95D-464A-B633-2B84C7561E18}" dt="2023-10-05T13:29:43.877" v="792" actId="1076"/>
          <ac:picMkLst>
            <pc:docMk/>
            <pc:sldMk cId="784969171" sldId="1035"/>
            <ac:picMk id="18" creationId="{64EBAD40-2B5C-AF4D-273A-CBCEFEA97107}"/>
          </ac:picMkLst>
        </pc:picChg>
      </pc:sldChg>
      <pc:sldChg chg="addSp delSp modSp add del mod ord">
        <pc:chgData name="di wang" userId="6c0d869067c4194b" providerId="LiveId" clId="{7A3097EC-C95D-464A-B633-2B84C7561E18}" dt="2023-10-12T05:34:52.407" v="2536" actId="2696"/>
        <pc:sldMkLst>
          <pc:docMk/>
          <pc:sldMk cId="4284642363" sldId="1036"/>
        </pc:sldMkLst>
        <pc:spChg chg="add mod">
          <ac:chgData name="di wang" userId="6c0d869067c4194b" providerId="LiveId" clId="{7A3097EC-C95D-464A-B633-2B84C7561E18}" dt="2023-10-05T13:34:45.814" v="815" actId="20577"/>
          <ac:spMkLst>
            <pc:docMk/>
            <pc:sldMk cId="4284642363" sldId="1036"/>
            <ac:spMk id="4" creationId="{A12D41AB-98C1-9762-B1B1-A32539D1C9F1}"/>
          </ac:spMkLst>
        </pc:spChg>
        <pc:spChg chg="add mod">
          <ac:chgData name="di wang" userId="6c0d869067c4194b" providerId="LiveId" clId="{7A3097EC-C95D-464A-B633-2B84C7561E18}" dt="2023-10-05T13:33:57.290" v="805" actId="2711"/>
          <ac:spMkLst>
            <pc:docMk/>
            <pc:sldMk cId="4284642363" sldId="1036"/>
            <ac:spMk id="5" creationId="{E02A2304-C371-0F8A-DC6D-FA1E36DC8A5C}"/>
          </ac:spMkLst>
        </pc:spChg>
        <pc:spChg chg="mod">
          <ac:chgData name="di wang" userId="6c0d869067c4194b" providerId="LiveId" clId="{7A3097EC-C95D-464A-B633-2B84C7561E18}" dt="2023-10-06T09:10:10.230" v="907" actId="20577"/>
          <ac:spMkLst>
            <pc:docMk/>
            <pc:sldMk cId="4284642363" sldId="1036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05T13:34:10.761" v="807" actId="2711"/>
          <ac:spMkLst>
            <pc:docMk/>
            <pc:sldMk cId="4284642363" sldId="1036"/>
            <ac:spMk id="7" creationId="{32B19CE4-A681-9E9F-26B5-83EF8D50A170}"/>
          </ac:spMkLst>
        </pc:spChg>
        <pc:spChg chg="add del mod">
          <ac:chgData name="di wang" userId="6c0d869067c4194b" providerId="LiveId" clId="{7A3097EC-C95D-464A-B633-2B84C7561E18}" dt="2023-10-05T13:43:40.534" v="821" actId="478"/>
          <ac:spMkLst>
            <pc:docMk/>
            <pc:sldMk cId="4284642363" sldId="1036"/>
            <ac:spMk id="13" creationId="{0CEC07BE-8131-364E-FAE1-B986BF534BE1}"/>
          </ac:spMkLst>
        </pc:spChg>
        <pc:spChg chg="add mod">
          <ac:chgData name="di wang" userId="6c0d869067c4194b" providerId="LiveId" clId="{7A3097EC-C95D-464A-B633-2B84C7561E18}" dt="2023-10-05T13:43:24.754" v="819" actId="1076"/>
          <ac:spMkLst>
            <pc:docMk/>
            <pc:sldMk cId="4284642363" sldId="1036"/>
            <ac:spMk id="14" creationId="{222A7DDD-B60E-482E-1940-335F24049713}"/>
          </ac:spMkLst>
        </pc:spChg>
        <pc:spChg chg="mod">
          <ac:chgData name="di wang" userId="6c0d869067c4194b" providerId="LiveId" clId="{7A3097EC-C95D-464A-B633-2B84C7561E18}" dt="2023-10-05T13:32:10.331" v="802"/>
          <ac:spMkLst>
            <pc:docMk/>
            <pc:sldMk cId="4284642363" sldId="1036"/>
            <ac:spMk id="21" creationId="{00000000-0000-0000-0000-000000000000}"/>
          </ac:spMkLst>
        </pc:spChg>
        <pc:picChg chg="add mod">
          <ac:chgData name="di wang" userId="6c0d869067c4194b" providerId="LiveId" clId="{7A3097EC-C95D-464A-B633-2B84C7561E18}" dt="2023-10-05T13:34:24.305" v="810" actId="1076"/>
          <ac:picMkLst>
            <pc:docMk/>
            <pc:sldMk cId="4284642363" sldId="1036"/>
            <ac:picMk id="3" creationId="{D84CADAD-F271-AC7C-CA40-5BCB5B2C49BC}"/>
          </ac:picMkLst>
        </pc:picChg>
        <pc:picChg chg="add mod">
          <ac:chgData name="di wang" userId="6c0d869067c4194b" providerId="LiveId" clId="{7A3097EC-C95D-464A-B633-2B84C7561E18}" dt="2023-10-05T13:43:24.754" v="819" actId="1076"/>
          <ac:picMkLst>
            <pc:docMk/>
            <pc:sldMk cId="4284642363" sldId="1036"/>
            <ac:picMk id="11" creationId="{7B11E719-0024-109F-E7BE-AD1E7DD3A353}"/>
          </ac:picMkLst>
        </pc:picChg>
        <pc:picChg chg="add mod">
          <ac:chgData name="di wang" userId="6c0d869067c4194b" providerId="LiveId" clId="{7A3097EC-C95D-464A-B633-2B84C7561E18}" dt="2023-10-05T13:43:24.754" v="819" actId="1076"/>
          <ac:picMkLst>
            <pc:docMk/>
            <pc:sldMk cId="4284642363" sldId="1036"/>
            <ac:picMk id="12" creationId="{9990AD33-017A-CC79-858F-A7C9E2763FC4}"/>
          </ac:picMkLst>
        </pc:picChg>
        <pc:cxnChg chg="add mod">
          <ac:chgData name="di wang" userId="6c0d869067c4194b" providerId="LiveId" clId="{7A3097EC-C95D-464A-B633-2B84C7561E18}" dt="2023-10-05T13:34:31.393" v="812" actId="14100"/>
          <ac:cxnSpMkLst>
            <pc:docMk/>
            <pc:sldMk cId="4284642363" sldId="1036"/>
            <ac:cxnSpMk id="8" creationId="{2A40E189-DE14-A970-F041-A67FB51D9B50}"/>
          </ac:cxnSpMkLst>
        </pc:cxnChg>
        <pc:cxnChg chg="add mod">
          <ac:chgData name="di wang" userId="6c0d869067c4194b" providerId="LiveId" clId="{7A3097EC-C95D-464A-B633-2B84C7561E18}" dt="2023-10-05T13:33:41.546" v="803"/>
          <ac:cxnSpMkLst>
            <pc:docMk/>
            <pc:sldMk cId="4284642363" sldId="1036"/>
            <ac:cxnSpMk id="9" creationId="{1B420E35-8E34-CE2D-6FF4-7581EDCFB2FA}"/>
          </ac:cxnSpMkLst>
        </pc:cxnChg>
        <pc:cxnChg chg="add mod">
          <ac:chgData name="di wang" userId="6c0d869067c4194b" providerId="LiveId" clId="{7A3097EC-C95D-464A-B633-2B84C7561E18}" dt="2023-10-05T13:33:41.546" v="803"/>
          <ac:cxnSpMkLst>
            <pc:docMk/>
            <pc:sldMk cId="4284642363" sldId="1036"/>
            <ac:cxnSpMk id="10" creationId="{A74F2235-E3DD-8A87-2D25-E964BA0856A2}"/>
          </ac:cxnSpMkLst>
        </pc:cxnChg>
      </pc:sldChg>
      <pc:sldChg chg="addSp delSp modSp add del mod">
        <pc:chgData name="di wang" userId="6c0d869067c4194b" providerId="LiveId" clId="{7A3097EC-C95D-464A-B633-2B84C7561E18}" dt="2023-10-12T14:08:12.336" v="3299" actId="2696"/>
        <pc:sldMkLst>
          <pc:docMk/>
          <pc:sldMk cId="2617107222" sldId="1037"/>
        </pc:sldMkLst>
        <pc:spChg chg="add mod">
          <ac:chgData name="di wang" userId="6c0d869067c4194b" providerId="LiveId" clId="{7A3097EC-C95D-464A-B633-2B84C7561E18}" dt="2023-10-05T13:01:41.945" v="611" actId="2711"/>
          <ac:spMkLst>
            <pc:docMk/>
            <pc:sldMk cId="2617107222" sldId="1037"/>
            <ac:spMk id="3" creationId="{34825808-14ED-0B58-B59C-BA041168FEF7}"/>
          </ac:spMkLst>
        </pc:spChg>
        <pc:spChg chg="add mod">
          <ac:chgData name="di wang" userId="6c0d869067c4194b" providerId="LiveId" clId="{7A3097EC-C95D-464A-B633-2B84C7561E18}" dt="2023-10-06T09:09:32.789" v="892" actId="20577"/>
          <ac:spMkLst>
            <pc:docMk/>
            <pc:sldMk cId="2617107222" sldId="1037"/>
            <ac:spMk id="4" creationId="{34031976-E2F7-D2FD-E193-BCC3440642ED}"/>
          </ac:spMkLst>
        </pc:spChg>
        <pc:spChg chg="del">
          <ac:chgData name="di wang" userId="6c0d869067c4194b" providerId="LiveId" clId="{7A3097EC-C95D-464A-B633-2B84C7561E18}" dt="2023-10-05T09:59:34.843" v="474" actId="478"/>
          <ac:spMkLst>
            <pc:docMk/>
            <pc:sldMk cId="2617107222" sldId="1037"/>
            <ac:spMk id="5" creationId="{DE1F4A08-BF5B-42BD-3768-696057DC0AE3}"/>
          </ac:spMkLst>
        </pc:spChg>
        <pc:spChg chg="del mod">
          <ac:chgData name="di wang" userId="6c0d869067c4194b" providerId="LiveId" clId="{7A3097EC-C95D-464A-B633-2B84C7561E18}" dt="2023-10-06T09:09:23.610" v="889"/>
          <ac:spMkLst>
            <pc:docMk/>
            <pc:sldMk cId="2617107222" sldId="1037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05T13:02:02.050" v="613" actId="2711"/>
          <ac:spMkLst>
            <pc:docMk/>
            <pc:sldMk cId="2617107222" sldId="1037"/>
            <ac:spMk id="7" creationId="{3C81AADF-78F3-BD18-E6B0-A1ABA647F594}"/>
          </ac:spMkLst>
        </pc:spChg>
        <pc:spChg chg="add del mod">
          <ac:chgData name="di wang" userId="6c0d869067c4194b" providerId="LiveId" clId="{7A3097EC-C95D-464A-B633-2B84C7561E18}" dt="2023-10-05T10:00:06.870" v="484" actId="478"/>
          <ac:spMkLst>
            <pc:docMk/>
            <pc:sldMk cId="2617107222" sldId="1037"/>
            <ac:spMk id="8" creationId="{92552F11-E5DC-3421-436F-51251A45DFBF}"/>
          </ac:spMkLst>
        </pc:spChg>
        <pc:spChg chg="add mod">
          <ac:chgData name="di wang" userId="6c0d869067c4194b" providerId="LiveId" clId="{7A3097EC-C95D-464A-B633-2B84C7561E18}" dt="2023-10-06T11:28:21.485" v="1432" actId="1076"/>
          <ac:spMkLst>
            <pc:docMk/>
            <pc:sldMk cId="2617107222" sldId="1037"/>
            <ac:spMk id="9" creationId="{CD7305ED-DFDC-7F84-CEC8-0751CE151D27}"/>
          </ac:spMkLst>
        </pc:spChg>
        <pc:spChg chg="del">
          <ac:chgData name="di wang" userId="6c0d869067c4194b" providerId="LiveId" clId="{7A3097EC-C95D-464A-B633-2B84C7561E18}" dt="2023-10-05T09:59:36.894" v="475" actId="478"/>
          <ac:spMkLst>
            <pc:docMk/>
            <pc:sldMk cId="2617107222" sldId="1037"/>
            <ac:spMk id="10" creationId="{92DD32DD-E194-7993-0B76-9DD4BE3B1C15}"/>
          </ac:spMkLst>
        </pc:spChg>
        <pc:spChg chg="add mod">
          <ac:chgData name="di wang" userId="6c0d869067c4194b" providerId="LiveId" clId="{7A3097EC-C95D-464A-B633-2B84C7561E18}" dt="2023-10-06T11:28:30.933" v="1433" actId="1076"/>
          <ac:spMkLst>
            <pc:docMk/>
            <pc:sldMk cId="2617107222" sldId="1037"/>
            <ac:spMk id="11" creationId="{B0DEF733-3609-B10B-86E4-699BF4626F93}"/>
          </ac:spMkLst>
        </pc:spChg>
        <pc:spChg chg="add mod">
          <ac:chgData name="di wang" userId="6c0d869067c4194b" providerId="LiveId" clId="{7A3097EC-C95D-464A-B633-2B84C7561E18}" dt="2023-10-06T11:28:30.933" v="1433" actId="1076"/>
          <ac:spMkLst>
            <pc:docMk/>
            <pc:sldMk cId="2617107222" sldId="1037"/>
            <ac:spMk id="12" creationId="{374F77BB-E15B-FE44-D8BD-BFEE9D6943D1}"/>
          </ac:spMkLst>
        </pc:spChg>
        <pc:spChg chg="add del mod">
          <ac:chgData name="di wang" userId="6c0d869067c4194b" providerId="LiveId" clId="{7A3097EC-C95D-464A-B633-2B84C7561E18}" dt="2023-10-05T10:03:07.961" v="514" actId="478"/>
          <ac:spMkLst>
            <pc:docMk/>
            <pc:sldMk cId="2617107222" sldId="1037"/>
            <ac:spMk id="13" creationId="{5FDEC4F3-CB84-15AF-8260-C9077464E375}"/>
          </ac:spMkLst>
        </pc:spChg>
        <pc:spChg chg="add del mod">
          <ac:chgData name="di wang" userId="6c0d869067c4194b" providerId="LiveId" clId="{7A3097EC-C95D-464A-B633-2B84C7561E18}" dt="2023-10-05T10:04:58.225" v="528" actId="478"/>
          <ac:spMkLst>
            <pc:docMk/>
            <pc:sldMk cId="2617107222" sldId="1037"/>
            <ac:spMk id="14" creationId="{97D6A40E-9F16-163D-987E-560FCC6A3652}"/>
          </ac:spMkLst>
        </pc:spChg>
        <pc:spChg chg="add mod">
          <ac:chgData name="di wang" userId="6c0d869067c4194b" providerId="LiveId" clId="{7A3097EC-C95D-464A-B633-2B84C7561E18}" dt="2023-10-06T11:28:30.933" v="1433" actId="1076"/>
          <ac:spMkLst>
            <pc:docMk/>
            <pc:sldMk cId="2617107222" sldId="1037"/>
            <ac:spMk id="15" creationId="{F830329A-D272-9E2A-E782-A4C9FCC7B06D}"/>
          </ac:spMkLst>
        </pc:spChg>
        <pc:spChg chg="mod">
          <ac:chgData name="di wang" userId="6c0d869067c4194b" providerId="LiveId" clId="{7A3097EC-C95D-464A-B633-2B84C7561E18}" dt="2023-10-05T10:01:44.950" v="504" actId="1076"/>
          <ac:spMkLst>
            <pc:docMk/>
            <pc:sldMk cId="2617107222" sldId="1037"/>
            <ac:spMk id="21" creationId="{00000000-0000-0000-0000-000000000000}"/>
          </ac:spMkLst>
        </pc:spChg>
        <pc:picChg chg="del">
          <ac:chgData name="di wang" userId="6c0d869067c4194b" providerId="LiveId" clId="{7A3097EC-C95D-464A-B633-2B84C7561E18}" dt="2023-10-05T09:59:32.903" v="473" actId="478"/>
          <ac:picMkLst>
            <pc:docMk/>
            <pc:sldMk cId="2617107222" sldId="1037"/>
            <ac:picMk id="4" creationId="{F978238E-89A3-0E8A-6C39-7B9E79D3C88F}"/>
          </ac:picMkLst>
        </pc:picChg>
        <pc:cxnChg chg="mod">
          <ac:chgData name="di wang" userId="6c0d869067c4194b" providerId="LiveId" clId="{7A3097EC-C95D-464A-B633-2B84C7561E18}" dt="2023-10-05T10:01:41.870" v="503" actId="1076"/>
          <ac:cxnSpMkLst>
            <pc:docMk/>
            <pc:sldMk cId="2617107222" sldId="1037"/>
            <ac:cxnSpMk id="2" creationId="{00000000-0000-0000-0000-000000000000}"/>
          </ac:cxnSpMkLst>
        </pc:cxnChg>
      </pc:sldChg>
      <pc:sldChg chg="delSp modSp add del mod">
        <pc:chgData name="di wang" userId="6c0d869067c4194b" providerId="LiveId" clId="{7A3097EC-C95D-464A-B633-2B84C7561E18}" dt="2023-10-05T12:38:23.842" v="552" actId="47"/>
        <pc:sldMkLst>
          <pc:docMk/>
          <pc:sldMk cId="505856211" sldId="1038"/>
        </pc:sldMkLst>
        <pc:spChg chg="del mod">
          <ac:chgData name="di wang" userId="6c0d869067c4194b" providerId="LiveId" clId="{7A3097EC-C95D-464A-B633-2B84C7561E18}" dt="2023-10-05T12:38:14.024" v="550" actId="478"/>
          <ac:spMkLst>
            <pc:docMk/>
            <pc:sldMk cId="505856211" sldId="1038"/>
            <ac:spMk id="21" creationId="{51D6FB22-2ACD-C5CB-B02B-E44C502684A4}"/>
          </ac:spMkLst>
        </pc:spChg>
        <pc:spChg chg="del">
          <ac:chgData name="di wang" userId="6c0d869067c4194b" providerId="LiveId" clId="{7A3097EC-C95D-464A-B633-2B84C7561E18}" dt="2023-10-05T12:38:16.149" v="551" actId="478"/>
          <ac:spMkLst>
            <pc:docMk/>
            <pc:sldMk cId="505856211" sldId="1038"/>
            <ac:spMk id="22" creationId="{8D1C8840-AF3D-A450-BCDC-9E988C3B2389}"/>
          </ac:spMkLst>
        </pc:spChg>
        <pc:spChg chg="del mod">
          <ac:chgData name="di wang" userId="6c0d869067c4194b" providerId="LiveId" clId="{7A3097EC-C95D-464A-B633-2B84C7561E18}" dt="2023-10-05T12:38:12.327" v="549" actId="478"/>
          <ac:spMkLst>
            <pc:docMk/>
            <pc:sldMk cId="505856211" sldId="1038"/>
            <ac:spMk id="25" creationId="{82A81456-AA70-A043-1445-772D518C289F}"/>
          </ac:spMkLst>
        </pc:spChg>
      </pc:sldChg>
      <pc:sldChg chg="addSp delSp modSp add mod ord modAnim">
        <pc:chgData name="di wang" userId="6c0d869067c4194b" providerId="LiveId" clId="{7A3097EC-C95D-464A-B633-2B84C7561E18}" dt="2023-10-12T14:19:39.096" v="3460" actId="20577"/>
        <pc:sldMkLst>
          <pc:docMk/>
          <pc:sldMk cId="1662692819" sldId="1038"/>
        </pc:sldMkLst>
        <pc:spChg chg="add mod">
          <ac:chgData name="di wang" userId="6c0d869067c4194b" providerId="LiveId" clId="{7A3097EC-C95D-464A-B633-2B84C7561E18}" dt="2023-10-06T12:02:25.446" v="1721" actId="114"/>
          <ac:spMkLst>
            <pc:docMk/>
            <pc:sldMk cId="1662692819" sldId="1038"/>
            <ac:spMk id="3" creationId="{5A660C61-2C8C-E0A2-776F-1B9A45B3BD1F}"/>
          </ac:spMkLst>
        </pc:spChg>
        <pc:spChg chg="add mod">
          <ac:chgData name="di wang" userId="6c0d869067c4194b" providerId="LiveId" clId="{7A3097EC-C95D-464A-B633-2B84C7561E18}" dt="2023-10-12T14:15:48.605" v="3406"/>
          <ac:spMkLst>
            <pc:docMk/>
            <pc:sldMk cId="1662692819" sldId="1038"/>
            <ac:spMk id="5" creationId="{97F43E7A-CDAD-C2EF-9EF8-796881A7870F}"/>
          </ac:spMkLst>
        </pc:spChg>
        <pc:spChg chg="add del mod">
          <ac:chgData name="di wang" userId="6c0d869067c4194b" providerId="LiveId" clId="{7A3097EC-C95D-464A-B633-2B84C7561E18}" dt="2023-10-06T09:27:27.002" v="973" actId="478"/>
          <ac:spMkLst>
            <pc:docMk/>
            <pc:sldMk cId="1662692819" sldId="1038"/>
            <ac:spMk id="5" creationId="{C7681CDF-3327-499C-34FE-CC03DC959FFF}"/>
          </ac:spMkLst>
        </pc:spChg>
        <pc:spChg chg="mod">
          <ac:chgData name="di wang" userId="6c0d869067c4194b" providerId="LiveId" clId="{7A3097EC-C95D-464A-B633-2B84C7561E18}" dt="2023-10-12T14:19:39.096" v="3460" actId="20577"/>
          <ac:spMkLst>
            <pc:docMk/>
            <pc:sldMk cId="1662692819" sldId="1038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06T09:27:09.703" v="968" actId="948"/>
          <ac:spMkLst>
            <pc:docMk/>
            <pc:sldMk cId="1662692819" sldId="1038"/>
            <ac:spMk id="7" creationId="{D7579994-0962-52F0-5F0E-FFD7088B20BE}"/>
          </ac:spMkLst>
        </pc:spChg>
        <pc:spChg chg="add del mod">
          <ac:chgData name="di wang" userId="6c0d869067c4194b" providerId="LiveId" clId="{7A3097EC-C95D-464A-B633-2B84C7561E18}" dt="2023-10-06T09:26:06.287" v="960" actId="478"/>
          <ac:spMkLst>
            <pc:docMk/>
            <pc:sldMk cId="1662692819" sldId="1038"/>
            <ac:spMk id="9" creationId="{AA58F197-F00C-46B8-8EAE-D7570BF044FA}"/>
          </ac:spMkLst>
        </pc:spChg>
        <pc:spChg chg="add mod">
          <ac:chgData name="di wang" userId="6c0d869067c4194b" providerId="LiveId" clId="{7A3097EC-C95D-464A-B633-2B84C7561E18}" dt="2023-10-06T09:22:24.314" v="943"/>
          <ac:spMkLst>
            <pc:docMk/>
            <pc:sldMk cId="1662692819" sldId="1038"/>
            <ac:spMk id="10" creationId="{0B0F4A77-18A6-6F88-7244-A4830B78EF44}"/>
          </ac:spMkLst>
        </pc:spChg>
        <pc:spChg chg="add del mod">
          <ac:chgData name="di wang" userId="6c0d869067c4194b" providerId="LiveId" clId="{7A3097EC-C95D-464A-B633-2B84C7561E18}" dt="2023-10-06T09:26:04.007" v="957" actId="478"/>
          <ac:spMkLst>
            <pc:docMk/>
            <pc:sldMk cId="1662692819" sldId="1038"/>
            <ac:spMk id="13" creationId="{86F5454F-A52C-F397-B426-41C17195EE65}"/>
          </ac:spMkLst>
        </pc:spChg>
        <pc:spChg chg="add mod">
          <ac:chgData name="di wang" userId="6c0d869067c4194b" providerId="LiveId" clId="{7A3097EC-C95D-464A-B633-2B84C7561E18}" dt="2023-10-06T09:25:54.941" v="955" actId="1076"/>
          <ac:spMkLst>
            <pc:docMk/>
            <pc:sldMk cId="1662692819" sldId="1038"/>
            <ac:spMk id="15" creationId="{0440367F-5016-6397-F5AA-EFBF8848619C}"/>
          </ac:spMkLst>
        </pc:spChg>
        <pc:spChg chg="add mod">
          <ac:chgData name="di wang" userId="6c0d869067c4194b" providerId="LiveId" clId="{7A3097EC-C95D-464A-B633-2B84C7561E18}" dt="2023-10-06T09:26:25.385" v="962" actId="1076"/>
          <ac:spMkLst>
            <pc:docMk/>
            <pc:sldMk cId="1662692819" sldId="1038"/>
            <ac:spMk id="17" creationId="{DEFE4898-96FC-2CD3-CACD-10DCD579C1B8}"/>
          </ac:spMkLst>
        </pc:spChg>
        <pc:spChg chg="add mod">
          <ac:chgData name="di wang" userId="6c0d869067c4194b" providerId="LiveId" clId="{7A3097EC-C95D-464A-B633-2B84C7561E18}" dt="2023-10-06T09:26:25.385" v="962" actId="1076"/>
          <ac:spMkLst>
            <pc:docMk/>
            <pc:sldMk cId="1662692819" sldId="1038"/>
            <ac:spMk id="20" creationId="{243E70FD-596A-B0E8-9A3B-1C9B22C9A5E8}"/>
          </ac:spMkLst>
        </pc:spChg>
        <pc:spChg chg="mod">
          <ac:chgData name="di wang" userId="6c0d869067c4194b" providerId="LiveId" clId="{7A3097EC-C95D-464A-B633-2B84C7561E18}" dt="2023-10-06T09:23:41.267" v="944"/>
          <ac:spMkLst>
            <pc:docMk/>
            <pc:sldMk cId="1662692819" sldId="1038"/>
            <ac:spMk id="21" creationId="{00000000-0000-0000-0000-000000000000}"/>
          </ac:spMkLst>
        </pc:spChg>
        <pc:picChg chg="add del mod">
          <ac:chgData name="di wang" userId="6c0d869067c4194b" providerId="LiveId" clId="{7A3097EC-C95D-464A-B633-2B84C7561E18}" dt="2023-10-06T09:24:44.315" v="950" actId="478"/>
          <ac:picMkLst>
            <pc:docMk/>
            <pc:sldMk cId="1662692819" sldId="1038"/>
            <ac:picMk id="4" creationId="{99D93BF1-2D10-77E6-9E3E-394CFCECF755}"/>
          </ac:picMkLst>
        </pc:picChg>
        <pc:picChg chg="add mod">
          <ac:chgData name="di wang" userId="6c0d869067c4194b" providerId="LiveId" clId="{7A3097EC-C95D-464A-B633-2B84C7561E18}" dt="2023-10-12T14:15:48.605" v="3406"/>
          <ac:picMkLst>
            <pc:docMk/>
            <pc:sldMk cId="1662692819" sldId="1038"/>
            <ac:picMk id="4" creationId="{F7ED9777-F02F-4248-D3F1-2C4FCD2CF81F}"/>
          </ac:picMkLst>
        </pc:picChg>
        <pc:picChg chg="add del mod">
          <ac:chgData name="di wang" userId="6c0d869067c4194b" providerId="LiveId" clId="{7A3097EC-C95D-464A-B633-2B84C7561E18}" dt="2023-10-06T09:26:05.324" v="959" actId="478"/>
          <ac:picMkLst>
            <pc:docMk/>
            <pc:sldMk cId="1662692819" sldId="1038"/>
            <ac:picMk id="8" creationId="{9BC9442B-FF60-E7B3-B7D1-0C9E14733FC9}"/>
          </ac:picMkLst>
        </pc:picChg>
        <pc:picChg chg="add del mod">
          <ac:chgData name="di wang" userId="6c0d869067c4194b" providerId="LiveId" clId="{7A3097EC-C95D-464A-B633-2B84C7561E18}" dt="2023-10-06T09:26:04.656" v="958" actId="478"/>
          <ac:picMkLst>
            <pc:docMk/>
            <pc:sldMk cId="1662692819" sldId="1038"/>
            <ac:picMk id="11" creationId="{B7FE908E-6AC8-4072-7405-55494652353D}"/>
          </ac:picMkLst>
        </pc:picChg>
        <pc:picChg chg="add del mod">
          <ac:chgData name="di wang" userId="6c0d869067c4194b" providerId="LiveId" clId="{7A3097EC-C95D-464A-B633-2B84C7561E18}" dt="2023-10-06T09:26:02.830" v="956" actId="478"/>
          <ac:picMkLst>
            <pc:docMk/>
            <pc:sldMk cId="1662692819" sldId="1038"/>
            <ac:picMk id="12" creationId="{2A5A8F1B-22C7-8699-C2BB-086A1DC7E801}"/>
          </ac:picMkLst>
        </pc:picChg>
        <pc:picChg chg="add del mod">
          <ac:chgData name="di wang" userId="6c0d869067c4194b" providerId="LiveId" clId="{7A3097EC-C95D-464A-B633-2B84C7561E18}" dt="2023-10-12T06:54:35.480" v="2861" actId="478"/>
          <ac:picMkLst>
            <pc:docMk/>
            <pc:sldMk cId="1662692819" sldId="1038"/>
            <ac:picMk id="14" creationId="{2E64B3CD-C939-46D7-CC53-E66BA886B427}"/>
          </ac:picMkLst>
        </pc:picChg>
        <pc:picChg chg="add mod">
          <ac:chgData name="di wang" userId="6c0d869067c4194b" providerId="LiveId" clId="{7A3097EC-C95D-464A-B633-2B84C7561E18}" dt="2023-10-06T09:27:47.105" v="978" actId="1076"/>
          <ac:picMkLst>
            <pc:docMk/>
            <pc:sldMk cId="1662692819" sldId="1038"/>
            <ac:picMk id="16" creationId="{7B26E11E-45B6-5E1B-C690-E07F3D9335D4}"/>
          </ac:picMkLst>
        </pc:picChg>
        <pc:picChg chg="add mod">
          <ac:chgData name="di wang" userId="6c0d869067c4194b" providerId="LiveId" clId="{7A3097EC-C95D-464A-B633-2B84C7561E18}" dt="2023-10-06T09:26:25.385" v="962" actId="1076"/>
          <ac:picMkLst>
            <pc:docMk/>
            <pc:sldMk cId="1662692819" sldId="1038"/>
            <ac:picMk id="18" creationId="{270F7256-FCC9-C635-43FE-393A157FC623}"/>
          </ac:picMkLst>
        </pc:picChg>
        <pc:picChg chg="add mod">
          <ac:chgData name="di wang" userId="6c0d869067c4194b" providerId="LiveId" clId="{7A3097EC-C95D-464A-B633-2B84C7561E18}" dt="2023-10-06T09:26:25.385" v="962" actId="1076"/>
          <ac:picMkLst>
            <pc:docMk/>
            <pc:sldMk cId="1662692819" sldId="1038"/>
            <ac:picMk id="19" creationId="{E64006A0-95E8-7997-6409-761B16CB33B0}"/>
          </ac:picMkLst>
        </pc:picChg>
        <pc:picChg chg="add del mod">
          <ac:chgData name="di wang" userId="6c0d869067c4194b" providerId="LiveId" clId="{7A3097EC-C95D-464A-B633-2B84C7561E18}" dt="2023-10-06T09:26:31.372" v="963" actId="478"/>
          <ac:picMkLst>
            <pc:docMk/>
            <pc:sldMk cId="1662692819" sldId="1038"/>
            <ac:picMk id="22" creationId="{74C3ED53-4C1E-08E6-32DB-232A2A438162}"/>
          </ac:picMkLst>
        </pc:picChg>
      </pc:sldChg>
      <pc:sldChg chg="del">
        <pc:chgData name="di wang" userId="6c0d869067c4194b" providerId="LiveId" clId="{7A3097EC-C95D-464A-B633-2B84C7561E18}" dt="2023-10-05T12:38:36.841" v="556" actId="2696"/>
        <pc:sldMkLst>
          <pc:docMk/>
          <pc:sldMk cId="1857116668" sldId="1038"/>
        </pc:sldMkLst>
      </pc:sldChg>
      <pc:sldChg chg="del">
        <pc:chgData name="di wang" userId="6c0d869067c4194b" providerId="LiveId" clId="{7A3097EC-C95D-464A-B633-2B84C7561E18}" dt="2023-10-05T12:38:01.331" v="545"/>
        <pc:sldMkLst>
          <pc:docMk/>
          <pc:sldMk cId="2262432156" sldId="1038"/>
        </pc:sldMkLst>
      </pc:sldChg>
      <pc:sldChg chg="addSp modSp add mod ord">
        <pc:chgData name="di wang" userId="6c0d869067c4194b" providerId="LiveId" clId="{7A3097EC-C95D-464A-B633-2B84C7561E18}" dt="2023-10-12T14:18:35.623" v="3438" actId="20577"/>
        <pc:sldMkLst>
          <pc:docMk/>
          <pc:sldMk cId="558598481" sldId="1039"/>
        </pc:sldMkLst>
        <pc:spChg chg="mod">
          <ac:chgData name="di wang" userId="6c0d869067c4194b" providerId="LiveId" clId="{7A3097EC-C95D-464A-B633-2B84C7561E18}" dt="2023-10-12T14:18:35.623" v="3438" actId="20577"/>
          <ac:spMkLst>
            <pc:docMk/>
            <pc:sldMk cId="558598481" sldId="1039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06T12:20:11.011" v="1783" actId="20577"/>
          <ac:spMkLst>
            <pc:docMk/>
            <pc:sldMk cId="558598481" sldId="1039"/>
            <ac:spMk id="7" creationId="{A088B04C-96A0-9902-B51C-A49B6635F235}"/>
          </ac:spMkLst>
        </pc:spChg>
        <pc:spChg chg="add mod">
          <ac:chgData name="di wang" userId="6c0d869067c4194b" providerId="LiveId" clId="{7A3097EC-C95D-464A-B633-2B84C7561E18}" dt="2023-10-12T14:15:00.663" v="3390"/>
          <ac:spMkLst>
            <pc:docMk/>
            <pc:sldMk cId="558598481" sldId="1039"/>
            <ac:spMk id="10" creationId="{3CD94109-EBF5-97F9-5652-167A869DBC28}"/>
          </ac:spMkLst>
        </pc:spChg>
        <pc:spChg chg="mod">
          <ac:chgData name="di wang" userId="6c0d869067c4194b" providerId="LiveId" clId="{7A3097EC-C95D-464A-B633-2B84C7561E18}" dt="2023-10-05T13:55:58.047" v="838"/>
          <ac:spMkLst>
            <pc:docMk/>
            <pc:sldMk cId="558598481" sldId="1039"/>
            <ac:spMk id="21" creationId="{00000000-0000-0000-0000-000000000000}"/>
          </ac:spMkLst>
        </pc:spChg>
        <pc:picChg chg="add mod">
          <ac:chgData name="di wang" userId="6c0d869067c4194b" providerId="LiveId" clId="{7A3097EC-C95D-464A-B633-2B84C7561E18}" dt="2023-10-05T13:56:07.740" v="839" actId="1076"/>
          <ac:picMkLst>
            <pc:docMk/>
            <pc:sldMk cId="558598481" sldId="1039"/>
            <ac:picMk id="3" creationId="{184B5F14-9236-9150-5C6A-3684381967E8}"/>
          </ac:picMkLst>
        </pc:picChg>
        <pc:picChg chg="add mod">
          <ac:chgData name="di wang" userId="6c0d869067c4194b" providerId="LiveId" clId="{7A3097EC-C95D-464A-B633-2B84C7561E18}" dt="2023-10-05T13:56:07.740" v="839" actId="1076"/>
          <ac:picMkLst>
            <pc:docMk/>
            <pc:sldMk cId="558598481" sldId="1039"/>
            <ac:picMk id="4" creationId="{8F1D7E80-C2A1-BA60-A5AE-81EE8158515E}"/>
          </ac:picMkLst>
        </pc:picChg>
        <pc:picChg chg="add mod">
          <ac:chgData name="di wang" userId="6c0d869067c4194b" providerId="LiveId" clId="{7A3097EC-C95D-464A-B633-2B84C7561E18}" dt="2023-10-05T13:56:07.740" v="839" actId="1076"/>
          <ac:picMkLst>
            <pc:docMk/>
            <pc:sldMk cId="558598481" sldId="1039"/>
            <ac:picMk id="5" creationId="{A25E75A0-B722-869E-11D6-0D35DA58FCFD}"/>
          </ac:picMkLst>
        </pc:picChg>
        <pc:picChg chg="add mod">
          <ac:chgData name="di wang" userId="6c0d869067c4194b" providerId="LiveId" clId="{7A3097EC-C95D-464A-B633-2B84C7561E18}" dt="2023-10-05T13:56:17.413" v="841" actId="1076"/>
          <ac:picMkLst>
            <pc:docMk/>
            <pc:sldMk cId="558598481" sldId="1039"/>
            <ac:picMk id="8" creationId="{0EF67649-AE29-2367-D4E8-897AB9A722AD}"/>
          </ac:picMkLst>
        </pc:picChg>
        <pc:picChg chg="add mod">
          <ac:chgData name="di wang" userId="6c0d869067c4194b" providerId="LiveId" clId="{7A3097EC-C95D-464A-B633-2B84C7561E18}" dt="2023-10-12T14:15:00.663" v="3390"/>
          <ac:picMkLst>
            <pc:docMk/>
            <pc:sldMk cId="558598481" sldId="1039"/>
            <ac:picMk id="9" creationId="{EF13DD48-C8E0-D767-BBC9-2EA061AD35F2}"/>
          </ac:picMkLst>
        </pc:picChg>
      </pc:sldChg>
      <pc:sldChg chg="addSp delSp modSp add del mod ord modAnim">
        <pc:chgData name="di wang" userId="6c0d869067c4194b" providerId="LiveId" clId="{7A3097EC-C95D-464A-B633-2B84C7561E18}" dt="2023-10-05T12:40:58.499" v="575" actId="2696"/>
        <pc:sldMkLst>
          <pc:docMk/>
          <pc:sldMk cId="2817163403" sldId="1039"/>
        </pc:sldMkLst>
        <pc:spChg chg="add del mod">
          <ac:chgData name="di wang" userId="6c0d869067c4194b" providerId="LiveId" clId="{7A3097EC-C95D-464A-B633-2B84C7561E18}" dt="2023-10-05T12:39:04.981" v="558" actId="478"/>
          <ac:spMkLst>
            <pc:docMk/>
            <pc:sldMk cId="2817163403" sldId="1039"/>
            <ac:spMk id="4" creationId="{D6D0BD7D-AE93-3F28-F0A4-198946EE4528}"/>
          </ac:spMkLst>
        </pc:spChg>
        <pc:spChg chg="add del mod">
          <ac:chgData name="di wang" userId="6c0d869067c4194b" providerId="LiveId" clId="{7A3097EC-C95D-464A-B633-2B84C7561E18}" dt="2023-10-05T12:39:47.968" v="566" actId="478"/>
          <ac:spMkLst>
            <pc:docMk/>
            <pc:sldMk cId="2817163403" sldId="1039"/>
            <ac:spMk id="5" creationId="{55D98F67-2DB2-2EBA-D3F1-B3B2D1E7B270}"/>
          </ac:spMkLst>
        </pc:spChg>
        <pc:spChg chg="add mod">
          <ac:chgData name="di wang" userId="6c0d869067c4194b" providerId="LiveId" clId="{7A3097EC-C95D-464A-B633-2B84C7561E18}" dt="2023-10-05T12:39:50.309" v="567"/>
          <ac:spMkLst>
            <pc:docMk/>
            <pc:sldMk cId="2817163403" sldId="1039"/>
            <ac:spMk id="7" creationId="{EED275BF-192A-BFE2-15FB-7D7090BE83E9}"/>
          </ac:spMkLst>
        </pc:spChg>
        <pc:spChg chg="del">
          <ac:chgData name="di wang" userId="6c0d869067c4194b" providerId="LiveId" clId="{7A3097EC-C95D-464A-B633-2B84C7561E18}" dt="2023-10-05T12:38:40.960" v="557" actId="478"/>
          <ac:spMkLst>
            <pc:docMk/>
            <pc:sldMk cId="2817163403" sldId="1039"/>
            <ac:spMk id="21" creationId="{00000000-0000-0000-0000-000000000000}"/>
          </ac:spMkLst>
        </pc:spChg>
      </pc:sldChg>
      <pc:sldChg chg="addSp delSp modSp add mod ord">
        <pc:chgData name="di wang" userId="6c0d869067c4194b" providerId="LiveId" clId="{7A3097EC-C95D-464A-B633-2B84C7561E18}" dt="2023-10-12T14:18:25.395" v="3434" actId="20577"/>
        <pc:sldMkLst>
          <pc:docMk/>
          <pc:sldMk cId="3753993394" sldId="1040"/>
        </pc:sldMkLst>
        <pc:spChg chg="add mod">
          <ac:chgData name="di wang" userId="6c0d869067c4194b" providerId="LiveId" clId="{7A3097EC-C95D-464A-B633-2B84C7561E18}" dt="2023-10-12T05:28:12.998" v="2433" actId="1076"/>
          <ac:spMkLst>
            <pc:docMk/>
            <pc:sldMk cId="3753993394" sldId="1040"/>
            <ac:spMk id="4" creationId="{822E9D2F-6E73-FE90-30EF-AC4BC94AEED7}"/>
          </ac:spMkLst>
        </pc:spChg>
        <pc:spChg chg="add del mod">
          <ac:chgData name="di wang" userId="6c0d869067c4194b" providerId="LiveId" clId="{7A3097EC-C95D-464A-B633-2B84C7561E18}" dt="2023-10-12T05:20:46.305" v="2185" actId="478"/>
          <ac:spMkLst>
            <pc:docMk/>
            <pc:sldMk cId="3753993394" sldId="1040"/>
            <ac:spMk id="5" creationId="{09A60DA4-1823-4937-C3A1-CF1477A15710}"/>
          </ac:spMkLst>
        </pc:spChg>
        <pc:spChg chg="mod">
          <ac:chgData name="di wang" userId="6c0d869067c4194b" providerId="LiveId" clId="{7A3097EC-C95D-464A-B633-2B84C7561E18}" dt="2023-10-12T14:18:25.395" v="3434" actId="20577"/>
          <ac:spMkLst>
            <pc:docMk/>
            <pc:sldMk cId="3753993394" sldId="1040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12T06:28:24.778" v="2826" actId="1076"/>
          <ac:spMkLst>
            <pc:docMk/>
            <pc:sldMk cId="3753993394" sldId="1040"/>
            <ac:spMk id="7" creationId="{CA0575A3-D061-AD09-020E-B23F72C82D30}"/>
          </ac:spMkLst>
        </pc:spChg>
        <pc:spChg chg="add mod">
          <ac:chgData name="di wang" userId="6c0d869067c4194b" providerId="LiveId" clId="{7A3097EC-C95D-464A-B633-2B84C7561E18}" dt="2023-10-12T05:28:12.998" v="2433" actId="1076"/>
          <ac:spMkLst>
            <pc:docMk/>
            <pc:sldMk cId="3753993394" sldId="1040"/>
            <ac:spMk id="8" creationId="{2571D638-C8E6-9B28-6D2D-801E25C4F9D4}"/>
          </ac:spMkLst>
        </pc:spChg>
        <pc:spChg chg="add del mod">
          <ac:chgData name="di wang" userId="6c0d869067c4194b" providerId="LiveId" clId="{7A3097EC-C95D-464A-B633-2B84C7561E18}" dt="2023-10-12T05:31:10.456" v="2476" actId="478"/>
          <ac:spMkLst>
            <pc:docMk/>
            <pc:sldMk cId="3753993394" sldId="1040"/>
            <ac:spMk id="9" creationId="{77882088-A254-42AA-FC4F-FAB648E10851}"/>
          </ac:spMkLst>
        </pc:spChg>
        <pc:spChg chg="add mod">
          <ac:chgData name="di wang" userId="6c0d869067c4194b" providerId="LiveId" clId="{7A3097EC-C95D-464A-B633-2B84C7561E18}" dt="2023-10-12T05:26:31.011" v="2419" actId="1076"/>
          <ac:spMkLst>
            <pc:docMk/>
            <pc:sldMk cId="3753993394" sldId="1040"/>
            <ac:spMk id="10" creationId="{13FDB376-0E94-AAFE-B39B-73E03E0C6E9F}"/>
          </ac:spMkLst>
        </pc:spChg>
        <pc:spChg chg="add mod">
          <ac:chgData name="di wang" userId="6c0d869067c4194b" providerId="LiveId" clId="{7A3097EC-C95D-464A-B633-2B84C7561E18}" dt="2023-10-12T05:26:31.011" v="2419" actId="1076"/>
          <ac:spMkLst>
            <pc:docMk/>
            <pc:sldMk cId="3753993394" sldId="1040"/>
            <ac:spMk id="11" creationId="{FAF34E6E-3C20-386B-27D5-59B6133A6DC9}"/>
          </ac:spMkLst>
        </pc:spChg>
        <pc:spChg chg="add del mod">
          <ac:chgData name="di wang" userId="6c0d869067c4194b" providerId="LiveId" clId="{7A3097EC-C95D-464A-B633-2B84C7561E18}" dt="2023-10-12T05:28:36.134" v="2438" actId="478"/>
          <ac:spMkLst>
            <pc:docMk/>
            <pc:sldMk cId="3753993394" sldId="1040"/>
            <ac:spMk id="13" creationId="{C6F86408-6ECE-88A1-06A6-560DB7AD6489}"/>
          </ac:spMkLst>
        </pc:spChg>
        <pc:spChg chg="add mod">
          <ac:chgData name="di wang" userId="6c0d869067c4194b" providerId="LiveId" clId="{7A3097EC-C95D-464A-B633-2B84C7561E18}" dt="2023-10-12T05:32:36.309" v="2488" actId="1076"/>
          <ac:spMkLst>
            <pc:docMk/>
            <pc:sldMk cId="3753993394" sldId="1040"/>
            <ac:spMk id="18" creationId="{83681DD4-1E93-1DBE-8E39-D5201803360A}"/>
          </ac:spMkLst>
        </pc:spChg>
        <pc:spChg chg="mod">
          <ac:chgData name="di wang" userId="6c0d869067c4194b" providerId="LiveId" clId="{7A3097EC-C95D-464A-B633-2B84C7561E18}" dt="2023-10-12T05:28:05.979" v="2432" actId="1076"/>
          <ac:spMkLst>
            <pc:docMk/>
            <pc:sldMk cId="3753993394" sldId="1040"/>
            <ac:spMk id="21" creationId="{00000000-0000-0000-0000-000000000000}"/>
          </ac:spMkLst>
        </pc:spChg>
        <pc:spChg chg="add mod">
          <ac:chgData name="di wang" userId="6c0d869067c4194b" providerId="LiveId" clId="{7A3097EC-C95D-464A-B633-2B84C7561E18}" dt="2023-10-12T05:37:19.730" v="2555" actId="14100"/>
          <ac:spMkLst>
            <pc:docMk/>
            <pc:sldMk cId="3753993394" sldId="1040"/>
            <ac:spMk id="33" creationId="{3AA368CE-5471-1EBC-D955-76803CFA5CD5}"/>
          </ac:spMkLst>
        </pc:spChg>
        <pc:spChg chg="add mod">
          <ac:chgData name="di wang" userId="6c0d869067c4194b" providerId="LiveId" clId="{7A3097EC-C95D-464A-B633-2B84C7561E18}" dt="2023-10-12T14:14:52.128" v="3388"/>
          <ac:spMkLst>
            <pc:docMk/>
            <pc:sldMk cId="3753993394" sldId="1040"/>
            <ac:spMk id="37" creationId="{F81D9D52-7FA9-E8CE-00D1-64749649017B}"/>
          </ac:spMkLst>
        </pc:spChg>
        <pc:picChg chg="add mod">
          <ac:chgData name="di wang" userId="6c0d869067c4194b" providerId="LiveId" clId="{7A3097EC-C95D-464A-B633-2B84C7561E18}" dt="2023-10-12T05:32:36.309" v="2488" actId="1076"/>
          <ac:picMkLst>
            <pc:docMk/>
            <pc:sldMk cId="3753993394" sldId="1040"/>
            <ac:picMk id="3" creationId="{69492481-31B5-8405-5F78-DF5E9527B063}"/>
          </ac:picMkLst>
        </pc:picChg>
        <pc:picChg chg="add del mod">
          <ac:chgData name="di wang" userId="6c0d869067c4194b" providerId="LiveId" clId="{7A3097EC-C95D-464A-B633-2B84C7561E18}" dt="2023-10-06T12:21:59.040" v="1825" actId="478"/>
          <ac:picMkLst>
            <pc:docMk/>
            <pc:sldMk cId="3753993394" sldId="1040"/>
            <ac:picMk id="3" creationId="{EFF310F6-DCE2-BC6A-6D3F-54D3A874FEFE}"/>
          </ac:picMkLst>
        </pc:picChg>
        <pc:picChg chg="add del mod">
          <ac:chgData name="di wang" userId="6c0d869067c4194b" providerId="LiveId" clId="{7A3097EC-C95D-464A-B633-2B84C7561E18}" dt="2023-10-06T12:22:07.024" v="1863" actId="478"/>
          <ac:picMkLst>
            <pc:docMk/>
            <pc:sldMk cId="3753993394" sldId="1040"/>
            <ac:picMk id="7" creationId="{77F059B7-2579-D300-26F3-F30A7250BC88}"/>
          </ac:picMkLst>
        </pc:picChg>
        <pc:picChg chg="add del mod">
          <ac:chgData name="di wang" userId="6c0d869067c4194b" providerId="LiveId" clId="{7A3097EC-C95D-464A-B633-2B84C7561E18}" dt="2023-10-06T12:22:17.729" v="1899" actId="478"/>
          <ac:picMkLst>
            <pc:docMk/>
            <pc:sldMk cId="3753993394" sldId="1040"/>
            <ac:picMk id="9" creationId="{ED2145FE-28AC-3D3B-FEE6-E53E63C01968}"/>
          </ac:picMkLst>
        </pc:picChg>
        <pc:picChg chg="add mod">
          <ac:chgData name="di wang" userId="6c0d869067c4194b" providerId="LiveId" clId="{7A3097EC-C95D-464A-B633-2B84C7561E18}" dt="2023-10-12T05:32:58.490" v="2491" actId="1076"/>
          <ac:picMkLst>
            <pc:docMk/>
            <pc:sldMk cId="3753993394" sldId="1040"/>
            <ac:picMk id="14" creationId="{5319913B-69A6-3B58-6089-5A3FE3D0333A}"/>
          </ac:picMkLst>
        </pc:picChg>
        <pc:picChg chg="add del mod">
          <ac:chgData name="di wang" userId="6c0d869067c4194b" providerId="LiveId" clId="{7A3097EC-C95D-464A-B633-2B84C7561E18}" dt="2023-10-12T05:33:10.080" v="2522" actId="478"/>
          <ac:picMkLst>
            <pc:docMk/>
            <pc:sldMk cId="3753993394" sldId="1040"/>
            <ac:picMk id="15" creationId="{A54957A7-6486-4D0D-94A2-32E6DBA79885}"/>
          </ac:picMkLst>
        </pc:picChg>
        <pc:picChg chg="add del mod">
          <ac:chgData name="di wang" userId="6c0d869067c4194b" providerId="LiveId" clId="{7A3097EC-C95D-464A-B633-2B84C7561E18}" dt="2023-10-12T05:20:22.367" v="2181" actId="478"/>
          <ac:picMkLst>
            <pc:docMk/>
            <pc:sldMk cId="3753993394" sldId="1040"/>
            <ac:picMk id="16" creationId="{5A9FD4B9-1496-5D84-EC9B-03DE245228B9}"/>
          </ac:picMkLst>
        </pc:picChg>
        <pc:picChg chg="add del mod">
          <ac:chgData name="di wang" userId="6c0d869067c4194b" providerId="LiveId" clId="{7A3097EC-C95D-464A-B633-2B84C7561E18}" dt="2023-10-12T05:20:22.873" v="2182" actId="478"/>
          <ac:picMkLst>
            <pc:docMk/>
            <pc:sldMk cId="3753993394" sldId="1040"/>
            <ac:picMk id="17" creationId="{2FCF3CAD-5B37-34AC-4328-0B55B1603056}"/>
          </ac:picMkLst>
        </pc:picChg>
        <pc:picChg chg="mod ord replST">
          <ac:chgData name="di wang" userId="6c0d869067c4194b" providerId="LiveId" clId="{7A3097EC-C95D-464A-B633-2B84C7561E18}" dt="2023-10-12T05:33:26.794" v="2527" actId="1076"/>
          <ac:picMkLst>
            <pc:docMk/>
            <pc:sldMk cId="3753993394" sldId="1040"/>
            <ac:picMk id="20" creationId="{8F6A6DFC-72D6-78C7-C413-8491F6EAF86A}"/>
          </ac:picMkLst>
        </pc:picChg>
        <pc:picChg chg="mod ord replST">
          <ac:chgData name="di wang" userId="6c0d869067c4194b" providerId="LiveId" clId="{7A3097EC-C95D-464A-B633-2B84C7561E18}" dt="2023-10-12T05:28:12.998" v="2433" actId="1076"/>
          <ac:picMkLst>
            <pc:docMk/>
            <pc:sldMk cId="3753993394" sldId="1040"/>
            <ac:picMk id="23" creationId="{56753FA2-9E7B-CC3D-F291-EBE096BEF53C}"/>
          </ac:picMkLst>
        </pc:picChg>
        <pc:picChg chg="mod ord replST">
          <ac:chgData name="di wang" userId="6c0d869067c4194b" providerId="LiveId" clId="{7A3097EC-C95D-464A-B633-2B84C7561E18}" dt="2023-10-12T05:32:19.745" v="2487" actId="1076"/>
          <ac:picMkLst>
            <pc:docMk/>
            <pc:sldMk cId="3753993394" sldId="1040"/>
            <ac:picMk id="25" creationId="{C9AE2353-7CC1-F4A8-7EFD-788C06E1F5A6}"/>
          </ac:picMkLst>
        </pc:picChg>
        <pc:picChg chg="mod ord replST">
          <ac:chgData name="di wang" userId="6c0d869067c4194b" providerId="LiveId" clId="{7A3097EC-C95D-464A-B633-2B84C7561E18}" dt="2023-10-12T05:33:10.080" v="2524" actId="962"/>
          <ac:picMkLst>
            <pc:docMk/>
            <pc:sldMk cId="3753993394" sldId="1040"/>
            <ac:picMk id="32" creationId="{9503EE91-5BCE-7F12-548D-256D2CDB59A3}"/>
          </ac:picMkLst>
        </pc:picChg>
        <pc:picChg chg="add mod">
          <ac:chgData name="di wang" userId="6c0d869067c4194b" providerId="LiveId" clId="{7A3097EC-C95D-464A-B633-2B84C7561E18}" dt="2023-10-12T14:14:52.128" v="3388"/>
          <ac:picMkLst>
            <pc:docMk/>
            <pc:sldMk cId="3753993394" sldId="1040"/>
            <ac:picMk id="36" creationId="{4EBCD972-A832-3526-963C-19033AAAFD24}"/>
          </ac:picMkLst>
        </pc:picChg>
        <pc:cxnChg chg="mod">
          <ac:chgData name="di wang" userId="6c0d869067c4194b" providerId="LiveId" clId="{7A3097EC-C95D-464A-B633-2B84C7561E18}" dt="2023-10-05T13:44:37.507" v="824" actId="1076"/>
          <ac:cxnSpMkLst>
            <pc:docMk/>
            <pc:sldMk cId="3753993394" sldId="1040"/>
            <ac:cxnSpMk id="2" creationId="{00000000-0000-0000-0000-000000000000}"/>
          </ac:cxnSpMkLst>
        </pc:cxnChg>
        <pc:cxnChg chg="add mod">
          <ac:chgData name="di wang" userId="6c0d869067c4194b" providerId="LiveId" clId="{7A3097EC-C95D-464A-B633-2B84C7561E18}" dt="2023-10-12T05:26:31.011" v="2419" actId="1076"/>
          <ac:cxnSpMkLst>
            <pc:docMk/>
            <pc:sldMk cId="3753993394" sldId="1040"/>
            <ac:cxnSpMk id="12" creationId="{5FB6DE5E-DC58-3843-48B7-207329A4C788}"/>
          </ac:cxnSpMkLst>
        </pc:cxnChg>
        <pc:cxnChg chg="add mod">
          <ac:chgData name="di wang" userId="6c0d869067c4194b" providerId="LiveId" clId="{7A3097EC-C95D-464A-B633-2B84C7561E18}" dt="2023-10-12T06:28:20.052" v="2825" actId="14100"/>
          <ac:cxnSpMkLst>
            <pc:docMk/>
            <pc:sldMk cId="3753993394" sldId="1040"/>
            <ac:cxnSpMk id="19" creationId="{44BFB9C9-8E54-1308-A625-15A503940FA2}"/>
          </ac:cxnSpMkLst>
        </pc:cxnChg>
        <pc:cxnChg chg="add mod">
          <ac:chgData name="di wang" userId="6c0d869067c4194b" providerId="LiveId" clId="{7A3097EC-C95D-464A-B633-2B84C7561E18}" dt="2023-10-12T05:32:36.309" v="2488" actId="1076"/>
          <ac:cxnSpMkLst>
            <pc:docMk/>
            <pc:sldMk cId="3753993394" sldId="1040"/>
            <ac:cxnSpMk id="22" creationId="{508FC5FE-BB8D-1466-3834-497AFD93B73F}"/>
          </ac:cxnSpMkLst>
        </pc:cxnChg>
        <pc:cxnChg chg="add del mod">
          <ac:chgData name="di wang" userId="6c0d869067c4194b" providerId="LiveId" clId="{7A3097EC-C95D-464A-B633-2B84C7561E18}" dt="2023-10-12T05:31:11.088" v="2477" actId="478"/>
          <ac:cxnSpMkLst>
            <pc:docMk/>
            <pc:sldMk cId="3753993394" sldId="1040"/>
            <ac:cxnSpMk id="24" creationId="{AD9B443A-C334-A818-50BB-133A62B6D44E}"/>
          </ac:cxnSpMkLst>
        </pc:cxnChg>
      </pc:sldChg>
      <pc:sldChg chg="addSp delSp modSp mod ord">
        <pc:chgData name="di wang" userId="6c0d869067c4194b" providerId="LiveId" clId="{7A3097EC-C95D-464A-B633-2B84C7561E18}" dt="2023-10-12T14:18:41.699" v="3440" actId="20577"/>
        <pc:sldMkLst>
          <pc:docMk/>
          <pc:sldMk cId="0" sldId="1041"/>
        </pc:sldMkLst>
        <pc:spChg chg="mod">
          <ac:chgData name="di wang" userId="6c0d869067c4194b" providerId="LiveId" clId="{7A3097EC-C95D-464A-B633-2B84C7561E18}" dt="2023-10-06T12:05:55.135" v="1726" actId="207"/>
          <ac:spMkLst>
            <pc:docMk/>
            <pc:sldMk cId="0" sldId="1041"/>
            <ac:spMk id="3" creationId="{B3F5E962-DE7B-41D1-D8D5-64D188AB2A0E}"/>
          </ac:spMkLst>
        </pc:spChg>
        <pc:spChg chg="add mod">
          <ac:chgData name="di wang" userId="6c0d869067c4194b" providerId="LiveId" clId="{7A3097EC-C95D-464A-B633-2B84C7561E18}" dt="2023-10-12T14:15:06.624" v="3392"/>
          <ac:spMkLst>
            <pc:docMk/>
            <pc:sldMk cId="0" sldId="1041"/>
            <ac:spMk id="5" creationId="{81AF6FB7-2AC4-8037-2738-22C33FF94015}"/>
          </ac:spMkLst>
        </pc:spChg>
        <pc:spChg chg="mod">
          <ac:chgData name="di wang" userId="6c0d869067c4194b" providerId="LiveId" clId="{7A3097EC-C95D-464A-B633-2B84C7561E18}" dt="2023-10-12T14:18:41.699" v="3440" actId="20577"/>
          <ac:spMkLst>
            <pc:docMk/>
            <pc:sldMk cId="0" sldId="1041"/>
            <ac:spMk id="6" creationId="{00000000-0000-0000-0000-000000000000}"/>
          </ac:spMkLst>
        </pc:spChg>
        <pc:spChg chg="del">
          <ac:chgData name="di wang" userId="6c0d869067c4194b" providerId="LiveId" clId="{7A3097EC-C95D-464A-B633-2B84C7561E18}" dt="2023-10-05T14:07:31.851" v="852" actId="478"/>
          <ac:spMkLst>
            <pc:docMk/>
            <pc:sldMk cId="0" sldId="1041"/>
            <ac:spMk id="7" creationId="{1778C3AD-1A60-5B0A-73E8-4D670A8EF25A}"/>
          </ac:spMkLst>
        </pc:spChg>
        <pc:spChg chg="mod">
          <ac:chgData name="di wang" userId="6c0d869067c4194b" providerId="LiveId" clId="{7A3097EC-C95D-464A-B633-2B84C7561E18}" dt="2023-10-06T12:34:50.192" v="2162" actId="1076"/>
          <ac:spMkLst>
            <pc:docMk/>
            <pc:sldMk cId="0" sldId="1041"/>
            <ac:spMk id="35" creationId="{00000000-0000-0000-0000-000000000000}"/>
          </ac:spMkLst>
        </pc:spChg>
        <pc:picChg chg="add mod">
          <ac:chgData name="di wang" userId="6c0d869067c4194b" providerId="LiveId" clId="{7A3097EC-C95D-464A-B633-2B84C7561E18}" dt="2023-10-12T14:15:06.624" v="3392"/>
          <ac:picMkLst>
            <pc:docMk/>
            <pc:sldMk cId="0" sldId="1041"/>
            <ac:picMk id="4" creationId="{646CD0BE-C536-CB23-71D2-708C53482B33}"/>
          </ac:picMkLst>
        </pc:picChg>
        <pc:picChg chg="del">
          <ac:chgData name="di wang" userId="6c0d869067c4194b" providerId="LiveId" clId="{7A3097EC-C95D-464A-B633-2B84C7561E18}" dt="2023-10-05T14:07:34.665" v="853" actId="478"/>
          <ac:picMkLst>
            <pc:docMk/>
            <pc:sldMk cId="0" sldId="1041"/>
            <ac:picMk id="5" creationId="{1D5EAF8F-8091-30E7-8B14-8E9944E926B6}"/>
          </ac:picMkLst>
        </pc:picChg>
      </pc:sldChg>
      <pc:sldChg chg="addSp delSp modSp add del mod">
        <pc:chgData name="di wang" userId="6c0d869067c4194b" providerId="LiveId" clId="{7A3097EC-C95D-464A-B633-2B84C7561E18}" dt="2023-10-12T14:19:13.584" v="3452" actId="20577"/>
        <pc:sldMkLst>
          <pc:docMk/>
          <pc:sldMk cId="2293843046" sldId="1042"/>
        </pc:sldMkLst>
        <pc:spChg chg="del">
          <ac:chgData name="di wang" userId="6c0d869067c4194b" providerId="LiveId" clId="{7A3097EC-C95D-464A-B633-2B84C7561E18}" dt="2023-10-12T14:04:50.128" v="3278" actId="478"/>
          <ac:spMkLst>
            <pc:docMk/>
            <pc:sldMk cId="2293843046" sldId="1042"/>
            <ac:spMk id="3" creationId="{80B4B02E-F2DE-D909-1C78-1437F76B6215}"/>
          </ac:spMkLst>
        </pc:spChg>
        <pc:spChg chg="add mod">
          <ac:chgData name="di wang" userId="6c0d869067c4194b" providerId="LiveId" clId="{7A3097EC-C95D-464A-B633-2B84C7561E18}" dt="2023-10-12T14:15:21.540" v="3397"/>
          <ac:spMkLst>
            <pc:docMk/>
            <pc:sldMk cId="2293843046" sldId="1042"/>
            <ac:spMk id="5" creationId="{48FEE231-9E89-6FF3-BD5D-D158E4B9DD62}"/>
          </ac:spMkLst>
        </pc:spChg>
        <pc:spChg chg="add del">
          <ac:chgData name="di wang" userId="6c0d869067c4194b" providerId="LiveId" clId="{7A3097EC-C95D-464A-B633-2B84C7561E18}" dt="2023-10-05T14:13:14.959" v="867" actId="478"/>
          <ac:spMkLst>
            <pc:docMk/>
            <pc:sldMk cId="2293843046" sldId="1042"/>
            <ac:spMk id="12" creationId="{8275BAD8-29D9-CDCF-5FC6-60D2DE1B1F09}"/>
          </ac:spMkLst>
        </pc:spChg>
        <pc:spChg chg="mod">
          <ac:chgData name="di wang" userId="6c0d869067c4194b" providerId="LiveId" clId="{7A3097EC-C95D-464A-B633-2B84C7561E18}" dt="2023-10-05T14:13:14.043" v="866" actId="1076"/>
          <ac:spMkLst>
            <pc:docMk/>
            <pc:sldMk cId="2293843046" sldId="1042"/>
            <ac:spMk id="17" creationId="{DD42C931-D534-DD23-E34F-56638C50DCF9}"/>
          </ac:spMkLst>
        </pc:spChg>
        <pc:spChg chg="mod">
          <ac:chgData name="di wang" userId="6c0d869067c4194b" providerId="LiveId" clId="{7A3097EC-C95D-464A-B633-2B84C7561E18}" dt="2023-10-12T14:19:13.584" v="3452" actId="20577"/>
          <ac:spMkLst>
            <pc:docMk/>
            <pc:sldMk cId="2293843046" sldId="1042"/>
            <ac:spMk id="29" creationId="{00000000-0000-0000-0000-000000000000}"/>
          </ac:spMkLst>
        </pc:spChg>
        <pc:spChg chg="mod">
          <ac:chgData name="di wang" userId="6c0d869067c4194b" providerId="LiveId" clId="{7A3097EC-C95D-464A-B633-2B84C7561E18}" dt="2023-10-05T14:13:14.043" v="866" actId="1076"/>
          <ac:spMkLst>
            <pc:docMk/>
            <pc:sldMk cId="2293843046" sldId="1042"/>
            <ac:spMk id="32" creationId="{83DB98FE-75BA-FD14-9D46-19FEB9ACF0B5}"/>
          </ac:spMkLst>
        </pc:spChg>
        <pc:spChg chg="add del">
          <ac:chgData name="di wang" userId="6c0d869067c4194b" providerId="LiveId" clId="{7A3097EC-C95D-464A-B633-2B84C7561E18}" dt="2023-10-05T14:13:16.828" v="870" actId="478"/>
          <ac:spMkLst>
            <pc:docMk/>
            <pc:sldMk cId="2293843046" sldId="1042"/>
            <ac:spMk id="50" creationId="{FDEBA25E-9A52-6364-97AD-2557A97B1DC8}"/>
          </ac:spMkLst>
        </pc:spChg>
        <pc:spChg chg="mod">
          <ac:chgData name="di wang" userId="6c0d869067c4194b" providerId="LiveId" clId="{7A3097EC-C95D-464A-B633-2B84C7561E18}" dt="2023-10-05T14:13:14.043" v="866" actId="1076"/>
          <ac:spMkLst>
            <pc:docMk/>
            <pc:sldMk cId="2293843046" sldId="1042"/>
            <ac:spMk id="57" creationId="{F5725C5A-B140-6775-4231-B3B6BF9F194A}"/>
          </ac:spMkLst>
        </pc:spChg>
        <pc:spChg chg="mod">
          <ac:chgData name="di wang" userId="6c0d869067c4194b" providerId="LiveId" clId="{7A3097EC-C95D-464A-B633-2B84C7561E18}" dt="2023-10-05T14:13:13.248" v="865" actId="1076"/>
          <ac:spMkLst>
            <pc:docMk/>
            <pc:sldMk cId="2293843046" sldId="1042"/>
            <ac:spMk id="64" creationId="{0BF9E495-6A25-7DEA-B70C-58233A8AD96B}"/>
          </ac:spMkLst>
        </pc:spChg>
        <pc:picChg chg="add mod">
          <ac:chgData name="di wang" userId="6c0d869067c4194b" providerId="LiveId" clId="{7A3097EC-C95D-464A-B633-2B84C7561E18}" dt="2023-10-12T14:15:21.540" v="3397"/>
          <ac:picMkLst>
            <pc:docMk/>
            <pc:sldMk cId="2293843046" sldId="1042"/>
            <ac:picMk id="4" creationId="{3FE5CB82-1B6E-AA2F-6843-E5F8F8F8C6E3}"/>
          </ac:picMkLst>
        </pc:picChg>
        <pc:picChg chg="del">
          <ac:chgData name="di wang" userId="6c0d869067c4194b" providerId="LiveId" clId="{7A3097EC-C95D-464A-B633-2B84C7561E18}" dt="2023-10-12T14:04:51.018" v="3279" actId="478"/>
          <ac:picMkLst>
            <pc:docMk/>
            <pc:sldMk cId="2293843046" sldId="1042"/>
            <ac:picMk id="7" creationId="{DB17750A-1507-C50F-F923-EB7456E0C070}"/>
          </ac:picMkLst>
        </pc:picChg>
        <pc:picChg chg="add del">
          <ac:chgData name="di wang" userId="6c0d869067c4194b" providerId="LiveId" clId="{7A3097EC-C95D-464A-B633-2B84C7561E18}" dt="2023-10-05T14:13:16.276" v="869" actId="478"/>
          <ac:picMkLst>
            <pc:docMk/>
            <pc:sldMk cId="2293843046" sldId="1042"/>
            <ac:picMk id="8" creationId="{B60692B2-BE10-3987-0EB2-002F4A4A2D72}"/>
          </ac:picMkLst>
        </pc:picChg>
        <pc:picChg chg="mod">
          <ac:chgData name="di wang" userId="6c0d869067c4194b" providerId="LiveId" clId="{7A3097EC-C95D-464A-B633-2B84C7561E18}" dt="2023-10-05T14:13:14.043" v="866" actId="1076"/>
          <ac:picMkLst>
            <pc:docMk/>
            <pc:sldMk cId="2293843046" sldId="1042"/>
            <ac:picMk id="11" creationId="{A62A1854-1978-E8F8-34EE-2A5F91505199}"/>
          </ac:picMkLst>
        </pc:picChg>
        <pc:picChg chg="mod">
          <ac:chgData name="di wang" userId="6c0d869067c4194b" providerId="LiveId" clId="{7A3097EC-C95D-464A-B633-2B84C7561E18}" dt="2023-10-05T14:13:14.043" v="866" actId="1076"/>
          <ac:picMkLst>
            <pc:docMk/>
            <pc:sldMk cId="2293843046" sldId="1042"/>
            <ac:picMk id="14" creationId="{F3996621-BF28-C1DF-4DC8-8E5D451A9D26}"/>
          </ac:picMkLst>
        </pc:picChg>
        <pc:picChg chg="add del">
          <ac:chgData name="di wang" userId="6c0d869067c4194b" providerId="LiveId" clId="{7A3097EC-C95D-464A-B633-2B84C7561E18}" dt="2023-10-05T14:13:15.699" v="868" actId="478"/>
          <ac:picMkLst>
            <pc:docMk/>
            <pc:sldMk cId="2293843046" sldId="1042"/>
            <ac:picMk id="24" creationId="{045DBE0B-AADC-09A0-9A38-32CB0DD63652}"/>
          </ac:picMkLst>
        </pc:picChg>
        <pc:picChg chg="mod">
          <ac:chgData name="di wang" userId="6c0d869067c4194b" providerId="LiveId" clId="{7A3097EC-C95D-464A-B633-2B84C7561E18}" dt="2023-10-05T14:13:14.043" v="866" actId="1076"/>
          <ac:picMkLst>
            <pc:docMk/>
            <pc:sldMk cId="2293843046" sldId="1042"/>
            <ac:picMk id="30" creationId="{6EB21A30-CF34-C4B9-0AF7-BCF299969CDC}"/>
          </ac:picMkLst>
        </pc:picChg>
        <pc:picChg chg="mod">
          <ac:chgData name="di wang" userId="6c0d869067c4194b" providerId="LiveId" clId="{7A3097EC-C95D-464A-B633-2B84C7561E18}" dt="2023-10-05T14:13:14.043" v="866" actId="1076"/>
          <ac:picMkLst>
            <pc:docMk/>
            <pc:sldMk cId="2293843046" sldId="1042"/>
            <ac:picMk id="31" creationId="{EB2BC26B-1DD9-6195-68F0-54B878C29816}"/>
          </ac:picMkLst>
        </pc:picChg>
        <pc:picChg chg="mod">
          <ac:chgData name="di wang" userId="6c0d869067c4194b" providerId="LiveId" clId="{7A3097EC-C95D-464A-B633-2B84C7561E18}" dt="2023-10-05T14:13:14.043" v="866" actId="1076"/>
          <ac:picMkLst>
            <pc:docMk/>
            <pc:sldMk cId="2293843046" sldId="1042"/>
            <ac:picMk id="42" creationId="{D36B374F-EACF-7136-D463-2418E965C702}"/>
          </ac:picMkLst>
        </pc:picChg>
        <pc:picChg chg="mod">
          <ac:chgData name="di wang" userId="6c0d869067c4194b" providerId="LiveId" clId="{7A3097EC-C95D-464A-B633-2B84C7561E18}" dt="2023-10-05T14:13:14.043" v="866" actId="1076"/>
          <ac:picMkLst>
            <pc:docMk/>
            <pc:sldMk cId="2293843046" sldId="1042"/>
            <ac:picMk id="44" creationId="{39A7C55E-6763-BECB-704E-952E3A44D407}"/>
          </ac:picMkLst>
        </pc:picChg>
        <pc:picChg chg="mod">
          <ac:chgData name="di wang" userId="6c0d869067c4194b" providerId="LiveId" clId="{7A3097EC-C95D-464A-B633-2B84C7561E18}" dt="2023-10-05T14:13:14.043" v="866" actId="1076"/>
          <ac:picMkLst>
            <pc:docMk/>
            <pc:sldMk cId="2293843046" sldId="1042"/>
            <ac:picMk id="46" creationId="{8AEA610B-F7DD-7F32-3761-901EBB05CB0D}"/>
          </ac:picMkLst>
        </pc:picChg>
        <pc:picChg chg="mod">
          <ac:chgData name="di wang" userId="6c0d869067c4194b" providerId="LiveId" clId="{7A3097EC-C95D-464A-B633-2B84C7561E18}" dt="2023-10-05T14:13:14.043" v="866" actId="1076"/>
          <ac:picMkLst>
            <pc:docMk/>
            <pc:sldMk cId="2293843046" sldId="1042"/>
            <ac:picMk id="49" creationId="{076DD014-2608-2553-2958-3CEA869E1FC2}"/>
          </ac:picMkLst>
        </pc:picChg>
        <pc:picChg chg="add del">
          <ac:chgData name="di wang" userId="6c0d869067c4194b" providerId="LiveId" clId="{7A3097EC-C95D-464A-B633-2B84C7561E18}" dt="2023-10-05T14:13:17.480" v="871" actId="478"/>
          <ac:picMkLst>
            <pc:docMk/>
            <pc:sldMk cId="2293843046" sldId="1042"/>
            <ac:picMk id="52" creationId="{15089D21-D88D-9E2B-A5D3-2E96C347009C}"/>
          </ac:picMkLst>
        </pc:picChg>
        <pc:cxnChg chg="mod">
          <ac:chgData name="di wang" userId="6c0d869067c4194b" providerId="LiveId" clId="{7A3097EC-C95D-464A-B633-2B84C7561E18}" dt="2023-10-05T14:13:14.043" v="866" actId="1076"/>
          <ac:cxnSpMkLst>
            <pc:docMk/>
            <pc:sldMk cId="2293843046" sldId="1042"/>
            <ac:cxnSpMk id="63" creationId="{94B96AE3-9DFF-0ED4-FA39-66023D5AA6B7}"/>
          </ac:cxnSpMkLst>
        </pc:cxnChg>
      </pc:sldChg>
      <pc:sldChg chg="addSp delSp modSp mod">
        <pc:chgData name="di wang" userId="6c0d869067c4194b" providerId="LiveId" clId="{7A3097EC-C95D-464A-B633-2B84C7561E18}" dt="2023-10-12T14:19:19.427" v="3454" actId="20577"/>
        <pc:sldMkLst>
          <pc:docMk/>
          <pc:sldMk cId="691822673" sldId="1043"/>
        </pc:sldMkLst>
        <pc:spChg chg="mod">
          <ac:chgData name="di wang" userId="6c0d869067c4194b" providerId="LiveId" clId="{7A3097EC-C95D-464A-B633-2B84C7561E18}" dt="2023-10-12T06:11:17.076" v="2610" actId="1076"/>
          <ac:spMkLst>
            <pc:docMk/>
            <pc:sldMk cId="691822673" sldId="1043"/>
            <ac:spMk id="3" creationId="{39A2740C-8108-CA30-92E2-7AF40B212D87}"/>
          </ac:spMkLst>
        </pc:spChg>
        <pc:spChg chg="add del mod">
          <ac:chgData name="di wang" userId="6c0d869067c4194b" providerId="LiveId" clId="{7A3097EC-C95D-464A-B633-2B84C7561E18}" dt="2023-10-12T06:10:41.791" v="2607"/>
          <ac:spMkLst>
            <pc:docMk/>
            <pc:sldMk cId="691822673" sldId="1043"/>
            <ac:spMk id="4" creationId="{F3FC5DA9-B1FE-988E-6A7E-34485CD6825E}"/>
          </ac:spMkLst>
        </pc:spChg>
        <pc:spChg chg="mod">
          <ac:chgData name="di wang" userId="6c0d869067c4194b" providerId="LiveId" clId="{7A3097EC-C95D-464A-B633-2B84C7561E18}" dt="2023-10-12T06:11:17.076" v="2610" actId="1076"/>
          <ac:spMkLst>
            <pc:docMk/>
            <pc:sldMk cId="691822673" sldId="1043"/>
            <ac:spMk id="6" creationId="{ED2487B6-CFF6-525D-B9C2-3C8328BCB667}"/>
          </ac:spMkLst>
        </pc:spChg>
        <pc:spChg chg="del">
          <ac:chgData name="di wang" userId="6c0d869067c4194b" providerId="LiveId" clId="{7A3097EC-C95D-464A-B633-2B84C7561E18}" dt="2023-10-12T14:04:46.932" v="3276" actId="478"/>
          <ac:spMkLst>
            <pc:docMk/>
            <pc:sldMk cId="691822673" sldId="1043"/>
            <ac:spMk id="8" creationId="{8B1E4B7C-1D6A-BE77-979A-CA544F1D5187}"/>
          </ac:spMkLst>
        </pc:spChg>
        <pc:spChg chg="add mod">
          <ac:chgData name="di wang" userId="6c0d869067c4194b" providerId="LiveId" clId="{7A3097EC-C95D-464A-B633-2B84C7561E18}" dt="2023-10-12T06:14:40.210" v="2673" actId="20577"/>
          <ac:spMkLst>
            <pc:docMk/>
            <pc:sldMk cId="691822673" sldId="1043"/>
            <ac:spMk id="9" creationId="{B2D7C61F-61AF-0170-3118-345FE3DAB6E2}"/>
          </ac:spMkLst>
        </pc:spChg>
        <pc:spChg chg="add mod">
          <ac:chgData name="di wang" userId="6c0d869067c4194b" providerId="LiveId" clId="{7A3097EC-C95D-464A-B633-2B84C7561E18}" dt="2023-10-12T14:15:24.998" v="3398"/>
          <ac:spMkLst>
            <pc:docMk/>
            <pc:sldMk cId="691822673" sldId="1043"/>
            <ac:spMk id="14" creationId="{50598EF6-721C-15B2-9A5E-505093080973}"/>
          </ac:spMkLst>
        </pc:spChg>
        <pc:spChg chg="mod">
          <ac:chgData name="di wang" userId="6c0d869067c4194b" providerId="LiveId" clId="{7A3097EC-C95D-464A-B633-2B84C7561E18}" dt="2023-10-12T14:19:19.427" v="3454" actId="20577"/>
          <ac:spMkLst>
            <pc:docMk/>
            <pc:sldMk cId="691822673" sldId="1043"/>
            <ac:spMk id="29" creationId="{00000000-0000-0000-0000-000000000000}"/>
          </ac:spMkLst>
        </pc:spChg>
        <pc:spChg chg="mod">
          <ac:chgData name="di wang" userId="6c0d869067c4194b" providerId="LiveId" clId="{7A3097EC-C95D-464A-B633-2B84C7561E18}" dt="2023-10-12T06:11:17.076" v="2610" actId="1076"/>
          <ac:spMkLst>
            <pc:docMk/>
            <pc:sldMk cId="691822673" sldId="1043"/>
            <ac:spMk id="44" creationId="{B25A224F-0D40-FCDF-0B13-59808C8DAA12}"/>
          </ac:spMkLst>
        </pc:spChg>
        <pc:spChg chg="mod">
          <ac:chgData name="di wang" userId="6c0d869067c4194b" providerId="LiveId" clId="{7A3097EC-C95D-464A-B633-2B84C7561E18}" dt="2023-10-12T06:11:17.076" v="2610" actId="1076"/>
          <ac:spMkLst>
            <pc:docMk/>
            <pc:sldMk cId="691822673" sldId="1043"/>
            <ac:spMk id="56" creationId="{1E2E9082-86FC-C714-0BA4-A58A9CF193AF}"/>
          </ac:spMkLst>
        </pc:spChg>
        <pc:spChg chg="del mod">
          <ac:chgData name="di wang" userId="6c0d869067c4194b" providerId="LiveId" clId="{7A3097EC-C95D-464A-B633-2B84C7561E18}" dt="2023-10-12T06:10:30.431" v="2603" actId="478"/>
          <ac:spMkLst>
            <pc:docMk/>
            <pc:sldMk cId="691822673" sldId="1043"/>
            <ac:spMk id="63" creationId="{E3A996A8-30B2-446C-CAC6-66433E28A840}"/>
          </ac:spMkLst>
        </pc:spChg>
        <pc:picChg chg="mod">
          <ac:chgData name="di wang" userId="6c0d869067c4194b" providerId="LiveId" clId="{7A3097EC-C95D-464A-B633-2B84C7561E18}" dt="2023-10-12T06:11:17.076" v="2610" actId="1076"/>
          <ac:picMkLst>
            <pc:docMk/>
            <pc:sldMk cId="691822673" sldId="1043"/>
            <ac:picMk id="5" creationId="{67F3AA80-701F-6BE6-D963-4804086A78AC}"/>
          </ac:picMkLst>
        </pc:picChg>
        <pc:picChg chg="del">
          <ac:chgData name="di wang" userId="6c0d869067c4194b" providerId="LiveId" clId="{7A3097EC-C95D-464A-B633-2B84C7561E18}" dt="2023-10-12T14:04:47.682" v="3277" actId="478"/>
          <ac:picMkLst>
            <pc:docMk/>
            <pc:sldMk cId="691822673" sldId="1043"/>
            <ac:picMk id="7" creationId="{DB17750A-1507-C50F-F923-EB7456E0C070}"/>
          </ac:picMkLst>
        </pc:picChg>
        <pc:picChg chg="add mod">
          <ac:chgData name="di wang" userId="6c0d869067c4194b" providerId="LiveId" clId="{7A3097EC-C95D-464A-B633-2B84C7561E18}" dt="2023-10-12T06:12:36.217" v="2634" actId="1076"/>
          <ac:picMkLst>
            <pc:docMk/>
            <pc:sldMk cId="691822673" sldId="1043"/>
            <ac:picMk id="10" creationId="{C0821E87-4875-03FA-06CF-270E9CDACC8D}"/>
          </ac:picMkLst>
        </pc:picChg>
        <pc:picChg chg="mod replST">
          <ac:chgData name="di wang" userId="6c0d869067c4194b" providerId="LiveId" clId="{7A3097EC-C95D-464A-B633-2B84C7561E18}" dt="2023-10-12T06:14:30.598" v="2672" actId="1076"/>
          <ac:picMkLst>
            <pc:docMk/>
            <pc:sldMk cId="691822673" sldId="1043"/>
            <ac:picMk id="12" creationId="{BA35D102-83AE-B1B4-7DDF-5CCF9CFF6CF0}"/>
          </ac:picMkLst>
        </pc:picChg>
        <pc:picChg chg="add mod">
          <ac:chgData name="di wang" userId="6c0d869067c4194b" providerId="LiveId" clId="{7A3097EC-C95D-464A-B633-2B84C7561E18}" dt="2023-10-12T14:15:24.998" v="3398"/>
          <ac:picMkLst>
            <pc:docMk/>
            <pc:sldMk cId="691822673" sldId="1043"/>
            <ac:picMk id="13" creationId="{C5E886F3-0EF8-B1DC-F5C5-ACD40503EAE1}"/>
          </ac:picMkLst>
        </pc:picChg>
        <pc:picChg chg="mod">
          <ac:chgData name="di wang" userId="6c0d869067c4194b" providerId="LiveId" clId="{7A3097EC-C95D-464A-B633-2B84C7561E18}" dt="2023-10-12T06:11:17.076" v="2610" actId="1076"/>
          <ac:picMkLst>
            <pc:docMk/>
            <pc:sldMk cId="691822673" sldId="1043"/>
            <ac:picMk id="39" creationId="{BAD05FE0-B0D2-6516-75F9-F7B5B79FD909}"/>
          </ac:picMkLst>
        </pc:picChg>
        <pc:picChg chg="mod">
          <ac:chgData name="di wang" userId="6c0d869067c4194b" providerId="LiveId" clId="{7A3097EC-C95D-464A-B633-2B84C7561E18}" dt="2023-10-12T06:13:06.030" v="2659" actId="1076"/>
          <ac:picMkLst>
            <pc:docMk/>
            <pc:sldMk cId="691822673" sldId="1043"/>
            <ac:picMk id="43" creationId="{EB2170BF-7165-D705-CEA4-5D579712CA35}"/>
          </ac:picMkLst>
        </pc:picChg>
      </pc:sldChg>
      <pc:sldChg chg="addSp delSp modSp mod">
        <pc:chgData name="di wang" userId="6c0d869067c4194b" providerId="LiveId" clId="{7A3097EC-C95D-464A-B633-2B84C7561E18}" dt="2023-10-12T14:19:23.864" v="3456" actId="20577"/>
        <pc:sldMkLst>
          <pc:docMk/>
          <pc:sldMk cId="873781622" sldId="1044"/>
        </pc:sldMkLst>
        <pc:spChg chg="del">
          <ac:chgData name="di wang" userId="6c0d869067c4194b" providerId="LiveId" clId="{7A3097EC-C95D-464A-B633-2B84C7561E18}" dt="2023-10-12T14:15:29.243" v="3399" actId="478"/>
          <ac:spMkLst>
            <pc:docMk/>
            <pc:sldMk cId="873781622" sldId="1044"/>
            <ac:spMk id="3" creationId="{541913DD-F407-51F8-F230-1FC0316CCCE2}"/>
          </ac:spMkLst>
        </pc:spChg>
        <pc:spChg chg="add mod">
          <ac:chgData name="di wang" userId="6c0d869067c4194b" providerId="LiveId" clId="{7A3097EC-C95D-464A-B633-2B84C7561E18}" dt="2023-10-12T14:15:31.495" v="3401"/>
          <ac:spMkLst>
            <pc:docMk/>
            <pc:sldMk cId="873781622" sldId="1044"/>
            <ac:spMk id="5" creationId="{B1E724D3-1A74-400C-4365-30AF0F1F9582}"/>
          </ac:spMkLst>
        </pc:spChg>
        <pc:spChg chg="mod">
          <ac:chgData name="di wang" userId="6c0d869067c4194b" providerId="LiveId" clId="{7A3097EC-C95D-464A-B633-2B84C7561E18}" dt="2023-10-12T14:19:23.864" v="3456" actId="20577"/>
          <ac:spMkLst>
            <pc:docMk/>
            <pc:sldMk cId="873781622" sldId="1044"/>
            <ac:spMk id="29" creationId="{00000000-0000-0000-0000-000000000000}"/>
          </ac:spMkLst>
        </pc:spChg>
        <pc:spChg chg="mod">
          <ac:chgData name="di wang" userId="6c0d869067c4194b" providerId="LiveId" clId="{7A3097EC-C95D-464A-B633-2B84C7561E18}" dt="2023-10-06T09:08:17.978" v="885" actId="108"/>
          <ac:spMkLst>
            <pc:docMk/>
            <pc:sldMk cId="873781622" sldId="1044"/>
            <ac:spMk id="63" creationId="{E3A996A8-30B2-446C-CAC6-66433E28A840}"/>
          </ac:spMkLst>
        </pc:spChg>
        <pc:picChg chg="add mod">
          <ac:chgData name="di wang" userId="6c0d869067c4194b" providerId="LiveId" clId="{7A3097EC-C95D-464A-B633-2B84C7561E18}" dt="2023-10-12T14:15:31.495" v="3401"/>
          <ac:picMkLst>
            <pc:docMk/>
            <pc:sldMk cId="873781622" sldId="1044"/>
            <ac:picMk id="4" creationId="{5B479496-C717-EBB9-78D6-DE53BDA2855C}"/>
          </ac:picMkLst>
        </pc:picChg>
        <pc:picChg chg="del">
          <ac:chgData name="di wang" userId="6c0d869067c4194b" providerId="LiveId" clId="{7A3097EC-C95D-464A-B633-2B84C7561E18}" dt="2023-10-12T14:15:30.124" v="3400" actId="478"/>
          <ac:picMkLst>
            <pc:docMk/>
            <pc:sldMk cId="873781622" sldId="1044"/>
            <ac:picMk id="7" creationId="{DB17750A-1507-C50F-F923-EB7456E0C070}"/>
          </ac:picMkLst>
        </pc:picChg>
      </pc:sldChg>
      <pc:sldChg chg="addSp delSp modSp mod">
        <pc:chgData name="di wang" userId="6c0d869067c4194b" providerId="LiveId" clId="{7A3097EC-C95D-464A-B633-2B84C7561E18}" dt="2023-10-12T14:19:31.528" v="3458" actId="20577"/>
        <pc:sldMkLst>
          <pc:docMk/>
          <pc:sldMk cId="2495625901" sldId="1045"/>
        </pc:sldMkLst>
        <pc:spChg chg="del">
          <ac:chgData name="di wang" userId="6c0d869067c4194b" providerId="LiveId" clId="{7A3097EC-C95D-464A-B633-2B84C7561E18}" dt="2023-10-12T14:15:36.879" v="3402" actId="478"/>
          <ac:spMkLst>
            <pc:docMk/>
            <pc:sldMk cId="2495625901" sldId="1045"/>
            <ac:spMk id="4" creationId="{E9F81FD1-B3FA-C5A5-B4B9-7D8D5211F78C}"/>
          </ac:spMkLst>
        </pc:spChg>
        <pc:spChg chg="add del mod">
          <ac:chgData name="di wang" userId="6c0d869067c4194b" providerId="LiveId" clId="{7A3097EC-C95D-464A-B633-2B84C7561E18}" dt="2023-10-12T06:20:39.766" v="2702" actId="1076"/>
          <ac:spMkLst>
            <pc:docMk/>
            <pc:sldMk cId="2495625901" sldId="1045"/>
            <ac:spMk id="6" creationId="{0BC4A54E-5526-FE50-916B-8579A4164098}"/>
          </ac:spMkLst>
        </pc:spChg>
        <pc:spChg chg="add del">
          <ac:chgData name="di wang" userId="6c0d869067c4194b" providerId="LiveId" clId="{7A3097EC-C95D-464A-B633-2B84C7561E18}" dt="2023-10-12T06:19:27.593" v="2693" actId="22"/>
          <ac:spMkLst>
            <pc:docMk/>
            <pc:sldMk cId="2495625901" sldId="1045"/>
            <ac:spMk id="8" creationId="{C01AC460-410C-8376-9E76-A42D3513B630}"/>
          </ac:spMkLst>
        </pc:spChg>
        <pc:spChg chg="mod">
          <ac:chgData name="di wang" userId="6c0d869067c4194b" providerId="LiveId" clId="{7A3097EC-C95D-464A-B633-2B84C7561E18}" dt="2023-10-12T06:20:19.913" v="2699" actId="1076"/>
          <ac:spMkLst>
            <pc:docMk/>
            <pc:sldMk cId="2495625901" sldId="1045"/>
            <ac:spMk id="9" creationId="{CF367314-E88D-6E93-EDE0-177135787EF7}"/>
          </ac:spMkLst>
        </pc:spChg>
        <pc:spChg chg="add mod">
          <ac:chgData name="di wang" userId="6c0d869067c4194b" providerId="LiveId" clId="{7A3097EC-C95D-464A-B633-2B84C7561E18}" dt="2023-10-12T06:21:21.862" v="2710" actId="14100"/>
          <ac:spMkLst>
            <pc:docMk/>
            <pc:sldMk cId="2495625901" sldId="1045"/>
            <ac:spMk id="12" creationId="{076E5D05-9F49-BB0D-38DA-80A6D3D50CD0}"/>
          </ac:spMkLst>
        </pc:spChg>
        <pc:spChg chg="add mod">
          <ac:chgData name="di wang" userId="6c0d869067c4194b" providerId="LiveId" clId="{7A3097EC-C95D-464A-B633-2B84C7561E18}" dt="2023-10-12T06:22:08.374" v="2748" actId="1076"/>
          <ac:spMkLst>
            <pc:docMk/>
            <pc:sldMk cId="2495625901" sldId="1045"/>
            <ac:spMk id="16" creationId="{6E1787AE-5CA2-BBCC-6AEA-625FCBD29C4B}"/>
          </ac:spMkLst>
        </pc:spChg>
        <pc:spChg chg="add del mod">
          <ac:chgData name="di wang" userId="6c0d869067c4194b" providerId="LiveId" clId="{7A3097EC-C95D-464A-B633-2B84C7561E18}" dt="2023-10-12T06:20:39.766" v="2702" actId="1076"/>
          <ac:spMkLst>
            <pc:docMk/>
            <pc:sldMk cId="2495625901" sldId="1045"/>
            <ac:spMk id="22" creationId="{2CCA04E7-1FFB-7045-9B89-A960BEA82EB6}"/>
          </ac:spMkLst>
        </pc:spChg>
        <pc:spChg chg="add del mod">
          <ac:chgData name="di wang" userId="6c0d869067c4194b" providerId="LiveId" clId="{7A3097EC-C95D-464A-B633-2B84C7561E18}" dt="2023-10-12T06:21:13" v="2709" actId="14100"/>
          <ac:spMkLst>
            <pc:docMk/>
            <pc:sldMk cId="2495625901" sldId="1045"/>
            <ac:spMk id="23" creationId="{131BC0F5-271E-ADB8-A1A2-6FBB1207581A}"/>
          </ac:spMkLst>
        </pc:spChg>
        <pc:spChg chg="add mod">
          <ac:chgData name="di wang" userId="6c0d869067c4194b" providerId="LiveId" clId="{7A3097EC-C95D-464A-B633-2B84C7561E18}" dt="2023-10-12T14:15:38.843" v="3404"/>
          <ac:spMkLst>
            <pc:docMk/>
            <pc:sldMk cId="2495625901" sldId="1045"/>
            <ac:spMk id="26" creationId="{CAE485D8-07DA-5A63-5ED6-87F7F593E14F}"/>
          </ac:spMkLst>
        </pc:spChg>
        <pc:spChg chg="mod">
          <ac:chgData name="di wang" userId="6c0d869067c4194b" providerId="LiveId" clId="{7A3097EC-C95D-464A-B633-2B84C7561E18}" dt="2023-10-12T14:19:31.528" v="3458" actId="20577"/>
          <ac:spMkLst>
            <pc:docMk/>
            <pc:sldMk cId="2495625901" sldId="1045"/>
            <ac:spMk id="29" creationId="{00000000-0000-0000-0000-000000000000}"/>
          </ac:spMkLst>
        </pc:spChg>
        <pc:picChg chg="mod">
          <ac:chgData name="di wang" userId="6c0d869067c4194b" providerId="LiveId" clId="{7A3097EC-C95D-464A-B633-2B84C7561E18}" dt="2023-10-12T06:20:26.705" v="2700" actId="1076"/>
          <ac:picMkLst>
            <pc:docMk/>
            <pc:sldMk cId="2495625901" sldId="1045"/>
            <ac:picMk id="5" creationId="{92587CF8-8FFF-6719-5D0B-E44A7B819C17}"/>
          </ac:picMkLst>
        </pc:picChg>
        <pc:picChg chg="del">
          <ac:chgData name="di wang" userId="6c0d869067c4194b" providerId="LiveId" clId="{7A3097EC-C95D-464A-B633-2B84C7561E18}" dt="2023-10-12T14:15:37.632" v="3403" actId="478"/>
          <ac:picMkLst>
            <pc:docMk/>
            <pc:sldMk cId="2495625901" sldId="1045"/>
            <ac:picMk id="7" creationId="{DB17750A-1507-C50F-F923-EB7456E0C070}"/>
          </ac:picMkLst>
        </pc:picChg>
        <pc:picChg chg="add del mod">
          <ac:chgData name="di wang" userId="6c0d869067c4194b" providerId="LiveId" clId="{7A3097EC-C95D-464A-B633-2B84C7561E18}" dt="2023-10-12T06:21:35.791" v="2738" actId="478"/>
          <ac:picMkLst>
            <pc:docMk/>
            <pc:sldMk cId="2495625901" sldId="1045"/>
            <ac:picMk id="13" creationId="{F29C0761-8683-A96D-35E8-9BDD04B405C0}"/>
          </ac:picMkLst>
        </pc:picChg>
        <pc:picChg chg="mod ord replST">
          <ac:chgData name="di wang" userId="6c0d869067c4194b" providerId="LiveId" clId="{7A3097EC-C95D-464A-B633-2B84C7561E18}" dt="2023-10-12T06:21:40.833" v="2741" actId="1076"/>
          <ac:picMkLst>
            <pc:docMk/>
            <pc:sldMk cId="2495625901" sldId="1045"/>
            <ac:picMk id="15" creationId="{5B26D18A-28C8-DEE8-B290-B486EBA9BB48}"/>
          </ac:picMkLst>
        </pc:picChg>
        <pc:picChg chg="add del mod">
          <ac:chgData name="di wang" userId="6c0d869067c4194b" providerId="LiveId" clId="{7A3097EC-C95D-464A-B633-2B84C7561E18}" dt="2023-10-12T06:20:39.766" v="2702" actId="1076"/>
          <ac:picMkLst>
            <pc:docMk/>
            <pc:sldMk cId="2495625901" sldId="1045"/>
            <ac:picMk id="17" creationId="{07BD6C03-DF5F-0C9D-9722-B2906E2A016D}"/>
          </ac:picMkLst>
        </pc:picChg>
        <pc:picChg chg="add del mod">
          <ac:chgData name="di wang" userId="6c0d869067c4194b" providerId="LiveId" clId="{7A3097EC-C95D-464A-B633-2B84C7561E18}" dt="2023-10-12T06:22:46.750" v="2776" actId="478"/>
          <ac:picMkLst>
            <pc:docMk/>
            <pc:sldMk cId="2495625901" sldId="1045"/>
            <ac:picMk id="18" creationId="{373F6647-74EB-A932-FF66-3BBC9AA16B4C}"/>
          </ac:picMkLst>
        </pc:picChg>
        <pc:picChg chg="add del mod">
          <ac:chgData name="di wang" userId="6c0d869067c4194b" providerId="LiveId" clId="{7A3097EC-C95D-464A-B633-2B84C7561E18}" dt="2023-10-12T06:20:39.766" v="2702" actId="1076"/>
          <ac:picMkLst>
            <pc:docMk/>
            <pc:sldMk cId="2495625901" sldId="1045"/>
            <ac:picMk id="20" creationId="{309552C1-B14C-4A34-6E3B-70A106B098DD}"/>
          </ac:picMkLst>
        </pc:picChg>
        <pc:picChg chg="mod ord replST">
          <ac:chgData name="di wang" userId="6c0d869067c4194b" providerId="LiveId" clId="{7A3097EC-C95D-464A-B633-2B84C7561E18}" dt="2023-10-12T06:23:07.136" v="2779" actId="1076"/>
          <ac:picMkLst>
            <pc:docMk/>
            <pc:sldMk cId="2495625901" sldId="1045"/>
            <ac:picMk id="24" creationId="{2308245C-9632-F8AC-574D-61A5652CB0FC}"/>
          </ac:picMkLst>
        </pc:picChg>
        <pc:picChg chg="add mod">
          <ac:chgData name="di wang" userId="6c0d869067c4194b" providerId="LiveId" clId="{7A3097EC-C95D-464A-B633-2B84C7561E18}" dt="2023-10-12T14:15:38.843" v="3404"/>
          <ac:picMkLst>
            <pc:docMk/>
            <pc:sldMk cId="2495625901" sldId="1045"/>
            <ac:picMk id="25" creationId="{788CD5EB-20A2-7395-0DBF-52B4AFBAB66E}"/>
          </ac:picMkLst>
        </pc:picChg>
        <pc:picChg chg="mod">
          <ac:chgData name="di wang" userId="6c0d869067c4194b" providerId="LiveId" clId="{7A3097EC-C95D-464A-B633-2B84C7561E18}" dt="2023-10-12T06:20:31.897" v="2701" actId="1076"/>
          <ac:picMkLst>
            <pc:docMk/>
            <pc:sldMk cId="2495625901" sldId="1045"/>
            <ac:picMk id="30" creationId="{7274537D-E26A-C7FA-6946-883A475E2C71}"/>
          </ac:picMkLst>
        </pc:picChg>
      </pc:sldChg>
      <pc:sldChg chg="modSp del mod">
        <pc:chgData name="di wang" userId="6c0d869067c4194b" providerId="LiveId" clId="{7A3097EC-C95D-464A-B633-2B84C7561E18}" dt="2023-10-12T06:23:17.276" v="2780" actId="2696"/>
        <pc:sldMkLst>
          <pc:docMk/>
          <pc:sldMk cId="1433467207" sldId="1046"/>
        </pc:sldMkLst>
        <pc:spChg chg="mod">
          <ac:chgData name="di wang" userId="6c0d869067c4194b" providerId="LiveId" clId="{7A3097EC-C95D-464A-B633-2B84C7561E18}" dt="2023-10-06T11:58:02.175" v="1674" actId="20577"/>
          <ac:spMkLst>
            <pc:docMk/>
            <pc:sldMk cId="1433467207" sldId="1046"/>
            <ac:spMk id="29" creationId="{00000000-0000-0000-0000-000000000000}"/>
          </ac:spMkLst>
        </pc:spChg>
        <pc:spChg chg="mod">
          <ac:chgData name="di wang" userId="6c0d869067c4194b" providerId="LiveId" clId="{7A3097EC-C95D-464A-B633-2B84C7561E18}" dt="2023-10-06T09:08:38.702" v="886" actId="108"/>
          <ac:spMkLst>
            <pc:docMk/>
            <pc:sldMk cId="1433467207" sldId="1046"/>
            <ac:spMk id="37" creationId="{D307D30A-E88B-F29A-2983-4A89F098A6A9}"/>
          </ac:spMkLst>
        </pc:spChg>
      </pc:sldChg>
      <pc:sldChg chg="addSp delSp modSp add mod">
        <pc:chgData name="di wang" userId="6c0d869067c4194b" providerId="LiveId" clId="{7A3097EC-C95D-464A-B633-2B84C7561E18}" dt="2023-10-12T14:19:45.441" v="3462" actId="20577"/>
        <pc:sldMkLst>
          <pc:docMk/>
          <pc:sldMk cId="3921393382" sldId="1047"/>
        </pc:sldMkLst>
        <pc:spChg chg="del">
          <ac:chgData name="di wang" userId="6c0d869067c4194b" providerId="LiveId" clId="{7A3097EC-C95D-464A-B633-2B84C7561E18}" dt="2023-10-06T09:29:05.585" v="980" actId="478"/>
          <ac:spMkLst>
            <pc:docMk/>
            <pc:sldMk cId="3921393382" sldId="1047"/>
            <ac:spMk id="3" creationId="{5A660C61-2C8C-E0A2-776F-1B9A45B3BD1F}"/>
          </ac:spMkLst>
        </pc:spChg>
        <pc:spChg chg="mod">
          <ac:chgData name="di wang" userId="6c0d869067c4194b" providerId="LiveId" clId="{7A3097EC-C95D-464A-B633-2B84C7561E18}" dt="2023-10-12T14:19:45.441" v="3462" actId="20577"/>
          <ac:spMkLst>
            <pc:docMk/>
            <pc:sldMk cId="3921393382" sldId="1047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12T14:15:51.491" v="3407"/>
          <ac:spMkLst>
            <pc:docMk/>
            <pc:sldMk cId="3921393382" sldId="1047"/>
            <ac:spMk id="7" creationId="{095377FE-74B2-A873-541D-59995FF6AF9D}"/>
          </ac:spMkLst>
        </pc:spChg>
        <pc:spChg chg="del">
          <ac:chgData name="di wang" userId="6c0d869067c4194b" providerId="LiveId" clId="{7A3097EC-C95D-464A-B633-2B84C7561E18}" dt="2023-10-06T09:29:07.460" v="981" actId="478"/>
          <ac:spMkLst>
            <pc:docMk/>
            <pc:sldMk cId="3921393382" sldId="1047"/>
            <ac:spMk id="7" creationId="{D7579994-0962-52F0-5F0E-FFD7088B20BE}"/>
          </ac:spMkLst>
        </pc:spChg>
        <pc:spChg chg="del">
          <ac:chgData name="di wang" userId="6c0d869067c4194b" providerId="LiveId" clId="{7A3097EC-C95D-464A-B633-2B84C7561E18}" dt="2023-10-06T09:29:09.151" v="982" actId="478"/>
          <ac:spMkLst>
            <pc:docMk/>
            <pc:sldMk cId="3921393382" sldId="1047"/>
            <ac:spMk id="15" creationId="{0440367F-5016-6397-F5AA-EFBF8848619C}"/>
          </ac:spMkLst>
        </pc:spChg>
        <pc:spChg chg="del">
          <ac:chgData name="di wang" userId="6c0d869067c4194b" providerId="LiveId" clId="{7A3097EC-C95D-464A-B633-2B84C7561E18}" dt="2023-10-06T09:29:13.484" v="988" actId="478"/>
          <ac:spMkLst>
            <pc:docMk/>
            <pc:sldMk cId="3921393382" sldId="1047"/>
            <ac:spMk id="17" creationId="{DEFE4898-96FC-2CD3-CACD-10DCD579C1B8}"/>
          </ac:spMkLst>
        </pc:spChg>
        <pc:spChg chg="del">
          <ac:chgData name="di wang" userId="6c0d869067c4194b" providerId="LiveId" clId="{7A3097EC-C95D-464A-B633-2B84C7561E18}" dt="2023-10-06T09:29:12.352" v="987" actId="478"/>
          <ac:spMkLst>
            <pc:docMk/>
            <pc:sldMk cId="3921393382" sldId="1047"/>
            <ac:spMk id="20" creationId="{243E70FD-596A-B0E8-9A3B-1C9B22C9A5E8}"/>
          </ac:spMkLst>
        </pc:spChg>
        <pc:picChg chg="add mod">
          <ac:chgData name="di wang" userId="6c0d869067c4194b" providerId="LiveId" clId="{7A3097EC-C95D-464A-B633-2B84C7561E18}" dt="2023-10-12T14:15:51.491" v="3407"/>
          <ac:picMkLst>
            <pc:docMk/>
            <pc:sldMk cId="3921393382" sldId="1047"/>
            <ac:picMk id="3" creationId="{20B1E2B2-DF3D-A06C-D5F8-27558488782C}"/>
          </ac:picMkLst>
        </pc:picChg>
        <pc:picChg chg="add mod">
          <ac:chgData name="di wang" userId="6c0d869067c4194b" providerId="LiveId" clId="{7A3097EC-C95D-464A-B633-2B84C7561E18}" dt="2023-10-06T09:29:49.351" v="990" actId="1076"/>
          <ac:picMkLst>
            <pc:docMk/>
            <pc:sldMk cId="3921393382" sldId="1047"/>
            <ac:picMk id="4" creationId="{3F01A2FA-AD4E-6D71-0AC9-1223B4EA0DE7}"/>
          </ac:picMkLst>
        </pc:picChg>
        <pc:picChg chg="add mod">
          <ac:chgData name="di wang" userId="6c0d869067c4194b" providerId="LiveId" clId="{7A3097EC-C95D-464A-B633-2B84C7561E18}" dt="2023-10-06T09:29:40.473" v="989"/>
          <ac:picMkLst>
            <pc:docMk/>
            <pc:sldMk cId="3921393382" sldId="1047"/>
            <ac:picMk id="5" creationId="{E4BE79F5-AD2F-21BE-3511-E0A7569B27EA}"/>
          </ac:picMkLst>
        </pc:picChg>
        <pc:picChg chg="add mod">
          <ac:chgData name="di wang" userId="6c0d869067c4194b" providerId="LiveId" clId="{7A3097EC-C95D-464A-B633-2B84C7561E18}" dt="2023-10-06T09:29:56.900" v="991" actId="1076"/>
          <ac:picMkLst>
            <pc:docMk/>
            <pc:sldMk cId="3921393382" sldId="1047"/>
            <ac:picMk id="8" creationId="{D419D73D-F3DB-0BCB-FFBF-DE60CD69A3AF}"/>
          </ac:picMkLst>
        </pc:picChg>
        <pc:picChg chg="del">
          <ac:chgData name="di wang" userId="6c0d869067c4194b" providerId="LiveId" clId="{7A3097EC-C95D-464A-B633-2B84C7561E18}" dt="2023-10-12T06:54:38.995" v="2862" actId="478"/>
          <ac:picMkLst>
            <pc:docMk/>
            <pc:sldMk cId="3921393382" sldId="1047"/>
            <ac:picMk id="14" creationId="{2E64B3CD-C939-46D7-CC53-E66BA886B427}"/>
          </ac:picMkLst>
        </pc:picChg>
        <pc:picChg chg="del mod">
          <ac:chgData name="di wang" userId="6c0d869067c4194b" providerId="LiveId" clId="{7A3097EC-C95D-464A-B633-2B84C7561E18}" dt="2023-10-06T09:29:09.988" v="984" actId="478"/>
          <ac:picMkLst>
            <pc:docMk/>
            <pc:sldMk cId="3921393382" sldId="1047"/>
            <ac:picMk id="16" creationId="{7B26E11E-45B6-5E1B-C690-E07F3D9335D4}"/>
          </ac:picMkLst>
        </pc:picChg>
        <pc:picChg chg="del">
          <ac:chgData name="di wang" userId="6c0d869067c4194b" providerId="LiveId" clId="{7A3097EC-C95D-464A-B633-2B84C7561E18}" dt="2023-10-06T09:29:10.621" v="985" actId="478"/>
          <ac:picMkLst>
            <pc:docMk/>
            <pc:sldMk cId="3921393382" sldId="1047"/>
            <ac:picMk id="18" creationId="{270F7256-FCC9-C635-43FE-393A157FC623}"/>
          </ac:picMkLst>
        </pc:picChg>
        <pc:picChg chg="del">
          <ac:chgData name="di wang" userId="6c0d869067c4194b" providerId="LiveId" clId="{7A3097EC-C95D-464A-B633-2B84C7561E18}" dt="2023-10-06T09:29:11.247" v="986" actId="478"/>
          <ac:picMkLst>
            <pc:docMk/>
            <pc:sldMk cId="3921393382" sldId="1047"/>
            <ac:picMk id="19" creationId="{E64006A0-95E8-7997-6409-761B16CB33B0}"/>
          </ac:picMkLst>
        </pc:picChg>
      </pc:sldChg>
      <pc:sldChg chg="addSp delSp modSp add mod">
        <pc:chgData name="di wang" userId="6c0d869067c4194b" providerId="LiveId" clId="{7A3097EC-C95D-464A-B633-2B84C7561E18}" dt="2023-10-12T14:19:50.059" v="3464" actId="20577"/>
        <pc:sldMkLst>
          <pc:docMk/>
          <pc:sldMk cId="4024291701" sldId="1048"/>
        </pc:sldMkLst>
        <pc:spChg chg="add mod">
          <ac:chgData name="di wang" userId="6c0d869067c4194b" providerId="LiveId" clId="{7A3097EC-C95D-464A-B633-2B84C7561E18}" dt="2023-10-12T14:15:54.379" v="3408"/>
          <ac:spMkLst>
            <pc:docMk/>
            <pc:sldMk cId="4024291701" sldId="1048"/>
            <ac:spMk id="5" creationId="{9FF485C3-C498-B350-9217-E399234BC7C5}"/>
          </ac:spMkLst>
        </pc:spChg>
        <pc:spChg chg="mod">
          <ac:chgData name="di wang" userId="6c0d869067c4194b" providerId="LiveId" clId="{7A3097EC-C95D-464A-B633-2B84C7561E18}" dt="2023-10-12T14:19:50.059" v="3464" actId="20577"/>
          <ac:spMkLst>
            <pc:docMk/>
            <pc:sldMk cId="4024291701" sldId="1048"/>
            <ac:spMk id="6" creationId="{00000000-0000-0000-0000-000000000000}"/>
          </ac:spMkLst>
        </pc:spChg>
        <pc:spChg chg="add del mod">
          <ac:chgData name="di wang" userId="6c0d869067c4194b" providerId="LiveId" clId="{7A3097EC-C95D-464A-B633-2B84C7561E18}" dt="2023-10-06T09:32:13.126" v="1001" actId="21"/>
          <ac:spMkLst>
            <pc:docMk/>
            <pc:sldMk cId="4024291701" sldId="1048"/>
            <ac:spMk id="9" creationId="{D83A4093-E383-C56E-893B-EE8D4AF7420C}"/>
          </ac:spMkLst>
        </pc:spChg>
        <pc:spChg chg="add mod">
          <ac:chgData name="di wang" userId="6c0d869067c4194b" providerId="LiveId" clId="{7A3097EC-C95D-464A-B633-2B84C7561E18}" dt="2023-10-06T09:37:18.117" v="1068" actId="1076"/>
          <ac:spMkLst>
            <pc:docMk/>
            <pc:sldMk cId="4024291701" sldId="1048"/>
            <ac:spMk id="11" creationId="{47A75DED-C096-48AB-6F04-5B77EC7EEA84}"/>
          </ac:spMkLst>
        </pc:spChg>
        <pc:spChg chg="add mod">
          <ac:chgData name="di wang" userId="6c0d869067c4194b" providerId="LiveId" clId="{7A3097EC-C95D-464A-B633-2B84C7561E18}" dt="2023-10-06T09:37:22.472" v="1069" actId="1076"/>
          <ac:spMkLst>
            <pc:docMk/>
            <pc:sldMk cId="4024291701" sldId="1048"/>
            <ac:spMk id="12" creationId="{9D3517A3-0C9D-B0EE-488E-C0658D304EAB}"/>
          </ac:spMkLst>
        </pc:spChg>
        <pc:spChg chg="mod">
          <ac:chgData name="di wang" userId="6c0d869067c4194b" providerId="LiveId" clId="{7A3097EC-C95D-464A-B633-2B84C7561E18}" dt="2023-10-06T09:33:11.604" v="1025" actId="20577"/>
          <ac:spMkLst>
            <pc:docMk/>
            <pc:sldMk cId="4024291701" sldId="1048"/>
            <ac:spMk id="21" creationId="{00000000-0000-0000-0000-000000000000}"/>
          </ac:spMkLst>
        </pc:spChg>
        <pc:picChg chg="add mod">
          <ac:chgData name="di wang" userId="6c0d869067c4194b" providerId="LiveId" clId="{7A3097EC-C95D-464A-B633-2B84C7561E18}" dt="2023-10-06T09:37:07.011" v="1067" actId="1076"/>
          <ac:picMkLst>
            <pc:docMk/>
            <pc:sldMk cId="4024291701" sldId="1048"/>
            <ac:picMk id="3" creationId="{F2456076-5C8B-A0E6-862C-E4BB185E2DCE}"/>
          </ac:picMkLst>
        </pc:picChg>
        <pc:picChg chg="del">
          <ac:chgData name="di wang" userId="6c0d869067c4194b" providerId="LiveId" clId="{7A3097EC-C95D-464A-B633-2B84C7561E18}" dt="2023-10-06T09:30:15.066" v="994" actId="478"/>
          <ac:picMkLst>
            <pc:docMk/>
            <pc:sldMk cId="4024291701" sldId="1048"/>
            <ac:picMk id="4" creationId="{3F01A2FA-AD4E-6D71-0AC9-1223B4EA0DE7}"/>
          </ac:picMkLst>
        </pc:picChg>
        <pc:picChg chg="add mod">
          <ac:chgData name="di wang" userId="6c0d869067c4194b" providerId="LiveId" clId="{7A3097EC-C95D-464A-B633-2B84C7561E18}" dt="2023-10-12T14:15:54.379" v="3408"/>
          <ac:picMkLst>
            <pc:docMk/>
            <pc:sldMk cId="4024291701" sldId="1048"/>
            <ac:picMk id="4" creationId="{6E22281B-4F69-D002-5DF9-E088806BFE14}"/>
          </ac:picMkLst>
        </pc:picChg>
        <pc:picChg chg="del">
          <ac:chgData name="di wang" userId="6c0d869067c4194b" providerId="LiveId" clId="{7A3097EC-C95D-464A-B633-2B84C7561E18}" dt="2023-10-06T09:30:17.899" v="996" actId="478"/>
          <ac:picMkLst>
            <pc:docMk/>
            <pc:sldMk cId="4024291701" sldId="1048"/>
            <ac:picMk id="5" creationId="{E4BE79F5-AD2F-21BE-3511-E0A7569B27EA}"/>
          </ac:picMkLst>
        </pc:picChg>
        <pc:picChg chg="add mod">
          <ac:chgData name="di wang" userId="6c0d869067c4194b" providerId="LiveId" clId="{7A3097EC-C95D-464A-B633-2B84C7561E18}" dt="2023-10-06T09:32:03.491" v="1000"/>
          <ac:picMkLst>
            <pc:docMk/>
            <pc:sldMk cId="4024291701" sldId="1048"/>
            <ac:picMk id="7" creationId="{F0B86AC3-9644-E512-918B-0D94F444C63B}"/>
          </ac:picMkLst>
        </pc:picChg>
        <pc:picChg chg="del">
          <ac:chgData name="di wang" userId="6c0d869067c4194b" providerId="LiveId" clId="{7A3097EC-C95D-464A-B633-2B84C7561E18}" dt="2023-10-06T09:30:16.621" v="995" actId="478"/>
          <ac:picMkLst>
            <pc:docMk/>
            <pc:sldMk cId="4024291701" sldId="1048"/>
            <ac:picMk id="8" creationId="{D419D73D-F3DB-0BCB-FFBF-DE60CD69A3AF}"/>
          </ac:picMkLst>
        </pc:picChg>
        <pc:picChg chg="del">
          <ac:chgData name="di wang" userId="6c0d869067c4194b" providerId="LiveId" clId="{7A3097EC-C95D-464A-B633-2B84C7561E18}" dt="2023-10-12T06:54:31.320" v="2860" actId="478"/>
          <ac:picMkLst>
            <pc:docMk/>
            <pc:sldMk cId="4024291701" sldId="1048"/>
            <ac:picMk id="14" creationId="{2E64B3CD-C939-46D7-CC53-E66BA886B427}"/>
          </ac:picMkLst>
        </pc:picChg>
      </pc:sldChg>
      <pc:sldChg chg="addSp delSp modSp add mod">
        <pc:chgData name="di wang" userId="6c0d869067c4194b" providerId="LiveId" clId="{7A3097EC-C95D-464A-B633-2B84C7561E18}" dt="2023-10-12T14:19:55.923" v="3468" actId="20577"/>
        <pc:sldMkLst>
          <pc:docMk/>
          <pc:sldMk cId="1997932725" sldId="1049"/>
        </pc:sldMkLst>
        <pc:spChg chg="add mod">
          <ac:chgData name="di wang" userId="6c0d869067c4194b" providerId="LiveId" clId="{7A3097EC-C95D-464A-B633-2B84C7561E18}" dt="2023-10-12T14:15:58.186" v="3409"/>
          <ac:spMkLst>
            <pc:docMk/>
            <pc:sldMk cId="1997932725" sldId="1049"/>
            <ac:spMk id="5" creationId="{D7BB266A-C699-9D24-C7E7-EF676F5C6971}"/>
          </ac:spMkLst>
        </pc:spChg>
        <pc:spChg chg="mod">
          <ac:chgData name="di wang" userId="6c0d869067c4194b" providerId="LiveId" clId="{7A3097EC-C95D-464A-B633-2B84C7561E18}" dt="2023-10-12T14:19:55.923" v="3468" actId="20577"/>
          <ac:spMkLst>
            <pc:docMk/>
            <pc:sldMk cId="1997932725" sldId="1049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06T09:34:35.508" v="1046" actId="1076"/>
          <ac:spMkLst>
            <pc:docMk/>
            <pc:sldMk cId="1997932725" sldId="1049"/>
            <ac:spMk id="11" creationId="{FDECA38A-2962-38EE-CCF9-9309B559A894}"/>
          </ac:spMkLst>
        </pc:spChg>
        <pc:spChg chg="add mod">
          <ac:chgData name="di wang" userId="6c0d869067c4194b" providerId="LiveId" clId="{7A3097EC-C95D-464A-B633-2B84C7561E18}" dt="2023-10-06T09:34:35.508" v="1046" actId="1076"/>
          <ac:spMkLst>
            <pc:docMk/>
            <pc:sldMk cId="1997932725" sldId="1049"/>
            <ac:spMk id="12" creationId="{0092B772-6C81-3A12-C922-FB39EC687F75}"/>
          </ac:spMkLst>
        </pc:spChg>
        <pc:spChg chg="add mod">
          <ac:chgData name="di wang" userId="6c0d869067c4194b" providerId="LiveId" clId="{7A3097EC-C95D-464A-B633-2B84C7561E18}" dt="2023-10-06T09:34:35.508" v="1046" actId="1076"/>
          <ac:spMkLst>
            <pc:docMk/>
            <pc:sldMk cId="1997932725" sldId="1049"/>
            <ac:spMk id="13" creationId="{03EB3941-350B-270B-A312-70AC886C092F}"/>
          </ac:spMkLst>
        </pc:spChg>
        <pc:spChg chg="mod">
          <ac:chgData name="di wang" userId="6c0d869067c4194b" providerId="LiveId" clId="{7A3097EC-C95D-464A-B633-2B84C7561E18}" dt="2023-10-06T09:33:43.027" v="1044" actId="20577"/>
          <ac:spMkLst>
            <pc:docMk/>
            <pc:sldMk cId="1997932725" sldId="1049"/>
            <ac:spMk id="21" creationId="{00000000-0000-0000-0000-000000000000}"/>
          </ac:spMkLst>
        </pc:spChg>
        <pc:picChg chg="add mod">
          <ac:chgData name="di wang" userId="6c0d869067c4194b" providerId="LiveId" clId="{7A3097EC-C95D-464A-B633-2B84C7561E18}" dt="2023-10-06T09:34:35.508" v="1046" actId="1076"/>
          <ac:picMkLst>
            <pc:docMk/>
            <pc:sldMk cId="1997932725" sldId="1049"/>
            <ac:picMk id="3" creationId="{A466665E-EE37-E3D3-16B2-AD4DAC5BFD7B}"/>
          </ac:picMkLst>
        </pc:picChg>
        <pc:picChg chg="add mod">
          <ac:chgData name="di wang" userId="6c0d869067c4194b" providerId="LiveId" clId="{7A3097EC-C95D-464A-B633-2B84C7561E18}" dt="2023-10-12T14:15:58.186" v="3409"/>
          <ac:picMkLst>
            <pc:docMk/>
            <pc:sldMk cId="1997932725" sldId="1049"/>
            <ac:picMk id="4" creationId="{18E496B6-9692-B423-5990-EA117A4D994A}"/>
          </ac:picMkLst>
        </pc:picChg>
        <pc:picChg chg="del">
          <ac:chgData name="di wang" userId="6c0d869067c4194b" providerId="LiveId" clId="{7A3097EC-C95D-464A-B633-2B84C7561E18}" dt="2023-10-06T09:30:20.679" v="997" actId="478"/>
          <ac:picMkLst>
            <pc:docMk/>
            <pc:sldMk cId="1997932725" sldId="1049"/>
            <ac:picMk id="4" creationId="{3F01A2FA-AD4E-6D71-0AC9-1223B4EA0DE7}"/>
          </ac:picMkLst>
        </pc:picChg>
        <pc:picChg chg="del">
          <ac:chgData name="di wang" userId="6c0d869067c4194b" providerId="LiveId" clId="{7A3097EC-C95D-464A-B633-2B84C7561E18}" dt="2023-10-06T09:30:21.976" v="999" actId="478"/>
          <ac:picMkLst>
            <pc:docMk/>
            <pc:sldMk cId="1997932725" sldId="1049"/>
            <ac:picMk id="5" creationId="{E4BE79F5-AD2F-21BE-3511-E0A7569B27EA}"/>
          </ac:picMkLst>
        </pc:picChg>
        <pc:picChg chg="add mod">
          <ac:chgData name="di wang" userId="6c0d869067c4194b" providerId="LiveId" clId="{7A3097EC-C95D-464A-B633-2B84C7561E18}" dt="2023-10-06T09:34:35.508" v="1046" actId="1076"/>
          <ac:picMkLst>
            <pc:docMk/>
            <pc:sldMk cId="1997932725" sldId="1049"/>
            <ac:picMk id="7" creationId="{D7750AB8-5684-7225-0B75-AC1FAAD6CE24}"/>
          </ac:picMkLst>
        </pc:picChg>
        <pc:picChg chg="del">
          <ac:chgData name="di wang" userId="6c0d869067c4194b" providerId="LiveId" clId="{7A3097EC-C95D-464A-B633-2B84C7561E18}" dt="2023-10-06T09:30:21.475" v="998" actId="478"/>
          <ac:picMkLst>
            <pc:docMk/>
            <pc:sldMk cId="1997932725" sldId="1049"/>
            <ac:picMk id="8" creationId="{D419D73D-F3DB-0BCB-FFBF-DE60CD69A3AF}"/>
          </ac:picMkLst>
        </pc:picChg>
        <pc:picChg chg="add mod">
          <ac:chgData name="di wang" userId="6c0d869067c4194b" providerId="LiveId" clId="{7A3097EC-C95D-464A-B633-2B84C7561E18}" dt="2023-10-06T09:34:35.508" v="1046" actId="1076"/>
          <ac:picMkLst>
            <pc:docMk/>
            <pc:sldMk cId="1997932725" sldId="1049"/>
            <ac:picMk id="9" creationId="{78288681-A06C-9E48-E412-BCF2D52C5076}"/>
          </ac:picMkLst>
        </pc:picChg>
        <pc:picChg chg="del">
          <ac:chgData name="di wang" userId="6c0d869067c4194b" providerId="LiveId" clId="{7A3097EC-C95D-464A-B633-2B84C7561E18}" dt="2023-10-12T06:54:27.812" v="2859" actId="478"/>
          <ac:picMkLst>
            <pc:docMk/>
            <pc:sldMk cId="1997932725" sldId="1049"/>
            <ac:picMk id="14" creationId="{2E64B3CD-C939-46D7-CC53-E66BA886B427}"/>
          </ac:picMkLst>
        </pc:picChg>
      </pc:sldChg>
      <pc:sldChg chg="add del">
        <pc:chgData name="di wang" userId="6c0d869067c4194b" providerId="LiveId" clId="{7A3097EC-C95D-464A-B633-2B84C7561E18}" dt="2023-10-06T10:01:11.441" v="1198" actId="2696"/>
        <pc:sldMkLst>
          <pc:docMk/>
          <pc:sldMk cId="4227964071" sldId="1050"/>
        </pc:sldMkLst>
      </pc:sldChg>
      <pc:sldChg chg="add del">
        <pc:chgData name="di wang" userId="6c0d869067c4194b" providerId="LiveId" clId="{7A3097EC-C95D-464A-B633-2B84C7561E18}" dt="2023-10-06T10:01:09.277" v="1197" actId="2696"/>
        <pc:sldMkLst>
          <pc:docMk/>
          <pc:sldMk cId="1915877422" sldId="1051"/>
        </pc:sldMkLst>
      </pc:sldChg>
      <pc:sldChg chg="add del">
        <pc:chgData name="di wang" userId="6c0d869067c4194b" providerId="LiveId" clId="{7A3097EC-C95D-464A-B633-2B84C7561E18}" dt="2023-10-06T10:01:07.248" v="1196" actId="2696"/>
        <pc:sldMkLst>
          <pc:docMk/>
          <pc:sldMk cId="275812654" sldId="1052"/>
        </pc:sldMkLst>
      </pc:sldChg>
      <pc:sldChg chg="add del">
        <pc:chgData name="di wang" userId="6c0d869067c4194b" providerId="LiveId" clId="{7A3097EC-C95D-464A-B633-2B84C7561E18}" dt="2023-10-06T10:01:04.948" v="1195" actId="2696"/>
        <pc:sldMkLst>
          <pc:docMk/>
          <pc:sldMk cId="2077957324" sldId="1053"/>
        </pc:sldMkLst>
      </pc:sldChg>
      <pc:sldChg chg="addSp delSp modSp add mod">
        <pc:chgData name="di wang" userId="6c0d869067c4194b" providerId="LiveId" clId="{7A3097EC-C95D-464A-B633-2B84C7561E18}" dt="2023-10-12T14:20:43.631" v="3484" actId="20577"/>
        <pc:sldMkLst>
          <pc:docMk/>
          <pc:sldMk cId="4062043709" sldId="1054"/>
        </pc:sldMkLst>
        <pc:spChg chg="mod">
          <ac:chgData name="di wang" userId="6c0d869067c4194b" providerId="LiveId" clId="{7A3097EC-C95D-464A-B633-2B84C7561E18}" dt="2023-10-12T14:20:43.631" v="3484" actId="20577"/>
          <ac:spMkLst>
            <pc:docMk/>
            <pc:sldMk cId="4062043709" sldId="1054"/>
            <ac:spMk id="6" creationId="{00000000-0000-0000-0000-000000000000}"/>
          </ac:spMkLst>
        </pc:spChg>
        <pc:spChg chg="add del mod">
          <ac:chgData name="di wang" userId="6c0d869067c4194b" providerId="LiveId" clId="{7A3097EC-C95D-464A-B633-2B84C7561E18}" dt="2023-10-06T09:58:37.962" v="1164" actId="478"/>
          <ac:spMkLst>
            <pc:docMk/>
            <pc:sldMk cId="4062043709" sldId="1054"/>
            <ac:spMk id="8" creationId="{5D4B94F0-62EF-8CEE-2F95-1007842EA59C}"/>
          </ac:spMkLst>
        </pc:spChg>
        <pc:spChg chg="add mod">
          <ac:chgData name="di wang" userId="6c0d869067c4194b" providerId="LiveId" clId="{7A3097EC-C95D-464A-B633-2B84C7561E18}" dt="2023-10-06T10:00:53.572" v="1194" actId="1076"/>
          <ac:spMkLst>
            <pc:docMk/>
            <pc:sldMk cId="4062043709" sldId="1054"/>
            <ac:spMk id="11" creationId="{06703043-67C6-6886-58A4-A8B84E5D0C05}"/>
          </ac:spMkLst>
        </pc:spChg>
        <pc:spChg chg="add mod">
          <ac:chgData name="di wang" userId="6c0d869067c4194b" providerId="LiveId" clId="{7A3097EC-C95D-464A-B633-2B84C7561E18}" dt="2023-10-12T14:16:28.416" v="3417"/>
          <ac:spMkLst>
            <pc:docMk/>
            <pc:sldMk cId="4062043709" sldId="1054"/>
            <ac:spMk id="13" creationId="{D67F325E-A35A-5395-DD93-F26E5C056959}"/>
          </ac:spMkLst>
        </pc:spChg>
        <pc:spChg chg="add del mod">
          <ac:chgData name="di wang" userId="6c0d869067c4194b" providerId="LiveId" clId="{7A3097EC-C95D-464A-B633-2B84C7561E18}" dt="2023-10-06T09:59:38.509" v="1177" actId="478"/>
          <ac:spMkLst>
            <pc:docMk/>
            <pc:sldMk cId="4062043709" sldId="1054"/>
            <ac:spMk id="13" creationId="{FEEFF91A-CFF3-6B2E-71B2-02B65589BF20}"/>
          </ac:spMkLst>
        </pc:spChg>
        <pc:spChg chg="add mod">
          <ac:chgData name="di wang" userId="6c0d869067c4194b" providerId="LiveId" clId="{7A3097EC-C95D-464A-B633-2B84C7561E18}" dt="2023-10-06T10:00:53.572" v="1194" actId="1076"/>
          <ac:spMkLst>
            <pc:docMk/>
            <pc:sldMk cId="4062043709" sldId="1054"/>
            <ac:spMk id="15" creationId="{26426033-DE78-5F31-0416-9B2BE1A435C7}"/>
          </ac:spMkLst>
        </pc:spChg>
        <pc:spChg chg="add mod">
          <ac:chgData name="di wang" userId="6c0d869067c4194b" providerId="LiveId" clId="{7A3097EC-C95D-464A-B633-2B84C7561E18}" dt="2023-10-06T10:00:53.572" v="1194" actId="1076"/>
          <ac:spMkLst>
            <pc:docMk/>
            <pc:sldMk cId="4062043709" sldId="1054"/>
            <ac:spMk id="16" creationId="{E6F605CB-9CBB-1465-DABC-B8C382FF6A41}"/>
          </ac:spMkLst>
        </pc:spChg>
        <pc:spChg chg="add del mod">
          <ac:chgData name="di wang" userId="6c0d869067c4194b" providerId="LiveId" clId="{7A3097EC-C95D-464A-B633-2B84C7561E18}" dt="2023-10-06T09:59:36.994" v="1176" actId="478"/>
          <ac:spMkLst>
            <pc:docMk/>
            <pc:sldMk cId="4062043709" sldId="1054"/>
            <ac:spMk id="19" creationId="{FF4B1773-E7E6-0DFE-01DD-C00ECC1C6083}"/>
          </ac:spMkLst>
        </pc:spChg>
        <pc:spChg chg="mod">
          <ac:chgData name="di wang" userId="6c0d869067c4194b" providerId="LiveId" clId="{7A3097EC-C95D-464A-B633-2B84C7561E18}" dt="2023-10-06T10:00:23.631" v="1189" actId="1076"/>
          <ac:spMkLst>
            <pc:docMk/>
            <pc:sldMk cId="4062043709" sldId="1054"/>
            <ac:spMk id="21" creationId="{00000000-0000-0000-0000-000000000000}"/>
          </ac:spMkLst>
        </pc:spChg>
        <pc:spChg chg="add mod">
          <ac:chgData name="di wang" userId="6c0d869067c4194b" providerId="LiveId" clId="{7A3097EC-C95D-464A-B633-2B84C7561E18}" dt="2023-10-06T10:00:30.473" v="1190" actId="1076"/>
          <ac:spMkLst>
            <pc:docMk/>
            <pc:sldMk cId="4062043709" sldId="1054"/>
            <ac:spMk id="22" creationId="{E721262D-7E9D-61CC-AE8E-ABB29E0DF037}"/>
          </ac:spMkLst>
        </pc:spChg>
        <pc:picChg chg="add mod">
          <ac:chgData name="di wang" userId="6c0d869067c4194b" providerId="LiveId" clId="{7A3097EC-C95D-464A-B633-2B84C7561E18}" dt="2023-10-06T10:00:19.336" v="1188" actId="1076"/>
          <ac:picMkLst>
            <pc:docMk/>
            <pc:sldMk cId="4062043709" sldId="1054"/>
            <ac:picMk id="3" creationId="{9FC4C914-933B-5290-CDF9-CF43535472E6}"/>
          </ac:picMkLst>
        </pc:picChg>
        <pc:picChg chg="add mod">
          <ac:chgData name="di wang" userId="6c0d869067c4194b" providerId="LiveId" clId="{7A3097EC-C95D-464A-B633-2B84C7561E18}" dt="2023-10-06T10:00:37.281" v="1191" actId="1076"/>
          <ac:picMkLst>
            <pc:docMk/>
            <pc:sldMk cId="4062043709" sldId="1054"/>
            <ac:picMk id="4" creationId="{C84179CC-678A-767E-26FA-59A6EA719FD8}"/>
          </ac:picMkLst>
        </pc:picChg>
        <pc:picChg chg="add mod">
          <ac:chgData name="di wang" userId="6c0d869067c4194b" providerId="LiveId" clId="{7A3097EC-C95D-464A-B633-2B84C7561E18}" dt="2023-10-06T10:00:45.418" v="1193" actId="1076"/>
          <ac:picMkLst>
            <pc:docMk/>
            <pc:sldMk cId="4062043709" sldId="1054"/>
            <ac:picMk id="5" creationId="{BDBAA207-E123-E849-48F6-A03A66D28103}"/>
          </ac:picMkLst>
        </pc:picChg>
        <pc:picChg chg="add mod">
          <ac:chgData name="di wang" userId="6c0d869067c4194b" providerId="LiveId" clId="{7A3097EC-C95D-464A-B633-2B84C7561E18}" dt="2023-10-06T10:00:40.749" v="1192" actId="1076"/>
          <ac:picMkLst>
            <pc:docMk/>
            <pc:sldMk cId="4062043709" sldId="1054"/>
            <ac:picMk id="7" creationId="{B9AC9CAE-47DC-9147-B87A-63671BC173EE}"/>
          </ac:picMkLst>
        </pc:picChg>
        <pc:picChg chg="add mod">
          <ac:chgData name="di wang" userId="6c0d869067c4194b" providerId="LiveId" clId="{7A3097EC-C95D-464A-B633-2B84C7561E18}" dt="2023-10-12T14:16:28.416" v="3417"/>
          <ac:picMkLst>
            <pc:docMk/>
            <pc:sldMk cId="4062043709" sldId="1054"/>
            <ac:picMk id="8" creationId="{16D8F2E3-1E70-8D14-B68C-7C87172F6926}"/>
          </ac:picMkLst>
        </pc:picChg>
        <pc:picChg chg="add mod">
          <ac:chgData name="di wang" userId="6c0d869067c4194b" providerId="LiveId" clId="{7A3097EC-C95D-464A-B633-2B84C7561E18}" dt="2023-10-06T10:00:53.572" v="1194" actId="1076"/>
          <ac:picMkLst>
            <pc:docMk/>
            <pc:sldMk cId="4062043709" sldId="1054"/>
            <ac:picMk id="9" creationId="{3012324B-29B2-BCE7-A54E-851446F2018A}"/>
          </ac:picMkLst>
        </pc:picChg>
        <pc:picChg chg="add mod">
          <ac:chgData name="di wang" userId="6c0d869067c4194b" providerId="LiveId" clId="{7A3097EC-C95D-464A-B633-2B84C7561E18}" dt="2023-10-06T10:00:53.572" v="1194" actId="1076"/>
          <ac:picMkLst>
            <pc:docMk/>
            <pc:sldMk cId="4062043709" sldId="1054"/>
            <ac:picMk id="12" creationId="{526935A5-E279-8C7F-8D7C-CC0748750FE3}"/>
          </ac:picMkLst>
        </pc:picChg>
        <pc:picChg chg="add mod">
          <ac:chgData name="di wang" userId="6c0d869067c4194b" providerId="LiveId" clId="{7A3097EC-C95D-464A-B633-2B84C7561E18}" dt="2023-10-06T10:00:53.572" v="1194" actId="1076"/>
          <ac:picMkLst>
            <pc:docMk/>
            <pc:sldMk cId="4062043709" sldId="1054"/>
            <ac:picMk id="17" creationId="{E7E00149-DA67-4890-C77F-6EF965E4AF7B}"/>
          </ac:picMkLst>
        </pc:picChg>
        <pc:picChg chg="add del mod">
          <ac:chgData name="di wang" userId="6c0d869067c4194b" providerId="LiveId" clId="{7A3097EC-C95D-464A-B633-2B84C7561E18}" dt="2023-10-06T09:59:41.281" v="1178" actId="478"/>
          <ac:picMkLst>
            <pc:docMk/>
            <pc:sldMk cId="4062043709" sldId="1054"/>
            <ac:picMk id="18" creationId="{D2952F5C-C130-4EC8-570F-F9C5F6BC7530}"/>
          </ac:picMkLst>
        </pc:picChg>
        <pc:picChg chg="add mod">
          <ac:chgData name="di wang" userId="6c0d869067c4194b" providerId="LiveId" clId="{7A3097EC-C95D-464A-B633-2B84C7561E18}" dt="2023-10-06T10:00:30.473" v="1190" actId="1076"/>
          <ac:picMkLst>
            <pc:docMk/>
            <pc:sldMk cId="4062043709" sldId="1054"/>
            <ac:picMk id="20" creationId="{A0C469A3-6D7D-8D4F-B14A-3E2E681A0925}"/>
          </ac:picMkLst>
        </pc:picChg>
      </pc:sldChg>
      <pc:sldChg chg="addSp delSp modSp add mod">
        <pc:chgData name="di wang" userId="6c0d869067c4194b" providerId="LiveId" clId="{7A3097EC-C95D-464A-B633-2B84C7561E18}" dt="2023-10-12T14:20:31.968" v="3480" actId="20577"/>
        <pc:sldMkLst>
          <pc:docMk/>
          <pc:sldMk cId="2665105734" sldId="1055"/>
        </pc:sldMkLst>
        <pc:spChg chg="add mod">
          <ac:chgData name="di wang" userId="6c0d869067c4194b" providerId="LiveId" clId="{7A3097EC-C95D-464A-B633-2B84C7561E18}" dt="2023-10-06T11:29:17.088" v="1434" actId="114"/>
          <ac:spMkLst>
            <pc:docMk/>
            <pc:sldMk cId="2665105734" sldId="1055"/>
            <ac:spMk id="4" creationId="{F394C09D-3CCC-1977-5331-C83E77F74DE0}"/>
          </ac:spMkLst>
        </pc:spChg>
        <pc:spChg chg="mod">
          <ac:chgData name="di wang" userId="6c0d869067c4194b" providerId="LiveId" clId="{7A3097EC-C95D-464A-B633-2B84C7561E18}" dt="2023-10-12T14:20:31.968" v="3480" actId="20577"/>
          <ac:spMkLst>
            <pc:docMk/>
            <pc:sldMk cId="2665105734" sldId="1055"/>
            <ac:spMk id="6" creationId="{00000000-0000-0000-0000-000000000000}"/>
          </ac:spMkLst>
        </pc:spChg>
        <pc:spChg chg="add del mod">
          <ac:chgData name="di wang" userId="6c0d869067c4194b" providerId="LiveId" clId="{7A3097EC-C95D-464A-B633-2B84C7561E18}" dt="2023-10-06T09:56:51.626" v="1157" actId="478"/>
          <ac:spMkLst>
            <pc:docMk/>
            <pc:sldMk cId="2665105734" sldId="1055"/>
            <ac:spMk id="7" creationId="{39FE8990-FE43-EF53-D4BD-B1874D65BBB6}"/>
          </ac:spMkLst>
        </pc:spChg>
        <pc:spChg chg="add mod">
          <ac:chgData name="di wang" userId="6c0d869067c4194b" providerId="LiveId" clId="{7A3097EC-C95D-464A-B633-2B84C7561E18}" dt="2023-10-12T06:49:43.412" v="2846" actId="1076"/>
          <ac:spMkLst>
            <pc:docMk/>
            <pc:sldMk cId="2665105734" sldId="1055"/>
            <ac:spMk id="7" creationId="{5AB16766-2FEB-15EA-7615-3BDDF2EB52AF}"/>
          </ac:spMkLst>
        </pc:spChg>
        <pc:spChg chg="add mod">
          <ac:chgData name="di wang" userId="6c0d869067c4194b" providerId="LiveId" clId="{7A3097EC-C95D-464A-B633-2B84C7561E18}" dt="2023-10-12T06:49:51.255" v="2848" actId="1076"/>
          <ac:spMkLst>
            <pc:docMk/>
            <pc:sldMk cId="2665105734" sldId="1055"/>
            <ac:spMk id="8" creationId="{93CE9D31-BC6F-FBBA-5199-BDC395A60D73}"/>
          </ac:spMkLst>
        </pc:spChg>
        <pc:spChg chg="add mod">
          <ac:chgData name="di wang" userId="6c0d869067c4194b" providerId="LiveId" clId="{7A3097EC-C95D-464A-B633-2B84C7561E18}" dt="2023-10-12T14:16:20.951" v="3415"/>
          <ac:spMkLst>
            <pc:docMk/>
            <pc:sldMk cId="2665105734" sldId="1055"/>
            <ac:spMk id="11" creationId="{C7B72395-2100-2DE7-A9D1-88E8E20D3879}"/>
          </ac:spMkLst>
        </pc:spChg>
        <pc:spChg chg="mod">
          <ac:chgData name="di wang" userId="6c0d869067c4194b" providerId="LiveId" clId="{7A3097EC-C95D-464A-B633-2B84C7561E18}" dt="2023-10-06T09:54:59.450" v="1134" actId="20577"/>
          <ac:spMkLst>
            <pc:docMk/>
            <pc:sldMk cId="2665105734" sldId="1055"/>
            <ac:spMk id="21" creationId="{00000000-0000-0000-0000-000000000000}"/>
          </ac:spMkLst>
        </pc:spChg>
        <pc:picChg chg="add mod">
          <ac:chgData name="di wang" userId="6c0d869067c4194b" providerId="LiveId" clId="{7A3097EC-C95D-464A-B633-2B84C7561E18}" dt="2023-10-06T09:56:40.655" v="1154" actId="1076"/>
          <ac:picMkLst>
            <pc:docMk/>
            <pc:sldMk cId="2665105734" sldId="1055"/>
            <ac:picMk id="3" creationId="{D2C43D26-7FF2-2A31-534E-FAE89DAB3A7C}"/>
          </ac:picMkLst>
        </pc:picChg>
        <pc:picChg chg="add mod">
          <ac:chgData name="di wang" userId="6c0d869067c4194b" providerId="LiveId" clId="{7A3097EC-C95D-464A-B633-2B84C7561E18}" dt="2023-10-06T09:56:48.389" v="1156" actId="1076"/>
          <ac:picMkLst>
            <pc:docMk/>
            <pc:sldMk cId="2665105734" sldId="1055"/>
            <ac:picMk id="5" creationId="{9480634A-B495-BB28-A858-EFE247CA2DAC}"/>
          </ac:picMkLst>
        </pc:picChg>
        <pc:picChg chg="add mod">
          <ac:chgData name="di wang" userId="6c0d869067c4194b" providerId="LiveId" clId="{7A3097EC-C95D-464A-B633-2B84C7561E18}" dt="2023-10-12T14:16:20.951" v="3415"/>
          <ac:picMkLst>
            <pc:docMk/>
            <pc:sldMk cId="2665105734" sldId="1055"/>
            <ac:picMk id="9" creationId="{70453FEB-3AC1-C49B-AFE3-F8468053F070}"/>
          </ac:picMkLst>
        </pc:picChg>
        <pc:picChg chg="del">
          <ac:chgData name="di wang" userId="6c0d869067c4194b" providerId="LiveId" clId="{7A3097EC-C95D-464A-B633-2B84C7561E18}" dt="2023-10-12T06:54:08.387" v="2854" actId="478"/>
          <ac:picMkLst>
            <pc:docMk/>
            <pc:sldMk cId="2665105734" sldId="1055"/>
            <ac:picMk id="14" creationId="{2E64B3CD-C939-46D7-CC53-E66BA886B427}"/>
          </ac:picMkLst>
        </pc:picChg>
      </pc:sldChg>
      <pc:sldChg chg="addSp delSp modSp add mod">
        <pc:chgData name="di wang" userId="6c0d869067c4194b" providerId="LiveId" clId="{7A3097EC-C95D-464A-B633-2B84C7561E18}" dt="2023-10-12T14:20:25.972" v="3478" actId="20577"/>
        <pc:sldMkLst>
          <pc:docMk/>
          <pc:sldMk cId="837340197" sldId="1056"/>
        </pc:sldMkLst>
        <pc:spChg chg="add del mod">
          <ac:chgData name="di wang" userId="6c0d869067c4194b" providerId="LiveId" clId="{7A3097EC-C95D-464A-B633-2B84C7561E18}" dt="2023-10-06T09:55:49.884" v="1141" actId="478"/>
          <ac:spMkLst>
            <pc:docMk/>
            <pc:sldMk cId="837340197" sldId="1056"/>
            <ac:spMk id="5" creationId="{2542C3C1-5D1C-6A04-8BB5-7D9D99598DA9}"/>
          </ac:spMkLst>
        </pc:spChg>
        <pc:spChg chg="add mod">
          <ac:chgData name="di wang" userId="6c0d869067c4194b" providerId="LiveId" clId="{7A3097EC-C95D-464A-B633-2B84C7561E18}" dt="2023-10-12T06:49:19.111" v="2842" actId="14100"/>
          <ac:spMkLst>
            <pc:docMk/>
            <pc:sldMk cId="837340197" sldId="1056"/>
            <ac:spMk id="5" creationId="{89F6AF00-7E73-7FD9-1615-F0DAB10C0A5F}"/>
          </ac:spMkLst>
        </pc:spChg>
        <pc:spChg chg="mod">
          <ac:chgData name="di wang" userId="6c0d869067c4194b" providerId="LiveId" clId="{7A3097EC-C95D-464A-B633-2B84C7561E18}" dt="2023-10-12T14:20:25.972" v="3478" actId="20577"/>
          <ac:spMkLst>
            <pc:docMk/>
            <pc:sldMk cId="837340197" sldId="1056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12T06:49:33.959" v="2844" actId="1076"/>
          <ac:spMkLst>
            <pc:docMk/>
            <pc:sldMk cId="837340197" sldId="1056"/>
            <ac:spMk id="7" creationId="{0633E026-3BBA-C89B-DEF3-127882C54876}"/>
          </ac:spMkLst>
        </pc:spChg>
        <pc:spChg chg="add mod">
          <ac:chgData name="di wang" userId="6c0d869067c4194b" providerId="LiveId" clId="{7A3097EC-C95D-464A-B633-2B84C7561E18}" dt="2023-10-12T14:16:17.821" v="3414"/>
          <ac:spMkLst>
            <pc:docMk/>
            <pc:sldMk cId="837340197" sldId="1056"/>
            <ac:spMk id="9" creationId="{C0C6DBE6-533E-73DA-2D2D-F4C07D65C6F4}"/>
          </ac:spMkLst>
        </pc:spChg>
        <pc:spChg chg="mod">
          <ac:chgData name="di wang" userId="6c0d869067c4194b" providerId="LiveId" clId="{7A3097EC-C95D-464A-B633-2B84C7561E18}" dt="2023-10-06T09:54:49.237" v="1124" actId="20577"/>
          <ac:spMkLst>
            <pc:docMk/>
            <pc:sldMk cId="837340197" sldId="1056"/>
            <ac:spMk id="21" creationId="{00000000-0000-0000-0000-000000000000}"/>
          </ac:spMkLst>
        </pc:spChg>
        <pc:picChg chg="add mod">
          <ac:chgData name="di wang" userId="6c0d869067c4194b" providerId="LiveId" clId="{7A3097EC-C95D-464A-B633-2B84C7561E18}" dt="2023-10-06T09:55:56.091" v="1143" actId="1076"/>
          <ac:picMkLst>
            <pc:docMk/>
            <pc:sldMk cId="837340197" sldId="1056"/>
            <ac:picMk id="3" creationId="{3BFEAC23-5DB1-7C9F-2A44-15D4C33EC6AE}"/>
          </ac:picMkLst>
        </pc:picChg>
        <pc:picChg chg="add mod">
          <ac:chgData name="di wang" userId="6c0d869067c4194b" providerId="LiveId" clId="{7A3097EC-C95D-464A-B633-2B84C7561E18}" dt="2023-10-06T09:55:59.147" v="1144" actId="1076"/>
          <ac:picMkLst>
            <pc:docMk/>
            <pc:sldMk cId="837340197" sldId="1056"/>
            <ac:picMk id="4" creationId="{71A05952-3CCB-ECC0-487B-FF35CCB352D0}"/>
          </ac:picMkLst>
        </pc:picChg>
        <pc:picChg chg="add mod">
          <ac:chgData name="di wang" userId="6c0d869067c4194b" providerId="LiveId" clId="{7A3097EC-C95D-464A-B633-2B84C7561E18}" dt="2023-10-12T14:16:17.821" v="3414"/>
          <ac:picMkLst>
            <pc:docMk/>
            <pc:sldMk cId="837340197" sldId="1056"/>
            <ac:picMk id="8" creationId="{9671C87D-97D5-7B23-3890-7A2769F3A739}"/>
          </ac:picMkLst>
        </pc:picChg>
        <pc:picChg chg="del">
          <ac:chgData name="di wang" userId="6c0d869067c4194b" providerId="LiveId" clId="{7A3097EC-C95D-464A-B633-2B84C7561E18}" dt="2023-10-12T06:54:12.345" v="2855" actId="478"/>
          <ac:picMkLst>
            <pc:docMk/>
            <pc:sldMk cId="837340197" sldId="1056"/>
            <ac:picMk id="14" creationId="{2E64B3CD-C939-46D7-CC53-E66BA886B427}"/>
          </ac:picMkLst>
        </pc:picChg>
      </pc:sldChg>
      <pc:sldChg chg="addSp delSp modSp add mod">
        <pc:chgData name="di wang" userId="6c0d869067c4194b" providerId="LiveId" clId="{7A3097EC-C95D-464A-B633-2B84C7561E18}" dt="2023-10-12T14:20:08.112" v="3472" actId="20577"/>
        <pc:sldMkLst>
          <pc:docMk/>
          <pc:sldMk cId="503227340" sldId="1057"/>
        </pc:sldMkLst>
        <pc:spChg chg="add mod">
          <ac:chgData name="di wang" userId="6c0d869067c4194b" providerId="LiveId" clId="{7A3097EC-C95D-464A-B633-2B84C7561E18}" dt="2023-10-06T09:41:35.545" v="1090" actId="1076"/>
          <ac:spMkLst>
            <pc:docMk/>
            <pc:sldMk cId="503227340" sldId="1057"/>
            <ac:spMk id="5" creationId="{E09CFF8E-788E-ECE3-3F28-458CA180A9B2}"/>
          </ac:spMkLst>
        </pc:spChg>
        <pc:spChg chg="mod">
          <ac:chgData name="di wang" userId="6c0d869067c4194b" providerId="LiveId" clId="{7A3097EC-C95D-464A-B633-2B84C7561E18}" dt="2023-10-12T14:20:08.112" v="3472" actId="20577"/>
          <ac:spMkLst>
            <pc:docMk/>
            <pc:sldMk cId="503227340" sldId="1057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06T09:41:35.545" v="1090" actId="1076"/>
          <ac:spMkLst>
            <pc:docMk/>
            <pc:sldMk cId="503227340" sldId="1057"/>
            <ac:spMk id="7" creationId="{C85022CB-3AD5-C65D-C383-A93C347F89CC}"/>
          </ac:spMkLst>
        </pc:spChg>
        <pc:spChg chg="add mod">
          <ac:chgData name="di wang" userId="6c0d869067c4194b" providerId="LiveId" clId="{7A3097EC-C95D-464A-B633-2B84C7561E18}" dt="2023-10-12T14:16:04.258" v="3411"/>
          <ac:spMkLst>
            <pc:docMk/>
            <pc:sldMk cId="503227340" sldId="1057"/>
            <ac:spMk id="9" creationId="{8E846E70-7EA5-ECA0-7DF2-A97F528D8DB3}"/>
          </ac:spMkLst>
        </pc:spChg>
        <pc:spChg chg="mod">
          <ac:chgData name="di wang" userId="6c0d869067c4194b" providerId="LiveId" clId="{7A3097EC-C95D-464A-B633-2B84C7561E18}" dt="2023-10-06T09:39:03.635" v="1086" actId="20577"/>
          <ac:spMkLst>
            <pc:docMk/>
            <pc:sldMk cId="503227340" sldId="1057"/>
            <ac:spMk id="21" creationId="{00000000-0000-0000-0000-000000000000}"/>
          </ac:spMkLst>
        </pc:spChg>
        <pc:picChg chg="add mod">
          <ac:chgData name="di wang" userId="6c0d869067c4194b" providerId="LiveId" clId="{7A3097EC-C95D-464A-B633-2B84C7561E18}" dt="2023-10-06T09:41:35.545" v="1090" actId="1076"/>
          <ac:picMkLst>
            <pc:docMk/>
            <pc:sldMk cId="503227340" sldId="1057"/>
            <ac:picMk id="3" creationId="{5FA19238-FFA8-6666-62CF-2FCFCC711F66}"/>
          </ac:picMkLst>
        </pc:picChg>
        <pc:picChg chg="add mod">
          <ac:chgData name="di wang" userId="6c0d869067c4194b" providerId="LiveId" clId="{7A3097EC-C95D-464A-B633-2B84C7561E18}" dt="2023-10-06T09:41:43.264" v="1091" actId="1076"/>
          <ac:picMkLst>
            <pc:docMk/>
            <pc:sldMk cId="503227340" sldId="1057"/>
            <ac:picMk id="4" creationId="{4B284991-1B3B-5B9F-7C11-848D73F56895}"/>
          </ac:picMkLst>
        </pc:picChg>
        <pc:picChg chg="add mod">
          <ac:chgData name="di wang" userId="6c0d869067c4194b" providerId="LiveId" clId="{7A3097EC-C95D-464A-B633-2B84C7561E18}" dt="2023-10-12T14:16:04.258" v="3411"/>
          <ac:picMkLst>
            <pc:docMk/>
            <pc:sldMk cId="503227340" sldId="1057"/>
            <ac:picMk id="8" creationId="{1238CEBC-52D5-C05C-B09B-97C7D39E2E6B}"/>
          </ac:picMkLst>
        </pc:picChg>
        <pc:picChg chg="del">
          <ac:chgData name="di wang" userId="6c0d869067c4194b" providerId="LiveId" clId="{7A3097EC-C95D-464A-B633-2B84C7561E18}" dt="2023-10-12T06:54:22.587" v="2858" actId="478"/>
          <ac:picMkLst>
            <pc:docMk/>
            <pc:sldMk cId="503227340" sldId="1057"/>
            <ac:picMk id="14" creationId="{2E64B3CD-C939-46D7-CC53-E66BA886B427}"/>
          </ac:picMkLst>
        </pc:picChg>
      </pc:sldChg>
      <pc:sldChg chg="addSp delSp modSp add mod">
        <pc:chgData name="di wang" userId="6c0d869067c4194b" providerId="LiveId" clId="{7A3097EC-C95D-464A-B633-2B84C7561E18}" dt="2023-10-12T14:20:01.611" v="3470" actId="20577"/>
        <pc:sldMkLst>
          <pc:docMk/>
          <pc:sldMk cId="2242451767" sldId="1058"/>
        </pc:sldMkLst>
        <pc:spChg chg="add mod">
          <ac:chgData name="di wang" userId="6c0d869067c4194b" providerId="LiveId" clId="{7A3097EC-C95D-464A-B633-2B84C7561E18}" dt="2023-10-12T06:41:38.788" v="2832" actId="1076"/>
          <ac:spMkLst>
            <pc:docMk/>
            <pc:sldMk cId="2242451767" sldId="1058"/>
            <ac:spMk id="5" creationId="{816C6886-0E9E-19B9-25E9-B1B1EF29A40B}"/>
          </ac:spMkLst>
        </pc:spChg>
        <pc:spChg chg="mod">
          <ac:chgData name="di wang" userId="6c0d869067c4194b" providerId="LiveId" clId="{7A3097EC-C95D-464A-B633-2B84C7561E18}" dt="2023-10-12T14:20:01.611" v="3470" actId="20577"/>
          <ac:spMkLst>
            <pc:docMk/>
            <pc:sldMk cId="2242451767" sldId="1058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12T06:41:34.681" v="2831" actId="1076"/>
          <ac:spMkLst>
            <pc:docMk/>
            <pc:sldMk cId="2242451767" sldId="1058"/>
            <ac:spMk id="7" creationId="{547F2B46-BE4D-6A88-B317-BB74788F84DC}"/>
          </ac:spMkLst>
        </pc:spChg>
        <pc:spChg chg="add mod">
          <ac:chgData name="di wang" userId="6c0d869067c4194b" providerId="LiveId" clId="{7A3097EC-C95D-464A-B633-2B84C7561E18}" dt="2023-10-12T06:41:34.681" v="2831" actId="1076"/>
          <ac:spMkLst>
            <pc:docMk/>
            <pc:sldMk cId="2242451767" sldId="1058"/>
            <ac:spMk id="8" creationId="{187C4C3A-0A26-63D6-1C30-301D530596B2}"/>
          </ac:spMkLst>
        </pc:spChg>
        <pc:spChg chg="add del mod">
          <ac:chgData name="di wang" userId="6c0d869067c4194b" providerId="LiveId" clId="{7A3097EC-C95D-464A-B633-2B84C7561E18}" dt="2023-10-12T06:41:34.681" v="2831" actId="1076"/>
          <ac:spMkLst>
            <pc:docMk/>
            <pc:sldMk cId="2242451767" sldId="1058"/>
            <ac:spMk id="9" creationId="{BB8A69AD-C35C-42ED-F12A-524D7E3530F5}"/>
          </ac:spMkLst>
        </pc:spChg>
        <pc:spChg chg="add mod">
          <ac:chgData name="di wang" userId="6c0d869067c4194b" providerId="LiveId" clId="{7A3097EC-C95D-464A-B633-2B84C7561E18}" dt="2023-10-12T06:41:34.681" v="2831" actId="1076"/>
          <ac:spMkLst>
            <pc:docMk/>
            <pc:sldMk cId="2242451767" sldId="1058"/>
            <ac:spMk id="12" creationId="{56796355-3354-4FD5-BADC-387023D2D0D9}"/>
          </ac:spMkLst>
        </pc:spChg>
        <pc:spChg chg="add mod">
          <ac:chgData name="di wang" userId="6c0d869067c4194b" providerId="LiveId" clId="{7A3097EC-C95D-464A-B633-2B84C7561E18}" dt="2023-10-12T06:42:52.040" v="2836" actId="1076"/>
          <ac:spMkLst>
            <pc:docMk/>
            <pc:sldMk cId="2242451767" sldId="1058"/>
            <ac:spMk id="13" creationId="{89542C81-C621-C11F-97C5-A5D36BF2D9D4}"/>
          </ac:spMkLst>
        </pc:spChg>
        <pc:spChg chg="add mod">
          <ac:chgData name="di wang" userId="6c0d869067c4194b" providerId="LiveId" clId="{7A3097EC-C95D-464A-B633-2B84C7561E18}" dt="2023-10-12T14:16:01.113" v="3410"/>
          <ac:spMkLst>
            <pc:docMk/>
            <pc:sldMk cId="2242451767" sldId="1058"/>
            <ac:spMk id="16" creationId="{3B2426E2-C77B-1197-E5A2-AFAA32CD1B50}"/>
          </ac:spMkLst>
        </pc:spChg>
        <pc:spChg chg="mod">
          <ac:chgData name="di wang" userId="6c0d869067c4194b" providerId="LiveId" clId="{7A3097EC-C95D-464A-B633-2B84C7561E18}" dt="2023-10-06T09:36:44.651" v="1062" actId="20577"/>
          <ac:spMkLst>
            <pc:docMk/>
            <pc:sldMk cId="2242451767" sldId="1058"/>
            <ac:spMk id="21" creationId="{00000000-0000-0000-0000-000000000000}"/>
          </ac:spMkLst>
        </pc:spChg>
        <pc:picChg chg="add mod">
          <ac:chgData name="di wang" userId="6c0d869067c4194b" providerId="LiveId" clId="{7A3097EC-C95D-464A-B633-2B84C7561E18}" dt="2023-10-06T09:36:59.376" v="1066" actId="1076"/>
          <ac:picMkLst>
            <pc:docMk/>
            <pc:sldMk cId="2242451767" sldId="1058"/>
            <ac:picMk id="3" creationId="{6BA6D0CC-1770-1197-FF9C-38B27F35814E}"/>
          </ac:picMkLst>
        </pc:picChg>
        <pc:picChg chg="add mod">
          <ac:chgData name="di wang" userId="6c0d869067c4194b" providerId="LiveId" clId="{7A3097EC-C95D-464A-B633-2B84C7561E18}" dt="2023-10-06T09:36:52.173" v="1064" actId="1076"/>
          <ac:picMkLst>
            <pc:docMk/>
            <pc:sldMk cId="2242451767" sldId="1058"/>
            <ac:picMk id="4" creationId="{5B50077B-B9B7-5C94-BACD-73A24FDFB8DF}"/>
          </ac:picMkLst>
        </pc:picChg>
        <pc:picChg chg="add mod">
          <ac:chgData name="di wang" userId="6c0d869067c4194b" providerId="LiveId" clId="{7A3097EC-C95D-464A-B633-2B84C7561E18}" dt="2023-10-12T06:41:34.681" v="2831" actId="1076"/>
          <ac:picMkLst>
            <pc:docMk/>
            <pc:sldMk cId="2242451767" sldId="1058"/>
            <ac:picMk id="11" creationId="{BBEBAD43-588A-1E4D-E5F5-C12B078CC176}"/>
          </ac:picMkLst>
        </pc:picChg>
        <pc:picChg chg="del mod">
          <ac:chgData name="di wang" userId="6c0d869067c4194b" providerId="LiveId" clId="{7A3097EC-C95D-464A-B633-2B84C7561E18}" dt="2023-10-12T06:41:06.284" v="2829" actId="478"/>
          <ac:picMkLst>
            <pc:docMk/>
            <pc:sldMk cId="2242451767" sldId="1058"/>
            <ac:picMk id="14" creationId="{2E64B3CD-C939-46D7-CC53-E66BA886B427}"/>
          </ac:picMkLst>
        </pc:picChg>
        <pc:picChg chg="add mod">
          <ac:chgData name="di wang" userId="6c0d869067c4194b" providerId="LiveId" clId="{7A3097EC-C95D-464A-B633-2B84C7561E18}" dt="2023-10-12T14:16:01.113" v="3410"/>
          <ac:picMkLst>
            <pc:docMk/>
            <pc:sldMk cId="2242451767" sldId="1058"/>
            <ac:picMk id="15" creationId="{83BF2D06-CC06-20C2-17E8-DC184D052A23}"/>
          </ac:picMkLst>
        </pc:picChg>
      </pc:sldChg>
      <pc:sldChg chg="addSp delSp modSp add mod">
        <pc:chgData name="di wang" userId="6c0d869067c4194b" providerId="LiveId" clId="{7A3097EC-C95D-464A-B633-2B84C7561E18}" dt="2023-10-12T14:20:21.421" v="3476" actId="20577"/>
        <pc:sldMkLst>
          <pc:docMk/>
          <pc:sldMk cId="3971766327" sldId="1059"/>
        </pc:sldMkLst>
        <pc:spChg chg="add mod">
          <ac:chgData name="di wang" userId="6c0d869067c4194b" providerId="LiveId" clId="{7A3097EC-C95D-464A-B633-2B84C7561E18}" dt="2023-10-06T10:05:51.055" v="1199" actId="114"/>
          <ac:spMkLst>
            <pc:docMk/>
            <pc:sldMk cId="3971766327" sldId="1059"/>
            <ac:spMk id="3" creationId="{23CA5D68-5A19-FB49-99F8-EE5BFA23BB6A}"/>
          </ac:spMkLst>
        </pc:spChg>
        <pc:spChg chg="mod">
          <ac:chgData name="di wang" userId="6c0d869067c4194b" providerId="LiveId" clId="{7A3097EC-C95D-464A-B633-2B84C7561E18}" dt="2023-10-12T14:20:21.421" v="3476" actId="20577"/>
          <ac:spMkLst>
            <pc:docMk/>
            <pc:sldMk cId="3971766327" sldId="1059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06T09:52:27.539" v="1112" actId="1076"/>
          <ac:spMkLst>
            <pc:docMk/>
            <pc:sldMk cId="3971766327" sldId="1059"/>
            <ac:spMk id="9" creationId="{74AB0474-AB26-8116-4EF6-703490927CB1}"/>
          </ac:spMkLst>
        </pc:spChg>
        <pc:spChg chg="add mod">
          <ac:chgData name="di wang" userId="6c0d869067c4194b" providerId="LiveId" clId="{7A3097EC-C95D-464A-B633-2B84C7561E18}" dt="2023-10-06T09:52:27.539" v="1112" actId="1076"/>
          <ac:spMkLst>
            <pc:docMk/>
            <pc:sldMk cId="3971766327" sldId="1059"/>
            <ac:spMk id="11" creationId="{DB59C29D-6C0D-6AC5-94D3-728ED5215014}"/>
          </ac:spMkLst>
        </pc:spChg>
        <pc:spChg chg="add mod">
          <ac:chgData name="di wang" userId="6c0d869067c4194b" providerId="LiveId" clId="{7A3097EC-C95D-464A-B633-2B84C7561E18}" dt="2023-10-06T10:05:54.507" v="1200" actId="114"/>
          <ac:spMkLst>
            <pc:docMk/>
            <pc:sldMk cId="3971766327" sldId="1059"/>
            <ac:spMk id="17" creationId="{02FFD7D9-02FD-3B62-60A7-74FA6D454EFC}"/>
          </ac:spMkLst>
        </pc:spChg>
        <pc:spChg chg="add mod">
          <ac:chgData name="di wang" userId="6c0d869067c4194b" providerId="LiveId" clId="{7A3097EC-C95D-464A-B633-2B84C7561E18}" dt="2023-10-06T09:52:27.539" v="1112" actId="1076"/>
          <ac:spMkLst>
            <pc:docMk/>
            <pc:sldMk cId="3971766327" sldId="1059"/>
            <ac:spMk id="19" creationId="{93D3EBED-F0EB-884A-E917-CF3507B36311}"/>
          </ac:spMkLst>
        </pc:spChg>
        <pc:spChg chg="add mod">
          <ac:chgData name="di wang" userId="6c0d869067c4194b" providerId="LiveId" clId="{7A3097EC-C95D-464A-B633-2B84C7561E18}" dt="2023-10-12T14:16:11.867" v="3413"/>
          <ac:spMkLst>
            <pc:docMk/>
            <pc:sldMk cId="3971766327" sldId="1059"/>
            <ac:spMk id="22" creationId="{502D148B-3CC2-B9AC-A327-85C47FE01D7E}"/>
          </ac:spMkLst>
        </pc:spChg>
        <pc:picChg chg="add mod">
          <ac:chgData name="di wang" userId="6c0d869067c4194b" providerId="LiveId" clId="{7A3097EC-C95D-464A-B633-2B84C7561E18}" dt="2023-10-06T09:52:27.539" v="1112" actId="1076"/>
          <ac:picMkLst>
            <pc:docMk/>
            <pc:sldMk cId="3971766327" sldId="1059"/>
            <ac:picMk id="4" creationId="{753E05DD-9F54-D050-DD8D-BB4D1D7D96BD}"/>
          </ac:picMkLst>
        </pc:picChg>
        <pc:picChg chg="add mod">
          <ac:chgData name="di wang" userId="6c0d869067c4194b" providerId="LiveId" clId="{7A3097EC-C95D-464A-B633-2B84C7561E18}" dt="2023-10-06T09:52:27.539" v="1112" actId="1076"/>
          <ac:picMkLst>
            <pc:docMk/>
            <pc:sldMk cId="3971766327" sldId="1059"/>
            <ac:picMk id="5" creationId="{2986AA73-6362-B63E-BB01-040C862C9FCF}"/>
          </ac:picMkLst>
        </pc:picChg>
        <pc:picChg chg="add mod">
          <ac:chgData name="di wang" userId="6c0d869067c4194b" providerId="LiveId" clId="{7A3097EC-C95D-464A-B633-2B84C7561E18}" dt="2023-10-06T09:52:27.539" v="1112" actId="1076"/>
          <ac:picMkLst>
            <pc:docMk/>
            <pc:sldMk cId="3971766327" sldId="1059"/>
            <ac:picMk id="7" creationId="{B299185A-C7F4-2DEA-0B6F-EEBF7D9949B4}"/>
          </ac:picMkLst>
        </pc:picChg>
        <pc:picChg chg="add mod">
          <ac:chgData name="di wang" userId="6c0d869067c4194b" providerId="LiveId" clId="{7A3097EC-C95D-464A-B633-2B84C7561E18}" dt="2023-10-06T09:52:27.539" v="1112" actId="1076"/>
          <ac:picMkLst>
            <pc:docMk/>
            <pc:sldMk cId="3971766327" sldId="1059"/>
            <ac:picMk id="8" creationId="{41003AE0-A9CD-C0BC-BC1A-92A0E57E0752}"/>
          </ac:picMkLst>
        </pc:picChg>
        <pc:picChg chg="add mod">
          <ac:chgData name="di wang" userId="6c0d869067c4194b" providerId="LiveId" clId="{7A3097EC-C95D-464A-B633-2B84C7561E18}" dt="2023-10-06T09:52:27.539" v="1112" actId="1076"/>
          <ac:picMkLst>
            <pc:docMk/>
            <pc:sldMk cId="3971766327" sldId="1059"/>
            <ac:picMk id="12" creationId="{C9FD3697-8088-19A4-0A0A-03E19AC23A26}"/>
          </ac:picMkLst>
        </pc:picChg>
        <pc:picChg chg="add mod">
          <ac:chgData name="di wang" userId="6c0d869067c4194b" providerId="LiveId" clId="{7A3097EC-C95D-464A-B633-2B84C7561E18}" dt="2023-10-06T09:52:27.539" v="1112" actId="1076"/>
          <ac:picMkLst>
            <pc:docMk/>
            <pc:sldMk cId="3971766327" sldId="1059"/>
            <ac:picMk id="13" creationId="{63768141-363F-6E50-2B81-A71A2FC37EC9}"/>
          </ac:picMkLst>
        </pc:picChg>
        <pc:picChg chg="del">
          <ac:chgData name="di wang" userId="6c0d869067c4194b" providerId="LiveId" clId="{7A3097EC-C95D-464A-B633-2B84C7561E18}" dt="2023-10-12T06:54:15.749" v="2856" actId="478"/>
          <ac:picMkLst>
            <pc:docMk/>
            <pc:sldMk cId="3971766327" sldId="1059"/>
            <ac:picMk id="14" creationId="{2E64B3CD-C939-46D7-CC53-E66BA886B427}"/>
          </ac:picMkLst>
        </pc:picChg>
        <pc:picChg chg="add mod">
          <ac:chgData name="di wang" userId="6c0d869067c4194b" providerId="LiveId" clId="{7A3097EC-C95D-464A-B633-2B84C7561E18}" dt="2023-10-06T09:52:27.539" v="1112" actId="1076"/>
          <ac:picMkLst>
            <pc:docMk/>
            <pc:sldMk cId="3971766327" sldId="1059"/>
            <ac:picMk id="15" creationId="{FFC43C96-BAB2-57CF-0613-92F6E617CD63}"/>
          </ac:picMkLst>
        </pc:picChg>
        <pc:picChg chg="add mod">
          <ac:chgData name="di wang" userId="6c0d869067c4194b" providerId="LiveId" clId="{7A3097EC-C95D-464A-B633-2B84C7561E18}" dt="2023-10-06T09:52:27.539" v="1112" actId="1076"/>
          <ac:picMkLst>
            <pc:docMk/>
            <pc:sldMk cId="3971766327" sldId="1059"/>
            <ac:picMk id="16" creationId="{4BA897FD-1A06-73AC-89D2-FF962FBD6DB3}"/>
          </ac:picMkLst>
        </pc:picChg>
        <pc:picChg chg="add mod">
          <ac:chgData name="di wang" userId="6c0d869067c4194b" providerId="LiveId" clId="{7A3097EC-C95D-464A-B633-2B84C7561E18}" dt="2023-10-06T09:52:27.539" v="1112" actId="1076"/>
          <ac:picMkLst>
            <pc:docMk/>
            <pc:sldMk cId="3971766327" sldId="1059"/>
            <ac:picMk id="18" creationId="{2469C00C-2A88-0472-E020-02FBFC832847}"/>
          </ac:picMkLst>
        </pc:picChg>
        <pc:picChg chg="add mod">
          <ac:chgData name="di wang" userId="6c0d869067c4194b" providerId="LiveId" clId="{7A3097EC-C95D-464A-B633-2B84C7561E18}" dt="2023-10-12T14:16:11.867" v="3413"/>
          <ac:picMkLst>
            <pc:docMk/>
            <pc:sldMk cId="3971766327" sldId="1059"/>
            <ac:picMk id="20" creationId="{10516495-5391-FC72-1677-ADB1FB9A9C98}"/>
          </ac:picMkLst>
        </pc:picChg>
      </pc:sldChg>
      <pc:sldChg chg="addSp delSp modSp add mod">
        <pc:chgData name="di wang" userId="6c0d869067c4194b" providerId="LiveId" clId="{7A3097EC-C95D-464A-B633-2B84C7561E18}" dt="2023-10-12T14:20:13.893" v="3474" actId="20577"/>
        <pc:sldMkLst>
          <pc:docMk/>
          <pc:sldMk cId="574025578" sldId="1060"/>
        </pc:sldMkLst>
        <pc:spChg chg="add mod">
          <ac:chgData name="di wang" userId="6c0d869067c4194b" providerId="LiveId" clId="{7A3097EC-C95D-464A-B633-2B84C7561E18}" dt="2023-10-06T09:42:06.277" v="1092"/>
          <ac:spMkLst>
            <pc:docMk/>
            <pc:sldMk cId="574025578" sldId="1060"/>
            <ac:spMk id="5" creationId="{D074ED7A-CA77-DC3E-1B5C-CDB9234B02CE}"/>
          </ac:spMkLst>
        </pc:spChg>
        <pc:spChg chg="mod">
          <ac:chgData name="di wang" userId="6c0d869067c4194b" providerId="LiveId" clId="{7A3097EC-C95D-464A-B633-2B84C7561E18}" dt="2023-10-12T14:20:13.893" v="3474" actId="20577"/>
          <ac:spMkLst>
            <pc:docMk/>
            <pc:sldMk cId="574025578" sldId="1060"/>
            <ac:spMk id="6" creationId="{00000000-0000-0000-0000-000000000000}"/>
          </ac:spMkLst>
        </pc:spChg>
        <pc:spChg chg="add mod">
          <ac:chgData name="di wang" userId="6c0d869067c4194b" providerId="LiveId" clId="{7A3097EC-C95D-464A-B633-2B84C7561E18}" dt="2023-10-06T09:42:06.277" v="1092"/>
          <ac:spMkLst>
            <pc:docMk/>
            <pc:sldMk cId="574025578" sldId="1060"/>
            <ac:spMk id="7" creationId="{591FEDDF-9E18-1AF6-CE7C-8C5CBDECC2F1}"/>
          </ac:spMkLst>
        </pc:spChg>
        <pc:spChg chg="add mod">
          <ac:chgData name="di wang" userId="6c0d869067c4194b" providerId="LiveId" clId="{7A3097EC-C95D-464A-B633-2B84C7561E18}" dt="2023-10-12T14:16:08.386" v="3412"/>
          <ac:spMkLst>
            <pc:docMk/>
            <pc:sldMk cId="574025578" sldId="1060"/>
            <ac:spMk id="9" creationId="{62E384AF-B01B-1776-E12D-D0CC113139CB}"/>
          </ac:spMkLst>
        </pc:spChg>
        <pc:picChg chg="add mod">
          <ac:chgData name="di wang" userId="6c0d869067c4194b" providerId="LiveId" clId="{7A3097EC-C95D-464A-B633-2B84C7561E18}" dt="2023-10-06T09:42:06.277" v="1092"/>
          <ac:picMkLst>
            <pc:docMk/>
            <pc:sldMk cId="574025578" sldId="1060"/>
            <ac:picMk id="3" creationId="{FB0CF7E2-9232-8459-7DFA-FACEF5742AB4}"/>
          </ac:picMkLst>
        </pc:picChg>
        <pc:picChg chg="add mod">
          <ac:chgData name="di wang" userId="6c0d869067c4194b" providerId="LiveId" clId="{7A3097EC-C95D-464A-B633-2B84C7561E18}" dt="2023-10-06T09:42:06.277" v="1092"/>
          <ac:picMkLst>
            <pc:docMk/>
            <pc:sldMk cId="574025578" sldId="1060"/>
            <ac:picMk id="4" creationId="{2DABA59D-950D-0AA4-3D45-5F9E5DCF75FA}"/>
          </ac:picMkLst>
        </pc:picChg>
        <pc:picChg chg="add mod">
          <ac:chgData name="di wang" userId="6c0d869067c4194b" providerId="LiveId" clId="{7A3097EC-C95D-464A-B633-2B84C7561E18}" dt="2023-10-12T14:16:08.386" v="3412"/>
          <ac:picMkLst>
            <pc:docMk/>
            <pc:sldMk cId="574025578" sldId="1060"/>
            <ac:picMk id="8" creationId="{7C2DFF65-45F0-94F2-F84F-0E60EBF657EE}"/>
          </ac:picMkLst>
        </pc:picChg>
        <pc:picChg chg="del">
          <ac:chgData name="di wang" userId="6c0d869067c4194b" providerId="LiveId" clId="{7A3097EC-C95D-464A-B633-2B84C7561E18}" dt="2023-10-12T06:54:19.527" v="2857" actId="478"/>
          <ac:picMkLst>
            <pc:docMk/>
            <pc:sldMk cId="574025578" sldId="1060"/>
            <ac:picMk id="14" creationId="{2E64B3CD-C939-46D7-CC53-E66BA886B427}"/>
          </ac:picMkLst>
        </pc:picChg>
      </pc:sldChg>
      <pc:sldChg chg="addSp delSp modSp add mod">
        <pc:chgData name="di wang" userId="6c0d869067c4194b" providerId="LiveId" clId="{7A3097EC-C95D-464A-B633-2B84C7561E18}" dt="2023-10-12T14:20:39" v="3482" actId="20577"/>
        <pc:sldMkLst>
          <pc:docMk/>
          <pc:sldMk cId="1017032202" sldId="1061"/>
        </pc:sldMkLst>
        <pc:spChg chg="del">
          <ac:chgData name="di wang" userId="6c0d869067c4194b" providerId="LiveId" clId="{7A3097EC-C95D-464A-B633-2B84C7561E18}" dt="2023-10-06T11:36:37.044" v="1455" actId="478"/>
          <ac:spMkLst>
            <pc:docMk/>
            <pc:sldMk cId="1017032202" sldId="1061"/>
            <ac:spMk id="4" creationId="{F394C09D-3CCC-1977-5331-C83E77F74DE0}"/>
          </ac:spMkLst>
        </pc:spChg>
        <pc:spChg chg="mod">
          <ac:chgData name="di wang" userId="6c0d869067c4194b" providerId="LiveId" clId="{7A3097EC-C95D-464A-B633-2B84C7561E18}" dt="2023-10-12T14:20:39" v="3482" actId="20577"/>
          <ac:spMkLst>
            <pc:docMk/>
            <pc:sldMk cId="1017032202" sldId="1061"/>
            <ac:spMk id="6" creationId="{00000000-0000-0000-0000-000000000000}"/>
          </ac:spMkLst>
        </pc:spChg>
        <pc:spChg chg="del mod">
          <ac:chgData name="di wang" userId="6c0d869067c4194b" providerId="LiveId" clId="{7A3097EC-C95D-464A-B633-2B84C7561E18}" dt="2023-10-12T07:13:18.315" v="3253"/>
          <ac:spMkLst>
            <pc:docMk/>
            <pc:sldMk cId="1017032202" sldId="1061"/>
            <ac:spMk id="10" creationId="{0B0F4A77-18A6-6F88-7244-A4830B78EF44}"/>
          </ac:spMkLst>
        </pc:spChg>
        <pc:spChg chg="add mod">
          <ac:chgData name="di wang" userId="6c0d869067c4194b" providerId="LiveId" clId="{7A3097EC-C95D-464A-B633-2B84C7561E18}" dt="2023-10-12T07:04:32.919" v="3147" actId="255"/>
          <ac:spMkLst>
            <pc:docMk/>
            <pc:sldMk cId="1017032202" sldId="1061"/>
            <ac:spMk id="12" creationId="{CC34EDC6-6FA6-6CDF-FC0D-84D67AB14793}"/>
          </ac:spMkLst>
        </pc:spChg>
        <pc:spChg chg="add del mod">
          <ac:chgData name="di wang" userId="6c0d869067c4194b" providerId="LiveId" clId="{7A3097EC-C95D-464A-B633-2B84C7561E18}" dt="2023-10-12T07:06:13.293" v="3242" actId="478"/>
          <ac:spMkLst>
            <pc:docMk/>
            <pc:sldMk cId="1017032202" sldId="1061"/>
            <ac:spMk id="17" creationId="{4A6C4285-394E-9D7B-B46F-528F291C2747}"/>
          </ac:spMkLst>
        </pc:spChg>
        <pc:spChg chg="mod">
          <ac:chgData name="di wang" userId="6c0d869067c4194b" providerId="LiveId" clId="{7A3097EC-C95D-464A-B633-2B84C7561E18}" dt="2023-10-12T06:59:44.526" v="3003" actId="20577"/>
          <ac:spMkLst>
            <pc:docMk/>
            <pc:sldMk cId="1017032202" sldId="1061"/>
            <ac:spMk id="21" creationId="{00000000-0000-0000-0000-000000000000}"/>
          </ac:spMkLst>
        </pc:spChg>
        <pc:spChg chg="add mod">
          <ac:chgData name="di wang" userId="6c0d869067c4194b" providerId="LiveId" clId="{7A3097EC-C95D-464A-B633-2B84C7561E18}" dt="2023-10-12T07:06:20.347" v="3245" actId="1076"/>
          <ac:spMkLst>
            <pc:docMk/>
            <pc:sldMk cId="1017032202" sldId="1061"/>
            <ac:spMk id="33" creationId="{86B576F1-7017-2444-562A-8BC5190C20D5}"/>
          </ac:spMkLst>
        </pc:spChg>
        <pc:spChg chg="add mod">
          <ac:chgData name="di wang" userId="6c0d869067c4194b" providerId="LiveId" clId="{7A3097EC-C95D-464A-B633-2B84C7561E18}" dt="2023-10-12T14:16:24.321" v="3416"/>
          <ac:spMkLst>
            <pc:docMk/>
            <pc:sldMk cId="1017032202" sldId="1061"/>
            <ac:spMk id="35" creationId="{783C64FD-781A-CA50-0989-795402CF677F}"/>
          </ac:spMkLst>
        </pc:spChg>
        <pc:picChg chg="del">
          <ac:chgData name="di wang" userId="6c0d869067c4194b" providerId="LiveId" clId="{7A3097EC-C95D-464A-B633-2B84C7561E18}" dt="2023-10-06T11:36:35.137" v="1454" actId="478"/>
          <ac:picMkLst>
            <pc:docMk/>
            <pc:sldMk cId="1017032202" sldId="1061"/>
            <ac:picMk id="3" creationId="{D2C43D26-7FF2-2A31-534E-FAE89DAB3A7C}"/>
          </ac:picMkLst>
        </pc:picChg>
        <pc:picChg chg="del mod ord replST">
          <ac:chgData name="di wang" userId="6c0d869067c4194b" providerId="LiveId" clId="{7A3097EC-C95D-464A-B633-2B84C7561E18}" dt="2023-10-12T06:59:05.268" v="2953" actId="478"/>
          <ac:picMkLst>
            <pc:docMk/>
            <pc:sldMk cId="1017032202" sldId="1061"/>
            <ac:picMk id="4" creationId="{B7CE1612-EFB8-6AEB-4C7F-68E01DD52BB5}"/>
          </ac:picMkLst>
        </pc:picChg>
        <pc:picChg chg="del">
          <ac:chgData name="di wang" userId="6c0d869067c4194b" providerId="LiveId" clId="{7A3097EC-C95D-464A-B633-2B84C7561E18}" dt="2023-10-06T11:36:38.002" v="1456" actId="478"/>
          <ac:picMkLst>
            <pc:docMk/>
            <pc:sldMk cId="1017032202" sldId="1061"/>
            <ac:picMk id="5" creationId="{9480634A-B495-BB28-A858-EFE247CA2DAC}"/>
          </ac:picMkLst>
        </pc:picChg>
        <pc:picChg chg="add mod">
          <ac:chgData name="di wang" userId="6c0d869067c4194b" providerId="LiveId" clId="{7A3097EC-C95D-464A-B633-2B84C7561E18}" dt="2023-10-12T06:59:49.187" v="3004" actId="1076"/>
          <ac:picMkLst>
            <pc:docMk/>
            <pc:sldMk cId="1017032202" sldId="1061"/>
            <ac:picMk id="7" creationId="{18E69140-C8C4-A5EE-3870-DD117986BA36}"/>
          </ac:picMkLst>
        </pc:picChg>
        <pc:picChg chg="add mod">
          <ac:chgData name="di wang" userId="6c0d869067c4194b" providerId="LiveId" clId="{7A3097EC-C95D-464A-B633-2B84C7561E18}" dt="2023-10-12T06:59:52.419" v="3005" actId="1076"/>
          <ac:picMkLst>
            <pc:docMk/>
            <pc:sldMk cId="1017032202" sldId="1061"/>
            <ac:picMk id="8" creationId="{3B3F6B07-4DA4-7D67-EA18-048A6B5AAE04}"/>
          </ac:picMkLst>
        </pc:picChg>
        <pc:picChg chg="add del mod">
          <ac:chgData name="di wang" userId="6c0d869067c4194b" providerId="LiveId" clId="{7A3097EC-C95D-464A-B633-2B84C7561E18}" dt="2023-10-12T06:59:27.242" v="2988" actId="478"/>
          <ac:picMkLst>
            <pc:docMk/>
            <pc:sldMk cId="1017032202" sldId="1061"/>
            <ac:picMk id="9" creationId="{4B694F31-0C0B-34C2-A192-FABE02218662}"/>
          </ac:picMkLst>
        </pc:picChg>
        <pc:picChg chg="add del mod">
          <ac:chgData name="di wang" userId="6c0d869067c4194b" providerId="LiveId" clId="{7A3097EC-C95D-464A-B633-2B84C7561E18}" dt="2023-10-12T06:58:23.286" v="2917" actId="478"/>
          <ac:picMkLst>
            <pc:docMk/>
            <pc:sldMk cId="1017032202" sldId="1061"/>
            <ac:picMk id="11" creationId="{C6D93983-113F-E6B2-C44F-2401B9954296}"/>
          </ac:picMkLst>
        </pc:picChg>
        <pc:picChg chg="add mod">
          <ac:chgData name="di wang" userId="6c0d869067c4194b" providerId="LiveId" clId="{7A3097EC-C95D-464A-B633-2B84C7561E18}" dt="2023-10-12T07:00:41.176" v="3009" actId="1076"/>
          <ac:picMkLst>
            <pc:docMk/>
            <pc:sldMk cId="1017032202" sldId="1061"/>
            <ac:picMk id="13" creationId="{35061BF5-EC1D-DAD9-6124-AAFA89F776FE}"/>
          </ac:picMkLst>
        </pc:picChg>
        <pc:picChg chg="del">
          <ac:chgData name="di wang" userId="6c0d869067c4194b" providerId="LiveId" clId="{7A3097EC-C95D-464A-B633-2B84C7561E18}" dt="2023-10-12T06:54:04.642" v="2853" actId="478"/>
          <ac:picMkLst>
            <pc:docMk/>
            <pc:sldMk cId="1017032202" sldId="1061"/>
            <ac:picMk id="14" creationId="{2E64B3CD-C939-46D7-CC53-E66BA886B427}"/>
          </ac:picMkLst>
        </pc:picChg>
        <pc:picChg chg="add del mod">
          <ac:chgData name="di wang" userId="6c0d869067c4194b" providerId="LiveId" clId="{7A3097EC-C95D-464A-B633-2B84C7561E18}" dt="2023-10-12T07:06:14.274" v="3243" actId="478"/>
          <ac:picMkLst>
            <pc:docMk/>
            <pc:sldMk cId="1017032202" sldId="1061"/>
            <ac:picMk id="16" creationId="{A5ABE3EF-B194-EA93-1E6D-BED009FB029B}"/>
          </ac:picMkLst>
        </pc:picChg>
        <pc:picChg chg="mod ord replST">
          <ac:chgData name="di wang" userId="6c0d869067c4194b" providerId="LiveId" clId="{7A3097EC-C95D-464A-B633-2B84C7561E18}" dt="2023-10-12T07:04:33.935" v="3149" actId="14100"/>
          <ac:picMkLst>
            <pc:docMk/>
            <pc:sldMk cId="1017032202" sldId="1061"/>
            <ac:picMk id="18" creationId="{52E54986-01B6-03E1-C59C-9EFBDC41951B}"/>
          </ac:picMkLst>
        </pc:picChg>
        <pc:picChg chg="mod ord replST">
          <ac:chgData name="di wang" userId="6c0d869067c4194b" providerId="LiveId" clId="{7A3097EC-C95D-464A-B633-2B84C7561E18}" dt="2023-10-12T07:04:34.380" v="3150" actId="14100"/>
          <ac:picMkLst>
            <pc:docMk/>
            <pc:sldMk cId="1017032202" sldId="1061"/>
            <ac:picMk id="20" creationId="{0F451789-5487-BD89-B313-50AD3751C3DE}"/>
          </ac:picMkLst>
        </pc:picChg>
        <pc:picChg chg="add del mod">
          <ac:chgData name="di wang" userId="6c0d869067c4194b" providerId="LiveId" clId="{7A3097EC-C95D-464A-B633-2B84C7561E18}" dt="2023-10-12T07:03:49.517" v="3107" actId="478"/>
          <ac:picMkLst>
            <pc:docMk/>
            <pc:sldMk cId="1017032202" sldId="1061"/>
            <ac:picMk id="22" creationId="{FF98975C-C74E-BCDB-D605-83EA4C2F200A}"/>
          </ac:picMkLst>
        </pc:picChg>
        <pc:picChg chg="add del mod ord replST">
          <ac:chgData name="di wang" userId="6c0d869067c4194b" providerId="LiveId" clId="{7A3097EC-C95D-464A-B633-2B84C7561E18}" dt="2023-10-12T07:04:52.212" v="3206" actId="478"/>
          <ac:picMkLst>
            <pc:docMk/>
            <pc:sldMk cId="1017032202" sldId="1061"/>
            <ac:picMk id="24" creationId="{C8815D2C-1EEC-3685-E228-95EF18A4ADC8}"/>
          </ac:picMkLst>
        </pc:picChg>
        <pc:picChg chg="del mod ord replST delST">
          <ac:chgData name="di wang" userId="6c0d869067c4194b" providerId="LiveId" clId="{7A3097EC-C95D-464A-B633-2B84C7561E18}" dt="2023-10-12T07:04:34.892" v="3179"/>
          <ac:picMkLst>
            <pc:docMk/>
            <pc:sldMk cId="1017032202" sldId="1061"/>
            <ac:picMk id="26" creationId="{94317EF8-0C4C-9BB2-7218-6E660248CDE3}"/>
          </ac:picMkLst>
        </pc:picChg>
        <pc:picChg chg="mod ord replST">
          <ac:chgData name="di wang" userId="6c0d869067c4194b" providerId="LiveId" clId="{7A3097EC-C95D-464A-B633-2B84C7561E18}" dt="2023-10-12T07:04:52.212" v="3208" actId="962"/>
          <ac:picMkLst>
            <pc:docMk/>
            <pc:sldMk cId="1017032202" sldId="1061"/>
            <ac:picMk id="28" creationId="{A4721C0D-B5DD-21F6-D6CA-C88007207269}"/>
          </ac:picMkLst>
        </pc:picChg>
        <pc:picChg chg="add del mod">
          <ac:chgData name="di wang" userId="6c0d869067c4194b" providerId="LiveId" clId="{7A3097EC-C95D-464A-B633-2B84C7561E18}" dt="2023-10-12T07:05:25.098" v="3235" actId="478"/>
          <ac:picMkLst>
            <pc:docMk/>
            <pc:sldMk cId="1017032202" sldId="1061"/>
            <ac:picMk id="29" creationId="{E20F4AA2-0642-8DD7-0577-93673A42F8AC}"/>
          </ac:picMkLst>
        </pc:picChg>
        <pc:picChg chg="mod ord replST">
          <ac:chgData name="di wang" userId="6c0d869067c4194b" providerId="LiveId" clId="{7A3097EC-C95D-464A-B633-2B84C7561E18}" dt="2023-10-12T07:05:54.016" v="3241" actId="1076"/>
          <ac:picMkLst>
            <pc:docMk/>
            <pc:sldMk cId="1017032202" sldId="1061"/>
            <ac:picMk id="31" creationId="{15E58C72-43A5-2BDD-5FC0-4CEC9D393937}"/>
          </ac:picMkLst>
        </pc:picChg>
        <pc:picChg chg="add mod">
          <ac:chgData name="di wang" userId="6c0d869067c4194b" providerId="LiveId" clId="{7A3097EC-C95D-464A-B633-2B84C7561E18}" dt="2023-10-12T07:06:20.347" v="3245" actId="1076"/>
          <ac:picMkLst>
            <pc:docMk/>
            <pc:sldMk cId="1017032202" sldId="1061"/>
            <ac:picMk id="32" creationId="{61F501CE-C8D5-3F14-2C7F-882AB9E3ECD0}"/>
          </ac:picMkLst>
        </pc:picChg>
        <pc:picChg chg="add mod">
          <ac:chgData name="di wang" userId="6c0d869067c4194b" providerId="LiveId" clId="{7A3097EC-C95D-464A-B633-2B84C7561E18}" dt="2023-10-12T14:16:24.321" v="3416"/>
          <ac:picMkLst>
            <pc:docMk/>
            <pc:sldMk cId="1017032202" sldId="1061"/>
            <ac:picMk id="34" creationId="{06BA1BE1-07D6-372A-F9FC-2DFC8968EB80}"/>
          </ac:picMkLst>
        </pc:picChg>
        <pc:cxnChg chg="add del mod">
          <ac:chgData name="di wang" userId="6c0d869067c4194b" providerId="LiveId" clId="{7A3097EC-C95D-464A-B633-2B84C7561E18}" dt="2023-10-12T06:57:51.876" v="2885" actId="478"/>
          <ac:cxnSpMkLst>
            <pc:docMk/>
            <pc:sldMk cId="1017032202" sldId="1061"/>
            <ac:cxnSpMk id="15" creationId="{59B67C6B-57EA-ECD2-AD5F-64E433664255}"/>
          </ac:cxnSpMkLst>
        </pc:cxnChg>
      </pc:sldChg>
      <pc:sldChg chg="addSp modSp add del mod">
        <pc:chgData name="di wang" userId="6c0d869067c4194b" providerId="LiveId" clId="{7A3097EC-C95D-464A-B633-2B84C7561E18}" dt="2023-10-12T06:53:43.959" v="2849" actId="2696"/>
        <pc:sldMkLst>
          <pc:docMk/>
          <pc:sldMk cId="1550117079" sldId="1062"/>
        </pc:sldMkLst>
        <pc:spChg chg="mod">
          <ac:chgData name="di wang" userId="6c0d869067c4194b" providerId="LiveId" clId="{7A3097EC-C95D-464A-B633-2B84C7561E18}" dt="2023-10-12T06:25:15.377" v="2816" actId="20577"/>
          <ac:spMkLst>
            <pc:docMk/>
            <pc:sldMk cId="1550117079" sldId="1062"/>
            <ac:spMk id="6" creationId="{00000000-0000-0000-0000-000000000000}"/>
          </ac:spMkLst>
        </pc:spChg>
        <pc:spChg chg="mod">
          <ac:chgData name="di wang" userId="6c0d869067c4194b" providerId="LiveId" clId="{7A3097EC-C95D-464A-B633-2B84C7561E18}" dt="2023-10-06T11:42:33.247" v="1482" actId="20577"/>
          <ac:spMkLst>
            <pc:docMk/>
            <pc:sldMk cId="1550117079" sldId="1062"/>
            <ac:spMk id="21" creationId="{00000000-0000-0000-0000-000000000000}"/>
          </ac:spMkLst>
        </pc:spChg>
        <pc:picChg chg="add mod">
          <ac:chgData name="di wang" userId="6c0d869067c4194b" providerId="LiveId" clId="{7A3097EC-C95D-464A-B633-2B84C7561E18}" dt="2023-10-06T11:44:39.351" v="1530" actId="1076"/>
          <ac:picMkLst>
            <pc:docMk/>
            <pc:sldMk cId="1550117079" sldId="1062"/>
            <ac:picMk id="3" creationId="{55B99C68-0198-3F16-D5DC-07DC2D9A2EE2}"/>
          </ac:picMkLst>
        </pc:picChg>
        <pc:picChg chg="add mod">
          <ac:chgData name="di wang" userId="6c0d869067c4194b" providerId="LiveId" clId="{7A3097EC-C95D-464A-B633-2B84C7561E18}" dt="2023-10-06T11:44:39.351" v="1530" actId="1076"/>
          <ac:picMkLst>
            <pc:docMk/>
            <pc:sldMk cId="1550117079" sldId="1062"/>
            <ac:picMk id="4" creationId="{2CC8BB60-C13C-5600-18E4-83D9EA55643A}"/>
          </ac:picMkLst>
        </pc:picChg>
        <pc:picChg chg="add mod">
          <ac:chgData name="di wang" userId="6c0d869067c4194b" providerId="LiveId" clId="{7A3097EC-C95D-464A-B633-2B84C7561E18}" dt="2023-10-06T11:44:33.016" v="1529" actId="1076"/>
          <ac:picMkLst>
            <pc:docMk/>
            <pc:sldMk cId="1550117079" sldId="1062"/>
            <ac:picMk id="5" creationId="{DB67D5B2-1583-8D1A-78DD-BAD2A9A93C6E}"/>
          </ac:picMkLst>
        </pc:picChg>
        <pc:picChg chg="add mod">
          <ac:chgData name="di wang" userId="6c0d869067c4194b" providerId="LiveId" clId="{7A3097EC-C95D-464A-B633-2B84C7561E18}" dt="2023-10-06T11:44:48.396" v="1532" actId="1076"/>
          <ac:picMkLst>
            <pc:docMk/>
            <pc:sldMk cId="1550117079" sldId="1062"/>
            <ac:picMk id="7" creationId="{2DC1386D-5257-3705-405A-FDDA0FF38822}"/>
          </ac:picMkLst>
        </pc:picChg>
        <pc:picChg chg="add mod">
          <ac:chgData name="di wang" userId="6c0d869067c4194b" providerId="LiveId" clId="{7A3097EC-C95D-464A-B633-2B84C7561E18}" dt="2023-10-06T11:44:51.682" v="1533" actId="1076"/>
          <ac:picMkLst>
            <pc:docMk/>
            <pc:sldMk cId="1550117079" sldId="1062"/>
            <ac:picMk id="8" creationId="{3993F45D-7C1D-D50F-A665-339889BAE924}"/>
          </ac:picMkLst>
        </pc:picChg>
        <pc:picChg chg="add mod">
          <ac:chgData name="di wang" userId="6c0d869067c4194b" providerId="LiveId" clId="{7A3097EC-C95D-464A-B633-2B84C7561E18}" dt="2023-10-06T11:44:43.017" v="1531" actId="1076"/>
          <ac:picMkLst>
            <pc:docMk/>
            <pc:sldMk cId="1550117079" sldId="1062"/>
            <ac:picMk id="9" creationId="{1D89531C-F07C-4CD6-439B-9C94D0E18D49}"/>
          </ac:picMkLst>
        </pc:picChg>
        <pc:cxnChg chg="add mod">
          <ac:chgData name="di wang" userId="6c0d869067c4194b" providerId="LiveId" clId="{7A3097EC-C95D-464A-B633-2B84C7561E18}" dt="2023-10-06T11:44:30.023" v="1528" actId="1076"/>
          <ac:cxnSpMkLst>
            <pc:docMk/>
            <pc:sldMk cId="1550117079" sldId="1062"/>
            <ac:cxnSpMk id="11" creationId="{64D518C5-590B-EF0D-B3B0-FD9ED5B0F1E5}"/>
          </ac:cxnSpMkLst>
        </pc:cxnChg>
      </pc:sldChg>
      <pc:sldChg chg="addSp delSp modSp add del mod">
        <pc:chgData name="di wang" userId="6c0d869067c4194b" providerId="LiveId" clId="{7A3097EC-C95D-464A-B633-2B84C7561E18}" dt="2023-10-12T07:06:31.952" v="3246" actId="2696"/>
        <pc:sldMkLst>
          <pc:docMk/>
          <pc:sldMk cId="940456886" sldId="1063"/>
        </pc:sldMkLst>
        <pc:spChg chg="mod">
          <ac:chgData name="di wang" userId="6c0d869067c4194b" providerId="LiveId" clId="{7A3097EC-C95D-464A-B633-2B84C7561E18}" dt="2023-10-12T06:53:49.896" v="2851" actId="20577"/>
          <ac:spMkLst>
            <pc:docMk/>
            <pc:sldMk cId="940456886" sldId="1063"/>
            <ac:spMk id="6" creationId="{00000000-0000-0000-0000-000000000000}"/>
          </ac:spMkLst>
        </pc:spChg>
        <pc:spChg chg="add del mod">
          <ac:chgData name="di wang" userId="6c0d869067c4194b" providerId="LiveId" clId="{7A3097EC-C95D-464A-B633-2B84C7561E18}" dt="2023-10-12T07:01:32.431" v="3073" actId="478"/>
          <ac:spMkLst>
            <pc:docMk/>
            <pc:sldMk cId="940456886" sldId="1063"/>
            <ac:spMk id="7" creationId="{4053B9DA-3017-96A0-25B5-C78DF6F43F6A}"/>
          </ac:spMkLst>
        </pc:spChg>
        <pc:spChg chg="add mod">
          <ac:chgData name="di wang" userId="6c0d869067c4194b" providerId="LiveId" clId="{7A3097EC-C95D-464A-B633-2B84C7561E18}" dt="2023-10-06T11:45:18.921" v="1535" actId="1076"/>
          <ac:spMkLst>
            <pc:docMk/>
            <pc:sldMk cId="940456886" sldId="1063"/>
            <ac:spMk id="8" creationId="{662DD952-6879-F25A-C766-B156C98DB16B}"/>
          </ac:spMkLst>
        </pc:spChg>
        <pc:spChg chg="mod">
          <ac:chgData name="di wang" userId="6c0d869067c4194b" providerId="LiveId" clId="{7A3097EC-C95D-464A-B633-2B84C7561E18}" dt="2023-10-06T12:33:06.366" v="2158"/>
          <ac:spMkLst>
            <pc:docMk/>
            <pc:sldMk cId="940456886" sldId="1063"/>
            <ac:spMk id="21" creationId="{00000000-0000-0000-0000-000000000000}"/>
          </ac:spMkLst>
        </pc:spChg>
        <pc:picChg chg="add del mod">
          <ac:chgData name="di wang" userId="6c0d869067c4194b" providerId="LiveId" clId="{7A3097EC-C95D-464A-B633-2B84C7561E18}" dt="2023-10-12T07:01:31.918" v="3072"/>
          <ac:picMkLst>
            <pc:docMk/>
            <pc:sldMk cId="940456886" sldId="1063"/>
            <ac:picMk id="3" creationId="{F6EC7943-6065-79D3-2C06-1E15D80C1A5A}"/>
          </ac:picMkLst>
        </pc:picChg>
        <pc:picChg chg="add mod">
          <ac:chgData name="di wang" userId="6c0d869067c4194b" providerId="LiveId" clId="{7A3097EC-C95D-464A-B633-2B84C7561E18}" dt="2023-10-06T11:45:18.921" v="1535" actId="1076"/>
          <ac:picMkLst>
            <pc:docMk/>
            <pc:sldMk cId="940456886" sldId="1063"/>
            <ac:picMk id="4" creationId="{43806322-217E-C73B-5A5A-8AD7B44A3B13}"/>
          </ac:picMkLst>
        </pc:picChg>
        <pc:picChg chg="add del mod">
          <ac:chgData name="di wang" userId="6c0d869067c4194b" providerId="LiveId" clId="{7A3097EC-C95D-464A-B633-2B84C7561E18}" dt="2023-10-12T07:01:32.970" v="3074" actId="478"/>
          <ac:picMkLst>
            <pc:docMk/>
            <pc:sldMk cId="940456886" sldId="1063"/>
            <ac:picMk id="5" creationId="{6695117B-D020-22F2-660A-012F78F074EA}"/>
          </ac:picMkLst>
        </pc:picChg>
        <pc:picChg chg="del mod ord replST delST">
          <ac:chgData name="di wang" userId="6c0d869067c4194b" providerId="LiveId" clId="{7A3097EC-C95D-464A-B633-2B84C7561E18}" dt="2023-10-12T07:01:31.918" v="3072"/>
          <ac:picMkLst>
            <pc:docMk/>
            <pc:sldMk cId="940456886" sldId="1063"/>
            <ac:picMk id="11" creationId="{4B10F534-F45D-AEF5-2A72-68AE4A6B8057}"/>
          </ac:picMkLst>
        </pc:picChg>
        <pc:picChg chg="add del mod ord replST delST">
          <ac:chgData name="di wang" userId="6c0d869067c4194b" providerId="LiveId" clId="{7A3097EC-C95D-464A-B633-2B84C7561E18}" dt="2023-10-06T12:33:06.366" v="2158"/>
          <ac:picMkLst>
            <pc:docMk/>
            <pc:sldMk cId="940456886" sldId="1063"/>
            <ac:picMk id="11" creationId="{BC6D74EB-27D5-BA06-4AAD-152CADA2DFDE}"/>
          </ac:picMkLst>
        </pc:picChg>
        <pc:picChg chg="add del mod ord replST delST">
          <ac:chgData name="di wang" userId="6c0d869067c4194b" providerId="LiveId" clId="{7A3097EC-C95D-464A-B633-2B84C7561E18}" dt="2023-10-06T12:33:05.638" v="2125"/>
          <ac:picMkLst>
            <pc:docMk/>
            <pc:sldMk cId="940456886" sldId="1063"/>
            <ac:picMk id="13" creationId="{A80C0A81-8E67-7245-B5D1-A0F4530BAED9}"/>
          </ac:picMkLst>
        </pc:picChg>
        <pc:picChg chg="del">
          <ac:chgData name="di wang" userId="6c0d869067c4194b" providerId="LiveId" clId="{7A3097EC-C95D-464A-B633-2B84C7561E18}" dt="2023-10-12T06:54:00.686" v="2852" actId="478"/>
          <ac:picMkLst>
            <pc:docMk/>
            <pc:sldMk cId="940456886" sldId="1063"/>
            <ac:picMk id="14" creationId="{2E64B3CD-C939-46D7-CC53-E66BA886B427}"/>
          </ac:picMkLst>
        </pc:picChg>
        <pc:picChg chg="del mod ord replST delST">
          <ac:chgData name="di wang" userId="6c0d869067c4194b" providerId="LiveId" clId="{7A3097EC-C95D-464A-B633-2B84C7561E18}" dt="2023-10-06T12:33:04.812" v="2094"/>
          <ac:picMkLst>
            <pc:docMk/>
            <pc:sldMk cId="940456886" sldId="1063"/>
            <ac:picMk id="16" creationId="{F2DBB045-2B69-0A72-C383-34B107D61979}"/>
          </ac:picMkLst>
        </pc:picChg>
        <pc:picChg chg="del mod ord replST delST">
          <ac:chgData name="di wang" userId="6c0d869067c4194b" providerId="LiveId" clId="{7A3097EC-C95D-464A-B633-2B84C7561E18}" dt="2023-10-06T12:33:04.125" v="2063"/>
          <ac:picMkLst>
            <pc:docMk/>
            <pc:sldMk cId="940456886" sldId="1063"/>
            <ac:picMk id="18" creationId="{C66760EA-5574-167C-7932-3702018ECEDD}"/>
          </ac:picMkLst>
        </pc:picChg>
      </pc:sldChg>
      <pc:sldChg chg="addSp delSp modSp add mod">
        <pc:chgData name="di wang" userId="6c0d869067c4194b" providerId="LiveId" clId="{7A3097EC-C95D-464A-B633-2B84C7561E18}" dt="2023-10-12T14:22:48.463" v="3496" actId="1076"/>
        <pc:sldMkLst>
          <pc:docMk/>
          <pc:sldMk cId="349626122" sldId="1064"/>
        </pc:sldMkLst>
        <pc:spChg chg="del">
          <ac:chgData name="di wang" userId="6c0d869067c4194b" providerId="LiveId" clId="{7A3097EC-C95D-464A-B633-2B84C7561E18}" dt="2023-10-12T05:20:13.340" v="2174" actId="478"/>
          <ac:spMkLst>
            <pc:docMk/>
            <pc:sldMk cId="349626122" sldId="1064"/>
            <ac:spMk id="4" creationId="{822E9D2F-6E73-FE90-30EF-AC4BC94AEED7}"/>
          </ac:spMkLst>
        </pc:spChg>
        <pc:spChg chg="del">
          <ac:chgData name="di wang" userId="6c0d869067c4194b" providerId="LiveId" clId="{7A3097EC-C95D-464A-B633-2B84C7561E18}" dt="2023-10-12T05:20:12.510" v="2173" actId="478"/>
          <ac:spMkLst>
            <pc:docMk/>
            <pc:sldMk cId="349626122" sldId="1064"/>
            <ac:spMk id="5" creationId="{09A60DA4-1823-4937-C3A1-CF1477A15710}"/>
          </ac:spMkLst>
        </pc:spChg>
        <pc:spChg chg="mod">
          <ac:chgData name="di wang" userId="6c0d869067c4194b" providerId="LiveId" clId="{7A3097EC-C95D-464A-B633-2B84C7561E18}" dt="2023-10-12T14:22:48.463" v="3496" actId="1076"/>
          <ac:spMkLst>
            <pc:docMk/>
            <pc:sldMk cId="349626122" sldId="1064"/>
            <ac:spMk id="6" creationId="{00000000-0000-0000-0000-000000000000}"/>
          </ac:spMkLst>
        </pc:spChg>
        <pc:spChg chg="del">
          <ac:chgData name="di wang" userId="6c0d869067c4194b" providerId="LiveId" clId="{7A3097EC-C95D-464A-B633-2B84C7561E18}" dt="2023-10-12T05:20:14.829" v="2176" actId="478"/>
          <ac:spMkLst>
            <pc:docMk/>
            <pc:sldMk cId="349626122" sldId="1064"/>
            <ac:spMk id="8" creationId="{2571D638-C8E6-9B28-6D2D-801E25C4F9D4}"/>
          </ac:spMkLst>
        </pc:spChg>
        <pc:spChg chg="add mod">
          <ac:chgData name="di wang" userId="6c0d869067c4194b" providerId="LiveId" clId="{7A3097EC-C95D-464A-B633-2B84C7561E18}" dt="2023-10-12T05:35:33.490" v="2542" actId="14100"/>
          <ac:spMkLst>
            <pc:docMk/>
            <pc:sldMk cId="349626122" sldId="1064"/>
            <ac:spMk id="9" creationId="{F6F38FB6-D221-D5D4-2576-CFA02FCD01C4}"/>
          </ac:spMkLst>
        </pc:spChg>
        <pc:spChg chg="del">
          <ac:chgData name="di wang" userId="6c0d869067c4194b" providerId="LiveId" clId="{7A3097EC-C95D-464A-B633-2B84C7561E18}" dt="2023-10-12T05:20:16.430" v="2178" actId="478"/>
          <ac:spMkLst>
            <pc:docMk/>
            <pc:sldMk cId="349626122" sldId="1064"/>
            <ac:spMk id="10" creationId="{13FDB376-0E94-AAFE-B39B-73E03E0C6E9F}"/>
          </ac:spMkLst>
        </pc:spChg>
        <pc:spChg chg="del">
          <ac:chgData name="di wang" userId="6c0d869067c4194b" providerId="LiveId" clId="{7A3097EC-C95D-464A-B633-2B84C7561E18}" dt="2023-10-12T05:20:17.098" v="2179" actId="478"/>
          <ac:spMkLst>
            <pc:docMk/>
            <pc:sldMk cId="349626122" sldId="1064"/>
            <ac:spMk id="11" creationId="{FAF34E6E-3C20-386B-27D5-59B6133A6DC9}"/>
          </ac:spMkLst>
        </pc:spChg>
        <pc:spChg chg="del mod">
          <ac:chgData name="di wang" userId="6c0d869067c4194b" providerId="LiveId" clId="{7A3097EC-C95D-464A-B633-2B84C7561E18}" dt="2023-10-12T05:35:22.395" v="2540" actId="478"/>
          <ac:spMkLst>
            <pc:docMk/>
            <pc:sldMk cId="349626122" sldId="1064"/>
            <ac:spMk id="13" creationId="{C6F86408-6ECE-88A1-06A6-560DB7AD6489}"/>
          </ac:spMkLst>
        </pc:spChg>
        <pc:spChg chg="add mod">
          <ac:chgData name="di wang" userId="6c0d869067c4194b" providerId="LiveId" clId="{7A3097EC-C95D-464A-B633-2B84C7561E18}" dt="2023-10-12T05:36:11.550" v="2549" actId="14100"/>
          <ac:spMkLst>
            <pc:docMk/>
            <pc:sldMk cId="349626122" sldId="1064"/>
            <ac:spMk id="19" creationId="{8476D9F5-AEE1-9C04-D28C-DA159416396F}"/>
          </ac:spMkLst>
        </pc:spChg>
        <pc:spChg chg="add mod">
          <ac:chgData name="di wang" userId="6c0d869067c4194b" providerId="LiveId" clId="{7A3097EC-C95D-464A-B633-2B84C7561E18}" dt="2023-10-12T05:36:07.950" v="2548" actId="1076"/>
          <ac:spMkLst>
            <pc:docMk/>
            <pc:sldMk cId="349626122" sldId="1064"/>
            <ac:spMk id="24" creationId="{B5F7BFE6-7C14-1738-D05A-5EF99D8B53C7}"/>
          </ac:spMkLst>
        </pc:spChg>
        <pc:spChg chg="add mod">
          <ac:chgData name="di wang" userId="6c0d869067c4194b" providerId="LiveId" clId="{7A3097EC-C95D-464A-B633-2B84C7561E18}" dt="2023-10-12T05:36:00.222" v="2547" actId="1076"/>
          <ac:spMkLst>
            <pc:docMk/>
            <pc:sldMk cId="349626122" sldId="1064"/>
            <ac:spMk id="26" creationId="{C754860D-4362-9346-9A84-44751D604B5A}"/>
          </ac:spMkLst>
        </pc:spChg>
        <pc:spChg chg="add mod">
          <ac:chgData name="di wang" userId="6c0d869067c4194b" providerId="LiveId" clId="{7A3097EC-C95D-464A-B633-2B84C7561E18}" dt="2023-10-12T05:38:42.346" v="2600" actId="1076"/>
          <ac:spMkLst>
            <pc:docMk/>
            <pc:sldMk cId="349626122" sldId="1064"/>
            <ac:spMk id="42" creationId="{44BD75F3-8A98-9AB3-E6AA-22D520DE26D6}"/>
          </ac:spMkLst>
        </pc:spChg>
        <pc:spChg chg="add mod">
          <ac:chgData name="di wang" userId="6c0d869067c4194b" providerId="LiveId" clId="{7A3097EC-C95D-464A-B633-2B84C7561E18}" dt="2023-10-12T14:14:57.890" v="3389"/>
          <ac:spMkLst>
            <pc:docMk/>
            <pc:sldMk cId="349626122" sldId="1064"/>
            <ac:spMk id="46" creationId="{5C6FBCC2-6D88-E778-FACC-E1AAC34B9B1E}"/>
          </ac:spMkLst>
        </pc:spChg>
        <pc:picChg chg="add del mod">
          <ac:chgData name="di wang" userId="6c0d869067c4194b" providerId="LiveId" clId="{7A3097EC-C95D-464A-B633-2B84C7561E18}" dt="2023-10-12T05:38:28.210" v="2596" actId="478"/>
          <ac:picMkLst>
            <pc:docMk/>
            <pc:sldMk cId="349626122" sldId="1064"/>
            <ac:picMk id="3" creationId="{3191BFED-A32A-D085-5FB2-5ACB0A52115F}"/>
          </ac:picMkLst>
        </pc:picChg>
        <pc:picChg chg="add del mod">
          <ac:chgData name="di wang" userId="6c0d869067c4194b" providerId="LiveId" clId="{7A3097EC-C95D-464A-B633-2B84C7561E18}" dt="2023-10-12T05:23:22.583" v="2227" actId="478"/>
          <ac:picMkLst>
            <pc:docMk/>
            <pc:sldMk cId="349626122" sldId="1064"/>
            <ac:picMk id="7" creationId="{3FC0BB5E-C2F8-C6A2-8CDF-08DADCEC4FF3}"/>
          </ac:picMkLst>
        </pc:picChg>
        <pc:picChg chg="del mod">
          <ac:chgData name="di wang" userId="6c0d869067c4194b" providerId="LiveId" clId="{7A3097EC-C95D-464A-B633-2B84C7561E18}" dt="2023-10-12T05:35:21.464" v="2539" actId="478"/>
          <ac:picMkLst>
            <pc:docMk/>
            <pc:sldMk cId="349626122" sldId="1064"/>
            <ac:picMk id="14" creationId="{5319913B-69A6-3B58-6089-5A3FE3D0333A}"/>
          </ac:picMkLst>
        </pc:picChg>
        <pc:picChg chg="del mod">
          <ac:chgData name="di wang" userId="6c0d869067c4194b" providerId="LiveId" clId="{7A3097EC-C95D-464A-B633-2B84C7561E18}" dt="2023-10-12T05:35:21.464" v="2539" actId="478"/>
          <ac:picMkLst>
            <pc:docMk/>
            <pc:sldMk cId="349626122" sldId="1064"/>
            <ac:picMk id="15" creationId="{A54957A7-6486-4D0D-94A2-32E6DBA79885}"/>
          </ac:picMkLst>
        </pc:picChg>
        <pc:picChg chg="mod">
          <ac:chgData name="di wang" userId="6c0d869067c4194b" providerId="LiveId" clId="{7A3097EC-C95D-464A-B633-2B84C7561E18}" dt="2023-10-12T05:37:41.885" v="2558" actId="1076"/>
          <ac:picMkLst>
            <pc:docMk/>
            <pc:sldMk cId="349626122" sldId="1064"/>
            <ac:picMk id="16" creationId="{5A9FD4B9-1496-5D84-EC9B-03DE245228B9}"/>
          </ac:picMkLst>
        </pc:picChg>
        <pc:picChg chg="add del mod">
          <ac:chgData name="di wang" userId="6c0d869067c4194b" providerId="LiveId" clId="{7A3097EC-C95D-464A-B633-2B84C7561E18}" dt="2023-10-12T05:23:37.574" v="2260" actId="478"/>
          <ac:picMkLst>
            <pc:docMk/>
            <pc:sldMk cId="349626122" sldId="1064"/>
            <ac:picMk id="18" creationId="{F51082A0-B337-8F7E-6FE7-189033F76D97}"/>
          </ac:picMkLst>
        </pc:picChg>
        <pc:picChg chg="del">
          <ac:chgData name="di wang" userId="6c0d869067c4194b" providerId="LiveId" clId="{7A3097EC-C95D-464A-B633-2B84C7561E18}" dt="2023-10-12T05:20:11.463" v="2172" actId="478"/>
          <ac:picMkLst>
            <pc:docMk/>
            <pc:sldMk cId="349626122" sldId="1064"/>
            <ac:picMk id="20" creationId="{8F6A6DFC-72D6-78C7-C413-8491F6EAF86A}"/>
          </ac:picMkLst>
        </pc:picChg>
        <pc:picChg chg="add del mod">
          <ac:chgData name="di wang" userId="6c0d869067c4194b" providerId="LiveId" clId="{7A3097EC-C95D-464A-B633-2B84C7561E18}" dt="2023-10-12T05:23:58.068" v="2291" actId="478"/>
          <ac:picMkLst>
            <pc:docMk/>
            <pc:sldMk cId="349626122" sldId="1064"/>
            <ac:picMk id="22" creationId="{2B1C8906-85CB-0523-3ADB-E3E788CB5588}"/>
          </ac:picMkLst>
        </pc:picChg>
        <pc:picChg chg="del">
          <ac:chgData name="di wang" userId="6c0d869067c4194b" providerId="LiveId" clId="{7A3097EC-C95D-464A-B633-2B84C7561E18}" dt="2023-10-12T05:20:13.990" v="2175" actId="478"/>
          <ac:picMkLst>
            <pc:docMk/>
            <pc:sldMk cId="349626122" sldId="1064"/>
            <ac:picMk id="23" creationId="{56753FA2-9E7B-CC3D-F291-EBE096BEF53C}"/>
          </ac:picMkLst>
        </pc:picChg>
        <pc:picChg chg="del">
          <ac:chgData name="di wang" userId="6c0d869067c4194b" providerId="LiveId" clId="{7A3097EC-C95D-464A-B633-2B84C7561E18}" dt="2023-10-12T05:20:15.407" v="2177" actId="478"/>
          <ac:picMkLst>
            <pc:docMk/>
            <pc:sldMk cId="349626122" sldId="1064"/>
            <ac:picMk id="25" creationId="{C9AE2353-7CC1-F4A8-7EFD-788C06E1F5A6}"/>
          </ac:picMkLst>
        </pc:picChg>
        <pc:picChg chg="mod ord replST">
          <ac:chgData name="di wang" userId="6c0d869067c4194b" providerId="LiveId" clId="{7A3097EC-C95D-464A-B633-2B84C7561E18}" dt="2023-10-12T05:35:16.424" v="2538" actId="1076"/>
          <ac:picMkLst>
            <pc:docMk/>
            <pc:sldMk cId="349626122" sldId="1064"/>
            <ac:picMk id="29" creationId="{D333CBF7-25B6-AF80-28A4-7D322E187338}"/>
          </ac:picMkLst>
        </pc:picChg>
        <pc:picChg chg="mod ord replST">
          <ac:chgData name="di wang" userId="6c0d869067c4194b" providerId="LiveId" clId="{7A3097EC-C95D-464A-B633-2B84C7561E18}" dt="2023-10-12T05:35:37.454" v="2543" actId="1076"/>
          <ac:picMkLst>
            <pc:docMk/>
            <pc:sldMk cId="349626122" sldId="1064"/>
            <ac:picMk id="31" creationId="{99D77FE9-7BF1-2576-CF27-21A9D259367D}"/>
          </ac:picMkLst>
        </pc:picChg>
        <pc:picChg chg="add del mod ord replST">
          <ac:chgData name="di wang" userId="6c0d869067c4194b" providerId="LiveId" clId="{7A3097EC-C95D-464A-B633-2B84C7561E18}" dt="2023-10-12T05:25:33.966" v="2385" actId="478"/>
          <ac:picMkLst>
            <pc:docMk/>
            <pc:sldMk cId="349626122" sldId="1064"/>
            <ac:picMk id="33" creationId="{D1EF9298-3240-E529-8249-8F8467F4D9A2}"/>
          </ac:picMkLst>
        </pc:picChg>
        <pc:picChg chg="del mod ord replST delST">
          <ac:chgData name="di wang" userId="6c0d869067c4194b" providerId="LiveId" clId="{7A3097EC-C95D-464A-B633-2B84C7561E18}" dt="2023-10-12T05:24:36.979" v="2356"/>
          <ac:picMkLst>
            <pc:docMk/>
            <pc:sldMk cId="349626122" sldId="1064"/>
            <ac:picMk id="35" creationId="{EE4ED816-9699-4228-E078-3687E072D05F}"/>
          </ac:picMkLst>
        </pc:picChg>
        <pc:picChg chg="del mod ord replST">
          <ac:chgData name="di wang" userId="6c0d869067c4194b" providerId="LiveId" clId="{7A3097EC-C95D-464A-B633-2B84C7561E18}" dt="2023-10-12T05:26:06.794" v="2416" actId="478"/>
          <ac:picMkLst>
            <pc:docMk/>
            <pc:sldMk cId="349626122" sldId="1064"/>
            <ac:picMk id="37" creationId="{46BA5509-9A8F-82CE-6600-B4220BDBEAD2}"/>
          </ac:picMkLst>
        </pc:picChg>
        <pc:picChg chg="mod ord replST">
          <ac:chgData name="di wang" userId="6c0d869067c4194b" providerId="LiveId" clId="{7A3097EC-C95D-464A-B633-2B84C7561E18}" dt="2023-10-12T05:35:52.844" v="2545" actId="1076"/>
          <ac:picMkLst>
            <pc:docMk/>
            <pc:sldMk cId="349626122" sldId="1064"/>
            <ac:picMk id="39" creationId="{819B86CB-CD52-90B1-C737-06A8154D52D8}"/>
          </ac:picMkLst>
        </pc:picChg>
        <pc:picChg chg="add mod">
          <ac:chgData name="di wang" userId="6c0d869067c4194b" providerId="LiveId" clId="{7A3097EC-C95D-464A-B633-2B84C7561E18}" dt="2023-10-12T05:38:42.346" v="2600" actId="1076"/>
          <ac:picMkLst>
            <pc:docMk/>
            <pc:sldMk cId="349626122" sldId="1064"/>
            <ac:picMk id="40" creationId="{B32C0811-D5FA-EBC2-A0E3-5BA10CD631A0}"/>
          </ac:picMkLst>
        </pc:picChg>
        <pc:picChg chg="add mod">
          <ac:chgData name="di wang" userId="6c0d869067c4194b" providerId="LiveId" clId="{7A3097EC-C95D-464A-B633-2B84C7561E18}" dt="2023-10-12T05:38:42.346" v="2600" actId="1076"/>
          <ac:picMkLst>
            <pc:docMk/>
            <pc:sldMk cId="349626122" sldId="1064"/>
            <ac:picMk id="41" creationId="{4CAADD75-DE08-A156-D9E1-432F8C727153}"/>
          </ac:picMkLst>
        </pc:picChg>
        <pc:picChg chg="mod ord replST">
          <ac:chgData name="di wang" userId="6c0d869067c4194b" providerId="LiveId" clId="{7A3097EC-C95D-464A-B633-2B84C7561E18}" dt="2023-10-12T05:38:35.949" v="2599" actId="1076"/>
          <ac:picMkLst>
            <pc:docMk/>
            <pc:sldMk cId="349626122" sldId="1064"/>
            <ac:picMk id="44" creationId="{4643CAA0-D3C8-F71D-3E28-844C856D20E1}"/>
          </ac:picMkLst>
        </pc:picChg>
        <pc:picChg chg="add mod">
          <ac:chgData name="di wang" userId="6c0d869067c4194b" providerId="LiveId" clId="{7A3097EC-C95D-464A-B633-2B84C7561E18}" dt="2023-10-12T14:14:57.890" v="3389"/>
          <ac:picMkLst>
            <pc:docMk/>
            <pc:sldMk cId="349626122" sldId="1064"/>
            <ac:picMk id="45" creationId="{AC55BE6D-AE5E-FC72-DA21-0741E53B012D}"/>
          </ac:picMkLst>
        </pc:picChg>
        <pc:cxnChg chg="del">
          <ac:chgData name="di wang" userId="6c0d869067c4194b" providerId="LiveId" clId="{7A3097EC-C95D-464A-B633-2B84C7561E18}" dt="2023-10-12T05:20:18.244" v="2180" actId="478"/>
          <ac:cxnSpMkLst>
            <pc:docMk/>
            <pc:sldMk cId="349626122" sldId="1064"/>
            <ac:cxnSpMk id="12" creationId="{5FB6DE5E-DC58-3843-48B7-207329A4C788}"/>
          </ac:cxnSpMkLst>
        </pc:cxnChg>
        <pc:cxnChg chg="add del mod">
          <ac:chgData name="di wang" userId="6c0d869067c4194b" providerId="LiveId" clId="{7A3097EC-C95D-464A-B633-2B84C7561E18}" dt="2023-10-12T05:35:55.152" v="2546" actId="478"/>
          <ac:cxnSpMkLst>
            <pc:docMk/>
            <pc:sldMk cId="349626122" sldId="1064"/>
            <ac:cxnSpMk id="27" creationId="{EA56614A-36D8-B093-5EDB-84157D9A4236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C9C4E-7D29-9845-A295-C98B976A741F}" type="datetimeFigureOut">
              <a:rPr kumimoji="1" lang="zh-CN" altLang="en-US" smtClean="0"/>
              <a:t>2023/10/13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1E65B-8171-CD4D-8605-BCB5A3D68F6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D874D-53E5-4057-8D68-5D0A8FF08734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E75C9-01B2-4CFF-8516-B34074A457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56C1E-EC75-4DE1-8F76-315CA23074A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813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41000">
                <a:schemeClr val="accent1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72000">
                <a:schemeClr val="accent2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2186411" y="2128077"/>
            <a:ext cx="6063491" cy="104176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grpSp>
        <p:nvGrpSpPr>
          <p:cNvPr id="9" name="组 8"/>
          <p:cNvGrpSpPr/>
          <p:nvPr userDrawn="1"/>
        </p:nvGrpSpPr>
        <p:grpSpPr>
          <a:xfrm rot="18636342">
            <a:off x="-4822582" y="-3766296"/>
            <a:ext cx="9526783" cy="6013550"/>
            <a:chOff x="-1833690" y="-2141397"/>
            <a:chExt cx="9526783" cy="9526783"/>
          </a:xfrm>
        </p:grpSpPr>
        <p:sp>
          <p:nvSpPr>
            <p:cNvPr id="7" name="椭圆 1"/>
            <p:cNvSpPr/>
            <p:nvPr userDrawn="1"/>
          </p:nvSpPr>
          <p:spPr>
            <a:xfrm rot="19800000">
              <a:off x="-1833690" y="-185788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8" name="椭圆 1"/>
            <p:cNvSpPr/>
            <p:nvPr userDrawn="1"/>
          </p:nvSpPr>
          <p:spPr>
            <a:xfrm rot="16690395">
              <a:off x="-1479391" y="-176863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10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2186411" y="3169837"/>
            <a:ext cx="6063491" cy="58864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grpSp>
        <p:nvGrpSpPr>
          <p:cNvPr id="11" name="组 10"/>
          <p:cNvGrpSpPr/>
          <p:nvPr userDrawn="1"/>
        </p:nvGrpSpPr>
        <p:grpSpPr>
          <a:xfrm rot="18636342">
            <a:off x="4376805" y="6316129"/>
            <a:ext cx="9526783" cy="6013550"/>
            <a:chOff x="-1833690" y="-2141397"/>
            <a:chExt cx="9526783" cy="9526783"/>
          </a:xfrm>
        </p:grpSpPr>
        <p:sp>
          <p:nvSpPr>
            <p:cNvPr id="12" name="椭圆 1"/>
            <p:cNvSpPr/>
            <p:nvPr userDrawn="1"/>
          </p:nvSpPr>
          <p:spPr>
            <a:xfrm rot="19800000">
              <a:off x="-1833690" y="-185788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13" name="椭圆 1"/>
            <p:cNvSpPr/>
            <p:nvPr userDrawn="1"/>
          </p:nvSpPr>
          <p:spPr>
            <a:xfrm rot="16690395">
              <a:off x="-1479391" y="-176863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14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2186411" y="4033469"/>
            <a:ext cx="6063491" cy="588643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7" name="组 6"/>
          <p:cNvGrpSpPr/>
          <p:nvPr userDrawn="1"/>
        </p:nvGrpSpPr>
        <p:grpSpPr>
          <a:xfrm>
            <a:off x="1466461" y="-1803666"/>
            <a:ext cx="5903168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3480528" y="660100"/>
            <a:ext cx="2182944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2793381" y="3033133"/>
            <a:ext cx="3557240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6" name="组 5"/>
          <p:cNvGrpSpPr/>
          <p:nvPr userDrawn="1"/>
        </p:nvGrpSpPr>
        <p:grpSpPr>
          <a:xfrm rot="17100000" flipH="1">
            <a:off x="-559480" y="809095"/>
            <a:ext cx="12969854" cy="11384133"/>
            <a:chOff x="-3533241" y="-1493421"/>
            <a:chExt cx="10611835" cy="9526783"/>
          </a:xfrm>
        </p:grpSpPr>
        <p:sp>
          <p:nvSpPr>
            <p:cNvPr id="3" name="椭圆 1"/>
            <p:cNvSpPr/>
            <p:nvPr userDrawn="1"/>
          </p:nvSpPr>
          <p:spPr>
            <a:xfrm rot="19800000">
              <a:off x="-3533241" y="-1061330"/>
              <a:ext cx="10611835" cy="8841402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4" name="椭圆 1"/>
            <p:cNvSpPr/>
            <p:nvPr userDrawn="1"/>
          </p:nvSpPr>
          <p:spPr>
            <a:xfrm rot="17526771">
              <a:off x="-3623933" y="-1120658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10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" name="椭圆 1"/>
          <p:cNvSpPr/>
          <p:nvPr userDrawn="1"/>
        </p:nvSpPr>
        <p:spPr>
          <a:xfrm rot="19800000">
            <a:off x="3800828" y="-247745"/>
            <a:ext cx="7145087" cy="8781257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-1" fmla="*/ 108839 w 5421067"/>
              <a:gd name="connsiteY0-2" fmla="*/ 2712298 h 5368412"/>
              <a:gd name="connsiteX1-3" fmla="*/ 732953 w 5421067"/>
              <a:gd name="connsiteY1-4" fmla="*/ 1043155 h 5368412"/>
              <a:gd name="connsiteX2-5" fmla="*/ 2764953 w 5421067"/>
              <a:gd name="connsiteY2-6" fmla="*/ 56184 h 5368412"/>
              <a:gd name="connsiteX3-7" fmla="*/ 5421067 w 5421067"/>
              <a:gd name="connsiteY3-8" fmla="*/ 2712298 h 5368412"/>
              <a:gd name="connsiteX4-9" fmla="*/ 2764953 w 5421067"/>
              <a:gd name="connsiteY4-10" fmla="*/ 5368412 h 5368412"/>
              <a:gd name="connsiteX5" fmla="*/ 108839 w 5421067"/>
              <a:gd name="connsiteY5" fmla="*/ 2712298 h 5368412"/>
              <a:gd name="connsiteX0-11" fmla="*/ 108839 w 5480256"/>
              <a:gd name="connsiteY0-12" fmla="*/ 2656720 h 5312834"/>
              <a:gd name="connsiteX1-13" fmla="*/ 732953 w 5480256"/>
              <a:gd name="connsiteY1-14" fmla="*/ 987577 h 5312834"/>
              <a:gd name="connsiteX2-15" fmla="*/ 2764953 w 5480256"/>
              <a:gd name="connsiteY2-16" fmla="*/ 606 h 5312834"/>
              <a:gd name="connsiteX3-17" fmla="*/ 4303469 w 5480256"/>
              <a:gd name="connsiteY3-18" fmla="*/ 871463 h 5312834"/>
              <a:gd name="connsiteX4-19" fmla="*/ 5421067 w 5480256"/>
              <a:gd name="connsiteY4-20" fmla="*/ 2656720 h 5312834"/>
              <a:gd name="connsiteX5-21" fmla="*/ 2764953 w 5480256"/>
              <a:gd name="connsiteY5-22" fmla="*/ 5312834 h 5312834"/>
              <a:gd name="connsiteX6" fmla="*/ 108839 w 5480256"/>
              <a:gd name="connsiteY6" fmla="*/ 2656720 h 5312834"/>
              <a:gd name="connsiteX0-23" fmla="*/ 108839 w 5544800"/>
              <a:gd name="connsiteY0-24" fmla="*/ 2666351 h 5322465"/>
              <a:gd name="connsiteX1-25" fmla="*/ 732953 w 5544800"/>
              <a:gd name="connsiteY1-26" fmla="*/ 997208 h 5322465"/>
              <a:gd name="connsiteX2-27" fmla="*/ 2764953 w 5544800"/>
              <a:gd name="connsiteY2-28" fmla="*/ 10237 h 5322465"/>
              <a:gd name="connsiteX3-29" fmla="*/ 4971126 w 5544800"/>
              <a:gd name="connsiteY3-30" fmla="*/ 619837 h 5322465"/>
              <a:gd name="connsiteX4-31" fmla="*/ 5421067 w 5544800"/>
              <a:gd name="connsiteY4-32" fmla="*/ 2666351 h 5322465"/>
              <a:gd name="connsiteX5-33" fmla="*/ 2764953 w 5544800"/>
              <a:gd name="connsiteY5-34" fmla="*/ 5322465 h 5322465"/>
              <a:gd name="connsiteX6-35" fmla="*/ 108839 w 5544800"/>
              <a:gd name="connsiteY6-36" fmla="*/ 2666351 h 5322465"/>
              <a:gd name="connsiteX0-37" fmla="*/ 108839 w 5237336"/>
              <a:gd name="connsiteY0-38" fmla="*/ 2666351 h 5322940"/>
              <a:gd name="connsiteX1-39" fmla="*/ 732953 w 5237336"/>
              <a:gd name="connsiteY1-40" fmla="*/ 997208 h 5322940"/>
              <a:gd name="connsiteX2-41" fmla="*/ 2764953 w 5237336"/>
              <a:gd name="connsiteY2-42" fmla="*/ 10237 h 5322940"/>
              <a:gd name="connsiteX3-43" fmla="*/ 4971126 w 5237336"/>
              <a:gd name="connsiteY3-44" fmla="*/ 619837 h 5322940"/>
              <a:gd name="connsiteX4-45" fmla="*/ 4927582 w 5237336"/>
              <a:gd name="connsiteY4-46" fmla="*/ 2869551 h 5322940"/>
              <a:gd name="connsiteX5-47" fmla="*/ 2764953 w 5237336"/>
              <a:gd name="connsiteY5-48" fmla="*/ 5322465 h 5322940"/>
              <a:gd name="connsiteX6-49" fmla="*/ 108839 w 5237336"/>
              <a:gd name="connsiteY6-50" fmla="*/ 2666351 h 5322940"/>
              <a:gd name="connsiteX0-51" fmla="*/ 108839 w 5705147"/>
              <a:gd name="connsiteY0-52" fmla="*/ 2666351 h 5325044"/>
              <a:gd name="connsiteX1-53" fmla="*/ 732953 w 5705147"/>
              <a:gd name="connsiteY1-54" fmla="*/ 997208 h 5325044"/>
              <a:gd name="connsiteX2-55" fmla="*/ 2764953 w 5705147"/>
              <a:gd name="connsiteY2-56" fmla="*/ 10237 h 5325044"/>
              <a:gd name="connsiteX3-57" fmla="*/ 4971126 w 5705147"/>
              <a:gd name="connsiteY3-58" fmla="*/ 619837 h 5325044"/>
              <a:gd name="connsiteX4-59" fmla="*/ 5609754 w 5705147"/>
              <a:gd name="connsiteY4-60" fmla="*/ 3116294 h 5325044"/>
              <a:gd name="connsiteX5-61" fmla="*/ 2764953 w 5705147"/>
              <a:gd name="connsiteY5-62" fmla="*/ 5322465 h 5325044"/>
              <a:gd name="connsiteX6-63" fmla="*/ 108839 w 5705147"/>
              <a:gd name="connsiteY6-64" fmla="*/ 2666351 h 5325044"/>
              <a:gd name="connsiteX0-65" fmla="*/ 49424 w 5645732"/>
              <a:gd name="connsiteY0-66" fmla="*/ 2666351 h 5343874"/>
              <a:gd name="connsiteX1-67" fmla="*/ 673538 w 5645732"/>
              <a:gd name="connsiteY1-68" fmla="*/ 997208 h 5343874"/>
              <a:gd name="connsiteX2-69" fmla="*/ 2705538 w 5645732"/>
              <a:gd name="connsiteY2-70" fmla="*/ 10237 h 5343874"/>
              <a:gd name="connsiteX3-71" fmla="*/ 4911711 w 5645732"/>
              <a:gd name="connsiteY3-72" fmla="*/ 619837 h 5343874"/>
              <a:gd name="connsiteX4-73" fmla="*/ 5550339 w 5645732"/>
              <a:gd name="connsiteY4-74" fmla="*/ 3116294 h 5343874"/>
              <a:gd name="connsiteX5-75" fmla="*/ 2705538 w 5645732"/>
              <a:gd name="connsiteY5-76" fmla="*/ 5322465 h 5343874"/>
              <a:gd name="connsiteX6-77" fmla="*/ 339710 w 5645732"/>
              <a:gd name="connsiteY6-78" fmla="*/ 4146808 h 5343874"/>
              <a:gd name="connsiteX7" fmla="*/ 49424 w 5645732"/>
              <a:gd name="connsiteY7" fmla="*/ 2666351 h 5343874"/>
              <a:gd name="connsiteX0-79" fmla="*/ 180841 w 5777149"/>
              <a:gd name="connsiteY0-80" fmla="*/ 2666351 h 5335133"/>
              <a:gd name="connsiteX1-81" fmla="*/ 804955 w 5777149"/>
              <a:gd name="connsiteY1-82" fmla="*/ 997208 h 5335133"/>
              <a:gd name="connsiteX2-83" fmla="*/ 2836955 w 5777149"/>
              <a:gd name="connsiteY2-84" fmla="*/ 10237 h 5335133"/>
              <a:gd name="connsiteX3-85" fmla="*/ 5043128 w 5777149"/>
              <a:gd name="connsiteY3-86" fmla="*/ 619837 h 5335133"/>
              <a:gd name="connsiteX4-87" fmla="*/ 5681756 w 5777149"/>
              <a:gd name="connsiteY4-88" fmla="*/ 3116294 h 5335133"/>
              <a:gd name="connsiteX5-89" fmla="*/ 2836955 w 5777149"/>
              <a:gd name="connsiteY5-90" fmla="*/ 5322465 h 5335133"/>
              <a:gd name="connsiteX6-91" fmla="*/ 238898 w 5777149"/>
              <a:gd name="connsiteY6-92" fmla="*/ 3958122 h 5335133"/>
              <a:gd name="connsiteX7-93" fmla="*/ 180841 w 5777149"/>
              <a:gd name="connsiteY7-94" fmla="*/ 2666351 h 5335133"/>
              <a:gd name="connsiteX0-95" fmla="*/ 162747 w 5788084"/>
              <a:gd name="connsiteY0-96" fmla="*/ 2274466 h 5335133"/>
              <a:gd name="connsiteX1-97" fmla="*/ 815890 w 5788084"/>
              <a:gd name="connsiteY1-98" fmla="*/ 997208 h 5335133"/>
              <a:gd name="connsiteX2-99" fmla="*/ 2847890 w 5788084"/>
              <a:gd name="connsiteY2-100" fmla="*/ 10237 h 5335133"/>
              <a:gd name="connsiteX3-101" fmla="*/ 5054063 w 5788084"/>
              <a:gd name="connsiteY3-102" fmla="*/ 619837 h 5335133"/>
              <a:gd name="connsiteX4-103" fmla="*/ 5692691 w 5788084"/>
              <a:gd name="connsiteY4-104" fmla="*/ 3116294 h 5335133"/>
              <a:gd name="connsiteX5-105" fmla="*/ 2847890 w 5788084"/>
              <a:gd name="connsiteY5-106" fmla="*/ 5322465 h 5335133"/>
              <a:gd name="connsiteX6-107" fmla="*/ 249833 w 5788084"/>
              <a:gd name="connsiteY6-108" fmla="*/ 3958122 h 5335133"/>
              <a:gd name="connsiteX7-109" fmla="*/ 162747 w 5788084"/>
              <a:gd name="connsiteY7-110" fmla="*/ 2274466 h 53351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93" y="connsiteY7-94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1800"/>
          </a:p>
        </p:txBody>
      </p:sp>
      <p:sp>
        <p:nvSpPr>
          <p:cNvPr id="5" name="椭圆 1"/>
          <p:cNvSpPr/>
          <p:nvPr userDrawn="1"/>
        </p:nvSpPr>
        <p:spPr>
          <a:xfrm rot="17526771">
            <a:off x="2954804" y="617687"/>
            <a:ext cx="9526783" cy="6585943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-1" fmla="*/ 108839 w 5421067"/>
              <a:gd name="connsiteY0-2" fmla="*/ 2712298 h 5368412"/>
              <a:gd name="connsiteX1-3" fmla="*/ 732953 w 5421067"/>
              <a:gd name="connsiteY1-4" fmla="*/ 1043155 h 5368412"/>
              <a:gd name="connsiteX2-5" fmla="*/ 2764953 w 5421067"/>
              <a:gd name="connsiteY2-6" fmla="*/ 56184 h 5368412"/>
              <a:gd name="connsiteX3-7" fmla="*/ 5421067 w 5421067"/>
              <a:gd name="connsiteY3-8" fmla="*/ 2712298 h 5368412"/>
              <a:gd name="connsiteX4-9" fmla="*/ 2764953 w 5421067"/>
              <a:gd name="connsiteY4-10" fmla="*/ 5368412 h 5368412"/>
              <a:gd name="connsiteX5" fmla="*/ 108839 w 5421067"/>
              <a:gd name="connsiteY5" fmla="*/ 2712298 h 5368412"/>
              <a:gd name="connsiteX0-11" fmla="*/ 108839 w 5480256"/>
              <a:gd name="connsiteY0-12" fmla="*/ 2656720 h 5312834"/>
              <a:gd name="connsiteX1-13" fmla="*/ 732953 w 5480256"/>
              <a:gd name="connsiteY1-14" fmla="*/ 987577 h 5312834"/>
              <a:gd name="connsiteX2-15" fmla="*/ 2764953 w 5480256"/>
              <a:gd name="connsiteY2-16" fmla="*/ 606 h 5312834"/>
              <a:gd name="connsiteX3-17" fmla="*/ 4303469 w 5480256"/>
              <a:gd name="connsiteY3-18" fmla="*/ 871463 h 5312834"/>
              <a:gd name="connsiteX4-19" fmla="*/ 5421067 w 5480256"/>
              <a:gd name="connsiteY4-20" fmla="*/ 2656720 h 5312834"/>
              <a:gd name="connsiteX5-21" fmla="*/ 2764953 w 5480256"/>
              <a:gd name="connsiteY5-22" fmla="*/ 5312834 h 5312834"/>
              <a:gd name="connsiteX6" fmla="*/ 108839 w 5480256"/>
              <a:gd name="connsiteY6" fmla="*/ 2656720 h 5312834"/>
              <a:gd name="connsiteX0-23" fmla="*/ 108839 w 5544800"/>
              <a:gd name="connsiteY0-24" fmla="*/ 2666351 h 5322465"/>
              <a:gd name="connsiteX1-25" fmla="*/ 732953 w 5544800"/>
              <a:gd name="connsiteY1-26" fmla="*/ 997208 h 5322465"/>
              <a:gd name="connsiteX2-27" fmla="*/ 2764953 w 5544800"/>
              <a:gd name="connsiteY2-28" fmla="*/ 10237 h 5322465"/>
              <a:gd name="connsiteX3-29" fmla="*/ 4971126 w 5544800"/>
              <a:gd name="connsiteY3-30" fmla="*/ 619837 h 5322465"/>
              <a:gd name="connsiteX4-31" fmla="*/ 5421067 w 5544800"/>
              <a:gd name="connsiteY4-32" fmla="*/ 2666351 h 5322465"/>
              <a:gd name="connsiteX5-33" fmla="*/ 2764953 w 5544800"/>
              <a:gd name="connsiteY5-34" fmla="*/ 5322465 h 5322465"/>
              <a:gd name="connsiteX6-35" fmla="*/ 108839 w 5544800"/>
              <a:gd name="connsiteY6-36" fmla="*/ 2666351 h 5322465"/>
              <a:gd name="connsiteX0-37" fmla="*/ 108839 w 5237336"/>
              <a:gd name="connsiteY0-38" fmla="*/ 2666351 h 5322940"/>
              <a:gd name="connsiteX1-39" fmla="*/ 732953 w 5237336"/>
              <a:gd name="connsiteY1-40" fmla="*/ 997208 h 5322940"/>
              <a:gd name="connsiteX2-41" fmla="*/ 2764953 w 5237336"/>
              <a:gd name="connsiteY2-42" fmla="*/ 10237 h 5322940"/>
              <a:gd name="connsiteX3-43" fmla="*/ 4971126 w 5237336"/>
              <a:gd name="connsiteY3-44" fmla="*/ 619837 h 5322940"/>
              <a:gd name="connsiteX4-45" fmla="*/ 4927582 w 5237336"/>
              <a:gd name="connsiteY4-46" fmla="*/ 2869551 h 5322940"/>
              <a:gd name="connsiteX5-47" fmla="*/ 2764953 w 5237336"/>
              <a:gd name="connsiteY5-48" fmla="*/ 5322465 h 5322940"/>
              <a:gd name="connsiteX6-49" fmla="*/ 108839 w 5237336"/>
              <a:gd name="connsiteY6-50" fmla="*/ 2666351 h 5322940"/>
              <a:gd name="connsiteX0-51" fmla="*/ 108839 w 5705147"/>
              <a:gd name="connsiteY0-52" fmla="*/ 2666351 h 5325044"/>
              <a:gd name="connsiteX1-53" fmla="*/ 732953 w 5705147"/>
              <a:gd name="connsiteY1-54" fmla="*/ 997208 h 5325044"/>
              <a:gd name="connsiteX2-55" fmla="*/ 2764953 w 5705147"/>
              <a:gd name="connsiteY2-56" fmla="*/ 10237 h 5325044"/>
              <a:gd name="connsiteX3-57" fmla="*/ 4971126 w 5705147"/>
              <a:gd name="connsiteY3-58" fmla="*/ 619837 h 5325044"/>
              <a:gd name="connsiteX4-59" fmla="*/ 5609754 w 5705147"/>
              <a:gd name="connsiteY4-60" fmla="*/ 3116294 h 5325044"/>
              <a:gd name="connsiteX5-61" fmla="*/ 2764953 w 5705147"/>
              <a:gd name="connsiteY5-62" fmla="*/ 5322465 h 5325044"/>
              <a:gd name="connsiteX6-63" fmla="*/ 108839 w 5705147"/>
              <a:gd name="connsiteY6-64" fmla="*/ 2666351 h 5325044"/>
              <a:gd name="connsiteX0-65" fmla="*/ 49424 w 5645732"/>
              <a:gd name="connsiteY0-66" fmla="*/ 2666351 h 5343874"/>
              <a:gd name="connsiteX1-67" fmla="*/ 673538 w 5645732"/>
              <a:gd name="connsiteY1-68" fmla="*/ 997208 h 5343874"/>
              <a:gd name="connsiteX2-69" fmla="*/ 2705538 w 5645732"/>
              <a:gd name="connsiteY2-70" fmla="*/ 10237 h 5343874"/>
              <a:gd name="connsiteX3-71" fmla="*/ 4911711 w 5645732"/>
              <a:gd name="connsiteY3-72" fmla="*/ 619837 h 5343874"/>
              <a:gd name="connsiteX4-73" fmla="*/ 5550339 w 5645732"/>
              <a:gd name="connsiteY4-74" fmla="*/ 3116294 h 5343874"/>
              <a:gd name="connsiteX5-75" fmla="*/ 2705538 w 5645732"/>
              <a:gd name="connsiteY5-76" fmla="*/ 5322465 h 5343874"/>
              <a:gd name="connsiteX6-77" fmla="*/ 339710 w 5645732"/>
              <a:gd name="connsiteY6-78" fmla="*/ 4146808 h 5343874"/>
              <a:gd name="connsiteX7" fmla="*/ 49424 w 5645732"/>
              <a:gd name="connsiteY7" fmla="*/ 2666351 h 5343874"/>
              <a:gd name="connsiteX0-79" fmla="*/ 180841 w 5777149"/>
              <a:gd name="connsiteY0-80" fmla="*/ 2666351 h 5335133"/>
              <a:gd name="connsiteX1-81" fmla="*/ 804955 w 5777149"/>
              <a:gd name="connsiteY1-82" fmla="*/ 997208 h 5335133"/>
              <a:gd name="connsiteX2-83" fmla="*/ 2836955 w 5777149"/>
              <a:gd name="connsiteY2-84" fmla="*/ 10237 h 5335133"/>
              <a:gd name="connsiteX3-85" fmla="*/ 5043128 w 5777149"/>
              <a:gd name="connsiteY3-86" fmla="*/ 619837 h 5335133"/>
              <a:gd name="connsiteX4-87" fmla="*/ 5681756 w 5777149"/>
              <a:gd name="connsiteY4-88" fmla="*/ 3116294 h 5335133"/>
              <a:gd name="connsiteX5-89" fmla="*/ 2836955 w 5777149"/>
              <a:gd name="connsiteY5-90" fmla="*/ 5322465 h 5335133"/>
              <a:gd name="connsiteX6-91" fmla="*/ 238898 w 5777149"/>
              <a:gd name="connsiteY6-92" fmla="*/ 3958122 h 5335133"/>
              <a:gd name="connsiteX7-93" fmla="*/ 180841 w 5777149"/>
              <a:gd name="connsiteY7-94" fmla="*/ 2666351 h 5335133"/>
              <a:gd name="connsiteX0-95" fmla="*/ 162747 w 5788084"/>
              <a:gd name="connsiteY0-96" fmla="*/ 2274466 h 5335133"/>
              <a:gd name="connsiteX1-97" fmla="*/ 815890 w 5788084"/>
              <a:gd name="connsiteY1-98" fmla="*/ 997208 h 5335133"/>
              <a:gd name="connsiteX2-99" fmla="*/ 2847890 w 5788084"/>
              <a:gd name="connsiteY2-100" fmla="*/ 10237 h 5335133"/>
              <a:gd name="connsiteX3-101" fmla="*/ 5054063 w 5788084"/>
              <a:gd name="connsiteY3-102" fmla="*/ 619837 h 5335133"/>
              <a:gd name="connsiteX4-103" fmla="*/ 5692691 w 5788084"/>
              <a:gd name="connsiteY4-104" fmla="*/ 3116294 h 5335133"/>
              <a:gd name="connsiteX5-105" fmla="*/ 2847890 w 5788084"/>
              <a:gd name="connsiteY5-106" fmla="*/ 5322465 h 5335133"/>
              <a:gd name="connsiteX6-107" fmla="*/ 249833 w 5788084"/>
              <a:gd name="connsiteY6-108" fmla="*/ 3958122 h 5335133"/>
              <a:gd name="connsiteX7-109" fmla="*/ 162747 w 5788084"/>
              <a:gd name="connsiteY7-110" fmla="*/ 2274466 h 53351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93" y="connsiteY7-94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1800"/>
          </a:p>
        </p:txBody>
      </p:sp>
      <p:sp>
        <p:nvSpPr>
          <p:cNvPr id="6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4" name="组 3"/>
          <p:cNvGrpSpPr/>
          <p:nvPr userDrawn="1"/>
        </p:nvGrpSpPr>
        <p:grpSpPr>
          <a:xfrm rot="21247073">
            <a:off x="-1321418" y="-334537"/>
            <a:ext cx="14390649" cy="9077094"/>
            <a:chOff x="-2207941" y="334536"/>
            <a:chExt cx="19187532" cy="9077094"/>
          </a:xfrm>
        </p:grpSpPr>
        <p:sp>
          <p:nvSpPr>
            <p:cNvPr id="3" name="椭圆 1"/>
            <p:cNvSpPr/>
            <p:nvPr userDrawn="1"/>
          </p:nvSpPr>
          <p:spPr>
            <a:xfrm rot="354265">
              <a:off x="-2207941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6" name="椭圆 1"/>
            <p:cNvSpPr/>
            <p:nvPr userDrawn="1"/>
          </p:nvSpPr>
          <p:spPr>
            <a:xfrm>
              <a:off x="-1709853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5357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r">
              <a:buNone/>
              <a:defRPr sz="2400" b="1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9" name="组 8"/>
          <p:cNvGrpSpPr/>
          <p:nvPr userDrawn="1"/>
        </p:nvGrpSpPr>
        <p:grpSpPr>
          <a:xfrm rot="17100000" flipH="1">
            <a:off x="-3118685" y="-752078"/>
            <a:ext cx="12969854" cy="11384133"/>
            <a:chOff x="-3533241" y="-1493421"/>
            <a:chExt cx="10611835" cy="9526783"/>
          </a:xfrm>
        </p:grpSpPr>
        <p:sp>
          <p:nvSpPr>
            <p:cNvPr id="10" name="椭圆 1"/>
            <p:cNvSpPr/>
            <p:nvPr userDrawn="1"/>
          </p:nvSpPr>
          <p:spPr>
            <a:xfrm rot="19800000">
              <a:off x="-3533241" y="-1061330"/>
              <a:ext cx="10611835" cy="8841402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11" name="椭圆 1"/>
            <p:cNvSpPr/>
            <p:nvPr userDrawn="1"/>
          </p:nvSpPr>
          <p:spPr>
            <a:xfrm rot="17526771">
              <a:off x="-3623933" y="-1120658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1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9144000" cy="6854653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41000">
                <a:schemeClr val="accent1">
                  <a:lumMod val="75000"/>
                  <a:alpha val="80000"/>
                </a:schemeClr>
              </a:gs>
              <a:gs pos="0">
                <a:schemeClr val="accent3">
                  <a:lumMod val="75000"/>
                  <a:alpha val="80000"/>
                </a:schemeClr>
              </a:gs>
              <a:gs pos="72000">
                <a:schemeClr val="accent2">
                  <a:lumMod val="75000"/>
                  <a:alpha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6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1182031"/>
            <a:ext cx="9144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7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1182031"/>
            <a:ext cx="9144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8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1182031"/>
            <a:ext cx="9144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4" name="组 3"/>
          <p:cNvGrpSpPr/>
          <p:nvPr userDrawn="1"/>
        </p:nvGrpSpPr>
        <p:grpSpPr>
          <a:xfrm rot="21247073">
            <a:off x="-1321418" y="-334537"/>
            <a:ext cx="14390649" cy="9077094"/>
            <a:chOff x="-2207941" y="334536"/>
            <a:chExt cx="19187532" cy="9077094"/>
          </a:xfrm>
        </p:grpSpPr>
        <p:sp>
          <p:nvSpPr>
            <p:cNvPr id="3" name="椭圆 1"/>
            <p:cNvSpPr/>
            <p:nvPr userDrawn="1"/>
          </p:nvSpPr>
          <p:spPr>
            <a:xfrm rot="354265">
              <a:off x="-2207941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6" name="椭圆 1"/>
            <p:cNvSpPr/>
            <p:nvPr userDrawn="1"/>
          </p:nvSpPr>
          <p:spPr>
            <a:xfrm>
              <a:off x="-1709853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8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4955357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r">
              <a:buNone/>
              <a:defRPr sz="24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三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1518614" y="-1006438"/>
            <a:ext cx="6558699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203298" y="2011119"/>
            <a:ext cx="2082162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标题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203298" y="3545510"/>
            <a:ext cx="2082162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CONTENTS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312137" y="1693799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6011617" y="1693799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5312137" y="3093408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6011617" y="3093408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7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5314658" y="4493017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6014140" y="4493017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" name="椭圆 1"/>
          <p:cNvSpPr/>
          <p:nvPr userDrawn="1"/>
        </p:nvSpPr>
        <p:spPr>
          <a:xfrm rot="19800000">
            <a:off x="3800828" y="-247745"/>
            <a:ext cx="7145087" cy="8781257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-1" fmla="*/ 108839 w 5421067"/>
              <a:gd name="connsiteY0-2" fmla="*/ 2712298 h 5368412"/>
              <a:gd name="connsiteX1-3" fmla="*/ 732953 w 5421067"/>
              <a:gd name="connsiteY1-4" fmla="*/ 1043155 h 5368412"/>
              <a:gd name="connsiteX2-5" fmla="*/ 2764953 w 5421067"/>
              <a:gd name="connsiteY2-6" fmla="*/ 56184 h 5368412"/>
              <a:gd name="connsiteX3-7" fmla="*/ 5421067 w 5421067"/>
              <a:gd name="connsiteY3-8" fmla="*/ 2712298 h 5368412"/>
              <a:gd name="connsiteX4-9" fmla="*/ 2764953 w 5421067"/>
              <a:gd name="connsiteY4-10" fmla="*/ 5368412 h 5368412"/>
              <a:gd name="connsiteX5" fmla="*/ 108839 w 5421067"/>
              <a:gd name="connsiteY5" fmla="*/ 2712298 h 5368412"/>
              <a:gd name="connsiteX0-11" fmla="*/ 108839 w 5480256"/>
              <a:gd name="connsiteY0-12" fmla="*/ 2656720 h 5312834"/>
              <a:gd name="connsiteX1-13" fmla="*/ 732953 w 5480256"/>
              <a:gd name="connsiteY1-14" fmla="*/ 987577 h 5312834"/>
              <a:gd name="connsiteX2-15" fmla="*/ 2764953 w 5480256"/>
              <a:gd name="connsiteY2-16" fmla="*/ 606 h 5312834"/>
              <a:gd name="connsiteX3-17" fmla="*/ 4303469 w 5480256"/>
              <a:gd name="connsiteY3-18" fmla="*/ 871463 h 5312834"/>
              <a:gd name="connsiteX4-19" fmla="*/ 5421067 w 5480256"/>
              <a:gd name="connsiteY4-20" fmla="*/ 2656720 h 5312834"/>
              <a:gd name="connsiteX5-21" fmla="*/ 2764953 w 5480256"/>
              <a:gd name="connsiteY5-22" fmla="*/ 5312834 h 5312834"/>
              <a:gd name="connsiteX6" fmla="*/ 108839 w 5480256"/>
              <a:gd name="connsiteY6" fmla="*/ 2656720 h 5312834"/>
              <a:gd name="connsiteX0-23" fmla="*/ 108839 w 5544800"/>
              <a:gd name="connsiteY0-24" fmla="*/ 2666351 h 5322465"/>
              <a:gd name="connsiteX1-25" fmla="*/ 732953 w 5544800"/>
              <a:gd name="connsiteY1-26" fmla="*/ 997208 h 5322465"/>
              <a:gd name="connsiteX2-27" fmla="*/ 2764953 w 5544800"/>
              <a:gd name="connsiteY2-28" fmla="*/ 10237 h 5322465"/>
              <a:gd name="connsiteX3-29" fmla="*/ 4971126 w 5544800"/>
              <a:gd name="connsiteY3-30" fmla="*/ 619837 h 5322465"/>
              <a:gd name="connsiteX4-31" fmla="*/ 5421067 w 5544800"/>
              <a:gd name="connsiteY4-32" fmla="*/ 2666351 h 5322465"/>
              <a:gd name="connsiteX5-33" fmla="*/ 2764953 w 5544800"/>
              <a:gd name="connsiteY5-34" fmla="*/ 5322465 h 5322465"/>
              <a:gd name="connsiteX6-35" fmla="*/ 108839 w 5544800"/>
              <a:gd name="connsiteY6-36" fmla="*/ 2666351 h 5322465"/>
              <a:gd name="connsiteX0-37" fmla="*/ 108839 w 5237336"/>
              <a:gd name="connsiteY0-38" fmla="*/ 2666351 h 5322940"/>
              <a:gd name="connsiteX1-39" fmla="*/ 732953 w 5237336"/>
              <a:gd name="connsiteY1-40" fmla="*/ 997208 h 5322940"/>
              <a:gd name="connsiteX2-41" fmla="*/ 2764953 w 5237336"/>
              <a:gd name="connsiteY2-42" fmla="*/ 10237 h 5322940"/>
              <a:gd name="connsiteX3-43" fmla="*/ 4971126 w 5237336"/>
              <a:gd name="connsiteY3-44" fmla="*/ 619837 h 5322940"/>
              <a:gd name="connsiteX4-45" fmla="*/ 4927582 w 5237336"/>
              <a:gd name="connsiteY4-46" fmla="*/ 2869551 h 5322940"/>
              <a:gd name="connsiteX5-47" fmla="*/ 2764953 w 5237336"/>
              <a:gd name="connsiteY5-48" fmla="*/ 5322465 h 5322940"/>
              <a:gd name="connsiteX6-49" fmla="*/ 108839 w 5237336"/>
              <a:gd name="connsiteY6-50" fmla="*/ 2666351 h 5322940"/>
              <a:gd name="connsiteX0-51" fmla="*/ 108839 w 5705147"/>
              <a:gd name="connsiteY0-52" fmla="*/ 2666351 h 5325044"/>
              <a:gd name="connsiteX1-53" fmla="*/ 732953 w 5705147"/>
              <a:gd name="connsiteY1-54" fmla="*/ 997208 h 5325044"/>
              <a:gd name="connsiteX2-55" fmla="*/ 2764953 w 5705147"/>
              <a:gd name="connsiteY2-56" fmla="*/ 10237 h 5325044"/>
              <a:gd name="connsiteX3-57" fmla="*/ 4971126 w 5705147"/>
              <a:gd name="connsiteY3-58" fmla="*/ 619837 h 5325044"/>
              <a:gd name="connsiteX4-59" fmla="*/ 5609754 w 5705147"/>
              <a:gd name="connsiteY4-60" fmla="*/ 3116294 h 5325044"/>
              <a:gd name="connsiteX5-61" fmla="*/ 2764953 w 5705147"/>
              <a:gd name="connsiteY5-62" fmla="*/ 5322465 h 5325044"/>
              <a:gd name="connsiteX6-63" fmla="*/ 108839 w 5705147"/>
              <a:gd name="connsiteY6-64" fmla="*/ 2666351 h 5325044"/>
              <a:gd name="connsiteX0-65" fmla="*/ 49424 w 5645732"/>
              <a:gd name="connsiteY0-66" fmla="*/ 2666351 h 5343874"/>
              <a:gd name="connsiteX1-67" fmla="*/ 673538 w 5645732"/>
              <a:gd name="connsiteY1-68" fmla="*/ 997208 h 5343874"/>
              <a:gd name="connsiteX2-69" fmla="*/ 2705538 w 5645732"/>
              <a:gd name="connsiteY2-70" fmla="*/ 10237 h 5343874"/>
              <a:gd name="connsiteX3-71" fmla="*/ 4911711 w 5645732"/>
              <a:gd name="connsiteY3-72" fmla="*/ 619837 h 5343874"/>
              <a:gd name="connsiteX4-73" fmla="*/ 5550339 w 5645732"/>
              <a:gd name="connsiteY4-74" fmla="*/ 3116294 h 5343874"/>
              <a:gd name="connsiteX5-75" fmla="*/ 2705538 w 5645732"/>
              <a:gd name="connsiteY5-76" fmla="*/ 5322465 h 5343874"/>
              <a:gd name="connsiteX6-77" fmla="*/ 339710 w 5645732"/>
              <a:gd name="connsiteY6-78" fmla="*/ 4146808 h 5343874"/>
              <a:gd name="connsiteX7" fmla="*/ 49424 w 5645732"/>
              <a:gd name="connsiteY7" fmla="*/ 2666351 h 5343874"/>
              <a:gd name="connsiteX0-79" fmla="*/ 180841 w 5777149"/>
              <a:gd name="connsiteY0-80" fmla="*/ 2666351 h 5335133"/>
              <a:gd name="connsiteX1-81" fmla="*/ 804955 w 5777149"/>
              <a:gd name="connsiteY1-82" fmla="*/ 997208 h 5335133"/>
              <a:gd name="connsiteX2-83" fmla="*/ 2836955 w 5777149"/>
              <a:gd name="connsiteY2-84" fmla="*/ 10237 h 5335133"/>
              <a:gd name="connsiteX3-85" fmla="*/ 5043128 w 5777149"/>
              <a:gd name="connsiteY3-86" fmla="*/ 619837 h 5335133"/>
              <a:gd name="connsiteX4-87" fmla="*/ 5681756 w 5777149"/>
              <a:gd name="connsiteY4-88" fmla="*/ 3116294 h 5335133"/>
              <a:gd name="connsiteX5-89" fmla="*/ 2836955 w 5777149"/>
              <a:gd name="connsiteY5-90" fmla="*/ 5322465 h 5335133"/>
              <a:gd name="connsiteX6-91" fmla="*/ 238898 w 5777149"/>
              <a:gd name="connsiteY6-92" fmla="*/ 3958122 h 5335133"/>
              <a:gd name="connsiteX7-93" fmla="*/ 180841 w 5777149"/>
              <a:gd name="connsiteY7-94" fmla="*/ 2666351 h 5335133"/>
              <a:gd name="connsiteX0-95" fmla="*/ 162747 w 5788084"/>
              <a:gd name="connsiteY0-96" fmla="*/ 2274466 h 5335133"/>
              <a:gd name="connsiteX1-97" fmla="*/ 815890 w 5788084"/>
              <a:gd name="connsiteY1-98" fmla="*/ 997208 h 5335133"/>
              <a:gd name="connsiteX2-99" fmla="*/ 2847890 w 5788084"/>
              <a:gd name="connsiteY2-100" fmla="*/ 10237 h 5335133"/>
              <a:gd name="connsiteX3-101" fmla="*/ 5054063 w 5788084"/>
              <a:gd name="connsiteY3-102" fmla="*/ 619837 h 5335133"/>
              <a:gd name="connsiteX4-103" fmla="*/ 5692691 w 5788084"/>
              <a:gd name="connsiteY4-104" fmla="*/ 3116294 h 5335133"/>
              <a:gd name="connsiteX5-105" fmla="*/ 2847890 w 5788084"/>
              <a:gd name="connsiteY5-106" fmla="*/ 5322465 h 5335133"/>
              <a:gd name="connsiteX6-107" fmla="*/ 249833 w 5788084"/>
              <a:gd name="connsiteY6-108" fmla="*/ 3958122 h 5335133"/>
              <a:gd name="connsiteX7-109" fmla="*/ 162747 w 5788084"/>
              <a:gd name="connsiteY7-110" fmla="*/ 2274466 h 53351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93" y="connsiteY7-94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1800"/>
          </a:p>
        </p:txBody>
      </p:sp>
      <p:sp>
        <p:nvSpPr>
          <p:cNvPr id="5" name="椭圆 1"/>
          <p:cNvSpPr/>
          <p:nvPr userDrawn="1"/>
        </p:nvSpPr>
        <p:spPr>
          <a:xfrm rot="17526771">
            <a:off x="2954804" y="617687"/>
            <a:ext cx="9526783" cy="6585943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-1" fmla="*/ 108839 w 5421067"/>
              <a:gd name="connsiteY0-2" fmla="*/ 2712298 h 5368412"/>
              <a:gd name="connsiteX1-3" fmla="*/ 732953 w 5421067"/>
              <a:gd name="connsiteY1-4" fmla="*/ 1043155 h 5368412"/>
              <a:gd name="connsiteX2-5" fmla="*/ 2764953 w 5421067"/>
              <a:gd name="connsiteY2-6" fmla="*/ 56184 h 5368412"/>
              <a:gd name="connsiteX3-7" fmla="*/ 5421067 w 5421067"/>
              <a:gd name="connsiteY3-8" fmla="*/ 2712298 h 5368412"/>
              <a:gd name="connsiteX4-9" fmla="*/ 2764953 w 5421067"/>
              <a:gd name="connsiteY4-10" fmla="*/ 5368412 h 5368412"/>
              <a:gd name="connsiteX5" fmla="*/ 108839 w 5421067"/>
              <a:gd name="connsiteY5" fmla="*/ 2712298 h 5368412"/>
              <a:gd name="connsiteX0-11" fmla="*/ 108839 w 5480256"/>
              <a:gd name="connsiteY0-12" fmla="*/ 2656720 h 5312834"/>
              <a:gd name="connsiteX1-13" fmla="*/ 732953 w 5480256"/>
              <a:gd name="connsiteY1-14" fmla="*/ 987577 h 5312834"/>
              <a:gd name="connsiteX2-15" fmla="*/ 2764953 w 5480256"/>
              <a:gd name="connsiteY2-16" fmla="*/ 606 h 5312834"/>
              <a:gd name="connsiteX3-17" fmla="*/ 4303469 w 5480256"/>
              <a:gd name="connsiteY3-18" fmla="*/ 871463 h 5312834"/>
              <a:gd name="connsiteX4-19" fmla="*/ 5421067 w 5480256"/>
              <a:gd name="connsiteY4-20" fmla="*/ 2656720 h 5312834"/>
              <a:gd name="connsiteX5-21" fmla="*/ 2764953 w 5480256"/>
              <a:gd name="connsiteY5-22" fmla="*/ 5312834 h 5312834"/>
              <a:gd name="connsiteX6" fmla="*/ 108839 w 5480256"/>
              <a:gd name="connsiteY6" fmla="*/ 2656720 h 5312834"/>
              <a:gd name="connsiteX0-23" fmla="*/ 108839 w 5544800"/>
              <a:gd name="connsiteY0-24" fmla="*/ 2666351 h 5322465"/>
              <a:gd name="connsiteX1-25" fmla="*/ 732953 w 5544800"/>
              <a:gd name="connsiteY1-26" fmla="*/ 997208 h 5322465"/>
              <a:gd name="connsiteX2-27" fmla="*/ 2764953 w 5544800"/>
              <a:gd name="connsiteY2-28" fmla="*/ 10237 h 5322465"/>
              <a:gd name="connsiteX3-29" fmla="*/ 4971126 w 5544800"/>
              <a:gd name="connsiteY3-30" fmla="*/ 619837 h 5322465"/>
              <a:gd name="connsiteX4-31" fmla="*/ 5421067 w 5544800"/>
              <a:gd name="connsiteY4-32" fmla="*/ 2666351 h 5322465"/>
              <a:gd name="connsiteX5-33" fmla="*/ 2764953 w 5544800"/>
              <a:gd name="connsiteY5-34" fmla="*/ 5322465 h 5322465"/>
              <a:gd name="connsiteX6-35" fmla="*/ 108839 w 5544800"/>
              <a:gd name="connsiteY6-36" fmla="*/ 2666351 h 5322465"/>
              <a:gd name="connsiteX0-37" fmla="*/ 108839 w 5237336"/>
              <a:gd name="connsiteY0-38" fmla="*/ 2666351 h 5322940"/>
              <a:gd name="connsiteX1-39" fmla="*/ 732953 w 5237336"/>
              <a:gd name="connsiteY1-40" fmla="*/ 997208 h 5322940"/>
              <a:gd name="connsiteX2-41" fmla="*/ 2764953 w 5237336"/>
              <a:gd name="connsiteY2-42" fmla="*/ 10237 h 5322940"/>
              <a:gd name="connsiteX3-43" fmla="*/ 4971126 w 5237336"/>
              <a:gd name="connsiteY3-44" fmla="*/ 619837 h 5322940"/>
              <a:gd name="connsiteX4-45" fmla="*/ 4927582 w 5237336"/>
              <a:gd name="connsiteY4-46" fmla="*/ 2869551 h 5322940"/>
              <a:gd name="connsiteX5-47" fmla="*/ 2764953 w 5237336"/>
              <a:gd name="connsiteY5-48" fmla="*/ 5322465 h 5322940"/>
              <a:gd name="connsiteX6-49" fmla="*/ 108839 w 5237336"/>
              <a:gd name="connsiteY6-50" fmla="*/ 2666351 h 5322940"/>
              <a:gd name="connsiteX0-51" fmla="*/ 108839 w 5705147"/>
              <a:gd name="connsiteY0-52" fmla="*/ 2666351 h 5325044"/>
              <a:gd name="connsiteX1-53" fmla="*/ 732953 w 5705147"/>
              <a:gd name="connsiteY1-54" fmla="*/ 997208 h 5325044"/>
              <a:gd name="connsiteX2-55" fmla="*/ 2764953 w 5705147"/>
              <a:gd name="connsiteY2-56" fmla="*/ 10237 h 5325044"/>
              <a:gd name="connsiteX3-57" fmla="*/ 4971126 w 5705147"/>
              <a:gd name="connsiteY3-58" fmla="*/ 619837 h 5325044"/>
              <a:gd name="connsiteX4-59" fmla="*/ 5609754 w 5705147"/>
              <a:gd name="connsiteY4-60" fmla="*/ 3116294 h 5325044"/>
              <a:gd name="connsiteX5-61" fmla="*/ 2764953 w 5705147"/>
              <a:gd name="connsiteY5-62" fmla="*/ 5322465 h 5325044"/>
              <a:gd name="connsiteX6-63" fmla="*/ 108839 w 5705147"/>
              <a:gd name="connsiteY6-64" fmla="*/ 2666351 h 5325044"/>
              <a:gd name="connsiteX0-65" fmla="*/ 49424 w 5645732"/>
              <a:gd name="connsiteY0-66" fmla="*/ 2666351 h 5343874"/>
              <a:gd name="connsiteX1-67" fmla="*/ 673538 w 5645732"/>
              <a:gd name="connsiteY1-68" fmla="*/ 997208 h 5343874"/>
              <a:gd name="connsiteX2-69" fmla="*/ 2705538 w 5645732"/>
              <a:gd name="connsiteY2-70" fmla="*/ 10237 h 5343874"/>
              <a:gd name="connsiteX3-71" fmla="*/ 4911711 w 5645732"/>
              <a:gd name="connsiteY3-72" fmla="*/ 619837 h 5343874"/>
              <a:gd name="connsiteX4-73" fmla="*/ 5550339 w 5645732"/>
              <a:gd name="connsiteY4-74" fmla="*/ 3116294 h 5343874"/>
              <a:gd name="connsiteX5-75" fmla="*/ 2705538 w 5645732"/>
              <a:gd name="connsiteY5-76" fmla="*/ 5322465 h 5343874"/>
              <a:gd name="connsiteX6-77" fmla="*/ 339710 w 5645732"/>
              <a:gd name="connsiteY6-78" fmla="*/ 4146808 h 5343874"/>
              <a:gd name="connsiteX7" fmla="*/ 49424 w 5645732"/>
              <a:gd name="connsiteY7" fmla="*/ 2666351 h 5343874"/>
              <a:gd name="connsiteX0-79" fmla="*/ 180841 w 5777149"/>
              <a:gd name="connsiteY0-80" fmla="*/ 2666351 h 5335133"/>
              <a:gd name="connsiteX1-81" fmla="*/ 804955 w 5777149"/>
              <a:gd name="connsiteY1-82" fmla="*/ 997208 h 5335133"/>
              <a:gd name="connsiteX2-83" fmla="*/ 2836955 w 5777149"/>
              <a:gd name="connsiteY2-84" fmla="*/ 10237 h 5335133"/>
              <a:gd name="connsiteX3-85" fmla="*/ 5043128 w 5777149"/>
              <a:gd name="connsiteY3-86" fmla="*/ 619837 h 5335133"/>
              <a:gd name="connsiteX4-87" fmla="*/ 5681756 w 5777149"/>
              <a:gd name="connsiteY4-88" fmla="*/ 3116294 h 5335133"/>
              <a:gd name="connsiteX5-89" fmla="*/ 2836955 w 5777149"/>
              <a:gd name="connsiteY5-90" fmla="*/ 5322465 h 5335133"/>
              <a:gd name="connsiteX6-91" fmla="*/ 238898 w 5777149"/>
              <a:gd name="connsiteY6-92" fmla="*/ 3958122 h 5335133"/>
              <a:gd name="connsiteX7-93" fmla="*/ 180841 w 5777149"/>
              <a:gd name="connsiteY7-94" fmla="*/ 2666351 h 5335133"/>
              <a:gd name="connsiteX0-95" fmla="*/ 162747 w 5788084"/>
              <a:gd name="connsiteY0-96" fmla="*/ 2274466 h 5335133"/>
              <a:gd name="connsiteX1-97" fmla="*/ 815890 w 5788084"/>
              <a:gd name="connsiteY1-98" fmla="*/ 997208 h 5335133"/>
              <a:gd name="connsiteX2-99" fmla="*/ 2847890 w 5788084"/>
              <a:gd name="connsiteY2-100" fmla="*/ 10237 h 5335133"/>
              <a:gd name="connsiteX3-101" fmla="*/ 5054063 w 5788084"/>
              <a:gd name="connsiteY3-102" fmla="*/ 619837 h 5335133"/>
              <a:gd name="connsiteX4-103" fmla="*/ 5692691 w 5788084"/>
              <a:gd name="connsiteY4-104" fmla="*/ 3116294 h 5335133"/>
              <a:gd name="connsiteX5-105" fmla="*/ 2847890 w 5788084"/>
              <a:gd name="connsiteY5-106" fmla="*/ 5322465 h 5335133"/>
              <a:gd name="connsiteX6-107" fmla="*/ 249833 w 5788084"/>
              <a:gd name="connsiteY6-108" fmla="*/ 3958122 h 5335133"/>
              <a:gd name="connsiteX7-109" fmla="*/ 162747 w 5788084"/>
              <a:gd name="connsiteY7-110" fmla="*/ 2274466 h 53351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93" y="connsiteY7-94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180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1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1182031"/>
            <a:ext cx="9144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045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1929443" y="759875"/>
            <a:ext cx="1051501" cy="373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字体使用 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行距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背景图片出处</a:t>
            </a: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声明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3114759" y="759875"/>
            <a:ext cx="5305759" cy="4506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英文 </a:t>
            </a:r>
            <a:r>
              <a:rPr kumimoji="0" lang="is-I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宋体" panose="02010600030101010101" pitchFamily="2" charset="-122"/>
                <a:cs typeface="Segoe UI Light" panose="020B0502040204020203"/>
              </a:rPr>
              <a:t>Microsoft YaHei</a:t>
            </a: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宋体" panose="02010600030101010101" pitchFamily="2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中文 微软雅黑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正文 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1.3</a:t>
            </a: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cn.bing.com</a:t>
            </a: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PPT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Word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Excel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3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330454" y="182448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30454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模板使用技巧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 1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330454" y="182448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323850" y="1174237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一键调整模板颜色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1" y="2138896"/>
            <a:ext cx="3971924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48226" y="2138895"/>
            <a:ext cx="3971925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/>
          <p:cNvSpPr txBox="1"/>
          <p:nvPr userDrawn="1"/>
        </p:nvSpPr>
        <p:spPr>
          <a:xfrm>
            <a:off x="250108" y="6061004"/>
            <a:ext cx="3186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选择“设计”</a:t>
            </a:r>
            <a:r>
              <a:rPr kumimoji="0" lang="en-US" altLang="zh-CN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“变体”</a:t>
            </a:r>
            <a:r>
              <a:rPr kumimoji="0" lang="en-US" altLang="zh-CN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“颜色”；</a:t>
            </a:r>
            <a:endParaRPr kumimoji="0" lang="en-US" sz="1200" b="0" i="0" u="none" strike="noStrike" kern="1200" cap="none" spc="15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4770490" y="6061004"/>
            <a:ext cx="4399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选择你喜欢的颜色搭配，模板一秒调整为你选颜色。</a:t>
            </a:r>
            <a:endParaRPr kumimoji="0" lang="en-US" sz="1200" b="0" i="0" u="none" strike="noStrike" kern="1200" cap="none" spc="15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54447" y="2609336"/>
            <a:ext cx="614750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0890" y="4257161"/>
            <a:ext cx="614750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330452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模板使用技巧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 2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30454" y="182448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1" y="2138896"/>
            <a:ext cx="3971924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48227" y="2138895"/>
            <a:ext cx="3971925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/>
          <p:cNvSpPr txBox="1"/>
          <p:nvPr userDrawn="1"/>
        </p:nvSpPr>
        <p:spPr>
          <a:xfrm>
            <a:off x="323850" y="1174237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随时添加模板样式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250109" y="6061004"/>
            <a:ext cx="2926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选择“开始”</a:t>
            </a:r>
            <a:r>
              <a:rPr kumimoji="0" lang="en-US" altLang="zh-CN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“新建幻灯片”；</a:t>
            </a:r>
            <a:endParaRPr kumimoji="0" lang="en-US" sz="1200" b="0" i="0" u="none" strike="noStrike" kern="1200" cap="none" spc="15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770489" y="6061004"/>
            <a:ext cx="5236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选择你需要的页面，如封面页，目录页，副标题页，内容页等</a:t>
            </a:r>
            <a:r>
              <a:rPr kumimoji="0" lang="en-US" altLang="zh-CN" sz="1200" b="0" i="0" u="none" strike="noStrike" kern="1200" cap="none" spc="15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…</a:t>
            </a:r>
            <a:endParaRPr kumimoji="0" lang="en-US" sz="1200" b="0" i="0" u="none" strike="noStrike" kern="1200" cap="none" spc="15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5660" y="2428361"/>
            <a:ext cx="614750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圆角 3"/>
          <p:cNvSpPr/>
          <p:nvPr userDrawn="1"/>
        </p:nvSpPr>
        <p:spPr>
          <a:xfrm>
            <a:off x="809600" y="1527629"/>
            <a:ext cx="2852057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图片包含 纵横字谜, 文字&#10;&#10;已生成极高可信度的说明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050" y="1756229"/>
            <a:ext cx="2509157" cy="3345542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3929744" y="1566507"/>
            <a:ext cx="6013185" cy="364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办公模板更新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44" y="6345797"/>
            <a:ext cx="1284515" cy="2260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使用小程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57288"/>
            <a:ext cx="9144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3091550"/>
            <a:ext cx="9144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466046" y="1362836"/>
            <a:ext cx="2596755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3280850" y="1362836"/>
            <a:ext cx="2596755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254155" y="286129"/>
            <a:ext cx="8635697" cy="7325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1142318" y="369629"/>
            <a:ext cx="199845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7801832" y="369629"/>
            <a:ext cx="199845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 userDrawn="1"/>
        </p:nvSpPr>
        <p:spPr>
          <a:xfrm>
            <a:off x="6119813" y="1362836"/>
            <a:ext cx="2596755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24" t="13924" r="13924" b="13924"/>
          <a:stretch>
            <a:fillRect/>
          </a:stretch>
        </p:blipFill>
        <p:spPr>
          <a:xfrm>
            <a:off x="3528848" y="1673081"/>
            <a:ext cx="2057400" cy="27432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39" r="14439"/>
          <a:stretch>
            <a:fillRect/>
          </a:stretch>
        </p:blipFill>
        <p:spPr>
          <a:xfrm>
            <a:off x="6389491" y="1673081"/>
            <a:ext cx="2057400" cy="2743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724" y="1673081"/>
            <a:ext cx="2057400" cy="2743200"/>
          </a:xfrm>
          <a:prstGeom prst="rect">
            <a:avLst/>
          </a:prstGeom>
        </p:spPr>
      </p:pic>
      <p:sp>
        <p:nvSpPr>
          <p:cNvPr id="17" name="文本框 16"/>
          <p:cNvSpPr txBox="1"/>
          <p:nvPr userDrawn="1"/>
        </p:nvSpPr>
        <p:spPr>
          <a:xfrm>
            <a:off x="399307" y="5138742"/>
            <a:ext cx="27302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77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77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3338329" y="5138742"/>
            <a:ext cx="24673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77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kumimoji="0" lang="en-US" altLang="zh-CN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alpha val="77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6171695" y="5138742"/>
            <a:ext cx="24929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77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kumimoji="0" lang="en-US" altLang="zh-CN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alpha val="77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微软小蜜 」</a:t>
            </a: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3148526" y="5330653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/>
        </p:nvCxnSpPr>
        <p:spPr>
          <a:xfrm>
            <a:off x="5982161" y="5330653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44" y="6345797"/>
            <a:ext cx="1284515" cy="226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1518614" y="-1006438"/>
            <a:ext cx="6558699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203298" y="2011119"/>
            <a:ext cx="2082162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标题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203298" y="3545510"/>
            <a:ext cx="2082162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CONTENTS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414268" y="1537682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6113749" y="1537682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5414268" y="2580452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6113749" y="2580452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3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5410021" y="3623222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4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6109504" y="3623222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9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5410021" y="4665992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22"/>
          </p:nvPr>
        </p:nvSpPr>
        <p:spPr>
          <a:xfrm>
            <a:off x="6109504" y="4665992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6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41718" y="258236"/>
            <a:ext cx="3977087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1182031"/>
            <a:ext cx="9144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五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1518614" y="-1006438"/>
            <a:ext cx="6558699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203298" y="2011119"/>
            <a:ext cx="2082162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标题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203298" y="3545510"/>
            <a:ext cx="2082162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CONTENTS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414268" y="1203145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6113749" y="1203145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5414268" y="2112101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6113749" y="2112101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7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5414268" y="3021057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6113749" y="3021057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21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5414268" y="3930013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22"/>
          </p:nvPr>
        </p:nvSpPr>
        <p:spPr>
          <a:xfrm>
            <a:off x="6113749" y="3930013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23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5414268" y="4838969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24" name="文本占位符 6"/>
          <p:cNvSpPr>
            <a:spLocks noGrp="1"/>
          </p:cNvSpPr>
          <p:nvPr>
            <p:ph type="body" sz="quarter" idx="24"/>
          </p:nvPr>
        </p:nvSpPr>
        <p:spPr>
          <a:xfrm>
            <a:off x="6113749" y="4838969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六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1518614" y="-1006438"/>
            <a:ext cx="6558699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203298" y="2011119"/>
            <a:ext cx="2082162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标题</a:t>
            </a:r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203298" y="3545510"/>
            <a:ext cx="2082162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CONTENTS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414268" y="779399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6113749" y="779399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5414268" y="1688355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6113749" y="1688355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7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5414268" y="2597311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6113749" y="2597311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21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5414268" y="3506267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22"/>
          </p:nvPr>
        </p:nvSpPr>
        <p:spPr>
          <a:xfrm>
            <a:off x="6113749" y="3506267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9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5414268" y="4417945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24"/>
          </p:nvPr>
        </p:nvSpPr>
        <p:spPr>
          <a:xfrm>
            <a:off x="6113749" y="4417945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25" name="文本占位符 6"/>
          <p:cNvSpPr>
            <a:spLocks noGrp="1"/>
          </p:cNvSpPr>
          <p:nvPr>
            <p:ph type="body" sz="quarter" idx="25" hasCustomPrompt="1"/>
          </p:nvPr>
        </p:nvSpPr>
        <p:spPr>
          <a:xfrm>
            <a:off x="5414268" y="5326901"/>
            <a:ext cx="69948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26" name="文本占位符 6"/>
          <p:cNvSpPr>
            <a:spLocks noGrp="1"/>
          </p:cNvSpPr>
          <p:nvPr>
            <p:ph type="body" sz="quarter" idx="26"/>
          </p:nvPr>
        </p:nvSpPr>
        <p:spPr>
          <a:xfrm>
            <a:off x="6113749" y="5326901"/>
            <a:ext cx="244017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7" name="组 6"/>
          <p:cNvGrpSpPr/>
          <p:nvPr userDrawn="1"/>
        </p:nvGrpSpPr>
        <p:grpSpPr>
          <a:xfrm>
            <a:off x="1466461" y="-1803666"/>
            <a:ext cx="5903168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3480528" y="660100"/>
            <a:ext cx="2182944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2793381" y="3033133"/>
            <a:ext cx="3557240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7" name="组 6"/>
          <p:cNvGrpSpPr/>
          <p:nvPr userDrawn="1"/>
        </p:nvGrpSpPr>
        <p:grpSpPr>
          <a:xfrm>
            <a:off x="1466461" y="-1803666"/>
            <a:ext cx="5903168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3480528" y="660100"/>
            <a:ext cx="2182944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2793381" y="3033133"/>
            <a:ext cx="3557240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7" name="组 6"/>
          <p:cNvGrpSpPr/>
          <p:nvPr userDrawn="1"/>
        </p:nvGrpSpPr>
        <p:grpSpPr>
          <a:xfrm>
            <a:off x="1466461" y="-1803666"/>
            <a:ext cx="5903168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3480528" y="660100"/>
            <a:ext cx="2182944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2793381" y="3033133"/>
            <a:ext cx="3557240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grpSp>
        <p:nvGrpSpPr>
          <p:cNvPr id="7" name="组 6"/>
          <p:cNvGrpSpPr/>
          <p:nvPr userDrawn="1"/>
        </p:nvGrpSpPr>
        <p:grpSpPr>
          <a:xfrm>
            <a:off x="1466461" y="-1803666"/>
            <a:ext cx="5903168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-1" fmla="*/ 108839 w 5421067"/>
                <a:gd name="connsiteY0-2" fmla="*/ 2712298 h 5368412"/>
                <a:gd name="connsiteX1-3" fmla="*/ 732953 w 5421067"/>
                <a:gd name="connsiteY1-4" fmla="*/ 1043155 h 5368412"/>
                <a:gd name="connsiteX2-5" fmla="*/ 2764953 w 5421067"/>
                <a:gd name="connsiteY2-6" fmla="*/ 56184 h 5368412"/>
                <a:gd name="connsiteX3-7" fmla="*/ 5421067 w 5421067"/>
                <a:gd name="connsiteY3-8" fmla="*/ 2712298 h 5368412"/>
                <a:gd name="connsiteX4-9" fmla="*/ 2764953 w 5421067"/>
                <a:gd name="connsiteY4-10" fmla="*/ 5368412 h 5368412"/>
                <a:gd name="connsiteX5" fmla="*/ 108839 w 5421067"/>
                <a:gd name="connsiteY5" fmla="*/ 2712298 h 5368412"/>
                <a:gd name="connsiteX0-11" fmla="*/ 108839 w 5480256"/>
                <a:gd name="connsiteY0-12" fmla="*/ 2656720 h 5312834"/>
                <a:gd name="connsiteX1-13" fmla="*/ 732953 w 5480256"/>
                <a:gd name="connsiteY1-14" fmla="*/ 987577 h 5312834"/>
                <a:gd name="connsiteX2-15" fmla="*/ 2764953 w 5480256"/>
                <a:gd name="connsiteY2-16" fmla="*/ 606 h 5312834"/>
                <a:gd name="connsiteX3-17" fmla="*/ 4303469 w 5480256"/>
                <a:gd name="connsiteY3-18" fmla="*/ 871463 h 5312834"/>
                <a:gd name="connsiteX4-19" fmla="*/ 5421067 w 5480256"/>
                <a:gd name="connsiteY4-20" fmla="*/ 2656720 h 5312834"/>
                <a:gd name="connsiteX5-21" fmla="*/ 2764953 w 5480256"/>
                <a:gd name="connsiteY5-22" fmla="*/ 5312834 h 5312834"/>
                <a:gd name="connsiteX6" fmla="*/ 108839 w 5480256"/>
                <a:gd name="connsiteY6" fmla="*/ 2656720 h 5312834"/>
                <a:gd name="connsiteX0-23" fmla="*/ 108839 w 5544800"/>
                <a:gd name="connsiteY0-24" fmla="*/ 2666351 h 5322465"/>
                <a:gd name="connsiteX1-25" fmla="*/ 732953 w 5544800"/>
                <a:gd name="connsiteY1-26" fmla="*/ 997208 h 5322465"/>
                <a:gd name="connsiteX2-27" fmla="*/ 2764953 w 5544800"/>
                <a:gd name="connsiteY2-28" fmla="*/ 10237 h 5322465"/>
                <a:gd name="connsiteX3-29" fmla="*/ 4971126 w 5544800"/>
                <a:gd name="connsiteY3-30" fmla="*/ 619837 h 5322465"/>
                <a:gd name="connsiteX4-31" fmla="*/ 5421067 w 5544800"/>
                <a:gd name="connsiteY4-32" fmla="*/ 2666351 h 5322465"/>
                <a:gd name="connsiteX5-33" fmla="*/ 2764953 w 5544800"/>
                <a:gd name="connsiteY5-34" fmla="*/ 5322465 h 5322465"/>
                <a:gd name="connsiteX6-35" fmla="*/ 108839 w 5544800"/>
                <a:gd name="connsiteY6-36" fmla="*/ 2666351 h 5322465"/>
                <a:gd name="connsiteX0-37" fmla="*/ 108839 w 5237336"/>
                <a:gd name="connsiteY0-38" fmla="*/ 2666351 h 5322940"/>
                <a:gd name="connsiteX1-39" fmla="*/ 732953 w 5237336"/>
                <a:gd name="connsiteY1-40" fmla="*/ 997208 h 5322940"/>
                <a:gd name="connsiteX2-41" fmla="*/ 2764953 w 5237336"/>
                <a:gd name="connsiteY2-42" fmla="*/ 10237 h 5322940"/>
                <a:gd name="connsiteX3-43" fmla="*/ 4971126 w 5237336"/>
                <a:gd name="connsiteY3-44" fmla="*/ 619837 h 5322940"/>
                <a:gd name="connsiteX4-45" fmla="*/ 4927582 w 5237336"/>
                <a:gd name="connsiteY4-46" fmla="*/ 2869551 h 5322940"/>
                <a:gd name="connsiteX5-47" fmla="*/ 2764953 w 5237336"/>
                <a:gd name="connsiteY5-48" fmla="*/ 5322465 h 5322940"/>
                <a:gd name="connsiteX6-49" fmla="*/ 108839 w 5237336"/>
                <a:gd name="connsiteY6-50" fmla="*/ 2666351 h 5322940"/>
                <a:gd name="connsiteX0-51" fmla="*/ 108839 w 5705147"/>
                <a:gd name="connsiteY0-52" fmla="*/ 2666351 h 5325044"/>
                <a:gd name="connsiteX1-53" fmla="*/ 732953 w 5705147"/>
                <a:gd name="connsiteY1-54" fmla="*/ 997208 h 5325044"/>
                <a:gd name="connsiteX2-55" fmla="*/ 2764953 w 5705147"/>
                <a:gd name="connsiteY2-56" fmla="*/ 10237 h 5325044"/>
                <a:gd name="connsiteX3-57" fmla="*/ 4971126 w 5705147"/>
                <a:gd name="connsiteY3-58" fmla="*/ 619837 h 5325044"/>
                <a:gd name="connsiteX4-59" fmla="*/ 5609754 w 5705147"/>
                <a:gd name="connsiteY4-60" fmla="*/ 3116294 h 5325044"/>
                <a:gd name="connsiteX5-61" fmla="*/ 2764953 w 5705147"/>
                <a:gd name="connsiteY5-62" fmla="*/ 5322465 h 5325044"/>
                <a:gd name="connsiteX6-63" fmla="*/ 108839 w 5705147"/>
                <a:gd name="connsiteY6-64" fmla="*/ 2666351 h 5325044"/>
                <a:gd name="connsiteX0-65" fmla="*/ 49424 w 5645732"/>
                <a:gd name="connsiteY0-66" fmla="*/ 2666351 h 5343874"/>
                <a:gd name="connsiteX1-67" fmla="*/ 673538 w 5645732"/>
                <a:gd name="connsiteY1-68" fmla="*/ 997208 h 5343874"/>
                <a:gd name="connsiteX2-69" fmla="*/ 2705538 w 5645732"/>
                <a:gd name="connsiteY2-70" fmla="*/ 10237 h 5343874"/>
                <a:gd name="connsiteX3-71" fmla="*/ 4911711 w 5645732"/>
                <a:gd name="connsiteY3-72" fmla="*/ 619837 h 5343874"/>
                <a:gd name="connsiteX4-73" fmla="*/ 5550339 w 5645732"/>
                <a:gd name="connsiteY4-74" fmla="*/ 3116294 h 5343874"/>
                <a:gd name="connsiteX5-75" fmla="*/ 2705538 w 5645732"/>
                <a:gd name="connsiteY5-76" fmla="*/ 5322465 h 5343874"/>
                <a:gd name="connsiteX6-77" fmla="*/ 339710 w 5645732"/>
                <a:gd name="connsiteY6-78" fmla="*/ 4146808 h 5343874"/>
                <a:gd name="connsiteX7" fmla="*/ 49424 w 5645732"/>
                <a:gd name="connsiteY7" fmla="*/ 2666351 h 5343874"/>
                <a:gd name="connsiteX0-79" fmla="*/ 180841 w 5777149"/>
                <a:gd name="connsiteY0-80" fmla="*/ 2666351 h 5335133"/>
                <a:gd name="connsiteX1-81" fmla="*/ 804955 w 5777149"/>
                <a:gd name="connsiteY1-82" fmla="*/ 997208 h 5335133"/>
                <a:gd name="connsiteX2-83" fmla="*/ 2836955 w 5777149"/>
                <a:gd name="connsiteY2-84" fmla="*/ 10237 h 5335133"/>
                <a:gd name="connsiteX3-85" fmla="*/ 5043128 w 5777149"/>
                <a:gd name="connsiteY3-86" fmla="*/ 619837 h 5335133"/>
                <a:gd name="connsiteX4-87" fmla="*/ 5681756 w 5777149"/>
                <a:gd name="connsiteY4-88" fmla="*/ 3116294 h 5335133"/>
                <a:gd name="connsiteX5-89" fmla="*/ 2836955 w 5777149"/>
                <a:gd name="connsiteY5-90" fmla="*/ 5322465 h 5335133"/>
                <a:gd name="connsiteX6-91" fmla="*/ 238898 w 5777149"/>
                <a:gd name="connsiteY6-92" fmla="*/ 3958122 h 5335133"/>
                <a:gd name="connsiteX7-93" fmla="*/ 180841 w 5777149"/>
                <a:gd name="connsiteY7-94" fmla="*/ 2666351 h 5335133"/>
                <a:gd name="connsiteX0-95" fmla="*/ 162747 w 5788084"/>
                <a:gd name="connsiteY0-96" fmla="*/ 2274466 h 5335133"/>
                <a:gd name="connsiteX1-97" fmla="*/ 815890 w 5788084"/>
                <a:gd name="connsiteY1-98" fmla="*/ 997208 h 5335133"/>
                <a:gd name="connsiteX2-99" fmla="*/ 2847890 w 5788084"/>
                <a:gd name="connsiteY2-100" fmla="*/ 10237 h 5335133"/>
                <a:gd name="connsiteX3-101" fmla="*/ 5054063 w 5788084"/>
                <a:gd name="connsiteY3-102" fmla="*/ 619837 h 5335133"/>
                <a:gd name="connsiteX4-103" fmla="*/ 5692691 w 5788084"/>
                <a:gd name="connsiteY4-104" fmla="*/ 3116294 h 5335133"/>
                <a:gd name="connsiteX5-105" fmla="*/ 2847890 w 5788084"/>
                <a:gd name="connsiteY5-106" fmla="*/ 5322465 h 5335133"/>
                <a:gd name="connsiteX6-107" fmla="*/ 249833 w 5788084"/>
                <a:gd name="connsiteY6-108" fmla="*/ 3958122 h 5335133"/>
                <a:gd name="connsiteX7-109" fmla="*/ 162747 w 5788084"/>
                <a:gd name="connsiteY7-110" fmla="*/ 2274466 h 533513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93" y="connsiteY7-94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 sz="1800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3480528" y="660100"/>
            <a:ext cx="2182944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2793381" y="3033133"/>
            <a:ext cx="3557240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5.xml"/><Relationship Id="rId7" Type="http://schemas.openxmlformats.org/officeDocument/2006/relationships/image" Target="../media/image28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30.png"/><Relationship Id="rId4" Type="http://schemas.openxmlformats.org/officeDocument/2006/relationships/tags" Target="../tags/tag16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3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34.png"/><Relationship Id="rId5" Type="http://schemas.openxmlformats.org/officeDocument/2006/relationships/tags" Target="../tags/tag21.xml"/><Relationship Id="rId10" Type="http://schemas.openxmlformats.org/officeDocument/2006/relationships/image" Target="../media/image33.png"/><Relationship Id="rId4" Type="http://schemas.openxmlformats.org/officeDocument/2006/relationships/tags" Target="../tags/tag20.xml"/><Relationship Id="rId9" Type="http://schemas.openxmlformats.org/officeDocument/2006/relationships/image" Target="../media/image32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40.png"/><Relationship Id="rId18" Type="http://schemas.openxmlformats.org/officeDocument/2006/relationships/image" Target="../media/image12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39.png"/><Relationship Id="rId17" Type="http://schemas.openxmlformats.org/officeDocument/2006/relationships/image" Target="../media/image35.png"/><Relationship Id="rId2" Type="http://schemas.openxmlformats.org/officeDocument/2006/relationships/tags" Target="../tags/tag24.xml"/><Relationship Id="rId16" Type="http://schemas.openxmlformats.org/officeDocument/2006/relationships/image" Target="../media/image34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38.png"/><Relationship Id="rId5" Type="http://schemas.openxmlformats.org/officeDocument/2006/relationships/tags" Target="../tags/tag27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26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33.xml"/><Relationship Id="rId7" Type="http://schemas.openxmlformats.org/officeDocument/2006/relationships/image" Target="../media/image43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46.png"/><Relationship Id="rId4" Type="http://schemas.openxmlformats.org/officeDocument/2006/relationships/tags" Target="../tags/tag34.xml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37.xml"/><Relationship Id="rId7" Type="http://schemas.openxmlformats.org/officeDocument/2006/relationships/image" Target="../media/image47.png"/><Relationship Id="rId12" Type="http://schemas.openxmlformats.org/officeDocument/2006/relationships/image" Target="../media/image12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51.png"/><Relationship Id="rId5" Type="http://schemas.openxmlformats.org/officeDocument/2006/relationships/tags" Target="../tags/tag39.xml"/><Relationship Id="rId10" Type="http://schemas.openxmlformats.org/officeDocument/2006/relationships/image" Target="../media/image50.png"/><Relationship Id="rId4" Type="http://schemas.openxmlformats.org/officeDocument/2006/relationships/tags" Target="../tags/tag38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42.xml"/><Relationship Id="rId7" Type="http://schemas.openxmlformats.org/officeDocument/2006/relationships/image" Target="../media/image52.png"/><Relationship Id="rId12" Type="http://schemas.openxmlformats.org/officeDocument/2006/relationships/image" Target="../media/image12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56.png"/><Relationship Id="rId5" Type="http://schemas.openxmlformats.org/officeDocument/2006/relationships/tags" Target="../tags/tag44.xml"/><Relationship Id="rId10" Type="http://schemas.openxmlformats.org/officeDocument/2006/relationships/image" Target="../media/image55.png"/><Relationship Id="rId4" Type="http://schemas.openxmlformats.org/officeDocument/2006/relationships/tags" Target="../tags/tag43.xml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47.xml"/><Relationship Id="rId7" Type="http://schemas.openxmlformats.org/officeDocument/2006/relationships/image" Target="../media/image58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2.png"/><Relationship Id="rId4" Type="http://schemas.openxmlformats.org/officeDocument/2006/relationships/tags" Target="../tags/tag48.xml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51.xml"/><Relationship Id="rId7" Type="http://schemas.openxmlformats.org/officeDocument/2006/relationships/image" Target="../media/image63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tags" Target="../tags/tag64.xml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tags" Target="../tags/tag54.xml"/><Relationship Id="rId21" Type="http://schemas.openxmlformats.org/officeDocument/2006/relationships/image" Target="../media/image69.png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tags" Target="../tags/tag53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12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24" Type="http://schemas.openxmlformats.org/officeDocument/2006/relationships/image" Target="../media/image72.png"/><Relationship Id="rId5" Type="http://schemas.openxmlformats.org/officeDocument/2006/relationships/tags" Target="../tags/tag56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10" Type="http://schemas.openxmlformats.org/officeDocument/2006/relationships/tags" Target="../tags/tag61.xml"/><Relationship Id="rId19" Type="http://schemas.openxmlformats.org/officeDocument/2006/relationships/image" Target="../media/image67.png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tags" Target="../tags/tag65.xml"/><Relationship Id="rId22" Type="http://schemas.openxmlformats.org/officeDocument/2006/relationships/image" Target="../media/image70.png"/><Relationship Id="rId27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image" Target="../media/image53.png"/><Relationship Id="rId18" Type="http://schemas.openxmlformats.org/officeDocument/2006/relationships/image" Target="../media/image80.png"/><Relationship Id="rId3" Type="http://schemas.openxmlformats.org/officeDocument/2006/relationships/tags" Target="../tags/tag68.xml"/><Relationship Id="rId21" Type="http://schemas.openxmlformats.org/officeDocument/2006/relationships/image" Target="../media/image83.png"/><Relationship Id="rId7" Type="http://schemas.openxmlformats.org/officeDocument/2006/relationships/tags" Target="../tags/tag72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79.png"/><Relationship Id="rId2" Type="http://schemas.openxmlformats.org/officeDocument/2006/relationships/tags" Target="../tags/tag67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image" Target="../media/image12.png"/><Relationship Id="rId5" Type="http://schemas.openxmlformats.org/officeDocument/2006/relationships/tags" Target="../tags/tag70.xml"/><Relationship Id="rId15" Type="http://schemas.openxmlformats.org/officeDocument/2006/relationships/image" Target="../media/image55.png"/><Relationship Id="rId23" Type="http://schemas.openxmlformats.org/officeDocument/2006/relationships/image" Target="../media/image85.png"/><Relationship Id="rId10" Type="http://schemas.openxmlformats.org/officeDocument/2006/relationships/tags" Target="../tags/tag75.xml"/><Relationship Id="rId19" Type="http://schemas.openxmlformats.org/officeDocument/2006/relationships/image" Target="../media/image81.png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image" Target="../media/image77.png"/><Relationship Id="rId22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79.xml"/><Relationship Id="rId7" Type="http://schemas.openxmlformats.org/officeDocument/2006/relationships/image" Target="../media/image86.png"/><Relationship Id="rId12" Type="http://schemas.openxmlformats.org/officeDocument/2006/relationships/image" Target="../media/image12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89.png"/><Relationship Id="rId5" Type="http://schemas.openxmlformats.org/officeDocument/2006/relationships/tags" Target="../tags/tag81.xml"/><Relationship Id="rId10" Type="http://schemas.openxmlformats.org/officeDocument/2006/relationships/image" Target="../media/image65.png"/><Relationship Id="rId4" Type="http://schemas.openxmlformats.org/officeDocument/2006/relationships/tags" Target="../tags/tag80.xml"/><Relationship Id="rId9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94.xml"/><Relationship Id="rId18" Type="http://schemas.openxmlformats.org/officeDocument/2006/relationships/slideLayout" Target="../slideLayouts/slideLayout39.xml"/><Relationship Id="rId26" Type="http://schemas.openxmlformats.org/officeDocument/2006/relationships/image" Target="../media/image97.png"/><Relationship Id="rId3" Type="http://schemas.openxmlformats.org/officeDocument/2006/relationships/tags" Target="../tags/tag84.xml"/><Relationship Id="rId21" Type="http://schemas.openxmlformats.org/officeDocument/2006/relationships/image" Target="../media/image92.png"/><Relationship Id="rId34" Type="http://schemas.openxmlformats.org/officeDocument/2006/relationships/image" Target="../media/image12.png"/><Relationship Id="rId7" Type="http://schemas.openxmlformats.org/officeDocument/2006/relationships/tags" Target="../tags/tag88.xml"/><Relationship Id="rId12" Type="http://schemas.openxmlformats.org/officeDocument/2006/relationships/tags" Target="../tags/tag93.xml"/><Relationship Id="rId17" Type="http://schemas.openxmlformats.org/officeDocument/2006/relationships/tags" Target="../tags/tag98.xml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2" Type="http://schemas.openxmlformats.org/officeDocument/2006/relationships/tags" Target="../tags/tag83.xml"/><Relationship Id="rId16" Type="http://schemas.openxmlformats.org/officeDocument/2006/relationships/tags" Target="../tags/tag97.xml"/><Relationship Id="rId20" Type="http://schemas.openxmlformats.org/officeDocument/2006/relationships/image" Target="../media/image91.png"/><Relationship Id="rId29" Type="http://schemas.openxmlformats.org/officeDocument/2006/relationships/image" Target="../media/image100.png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tags" Target="../tags/tag92.xml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5" Type="http://schemas.openxmlformats.org/officeDocument/2006/relationships/tags" Target="../tags/tag86.xml"/><Relationship Id="rId15" Type="http://schemas.openxmlformats.org/officeDocument/2006/relationships/tags" Target="../tags/tag96.xml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10" Type="http://schemas.openxmlformats.org/officeDocument/2006/relationships/tags" Target="../tags/tag91.xml"/><Relationship Id="rId19" Type="http://schemas.openxmlformats.org/officeDocument/2006/relationships/image" Target="../media/image90.png"/><Relationship Id="rId31" Type="http://schemas.openxmlformats.org/officeDocument/2006/relationships/image" Target="../media/image102.png"/><Relationship Id="rId4" Type="http://schemas.openxmlformats.org/officeDocument/2006/relationships/tags" Target="../tags/tag85.xml"/><Relationship Id="rId9" Type="http://schemas.openxmlformats.org/officeDocument/2006/relationships/tags" Target="../tags/tag90.xml"/><Relationship Id="rId14" Type="http://schemas.openxmlformats.org/officeDocument/2006/relationships/tags" Target="../tags/tag95.xml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8" Type="http://schemas.openxmlformats.org/officeDocument/2006/relationships/tags" Target="../tags/tag8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tags" Target="../tags/tag101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09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image" Target="../media/image108.png"/><Relationship Id="rId5" Type="http://schemas.openxmlformats.org/officeDocument/2006/relationships/tags" Target="../tags/tag103.xml"/><Relationship Id="rId10" Type="http://schemas.openxmlformats.org/officeDocument/2006/relationships/image" Target="../media/image107.png"/><Relationship Id="rId4" Type="http://schemas.openxmlformats.org/officeDocument/2006/relationships/tags" Target="../tags/tag102.xml"/><Relationship Id="rId9" Type="http://schemas.openxmlformats.org/officeDocument/2006/relationships/image" Target="../media/image106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2.png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2.png"/><Relationship Id="rId4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05.xml"/><Relationship Id="rId5" Type="http://schemas.openxmlformats.org/officeDocument/2006/relationships/image" Target="../media/image12.png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2.pn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2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10.xml"/><Relationship Id="rId5" Type="http://schemas.openxmlformats.org/officeDocument/2006/relationships/image" Target="../media/image12.png"/><Relationship Id="rId4" Type="http://schemas.openxmlformats.org/officeDocument/2006/relationships/image" Target="../media/image1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11.xml"/><Relationship Id="rId5" Type="http://schemas.openxmlformats.org/officeDocument/2006/relationships/image" Target="../media/image12.png"/><Relationship Id="rId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33.png"/><Relationship Id="rId18" Type="http://schemas.openxmlformats.org/officeDocument/2006/relationships/image" Target="../media/image12.pn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132.png"/><Relationship Id="rId17" Type="http://schemas.openxmlformats.org/officeDocument/2006/relationships/image" Target="../media/image136.png"/><Relationship Id="rId2" Type="http://schemas.openxmlformats.org/officeDocument/2006/relationships/tags" Target="../tags/tag113.xml"/><Relationship Id="rId16" Type="http://schemas.openxmlformats.org/officeDocument/2006/relationships/image" Target="../media/image68.png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131.png"/><Relationship Id="rId5" Type="http://schemas.openxmlformats.org/officeDocument/2006/relationships/tags" Target="../tags/tag116.xml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4" Type="http://schemas.openxmlformats.org/officeDocument/2006/relationships/tags" Target="../tags/tag115.xml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19.xml"/><Relationship Id="rId5" Type="http://schemas.openxmlformats.org/officeDocument/2006/relationships/image" Target="../media/image12.png"/><Relationship Id="rId4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20.xml"/><Relationship Id="rId5" Type="http://schemas.openxmlformats.org/officeDocument/2006/relationships/image" Target="../media/image12.png"/><Relationship Id="rId4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13" Type="http://schemas.openxmlformats.org/officeDocument/2006/relationships/image" Target="../media/image144.png"/><Relationship Id="rId18" Type="http://schemas.openxmlformats.org/officeDocument/2006/relationships/image" Target="../media/image12.png"/><Relationship Id="rId3" Type="http://schemas.openxmlformats.org/officeDocument/2006/relationships/tags" Target="../tags/tag123.xml"/><Relationship Id="rId7" Type="http://schemas.openxmlformats.org/officeDocument/2006/relationships/tags" Target="../tags/tag127.xml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" Type="http://schemas.openxmlformats.org/officeDocument/2006/relationships/tags" Target="../tags/tag122.xml"/><Relationship Id="rId16" Type="http://schemas.openxmlformats.org/officeDocument/2006/relationships/image" Target="../media/image147.png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image" Target="../media/image142.png"/><Relationship Id="rId5" Type="http://schemas.openxmlformats.org/officeDocument/2006/relationships/tags" Target="../tags/tag125.xml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4" Type="http://schemas.openxmlformats.org/officeDocument/2006/relationships/tags" Target="../tags/tag12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image" Target="../media/image152.png"/><Relationship Id="rId18" Type="http://schemas.openxmlformats.org/officeDocument/2006/relationships/image" Target="../media/image156.png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image" Target="../media/image151.png"/><Relationship Id="rId17" Type="http://schemas.openxmlformats.org/officeDocument/2006/relationships/image" Target="../media/image155.png"/><Relationship Id="rId2" Type="http://schemas.openxmlformats.org/officeDocument/2006/relationships/tags" Target="../tags/tag130.xml"/><Relationship Id="rId16" Type="http://schemas.openxmlformats.org/officeDocument/2006/relationships/image" Target="../media/image154.png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image" Target="../media/image150.png"/><Relationship Id="rId5" Type="http://schemas.openxmlformats.org/officeDocument/2006/relationships/tags" Target="../tags/tag133.xml"/><Relationship Id="rId15" Type="http://schemas.openxmlformats.org/officeDocument/2006/relationships/image" Target="../media/image153.png"/><Relationship Id="rId10" Type="http://schemas.openxmlformats.org/officeDocument/2006/relationships/image" Target="../media/image149.png"/><Relationship Id="rId19" Type="http://schemas.openxmlformats.org/officeDocument/2006/relationships/image" Target="../media/image12.png"/><Relationship Id="rId4" Type="http://schemas.openxmlformats.org/officeDocument/2006/relationships/tags" Target="../tags/tag132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37.xml"/><Relationship Id="rId5" Type="http://schemas.openxmlformats.org/officeDocument/2006/relationships/image" Target="../media/image12.png"/><Relationship Id="rId4" Type="http://schemas.openxmlformats.org/officeDocument/2006/relationships/image" Target="../media/image1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12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8.png"/><Relationship Id="rId5" Type="http://schemas.openxmlformats.org/officeDocument/2006/relationships/tags" Target="../tags/tag5.xml"/><Relationship Id="rId10" Type="http://schemas.openxmlformats.org/officeDocument/2006/relationships/image" Target="../media/image17.png"/><Relationship Id="rId4" Type="http://schemas.openxmlformats.org/officeDocument/2006/relationships/tags" Target="../tags/tag4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8.xml"/><Relationship Id="rId7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2377" y="4620850"/>
            <a:ext cx="1155128" cy="1873729"/>
          </a:xfrm>
          <a:prstGeom prst="rect">
            <a:avLst/>
          </a:prstGeom>
          <a:solidFill>
            <a:srgbClr val="FFFFFF">
              <a:alpha val="96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 flipH="1">
            <a:off x="2583179" y="3916001"/>
            <a:ext cx="3977640" cy="111376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报告人：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王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迪</a:t>
            </a:r>
          </a:p>
          <a:p>
            <a:pPr lvl="0" algn="l">
              <a:lnSpc>
                <a:spcPct val="150000"/>
              </a:lnSpc>
            </a:pP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单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位：湖南师范大学</a:t>
            </a:r>
          </a:p>
        </p:txBody>
      </p:sp>
      <p:sp>
        <p:nvSpPr>
          <p:cNvPr id="13" name="矩形 12"/>
          <p:cNvSpPr/>
          <p:nvPr/>
        </p:nvSpPr>
        <p:spPr>
          <a:xfrm>
            <a:off x="248967" y="1532300"/>
            <a:ext cx="8646065" cy="1409700"/>
          </a:xfrm>
          <a:prstGeom prst="rect">
            <a:avLst/>
          </a:prstGeom>
          <a:solidFill>
            <a:srgbClr val="355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194" tIns="24097" rIns="48194" bIns="24097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The application of tensor forms of topological amplitudes in the heavy hadron decays</a:t>
            </a:r>
            <a:endParaRPr lang="zh-CN" alt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9E7D675-7C77-67BE-AA46-433928D96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50727C5-0A3F-035A-EF41-B4CEAA674D0A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C5367F4-110F-38B3-4C23-5AD2E16FB438}"/>
              </a:ext>
            </a:extLst>
          </p:cNvPr>
          <p:cNvCxnSpPr/>
          <p:nvPr/>
        </p:nvCxnSpPr>
        <p:spPr>
          <a:xfrm>
            <a:off x="0" y="74676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Linear correlation of topologies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10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ABF3A09A-444C-7C12-B70B-C6325443213C}"/>
              </a:ext>
            </a:extLst>
          </p:cNvPr>
          <p:cNvSpPr txBox="1"/>
          <p:nvPr/>
        </p:nvSpPr>
        <p:spPr>
          <a:xfrm>
            <a:off x="315156" y="1749397"/>
            <a:ext cx="8331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has been noticed that one of the topologies in the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meson decays is not independent in the SU(3) limit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36E696C-0314-B4A5-ECD5-9DE121543193}"/>
              </a:ext>
            </a:extLst>
          </p:cNvPr>
          <p:cNvSpPr txBox="1"/>
          <p:nvPr/>
        </p:nvSpPr>
        <p:spPr>
          <a:xfrm>
            <a:off x="886162" y="2706124"/>
            <a:ext cx="83316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G. Rizzo and L. L. C. Wang, BNL-27950. D. </a:t>
            </a:r>
            <a:r>
              <a:rPr lang="en-US" altLang="zh-CN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Zeppenfeld</a:t>
            </a:r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Z. Phys. C 8, 77 (1981).</a:t>
            </a:r>
          </a:p>
          <a:p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G. He and W. Wang, Chin. Phys. C 42, 103108 (2018).</a:t>
            </a:r>
            <a:endParaRPr lang="zh-CN" altLang="en-US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ADCB608-58D1-BC5F-9ABD-62961E402297}"/>
              </a:ext>
            </a:extLst>
          </p:cNvPr>
          <p:cNvSpPr txBox="1"/>
          <p:nvPr/>
        </p:nvSpPr>
        <p:spPr>
          <a:xfrm>
            <a:off x="315156" y="3478185"/>
            <a:ext cx="83316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         is not analyzed in the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decays into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only three of the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T, C, 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diagrams are independent. It is no longer correct when          is included.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 descr="\documentclass{article}&#10;\usepackage{amsmath}&#10;\pagestyle{empty}&#10;\begin{document}&#10;&#10;&#10;$\eta^{(\prime)}$&#10;&#10;\end{document}" title="IguanaTex Bitmap Display">
            <a:extLst>
              <a:ext uri="{FF2B5EF4-FFF2-40B4-BE49-F238E27FC236}">
                <a16:creationId xmlns:a16="http://schemas.microsoft.com/office/drawing/2014/main" id="{984BCFA6-3541-BBCE-F1A6-DA4123D460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87256" y="3550100"/>
            <a:ext cx="391363" cy="336499"/>
          </a:xfrm>
          <a:prstGeom prst="rect">
            <a:avLst/>
          </a:prstGeom>
        </p:spPr>
      </p:pic>
      <p:pic>
        <p:nvPicPr>
          <p:cNvPr id="8" name="图片 7" descr="\documentclass{article}&#10;\usepackage{amsmath}&#10;\pagestyle{empty}&#10;\begin{document}&#10;&#10;&#10;$\eta^{(\prime)}$&#10;&#10;\end{document}" title="IguanaTex Bitmap Display">
            <a:extLst>
              <a:ext uri="{FF2B5EF4-FFF2-40B4-BE49-F238E27FC236}">
                <a16:creationId xmlns:a16="http://schemas.microsoft.com/office/drawing/2014/main" id="{1BE49F93-0812-796D-DF05-60A0595D2A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5546" y="4287415"/>
            <a:ext cx="391363" cy="3364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3C2A094-C203-7428-82E9-E1FDC2F161C2}"/>
              </a:ext>
            </a:extLst>
          </p:cNvPr>
          <p:cNvSpPr txBox="1"/>
          <p:nvPr/>
        </p:nvSpPr>
        <p:spPr>
          <a:xfrm>
            <a:off x="996120" y="4750429"/>
            <a:ext cx="7022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Bhattacharya and J. L. Rosner, Phys. Rev. D 81, 014026 (2010).</a:t>
            </a:r>
          </a:p>
          <a:p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Hiller, M. Jung and S. Schacht, Phys. Rev. D 87, no. 1, 014024 (2013).</a:t>
            </a:r>
            <a:endParaRPr lang="zh-CN" altLang="en-US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1D1FD5F-C586-7579-419C-BCA6EDDFEFED}"/>
              </a:ext>
            </a:extLst>
          </p:cNvPr>
          <p:cNvSpPr txBox="1"/>
          <p:nvPr/>
        </p:nvSpPr>
        <p:spPr>
          <a:xfrm>
            <a:off x="6904429" y="5576305"/>
            <a:ext cx="2110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alibri (正文)"/>
              </a:rPr>
              <a:t>Why?</a:t>
            </a:r>
            <a:endParaRPr lang="zh-CN" altLang="en-US" sz="3600" b="1" dirty="0">
              <a:solidFill>
                <a:srgbClr val="FF0000"/>
              </a:solidFill>
              <a:latin typeface="Calibri (正文)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07B2720-38D1-60FB-35D2-CCE3B6718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01B78D2-3EF0-FAB7-9331-161793474799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3836064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SU(3) irreducible amplitude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11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3" name="图片 12" descr="\documentclass{article}&#10;\usepackage{amsmath}&#10;\pagestyle{empty}&#10;\begin{document}&#10;&#10; \begin{align*}&#10;{\cal A}^{\rm IRA}_{D_\gamma \to P_\alpha P_\beta} =&amp;a_6(D_\gamma)_i (H(\overline 6))^{ij}_k(P_\alpha)_j^l(P_\beta)_l^k + b_6(D_\gamma)_i (H(\overline 6))^{ij}_k(P_\alpha)_j^k(P_\beta)^l_l \nonumber\\&amp;+ c_6(D_\gamma)_i (H(\overline 6))^{jl}_k(P_\alpha)_j^i(P_\beta)_l^k&#10;+a_{15}(D_\gamma)_i (H({15}))^{ij}_k(P_\alpha)_j^l(P_\beta)_l^k \nonumber \\&amp;+ b_{15}(D_\gamma)_i (H({15}))^{ij}_k(P_\alpha)_j^k(P_\beta)^l_l + c_{15}(D_\gamma)_i (H({15}))^{jl}_k(P_\alpha)_j^i(P_\beta)_l^k\nonumber \\&amp; \qquad ... \nonumber \\&#10;  &amp;+\alpha\leftrightarrow \beta&#10;\end{align*}&#10;&#10;&#10;\end{document}" title="IguanaTex Bitmap Display">
            <a:extLst>
              <a:ext uri="{FF2B5EF4-FFF2-40B4-BE49-F238E27FC236}">
                <a16:creationId xmlns:a16="http://schemas.microsoft.com/office/drawing/2014/main" id="{BFE63781-A996-0080-4C6D-E10B7D1FBF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8697" y="3194069"/>
            <a:ext cx="8482584" cy="1982724"/>
          </a:xfrm>
          <a:prstGeom prst="rect">
            <a:avLst/>
          </a:prstGeom>
        </p:spPr>
      </p:pic>
      <p:pic>
        <p:nvPicPr>
          <p:cNvPr id="5" name="图片 4" descr="\documentclass{article}&#10;\usepackage{amsmath}&#10;\pagestyle{empty}&#10;\begin{document}&#10;&#10; \begin{align*}&#10; O^k_{ij}= &amp;\delta_j^k\Big(\frac{3}{8}O( 3_t)_i-\frac{1}{8}O(3_p)_i\Big)+&#10;  \delta_i^k\Big(\frac{3}{8}O( 3_p)_j-\frac{1}{8}O( 3_t)_j\Big)+\epsilon_{ijl}O(\overline 6)^{lk}+O(15)^k_{ij}&#10;\end{align*}&#10;&#10;&#10;\end{document}" title="IguanaTex Bitmap Display">
            <a:extLst>
              <a:ext uri="{FF2B5EF4-FFF2-40B4-BE49-F238E27FC236}">
                <a16:creationId xmlns:a16="http://schemas.microsoft.com/office/drawing/2014/main" id="{963B2756-2EB5-3FBF-9A11-900DBC62FF8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8697" y="2241970"/>
            <a:ext cx="8764524" cy="521208"/>
          </a:xfrm>
          <a:prstGeom prst="rect">
            <a:avLst/>
          </a:prstGeom>
        </p:spPr>
      </p:pic>
      <p:pic>
        <p:nvPicPr>
          <p:cNvPr id="18" name="图片 17" descr="\documentclass{article}&#10;\usepackage{amsmath}&#10;\pagestyle{empty}&#10;\begin{document}&#10;&#10;\begin{align*}&#10; a_6&amp;  =E-A,  \qquad b_6 = T^{ES}-T^{AS},  \qquad c_6 = -T+C, \nonumber\\&#10;  a_{15}&amp;  =E+A,  \qquad b_{15} = T^{ES}+T^{AS},  \qquad c_{15} = T+C,\qquad ... &#10;\end{align*}&#10;&#10;&#10;\end{document}" title="IguanaTex Bitmap Display">
            <a:extLst>
              <a:ext uri="{FF2B5EF4-FFF2-40B4-BE49-F238E27FC236}">
                <a16:creationId xmlns:a16="http://schemas.microsoft.com/office/drawing/2014/main" id="{64EBAD40-2B5C-AF4D-273A-CBCEFEA9710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35727" y="5539853"/>
            <a:ext cx="6697980" cy="69799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2CE4ECA-38A3-57FD-4597-AAD9E23A6B26}"/>
              </a:ext>
            </a:extLst>
          </p:cNvPr>
          <p:cNvSpPr txBox="1"/>
          <p:nvPr/>
        </p:nvSpPr>
        <p:spPr>
          <a:xfrm>
            <a:off x="6946102" y="4875172"/>
            <a:ext cx="1989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TDA = IRA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5A8057E-04A5-12DF-78FA-1FD0CFEB4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8D0C17C-4D71-09C0-283F-ECB22B6EDE93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  <p:pic>
        <p:nvPicPr>
          <p:cNvPr id="10" name="图片 9" descr="\documentclass{article}&#10;\usepackage{amsmath}&#10;\pagestyle{empty}&#10;\begin{document}&#10;&#10;\begin{align*}&#10;3 \otimes\overline 3 \otimes 3 =15\oplus\overline{6}\oplus 3_p \oplus 3_t&#10;\end{align*}&#10;&#10;&#10;\end{document}" title="IguanaTex Bitmap Display">
            <a:extLst>
              <a:ext uri="{FF2B5EF4-FFF2-40B4-BE49-F238E27FC236}">
                <a16:creationId xmlns:a16="http://schemas.microsoft.com/office/drawing/2014/main" id="{324C67C1-C9EC-8D5E-1D0E-2B0E449FE9A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608633" y="1588286"/>
            <a:ext cx="3072384" cy="27736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D2E1F52-3977-EC94-6EF2-E55F0CCEFE20}"/>
              </a:ext>
            </a:extLst>
          </p:cNvPr>
          <p:cNvSpPr/>
          <p:nvPr/>
        </p:nvSpPr>
        <p:spPr>
          <a:xfrm>
            <a:off x="5531388" y="1499804"/>
            <a:ext cx="3259893" cy="43372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969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41155" y="734331"/>
            <a:ext cx="3587361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Linear correlation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64050" y="649870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12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630347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" name="图片 19" descr="\documentclass{article}&#10;\usepackage{amsmath}&#10;\pagestyle{empty}&#10;\begin{document}&#10;&#10;  \begin{align*}&#10;a_6(D_\gamma)_i (H(\overline 6))^{ij}_k(P_\alpha)_j^l(P_\beta)_l^k &amp;= a_6(D_\gamma)_i \epsilon^{ijm}(H(\overline 6))_{km}(P_\alpha)_j^l(P_\beta)_l^k \nonumber\\&amp;~~~~= a_6(D_\gamma)^{[jm]} (H(\overline 6))_{km}(P_\alpha)_j^l(P_\beta)_l^k&#10;\end{align*}&#10;&#10;&#10;\end{document}" title="IguanaTex Bitmap Display">
            <a:extLst>
              <a:ext uri="{FF2B5EF4-FFF2-40B4-BE49-F238E27FC236}">
                <a16:creationId xmlns:a16="http://schemas.microsoft.com/office/drawing/2014/main" id="{8F6A6DFC-72D6-78C7-C413-8491F6EAF8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6090" y="1603443"/>
            <a:ext cx="6644851" cy="72066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2E9D2F-6E73-FE90-30EF-AC4BC94AEED7}"/>
              </a:ext>
            </a:extLst>
          </p:cNvPr>
          <p:cNvSpPr/>
          <p:nvPr/>
        </p:nvSpPr>
        <p:spPr>
          <a:xfrm>
            <a:off x="4182375" y="1963775"/>
            <a:ext cx="2983117" cy="3789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3" name="图片 22" descr="\documentclass{article}&#10;\usepackage{amsmath}&#10;\pagestyle{empty}&#10;\begin{document}&#10;&#10;\begin{align*}&#10;b_6(D_\gamma)_i (H(\overline 6))^{ij}_k(P_\alpha)_j^k(P_\beta)^l_l &amp;= b_6(D_\gamma)_i \epsilon^{ijm}(H(\overline 6))_{km}(P_\alpha)_j^k(P_\beta)^l_l \nonumber\\&amp;~~~~= b_6(D_\gamma)^{[jm]} (H(\overline 6))_{km}(P_\alpha)_j^k(P_\beta)^l_l&#10;\end{align*}&#10;&#10;\end{document}" title="IguanaTex Bitmap Display">
            <a:extLst>
              <a:ext uri="{FF2B5EF4-FFF2-40B4-BE49-F238E27FC236}">
                <a16:creationId xmlns:a16="http://schemas.microsoft.com/office/drawing/2014/main" id="{56753FA2-9E7B-CC3D-F291-EBE096BEF53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51129" y="2481173"/>
            <a:ext cx="6642321" cy="73195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571D638-C8E6-9B28-6D2D-801E25C4F9D4}"/>
              </a:ext>
            </a:extLst>
          </p:cNvPr>
          <p:cNvSpPr/>
          <p:nvPr/>
        </p:nvSpPr>
        <p:spPr>
          <a:xfrm>
            <a:off x="4101489" y="2872853"/>
            <a:ext cx="3064004" cy="35063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图片 24" descr="\documentclass{article}&#10;\usepackage{amsmath}&#10;\pagestyle{empty}&#10;\begin{document}&#10;&#10;\begin{align*}&#10; c_6(D_\gamma)_i &amp;(H(\overline 6))^{jl}_k(P_\alpha)_j^i(P_\beta)_l^k =  \frac{1}{2}c_6\, \epsilon_{pqi}\epsilon^{jlm}(D_\gamma)^{[pq]} (H(\overline 6))_{km}(P_\alpha)_j^i(P_\beta)_l^k\nonumber\\&amp;=c_6\big[-(D_\gamma)^{[jm]} (H(\overline 6))_{km}(P_\alpha)_j^l(P_\beta)_l^k+(D_\gamma)^{[jm]} (H(\overline 6))_{km}(P_\alpha)_j^k(P_\beta)^l_l\nonumber\\&amp;~~~~~~~~~~~~~~~~+(D_\gamma)^{[jl]} (H(\overline 6))_{ki}(P_\alpha)_j^i(P_\beta)_l^k\big]&#10;\end{align*}&#10;&#10;&#10;\end{document}" title="IguanaTex Bitmap Display">
            <a:extLst>
              <a:ext uri="{FF2B5EF4-FFF2-40B4-BE49-F238E27FC236}">
                <a16:creationId xmlns:a16="http://schemas.microsoft.com/office/drawing/2014/main" id="{C9AE2353-7CC1-F4A8-7EFD-788C06E1F5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52202" y="3232576"/>
            <a:ext cx="8188935" cy="133499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3FDB376-0E94-AAFE-B39B-73E03E0C6E9F}"/>
              </a:ext>
            </a:extLst>
          </p:cNvPr>
          <p:cNvSpPr/>
          <p:nvPr/>
        </p:nvSpPr>
        <p:spPr>
          <a:xfrm>
            <a:off x="5580800" y="3783525"/>
            <a:ext cx="3060336" cy="42200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AF34E6E-3C20-386B-27D5-59B6133A6DC9}"/>
              </a:ext>
            </a:extLst>
          </p:cNvPr>
          <p:cNvSpPr/>
          <p:nvPr/>
        </p:nvSpPr>
        <p:spPr>
          <a:xfrm>
            <a:off x="1945368" y="3792572"/>
            <a:ext cx="3345777" cy="4129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FB6DE5E-DC58-3843-48B7-207329A4C788}"/>
              </a:ext>
            </a:extLst>
          </p:cNvPr>
          <p:cNvCxnSpPr>
            <a:cxnSpLocks/>
          </p:cNvCxnSpPr>
          <p:nvPr/>
        </p:nvCxnSpPr>
        <p:spPr>
          <a:xfrm>
            <a:off x="2610128" y="4593508"/>
            <a:ext cx="3292186" cy="0"/>
          </a:xfrm>
          <a:prstGeom prst="line">
            <a:avLst/>
          </a:prstGeom>
          <a:ln w="508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5319913B-69A6-3B58-6089-5A3FE3D0333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910111" y="5777019"/>
            <a:ext cx="1566625" cy="330110"/>
          </a:xfrm>
          <a:prstGeom prst="rect">
            <a:avLst/>
          </a:prstGeom>
        </p:spPr>
      </p:pic>
      <p:pic>
        <p:nvPicPr>
          <p:cNvPr id="32" name="图片 31" descr="\documentclass{article}&#10;\usepackage{amsmath}&#10;\pagestyle{empty}&#10;\begin{document}&#10;&#10;\begin{align*}&#10; a_6^\prime = a_6 - c_6&#10;\end{align*}&#10;&#10;&#10;\end{document}" title="IguanaTex Bitmap Display">
            <a:extLst>
              <a:ext uri="{FF2B5EF4-FFF2-40B4-BE49-F238E27FC236}">
                <a16:creationId xmlns:a16="http://schemas.microsoft.com/office/drawing/2014/main" id="{9503EE91-5BCE-7F12-548D-256D2CDB59A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910111" y="5225247"/>
            <a:ext cx="1568107" cy="317206"/>
          </a:xfrm>
          <a:prstGeom prst="rect">
            <a:avLst/>
          </a:prstGeom>
        </p:spPr>
      </p:pic>
      <p:pic>
        <p:nvPicPr>
          <p:cNvPr id="3" name="图片 2" descr="\documentclass{article}&#10;\usepackage{amsmath}&#10;\pagestyle{empty}&#10;\begin{document}&#10;&#10;\begin{align*}&#10;&amp;3_i\otimes3_j\otimes \overline 3^k \\&amp;~~= (6_{\{ij\}}\oplus \overline 3_{[ij]})\otimes \overline 3^k \\ &amp;~~~~= (6_{\{ij\}} \otimes\overline 3^k)\oplus ( \epsilon_{ijl}\overline 3^l\otimes\overline 3^k)\\&amp;~~~~~~=...\,  \epsilon_{ijl}\overline 6^{lk}\,...&#10;\end{align*}&#10;&#10;&#10;\end{document}" title="IguanaTex Bitmap Display">
            <a:extLst>
              <a:ext uri="{FF2B5EF4-FFF2-40B4-BE49-F238E27FC236}">
                <a16:creationId xmlns:a16="http://schemas.microsoft.com/office/drawing/2014/main" id="{69492481-31B5-8405-5F78-DF5E9527B06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79760" y="4786570"/>
            <a:ext cx="3474898" cy="172167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A0575A3-D061-AD09-020E-B23F72C82D30}"/>
              </a:ext>
            </a:extLst>
          </p:cNvPr>
          <p:cNvSpPr txBox="1"/>
          <p:nvPr/>
        </p:nvSpPr>
        <p:spPr>
          <a:xfrm>
            <a:off x="4101489" y="5255575"/>
            <a:ext cx="20973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anti-symmetric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3681DD4-1E93-1DBE-8E39-D5201803360A}"/>
              </a:ext>
            </a:extLst>
          </p:cNvPr>
          <p:cNvSpPr txBox="1"/>
          <p:nvPr/>
        </p:nvSpPr>
        <p:spPr>
          <a:xfrm>
            <a:off x="4054658" y="6192649"/>
            <a:ext cx="16865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l,k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symmetric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44BFB9C9-8E54-1308-A625-15A503940FA2}"/>
              </a:ext>
            </a:extLst>
          </p:cNvPr>
          <p:cNvCxnSpPr>
            <a:cxnSpLocks/>
          </p:cNvCxnSpPr>
          <p:nvPr/>
        </p:nvCxnSpPr>
        <p:spPr>
          <a:xfrm>
            <a:off x="2189836" y="5422178"/>
            <a:ext cx="1864822" cy="3529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08FC5FE-BB8D-1466-3834-497AFD93B73F}"/>
              </a:ext>
            </a:extLst>
          </p:cNvPr>
          <p:cNvCxnSpPr>
            <a:cxnSpLocks/>
          </p:cNvCxnSpPr>
          <p:nvPr/>
        </p:nvCxnSpPr>
        <p:spPr>
          <a:xfrm>
            <a:off x="2687134" y="6302235"/>
            <a:ext cx="1275019" cy="12498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3AA368CE-5471-1EBC-D955-76803CFA5CD5}"/>
              </a:ext>
            </a:extLst>
          </p:cNvPr>
          <p:cNvSpPr/>
          <p:nvPr/>
        </p:nvSpPr>
        <p:spPr>
          <a:xfrm>
            <a:off x="6751178" y="5118518"/>
            <a:ext cx="1813062" cy="10741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4EBCD972-A832-3526-963C-19033AAA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F81D9D52-7FA9-E8CE-00D1-64749649017B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3753993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41155" y="734331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Linear correlation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22039" y="648813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13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630347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6" name="图片 15" descr="\documentclass{article}&#10;\usepackage{amsmath}&#10;\pagestyle{empty}&#10;\begin{document}&#10;&#10;&#10;If we drop the diagrams $T^{ES}$ and $T^{AS}$ but include those channels with $\eta_1$ in the analysis, all the diagrams $T$, $C$, $E$ and $A$ are independent.&#10;&#10;\end{document}" title="IguanaTex Bitmap Display">
            <a:extLst>
              <a:ext uri="{FF2B5EF4-FFF2-40B4-BE49-F238E27FC236}">
                <a16:creationId xmlns:a16="http://schemas.microsoft.com/office/drawing/2014/main" id="{5A9FD4B9-1496-5D84-EC9B-03DE245228B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6308" y="5137858"/>
            <a:ext cx="8689848" cy="573024"/>
          </a:xfrm>
          <a:prstGeom prst="rect">
            <a:avLst/>
          </a:prstGeom>
        </p:spPr>
      </p:pic>
      <p:pic>
        <p:nvPicPr>
          <p:cNvPr id="17" name="图片 16" descr="\documentclass{article}&#10;\usepackage{amsmath}&#10;\pagestyle{empty}&#10;\begin{document}&#10;&#10;If those channels with $\eta_1$ are not included in the analysis, only three of $T$, $C$, $E$ and $A$ are independent.&#10;&#10;&#10;\end{document}" title="IguanaTex Bitmap Display">
            <a:extLst>
              <a:ext uri="{FF2B5EF4-FFF2-40B4-BE49-F238E27FC236}">
                <a16:creationId xmlns:a16="http://schemas.microsoft.com/office/drawing/2014/main" id="{2FCF3CAD-5B37-34AC-4328-0B55B160305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6308" y="5951757"/>
            <a:ext cx="8697468" cy="528828"/>
          </a:xfrm>
          <a:prstGeom prst="rect">
            <a:avLst/>
          </a:prstGeom>
        </p:spPr>
      </p:pic>
      <p:pic>
        <p:nvPicPr>
          <p:cNvPr id="44" name="图片 43" descr="\documentclass{article}&#10;\usepackage{amsmath}&#10;\pagestyle{empty}&#10;\begin{document}&#10;&#10;\begin{align*}&#10; a_6&amp;  =E-A,  \quad b_6 = T^{ES}-T^{AS},  \quad c_6 = -T+C, \nonumber\\&#10;  a_{15}&amp;  =E+A,  \quad b_{15} = T^{ES}+T^{AS},  \quad c_{15} = T+C,\quad ... &#10;\end{align*}&#10;&#10;&#10;\end{document}" title="IguanaTex Bitmap Display">
            <a:extLst>
              <a:ext uri="{FF2B5EF4-FFF2-40B4-BE49-F238E27FC236}">
                <a16:creationId xmlns:a16="http://schemas.microsoft.com/office/drawing/2014/main" id="{4643CAA0-D3C8-F71D-3E28-844C856D20E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76067" y="4100678"/>
            <a:ext cx="5939028" cy="697992"/>
          </a:xfrm>
          <a:prstGeom prst="rect">
            <a:avLst/>
          </a:prstGeom>
        </p:spPr>
      </p:pic>
      <p:pic>
        <p:nvPicPr>
          <p:cNvPr id="29" name="图片 28" descr="\documentclass{article}&#10;\usepackage{amsmath}&#10;\pagestyle{empty}&#10;\begin{document}&#10;&#10;  \begin{align*}&#10;a_6(D_\gamma)_i (H(\overline 6))^{ij}_k(P_\alpha)_j^l(P_\beta)_l^k= a_6(D_\gamma)^{[jm]} (H(\overline 6))_{km}(P_\alpha)_j^l(P_\beta)_l^k&#10;\end{align*}&#10;&#10;&#10;\end{document}" title="IguanaTex Bitmap Display">
            <a:extLst>
              <a:ext uri="{FF2B5EF4-FFF2-40B4-BE49-F238E27FC236}">
                <a16:creationId xmlns:a16="http://schemas.microsoft.com/office/drawing/2014/main" id="{D333CBF7-25B6-AF80-28A4-7D322E18733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41055" y="1580810"/>
            <a:ext cx="6329916" cy="31493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6F38FB6-D221-D5D4-2576-CFA02FCD01C4}"/>
              </a:ext>
            </a:extLst>
          </p:cNvPr>
          <p:cNvSpPr/>
          <p:nvPr/>
        </p:nvSpPr>
        <p:spPr>
          <a:xfrm>
            <a:off x="3632055" y="1529978"/>
            <a:ext cx="3238916" cy="4507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图片 30" descr="\documentclass{article}&#10;\usepackage{amsmath}&#10;\pagestyle{empty}&#10;\begin{document}&#10;&#10;\begin{align*}&#10;b_6(D_\gamma)_i (H(\overline 6))^{ij}_k(P_\alpha)_j^k(P_\beta)^l_l = b_6(D_\gamma)^{[jm]} (H(\overline 6))_{km}(P_\alpha)_j^k(P_\beta)^l_l&#10;\end{align*}&#10;&#10;\end{document}" title="IguanaTex Bitmap Display">
            <a:extLst>
              <a:ext uri="{FF2B5EF4-FFF2-40B4-BE49-F238E27FC236}">
                <a16:creationId xmlns:a16="http://schemas.microsoft.com/office/drawing/2014/main" id="{99D77FE9-7BF1-2576-CF27-21A9D25936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47078" y="2193610"/>
            <a:ext cx="6323893" cy="31986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8476D9F5-AEE1-9C04-D28C-DA159416396F}"/>
              </a:ext>
            </a:extLst>
          </p:cNvPr>
          <p:cNvSpPr/>
          <p:nvPr/>
        </p:nvSpPr>
        <p:spPr>
          <a:xfrm>
            <a:off x="3632055" y="2136620"/>
            <a:ext cx="3238916" cy="41508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9" name="图片 38" descr="\documentclass{article}&#10;\usepackage{amsmath}&#10;\pagestyle{empty}&#10;\begin{document}&#10;&#10;\begin{align*}&#10; c_6(D_\gamma)_i (H(\overline 6))^{jl}_k(P_\alpha)_j^i(P_\beta)_l^k&amp; =c_6\big[-(D_\gamma)^{[jm]} (H(\overline 6))_{km}(P_\alpha)_j^l(P_\beta)_l^k\\&amp;+(D_\gamma)^{[jm]} (H(\overline 6))_{km}(P_\alpha)_j^k(P_\beta)^l_l\big]&#10;\end{align*}&#10;&#10;&#10;\end{document}" title="IguanaTex Bitmap Display">
            <a:extLst>
              <a:ext uri="{FF2B5EF4-FFF2-40B4-BE49-F238E27FC236}">
                <a16:creationId xmlns:a16="http://schemas.microsoft.com/office/drawing/2014/main" id="{819B86CB-CD52-90B1-C737-06A8154D52D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7388" y="2813861"/>
            <a:ext cx="6892085" cy="74965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B5F7BFE6-7C14-1738-D05A-5EF99D8B53C7}"/>
              </a:ext>
            </a:extLst>
          </p:cNvPr>
          <p:cNvSpPr/>
          <p:nvPr/>
        </p:nvSpPr>
        <p:spPr>
          <a:xfrm>
            <a:off x="3721345" y="3197182"/>
            <a:ext cx="3060336" cy="42200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754860D-4362-9346-9A84-44751D604B5A}"/>
              </a:ext>
            </a:extLst>
          </p:cNvPr>
          <p:cNvSpPr/>
          <p:nvPr/>
        </p:nvSpPr>
        <p:spPr>
          <a:xfrm>
            <a:off x="4092725" y="2754354"/>
            <a:ext cx="3345777" cy="4129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B32C0811-D5FA-EBC2-A0E3-5BA10CD631A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36600" y="4296736"/>
            <a:ext cx="1566625" cy="330110"/>
          </a:xfrm>
          <a:prstGeom prst="rect">
            <a:avLst/>
          </a:prstGeom>
        </p:spPr>
      </p:pic>
      <p:pic>
        <p:nvPicPr>
          <p:cNvPr id="41" name="图片 40" descr="\documentclass{article}&#10;\usepackage{amsmath}&#10;\pagestyle{empty}&#10;\begin{document}&#10;&#10;\begin{align*}&#10; a_6^\prime = a_6 - c_6&#10;\end{align*}&#10;&#10;&#10;\end{document}" title="IguanaTex Bitmap Display">
            <a:extLst>
              <a:ext uri="{FF2B5EF4-FFF2-40B4-BE49-F238E27FC236}">
                <a16:creationId xmlns:a16="http://schemas.microsoft.com/office/drawing/2014/main" id="{4CAADD75-DE08-A156-D9E1-432F8C72715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600" y="3744964"/>
            <a:ext cx="1568107" cy="317206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44BD75F3-8A98-9AB3-E6AA-22D520DE26D6}"/>
              </a:ext>
            </a:extLst>
          </p:cNvPr>
          <p:cNvSpPr/>
          <p:nvPr/>
        </p:nvSpPr>
        <p:spPr>
          <a:xfrm>
            <a:off x="777667" y="3638235"/>
            <a:ext cx="1813062" cy="10741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AC55BE6D-AE5E-FC72-DA21-0741E53B0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5C6FBCC2-6D88-E778-FACC-E1AAC34B9B1E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349626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SU(N) group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14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图片 2" descr="\documentclass{article}&#10;\usepackage{amsmath}&#10;\pagestyle{empty}&#10;\begin{document}&#10;&#10;\begin{align*}&#10;N \otimes\overline N \otimes N = N^2(N+1)/2-N\oplus\overline{N^2(N-1)/2-N}\oplus N \oplus N&#10;\end{align*}&#10;&#10;&#10;\end{document}" title="IguanaTex Bitmap Display">
            <a:extLst>
              <a:ext uri="{FF2B5EF4-FFF2-40B4-BE49-F238E27FC236}">
                <a16:creationId xmlns:a16="http://schemas.microsoft.com/office/drawing/2014/main" id="{184B5F14-9236-9150-5C6A-3684381967E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33917" y="1869019"/>
            <a:ext cx="7024116" cy="292608"/>
          </a:xfrm>
          <a:prstGeom prst="rect">
            <a:avLst/>
          </a:prstGeom>
        </p:spPr>
      </p:pic>
      <p:pic>
        <p:nvPicPr>
          <p:cNvPr id="4" name="图片 3" descr="\documentclass{article}&#10;\usepackage{amsmath}&#10;\pagestyle{empty}&#10;\begin{document}&#10;&#10; \begin{table}&#10;\begin{tabular}{ccccc}&#10;\hline&#10;{~$SU(N)$~} &amp; ~~$N^2(N+1)/2-N $~~ &amp;~~$\overline{N^2(N-1)/2-N}$~~ &amp; ~~$N$~~&amp;~~$N$~~ \\\hline&#10;$SU(2) $  &amp; 4  &amp;$0$ &amp; 2 &amp; 2 \\\hline&#10;$SU(3)$  &amp; 15  &amp;$\overline 6$ &amp; 3 &amp; 3\\\hline&#10;$SU(4)$  &amp; 36  &amp;$\overline {20}$ &amp; 4 &amp; 4\\\hline&#10;$SU(5)$  &amp; 70  &amp;$\overline {45}$ &amp; 5 &amp; 5\\\hline&#10;...&amp;..&amp;...&amp;...&amp;...\\&#10;\hline&#10;\end{tabular}&#10;\end{table}&#10;&#10;&#10;\end{document}" title="IguanaTex Bitmap Display">
            <a:extLst>
              <a:ext uri="{FF2B5EF4-FFF2-40B4-BE49-F238E27FC236}">
                <a16:creationId xmlns:a16="http://schemas.microsoft.com/office/drawing/2014/main" id="{8F1D7E80-C2A1-BA60-A5AE-81EE8158515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2564" y="3577464"/>
            <a:ext cx="8212836" cy="1924812"/>
          </a:xfrm>
          <a:prstGeom prst="rect">
            <a:avLst/>
          </a:prstGeom>
        </p:spPr>
      </p:pic>
      <p:pic>
        <p:nvPicPr>
          <p:cNvPr id="5" name="图片 4" descr="\documentclass{article}&#10;\usepackage{amsmath}&#10;\pagestyle{empty}&#10;\begin{document}&#10;&#10;&#10;\begin{align*}&#10;\mathcal{H}_{ij}^{k} = \mathcal{H}_{\{ij\}}^k +\mathcal{H}_{[ij]}^k + \frac{1}{N^2-1}\Big\{\delta_i^k\sum_l\big(N\,\mathcal{H}_{lj}^l - \mathcal{H}_{jl}^l\big)+ \delta_j^k\sum_l\big(N\,\mathcal{H}_{il}^l - \mathcal{H}_{li}^l\big)\Big\}&#10;\end{align*}&#10;&#10;\end{document}" title="IguanaTex Bitmap Display">
            <a:extLst>
              <a:ext uri="{FF2B5EF4-FFF2-40B4-BE49-F238E27FC236}">
                <a16:creationId xmlns:a16="http://schemas.microsoft.com/office/drawing/2014/main" id="{A25E75A0-B722-869E-11D6-0D35DA58FC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12564" y="2607578"/>
            <a:ext cx="8423148" cy="64617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088B04C-96A0-9902-B51C-A49B6635F235}"/>
              </a:ext>
            </a:extLst>
          </p:cNvPr>
          <p:cNvSpPr txBox="1"/>
          <p:nvPr/>
        </p:nvSpPr>
        <p:spPr>
          <a:xfrm>
            <a:off x="578446" y="5744828"/>
            <a:ext cx="8212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, all the topological amplitudes are independent.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 descr="\documentclass{article}&#10;\usepackage{amsmath}&#10;\pagestyle{empty}&#10;\begin{document}&#10;&#10;$N \geq 4$&#10;&#10;&#10;\end{document}" title="IguanaTex Bitmap Display">
            <a:extLst>
              <a:ext uri="{FF2B5EF4-FFF2-40B4-BE49-F238E27FC236}">
                <a16:creationId xmlns:a16="http://schemas.microsoft.com/office/drawing/2014/main" id="{0EF67649-AE29-2367-D4E8-897AB9A722A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06894" y="5899009"/>
            <a:ext cx="754763" cy="23015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F13DD48-C8E0-D767-BBC9-2EA061AD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CD94109-EBF5-97F9-5652-167A869DBC28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558598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1720" y="1002554"/>
            <a:ext cx="289261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</a:t>
            </a:r>
            <a:r>
              <a:rPr lang="en-US" altLang="zh-CN" sz="4400" b="1" i="0" dirty="0">
                <a:solidFill>
                  <a:srgbClr val="0070C0"/>
                </a:solidFill>
                <a:effectLst/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ontents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0" y="74676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" name="组合 2"/>
          <p:cNvGrpSpPr/>
          <p:nvPr/>
        </p:nvGrpSpPr>
        <p:grpSpPr bwMode="auto">
          <a:xfrm>
            <a:off x="1380490" y="2075701"/>
            <a:ext cx="5400000" cy="771525"/>
            <a:chOff x="0" y="-11584"/>
            <a:chExt cx="4354360" cy="869947"/>
          </a:xfrm>
        </p:grpSpPr>
        <p:sp>
          <p:nvSpPr>
            <p:cNvPr id="8" name="TextBox 16"/>
            <p:cNvSpPr>
              <a:spLocks noChangeArrowheads="1"/>
            </p:cNvSpPr>
            <p:nvPr/>
          </p:nvSpPr>
          <p:spPr bwMode="auto">
            <a:xfrm>
              <a:off x="312879" y="-128"/>
              <a:ext cx="4041481" cy="858491"/>
            </a:xfrm>
            <a:prstGeom prst="roundRect">
              <a:avLst>
                <a:gd name="adj" fmla="val 8176"/>
              </a:avLst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sz="32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Topology in tensor form</a:t>
              </a:r>
              <a:endPara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1" name="椭圆 17"/>
            <p:cNvSpPr>
              <a:spLocks noChangeArrowheads="1"/>
            </p:cNvSpPr>
            <p:nvPr/>
          </p:nvSpPr>
          <p:spPr bwMode="auto">
            <a:xfrm>
              <a:off x="0" y="-11584"/>
              <a:ext cx="639288" cy="86291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 charset="0"/>
                  <a:ea typeface="Arial Unicode MS" pitchFamily="34" charset="-122"/>
                  <a:cs typeface="Times New Roman" panose="02020603050405020304" charset="0"/>
                  <a:sym typeface="Arial Unicode MS" pitchFamily="34" charset="-122"/>
                </a:rPr>
                <a:t>1</a:t>
              </a:r>
            </a:p>
          </p:txBody>
        </p:sp>
      </p:grpSp>
      <p:grpSp>
        <p:nvGrpSpPr>
          <p:cNvPr id="12" name="组合 2"/>
          <p:cNvGrpSpPr/>
          <p:nvPr/>
        </p:nvGrpSpPr>
        <p:grpSpPr bwMode="auto">
          <a:xfrm>
            <a:off x="1874551" y="3160763"/>
            <a:ext cx="6026126" cy="766800"/>
            <a:chOff x="167754" y="-19878"/>
            <a:chExt cx="2778979" cy="859812"/>
          </a:xfrm>
        </p:grpSpPr>
        <p:sp>
          <p:nvSpPr>
            <p:cNvPr id="13" name="TextBox 16"/>
            <p:cNvSpPr>
              <a:spLocks noChangeArrowheads="1"/>
            </p:cNvSpPr>
            <p:nvPr/>
          </p:nvSpPr>
          <p:spPr bwMode="auto">
            <a:xfrm>
              <a:off x="407273" y="3590"/>
              <a:ext cx="2539460" cy="808148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Linear correlation of topologies</a:t>
              </a:r>
            </a:p>
          </p:txBody>
        </p:sp>
        <p:sp>
          <p:nvSpPr>
            <p:cNvPr id="14" name="椭圆 17"/>
            <p:cNvSpPr>
              <a:spLocks noChangeArrowheads="1"/>
            </p:cNvSpPr>
            <p:nvPr/>
          </p:nvSpPr>
          <p:spPr bwMode="auto">
            <a:xfrm>
              <a:off x="167754" y="-19878"/>
              <a:ext cx="373091" cy="859812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Arial Unicode MS" pitchFamily="34" charset="-122"/>
                  <a:ea typeface="Arial Unicode MS" pitchFamily="34" charset="-122"/>
                  <a:sym typeface="Arial Unicode MS" pitchFamily="34" charset="-122"/>
                </a:rPr>
                <a:t>2</a:t>
              </a:r>
              <a:endParaRPr lang="zh-CN" altLang="en-US" sz="2100" b="1" dirty="0">
                <a:latin typeface="Arial Unicode MS" pitchFamily="34" charset="-122"/>
                <a:ea typeface="Arial Unicode MS" pitchFamily="34" charset="-122"/>
                <a:sym typeface="Arial Unicode MS" pitchFamily="34" charset="-122"/>
              </a:endParaRPr>
            </a:p>
          </p:txBody>
        </p:sp>
      </p:grpSp>
      <p:grpSp>
        <p:nvGrpSpPr>
          <p:cNvPr id="15" name="组合 2"/>
          <p:cNvGrpSpPr/>
          <p:nvPr/>
        </p:nvGrpSpPr>
        <p:grpSpPr bwMode="auto">
          <a:xfrm>
            <a:off x="2752725" y="4226560"/>
            <a:ext cx="5400000" cy="766800"/>
            <a:chOff x="0" y="0"/>
            <a:chExt cx="4122613" cy="858109"/>
          </a:xfrm>
        </p:grpSpPr>
        <p:sp>
          <p:nvSpPr>
            <p:cNvPr id="16" name="TextBox 16"/>
            <p:cNvSpPr>
              <a:spLocks noChangeArrowheads="1"/>
            </p:cNvSpPr>
            <p:nvPr/>
          </p:nvSpPr>
          <p:spPr bwMode="auto">
            <a:xfrm>
              <a:off x="312521" y="0"/>
              <a:ext cx="3810092" cy="837147"/>
            </a:xfrm>
            <a:prstGeom prst="roundRect">
              <a:avLst>
                <a:gd name="adj" fmla="val 8176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Generating flavor sum rule</a:t>
              </a:r>
              <a:endPara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7" name="椭圆 17"/>
            <p:cNvSpPr>
              <a:spLocks noChangeArrowheads="1"/>
            </p:cNvSpPr>
            <p:nvPr/>
          </p:nvSpPr>
          <p:spPr bwMode="auto">
            <a:xfrm>
              <a:off x="0" y="7179"/>
              <a:ext cx="617655" cy="85093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Arial Unicode MS" pitchFamily="34" charset="-122"/>
                  <a:ea typeface="Arial Unicode MS" pitchFamily="34" charset="-122"/>
                  <a:sym typeface="Arial Unicode MS" pitchFamily="34" charset="-122"/>
                </a:rPr>
                <a:t>3</a:t>
              </a:r>
              <a:endParaRPr lang="zh-CN" altLang="en-US" sz="2100" b="1" dirty="0">
                <a:latin typeface="Arial Unicode MS" pitchFamily="34" charset="-122"/>
                <a:ea typeface="Arial Unicode MS" pitchFamily="34" charset="-122"/>
                <a:sym typeface="Arial Unicode MS" pitchFamily="34" charset="-122"/>
              </a:endParaRPr>
            </a:p>
          </p:txBody>
        </p:sp>
      </p:grpSp>
      <p:grpSp>
        <p:nvGrpSpPr>
          <p:cNvPr id="18" name="组合 2"/>
          <p:cNvGrpSpPr/>
          <p:nvPr/>
        </p:nvGrpSpPr>
        <p:grpSpPr bwMode="auto">
          <a:xfrm>
            <a:off x="3297323" y="5298772"/>
            <a:ext cx="5630738" cy="775125"/>
            <a:chOff x="-32515" y="114525"/>
            <a:chExt cx="4176100" cy="860168"/>
          </a:xfrm>
        </p:grpSpPr>
        <p:sp>
          <p:nvSpPr>
            <p:cNvPr id="19" name="TextBox 16"/>
            <p:cNvSpPr>
              <a:spLocks noChangeArrowheads="1"/>
            </p:cNvSpPr>
            <p:nvPr/>
          </p:nvSpPr>
          <p:spPr bwMode="auto">
            <a:xfrm>
              <a:off x="355113" y="143183"/>
              <a:ext cx="3788472" cy="831510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From topology to </a:t>
              </a:r>
              <a:r>
                <a:rPr lang="en-US" altLang="zh-CN" sz="2800" b="1" dirty="0" err="1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rescattering</a:t>
              </a:r>
              <a:endParaRPr lang="en-US" altLang="zh-CN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20" name="椭圆 17"/>
            <p:cNvSpPr>
              <a:spLocks noChangeArrowheads="1"/>
            </p:cNvSpPr>
            <p:nvPr/>
          </p:nvSpPr>
          <p:spPr bwMode="auto">
            <a:xfrm>
              <a:off x="-32515" y="114525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Arial Unicode MS" pitchFamily="34" charset="-122"/>
                  <a:ea typeface="Arial Unicode MS" pitchFamily="34" charset="-122"/>
                  <a:sym typeface="Arial Unicode MS" pitchFamily="34" charset="-122"/>
                </a:rPr>
                <a:t>4</a:t>
              </a:r>
              <a:endParaRPr lang="zh-CN" altLang="en-US" sz="2100" b="1" dirty="0">
                <a:latin typeface="Arial Unicode MS" pitchFamily="34" charset="-122"/>
                <a:ea typeface="Arial Unicode MS" pitchFamily="34" charset="-122"/>
                <a:sym typeface="Arial Unicode MS" pitchFamily="34" charset="-122"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EECD51E5-589D-455E-889D-21A0AC1A0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4AE505B-63C5-0A1C-3A51-8C4911B81B8C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3546416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SU(3) sum rule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16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图片 24" descr="\documentclass{article}&#10;\usepackage{amsmath}&#10;\pagestyle{empty}&#10;\begin{document}&#10;&#10;$\mathcal{A}(\Lambda_c^+\to p K^0)=-c-d-g$,&#10;&#10;&#10;\end{document}" title="IguanaTex Bitmap Display">
            <a:extLst>
              <a:ext uri="{FF2B5EF4-FFF2-40B4-BE49-F238E27FC236}">
                <a16:creationId xmlns:a16="http://schemas.microsoft.com/office/drawing/2014/main" id="{3063CA07-4B90-49F8-2898-83504EAD336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15548" y="3863708"/>
            <a:ext cx="3179064" cy="274320"/>
          </a:xfrm>
          <a:prstGeom prst="rect">
            <a:avLst/>
          </a:prstGeom>
        </p:spPr>
      </p:pic>
      <p:pic>
        <p:nvPicPr>
          <p:cNvPr id="27" name="图片 26" descr="\documentclass{article}&#10;\usepackage{amsmath}&#10;\pagestyle{empty}&#10;\begin{document}&#10;&#10;$\mathcal{A}(\Xi_c^0\to \Lambda^0K^0)=\frac{1}{\sqrt6}(-a+2b-c+e-2f-2g)$,&#10;&#10;&#10;\end{document}" title="IguanaTex Bitmap Display">
            <a:extLst>
              <a:ext uri="{FF2B5EF4-FFF2-40B4-BE49-F238E27FC236}">
                <a16:creationId xmlns:a16="http://schemas.microsoft.com/office/drawing/2014/main" id="{DB09BDE1-0934-4879-74F8-CF26DE3517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15548" y="4369550"/>
            <a:ext cx="5490972" cy="356616"/>
          </a:xfrm>
          <a:prstGeom prst="rect">
            <a:avLst/>
          </a:prstGeom>
        </p:spPr>
      </p:pic>
      <p:pic>
        <p:nvPicPr>
          <p:cNvPr id="31" name="图片 30" descr="\documentclass{article}&#10;\usepackage{amsmath}&#10;\pagestyle{empty}&#10;\begin{document}&#10;&#10;$\mathcal{A}(\Xi_c^0\to\Sigma^0K^0)=\frac{1}{\sqrt2}(a-c-e)$,&#10;&#10;&#10;\end{document}" title="IguanaTex Bitmap Display">
            <a:extLst>
              <a:ext uri="{FF2B5EF4-FFF2-40B4-BE49-F238E27FC236}">
                <a16:creationId xmlns:a16="http://schemas.microsoft.com/office/drawing/2014/main" id="{C49D5A69-25E3-0B06-5CD1-70DE91EAF2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15548" y="4913280"/>
            <a:ext cx="3604260" cy="356616"/>
          </a:xfrm>
          <a:prstGeom prst="rect">
            <a:avLst/>
          </a:prstGeom>
        </p:spPr>
      </p:pic>
      <p:pic>
        <p:nvPicPr>
          <p:cNvPr id="36" name="图片 35" descr="\documentclass{article}&#10;\usepackage{amsmath}&#10;\pagestyle{empty}&#10;\begin{document}&#10;&#10;$\mathcal{A}(\Xi_c^0\to p\pi^-)=-b-d+f$.&#10;&#10;&#10;\end{document}" title="IguanaTex Bitmap Display">
            <a:extLst>
              <a:ext uri="{FF2B5EF4-FFF2-40B4-BE49-F238E27FC236}">
                <a16:creationId xmlns:a16="http://schemas.microsoft.com/office/drawing/2014/main" id="{EC0F3AF0-FCDA-5AFC-A229-D665D9DC04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063980" y="4949636"/>
            <a:ext cx="3112008" cy="27432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5583958" y="3247884"/>
            <a:ext cx="3259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P. Jia, D. Wang and F. S. Yu, </a:t>
            </a:r>
            <a:r>
              <a:rPr lang="en-US" altLang="zh-CN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B 956, 115048 (2020)</a:t>
            </a:r>
            <a:endParaRPr lang="zh-CN" altLang="en-US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图片 41" descr="\documentclass{article}&#10;\usepackage{amsmath}&#10;\pagestyle{empty}&#10;\begin{document}&#10;&#10;\begin{align*}&#10;\mathcal{A}(\Lambda_c^+\to pK^0)-\sqrt{\frac{3}{2}}\mathcal{A}(\Xi_c^0\to \Lambda^0K^0)-\frac{\mathcal{A}(\Xi_c^0\to \Sigma^0K^0)}{\sqrt{2}}-\mathcal{A}(\Xi_c^0\to p\pi^-)=0&#10;\end{align*}&#10;&#10;&#10;\end{document}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28589" y="2285228"/>
            <a:ext cx="7916364" cy="604662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B3F5E962-DE7B-41D1-D8D5-64D188AB2A0E}"/>
              </a:ext>
            </a:extLst>
          </p:cNvPr>
          <p:cNvSpPr txBox="1"/>
          <p:nvPr/>
        </p:nvSpPr>
        <p:spPr>
          <a:xfrm>
            <a:off x="278539" y="1694780"/>
            <a:ext cx="39084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Example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3362A9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3362A9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3362A9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Amplitude decomposition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8E62EE1-584E-F96B-5C9B-24EB2549575C}"/>
              </a:ext>
            </a:extLst>
          </p:cNvPr>
          <p:cNvSpPr txBox="1"/>
          <p:nvPr/>
        </p:nvSpPr>
        <p:spPr>
          <a:xfrm>
            <a:off x="535581" y="5574235"/>
            <a:ext cx="8009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Other Way ?     Isospin,  U-spin,  V-spin sum rules 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46CD0BE-C536-CB23-71D2-708C53482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1AF6FB7-2AC4-8037-2738-22C33FF94015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A99BB8B-76A1-FED2-C966-95BE5C704A23}"/>
              </a:ext>
            </a:extLst>
          </p:cNvPr>
          <p:cNvSpPr/>
          <p:nvPr/>
        </p:nvSpPr>
        <p:spPr>
          <a:xfrm>
            <a:off x="554764" y="2993638"/>
            <a:ext cx="7835469" cy="122245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81610" y="909320"/>
            <a:ext cx="7477125" cy="6616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75000"/>
                  </a:schemeClr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Abstract SU(3) sum rule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78539" y="1604527"/>
            <a:ext cx="8694412" cy="12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If there exists an operator </a:t>
            </a:r>
            <a:r>
              <a:rPr kumimoji="0" lang="en-US" altLang="zh-CN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under which the Hamiltonian is invariant,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24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 = 0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 The invariance of Hamiltonian under </a:t>
            </a:r>
            <a:r>
              <a:rPr kumimoji="0" lang="en-US" altLang="zh-CN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is related to the generation of sum rules.</a:t>
            </a:r>
          </a:p>
        </p:txBody>
      </p:sp>
      <p:pic>
        <p:nvPicPr>
          <p:cNvPr id="47" name="图片 46" descr="\documentclass{article}&#10;\usepackage{amsmath}&#10;\pagestyle{empty}&#10;\begin{document}&#10;&#10;&#10;\begin{align*}&#10;  \langle M_\alpha \mathcal{B}_\beta |T\mathcal{H}_{\rm eff}| [\mathcal{B}_{c\overline 3}]_\gamma\rangle &amp;= \sum_\omega\,\langle M_{m}^{n} \mathcal{B}^s_r |O^{jk}_{l} |[\mathcal{B}_{c\overline 3}]_{i}\rangle \\ &amp;~~~~~~~\times (M_\alpha)_{m}^{n}(\mathcal{B}_\beta)_{r}^{s} (TH)^{jk}_{l}([\mathcal{B}_{c\overline 3}]_\gamma)_i = 0&#10;\end{align*}&#10;&#10;\end{document}" title="IguanaTex Bitmap Display">
            <a:extLst>
              <a:ext uri="{FF2B5EF4-FFF2-40B4-BE49-F238E27FC236}">
                <a16:creationId xmlns:a16="http://schemas.microsoft.com/office/drawing/2014/main" id="{A3EC5E02-1CC7-B7AE-9E24-EEC8B40490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53767" y="3098691"/>
            <a:ext cx="7443465" cy="1080586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17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1E5A1EBE-88E2-78D0-F91A-D8F35E10C76A}"/>
              </a:ext>
            </a:extLst>
          </p:cNvPr>
          <p:cNvSpPr/>
          <p:nvPr/>
        </p:nvSpPr>
        <p:spPr>
          <a:xfrm>
            <a:off x="5717736" y="3777715"/>
            <a:ext cx="747834" cy="45678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 descr="\documentclass{article}&#10;\usepackage{amsmath}&#10;\pagestyle{empty}&#10;\begin{document}&#10;&#10;\begin{eqnarray*}&#10;&amp; T_-=I_- + \lambda V_- &#10;\end{eqnarray*}&#10;&#10;&#10;\end{document}" title="IguanaTex Bitmap Display">
            <a:extLst>
              <a:ext uri="{FF2B5EF4-FFF2-40B4-BE49-F238E27FC236}">
                <a16:creationId xmlns:a16="http://schemas.microsoft.com/office/drawing/2014/main" id="{25EAB751-A08F-DB5E-E054-FB4F3CF064A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17736" y="5177211"/>
            <a:ext cx="1803680" cy="211331"/>
          </a:xfrm>
          <a:prstGeom prst="rect">
            <a:avLst/>
          </a:prstGeom>
        </p:spPr>
      </p:pic>
      <p:pic>
        <p:nvPicPr>
          <p:cNvPr id="38" name="图片 37" descr="\documentclass{article}&#10;\usepackage{amsmath}&#10;\pagestyle{empty}&#10;\begin{document}&#10;&#10;$T_-H=0$&#10;&#10;&#10;\end{document}" title="IguanaTex Bitmap Display">
            <a:extLst>
              <a:ext uri="{FF2B5EF4-FFF2-40B4-BE49-F238E27FC236}">
                <a16:creationId xmlns:a16="http://schemas.microsoft.com/office/drawing/2014/main" id="{B8F02EC9-3CE1-8D65-CC06-681F667C07C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229993" y="5787498"/>
            <a:ext cx="999744" cy="176784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99FDFA03-B3E0-4DC0-5BFA-7F5340D282AF}"/>
              </a:ext>
            </a:extLst>
          </p:cNvPr>
          <p:cNvSpPr/>
          <p:nvPr/>
        </p:nvSpPr>
        <p:spPr>
          <a:xfrm>
            <a:off x="5662067" y="5607228"/>
            <a:ext cx="2728166" cy="5359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 descr="\documentclass{article}&#10;\usepackage{amsmath}&#10;\pagestyle{empty}&#10;\begin{document}&#10;\begin{eqnarray*}&#10;&amp;S=-\lambda U_3 -\lambda^2 U_- + U_+&#10;\end{eqnarray*}&#10;&#10;&#10;\end{document}" title="IguanaTex Bitmap Display">
            <a:extLst>
              <a:ext uri="{FF2B5EF4-FFF2-40B4-BE49-F238E27FC236}">
                <a16:creationId xmlns:a16="http://schemas.microsoft.com/office/drawing/2014/main" id="{FE98C144-F932-433F-EA24-9D6787B52B1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717736" y="4631484"/>
            <a:ext cx="2785295" cy="282035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5FCF3E52-2FDD-3A4C-57AF-F9967F7E8416}"/>
              </a:ext>
            </a:extLst>
          </p:cNvPr>
          <p:cNvSpPr txBox="1"/>
          <p:nvPr/>
        </p:nvSpPr>
        <p:spPr>
          <a:xfrm>
            <a:off x="278539" y="6341206"/>
            <a:ext cx="5624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Grossman and D. J. Robinson, JHEP 04, 067 (2013)</a:t>
            </a:r>
            <a:endParaRPr lang="zh-CN" altLang="en-US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 descr="\documentclass{article}&#10;\usepackage{amsmath}&#10;\pagestyle{empty}&#10;\begin{document}&#10;&#10;$SH=0$,&#10;&#10;&#10;\end{document}" title="IguanaTex Bitmap Display">
            <a:extLst>
              <a:ext uri="{FF2B5EF4-FFF2-40B4-BE49-F238E27FC236}">
                <a16:creationId xmlns:a16="http://schemas.microsoft.com/office/drawing/2014/main" id="{E6E017DE-97A1-BE5D-D6B5-BBD0DED8C5A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815446" y="5807713"/>
            <a:ext cx="903732" cy="22555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917CFB1-0CF8-8A61-ED6B-2A08782501BD}"/>
              </a:ext>
            </a:extLst>
          </p:cNvPr>
          <p:cNvSpPr txBox="1"/>
          <p:nvPr/>
        </p:nvSpPr>
        <p:spPr>
          <a:xfrm>
            <a:off x="314537" y="4615106"/>
            <a:ext cx="4837541" cy="1759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To obtain SU(3) sum rules, we apply operator </a:t>
            </a:r>
            <a:r>
              <a:rPr kumimoji="0" lang="en-US" altLang="zh-CN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to the initial/final states and compute coefficients expanded by the initial/final states</a:t>
            </a:r>
          </a:p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B71ABB4-8792-89EE-3EF5-F5DFB81C5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99EC459-F82B-6024-0293-34A9F9FDA8A3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95610" y="3592195"/>
            <a:ext cx="7898456" cy="3034030"/>
          </a:xfrm>
          <a:prstGeom prst="rect">
            <a:avLst/>
          </a:prstGeom>
          <a:solidFill>
            <a:schemeClr val="bg1"/>
          </a:solidFill>
          <a:ln w="19050">
            <a:solidFill>
              <a:srgbClr val="F23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81610" y="864235"/>
            <a:ext cx="7477125" cy="565785"/>
          </a:xfrm>
        </p:spPr>
        <p:txBody>
          <a:bodyPr>
            <a:noAutofit/>
          </a:bodyPr>
          <a:lstStyle/>
          <a:p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SU(3) sum rules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18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 descr="\documentclass{article}&#10;\usepackage{amsmath}&#10;\pagestyle{empty}&#10;\begin{document}&#10;&#10;\begin{align*}&#10;  |[M_8]_\alpha\rangle = ([M_8]_\alpha)_{j}^{i}|[M_8]^{i}_{j} \rangle,&#10;\end{align*}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44654" y="1645206"/>
            <a:ext cx="3268053" cy="363117"/>
          </a:xfrm>
          <a:prstGeom prst="rect">
            <a:avLst/>
          </a:prstGeom>
        </p:spPr>
      </p:pic>
      <p:pic>
        <p:nvPicPr>
          <p:cNvPr id="9" name="图片 8" descr="\documentclass{article}&#10;\usepackage{amsmath}&#10;\pagestyle{empty}&#10;\begin{document}&#10;&#10;\begin{align*}&#10; T \langle [M_8]_\alpha| = \sum_\beta{\rm Tr}\{[\,T,[M_8]_\alpha\,] [M_8]_\beta^T\}\langle [M_8]_\beta | = \sum_\beta[T_{M_8}]^\beta_\alpha \langle [M_8]_\beta |&#10;\end{align*}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4654" y="2303388"/>
            <a:ext cx="7898457" cy="648000"/>
          </a:xfrm>
          <a:prstGeom prst="rect">
            <a:avLst/>
          </a:prstGeom>
        </p:spPr>
      </p:pic>
      <p:pic>
        <p:nvPicPr>
          <p:cNvPr id="5" name="图片 4" descr="\documentclass{article}&#10;\usepackage{amsmath}&#10;\pagestyle{empty}&#10;\begin{document}&#10;&#10;\begin{align*}&#10; \langle [M_8]_\alpha| = ( \langle \pi^+|,\,\,\langle \pi^0|,\,\,\langle \pi^-|,\,\,\langle K^+|,\,\,\langle K^0|,\,\,\langle \overline K^0|,\,\,\langle K^-|,\,\,\langle \eta_8| )&#10;\end{align*}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75672" y="3057747"/>
            <a:ext cx="7567706" cy="390837"/>
          </a:xfrm>
          <a:prstGeom prst="rect">
            <a:avLst/>
          </a:prstGeom>
        </p:spPr>
      </p:pic>
      <p:pic>
        <p:nvPicPr>
          <p:cNvPr id="24" name="图片 23" descr="\documentclass{article}&#10;\usepackage{amsmath}&#10;\pagestyle{empty}&#10;\begin{document}&#10;&#10;\begin{eqnarray*}&#10; [S]_{M_8}= \left( \begin{array}{cccccccc}&#10;  \lambda &amp; 0&amp; 0&amp; \lambda^2&amp; 0&amp; 0&amp; 0&amp; 0 \\&#10;  0&amp; 0&amp; 0&amp; 0&amp; -\frac{1}{\sqrt{2}}\lambda^2&amp; -\frac{1}{\sqrt{2}}&amp; 0&amp; 0 \\&#10; 0&amp; 0&amp; -\lambda&amp; 0&amp; 0&amp; 0&amp; 1&amp; 0 \\&#10;  -1&amp; 0&amp; 0&amp; -\lambda&amp; 0&amp; 0&amp; 0&amp; 0 \\&#10;  0&amp; \frac{1}{\sqrt{2}}&amp; 0&amp; 0&amp; -2\lambda&amp; 0&amp; 0&amp; -\frac{\sqrt{6}}{2}\\&#10; 0&amp; \frac{1}{\sqrt{2}}\lambda^2&amp; 0&amp; 0&amp; 0&amp; 2\lambda&amp; 0&amp; -\frac{\sqrt{6}}{2}\lambda^2\\&#10; 0&amp; 0&amp; -\lambda^2&amp; 0&amp; 0&amp; 0&amp; \lambda&amp; 0 \\&#10; 0&amp; 0&amp; 0&amp; 0&amp; \frac{\sqrt{6}}{2}\lambda^2&amp; \frac{\sqrt{6}}{2}&amp; 0&amp; 0 \\&#10;  \end{array}\right)&#10;\end{eqnarray*}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66495" y="3687647"/>
            <a:ext cx="7569197" cy="284400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97E56AE6-39F9-89CE-D190-65DAE885A708}"/>
              </a:ext>
            </a:extLst>
          </p:cNvPr>
          <p:cNvSpPr txBox="1"/>
          <p:nvPr/>
        </p:nvSpPr>
        <p:spPr>
          <a:xfrm>
            <a:off x="246814" y="3022977"/>
            <a:ext cx="99568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Basis: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386E3D3-C519-12E5-49CA-3E2A433DD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C7F9D1C-20F5-246B-F999-F0174D05C7B4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000125" y="5169547"/>
            <a:ext cx="7477125" cy="86367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00125" y="1480185"/>
            <a:ext cx="7049135" cy="3034030"/>
          </a:xfrm>
          <a:prstGeom prst="rect">
            <a:avLst/>
          </a:prstGeom>
          <a:solidFill>
            <a:schemeClr val="bg1"/>
          </a:solidFill>
          <a:ln w="19050">
            <a:solidFill>
              <a:srgbClr val="F23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19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descr="\documentclass{article}&#10;\usepackage{amsmath}&#10;\pagestyle{empty}&#10;\begin{document}&#10;&#10;\begin{eqnarray*}&#10; [T_-]_{M_8}= \left( \begin{array}{cccccccc}&#10;  0 &amp; 0&amp; 0&amp; 0&amp; 0&amp; 0&amp; 0&amp; 0 \\&#10;  -\sqrt{2}&amp; 0&amp; 0&amp; -\frac{1}{\sqrt{2}}\lambda&amp; 0&amp; 0&amp; 0&amp; 0 \\&#10; 0&amp; \sqrt{2}&amp; 0&amp; 0&amp; -\lambda&amp; 0&amp; 0&amp; 0 \\&#10;  0&amp; 0&amp; 0&amp; 0&amp; 0&amp; 0&amp; 0&amp; 0 \\&#10;  0&amp; 0&amp; 0&amp; 1&amp; 0&amp; 0&amp; 0&amp; 0\\&#10; \lambda&amp; 0&amp; 0&amp; 0&amp; 0&amp; 0&amp; 0&amp; 0\\&#10; 0&amp; \frac{1}{\sqrt{2}}\lambda&amp; 0&amp; 0&amp; 0&amp; -1&amp; 0&amp; \frac{\sqrt{6}}{2}\lambda \\&#10; 0&amp; 0&amp; 0&amp; -\frac{\sqrt{6}}{2}\lambda&amp; 0&amp;0&amp; 0&amp; 0 \\&#10;  \end{array}\right)&#10;\end{eqnarray*}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68726" y="1688453"/>
            <a:ext cx="6541008" cy="261670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00125" y="4709160"/>
            <a:ext cx="297942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Master formula:</a:t>
            </a:r>
          </a:p>
        </p:txBody>
      </p:sp>
      <p:pic>
        <p:nvPicPr>
          <p:cNvPr id="5" name="图片 4" descr="\documentclass{article}&#10;\usepackage{amsmath}&#10;\pagestyle{empty}&#10;\begin{document}&#10;&#10;\begin{align*}&#10;  \sum_\mu\left[(T_{M_8})_\alpha^\mu \mathcal{A}_{ \gamma\to\mu\beta } +  (T_{\mathcal{B}_8})_\beta^\mu \mathcal{A}_{\gamma\to \alpha\mu} + (T_{\mathcal{B}_{c\overline 3}})_\gamma^\mu \mathcal{A}_{\mu\to \alpha\beta}\right] = 0&#10;\end{align*}&#10;&#10;&#10;\end{document}" title="IguanaTex Bitmap Display">
            <a:extLst>
              <a:ext uri="{FF2B5EF4-FFF2-40B4-BE49-F238E27FC236}">
                <a16:creationId xmlns:a16="http://schemas.microsoft.com/office/drawing/2014/main" id="{BA6CDE56-9CDE-EE63-436B-8017898DF5E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0903" y="5303458"/>
            <a:ext cx="7209157" cy="69926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84703" y="6258461"/>
            <a:ext cx="2912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arXiv:2204.05915 [hep-</a:t>
            </a:r>
            <a:r>
              <a:rPr lang="en-US" altLang="zh-CN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2" name="文本占位符 1"/>
          <p:cNvSpPr>
            <a:spLocks noGrp="1"/>
          </p:cNvSpPr>
          <p:nvPr/>
        </p:nvSpPr>
        <p:spPr>
          <a:xfrm>
            <a:off x="181610" y="884555"/>
            <a:ext cx="7477125" cy="565785"/>
          </a:xfrm>
          <a:prstGeom prst="rect">
            <a:avLst/>
          </a:prstGeom>
          <a:ln w="1270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SU(3) sum rules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图片 2" descr="\documentclass{article}&#10;\usepackage{amsmath}&#10;\pagestyle{empty}&#10;\begin{document}&#10;&#10;&#10;$T = S$\,\, or\,\, $T_-$&#10;&#10;\end{document}" title="IguanaTex Bitmap Display">
            <a:extLst>
              <a:ext uri="{FF2B5EF4-FFF2-40B4-BE49-F238E27FC236}">
                <a16:creationId xmlns:a16="http://schemas.microsoft.com/office/drawing/2014/main" id="{E5B508E5-6A7E-C8E1-B747-B8B78872896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110658" y="4828272"/>
            <a:ext cx="1536192" cy="18288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3B59E1A-AF8B-844F-69CB-78E55ECFB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23BFAE8-C3BB-E4C9-A01D-D01031C43378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1720" y="1002554"/>
            <a:ext cx="289261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</a:t>
            </a:r>
            <a:r>
              <a:rPr lang="en-US" altLang="zh-CN" sz="4400" b="1" i="0" dirty="0">
                <a:solidFill>
                  <a:srgbClr val="0070C0"/>
                </a:solidFill>
                <a:effectLst/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ontents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0" y="74676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" name="组合 2"/>
          <p:cNvGrpSpPr/>
          <p:nvPr/>
        </p:nvGrpSpPr>
        <p:grpSpPr bwMode="auto">
          <a:xfrm>
            <a:off x="1380490" y="2075701"/>
            <a:ext cx="5400000" cy="771525"/>
            <a:chOff x="0" y="-11584"/>
            <a:chExt cx="4354360" cy="869947"/>
          </a:xfrm>
        </p:grpSpPr>
        <p:sp>
          <p:nvSpPr>
            <p:cNvPr id="8" name="TextBox 16"/>
            <p:cNvSpPr>
              <a:spLocks noChangeArrowheads="1"/>
            </p:cNvSpPr>
            <p:nvPr/>
          </p:nvSpPr>
          <p:spPr bwMode="auto">
            <a:xfrm>
              <a:off x="312879" y="-128"/>
              <a:ext cx="4041481" cy="858491"/>
            </a:xfrm>
            <a:prstGeom prst="roundRect">
              <a:avLst>
                <a:gd name="adj" fmla="val 8176"/>
              </a:avLst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sz="32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Topology in tensor form</a:t>
              </a:r>
              <a:endPara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1" name="椭圆 17"/>
            <p:cNvSpPr>
              <a:spLocks noChangeArrowheads="1"/>
            </p:cNvSpPr>
            <p:nvPr/>
          </p:nvSpPr>
          <p:spPr bwMode="auto">
            <a:xfrm>
              <a:off x="0" y="-11584"/>
              <a:ext cx="639288" cy="86291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 charset="0"/>
                  <a:ea typeface="Arial Unicode MS" pitchFamily="34" charset="-122"/>
                  <a:cs typeface="Times New Roman" panose="02020603050405020304" charset="0"/>
                  <a:sym typeface="Arial Unicode MS" pitchFamily="34" charset="-122"/>
                </a:rPr>
                <a:t>1</a:t>
              </a:r>
            </a:p>
          </p:txBody>
        </p:sp>
      </p:grpSp>
      <p:grpSp>
        <p:nvGrpSpPr>
          <p:cNvPr id="12" name="组合 2"/>
          <p:cNvGrpSpPr/>
          <p:nvPr/>
        </p:nvGrpSpPr>
        <p:grpSpPr bwMode="auto">
          <a:xfrm>
            <a:off x="1874551" y="3160763"/>
            <a:ext cx="6026126" cy="766800"/>
            <a:chOff x="167754" y="-19878"/>
            <a:chExt cx="2778979" cy="859812"/>
          </a:xfrm>
        </p:grpSpPr>
        <p:sp>
          <p:nvSpPr>
            <p:cNvPr id="13" name="TextBox 16"/>
            <p:cNvSpPr>
              <a:spLocks noChangeArrowheads="1"/>
            </p:cNvSpPr>
            <p:nvPr/>
          </p:nvSpPr>
          <p:spPr bwMode="auto">
            <a:xfrm>
              <a:off x="407273" y="3590"/>
              <a:ext cx="2539460" cy="808148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Linear correlation of topologies</a:t>
              </a:r>
            </a:p>
          </p:txBody>
        </p:sp>
        <p:sp>
          <p:nvSpPr>
            <p:cNvPr id="14" name="椭圆 17"/>
            <p:cNvSpPr>
              <a:spLocks noChangeArrowheads="1"/>
            </p:cNvSpPr>
            <p:nvPr/>
          </p:nvSpPr>
          <p:spPr bwMode="auto">
            <a:xfrm>
              <a:off x="167754" y="-19878"/>
              <a:ext cx="373091" cy="859812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Arial Unicode MS" pitchFamily="34" charset="-122"/>
                  <a:ea typeface="Arial Unicode MS" pitchFamily="34" charset="-122"/>
                  <a:sym typeface="Arial Unicode MS" pitchFamily="34" charset="-122"/>
                </a:rPr>
                <a:t>2</a:t>
              </a:r>
              <a:endParaRPr lang="zh-CN" altLang="en-US" sz="2100" b="1" dirty="0">
                <a:latin typeface="Arial Unicode MS" pitchFamily="34" charset="-122"/>
                <a:ea typeface="Arial Unicode MS" pitchFamily="34" charset="-122"/>
                <a:sym typeface="Arial Unicode MS" pitchFamily="34" charset="-122"/>
              </a:endParaRPr>
            </a:p>
          </p:txBody>
        </p:sp>
      </p:grpSp>
      <p:grpSp>
        <p:nvGrpSpPr>
          <p:cNvPr id="15" name="组合 2"/>
          <p:cNvGrpSpPr/>
          <p:nvPr/>
        </p:nvGrpSpPr>
        <p:grpSpPr bwMode="auto">
          <a:xfrm>
            <a:off x="2752725" y="4226560"/>
            <a:ext cx="5400000" cy="766800"/>
            <a:chOff x="0" y="0"/>
            <a:chExt cx="4122613" cy="858109"/>
          </a:xfrm>
        </p:grpSpPr>
        <p:sp>
          <p:nvSpPr>
            <p:cNvPr id="16" name="TextBox 16"/>
            <p:cNvSpPr>
              <a:spLocks noChangeArrowheads="1"/>
            </p:cNvSpPr>
            <p:nvPr/>
          </p:nvSpPr>
          <p:spPr bwMode="auto">
            <a:xfrm>
              <a:off x="312521" y="0"/>
              <a:ext cx="3810092" cy="837147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Generating flavor sum rule</a:t>
              </a:r>
              <a:endPara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7" name="椭圆 17"/>
            <p:cNvSpPr>
              <a:spLocks noChangeArrowheads="1"/>
            </p:cNvSpPr>
            <p:nvPr/>
          </p:nvSpPr>
          <p:spPr bwMode="auto">
            <a:xfrm>
              <a:off x="0" y="7179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Arial Unicode MS" pitchFamily="34" charset="-122"/>
                  <a:ea typeface="Arial Unicode MS" pitchFamily="34" charset="-122"/>
                  <a:sym typeface="Arial Unicode MS" pitchFamily="34" charset="-122"/>
                </a:rPr>
                <a:t>3</a:t>
              </a:r>
              <a:endParaRPr lang="zh-CN" altLang="en-US" sz="2100" b="1" dirty="0">
                <a:latin typeface="Arial Unicode MS" pitchFamily="34" charset="-122"/>
                <a:ea typeface="Arial Unicode MS" pitchFamily="34" charset="-122"/>
                <a:sym typeface="Arial Unicode MS" pitchFamily="34" charset="-122"/>
              </a:endParaRPr>
            </a:p>
          </p:txBody>
        </p:sp>
      </p:grpSp>
      <p:grpSp>
        <p:nvGrpSpPr>
          <p:cNvPr id="18" name="组合 2"/>
          <p:cNvGrpSpPr/>
          <p:nvPr/>
        </p:nvGrpSpPr>
        <p:grpSpPr bwMode="auto">
          <a:xfrm>
            <a:off x="3297323" y="5298772"/>
            <a:ext cx="5630738" cy="775125"/>
            <a:chOff x="-32515" y="114525"/>
            <a:chExt cx="4176100" cy="860168"/>
          </a:xfrm>
        </p:grpSpPr>
        <p:sp>
          <p:nvSpPr>
            <p:cNvPr id="19" name="TextBox 16"/>
            <p:cNvSpPr>
              <a:spLocks noChangeArrowheads="1"/>
            </p:cNvSpPr>
            <p:nvPr/>
          </p:nvSpPr>
          <p:spPr bwMode="auto">
            <a:xfrm>
              <a:off x="355113" y="143183"/>
              <a:ext cx="3788472" cy="831510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From topology to </a:t>
              </a:r>
              <a:r>
                <a:rPr lang="en-US" altLang="zh-CN" sz="2800" b="1" dirty="0" err="1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rescattering</a:t>
              </a:r>
              <a:endParaRPr lang="en-US" altLang="zh-CN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20" name="椭圆 17"/>
            <p:cNvSpPr>
              <a:spLocks noChangeArrowheads="1"/>
            </p:cNvSpPr>
            <p:nvPr/>
          </p:nvSpPr>
          <p:spPr bwMode="auto">
            <a:xfrm>
              <a:off x="-32515" y="114525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Arial Unicode MS" pitchFamily="34" charset="-122"/>
                  <a:ea typeface="Arial Unicode MS" pitchFamily="34" charset="-122"/>
                  <a:sym typeface="Arial Unicode MS" pitchFamily="34" charset="-122"/>
                </a:rPr>
                <a:t>4</a:t>
              </a:r>
              <a:endParaRPr lang="zh-CN" altLang="en-US" sz="2100" b="1" dirty="0">
                <a:latin typeface="Arial Unicode MS" pitchFamily="34" charset="-122"/>
                <a:ea typeface="Arial Unicode MS" pitchFamily="34" charset="-122"/>
                <a:sym typeface="Arial Unicode MS" pitchFamily="34" charset="-122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BB17EB-F4F6-9482-FA14-399403EFD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8124B70-602E-0F7E-84F1-307E09BD312F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3103441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28905" y="1584650"/>
            <a:ext cx="9015095" cy="833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SU(3) sum rule is generated if appropriate              are selected. 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 descr="\documentclass{article}&#10;\usepackage{amsmath}&#10;\pagestyle{empty}&#10;\begin{document}&#10;&#10;\begin{align*}&#10;\mathcal{A}(\Lambda_c^+\to K^0p)-\sqrt{\frac{3}{2}}\mathcal{A}(\Xi_c^0\to K^0\Lambda^0)-\frac{\mathcal{A}(\Xi_c^0\to K^0\Sigma^0)}{\sqrt{2}}-\mathcal{A}(\Xi_c^0\to \pi^-p)=0&#10;\end{align*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93057" y="5386728"/>
            <a:ext cx="8362450" cy="638643"/>
          </a:xfrm>
          <a:prstGeom prst="rect">
            <a:avLst/>
          </a:prstGeom>
        </p:spPr>
      </p:pic>
      <p:pic>
        <p:nvPicPr>
          <p:cNvPr id="11" name="图片 10" descr="\documentclass{article}&#10;\usepackage{amsmath}&#10;\pagestyle{empty}&#10;\begin{document}&#10;&#10;$\alpha$, $\beta$, $\gamma$ &#10;&#10;&#10;\end{document}" title="IguanaTex Bitmap Display">
            <a:extLst>
              <a:ext uri="{FF2B5EF4-FFF2-40B4-BE49-F238E27FC236}">
                <a16:creationId xmlns:a16="http://schemas.microsoft.com/office/drawing/2014/main" id="{9B102F42-4F4F-B775-8D23-A35CB23099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323271" y="1912285"/>
            <a:ext cx="843003" cy="257317"/>
          </a:xfrm>
          <a:prstGeom prst="rect">
            <a:avLst/>
          </a:prstGeom>
        </p:spPr>
      </p:pic>
      <p:pic>
        <p:nvPicPr>
          <p:cNvPr id="29" name="图片 28" descr="\documentclass{article}&#10;\usepackage{amsmath}&#10;\pagestyle{empty}&#10;\begin{document}&#10;&#10;&#10;If $\{\gamma, \alpha, \beta\} = \{\Xi_c^0, K^0,p\}$, &#10;&#10;&#10;\end{document}" title="IguanaTex Bitmap Display">
            <a:extLst>
              <a:ext uri="{FF2B5EF4-FFF2-40B4-BE49-F238E27FC236}">
                <a16:creationId xmlns:a16="http://schemas.microsoft.com/office/drawing/2014/main" id="{8BF35D06-7585-E26B-815D-3C29784B9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29662" y="4758466"/>
            <a:ext cx="2767934" cy="27001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83844" y="6241221"/>
            <a:ext cx="2894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arXiv:2204.05915 [hep-</a:t>
            </a:r>
            <a:r>
              <a:rPr lang="en-US" altLang="zh-CN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2" name="文本占位符 1"/>
          <p:cNvSpPr>
            <a:spLocks noGrp="1"/>
          </p:cNvSpPr>
          <p:nvPr/>
        </p:nvSpPr>
        <p:spPr>
          <a:xfrm>
            <a:off x="181610" y="884555"/>
            <a:ext cx="7477125" cy="565785"/>
          </a:xfrm>
          <a:prstGeom prst="rect">
            <a:avLst/>
          </a:prstGeom>
          <a:ln w="1270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SU(3) sum rules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4" name="图片 23" descr="\documentclass{article}&#10;\usepackage{amsmath}&#10;\pagestyle{empty}&#10;\begin{document}&#10;&#10;&#10;${\rm SumT_-}\,[\Xi_c^0, K^0,p]=$&#10;&#10;&#10;\end{document}" title="IguanaTex Bitmap Display">
            <a:extLst>
              <a:ext uri="{FF2B5EF4-FFF2-40B4-BE49-F238E27FC236}">
                <a16:creationId xmlns:a16="http://schemas.microsoft.com/office/drawing/2014/main" id="{D3283B42-91F8-7C3A-C66F-0D6380A3DA9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691717" y="4758466"/>
            <a:ext cx="2211649" cy="270010"/>
          </a:xfrm>
          <a:prstGeom prst="rect">
            <a:avLst/>
          </a:prstGeom>
        </p:spPr>
      </p:pic>
      <p:graphicFrame>
        <p:nvGraphicFramePr>
          <p:cNvPr id="36" name="表格 36">
            <a:extLst>
              <a:ext uri="{FF2B5EF4-FFF2-40B4-BE49-F238E27FC236}">
                <a16:creationId xmlns:a16="http://schemas.microsoft.com/office/drawing/2014/main" id="{2CF5472A-D77F-6958-D25E-D3F186AB2E06}"/>
              </a:ext>
            </a:extLst>
          </p:cNvPr>
          <p:cNvGraphicFramePr>
            <a:graphicFrameLocks noGrp="1"/>
          </p:cNvGraphicFramePr>
          <p:nvPr/>
        </p:nvGraphicFramePr>
        <p:xfrm>
          <a:off x="1037340" y="2652479"/>
          <a:ext cx="7300951" cy="155304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27343">
                  <a:extLst>
                    <a:ext uri="{9D8B030D-6E8A-4147-A177-3AD203B41FA5}">
                      <a16:colId xmlns:a16="http://schemas.microsoft.com/office/drawing/2014/main" val="962142008"/>
                    </a:ext>
                  </a:extLst>
                </a:gridCol>
                <a:gridCol w="1707558">
                  <a:extLst>
                    <a:ext uri="{9D8B030D-6E8A-4147-A177-3AD203B41FA5}">
                      <a16:colId xmlns:a16="http://schemas.microsoft.com/office/drawing/2014/main" val="2901501771"/>
                    </a:ext>
                  </a:extLst>
                </a:gridCol>
                <a:gridCol w="1609045">
                  <a:extLst>
                    <a:ext uri="{9D8B030D-6E8A-4147-A177-3AD203B41FA5}">
                      <a16:colId xmlns:a16="http://schemas.microsoft.com/office/drawing/2014/main" val="2075590978"/>
                    </a:ext>
                  </a:extLst>
                </a:gridCol>
                <a:gridCol w="2857005">
                  <a:extLst>
                    <a:ext uri="{9D8B030D-6E8A-4147-A177-3AD203B41FA5}">
                      <a16:colId xmlns:a16="http://schemas.microsoft.com/office/drawing/2014/main" val="2300888240"/>
                    </a:ext>
                  </a:extLst>
                </a:gridCol>
              </a:tblGrid>
              <a:tr h="514676"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Charge</a:t>
                      </a:r>
                      <a:endParaRPr lang="zh-CN" alt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Subgroup</a:t>
                      </a:r>
                      <a:endParaRPr lang="zh-CN" alt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1062927"/>
                  </a:ext>
                </a:extLst>
              </a:tr>
              <a:tr h="519183"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795174"/>
                  </a:ext>
                </a:extLst>
              </a:tr>
              <a:tr h="519183"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633201"/>
                  </a:ext>
                </a:extLst>
              </a:tr>
            </a:tbl>
          </a:graphicData>
        </a:graphic>
      </p:graphicFrame>
      <p:pic>
        <p:nvPicPr>
          <p:cNvPr id="38" name="图片 37" descr="\documentclass{article}&#10;\usepackage{amsmath}&#10;\pagestyle{empty}&#10;\begin{document}&#10;&#10;$T$&#10;&#10;&#10;\end{document}" title="IguanaTex Bitmap Display">
            <a:extLst>
              <a:ext uri="{FF2B5EF4-FFF2-40B4-BE49-F238E27FC236}">
                <a16:creationId xmlns:a16="http://schemas.microsoft.com/office/drawing/2014/main" id="{0E215744-9D48-FF66-1E9F-A088827492D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542905" y="2791961"/>
            <a:ext cx="211330" cy="207623"/>
          </a:xfrm>
          <a:prstGeom prst="rect">
            <a:avLst/>
          </a:prstGeom>
        </p:spPr>
      </p:pic>
      <p:pic>
        <p:nvPicPr>
          <p:cNvPr id="40" name="图片 39" descr="\documentclass{article}&#10;\usepackage{amsmath}&#10;\pagestyle{empty}&#10;\begin{document}&#10;&#10;$\gamma \to \alpha\beta$&#10;&#10;&#10;\end{document}" title="IguanaTex Bitmap Display">
            <a:extLst>
              <a:ext uri="{FF2B5EF4-FFF2-40B4-BE49-F238E27FC236}">
                <a16:creationId xmlns:a16="http://schemas.microsoft.com/office/drawing/2014/main" id="{27ABD150-9D6A-7BD6-6FC5-E9B6D80055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4202004" y="2762481"/>
            <a:ext cx="971621" cy="266582"/>
          </a:xfrm>
          <a:prstGeom prst="rect">
            <a:avLst/>
          </a:prstGeom>
        </p:spPr>
      </p:pic>
      <p:pic>
        <p:nvPicPr>
          <p:cNvPr id="42" name="图片 41" descr="\documentclass{article}&#10;\usepackage{amsmath}&#10;\pagestyle{empty}&#10;\begin{document}&#10;&#10;$T_-$&#10;&#10;&#10;\end{document}" title="IguanaTex Bitmap Display">
            <a:extLst>
              <a:ext uri="{FF2B5EF4-FFF2-40B4-BE49-F238E27FC236}">
                <a16:creationId xmlns:a16="http://schemas.microsoft.com/office/drawing/2014/main" id="{B177062D-062D-FC13-6A73-7E55CC342CD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542905" y="3325189"/>
            <a:ext cx="344802" cy="207623"/>
          </a:xfrm>
          <a:prstGeom prst="rect">
            <a:avLst/>
          </a:prstGeom>
        </p:spPr>
      </p:pic>
      <p:pic>
        <p:nvPicPr>
          <p:cNvPr id="44" name="图片 43" descr="\documentclass{article}&#10;\usepackage{amsmath}&#10;\pagestyle{empty}&#10;\begin{document}&#10;&#10;&#10;$S$&#10;&#10;\end{document}" title="IguanaTex Bitmap Display">
            <a:extLst>
              <a:ext uri="{FF2B5EF4-FFF2-40B4-BE49-F238E27FC236}">
                <a16:creationId xmlns:a16="http://schemas.microsoft.com/office/drawing/2014/main" id="{C2195998-A158-5FDF-0385-EC9B15E094C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556702" y="3799010"/>
            <a:ext cx="174625" cy="211666"/>
          </a:xfrm>
          <a:prstGeom prst="rect">
            <a:avLst/>
          </a:prstGeom>
        </p:spPr>
      </p:pic>
      <p:pic>
        <p:nvPicPr>
          <p:cNvPr id="46" name="图片 45" descr="\documentclass{article}&#10;\usepackage{amsmath}&#10;\pagestyle{empty}&#10;\begin{document}&#10;&#10;$\Delta Q = -1$&#10;&#10;&#10;\end{document}" title="IguanaTex Bitmap Display">
            <a:extLst>
              <a:ext uri="{FF2B5EF4-FFF2-40B4-BE49-F238E27FC236}">
                <a16:creationId xmlns:a16="http://schemas.microsoft.com/office/drawing/2014/main" id="{EA517D9D-2E43-645A-C436-B7EE0B68F31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455433" y="3261401"/>
            <a:ext cx="1135922" cy="251134"/>
          </a:xfrm>
          <a:prstGeom prst="rect">
            <a:avLst/>
          </a:prstGeom>
        </p:spPr>
      </p:pic>
      <p:pic>
        <p:nvPicPr>
          <p:cNvPr id="55" name="图片 54" descr="\documentclass{article}&#10;\usepackage{amsmath}&#10;\pagestyle{empty}&#10;\begin{document}&#10;&#10;$\Delta Q = 0$&#10;&#10;&#10;\end{document}" title="IguanaTex Bitmap Display">
            <a:extLst>
              <a:ext uri="{FF2B5EF4-FFF2-40B4-BE49-F238E27FC236}">
                <a16:creationId xmlns:a16="http://schemas.microsoft.com/office/drawing/2014/main" id="{D1141256-99BF-038E-B4F1-E9FAD1174FCA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4221304" y="3818572"/>
            <a:ext cx="933019" cy="251134"/>
          </a:xfrm>
          <a:prstGeom prst="rect">
            <a:avLst/>
          </a:prstGeom>
        </p:spPr>
      </p:pic>
      <p:pic>
        <p:nvPicPr>
          <p:cNvPr id="53" name="图片 52" descr="\documentclass{article}&#10;\usepackage{amsmath}&#10;\pagestyle{empty}&#10;\begin{document}&#10;&#10;$\Delta Q = 0$&#10;&#10;&#10;\end{document}" title="IguanaTex Bitmap Display">
            <a:extLst>
              <a:ext uri="{FF2B5EF4-FFF2-40B4-BE49-F238E27FC236}">
                <a16:creationId xmlns:a16="http://schemas.microsoft.com/office/drawing/2014/main" id="{68BD7AFC-4AAC-0AE4-A800-50B91DAD1C33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556884" y="3824032"/>
            <a:ext cx="933019" cy="251134"/>
          </a:xfrm>
          <a:prstGeom prst="rect">
            <a:avLst/>
          </a:prstGeom>
        </p:spPr>
      </p:pic>
      <p:pic>
        <p:nvPicPr>
          <p:cNvPr id="51" name="图片 50" descr="\documentclass{article}&#10;\usepackage{amsmath}&#10;\pagestyle{empty}&#10;\begin{document}&#10;&#10;$\Delta Q = +1$&#10;&#10;&#10;\end{document}" title="IguanaTex Bitmap Display">
            <a:extLst>
              <a:ext uri="{FF2B5EF4-FFF2-40B4-BE49-F238E27FC236}">
                <a16:creationId xmlns:a16="http://schemas.microsoft.com/office/drawing/2014/main" id="{9333976B-021A-289E-DDC9-570A97955CA1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4119853" y="3340631"/>
            <a:ext cx="1135922" cy="251134"/>
          </a:xfrm>
          <a:prstGeom prst="rect">
            <a:avLst/>
          </a:prstGeom>
        </p:spPr>
      </p:pic>
      <p:pic>
        <p:nvPicPr>
          <p:cNvPr id="10" name="图片 9" descr="\documentclass{article}&#10;\usepackage{amsmath}&#10;\pagestyle{empty}&#10;\begin{document}&#10;\begin{eqnarray*}&#10;-\lambda U_3 -\lambda^2 U_- + U_+&#10;\end{eqnarray*}&#10;&#10;&#10;\end{document}" title="IguanaTex Bitmap Display">
            <a:extLst>
              <a:ext uri="{FF2B5EF4-FFF2-40B4-BE49-F238E27FC236}">
                <a16:creationId xmlns:a16="http://schemas.microsoft.com/office/drawing/2014/main" id="{C806F31B-A907-6EC4-EF96-04A1A3A7CDD6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5799878" y="3769876"/>
            <a:ext cx="2330123" cy="307378"/>
          </a:xfrm>
          <a:prstGeom prst="rect">
            <a:avLst/>
          </a:prstGeom>
        </p:spPr>
      </p:pic>
      <p:pic>
        <p:nvPicPr>
          <p:cNvPr id="4" name="图片 3" descr="\documentclass{article}&#10;\usepackage{amsmath}&#10;\pagestyle{empty}&#10;\begin{document}&#10;&#10;\begin{eqnarray*}&#10;I_- + \lambda V_-&#10;\end{eqnarray*}&#10;&#10;&#10;\end{document}" title="IguanaTex Bitmap Display">
            <a:extLst>
              <a:ext uri="{FF2B5EF4-FFF2-40B4-BE49-F238E27FC236}">
                <a16:creationId xmlns:a16="http://schemas.microsoft.com/office/drawing/2014/main" id="{DEA92204-3004-6166-A75E-F046E47CE2AA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6323271" y="3288991"/>
            <a:ext cx="1116008" cy="215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2F4351-C9A6-44F0-D90B-B3EEDBF2A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A9A811B-7E81-02E5-F356-C93FD4262D43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45665" y="837379"/>
            <a:ext cx="4754532" cy="6613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75000"/>
                  </a:schemeClr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Abstract isospin sum rule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图片 7" descr="\documentclass{article}&#10;\usepackage{amsmath}&#10;\pagestyle{empty}&#10;\begin{document}&#10;&#10;\begin{eqnarray*}&#10;&amp; T_-=I_- + \lambda V_- &#10;\end{eqnarray*}&#10;&#10;&#10;\end{document}" title="IguanaTex Bitmap Display">
            <a:extLst>
              <a:ext uri="{FF2B5EF4-FFF2-40B4-BE49-F238E27FC236}">
                <a16:creationId xmlns:a16="http://schemas.microsoft.com/office/drawing/2014/main" id="{B60692B2-BE10-3987-0EB2-002F4A4A2D7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46998" y="2150060"/>
            <a:ext cx="1694262" cy="198510"/>
          </a:xfrm>
          <a:prstGeom prst="rect">
            <a:avLst/>
          </a:prstGeom>
        </p:spPr>
      </p:pic>
      <p:pic>
        <p:nvPicPr>
          <p:cNvPr id="24" name="图片 23" descr="\documentclass{article}&#10;\usepackage{amsmath}&#10;\pagestyle{empty}&#10;\begin{document}&#10;&#10;$T_-H_{\rm c}=SH_{\rm c}=0$&#10;&#10;&#10;\end{document}" title="IguanaTex Bitmap Display">
            <a:extLst>
              <a:ext uri="{FF2B5EF4-FFF2-40B4-BE49-F238E27FC236}">
                <a16:creationId xmlns:a16="http://schemas.microsoft.com/office/drawing/2014/main" id="{045DBE0B-AADC-09A0-9A38-32CB0DD6365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204785" y="1837833"/>
            <a:ext cx="2023938" cy="230288"/>
          </a:xfrm>
          <a:prstGeom prst="rect">
            <a:avLst/>
          </a:prstGeom>
        </p:spPr>
      </p:pic>
      <p:pic>
        <p:nvPicPr>
          <p:cNvPr id="52" name="图片 51" descr="\documentclass{article}&#10;\usepackage{amsmath}&#10;\pagestyle{empty}&#10;\begin{document}&#10;\begin{eqnarray*}&#10;&amp;S=-\lambda U_3 -\lambda^2 U_- + U_+&#10;\end{eqnarray*}&#10;&#10;&#10;\end{document}" title="IguanaTex Bitmap Display">
            <a:extLst>
              <a:ext uri="{FF2B5EF4-FFF2-40B4-BE49-F238E27FC236}">
                <a16:creationId xmlns:a16="http://schemas.microsoft.com/office/drawing/2014/main" id="{15089D21-D88D-9E2B-A5D3-2E96C347009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746998" y="1651403"/>
            <a:ext cx="2664290" cy="26978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275BAD8-29D9-CDCF-5FC6-60D2DE1B1F09}"/>
              </a:ext>
            </a:extLst>
          </p:cNvPr>
          <p:cNvSpPr txBox="1"/>
          <p:nvPr/>
        </p:nvSpPr>
        <p:spPr>
          <a:xfrm>
            <a:off x="579007" y="1715003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D42C931-D534-DD23-E34F-56638C50DCF9}"/>
              </a:ext>
            </a:extLst>
          </p:cNvPr>
          <p:cNvSpPr txBox="1"/>
          <p:nvPr/>
        </p:nvSpPr>
        <p:spPr>
          <a:xfrm>
            <a:off x="579007" y="2536757"/>
            <a:ext cx="7216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 operator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constructed by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I</a:t>
            </a:r>
            <a:r>
              <a:rPr kumimoji="0" lang="en-US" altLang="zh-CN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I</a:t>
            </a:r>
            <a:r>
              <a:rPr kumimoji="0" lang="en-US" altLang="zh-CN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which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en-US" altLang="zh-CN" sz="24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=0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 descr="\documentclass{article}&#10;\usepackage{amsmath}&#10;\pagestyle{empty}&#10;\begin{document}&#10;&#10; \begin{equation*}&#10;  \mathcal{H}_{\rm eff}=\sum_{i,j,k=1}^{3}H_k^{ij}(\bar{q}^iq_k)(\bar{q}^jc)&#10; \end{equation*}&#10;&#10;&#10;\end{document}" title="IguanaTex Bitmap Display">
            <a:extLst>
              <a:ext uri="{FF2B5EF4-FFF2-40B4-BE49-F238E27FC236}">
                <a16:creationId xmlns:a16="http://schemas.microsoft.com/office/drawing/2014/main" id="{6EB21A30-CF34-C4B9-0AF7-BCF299969C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96323" y="3131697"/>
            <a:ext cx="3095677" cy="793403"/>
          </a:xfrm>
          <a:prstGeom prst="rect">
            <a:avLst/>
          </a:prstGeom>
        </p:spPr>
      </p:pic>
      <p:pic>
        <p:nvPicPr>
          <p:cNvPr id="31" name="图片 30" descr="\documentclass{article}&#10;\usepackage{amsmath}&#10;\pagestyle{empty}&#10;\begin{document}&#10;&#10;$3 \otimes  \overline 3 \otimes 3 =  3_p\oplus 3_t\oplus  \overline 6 \oplus 15$&#10;&#10;&#10;\end{document}" title="IguanaTex Bitmap Display">
            <a:extLst>
              <a:ext uri="{FF2B5EF4-FFF2-40B4-BE49-F238E27FC236}">
                <a16:creationId xmlns:a16="http://schemas.microsoft.com/office/drawing/2014/main" id="{EB2BC26B-1DD9-6195-68F0-54B878C2981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410070" y="3389714"/>
            <a:ext cx="3080004" cy="277368"/>
          </a:xfrm>
          <a:prstGeom prst="rect">
            <a:avLst/>
          </a:prstGeom>
        </p:spPr>
      </p:pic>
      <p:sp>
        <p:nvSpPr>
          <p:cNvPr id="32" name="箭头: 右 31">
            <a:extLst>
              <a:ext uri="{FF2B5EF4-FFF2-40B4-BE49-F238E27FC236}">
                <a16:creationId xmlns:a16="http://schemas.microsoft.com/office/drawing/2014/main" id="{83DB98FE-75BA-FD14-9D46-19FEB9ACF0B5}"/>
              </a:ext>
            </a:extLst>
          </p:cNvPr>
          <p:cNvSpPr/>
          <p:nvPr/>
        </p:nvSpPr>
        <p:spPr>
          <a:xfrm>
            <a:off x="4536605" y="3429009"/>
            <a:ext cx="485522" cy="173337"/>
          </a:xfrm>
          <a:prstGeom prst="rightArrow">
            <a:avLst/>
          </a:prstGeom>
          <a:solidFill>
            <a:srgbClr val="2B4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7093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4" name="图片 43" descr="\documentclass{article}&#10;\usepackage{amsmath}&#10;\pagestyle{empty}&#10;\begin{document}&#10;&#10;$[H( \overline6)]^i_j=[H( \overline6)]_{ij}$,&#10;&#10;&#10;\end{document}" title="IguanaTex Bitmap Display">
            <a:extLst>
              <a:ext uri="{FF2B5EF4-FFF2-40B4-BE49-F238E27FC236}">
                <a16:creationId xmlns:a16="http://schemas.microsoft.com/office/drawing/2014/main" id="{39A7C55E-6763-BECB-704E-952E3A44D40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153280" y="4065443"/>
            <a:ext cx="2034540" cy="310896"/>
          </a:xfrm>
          <a:prstGeom prst="rect">
            <a:avLst/>
          </a:prstGeom>
        </p:spPr>
      </p:pic>
      <p:pic>
        <p:nvPicPr>
          <p:cNvPr id="42" name="图片 41" descr="\documentclass{article}&#10;\usepackage{amsmath}&#10;\pagestyle{empty}&#10;\begin{document}&#10;&#10;$\{[H(15)]_i\}_j^k = [H(15)]_{k}^{ij}$&#10;&#10;&#10;\end{document}" title="IguanaTex Bitmap Display">
            <a:extLst>
              <a:ext uri="{FF2B5EF4-FFF2-40B4-BE49-F238E27FC236}">
                <a16:creationId xmlns:a16="http://schemas.microsoft.com/office/drawing/2014/main" id="{D36B374F-EACF-7136-D463-2418E965C70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131493" y="4494623"/>
            <a:ext cx="2575560" cy="341376"/>
          </a:xfrm>
          <a:prstGeom prst="rect">
            <a:avLst/>
          </a:prstGeom>
        </p:spPr>
      </p:pic>
      <p:pic>
        <p:nvPicPr>
          <p:cNvPr id="46" name="图片 45" descr="\documentclass{article}&#10;\usepackage{amsmath}&#10;\pagestyle{empty}&#10;\begin{document}&#10;&#10;&#10;\begin{align*}&#10; I_-[ H(\overline6)] =I_-\cdot[H( \overline6)]+I_-\cdot[H( \overline 6)]^T = 0,&#10;\end{align*}&#10;&#10;\end{document}" title="IguanaTex Bitmap Display">
            <a:extLst>
              <a:ext uri="{FF2B5EF4-FFF2-40B4-BE49-F238E27FC236}">
                <a16:creationId xmlns:a16="http://schemas.microsoft.com/office/drawing/2014/main" id="{8AEA610B-F7DD-7F32-3761-901EBB05CB0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79475" y="4342100"/>
            <a:ext cx="4608576" cy="286512"/>
          </a:xfrm>
          <a:prstGeom prst="rect">
            <a:avLst/>
          </a:prstGeom>
        </p:spPr>
      </p:pic>
      <p:pic>
        <p:nvPicPr>
          <p:cNvPr id="49" name="图片 48" descr="\documentclass{article}&#10;\usepackage{amsmath}&#10;\pagestyle{empty}&#10;\begin{document}&#10;&#10;\begin{align*}&#10; I_-[H( 3_{t,p})] =[H( 3_{t,p})]\cdot I_- = 0,&#10;\end{align*}&#10;&#10;&#10;\end{document}" title="IguanaTex Bitmap Display">
            <a:extLst>
              <a:ext uri="{FF2B5EF4-FFF2-40B4-BE49-F238E27FC236}">
                <a16:creationId xmlns:a16="http://schemas.microsoft.com/office/drawing/2014/main" id="{076DD014-2608-2553-2958-3CEA869E1FC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79475" y="4911100"/>
            <a:ext cx="3486912" cy="263652"/>
          </a:xfrm>
          <a:prstGeom prst="rect">
            <a:avLst/>
          </a:prstGeom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FDEBA25E-9A52-6364-97AD-2557A97B1DC8}"/>
              </a:ext>
            </a:extLst>
          </p:cNvPr>
          <p:cNvSpPr/>
          <p:nvPr/>
        </p:nvSpPr>
        <p:spPr>
          <a:xfrm>
            <a:off x="4572000" y="1541205"/>
            <a:ext cx="2985961" cy="9207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 descr="\documentclass{article}&#10;\usepackage{amsmath}&#10;\pagestyle{empty}&#10;\begin{document}&#10;&#10;\begin{align*}&#10; \{I_-[H^{(0)}(15)]_{i}\}^k_j=2\,\{[H^{(0)}(15)]_{(i}\cdot I_-\}^k_{j)}-\{I_-\cdot[H^{(0)}(15)]_{i}\}^k_j，&#10;\end{align*}&#10;&#10;&#10;\end{document}" title="IguanaTex Bitmap Display">
            <a:extLst>
              <a:ext uri="{FF2B5EF4-FFF2-40B4-BE49-F238E27FC236}">
                <a16:creationId xmlns:a16="http://schemas.microsoft.com/office/drawing/2014/main" id="{A62A1854-1978-E8F8-34EE-2A5F9150519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879475" y="5433998"/>
            <a:ext cx="6789420" cy="352044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F5725C5A-B140-6775-4231-B3B6BF9F194A}"/>
              </a:ext>
            </a:extLst>
          </p:cNvPr>
          <p:cNvSpPr/>
          <p:nvPr/>
        </p:nvSpPr>
        <p:spPr>
          <a:xfrm>
            <a:off x="6020907" y="3924911"/>
            <a:ext cx="2780761" cy="10293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13" descr="\documentclass{article}&#10;\usepackage{amsmath}&#10;\pagestyle{empty}&#10;\begin{document}&#10;&#10;\begin{align*}&#10; I_-[H(15)]_{2,3} = 0, \qquad I_-[H(15)]_{1} \neq  0&#10;\end{align*}&#10;&#10;&#10;\end{document}" title="IguanaTex Bitmap Display">
            <a:extLst>
              <a:ext uri="{FF2B5EF4-FFF2-40B4-BE49-F238E27FC236}">
                <a16:creationId xmlns:a16="http://schemas.microsoft.com/office/drawing/2014/main" id="{F3996621-BF28-C1DF-4DC8-8E5D451A9D26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879475" y="6036731"/>
            <a:ext cx="4123944" cy="263652"/>
          </a:xfrm>
          <a:prstGeom prst="rect">
            <a:avLst/>
          </a:prstGeom>
        </p:spPr>
      </p:pic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94B96AE3-9DFF-0ED4-FA39-66023D5AA6B7}"/>
              </a:ext>
            </a:extLst>
          </p:cNvPr>
          <p:cNvCxnSpPr>
            <a:cxnSpLocks/>
          </p:cNvCxnSpPr>
          <p:nvPr/>
        </p:nvCxnSpPr>
        <p:spPr>
          <a:xfrm>
            <a:off x="3301552" y="6384382"/>
            <a:ext cx="17934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0BF9E495-6A25-7DEA-B70C-58233A8AD96B}"/>
              </a:ext>
            </a:extLst>
          </p:cNvPr>
          <p:cNvSpPr txBox="1"/>
          <p:nvPr/>
        </p:nvSpPr>
        <p:spPr>
          <a:xfrm>
            <a:off x="5712865" y="5921969"/>
            <a:ext cx="2994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Isospin sum rule 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FE5CB82-1B6E-AA2F-6843-E5F8F8F8C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8FEE231-9E89-6FF3-BD5D-D158E4B9DD62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22938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>
            <a:extLst>
              <a:ext uri="{FF2B5EF4-FFF2-40B4-BE49-F238E27FC236}">
                <a16:creationId xmlns:a16="http://schemas.microsoft.com/office/drawing/2014/main" id="{B25A224F-0D40-FCDF-0B13-59808C8DAA12}"/>
              </a:ext>
            </a:extLst>
          </p:cNvPr>
          <p:cNvSpPr/>
          <p:nvPr/>
        </p:nvSpPr>
        <p:spPr>
          <a:xfrm>
            <a:off x="797075" y="2311143"/>
            <a:ext cx="7646396" cy="120677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22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9" name="图片 38" descr="\documentclass{article}&#10;\usepackage{amsmath}&#10;\pagestyle{empty}&#10;\begin{document}&#10;&#10;\begin{align*}&#10;I_-^2[H(15)]_1 = I_-\{I_-[H(15)]_1\} =0&#10;\end{align*}&#10;&#10;&#10;\end{document}" title="IguanaTex Bitmap Display">
            <a:extLst>
              <a:ext uri="{FF2B5EF4-FFF2-40B4-BE49-F238E27FC236}">
                <a16:creationId xmlns:a16="http://schemas.microsoft.com/office/drawing/2014/main" id="{BAD05FE0-B0D2-6516-75F9-F7B5B79FD9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46276" y="1760222"/>
            <a:ext cx="3827228" cy="292250"/>
          </a:xfrm>
          <a:prstGeom prst="rect">
            <a:avLst/>
          </a:prstGeom>
        </p:spPr>
      </p:pic>
      <p:sp>
        <p:nvSpPr>
          <p:cNvPr id="42" name="文本占位符 1">
            <a:extLst>
              <a:ext uri="{FF2B5EF4-FFF2-40B4-BE49-F238E27FC236}">
                <a16:creationId xmlns:a16="http://schemas.microsoft.com/office/drawing/2014/main" id="{97D43F38-BA8E-4136-49AE-D5A6E6A8FB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665" y="837379"/>
            <a:ext cx="4754532" cy="6613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75000"/>
                  </a:schemeClr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Isospin sum rule</a:t>
            </a:r>
          </a:p>
        </p:txBody>
      </p:sp>
      <p:pic>
        <p:nvPicPr>
          <p:cNvPr id="43" name="图片 42" descr="\documentclass{article}&#10;\usepackage{amsmath}&#10;\pagestyle{empty}&#10;\begin{document}&#10;&#10;&#10;\begin{align*}&#10;  \langle M_\alpha \mathcal{B}_\beta |I_-^n\mathcal{H}_{\rm eff}| [\mathcal{B}_{c\overline 3}]_\gamma\rangle &amp;= \sum_\omega\,\langle M_{m}^{n} \mathcal{B}^s_r |O^{jk}_{l} |[\mathcal{B}_{c\overline 3}]_{i}\rangle \\ &amp;~~~~~~~\times (M_\alpha)_{m}^{n}(\mathcal{B}_\beta)_{r}^{s} (I_-^nH)^{jk}_{l}([\mathcal{B}_{c\overline 3}]_\gamma)_i = 0&#10;\end{align*}&#10;&#10;\end{document}" title="IguanaTex Bitmap Display">
            <a:extLst>
              <a:ext uri="{FF2B5EF4-FFF2-40B4-BE49-F238E27FC236}">
                <a16:creationId xmlns:a16="http://schemas.microsoft.com/office/drawing/2014/main" id="{EB2170BF-7165-D705-CEA4-5D579712CA3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59694" y="2407727"/>
            <a:ext cx="7341017" cy="1035417"/>
          </a:xfrm>
          <a:prstGeom prst="rect">
            <a:avLst/>
          </a:prstGeom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1E2E9082-86FC-C714-0BA4-A58A9CF193AF}"/>
              </a:ext>
            </a:extLst>
          </p:cNvPr>
          <p:cNvSpPr txBox="1"/>
          <p:nvPr/>
        </p:nvSpPr>
        <p:spPr>
          <a:xfrm>
            <a:off x="504248" y="1688908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9A2740C-8108-CA30-92E2-7AF40B212D87}"/>
              </a:ext>
            </a:extLst>
          </p:cNvPr>
          <p:cNvSpPr/>
          <p:nvPr/>
        </p:nvSpPr>
        <p:spPr>
          <a:xfrm>
            <a:off x="245665" y="4515870"/>
            <a:ext cx="8858296" cy="86486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 descr="\documentclass{article}&#10;\usepackage{amsmath}&#10;\pagestyle{empty}&#10;\begin{document}&#10;&#10;\begin{align*}&#10;{ SumI_-}\,[\gamma, \alpha,\beta]=   \sum_\mu\left[([I_-]_{M_8})_\alpha^\mu \mathcal{A}_{ \gamma \to \mu \beta} +  ([I_-]_{\mathcal{B}_8})_\beta^\mu \mathcal{A}_{\gamma\to \alpha\mu } + ([I_-]_{\mathcal{B}_{ c\overline 3}})_\gamma^\mu \mathcal{A}_{\mu\to \alpha \beta }\right]&#10;\end{align*}&#10;&#10;&#10;\end{document}" title="IguanaTex Bitmap Display">
            <a:extLst>
              <a:ext uri="{FF2B5EF4-FFF2-40B4-BE49-F238E27FC236}">
                <a16:creationId xmlns:a16="http://schemas.microsoft.com/office/drawing/2014/main" id="{67F3AA80-701F-6BE6-D963-4804086A78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90843" y="4715656"/>
            <a:ext cx="8737092" cy="62026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D2487B6-CFF6-525D-B9C2-3C8328BCB667}"/>
              </a:ext>
            </a:extLst>
          </p:cNvPr>
          <p:cNvSpPr txBox="1"/>
          <p:nvPr/>
        </p:nvSpPr>
        <p:spPr>
          <a:xfrm>
            <a:off x="504248" y="3857063"/>
            <a:ext cx="4739551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Apply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</a:t>
            </a:r>
            <a:r>
              <a:rPr kumimoji="0" lang="en-US" altLang="zh-CN" sz="2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to the initial/final states</a:t>
            </a:r>
          </a:p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2D7C61F-61AF-0170-3118-345FE3DAB6E2}"/>
              </a:ext>
            </a:extLst>
          </p:cNvPr>
          <p:cNvSpPr/>
          <p:nvPr/>
        </p:nvSpPr>
        <p:spPr>
          <a:xfrm>
            <a:off x="13526" y="5626507"/>
            <a:ext cx="9116948" cy="833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i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sospin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sum rule is generated if appropriate              and     are selected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\documentclass{article}&#10;\usepackage{amsmath}&#10;\pagestyle{empty}&#10;\begin{document}&#10;&#10;$\alpha$, $\beta$, $\gamma$ &#10;&#10;&#10;\end{document}" title="IguanaTex Bitmap Display">
            <a:extLst>
              <a:ext uri="{FF2B5EF4-FFF2-40B4-BE49-F238E27FC236}">
                <a16:creationId xmlns:a16="http://schemas.microsoft.com/office/drawing/2014/main" id="{C0821E87-4875-03FA-06CF-270E9CDACC8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813332" y="5962261"/>
            <a:ext cx="843003" cy="257317"/>
          </a:xfrm>
          <a:prstGeom prst="rect">
            <a:avLst/>
          </a:prstGeom>
        </p:spPr>
      </p:pic>
      <p:pic>
        <p:nvPicPr>
          <p:cNvPr id="12" name="图片 11" descr="\documentclass{article}&#10;\usepackage{amsmath}&#10;\pagestyle{empty}&#10;\begin{document}&#10;&#10;&#10;$n$&#10;&#10;\end{document}" title="IguanaTex Bitmap Display">
            <a:extLst>
              <a:ext uri="{FF2B5EF4-FFF2-40B4-BE49-F238E27FC236}">
                <a16:creationId xmlns:a16="http://schemas.microsoft.com/office/drawing/2014/main" id="{BA35D102-83AE-B1B4-7DDF-5CCF9CFF6CF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339170" y="6022035"/>
            <a:ext cx="167159" cy="13776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5E886F3-0EF8-B1DC-F5C5-ACD40503E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0598EF6-721C-15B2-9A5E-505093080973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691822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23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9" name="表格 36">
            <a:extLst>
              <a:ext uri="{FF2B5EF4-FFF2-40B4-BE49-F238E27FC236}">
                <a16:creationId xmlns:a16="http://schemas.microsoft.com/office/drawing/2014/main" id="{8F259411-3F96-3A0D-661E-951B46A0684D}"/>
              </a:ext>
            </a:extLst>
          </p:cNvPr>
          <p:cNvGraphicFramePr>
            <a:graphicFrameLocks noGrp="1"/>
          </p:cNvGraphicFramePr>
          <p:nvPr/>
        </p:nvGraphicFramePr>
        <p:xfrm>
          <a:off x="579007" y="2003291"/>
          <a:ext cx="6565993" cy="259140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99173">
                  <a:extLst>
                    <a:ext uri="{9D8B030D-6E8A-4147-A177-3AD203B41FA5}">
                      <a16:colId xmlns:a16="http://schemas.microsoft.com/office/drawing/2014/main" val="962142008"/>
                    </a:ext>
                  </a:extLst>
                </a:gridCol>
                <a:gridCol w="1553671">
                  <a:extLst>
                    <a:ext uri="{9D8B030D-6E8A-4147-A177-3AD203B41FA5}">
                      <a16:colId xmlns:a16="http://schemas.microsoft.com/office/drawing/2014/main" val="2901501771"/>
                    </a:ext>
                  </a:extLst>
                </a:gridCol>
                <a:gridCol w="1755971">
                  <a:extLst>
                    <a:ext uri="{9D8B030D-6E8A-4147-A177-3AD203B41FA5}">
                      <a16:colId xmlns:a16="http://schemas.microsoft.com/office/drawing/2014/main" val="2075590978"/>
                    </a:ext>
                  </a:extLst>
                </a:gridCol>
                <a:gridCol w="1757178">
                  <a:extLst>
                    <a:ext uri="{9D8B030D-6E8A-4147-A177-3AD203B41FA5}">
                      <a16:colId xmlns:a16="http://schemas.microsoft.com/office/drawing/2014/main" val="2300888240"/>
                    </a:ext>
                  </a:extLst>
                </a:gridCol>
              </a:tblGrid>
              <a:tr h="51467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SCS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DCS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1062927"/>
                  </a:ext>
                </a:extLst>
              </a:tr>
              <a:tr h="51918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8795174"/>
                  </a:ext>
                </a:extLst>
              </a:tr>
              <a:tr h="519183"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887997"/>
                  </a:ext>
                </a:extLst>
              </a:tr>
              <a:tr h="519183"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507547"/>
                  </a:ext>
                </a:extLst>
              </a:tr>
              <a:tr h="519183">
                <a:tc>
                  <a:txBody>
                    <a:bodyPr/>
                    <a:lstStyle/>
                    <a:p>
                      <a:pPr algn="ctr"/>
                      <a:endParaRPr lang="zh-CN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631152"/>
                  </a:ext>
                </a:extLst>
              </a:tr>
            </a:tbl>
          </a:graphicData>
        </a:graphic>
      </p:graphicFrame>
      <p:pic>
        <p:nvPicPr>
          <p:cNvPr id="62" name="图片 61" descr="\documentclass{article}&#10;\usepackage{amsmath}&#10;\pagestyle{empty}&#10;\begin{document}&#10;&#10;$I_-^n H_{\rm c}=0$&#10;&#10;&#10;\end{document}" title="IguanaTex Bitmap Display">
            <a:extLst>
              <a:ext uri="{FF2B5EF4-FFF2-40B4-BE49-F238E27FC236}">
                <a16:creationId xmlns:a16="http://schemas.microsoft.com/office/drawing/2014/main" id="{C04D820F-C46E-0CEF-FC1B-C040ECCE65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07432" y="2662097"/>
            <a:ext cx="1267982" cy="255822"/>
          </a:xfrm>
          <a:prstGeom prst="rect">
            <a:avLst/>
          </a:prstGeom>
        </p:spPr>
      </p:pic>
      <p:pic>
        <p:nvPicPr>
          <p:cNvPr id="28" name="图片 27" descr="\documentclass{article}&#10;\usepackage{amsmath}&#10;\pagestyle{empty}&#10;\begin{document}&#10;&#10;$I_- H_{\rm CF} = 0$&#10;&#10;&#10;\end{document}" title="IguanaTex Bitmap Display">
            <a:extLst>
              <a:ext uri="{FF2B5EF4-FFF2-40B4-BE49-F238E27FC236}">
                <a16:creationId xmlns:a16="http://schemas.microsoft.com/office/drawing/2014/main" id="{9B92556B-02EF-B6CB-A2B0-A41A802A91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153553" y="2664224"/>
            <a:ext cx="1338825" cy="231176"/>
          </a:xfrm>
          <a:prstGeom prst="rect">
            <a:avLst/>
          </a:prstGeom>
        </p:spPr>
      </p:pic>
      <p:pic>
        <p:nvPicPr>
          <p:cNvPr id="31" name="图片 30" descr="\documentclass{article}&#10;\usepackage{amsmath}&#10;\pagestyle{empty}&#10;\begin{document}&#10;&#10;$I^2_-H_{\rm SCS}=0$&#10;&#10;&#10;\end{document}" title="IguanaTex Bitmap Display">
            <a:extLst>
              <a:ext uri="{FF2B5EF4-FFF2-40B4-BE49-F238E27FC236}">
                <a16:creationId xmlns:a16="http://schemas.microsoft.com/office/drawing/2014/main" id="{72955EB6-7DD8-A3AA-3020-D46E17F3EB9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770621" y="2620398"/>
            <a:ext cx="1440276" cy="274418"/>
          </a:xfrm>
          <a:prstGeom prst="rect">
            <a:avLst/>
          </a:prstGeom>
        </p:spPr>
      </p:pic>
      <p:pic>
        <p:nvPicPr>
          <p:cNvPr id="34" name="图片 33" descr="\documentclass{article}&#10;\usepackage{amsmath}&#10;\pagestyle{empty}&#10;\begin{document}&#10;&#10;$I^2_-H_{\rm DCS}=0$&#10;&#10;&#10;\end{document}" title="IguanaTex Bitmap Display">
            <a:extLst>
              <a:ext uri="{FF2B5EF4-FFF2-40B4-BE49-F238E27FC236}">
                <a16:creationId xmlns:a16="http://schemas.microsoft.com/office/drawing/2014/main" id="{75B5C132-ECED-103E-4526-F4352C24DA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519744" y="2620398"/>
            <a:ext cx="1485181" cy="274418"/>
          </a:xfrm>
          <a:prstGeom prst="rect">
            <a:avLst/>
          </a:prstGeom>
        </p:spPr>
      </p:pic>
      <p:sp>
        <p:nvSpPr>
          <p:cNvPr id="42" name="文本占位符 1">
            <a:extLst>
              <a:ext uri="{FF2B5EF4-FFF2-40B4-BE49-F238E27FC236}">
                <a16:creationId xmlns:a16="http://schemas.microsoft.com/office/drawing/2014/main" id="{97D43F38-BA8E-4136-49AE-D5A6E6A8FB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5665" y="837379"/>
            <a:ext cx="4754532" cy="6613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75000"/>
                  </a:schemeClr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Isospin sum rule</a:t>
            </a:r>
          </a:p>
        </p:txBody>
      </p:sp>
      <p:pic>
        <p:nvPicPr>
          <p:cNvPr id="53" name="图片 52" descr="\documentclass{article}&#10;\usepackage{amsmath}&#10;\pagestyle{empty}&#10;\begin{document}&#10;&#10;$n\geq 2$&#10;&#10;&#10;\end{document}" title="IguanaTex Bitmap Display">
            <a:extLst>
              <a:ext uri="{FF2B5EF4-FFF2-40B4-BE49-F238E27FC236}">
                <a16:creationId xmlns:a16="http://schemas.microsoft.com/office/drawing/2014/main" id="{4BA3D778-B211-1B1F-A091-214D53DD701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5909913" y="3198228"/>
            <a:ext cx="651950" cy="221197"/>
          </a:xfrm>
          <a:prstGeom prst="rect">
            <a:avLst/>
          </a:prstGeom>
        </p:spPr>
      </p:pic>
      <p:pic>
        <p:nvPicPr>
          <p:cNvPr id="50" name="图片 49" descr="\documentclass{article}&#10;\usepackage{amsmath}&#10;\pagestyle{empty}&#10;\begin{document}&#10;&#10;$n\geq 2$&#10;&#10;&#10;\end{document}" title="IguanaTex Bitmap Display">
            <a:extLst>
              <a:ext uri="{FF2B5EF4-FFF2-40B4-BE49-F238E27FC236}">
                <a16:creationId xmlns:a16="http://schemas.microsoft.com/office/drawing/2014/main" id="{8977E0FE-EE46-2473-C485-3F9830D8FF7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174541" y="3199891"/>
            <a:ext cx="651950" cy="221197"/>
          </a:xfrm>
          <a:prstGeom prst="rect">
            <a:avLst/>
          </a:prstGeom>
        </p:spPr>
      </p:pic>
      <p:pic>
        <p:nvPicPr>
          <p:cNvPr id="51" name="图片 50" descr="\documentclass{article}&#10;\usepackage{amsmath}&#10;\pagestyle{empty}&#10;\begin{document}&#10;&#10;$n\geq 1$&#10;&#10;&#10;\end{document}" title="IguanaTex Bitmap Display">
            <a:extLst>
              <a:ext uri="{FF2B5EF4-FFF2-40B4-BE49-F238E27FC236}">
                <a16:creationId xmlns:a16="http://schemas.microsoft.com/office/drawing/2014/main" id="{5FF947A5-1B65-8560-B811-145F59421A4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2525049" y="3196565"/>
            <a:ext cx="643634" cy="222860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E3A996A8-30B2-446C-CAC6-66433E28A840}"/>
              </a:ext>
            </a:extLst>
          </p:cNvPr>
          <p:cNvSpPr txBox="1"/>
          <p:nvPr/>
        </p:nvSpPr>
        <p:spPr>
          <a:xfrm>
            <a:off x="774084" y="6275912"/>
            <a:ext cx="2996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arXiv:2301.06104 [hep-</a:t>
            </a:r>
            <a:r>
              <a:rPr lang="en-US" altLang="zh-CN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en-US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\documentclass{article}&#10;\usepackage{amsmath}&#10;\pagestyle{empty}&#10;\begin{document}&#10;&#10;$n_{min}$&#10;&#10;&#10;\end{document}" title="IguanaTex Bitmap Display">
            <a:extLst>
              <a:ext uri="{FF2B5EF4-FFF2-40B4-BE49-F238E27FC236}">
                <a16:creationId xmlns:a16="http://schemas.microsoft.com/office/drawing/2014/main" id="{C9C2417F-5A85-3F72-844E-B5D4E63D6F9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073860" y="3237831"/>
            <a:ext cx="445332" cy="130437"/>
          </a:xfrm>
          <a:prstGeom prst="rect">
            <a:avLst/>
          </a:prstGeom>
        </p:spPr>
      </p:pic>
      <p:pic>
        <p:nvPicPr>
          <p:cNvPr id="16" name="图片 15" descr="\documentclass{article}&#10;\usepackage{amsmath}&#10;\pagestyle{empty}&#10;\begin{document}&#10;&#10;$\Delta S$&#10;&#10;&#10;\end{document}" title="IguanaTex Bitmap Display">
            <a:extLst>
              <a:ext uri="{FF2B5EF4-FFF2-40B4-BE49-F238E27FC236}">
                <a16:creationId xmlns:a16="http://schemas.microsoft.com/office/drawing/2014/main" id="{CD5E052C-F784-86D2-D5C6-33124633152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1090143" y="3685338"/>
            <a:ext cx="441199" cy="228015"/>
          </a:xfrm>
          <a:prstGeom prst="rect">
            <a:avLst/>
          </a:prstGeom>
        </p:spPr>
      </p:pic>
      <p:pic>
        <p:nvPicPr>
          <p:cNvPr id="14" name="图片 13" descr="\documentclass{article}&#10;\usepackage{amsmath}&#10;\pagestyle{empty}&#10;\begin{document}&#10;&#10;$\Delta S=-1$&#10;&#10;&#10;\end{document}" title="IguanaTex Bitmap Display">
            <a:extLst>
              <a:ext uri="{FF2B5EF4-FFF2-40B4-BE49-F238E27FC236}">
                <a16:creationId xmlns:a16="http://schemas.microsoft.com/office/drawing/2014/main" id="{173D66C1-C3B5-9147-59A4-C0C5F219B9B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2232339" y="3686008"/>
            <a:ext cx="1229053" cy="228015"/>
          </a:xfrm>
          <a:prstGeom prst="rect">
            <a:avLst/>
          </a:prstGeom>
        </p:spPr>
      </p:pic>
      <p:pic>
        <p:nvPicPr>
          <p:cNvPr id="22" name="图片 21" descr="\documentclass{article}&#10;\usepackage{amsmath}&#10;\pagestyle{empty}&#10;\begin{document}&#10;&#10;$\Delta S=0$&#10;&#10;&#10;\end{document}" title="IguanaTex Bitmap Display">
            <a:extLst>
              <a:ext uri="{FF2B5EF4-FFF2-40B4-BE49-F238E27FC236}">
                <a16:creationId xmlns:a16="http://schemas.microsoft.com/office/drawing/2014/main" id="{D501386D-348F-801B-FC35-813776817F2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3999070" y="3684339"/>
            <a:ext cx="1002892" cy="228015"/>
          </a:xfrm>
          <a:prstGeom prst="rect">
            <a:avLst/>
          </a:prstGeom>
        </p:spPr>
      </p:pic>
      <p:pic>
        <p:nvPicPr>
          <p:cNvPr id="20" name="图片 19" descr="\documentclass{article}&#10;\usepackage{amsmath}&#10;\pagestyle{empty}&#10;\begin{document}&#10;&#10;$\Delta S=1$&#10;&#10;&#10;\end{document}" title="IguanaTex Bitmap Display">
            <a:extLst>
              <a:ext uri="{FF2B5EF4-FFF2-40B4-BE49-F238E27FC236}">
                <a16:creationId xmlns:a16="http://schemas.microsoft.com/office/drawing/2014/main" id="{38DE6938-FC9F-DD1B-BDB0-BC5CDF99AF6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5740930" y="3684339"/>
            <a:ext cx="989916" cy="228015"/>
          </a:xfrm>
          <a:prstGeom prst="rect">
            <a:avLst/>
          </a:prstGeom>
        </p:spPr>
      </p:pic>
      <p:pic>
        <p:nvPicPr>
          <p:cNvPr id="25" name="图片 24" descr="\documentclass{article}&#10;\usepackage{amsmath}&#10;\pagestyle{empty}&#10;\begin{document}&#10;&#10;$\Delta Q$&#10;&#10;&#10;\end{document}" title="IguanaTex Bitmap Display">
            <a:extLst>
              <a:ext uri="{FF2B5EF4-FFF2-40B4-BE49-F238E27FC236}">
                <a16:creationId xmlns:a16="http://schemas.microsoft.com/office/drawing/2014/main" id="{E03B2F17-BDE2-413E-796E-52724ED4112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1120824" y="4201986"/>
            <a:ext cx="470859" cy="279921"/>
          </a:xfrm>
          <a:prstGeom prst="rect">
            <a:avLst/>
          </a:prstGeom>
        </p:spPr>
      </p:pic>
      <p:pic>
        <p:nvPicPr>
          <p:cNvPr id="30" name="图片 29" descr="\documentclass{article}&#10;\usepackage{amsmath}&#10;\pagestyle{empty}&#10;\begin{document}&#10;&#10;$\Delta Q=1$&#10;&#10;&#10;\end{document}" title="IguanaTex Bitmap Display">
            <a:extLst>
              <a:ext uri="{FF2B5EF4-FFF2-40B4-BE49-F238E27FC236}">
                <a16:creationId xmlns:a16="http://schemas.microsoft.com/office/drawing/2014/main" id="{4D3EB3C7-4F3E-5974-4B51-F0AA9D95782E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2309469" y="4211927"/>
            <a:ext cx="1026991" cy="279921"/>
          </a:xfrm>
          <a:prstGeom prst="rect">
            <a:avLst/>
          </a:prstGeom>
        </p:spPr>
      </p:pic>
      <p:pic>
        <p:nvPicPr>
          <p:cNvPr id="35" name="图片 34" descr="\documentclass{article}&#10;\usepackage{amsmath}&#10;\pagestyle{empty}&#10;\begin{document}&#10;&#10;$\Delta Q=2$&#10;&#10;&#10;\end{document}" title="IguanaTex Bitmap Display">
            <a:extLst>
              <a:ext uri="{FF2B5EF4-FFF2-40B4-BE49-F238E27FC236}">
                <a16:creationId xmlns:a16="http://schemas.microsoft.com/office/drawing/2014/main" id="{B295ABEA-5425-A7D4-2119-534ED7E45047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4013499" y="4201985"/>
            <a:ext cx="1036260" cy="279921"/>
          </a:xfrm>
          <a:prstGeom prst="rect">
            <a:avLst/>
          </a:prstGeom>
        </p:spPr>
      </p:pic>
      <p:pic>
        <p:nvPicPr>
          <p:cNvPr id="38" name="图片 37" descr="\documentclass{article}&#10;\usepackage{amsmath}&#10;\pagestyle{empty}&#10;\begin{document}&#10;&#10;$\Delta Q=2$&#10;&#10;&#10;\end{document}" title="IguanaTex Bitmap Display">
            <a:extLst>
              <a:ext uri="{FF2B5EF4-FFF2-40B4-BE49-F238E27FC236}">
                <a16:creationId xmlns:a16="http://schemas.microsoft.com/office/drawing/2014/main" id="{0839B0C3-DECC-C4C8-CD28-63F9215FE26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5694586" y="4208948"/>
            <a:ext cx="1036260" cy="279921"/>
          </a:xfrm>
          <a:prstGeom prst="rect">
            <a:avLst/>
          </a:prstGeom>
        </p:spPr>
      </p:pic>
      <p:pic>
        <p:nvPicPr>
          <p:cNvPr id="66" name="图片 65" descr="\documentclass{article}&#10;\usepackage{amsmath}&#10;\pagestyle{empty}&#10;\begin{document}&#10;&#10;&#10;$\{\gamma, \alpha, \beta\}$ \\ Selection rule &#10;&#10;\end{document}" title="IguanaTex Bitmap Display">
            <a:extLst>
              <a:ext uri="{FF2B5EF4-FFF2-40B4-BE49-F238E27FC236}">
                <a16:creationId xmlns:a16="http://schemas.microsoft.com/office/drawing/2014/main" id="{8B993F67-00CC-32DA-204D-9B7C4190BE7F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7407885" y="3793417"/>
            <a:ext cx="1632605" cy="555491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77A2BD46-5B23-60BC-F2EC-899AB6A02FE2}"/>
              </a:ext>
            </a:extLst>
          </p:cNvPr>
          <p:cNvSpPr txBox="1"/>
          <p:nvPr/>
        </p:nvSpPr>
        <p:spPr>
          <a:xfrm>
            <a:off x="579007" y="4991097"/>
            <a:ext cx="83511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isospin sum rules are generated by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I-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acting on initial/final states once and twice for the CF decays and the SCS/DCS decays respectively.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B479496-C717-EBB9-78D6-DE53BDA28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1E724D3-1A74-400C-4365-30AF0F1F9582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873781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81610" y="909320"/>
            <a:ext cx="7477125" cy="6616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75000"/>
                  </a:schemeClr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Isospin sum rules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24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CF367314-E88D-6E93-EDE0-177135787EF7}"/>
              </a:ext>
            </a:extLst>
          </p:cNvPr>
          <p:cNvSpPr txBox="1"/>
          <p:nvPr/>
        </p:nvSpPr>
        <p:spPr>
          <a:xfrm>
            <a:off x="494727" y="2781926"/>
            <a:ext cx="261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SCS/DCS mode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A7E2EE-8230-4AEB-B982-5A5765391AD4}"/>
              </a:ext>
            </a:extLst>
          </p:cNvPr>
          <p:cNvSpPr txBox="1"/>
          <p:nvPr/>
        </p:nvSpPr>
        <p:spPr>
          <a:xfrm>
            <a:off x="465661" y="1593536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CF mode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descr="\documentclass{article}&#10;\usepackage{amsmath}&#10;\pagestyle{empty}&#10;\begin{document}&#10;&#10;\begin{align*}&#10;{ SumI_-}\,[\Xi^0_c, \pi^+,\Xi^0]&amp;=- \sqrt{2}\,\mathcal{A}(\Xi^0_c\to \pi^0\Xi^0)-\mathcal{A}(\Xi^0_c\to \pi^+\Xi^-)\\&amp;~~~~~~-\mathcal{A}(\Xi^+_c\to \pi^+\Xi^0)=0&#10;\end{align*}&#10;&#10;&#10;\end{document}" title="IguanaTex Bitmap Display">
            <a:extLst>
              <a:ext uri="{FF2B5EF4-FFF2-40B4-BE49-F238E27FC236}">
                <a16:creationId xmlns:a16="http://schemas.microsoft.com/office/drawing/2014/main" id="{92587CF8-8FFF-6719-5D0B-E44A7B819C1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79893" y="2133727"/>
            <a:ext cx="6655308" cy="707136"/>
          </a:xfrm>
          <a:prstGeom prst="rect">
            <a:avLst/>
          </a:prstGeom>
        </p:spPr>
      </p:pic>
      <p:pic>
        <p:nvPicPr>
          <p:cNvPr id="30" name="图片 29" descr="\documentclass{article}&#10;\usepackage{amsmath}&#10;\pagestyle{empty}&#10;\begin{document}&#10;&#10;\begin{align*}&#10;{ SumI_-^2}\,[\Xi^0_c, \pi^+,\Sigma^+]&amp;=-\sqrt{2}\,{ SumI_-}\,[\Xi^0_c, \pi^+,\Sigma^0]-\sqrt{2}\,{ SumI_-}\,[\Xi^0_c, \pi^0,\Sigma^+]\\&amp;~~~~~~-{ SumI_-}\,[\Xi^+_c, \pi^+,\Sigma^+]\nonumber\\&amp;=2\,\big[\, 2\,\mathcal{A}( \Xi^0_c\to\pi^0\Sigma^0)-\mathcal{A}(\Xi^0_c\to\pi^-\Sigma^+)&#10;\\&amp;~~~~~-\mathcal{A}(\Xi^0_c\to\pi^+\Sigma^-)&#10;+\sqrt{2}\,\big(\mathcal{A}(\Xi^+_c\to\pi^0\Sigma^+)\\&amp;~~~~~~~~+&#10;\mathcal{A}(\Xi^+_c\to\pi^+\Sigma^0)\big)\big]=0&#10;\end{align*}&#10;&#10;&#10;\end{document}" title="IguanaTex Bitmap Display">
            <a:extLst>
              <a:ext uri="{FF2B5EF4-FFF2-40B4-BE49-F238E27FC236}">
                <a16:creationId xmlns:a16="http://schemas.microsoft.com/office/drawing/2014/main" id="{7274537D-E26A-C7FA-6946-883A475E2C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01779" y="3403600"/>
            <a:ext cx="7991857" cy="198272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BC4A54E-5526-FE50-916B-8579A4164098}"/>
              </a:ext>
            </a:extLst>
          </p:cNvPr>
          <p:cNvSpPr txBox="1"/>
          <p:nvPr/>
        </p:nvSpPr>
        <p:spPr>
          <a:xfrm>
            <a:off x="892363" y="5627554"/>
            <a:ext cx="2838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Other decay modes: 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 descr="\documentclass{article}&#10;\usepackage{amsmath}&#10;\pagestyle{empty}&#10;\begin{document}&#10;&#10;$[I_-]_{M_8,\mathcal{B}_8,\mathcal{B}_{c\overline 3}}$&#10;&#10;&#10;\end{document}" title="IguanaTex Bitmap Display">
            <a:extLst>
              <a:ext uri="{FF2B5EF4-FFF2-40B4-BE49-F238E27FC236}">
                <a16:creationId xmlns:a16="http://schemas.microsoft.com/office/drawing/2014/main" id="{07BD6C03-DF5F-0C9D-9722-B2906E2A016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35393" y="5718179"/>
            <a:ext cx="1341120" cy="280416"/>
          </a:xfrm>
          <a:prstGeom prst="rect">
            <a:avLst/>
          </a:prstGeom>
        </p:spPr>
      </p:pic>
      <p:pic>
        <p:nvPicPr>
          <p:cNvPr id="20" name="图片 19" descr="\documentclass{article}&#10;\usepackage{amsmath}&#10;\pagestyle{empty}&#10;\begin{document}&#10;&#10;$[I_-]_{X_{1},X_2,X_3}$&#10;&#10;&#10;\end{document}" title="IguanaTex Bitmap Display">
            <a:extLst>
              <a:ext uri="{FF2B5EF4-FFF2-40B4-BE49-F238E27FC236}">
                <a16:creationId xmlns:a16="http://schemas.microsoft.com/office/drawing/2014/main" id="{309552C1-B14C-4A34-6E3B-70A106B098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68518" y="5727323"/>
            <a:ext cx="1284732" cy="262128"/>
          </a:xfrm>
          <a:prstGeom prst="rect">
            <a:avLst/>
          </a:prstGeom>
        </p:spPr>
      </p:pic>
      <p:sp>
        <p:nvSpPr>
          <p:cNvPr id="22" name="箭头: 右 21">
            <a:extLst>
              <a:ext uri="{FF2B5EF4-FFF2-40B4-BE49-F238E27FC236}">
                <a16:creationId xmlns:a16="http://schemas.microsoft.com/office/drawing/2014/main" id="{2CCA04E7-1FFB-7045-9B89-A960BEA82EB6}"/>
              </a:ext>
            </a:extLst>
          </p:cNvPr>
          <p:cNvSpPr/>
          <p:nvPr/>
        </p:nvSpPr>
        <p:spPr>
          <a:xfrm>
            <a:off x="5681277" y="5793442"/>
            <a:ext cx="485522" cy="173337"/>
          </a:xfrm>
          <a:prstGeom prst="rightArrow">
            <a:avLst/>
          </a:prstGeom>
          <a:solidFill>
            <a:srgbClr val="2B4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7093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31BC0F5-271E-ADB8-A1A2-6FBB1207581A}"/>
              </a:ext>
            </a:extLst>
          </p:cNvPr>
          <p:cNvSpPr/>
          <p:nvPr/>
        </p:nvSpPr>
        <p:spPr>
          <a:xfrm>
            <a:off x="801779" y="5605009"/>
            <a:ext cx="7268759" cy="11061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76E5D05-9F49-BB0D-38DA-80A6D3D50CD0}"/>
              </a:ext>
            </a:extLst>
          </p:cNvPr>
          <p:cNvSpPr txBox="1"/>
          <p:nvPr/>
        </p:nvSpPr>
        <p:spPr>
          <a:xfrm>
            <a:off x="884854" y="6160336"/>
            <a:ext cx="3866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V-spin and U-spin sum rules:   </a:t>
            </a:r>
          </a:p>
        </p:txBody>
      </p:sp>
      <p:pic>
        <p:nvPicPr>
          <p:cNvPr id="15" name="图片 14" descr="\documentclass{article}&#10;\usepackage{amsmath}&#10;\pagestyle{empty}&#10;\begin{document}&#10;&#10;$[I_-]$&#10;&#10;&#10;\end{document}" title="IguanaTex Bitmap Display">
            <a:extLst>
              <a:ext uri="{FF2B5EF4-FFF2-40B4-BE49-F238E27FC236}">
                <a16:creationId xmlns:a16="http://schemas.microsoft.com/office/drawing/2014/main" id="{5B26D18A-28C8-DEE8-B290-B486EBA9BB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834537" y="6265438"/>
            <a:ext cx="364236" cy="251460"/>
          </a:xfrm>
          <a:prstGeom prst="rect">
            <a:avLst/>
          </a:prstGeom>
        </p:spPr>
      </p:pic>
      <p:sp>
        <p:nvSpPr>
          <p:cNvPr id="16" name="箭头: 右 15">
            <a:extLst>
              <a:ext uri="{FF2B5EF4-FFF2-40B4-BE49-F238E27FC236}">
                <a16:creationId xmlns:a16="http://schemas.microsoft.com/office/drawing/2014/main" id="{6E1787AE-5CA2-BBCC-6AEA-625FCBD29C4B}"/>
              </a:ext>
            </a:extLst>
          </p:cNvPr>
          <p:cNvSpPr/>
          <p:nvPr/>
        </p:nvSpPr>
        <p:spPr>
          <a:xfrm>
            <a:off x="5532324" y="6317371"/>
            <a:ext cx="485522" cy="173337"/>
          </a:xfrm>
          <a:prstGeom prst="rightArrow">
            <a:avLst/>
          </a:prstGeom>
          <a:solidFill>
            <a:srgbClr val="2B4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7093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4" name="图片 23" descr="\documentclass{article}&#10;\usepackage{amsmath}&#10;\pagestyle{empty}&#10;\begin{document}&#10;&#10;$[V_-]/[U_-]$&#10;&#10;&#10;\end{document}" title="IguanaTex Bitmap Display">
            <a:extLst>
              <a:ext uri="{FF2B5EF4-FFF2-40B4-BE49-F238E27FC236}">
                <a16:creationId xmlns:a16="http://schemas.microsoft.com/office/drawing/2014/main" id="{2308245C-9632-F8AC-574D-61A5652CB0F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351397" y="6278309"/>
            <a:ext cx="1011936" cy="25146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788CD5EB-20A2-7395-0DBF-52B4AFBAB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CAE485D8-07DA-5A63-5ED6-87F7F593E14F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2495625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1720" y="1002554"/>
            <a:ext cx="289261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</a:t>
            </a:r>
            <a:r>
              <a:rPr lang="en-US" altLang="zh-CN" sz="4400" b="1" i="0" dirty="0">
                <a:solidFill>
                  <a:srgbClr val="0070C0"/>
                </a:solidFill>
                <a:effectLst/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ontents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0" y="74676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" name="组合 2"/>
          <p:cNvGrpSpPr/>
          <p:nvPr/>
        </p:nvGrpSpPr>
        <p:grpSpPr bwMode="auto">
          <a:xfrm>
            <a:off x="1380490" y="2075701"/>
            <a:ext cx="5400000" cy="771525"/>
            <a:chOff x="0" y="-11584"/>
            <a:chExt cx="4354360" cy="869947"/>
          </a:xfrm>
        </p:grpSpPr>
        <p:sp>
          <p:nvSpPr>
            <p:cNvPr id="8" name="TextBox 16"/>
            <p:cNvSpPr>
              <a:spLocks noChangeArrowheads="1"/>
            </p:cNvSpPr>
            <p:nvPr/>
          </p:nvSpPr>
          <p:spPr bwMode="auto">
            <a:xfrm>
              <a:off x="312879" y="-128"/>
              <a:ext cx="4041481" cy="858491"/>
            </a:xfrm>
            <a:prstGeom prst="roundRect">
              <a:avLst>
                <a:gd name="adj" fmla="val 8176"/>
              </a:avLst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sz="32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Topology in tensor form</a:t>
              </a:r>
              <a:endPara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1" name="椭圆 17"/>
            <p:cNvSpPr>
              <a:spLocks noChangeArrowheads="1"/>
            </p:cNvSpPr>
            <p:nvPr/>
          </p:nvSpPr>
          <p:spPr bwMode="auto">
            <a:xfrm>
              <a:off x="0" y="-11584"/>
              <a:ext cx="639288" cy="86291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 charset="0"/>
                  <a:ea typeface="Arial Unicode MS" pitchFamily="34" charset="-122"/>
                  <a:cs typeface="Times New Roman" panose="02020603050405020304" charset="0"/>
                  <a:sym typeface="Arial Unicode MS" pitchFamily="34" charset="-122"/>
                </a:rPr>
                <a:t>1</a:t>
              </a:r>
            </a:p>
          </p:txBody>
        </p:sp>
      </p:grpSp>
      <p:grpSp>
        <p:nvGrpSpPr>
          <p:cNvPr id="12" name="组合 2"/>
          <p:cNvGrpSpPr/>
          <p:nvPr/>
        </p:nvGrpSpPr>
        <p:grpSpPr bwMode="auto">
          <a:xfrm>
            <a:off x="1874551" y="3160763"/>
            <a:ext cx="6026126" cy="766800"/>
            <a:chOff x="167754" y="-19878"/>
            <a:chExt cx="2778979" cy="859812"/>
          </a:xfrm>
        </p:grpSpPr>
        <p:sp>
          <p:nvSpPr>
            <p:cNvPr id="13" name="TextBox 16"/>
            <p:cNvSpPr>
              <a:spLocks noChangeArrowheads="1"/>
            </p:cNvSpPr>
            <p:nvPr/>
          </p:nvSpPr>
          <p:spPr bwMode="auto">
            <a:xfrm>
              <a:off x="407273" y="3590"/>
              <a:ext cx="2539460" cy="808148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Linear correlation of topologies</a:t>
              </a:r>
            </a:p>
          </p:txBody>
        </p:sp>
        <p:sp>
          <p:nvSpPr>
            <p:cNvPr id="14" name="椭圆 17"/>
            <p:cNvSpPr>
              <a:spLocks noChangeArrowheads="1"/>
            </p:cNvSpPr>
            <p:nvPr/>
          </p:nvSpPr>
          <p:spPr bwMode="auto">
            <a:xfrm>
              <a:off x="167754" y="-19878"/>
              <a:ext cx="373091" cy="859812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Arial Unicode MS" pitchFamily="34" charset="-122"/>
                  <a:ea typeface="Arial Unicode MS" pitchFamily="34" charset="-122"/>
                  <a:sym typeface="Arial Unicode MS" pitchFamily="34" charset="-122"/>
                </a:rPr>
                <a:t>2</a:t>
              </a:r>
              <a:endParaRPr lang="zh-CN" altLang="en-US" sz="2100" b="1" dirty="0">
                <a:latin typeface="Arial Unicode MS" pitchFamily="34" charset="-122"/>
                <a:ea typeface="Arial Unicode MS" pitchFamily="34" charset="-122"/>
                <a:sym typeface="Arial Unicode MS" pitchFamily="34" charset="-122"/>
              </a:endParaRPr>
            </a:p>
          </p:txBody>
        </p:sp>
      </p:grpSp>
      <p:grpSp>
        <p:nvGrpSpPr>
          <p:cNvPr id="15" name="组合 2"/>
          <p:cNvGrpSpPr/>
          <p:nvPr/>
        </p:nvGrpSpPr>
        <p:grpSpPr bwMode="auto">
          <a:xfrm>
            <a:off x="2752725" y="4226560"/>
            <a:ext cx="5400000" cy="766800"/>
            <a:chOff x="0" y="0"/>
            <a:chExt cx="4122613" cy="858109"/>
          </a:xfrm>
        </p:grpSpPr>
        <p:sp>
          <p:nvSpPr>
            <p:cNvPr id="16" name="TextBox 16"/>
            <p:cNvSpPr>
              <a:spLocks noChangeArrowheads="1"/>
            </p:cNvSpPr>
            <p:nvPr/>
          </p:nvSpPr>
          <p:spPr bwMode="auto">
            <a:xfrm>
              <a:off x="312521" y="0"/>
              <a:ext cx="3810092" cy="837147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Generating flavor sum rule</a:t>
              </a:r>
              <a:endPara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7" name="椭圆 17"/>
            <p:cNvSpPr>
              <a:spLocks noChangeArrowheads="1"/>
            </p:cNvSpPr>
            <p:nvPr/>
          </p:nvSpPr>
          <p:spPr bwMode="auto">
            <a:xfrm>
              <a:off x="0" y="7179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Arial Unicode MS" pitchFamily="34" charset="-122"/>
                  <a:ea typeface="Arial Unicode MS" pitchFamily="34" charset="-122"/>
                  <a:sym typeface="Arial Unicode MS" pitchFamily="34" charset="-122"/>
                </a:rPr>
                <a:t>3</a:t>
              </a:r>
              <a:endParaRPr lang="zh-CN" altLang="en-US" sz="2100" b="1" dirty="0">
                <a:latin typeface="Arial Unicode MS" pitchFamily="34" charset="-122"/>
                <a:ea typeface="Arial Unicode MS" pitchFamily="34" charset="-122"/>
                <a:sym typeface="Arial Unicode MS" pitchFamily="34" charset="-122"/>
              </a:endParaRPr>
            </a:p>
          </p:txBody>
        </p:sp>
      </p:grpSp>
      <p:grpSp>
        <p:nvGrpSpPr>
          <p:cNvPr id="18" name="组合 2"/>
          <p:cNvGrpSpPr/>
          <p:nvPr/>
        </p:nvGrpSpPr>
        <p:grpSpPr bwMode="auto">
          <a:xfrm>
            <a:off x="3322960" y="5342530"/>
            <a:ext cx="5630738" cy="768710"/>
            <a:chOff x="-32515" y="121644"/>
            <a:chExt cx="4176100" cy="853049"/>
          </a:xfrm>
        </p:grpSpPr>
        <p:sp>
          <p:nvSpPr>
            <p:cNvPr id="19" name="TextBox 16"/>
            <p:cNvSpPr>
              <a:spLocks noChangeArrowheads="1"/>
            </p:cNvSpPr>
            <p:nvPr/>
          </p:nvSpPr>
          <p:spPr bwMode="auto">
            <a:xfrm>
              <a:off x="355113" y="143183"/>
              <a:ext cx="3788472" cy="831510"/>
            </a:xfrm>
            <a:prstGeom prst="roundRect">
              <a:avLst>
                <a:gd name="adj" fmla="val 8176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From topology to </a:t>
              </a:r>
              <a:r>
                <a:rPr lang="en-US" altLang="zh-CN" sz="2800" b="1" dirty="0" err="1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rescattering</a:t>
              </a:r>
              <a:endParaRPr lang="en-US" altLang="zh-CN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20" name="椭圆 17"/>
            <p:cNvSpPr>
              <a:spLocks noChangeArrowheads="1"/>
            </p:cNvSpPr>
            <p:nvPr/>
          </p:nvSpPr>
          <p:spPr bwMode="auto">
            <a:xfrm>
              <a:off x="-32515" y="121644"/>
              <a:ext cx="600030" cy="85093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Arial Unicode MS" pitchFamily="34" charset="-122"/>
                  <a:ea typeface="Arial Unicode MS" pitchFamily="34" charset="-122"/>
                  <a:sym typeface="Arial Unicode MS" pitchFamily="34" charset="-122"/>
                </a:rPr>
                <a:t>4</a:t>
              </a:r>
              <a:endParaRPr lang="zh-CN" altLang="en-US" sz="2100" b="1" dirty="0">
                <a:latin typeface="Arial Unicode MS" pitchFamily="34" charset="-122"/>
                <a:ea typeface="Arial Unicode MS" pitchFamily="34" charset="-122"/>
                <a:sym typeface="Arial Unicode MS" pitchFamily="34" charset="-122"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63917718-3811-7BCE-EC54-2DE5C854E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3A35F2D-C70A-D0B4-9673-54FE551003A0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3597221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From topology to </a:t>
            </a:r>
            <a:r>
              <a:rPr lang="en-US" altLang="zh-CN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rescattering</a:t>
            </a:r>
            <a:endParaRPr lang="en-US" altLang="zh-CN" sz="32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华文中宋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26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5A660C61-2C8C-E0A2-776F-1B9A45B3BD1F}"/>
              </a:ext>
            </a:extLst>
          </p:cNvPr>
          <p:cNvSpPr txBox="1"/>
          <p:nvPr/>
        </p:nvSpPr>
        <p:spPr>
          <a:xfrm>
            <a:off x="376240" y="1646802"/>
            <a:ext cx="83912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non-perturbative QCD effects are modeled as an exchange of one particle between the two particles generated from short-distance tree emitted process. It forms a triangle diagram at hadron level.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7579994-0962-52F0-5F0E-FFD7088B20BE}"/>
              </a:ext>
            </a:extLst>
          </p:cNvPr>
          <p:cNvSpPr txBox="1"/>
          <p:nvPr/>
        </p:nvSpPr>
        <p:spPr>
          <a:xfrm>
            <a:off x="376240" y="3386423"/>
            <a:ext cx="7111014" cy="147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880"/>
              </a:lnSpc>
              <a:buFont typeface="Wingdings" panose="05000000000000000000" pitchFamily="2" charset="2"/>
              <a:buChar char="Ø"/>
            </a:pPr>
            <a:r>
              <a:rPr lang="en-US" altLang="zh-CN" sz="2400" dirty="0"/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approaches to get triangle diagram </a:t>
            </a:r>
          </a:p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Ø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Calculating the hadron-level Feynman diagram  (A)</a:t>
            </a:r>
            <a:r>
              <a:rPr lang="pt-BR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pt-BR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Extracting from topological diagram via quark diagram   (B)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B0F4A77-18A6-6F88-7244-A4830B78EF44}"/>
              </a:ext>
            </a:extLst>
          </p:cNvPr>
          <p:cNvSpPr/>
          <p:nvPr/>
        </p:nvSpPr>
        <p:spPr>
          <a:xfrm>
            <a:off x="1172495" y="7311348"/>
            <a:ext cx="457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zh-CN" alt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440367F-5016-6397-F5AA-EFBF8848619C}"/>
              </a:ext>
            </a:extLst>
          </p:cNvPr>
          <p:cNvSpPr txBox="1"/>
          <p:nvPr/>
        </p:nvSpPr>
        <p:spPr>
          <a:xfrm>
            <a:off x="6932137" y="3634518"/>
            <a:ext cx="156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= (B) ?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B26E11E-45B6-5E1B-C690-E07F3D933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767" y="5104600"/>
            <a:ext cx="2282182" cy="1413591"/>
          </a:xfrm>
          <a:prstGeom prst="rect">
            <a:avLst/>
          </a:prstGeom>
        </p:spPr>
      </p:pic>
      <p:sp>
        <p:nvSpPr>
          <p:cNvPr id="17" name="箭头: 右 16">
            <a:extLst>
              <a:ext uri="{FF2B5EF4-FFF2-40B4-BE49-F238E27FC236}">
                <a16:creationId xmlns:a16="http://schemas.microsoft.com/office/drawing/2014/main" id="{DEFE4898-96FC-2CD3-CACD-10DCD579C1B8}"/>
              </a:ext>
            </a:extLst>
          </p:cNvPr>
          <p:cNvSpPr/>
          <p:nvPr/>
        </p:nvSpPr>
        <p:spPr>
          <a:xfrm>
            <a:off x="6140917" y="5761241"/>
            <a:ext cx="372862" cy="115408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70F7256-FCC9-C635-43FE-393A157FC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057" y="4971922"/>
            <a:ext cx="3018872" cy="16695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64006A0-95E8-7997-6409-761B16CB3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40" y="5159602"/>
            <a:ext cx="1891051" cy="1318685"/>
          </a:xfrm>
          <a:prstGeom prst="rect">
            <a:avLst/>
          </a:prstGeom>
        </p:spPr>
      </p:pic>
      <p:sp>
        <p:nvSpPr>
          <p:cNvPr id="20" name="箭头: 右 19">
            <a:extLst>
              <a:ext uri="{FF2B5EF4-FFF2-40B4-BE49-F238E27FC236}">
                <a16:creationId xmlns:a16="http://schemas.microsoft.com/office/drawing/2014/main" id="{243E70FD-596A-B0E8-9A3B-1C9B22C9A5E8}"/>
              </a:ext>
            </a:extLst>
          </p:cNvPr>
          <p:cNvSpPr/>
          <p:nvPr/>
        </p:nvSpPr>
        <p:spPr>
          <a:xfrm>
            <a:off x="2413243" y="5744742"/>
            <a:ext cx="372862" cy="115408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7ED9777-F02F-4248-D3F1-2C4FCD2CF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7F43E7A-CDAD-C2EF-9EF8-796881A7870F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166269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From topology to </a:t>
            </a:r>
            <a:r>
              <a:rPr lang="en-US" altLang="zh-CN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rescattering</a:t>
            </a:r>
            <a:endParaRPr lang="en-US" altLang="zh-CN" sz="32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华文中宋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27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0B0F4A77-18A6-6F88-7244-A4830B78EF44}"/>
              </a:ext>
            </a:extLst>
          </p:cNvPr>
          <p:cNvSpPr/>
          <p:nvPr/>
        </p:nvSpPr>
        <p:spPr>
          <a:xfrm>
            <a:off x="1172495" y="7311348"/>
            <a:ext cx="457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zh-CN" alt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图片 3" descr="各种不同造型的照片&#10;&#10;低可信度描述已自动生成">
            <a:extLst>
              <a:ext uri="{FF2B5EF4-FFF2-40B4-BE49-F238E27FC236}">
                <a16:creationId xmlns:a16="http://schemas.microsoft.com/office/drawing/2014/main" id="{3F01A2FA-AD4E-6D71-0AC9-1223B4EA0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4171"/>
            <a:ext cx="9144000" cy="2016243"/>
          </a:xfrm>
          <a:prstGeom prst="rect">
            <a:avLst/>
          </a:prstGeom>
        </p:spPr>
      </p:pic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E4BE79F5-AD2F-21BE-3511-E0A7569B2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00" y="4456591"/>
            <a:ext cx="6825977" cy="19885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19D73D-F3DB-0BCB-FFBF-DE60CD69A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35" y="3719783"/>
            <a:ext cx="1255399" cy="383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B1E2B2-DF3D-A06C-D5F8-27558488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95377FE-74B2-A873-541D-59995FF6AF9D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3921393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 diagram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28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0B0F4A77-18A6-6F88-7244-A4830B78EF44}"/>
              </a:ext>
            </a:extLst>
          </p:cNvPr>
          <p:cNvSpPr/>
          <p:nvPr/>
        </p:nvSpPr>
        <p:spPr>
          <a:xfrm>
            <a:off x="1172495" y="7311348"/>
            <a:ext cx="457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zh-CN" alt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图片 2" descr="图示&#10;&#10;描述已自动生成">
            <a:extLst>
              <a:ext uri="{FF2B5EF4-FFF2-40B4-BE49-F238E27FC236}">
                <a16:creationId xmlns:a16="http://schemas.microsoft.com/office/drawing/2014/main" id="{F2456076-5C8B-A0E6-862C-E4BB185E2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58" y="1766994"/>
            <a:ext cx="8363455" cy="3756043"/>
          </a:xfrm>
          <a:prstGeom prst="rect">
            <a:avLst/>
          </a:prstGeom>
        </p:spPr>
      </p:pic>
      <p:pic>
        <p:nvPicPr>
          <p:cNvPr id="7" name="图片 6" descr="\documentclass{article}&#10;\usepackage{amsmath}&#10;\pagestyle{empty}&#10;\begin{document}&#10;&#10;\begin{align*}&#10;L(C)_1[i,j,k,l]\,\,&amp;=\,\, D_qH^{pm}_nP^n_pP^q_m\,\cdot\,P^p_nV^n_iP^i_j\,\cdot\,P^m_qV^q_kP^k_l\,\cdot\,&#10;\delta_{jp}\delta_{lm}\delta_{kn}\,\cdot\,\delta_{iq}\\&#10;L(C)_2[i,j,k,l]\,\,&amp;=\,\, D_qH^{pm}_nP^n_pP^q_m\,\cdot\,P^p_nV^l_pP^k_l\,\cdot\,P^m_qV^j_mP^i_j\,\cdot\,&#10;\delta_{jp}\delta_{lm}\delta_{kn}\,\cdot\,\delta_{iq}&#10;\end{align*}&#10;&#10;&#10;\end{document}" title="IguanaTex Bitmap Display">
            <a:extLst>
              <a:ext uri="{FF2B5EF4-FFF2-40B4-BE49-F238E27FC236}">
                <a16:creationId xmlns:a16="http://schemas.microsoft.com/office/drawing/2014/main" id="{F0B86AC3-9644-E512-918B-0D94F444C63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2126" y="5847905"/>
            <a:ext cx="7970520" cy="751332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47A75DED-C096-48AB-6F04-5B77EC7EEA84}"/>
              </a:ext>
            </a:extLst>
          </p:cNvPr>
          <p:cNvSpPr/>
          <p:nvPr/>
        </p:nvSpPr>
        <p:spPr>
          <a:xfrm>
            <a:off x="4264835" y="2201772"/>
            <a:ext cx="1007436" cy="656982"/>
          </a:xfrm>
          <a:prstGeom prst="ellipse">
            <a:avLst/>
          </a:prstGeom>
          <a:solidFill>
            <a:schemeClr val="bg1">
              <a:alpha val="2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D3517A3-0C9D-B0EE-488E-C0658D304EAB}"/>
              </a:ext>
            </a:extLst>
          </p:cNvPr>
          <p:cNvSpPr/>
          <p:nvPr/>
        </p:nvSpPr>
        <p:spPr>
          <a:xfrm>
            <a:off x="4243432" y="4191010"/>
            <a:ext cx="1071889" cy="656982"/>
          </a:xfrm>
          <a:prstGeom prst="ellipse">
            <a:avLst/>
          </a:prstGeom>
          <a:solidFill>
            <a:schemeClr val="bg1">
              <a:alpha val="2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E22281B-4F69-D002-5DF9-E088806BF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FF485C3-C498-B350-9217-E399234BC7C5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4024291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 diagram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29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0B0F4A77-18A6-6F88-7244-A4830B78EF44}"/>
              </a:ext>
            </a:extLst>
          </p:cNvPr>
          <p:cNvSpPr/>
          <p:nvPr/>
        </p:nvSpPr>
        <p:spPr>
          <a:xfrm>
            <a:off x="1172495" y="7311348"/>
            <a:ext cx="457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zh-CN" alt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图片 2" descr="图表, 折线图&#10;&#10;描述已自动生成">
            <a:extLst>
              <a:ext uri="{FF2B5EF4-FFF2-40B4-BE49-F238E27FC236}">
                <a16:creationId xmlns:a16="http://schemas.microsoft.com/office/drawing/2014/main" id="{A466665E-EE37-E3D3-16B2-AD4DAC5BF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35" y="1743125"/>
            <a:ext cx="8323729" cy="1780288"/>
          </a:xfrm>
          <a:prstGeom prst="rect">
            <a:avLst/>
          </a:prstGeom>
        </p:spPr>
      </p:pic>
      <p:pic>
        <p:nvPicPr>
          <p:cNvPr id="7" name="图片 6" descr="\documentclass{article}&#10;\usepackage{amsmath}&#10;\pagestyle{empty}&#10;\begin{document}&#10;&#10;\begin{align*}&#10; \mathcal{L}_{VPP} = \frac{i}{\sqrt{2}}g_{VPP}Tr[V^{\mu}[P,\partial_\mu P]].&#10;\end{align*}&#10;&#10;&#10;\end{document}" title="IguanaTex Bitmap Display">
            <a:extLst>
              <a:ext uri="{FF2B5EF4-FFF2-40B4-BE49-F238E27FC236}">
                <a16:creationId xmlns:a16="http://schemas.microsoft.com/office/drawing/2014/main" id="{D7750AB8-5684-7225-0B75-AC1FAAD6CE2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57612" y="3913735"/>
            <a:ext cx="3721608" cy="573024"/>
          </a:xfrm>
          <a:prstGeom prst="rect">
            <a:avLst/>
          </a:prstGeom>
        </p:spPr>
      </p:pic>
      <p:pic>
        <p:nvPicPr>
          <p:cNvPr id="9" name="图片 8" descr="\documentclass{article}&#10;\usepackage{amsmath}&#10;\pagestyle{empty}&#10;\begin{document}&#10;&#10;\begin{align*}&#10; \mathcal{L}_{VPP} = &amp; \frac{i}{\sqrt{2}}g_{VPP}[ ...+ (\frac{1}{\sqrt{2}}\rho^0+\frac{1}{\sqrt{2}}\omega)[\pi^+\partial_\mu\pi^-&#10; -\pi^-\partial_\mu\pi^+] +...\nonumber\\&#10; &amp; + (-\frac{1}{\sqrt{2}}\rho^0+\frac{1}{\sqrt{2}}\omega)[\pi^-\partial_\mu\pi^+&#10; -\pi^+\partial_\mu\pi^-] +... ]\, ,&#10;\end{align*}&#10;&#10;&#10;\end{document}" title="IguanaTex Bitmap Display">
            <a:extLst>
              <a:ext uri="{FF2B5EF4-FFF2-40B4-BE49-F238E27FC236}">
                <a16:creationId xmlns:a16="http://schemas.microsoft.com/office/drawing/2014/main" id="{78288681-A06C-9E48-E412-BCF2D52C50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6800" y="4877081"/>
            <a:ext cx="7010400" cy="1246632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FDECA38A-2962-38EE-CCF9-9309B559A894}"/>
              </a:ext>
            </a:extLst>
          </p:cNvPr>
          <p:cNvSpPr/>
          <p:nvPr/>
        </p:nvSpPr>
        <p:spPr>
          <a:xfrm>
            <a:off x="4571999" y="3829777"/>
            <a:ext cx="1407220" cy="656982"/>
          </a:xfrm>
          <a:prstGeom prst="ellipse">
            <a:avLst/>
          </a:prstGeom>
          <a:solidFill>
            <a:schemeClr val="bg1">
              <a:alpha val="2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092B772-6C81-3A12-C922-FB39EC687F75}"/>
              </a:ext>
            </a:extLst>
          </p:cNvPr>
          <p:cNvSpPr/>
          <p:nvPr/>
        </p:nvSpPr>
        <p:spPr>
          <a:xfrm>
            <a:off x="4197787" y="5433438"/>
            <a:ext cx="2443003" cy="740941"/>
          </a:xfrm>
          <a:prstGeom prst="ellipse">
            <a:avLst/>
          </a:prstGeom>
          <a:solidFill>
            <a:schemeClr val="bg1">
              <a:alpha val="2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03EB3941-350B-270B-A312-70AC886C092F}"/>
              </a:ext>
            </a:extLst>
          </p:cNvPr>
          <p:cNvSpPr/>
          <p:nvPr/>
        </p:nvSpPr>
        <p:spPr>
          <a:xfrm>
            <a:off x="5275608" y="4759456"/>
            <a:ext cx="2443003" cy="740941"/>
          </a:xfrm>
          <a:prstGeom prst="ellipse">
            <a:avLst/>
          </a:prstGeom>
          <a:solidFill>
            <a:schemeClr val="bg1">
              <a:alpha val="2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8E496B6-9692-B423-5990-EA117A4D9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7BB266A-C699-9D24-C7E7-EF676F5C6971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199793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1720" y="1002554"/>
            <a:ext cx="289261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</a:t>
            </a:r>
            <a:r>
              <a:rPr lang="en-US" altLang="zh-CN" sz="4400" b="1" i="0" dirty="0">
                <a:solidFill>
                  <a:srgbClr val="0070C0"/>
                </a:solidFill>
                <a:effectLst/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ontents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0" y="74676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" name="组合 2"/>
          <p:cNvGrpSpPr/>
          <p:nvPr/>
        </p:nvGrpSpPr>
        <p:grpSpPr bwMode="auto">
          <a:xfrm>
            <a:off x="1380490" y="2075701"/>
            <a:ext cx="5400000" cy="771525"/>
            <a:chOff x="0" y="-11584"/>
            <a:chExt cx="4354360" cy="869947"/>
          </a:xfrm>
        </p:grpSpPr>
        <p:sp>
          <p:nvSpPr>
            <p:cNvPr id="8" name="TextBox 16"/>
            <p:cNvSpPr>
              <a:spLocks noChangeArrowheads="1"/>
            </p:cNvSpPr>
            <p:nvPr/>
          </p:nvSpPr>
          <p:spPr bwMode="auto">
            <a:xfrm>
              <a:off x="312879" y="-128"/>
              <a:ext cx="4041481" cy="858491"/>
            </a:xfrm>
            <a:prstGeom prst="roundRect">
              <a:avLst>
                <a:gd name="adj" fmla="val 8176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sz="32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Topology in tensor form</a:t>
              </a:r>
              <a:endPara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1" name="椭圆 17"/>
            <p:cNvSpPr>
              <a:spLocks noChangeArrowheads="1"/>
            </p:cNvSpPr>
            <p:nvPr/>
          </p:nvSpPr>
          <p:spPr bwMode="auto">
            <a:xfrm>
              <a:off x="0" y="-11584"/>
              <a:ext cx="639288" cy="86291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 charset="0"/>
                  <a:ea typeface="Arial Unicode MS" pitchFamily="34" charset="-122"/>
                  <a:cs typeface="Times New Roman" panose="02020603050405020304" charset="0"/>
                  <a:sym typeface="Arial Unicode MS" pitchFamily="34" charset="-122"/>
                </a:rPr>
                <a:t>1</a:t>
              </a:r>
            </a:p>
          </p:txBody>
        </p:sp>
      </p:grpSp>
      <p:grpSp>
        <p:nvGrpSpPr>
          <p:cNvPr id="12" name="组合 2"/>
          <p:cNvGrpSpPr/>
          <p:nvPr/>
        </p:nvGrpSpPr>
        <p:grpSpPr bwMode="auto">
          <a:xfrm>
            <a:off x="1874551" y="3160763"/>
            <a:ext cx="6026126" cy="766800"/>
            <a:chOff x="167754" y="-19878"/>
            <a:chExt cx="2778979" cy="859812"/>
          </a:xfrm>
        </p:grpSpPr>
        <p:sp>
          <p:nvSpPr>
            <p:cNvPr id="13" name="TextBox 16"/>
            <p:cNvSpPr>
              <a:spLocks noChangeArrowheads="1"/>
            </p:cNvSpPr>
            <p:nvPr/>
          </p:nvSpPr>
          <p:spPr bwMode="auto">
            <a:xfrm>
              <a:off x="407273" y="3590"/>
              <a:ext cx="2539460" cy="808148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Linear correlation of topologies</a:t>
              </a:r>
            </a:p>
          </p:txBody>
        </p:sp>
        <p:sp>
          <p:nvSpPr>
            <p:cNvPr id="14" name="椭圆 17"/>
            <p:cNvSpPr>
              <a:spLocks noChangeArrowheads="1"/>
            </p:cNvSpPr>
            <p:nvPr/>
          </p:nvSpPr>
          <p:spPr bwMode="auto">
            <a:xfrm>
              <a:off x="167754" y="-19878"/>
              <a:ext cx="373091" cy="859812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Arial Unicode MS" pitchFamily="34" charset="-122"/>
                  <a:ea typeface="Arial Unicode MS" pitchFamily="34" charset="-122"/>
                  <a:sym typeface="Arial Unicode MS" pitchFamily="34" charset="-122"/>
                </a:rPr>
                <a:t>2</a:t>
              </a:r>
              <a:endParaRPr lang="zh-CN" altLang="en-US" sz="2100" b="1" dirty="0">
                <a:latin typeface="Arial Unicode MS" pitchFamily="34" charset="-122"/>
                <a:ea typeface="Arial Unicode MS" pitchFamily="34" charset="-122"/>
                <a:sym typeface="Arial Unicode MS" pitchFamily="34" charset="-122"/>
              </a:endParaRPr>
            </a:p>
          </p:txBody>
        </p:sp>
      </p:grpSp>
      <p:grpSp>
        <p:nvGrpSpPr>
          <p:cNvPr id="15" name="组合 2"/>
          <p:cNvGrpSpPr/>
          <p:nvPr/>
        </p:nvGrpSpPr>
        <p:grpSpPr bwMode="auto">
          <a:xfrm>
            <a:off x="2752725" y="4226560"/>
            <a:ext cx="5400000" cy="766800"/>
            <a:chOff x="0" y="0"/>
            <a:chExt cx="4122613" cy="858109"/>
          </a:xfrm>
        </p:grpSpPr>
        <p:sp>
          <p:nvSpPr>
            <p:cNvPr id="16" name="TextBox 16"/>
            <p:cNvSpPr>
              <a:spLocks noChangeArrowheads="1"/>
            </p:cNvSpPr>
            <p:nvPr/>
          </p:nvSpPr>
          <p:spPr bwMode="auto">
            <a:xfrm>
              <a:off x="312521" y="0"/>
              <a:ext cx="3810092" cy="837147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Generating flavor sum rule</a:t>
              </a:r>
              <a:endPara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7" name="椭圆 17"/>
            <p:cNvSpPr>
              <a:spLocks noChangeArrowheads="1"/>
            </p:cNvSpPr>
            <p:nvPr/>
          </p:nvSpPr>
          <p:spPr bwMode="auto">
            <a:xfrm>
              <a:off x="0" y="7179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Arial Unicode MS" pitchFamily="34" charset="-122"/>
                  <a:ea typeface="Arial Unicode MS" pitchFamily="34" charset="-122"/>
                  <a:sym typeface="Arial Unicode MS" pitchFamily="34" charset="-122"/>
                </a:rPr>
                <a:t>3</a:t>
              </a:r>
              <a:endParaRPr lang="zh-CN" altLang="en-US" sz="2100" b="1" dirty="0">
                <a:latin typeface="Arial Unicode MS" pitchFamily="34" charset="-122"/>
                <a:ea typeface="Arial Unicode MS" pitchFamily="34" charset="-122"/>
                <a:sym typeface="Arial Unicode MS" pitchFamily="34" charset="-122"/>
              </a:endParaRPr>
            </a:p>
          </p:txBody>
        </p:sp>
      </p:grpSp>
      <p:grpSp>
        <p:nvGrpSpPr>
          <p:cNvPr id="18" name="组合 2"/>
          <p:cNvGrpSpPr/>
          <p:nvPr/>
        </p:nvGrpSpPr>
        <p:grpSpPr bwMode="auto">
          <a:xfrm>
            <a:off x="3297323" y="5298772"/>
            <a:ext cx="5630738" cy="775125"/>
            <a:chOff x="-32515" y="114525"/>
            <a:chExt cx="4176100" cy="860168"/>
          </a:xfrm>
        </p:grpSpPr>
        <p:sp>
          <p:nvSpPr>
            <p:cNvPr id="19" name="TextBox 16"/>
            <p:cNvSpPr>
              <a:spLocks noChangeArrowheads="1"/>
            </p:cNvSpPr>
            <p:nvPr/>
          </p:nvSpPr>
          <p:spPr bwMode="auto">
            <a:xfrm>
              <a:off x="355113" y="143183"/>
              <a:ext cx="3788472" cy="831510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From topology to </a:t>
              </a:r>
              <a:r>
                <a:rPr lang="en-US" altLang="zh-CN" sz="2800" b="1" dirty="0" err="1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rescattering</a:t>
              </a:r>
              <a:endParaRPr lang="en-US" altLang="zh-CN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20" name="椭圆 17"/>
            <p:cNvSpPr>
              <a:spLocks noChangeArrowheads="1"/>
            </p:cNvSpPr>
            <p:nvPr/>
          </p:nvSpPr>
          <p:spPr bwMode="auto">
            <a:xfrm>
              <a:off x="-32515" y="114525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Arial Unicode MS" pitchFamily="34" charset="-122"/>
                  <a:ea typeface="Arial Unicode MS" pitchFamily="34" charset="-122"/>
                  <a:sym typeface="Arial Unicode MS" pitchFamily="34" charset="-122"/>
                </a:rPr>
                <a:t>4</a:t>
              </a:r>
              <a:endParaRPr lang="zh-CN" altLang="en-US" sz="2100" b="1" dirty="0">
                <a:latin typeface="Arial Unicode MS" pitchFamily="34" charset="-122"/>
                <a:ea typeface="Arial Unicode MS" pitchFamily="34" charset="-122"/>
                <a:sym typeface="Arial Unicode MS" pitchFamily="34" charset="-122"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61A637BB-54D5-7C74-7789-2FE4DB03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87998F0-D3EE-8366-F83B-A34242CD42A0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2291818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Penguin diagram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30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0B0F4A77-18A6-6F88-7244-A4830B78EF44}"/>
              </a:ext>
            </a:extLst>
          </p:cNvPr>
          <p:cNvSpPr/>
          <p:nvPr/>
        </p:nvSpPr>
        <p:spPr>
          <a:xfrm>
            <a:off x="1172495" y="7311348"/>
            <a:ext cx="457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zh-CN" alt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图片 2" descr="图示&#10;&#10;描述已自动生成">
            <a:extLst>
              <a:ext uri="{FF2B5EF4-FFF2-40B4-BE49-F238E27FC236}">
                <a16:creationId xmlns:a16="http://schemas.microsoft.com/office/drawing/2014/main" id="{6BA6D0CC-1770-1197-FF9C-38B27F358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60" y="1867671"/>
            <a:ext cx="8579978" cy="1749316"/>
          </a:xfrm>
          <a:prstGeom prst="rect">
            <a:avLst/>
          </a:prstGeom>
        </p:spPr>
      </p:pic>
      <p:pic>
        <p:nvPicPr>
          <p:cNvPr id="4" name="图片 3" descr="\documentclass{article}&#10;\usepackage{amsmath}&#10;\pagestyle{empty}&#10;\begin{document}&#10;&#10;\begin{align*}&#10;L(P)[i,j,k,l]\,\,&amp;=\,\, D_qH^{pm}_nP^n_pP^q_m\,\cdot\,P^p_nV^n_jP^j_k\,\cdot\,P^m_qV^j_mP^i_j\,\cdot\,&#10;\delta_{kp}\delta_{lm}\delta_{ln}\,\cdot\,\delta_{iq}&#10;\end{align*}&#10;&#10;&#10;\end{document}" title="IguanaTex Bitmap Display">
            <a:extLst>
              <a:ext uri="{FF2B5EF4-FFF2-40B4-BE49-F238E27FC236}">
                <a16:creationId xmlns:a16="http://schemas.microsoft.com/office/drawing/2014/main" id="{5B50077B-B9B7-5C94-BACD-73A24FDFB8D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3613" y="4137030"/>
            <a:ext cx="7833360" cy="3383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16C6886-0E9E-19B9-25E9-B1B1EF29A40B}"/>
              </a:ext>
            </a:extLst>
          </p:cNvPr>
          <p:cNvSpPr txBox="1"/>
          <p:nvPr/>
        </p:nvSpPr>
        <p:spPr>
          <a:xfrm>
            <a:off x="593613" y="5487406"/>
            <a:ext cx="1936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it over ?</a:t>
            </a:r>
            <a:endParaRPr lang="zh-CN" alt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47F2B46-BE4D-6A88-B317-BB74788F84DC}"/>
              </a:ext>
            </a:extLst>
          </p:cNvPr>
          <p:cNvSpPr txBox="1"/>
          <p:nvPr/>
        </p:nvSpPr>
        <p:spPr>
          <a:xfrm>
            <a:off x="2968959" y="4840478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       (B) 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不等号 7">
            <a:extLst>
              <a:ext uri="{FF2B5EF4-FFF2-40B4-BE49-F238E27FC236}">
                <a16:creationId xmlns:a16="http://schemas.microsoft.com/office/drawing/2014/main" id="{187C4C3A-0A26-63D6-1C30-301D530596B2}"/>
              </a:ext>
            </a:extLst>
          </p:cNvPr>
          <p:cNvSpPr/>
          <p:nvPr/>
        </p:nvSpPr>
        <p:spPr>
          <a:xfrm>
            <a:off x="3594397" y="4981363"/>
            <a:ext cx="337127" cy="251709"/>
          </a:xfrm>
          <a:prstGeom prst="mathNotEqual">
            <a:avLst/>
          </a:prstGeom>
          <a:solidFill>
            <a:schemeClr val="bg1"/>
          </a:solidFill>
          <a:ln w="1905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B8A69AD-C35C-42ED-F12A-524D7E3530F5}"/>
              </a:ext>
            </a:extLst>
          </p:cNvPr>
          <p:cNvSpPr txBox="1"/>
          <p:nvPr/>
        </p:nvSpPr>
        <p:spPr>
          <a:xfrm>
            <a:off x="3031588" y="6271102"/>
            <a:ext cx="2090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dirty="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Isospin relation</a:t>
            </a:r>
            <a:endParaRPr lang="zh-CN" altLang="en-US" sz="2400" b="0" dirty="0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 descr="\documentclass{article}&#10;\usepackage{amsmath}&#10;\pagestyle{empty}&#10;\begin{document}&#10;&#10;$\omega\pi\pi,\, ...$&#10;&#10;&#10;\end{document}" title="IguanaTex Bitmap Display">
            <a:extLst>
              <a:ext uri="{FF2B5EF4-FFF2-40B4-BE49-F238E27FC236}">
                <a16:creationId xmlns:a16="http://schemas.microsoft.com/office/drawing/2014/main" id="{BBEBAD43-588A-1E4D-E5F5-C12B078CC1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78991" y="5718239"/>
            <a:ext cx="1063167" cy="208659"/>
          </a:xfrm>
          <a:prstGeom prst="rect">
            <a:avLst/>
          </a:prstGeom>
        </p:spPr>
      </p:pic>
      <p:sp>
        <p:nvSpPr>
          <p:cNvPr id="12" name="左大括号 11">
            <a:extLst>
              <a:ext uri="{FF2B5EF4-FFF2-40B4-BE49-F238E27FC236}">
                <a16:creationId xmlns:a16="http://schemas.microsoft.com/office/drawing/2014/main" id="{56796355-3354-4FD5-BADC-387023D2D0D9}"/>
              </a:ext>
            </a:extLst>
          </p:cNvPr>
          <p:cNvSpPr/>
          <p:nvPr/>
        </p:nvSpPr>
        <p:spPr>
          <a:xfrm>
            <a:off x="2529989" y="5050432"/>
            <a:ext cx="239630" cy="1468729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9542C81-C621-C11F-97C5-A5D36BF2D9D4}"/>
              </a:ext>
            </a:extLst>
          </p:cNvPr>
          <p:cNvSpPr txBox="1"/>
          <p:nvPr/>
        </p:nvSpPr>
        <p:spPr>
          <a:xfrm>
            <a:off x="5322038" y="5077726"/>
            <a:ext cx="3521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663300"/>
                </a:solidFill>
              </a:rPr>
              <a:t>M. </a:t>
            </a:r>
            <a:r>
              <a:rPr lang="en-US" altLang="zh-CN" dirty="0" err="1">
                <a:solidFill>
                  <a:srgbClr val="663300"/>
                </a:solidFill>
              </a:rPr>
              <a:t>Ablikim</a:t>
            </a:r>
            <a:r>
              <a:rPr lang="en-US" altLang="zh-CN" dirty="0">
                <a:solidFill>
                  <a:srgbClr val="663300"/>
                </a:solidFill>
              </a:rPr>
              <a:t>, D. S. Du and M. Z. Yang, Phys. Lett. B 536, 34-42 (2002).</a:t>
            </a:r>
          </a:p>
          <a:p>
            <a:r>
              <a:rPr lang="en-US" altLang="zh-CN" dirty="0">
                <a:solidFill>
                  <a:srgbClr val="663300"/>
                </a:solidFill>
              </a:rPr>
              <a:t>H. Y. Cheng, C. K. Chua and A. </a:t>
            </a:r>
            <a:r>
              <a:rPr lang="en-US" altLang="zh-CN" dirty="0" err="1">
                <a:solidFill>
                  <a:srgbClr val="663300"/>
                </a:solidFill>
              </a:rPr>
              <a:t>Soni</a:t>
            </a:r>
            <a:r>
              <a:rPr lang="en-US" altLang="zh-CN" dirty="0">
                <a:solidFill>
                  <a:srgbClr val="663300"/>
                </a:solidFill>
              </a:rPr>
              <a:t>, Phys. Rev. D 71, 014030 (2005).</a:t>
            </a:r>
            <a:endParaRPr lang="zh-CN" altLang="en-US" dirty="0">
              <a:solidFill>
                <a:srgbClr val="663300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3BF2D06-CC06-20C2-17E8-DC184D052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B2426E2-C77B-1197-E5A2-AFAA32CD1B50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2242451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T diagram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31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0B0F4A77-18A6-6F88-7244-A4830B78EF44}"/>
              </a:ext>
            </a:extLst>
          </p:cNvPr>
          <p:cNvSpPr/>
          <p:nvPr/>
        </p:nvSpPr>
        <p:spPr>
          <a:xfrm>
            <a:off x="1172495" y="7311348"/>
            <a:ext cx="457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zh-CN" alt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图片 2" descr="图示&#10;&#10;描述已自动生成">
            <a:extLst>
              <a:ext uri="{FF2B5EF4-FFF2-40B4-BE49-F238E27FC236}">
                <a16:creationId xmlns:a16="http://schemas.microsoft.com/office/drawing/2014/main" id="{5FA19238-FFA8-6666-62CF-2FCFCC711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5883"/>
            <a:ext cx="9144000" cy="4292207"/>
          </a:xfrm>
          <a:prstGeom prst="rect">
            <a:avLst/>
          </a:prstGeom>
        </p:spPr>
      </p:pic>
      <p:pic>
        <p:nvPicPr>
          <p:cNvPr id="4" name="图片 3" descr="\documentclass{article}&#10;\usepackage{amsmath}&#10;\pagestyle{empty}&#10;\begin{document}&#10;&#10;\begin{align*}&#10;L(T)_1[i,j,k,l]\,\,&amp;=\,\, D_qH^{pm}_nP^n_pP^q_m\,\cdot\,P^p_nV^n_kP^k_l\,\cdot\,P^m_qV^q_iP^i_j\,\cdot\,&#10;\delta_{lp}\delta_{jm}\delta_{kn}\,\cdot\,\delta_{iq}\\&#10;L(T)_2[i,j,k,l]\,\,&amp;=\,\, D_qH^{pm}_nP^n_pP^q_m\,\cdot\,P^p_nV^l_pP^k_l\,\cdot\,P^m_qV^q_iP^i_j\,\cdot\,&#10;\delta_{lp}\delta_{jm}\delta_{kn}\,\cdot\,\delta_{iq}&#10;\end{align*}&#10;&#10;&#10;\end{document}" title="IguanaTex Bitmap Display">
            <a:extLst>
              <a:ext uri="{FF2B5EF4-FFF2-40B4-BE49-F238E27FC236}">
                <a16:creationId xmlns:a16="http://schemas.microsoft.com/office/drawing/2014/main" id="{4B284991-1B3B-5B9F-7C11-848D73F568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5571" y="5903956"/>
            <a:ext cx="7955280" cy="751332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E09CFF8E-788E-ECE3-3F28-458CA180A9B2}"/>
              </a:ext>
            </a:extLst>
          </p:cNvPr>
          <p:cNvSpPr/>
          <p:nvPr/>
        </p:nvSpPr>
        <p:spPr>
          <a:xfrm>
            <a:off x="4493211" y="2070783"/>
            <a:ext cx="1123765" cy="620196"/>
          </a:xfrm>
          <a:prstGeom prst="ellipse">
            <a:avLst/>
          </a:prstGeom>
          <a:solidFill>
            <a:schemeClr val="bg1">
              <a:alpha val="2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85022CB-3AD5-C65D-C383-A93C347F89CC}"/>
              </a:ext>
            </a:extLst>
          </p:cNvPr>
          <p:cNvSpPr/>
          <p:nvPr/>
        </p:nvSpPr>
        <p:spPr>
          <a:xfrm>
            <a:off x="4493211" y="4211781"/>
            <a:ext cx="1123765" cy="620196"/>
          </a:xfrm>
          <a:prstGeom prst="ellipse">
            <a:avLst/>
          </a:prstGeom>
          <a:solidFill>
            <a:schemeClr val="bg1">
              <a:alpha val="2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238CEBC-52D5-C05C-B09B-97C7D39E2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E846E70-7EA5-ECA0-7DF2-A97F528D8DB3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503227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T diagram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32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0B0F4A77-18A6-6F88-7244-A4830B78EF44}"/>
              </a:ext>
            </a:extLst>
          </p:cNvPr>
          <p:cNvSpPr/>
          <p:nvPr/>
        </p:nvSpPr>
        <p:spPr>
          <a:xfrm>
            <a:off x="1172495" y="7311348"/>
            <a:ext cx="457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zh-CN" alt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图片 2" descr="图示, 示意图&#10;&#10;描述已自动生成">
            <a:extLst>
              <a:ext uri="{FF2B5EF4-FFF2-40B4-BE49-F238E27FC236}">
                <a16:creationId xmlns:a16="http://schemas.microsoft.com/office/drawing/2014/main" id="{FB0CF7E2-9232-8459-7DFA-FACEF5742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774" y="1340897"/>
            <a:ext cx="6620967" cy="4037927"/>
          </a:xfrm>
          <a:prstGeom prst="rect">
            <a:avLst/>
          </a:prstGeom>
        </p:spPr>
      </p:pic>
      <p:pic>
        <p:nvPicPr>
          <p:cNvPr id="4" name="图片 3" descr="\documentclass{article}&#10;\usepackage{amsmath}&#10;\pagestyle{empty}&#10;\begin{document}&#10;&#10;&#10;\begin{align*}&#10;L(T)_3[i,j,k,l]\,\,&amp;=\,\, D_qH^{pm}_nP^n_pP^q_m\,\cdot\,P^p_nV^n_kP^k_l\,\cdot\,P^m_qV^j_mP^i_j\,\cdot\,&#10;\delta_{lp}\delta_{jm}\delta_{kn}\,\cdot\,\delta_{iq}\\&#10;L(T)_4[i,j,k,l]\,\,&amp;=\,\, D_qH^{pm}_nP^n_pP^q_m\,\cdot\,P^p_nV^l_pP^k_l\,\cdot\,P^m_qV^j_mP^i_j\,\cdot\,&#10;\delta_{lp}\delta_{jm}\delta_{kn}\,\cdot\,\delta_{iq}&#10;\end{align*}&#10;&#10;\end{document}" title="IguanaTex Bitmap Display">
            <a:extLst>
              <a:ext uri="{FF2B5EF4-FFF2-40B4-BE49-F238E27FC236}">
                <a16:creationId xmlns:a16="http://schemas.microsoft.com/office/drawing/2014/main" id="{2DABA59D-950D-0AA4-3D45-5F9E5DCF75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5733" y="5847905"/>
            <a:ext cx="7978140" cy="751332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D074ED7A-CA77-DC3E-1B5C-CDB9234B02CE}"/>
              </a:ext>
            </a:extLst>
          </p:cNvPr>
          <p:cNvSpPr/>
          <p:nvPr/>
        </p:nvSpPr>
        <p:spPr>
          <a:xfrm>
            <a:off x="4297902" y="1838919"/>
            <a:ext cx="1123765" cy="620196"/>
          </a:xfrm>
          <a:prstGeom prst="ellipse">
            <a:avLst/>
          </a:prstGeom>
          <a:solidFill>
            <a:schemeClr val="bg1">
              <a:alpha val="2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591FEDDF-9E18-1AF6-CE7C-8C5CBDECC2F1}"/>
              </a:ext>
            </a:extLst>
          </p:cNvPr>
          <p:cNvSpPr/>
          <p:nvPr/>
        </p:nvSpPr>
        <p:spPr>
          <a:xfrm>
            <a:off x="4297901" y="4022825"/>
            <a:ext cx="1123765" cy="620196"/>
          </a:xfrm>
          <a:prstGeom prst="ellipse">
            <a:avLst/>
          </a:prstGeom>
          <a:solidFill>
            <a:schemeClr val="bg1">
              <a:alpha val="2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C2DFF65-45F0-94F2-F84F-0E60EBF65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2E384AF-B01B-1776-E12D-D0CC113139CB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574025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T diagram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33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0B0F4A77-18A6-6F88-7244-A4830B78EF44}"/>
              </a:ext>
            </a:extLst>
          </p:cNvPr>
          <p:cNvSpPr/>
          <p:nvPr/>
        </p:nvSpPr>
        <p:spPr>
          <a:xfrm>
            <a:off x="1172495" y="7311348"/>
            <a:ext cx="457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zh-CN" alt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3CA5D68-5A19-FB49-99F8-EE5BFA23BB6A}"/>
              </a:ext>
            </a:extLst>
          </p:cNvPr>
          <p:cNvSpPr txBox="1"/>
          <p:nvPr/>
        </p:nvSpPr>
        <p:spPr>
          <a:xfrm>
            <a:off x="238760" y="4130194"/>
            <a:ext cx="85379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Triangle diagrams in </a:t>
            </a:r>
            <a:r>
              <a:rPr lang="en-US" altLang="zh-C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amplitude vanish under the SU(3) flavor symmetry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\documentclass{article}&#10;\usepackage{amsmath}&#10;\pagestyle{empty}&#10;\begin{document}&#10;&#10;$i=u$, $k=d$&#10;&#10;&#10;\end{document}" title="IguanaTex Bitmap Display">
            <a:extLst>
              <a:ext uri="{FF2B5EF4-FFF2-40B4-BE49-F238E27FC236}">
                <a16:creationId xmlns:a16="http://schemas.microsoft.com/office/drawing/2014/main" id="{753E05DD-9F54-D050-DD8D-BB4D1D7D96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70962" y="5232478"/>
            <a:ext cx="1614504" cy="272796"/>
          </a:xfrm>
          <a:prstGeom prst="rect">
            <a:avLst/>
          </a:prstGeom>
        </p:spPr>
      </p:pic>
      <p:pic>
        <p:nvPicPr>
          <p:cNvPr id="5" name="图片 4" descr="\documentclass{article}&#10;\usepackage{amsmath}&#10;\pagestyle{empty}&#10;\begin{document}&#10;&#10;$\rho^0/2-\omega/2$&#10;&#10;&#10;\end{document}" title="IguanaTex Bitmap Display">
            <a:extLst>
              <a:ext uri="{FF2B5EF4-FFF2-40B4-BE49-F238E27FC236}">
                <a16:creationId xmlns:a16="http://schemas.microsoft.com/office/drawing/2014/main" id="{2986AA73-6362-B63E-BB01-040C862C9FC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13729" y="4778401"/>
            <a:ext cx="1410716" cy="318434"/>
          </a:xfrm>
          <a:prstGeom prst="rect">
            <a:avLst/>
          </a:prstGeom>
        </p:spPr>
      </p:pic>
      <p:pic>
        <p:nvPicPr>
          <p:cNvPr id="7" name="图片 6" descr="\documentclass{article}&#10;\usepackage{amsmath}&#10;\pagestyle{empty}&#10;\begin{document}&#10;&#10;$u\overline u =  |\rho^0\rangle/\sqrt 2+  |\omega\rangle/\sqrt 2$&#10;&#10;&#10;\end{document}" title="IguanaTex Bitmap Display">
            <a:extLst>
              <a:ext uri="{FF2B5EF4-FFF2-40B4-BE49-F238E27FC236}">
                <a16:creationId xmlns:a16="http://schemas.microsoft.com/office/drawing/2014/main" id="{B299185A-C7F4-2DEA-0B6F-EEBF7D9949B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41433" y="5830366"/>
            <a:ext cx="2606040" cy="284988"/>
          </a:xfrm>
          <a:prstGeom prst="rect">
            <a:avLst/>
          </a:prstGeom>
        </p:spPr>
      </p:pic>
      <p:pic>
        <p:nvPicPr>
          <p:cNvPr id="8" name="图片 7" descr="\documentclass{article}&#10;\usepackage{amsmath}&#10;\pagestyle{empty}&#10;\begin{document}&#10;&#10;&#10;$d\overline d =  -|\rho^0\rangle/\sqrt 2+  |\omega\rangle/\sqrt 2$&#10;&#10;\end{document}" title="IguanaTex Bitmap Display">
            <a:extLst>
              <a:ext uri="{FF2B5EF4-FFF2-40B4-BE49-F238E27FC236}">
                <a16:creationId xmlns:a16="http://schemas.microsoft.com/office/drawing/2014/main" id="{41003AE0-A9CD-C0BC-BC1A-92A0E57E07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70962" y="6366396"/>
            <a:ext cx="2773680" cy="284988"/>
          </a:xfrm>
          <a:prstGeom prst="rect">
            <a:avLst/>
          </a:prstGeom>
        </p:spPr>
      </p:pic>
      <p:sp>
        <p:nvSpPr>
          <p:cNvPr id="9" name="右大括号 8">
            <a:extLst>
              <a:ext uri="{FF2B5EF4-FFF2-40B4-BE49-F238E27FC236}">
                <a16:creationId xmlns:a16="http://schemas.microsoft.com/office/drawing/2014/main" id="{74AB0474-AB26-8116-4EF6-703490927CB1}"/>
              </a:ext>
            </a:extLst>
          </p:cNvPr>
          <p:cNvSpPr/>
          <p:nvPr/>
        </p:nvSpPr>
        <p:spPr>
          <a:xfrm>
            <a:off x="4577619" y="5352588"/>
            <a:ext cx="266330" cy="1240543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B59C29D-6C0D-6AC5-94D3-728ED5215014}"/>
              </a:ext>
            </a:extLst>
          </p:cNvPr>
          <p:cNvSpPr/>
          <p:nvPr/>
        </p:nvSpPr>
        <p:spPr>
          <a:xfrm>
            <a:off x="3940666" y="4683264"/>
            <a:ext cx="1756698" cy="479394"/>
          </a:xfrm>
          <a:prstGeom prst="rect">
            <a:avLst/>
          </a:prstGeom>
          <a:noFill/>
          <a:ln w="28575">
            <a:solidFill>
              <a:srgbClr val="F23C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9FD3697-8088-19A4-0A0A-03E19AC23A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02206" y="4753626"/>
            <a:ext cx="2580411" cy="1953457"/>
          </a:xfrm>
          <a:prstGeom prst="rect">
            <a:avLst/>
          </a:prstGeom>
        </p:spPr>
      </p:pic>
      <p:pic>
        <p:nvPicPr>
          <p:cNvPr id="13" name="图片 12" descr="雷达图&#10;&#10;描述已自动生成">
            <a:extLst>
              <a:ext uri="{FF2B5EF4-FFF2-40B4-BE49-F238E27FC236}">
                <a16:creationId xmlns:a16="http://schemas.microsoft.com/office/drawing/2014/main" id="{63768141-363F-6E50-2B81-A71A2FC37E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468" y="1621972"/>
            <a:ext cx="4645091" cy="2005758"/>
          </a:xfrm>
          <a:prstGeom prst="rect">
            <a:avLst/>
          </a:prstGeom>
        </p:spPr>
      </p:pic>
      <p:pic>
        <p:nvPicPr>
          <p:cNvPr id="15" name="图片 14" descr="\documentclass{article}&#10;\usepackage{amsmath}&#10;\pagestyle{empty}&#10;\begin{document}&#10;&#10;$E$&#10;&#10;&#10;\end{document}" title="IguanaTex Bitmap Display">
            <a:extLst>
              <a:ext uri="{FF2B5EF4-FFF2-40B4-BE49-F238E27FC236}">
                <a16:creationId xmlns:a16="http://schemas.microsoft.com/office/drawing/2014/main" id="{FFC43C96-BAB2-57CF-0613-92F6E617CD6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79133" y="3787741"/>
            <a:ext cx="116377" cy="107792"/>
          </a:xfrm>
          <a:prstGeom prst="rect">
            <a:avLst/>
          </a:prstGeom>
        </p:spPr>
      </p:pic>
      <p:pic>
        <p:nvPicPr>
          <p:cNvPr id="16" name="图片 15" descr="\documentclass{article}&#10;\usepackage{amsmath}&#10;\pagestyle{empty}&#10;\begin{document}&#10;&#10;$T$&#10;&#10;&#10;\end{document}" title="IguanaTex Bitmap Display">
            <a:extLst>
              <a:ext uri="{FF2B5EF4-FFF2-40B4-BE49-F238E27FC236}">
                <a16:creationId xmlns:a16="http://schemas.microsoft.com/office/drawing/2014/main" id="{4BA897FD-1A06-73AC-89D2-FF962FBD6D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435608" y="3771334"/>
            <a:ext cx="116556" cy="11451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2FFD7D9-02FD-3B62-60A7-74FA6D454EFC}"/>
              </a:ext>
            </a:extLst>
          </p:cNvPr>
          <p:cNvSpPr txBox="1"/>
          <p:nvPr/>
        </p:nvSpPr>
        <p:spPr>
          <a:xfrm>
            <a:off x="5393833" y="1607184"/>
            <a:ext cx="3397155" cy="1966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altLang="zh-C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=k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interchanging two fermions produces a minus sign according to the Pauli exclusion principle, and hence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 descr="\documentclass{article}&#10;\usepackage{amsmath}&#10;\pagestyle{empty}&#10;\begin{document}&#10;&#10;$\beta+\gamma=0$&#10;&#10;&#10;\end{document}" title="IguanaTex Bitmap Display">
            <a:extLst>
              <a:ext uri="{FF2B5EF4-FFF2-40B4-BE49-F238E27FC236}">
                <a16:creationId xmlns:a16="http://schemas.microsoft.com/office/drawing/2014/main" id="{2469C00C-2A88-0472-E020-02FBFC83284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921054" y="3580929"/>
            <a:ext cx="1271016" cy="27797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93D3EBED-F0EB-884A-E917-CF3507B36311}"/>
              </a:ext>
            </a:extLst>
          </p:cNvPr>
          <p:cNvSpPr/>
          <p:nvPr/>
        </p:nvSpPr>
        <p:spPr>
          <a:xfrm>
            <a:off x="5802206" y="3549413"/>
            <a:ext cx="1479624" cy="329549"/>
          </a:xfrm>
          <a:prstGeom prst="rect">
            <a:avLst/>
          </a:prstGeom>
          <a:noFill/>
          <a:ln w="28575">
            <a:solidFill>
              <a:srgbClr val="F23C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10516495-5391-FC72-1677-ADB1FB9A9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02D148B-3CC2-B9AC-A327-85C47FE01D7E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3971766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A diagram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34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0B0F4A77-18A6-6F88-7244-A4830B78EF44}"/>
              </a:ext>
            </a:extLst>
          </p:cNvPr>
          <p:cNvSpPr/>
          <p:nvPr/>
        </p:nvSpPr>
        <p:spPr>
          <a:xfrm>
            <a:off x="1172495" y="7311348"/>
            <a:ext cx="457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zh-CN" alt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图片 2" descr="图示&#10;&#10;描述已自动生成">
            <a:extLst>
              <a:ext uri="{FF2B5EF4-FFF2-40B4-BE49-F238E27FC236}">
                <a16:creationId xmlns:a16="http://schemas.microsoft.com/office/drawing/2014/main" id="{3BFEAC23-5DB1-7C9F-2A44-15D4C33EC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67" y="1673767"/>
            <a:ext cx="8478011" cy="3987935"/>
          </a:xfrm>
          <a:prstGeom prst="rect">
            <a:avLst/>
          </a:prstGeom>
        </p:spPr>
      </p:pic>
      <p:pic>
        <p:nvPicPr>
          <p:cNvPr id="4" name="图片 3" descr="\documentclass{article}&#10;\usepackage{amsmath}&#10;\pagestyle{empty}&#10;\begin{document}&#10;&#10;\begin{align*}&#10;L(A)_1[i,j,k,l]\,\,&amp;=\,\, D_qH^{pm}_nP^n_pP^q_m\,\cdot\,P^p_nV^k_pP^j_k\,\cdot\,P^r_kV^l_rP^k_l\,\cdot\,&#10;\delta_{lp}\delta_{im}\delta_{jn}\,\cdot\,\delta_{iq}\,\cdot\,\delta_{kr}\\&#10;L(A)_2[i,j,k,l]\,\,&amp;=\,\, D_qH^{pm}_nP^n_pP^q_m\,\cdot\,P^p_nV^n_kP^k_l\,\cdot\,P^k_rV^r_jP^j_k\,\cdot\,&#10;\delta_{lp}\delta_{im}\delta_{jn}\,\cdot\,\delta_{iq}\,\cdot\,\delta_{kr}&#10;\end{align*}&#10;&#10;&#10;\end{document}" title="IguanaTex Bitmap Display">
            <a:extLst>
              <a:ext uri="{FF2B5EF4-FFF2-40B4-BE49-F238E27FC236}">
                <a16:creationId xmlns:a16="http://schemas.microsoft.com/office/drawing/2014/main" id="{71A05952-3CCB-ECC0-487B-FF35CCB352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8760" y="5681566"/>
            <a:ext cx="8478012" cy="775716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89F6AF00-7E73-7FD9-1615-F0DAB10C0A5F}"/>
              </a:ext>
            </a:extLst>
          </p:cNvPr>
          <p:cNvSpPr/>
          <p:nvPr/>
        </p:nvSpPr>
        <p:spPr>
          <a:xfrm>
            <a:off x="4195984" y="2532590"/>
            <a:ext cx="777036" cy="896409"/>
          </a:xfrm>
          <a:prstGeom prst="ellipse">
            <a:avLst/>
          </a:prstGeom>
          <a:solidFill>
            <a:schemeClr val="bg1">
              <a:alpha val="2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0633E026-3BBA-C89B-DEF3-127882C54876}"/>
              </a:ext>
            </a:extLst>
          </p:cNvPr>
          <p:cNvSpPr/>
          <p:nvPr/>
        </p:nvSpPr>
        <p:spPr>
          <a:xfrm>
            <a:off x="4183482" y="4458696"/>
            <a:ext cx="777036" cy="896409"/>
          </a:xfrm>
          <a:prstGeom prst="ellipse">
            <a:avLst/>
          </a:prstGeom>
          <a:solidFill>
            <a:schemeClr val="bg1">
              <a:alpha val="2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671C87D-97D5-7B23-3890-7A2769F3A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0C6DBE6-533E-73DA-2D2D-F4C07D65C6F4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837340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A diagram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35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0B0F4A77-18A6-6F88-7244-A4830B78EF44}"/>
              </a:ext>
            </a:extLst>
          </p:cNvPr>
          <p:cNvSpPr/>
          <p:nvPr/>
        </p:nvSpPr>
        <p:spPr>
          <a:xfrm>
            <a:off x="1172495" y="7311348"/>
            <a:ext cx="457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zh-CN" alt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图片 2" descr="图示&#10;&#10;描述已自动生成">
            <a:extLst>
              <a:ext uri="{FF2B5EF4-FFF2-40B4-BE49-F238E27FC236}">
                <a16:creationId xmlns:a16="http://schemas.microsoft.com/office/drawing/2014/main" id="{D2C43D26-7FF2-2A31-534E-FAE89DAB3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411" y="1412930"/>
            <a:ext cx="6319495" cy="391714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394C09D-3CCC-1977-5331-C83E77F74DE0}"/>
              </a:ext>
            </a:extLst>
          </p:cNvPr>
          <p:cNvSpPr txBox="1"/>
          <p:nvPr/>
        </p:nvSpPr>
        <p:spPr>
          <a:xfrm>
            <a:off x="256494" y="2586670"/>
            <a:ext cx="27238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Triangle diagrams vanish in the SU(3) flavor symmetry</a:t>
            </a:r>
            <a:endParaRPr lang="zh-CN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 descr="\documentclass{article}&#10;\usepackage{amsmath}&#10;\pagestyle{empty}&#10;\begin{document}&#10;&#10;\begin{align*}&#10;L(A)_3[i,j,k,l]\,\,&amp;=\,\, D_qH^{pm}_nP^n_pP^q_m\,\cdot\,P^p_nV^k_pP^j_k\,\cdot\,P^l_rV^r_kP^k_l\,\cdot\,&#10;\delta_{lp}\delta_{im}\delta_{jn}\,\cdot\,\delta_{iq}\,\cdot\,\delta_{lr}\\&#10;L(A)_4[i,j,k,l]\,\,&amp;=\,\, D_qH^{pm}_nP^n_pP^q_m\,\cdot\,P^p_nV^n_kP^k_l\,\cdot\,P^r_jV^k_rP^j_k\,\cdot\,&#10;\delta_{lp}\delta_{im}\delta_{jn}\,\cdot\,\delta_{iq}\,\cdot\,\delta_{jr}&#10;\end{align*}&#10;&#10;&#10;\end{document}" title="IguanaTex Bitmap Display">
            <a:extLst>
              <a:ext uri="{FF2B5EF4-FFF2-40B4-BE49-F238E27FC236}">
                <a16:creationId xmlns:a16="http://schemas.microsoft.com/office/drawing/2014/main" id="{9480634A-B495-BB28-A858-EFE247CA2D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3189" y="5744006"/>
            <a:ext cx="8461248" cy="775716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5AB16766-2FEB-15EA-7615-3BDDF2EB52AF}"/>
              </a:ext>
            </a:extLst>
          </p:cNvPr>
          <p:cNvSpPr/>
          <p:nvPr/>
        </p:nvSpPr>
        <p:spPr>
          <a:xfrm>
            <a:off x="4393813" y="2221617"/>
            <a:ext cx="777036" cy="896409"/>
          </a:xfrm>
          <a:prstGeom prst="ellipse">
            <a:avLst/>
          </a:prstGeom>
          <a:solidFill>
            <a:schemeClr val="bg1">
              <a:alpha val="2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3CE9D31-BC6F-FBBA-5199-BDC395A60D73}"/>
              </a:ext>
            </a:extLst>
          </p:cNvPr>
          <p:cNvSpPr/>
          <p:nvPr/>
        </p:nvSpPr>
        <p:spPr>
          <a:xfrm>
            <a:off x="4393813" y="4322121"/>
            <a:ext cx="777036" cy="896409"/>
          </a:xfrm>
          <a:prstGeom prst="ellipse">
            <a:avLst/>
          </a:prstGeom>
          <a:solidFill>
            <a:schemeClr val="bg1">
              <a:alpha val="2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0453FEB-3AC1-C49B-AFE3-F8468053F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7B72395-2100-2DE7-A9D1-88E8E20D3879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2665105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Examples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36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" name="图片 6" descr="\documentclass{article}&#10;\usepackage{amsmath}&#10;\pagestyle{empty}&#10;\begin{document}&#10;&#10;$D^0\to K^-\pi^+$&#10;&#10;&#10;\end{document}" title="IguanaTex Bitmap Display">
            <a:extLst>
              <a:ext uri="{FF2B5EF4-FFF2-40B4-BE49-F238E27FC236}">
                <a16:creationId xmlns:a16="http://schemas.microsoft.com/office/drawing/2014/main" id="{18E69140-C8C4-A5EE-3870-DD117986BA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998700" y="1177183"/>
            <a:ext cx="1414272" cy="213360"/>
          </a:xfrm>
          <a:prstGeom prst="rect">
            <a:avLst/>
          </a:prstGeom>
        </p:spPr>
      </p:pic>
      <p:pic>
        <p:nvPicPr>
          <p:cNvPr id="8" name="图片 7" descr="\documentclass{article}&#10;\usepackage{amsmath}&#10;\pagestyle{empty}&#10;\begin{document}&#10;&#10;&#10;$T+E$&#10;&#10;\end{document}" title="IguanaTex Bitmap Display">
            <a:extLst>
              <a:ext uri="{FF2B5EF4-FFF2-40B4-BE49-F238E27FC236}">
                <a16:creationId xmlns:a16="http://schemas.microsoft.com/office/drawing/2014/main" id="{3B3F6B07-4DA4-7D67-EA18-048A6B5AAE0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375390" y="1177183"/>
            <a:ext cx="682752" cy="193548"/>
          </a:xfrm>
          <a:prstGeom prst="rect">
            <a:avLst/>
          </a:prstGeom>
        </p:spPr>
      </p:pic>
      <p:pic>
        <p:nvPicPr>
          <p:cNvPr id="20" name="图片 19" descr="\documentclass{article}&#10;\usepackage{amsmath}&#10;\pagestyle{empty}&#10;\begin{document}&#10;&#10;\begin{align*}&#10;L(T)_1[u,s,d,u]\,\,&amp;=\,\, \frac{1}{2}\Delta(D^0,\pi^+,K^-,\rho^0,\pi^+,K^-)&#10;-\frac{1}{2}\Delta(D^0,\pi^+,K^-,\omega,\pi^+,K^-)\\&#10;L(E)[u,d,u,s]\,\,&amp;=\,\, \frac{1}{2}\Delta(D^0,\pi^+,K^-,\rho^0,\pi^+,K^-)&#10;+\frac{1}{2}\Delta(D^0,\pi^+,K^-,\omega,\pi^+,K^-)&#10;\end{align*}&#10;&#10;&#10;\end{document}" title="IguanaTex Bitmap Display">
            <a:extLst>
              <a:ext uri="{FF2B5EF4-FFF2-40B4-BE49-F238E27FC236}">
                <a16:creationId xmlns:a16="http://schemas.microsoft.com/office/drawing/2014/main" id="{0F451789-5487-BD89-B313-50AD3751C3D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65811" y="1665960"/>
            <a:ext cx="8749284" cy="1123188"/>
          </a:xfrm>
          <a:prstGeom prst="rect">
            <a:avLst/>
          </a:prstGeom>
        </p:spPr>
      </p:pic>
      <p:pic>
        <p:nvPicPr>
          <p:cNvPr id="18" name="图片 17" descr="\documentclass{article}&#10;\usepackage{amsmath}&#10;\pagestyle{empty}&#10;\begin{document}&#10;&#10;\begin{align*}&#10;\mathcal{A}_L(D^0\to K^-\pi^+)= \Delta(D^0,\pi^+,K^-,\rho^0,\pi^+,K^-)=\Delta_1&#10;\end{align*}&#10;&#10;&#10;\end{document}" title="IguanaTex Bitmap Display">
            <a:extLst>
              <a:ext uri="{FF2B5EF4-FFF2-40B4-BE49-F238E27FC236}">
                <a16:creationId xmlns:a16="http://schemas.microsoft.com/office/drawing/2014/main" id="{52E54986-01B6-03E1-C59C-9EFBDC41951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2852" y="3082853"/>
            <a:ext cx="5955792" cy="2865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C34EDC6-6FA6-6CDF-FC0D-84D67AB14793}"/>
              </a:ext>
            </a:extLst>
          </p:cNvPr>
          <p:cNvSpPr txBox="1"/>
          <p:nvPr/>
        </p:nvSpPr>
        <p:spPr>
          <a:xfrm>
            <a:off x="302852" y="3638721"/>
            <a:ext cx="80891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vertexes cancel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 with the diagrams derived directly from the chiral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 descr="\documentclass{article}&#10;\usepackage{amsmath}&#10;\pagestyle{empty}&#10;\begin{document}&#10;&#10;$\omega\pi\pi$&#10;&#10;&#10;\end{document}" title="IguanaTex Bitmap Display">
            <a:extLst>
              <a:ext uri="{FF2B5EF4-FFF2-40B4-BE49-F238E27FC236}">
                <a16:creationId xmlns:a16="http://schemas.microsoft.com/office/drawing/2014/main" id="{35061BF5-EC1D-DAD9-6124-AAFA89F776F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97079" y="3827967"/>
            <a:ext cx="526727" cy="137160"/>
          </a:xfrm>
          <a:prstGeom prst="rect">
            <a:avLst/>
          </a:prstGeom>
        </p:spPr>
      </p:pic>
      <p:pic>
        <p:nvPicPr>
          <p:cNvPr id="28" name="图片 27" descr="\documentclass{article}&#10;\usepackage{amsmath}&#10;\pagestyle{empty}&#10;\begin{document}&#10;&#10;\begin{align*}&#10;\mathcal{A}_L(D^0\to \overline K^0\pi^0)&#10;=&amp; -\sqrt{2}\Delta(D^0,\pi^+,K^-,\rho^+,\pi^0,\overline K^0-\frac{1}{\sqrt{2}}\Delta(D^0,\pi^+,K^-,K^{*+},\overline K^0,\pi^0)&#10;\end{align*}&#10;&#10;&#10;\end{document}" title="IguanaTex Bitmap Display">
            <a:extLst>
              <a:ext uri="{FF2B5EF4-FFF2-40B4-BE49-F238E27FC236}">
                <a16:creationId xmlns:a16="http://schemas.microsoft.com/office/drawing/2014/main" id="{A4721C0D-B5DD-21F6-D6CA-C8800720726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35172" y="4918861"/>
            <a:ext cx="8821600" cy="538734"/>
          </a:xfrm>
          <a:prstGeom prst="rect">
            <a:avLst/>
          </a:prstGeom>
        </p:spPr>
      </p:pic>
      <p:pic>
        <p:nvPicPr>
          <p:cNvPr id="31" name="图片 30" descr="\documentclass{article}&#10;\usepackage{amsmath}&#10;\pagestyle{empty}&#10;\begin{document}&#10;&#10;\begin{align*}&#10;\mathcal{A}_L(D^+\to \overline K^0\pi^+)&#10;=&amp; -\Delta(D^+,\pi^+,\overline K^0,\rho^0,\pi^+,\overline K^0)+\Delta(D^+,\pi^+,\overline K^0,K^{*+},\overline K^0,\pi^+)&#10;\end{align*}&#10;&#10;&#10;\end{document}" title="IguanaTex Bitmap Display">
            <a:extLst>
              <a:ext uri="{FF2B5EF4-FFF2-40B4-BE49-F238E27FC236}">
                <a16:creationId xmlns:a16="http://schemas.microsoft.com/office/drawing/2014/main" id="{15E58C72-43A5-2BDD-5FC0-4CEC9D39393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5952" y="5639697"/>
            <a:ext cx="8482918" cy="323995"/>
          </a:xfrm>
          <a:prstGeom prst="rect">
            <a:avLst/>
          </a:prstGeom>
        </p:spPr>
      </p:pic>
      <p:pic>
        <p:nvPicPr>
          <p:cNvPr id="32" name="图片 31" descr="\documentclass{article}&#10;\usepackage{amsmath}&#10;\pagestyle{empty}&#10;\begin{document}&#10;&#10;\begin{align*}&#10; \mathcal{A}(D^+\to \overline K^0\pi^+)-\mathcal{A}(D^0\to K^-\pi^+)=\sqrt{2}\mathcal{A}(D^0\to \overline K^0\pi^0)&#10;\end{align*}&#10;&#10;&#10;\end{document}" title="IguanaTex Bitmap Display">
            <a:extLst>
              <a:ext uri="{FF2B5EF4-FFF2-40B4-BE49-F238E27FC236}">
                <a16:creationId xmlns:a16="http://schemas.microsoft.com/office/drawing/2014/main" id="{61F501CE-C8D5-3F14-2C7F-882AB9E3ECD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223240" y="6273739"/>
            <a:ext cx="6379464" cy="342900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86B576F1-7017-2444-562A-8BC5190C20D5}"/>
              </a:ext>
            </a:extLst>
          </p:cNvPr>
          <p:cNvSpPr/>
          <p:nvPr/>
        </p:nvSpPr>
        <p:spPr>
          <a:xfrm>
            <a:off x="1058168" y="6205492"/>
            <a:ext cx="6666175" cy="479394"/>
          </a:xfrm>
          <a:prstGeom prst="rect">
            <a:avLst/>
          </a:prstGeom>
          <a:noFill/>
          <a:ln w="28575">
            <a:solidFill>
              <a:srgbClr val="F23C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06BA1BE1-07D6-372A-F9FC-2DFC8968E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783C64FD-781A-CA50-0989-795402CF677F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1017032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37851" y="850864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From topology to </a:t>
            </a:r>
            <a:r>
              <a:rPr lang="en-US" altLang="zh-CN" sz="3200" dirty="0" err="1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rescattering</a:t>
            </a:r>
            <a:endParaRPr lang="en-US" altLang="zh-CN" sz="32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华文中宋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37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0B0F4A77-18A6-6F88-7244-A4830B78EF44}"/>
              </a:ext>
            </a:extLst>
          </p:cNvPr>
          <p:cNvSpPr/>
          <p:nvPr/>
        </p:nvSpPr>
        <p:spPr>
          <a:xfrm>
            <a:off x="1172495" y="7311348"/>
            <a:ext cx="457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zh-CN" alt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4" name="图片 13" descr="\documentclass{article}&#10;\usepackage{amsmath}&#10;\pagestyle{empty}&#10;\begin{document}&#10;&#10;$T\to E$&#10;&#10;&#10;\end{document}" title="IguanaTex Bitmap Display">
            <a:extLst>
              <a:ext uri="{FF2B5EF4-FFF2-40B4-BE49-F238E27FC236}">
                <a16:creationId xmlns:a16="http://schemas.microsoft.com/office/drawing/2014/main" id="{2E64B3CD-C939-46D7-CC53-E66BA886B4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93813" y="7051038"/>
            <a:ext cx="579207" cy="132423"/>
          </a:xfrm>
          <a:prstGeom prst="rect">
            <a:avLst/>
          </a:prstGeom>
        </p:spPr>
      </p:pic>
      <p:pic>
        <p:nvPicPr>
          <p:cNvPr id="3" name="图片 2" descr="图示&#10;&#10;描述已自动生成">
            <a:extLst>
              <a:ext uri="{FF2B5EF4-FFF2-40B4-BE49-F238E27FC236}">
                <a16:creationId xmlns:a16="http://schemas.microsoft.com/office/drawing/2014/main" id="{9FC4C914-933B-5290-CDF9-CF43535472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88" y="1773497"/>
            <a:ext cx="8834718" cy="1977922"/>
          </a:xfrm>
          <a:prstGeom prst="rect">
            <a:avLst/>
          </a:prstGeom>
        </p:spPr>
      </p:pic>
      <p:pic>
        <p:nvPicPr>
          <p:cNvPr id="4" name="图片 3" descr="\documentclass{article}&#10;\usepackage{amsmath}&#10;\pagestyle{empty}&#10;\begin{document}&#10;&#10;$C$, $E$, $P$&#10;&#10;&#10;\end{document}" title="IguanaTex Bitmap Display">
            <a:extLst>
              <a:ext uri="{FF2B5EF4-FFF2-40B4-BE49-F238E27FC236}">
                <a16:creationId xmlns:a16="http://schemas.microsoft.com/office/drawing/2014/main" id="{C84179CC-678A-767E-26FA-59A6EA719FD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31409" y="3960994"/>
            <a:ext cx="890016" cy="227076"/>
          </a:xfrm>
          <a:prstGeom prst="rect">
            <a:avLst/>
          </a:prstGeom>
        </p:spPr>
      </p:pic>
      <p:pic>
        <p:nvPicPr>
          <p:cNvPr id="5" name="图片 4" descr="\documentclass{article}&#10;\usepackage{amsmath}&#10;\pagestyle{empty}&#10;\begin{document}&#10;&#10;$A$&#10;&#10;&#10;\end{document}" title="IguanaTex Bitmap Display">
            <a:extLst>
              <a:ext uri="{FF2B5EF4-FFF2-40B4-BE49-F238E27FC236}">
                <a16:creationId xmlns:a16="http://schemas.microsoft.com/office/drawing/2014/main" id="{BDBAA207-E123-E849-48F6-A03A66D281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687137" y="3987617"/>
            <a:ext cx="175260" cy="181356"/>
          </a:xfrm>
          <a:prstGeom prst="rect">
            <a:avLst/>
          </a:prstGeom>
        </p:spPr>
      </p:pic>
      <p:pic>
        <p:nvPicPr>
          <p:cNvPr id="7" name="图片 6" descr="\documentclass{article}&#10;\usepackage{amsmath}&#10;\pagestyle{empty}&#10;\begin{document}&#10;&#10;$T$&#10;&#10;&#10;\end{document}" title="IguanaTex Bitmap Display">
            <a:extLst>
              <a:ext uri="{FF2B5EF4-FFF2-40B4-BE49-F238E27FC236}">
                <a16:creationId xmlns:a16="http://schemas.microsoft.com/office/drawing/2014/main" id="{B9AC9CAE-47DC-9147-B87A-63671BC173E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485132" y="3989188"/>
            <a:ext cx="173736" cy="170688"/>
          </a:xfrm>
          <a:prstGeom prst="rect">
            <a:avLst/>
          </a:prstGeom>
        </p:spPr>
      </p:pic>
      <p:pic>
        <p:nvPicPr>
          <p:cNvPr id="9" name="图片 8" descr="\documentclass{article}&#10;\usepackage{amsmath}&#10;\pagestyle{empty}&#10;\begin{document}&#10;&#10;$L(C):L(E):L(P)=-2:1:1$&#10;&#10;&#10;\end{document}" title="IguanaTex Bitmap Display">
            <a:extLst>
              <a:ext uri="{FF2B5EF4-FFF2-40B4-BE49-F238E27FC236}">
                <a16:creationId xmlns:a16="http://schemas.microsoft.com/office/drawing/2014/main" id="{3012324B-29B2-BCE7-A54E-851446F2018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55885" y="5065214"/>
            <a:ext cx="3432048" cy="25298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6703043-67C6-6886-58A4-A8B84E5D0C05}"/>
              </a:ext>
            </a:extLst>
          </p:cNvPr>
          <p:cNvSpPr/>
          <p:nvPr/>
        </p:nvSpPr>
        <p:spPr>
          <a:xfrm>
            <a:off x="541150" y="4582714"/>
            <a:ext cx="3661517" cy="830997"/>
          </a:xfrm>
          <a:prstGeom prst="rect">
            <a:avLst/>
          </a:prstGeom>
          <a:noFill/>
          <a:ln w="28575">
            <a:solidFill>
              <a:srgbClr val="F23C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 descr="\documentclass{article}&#10;\usepackage{amsmath}&#10;\pagestyle{empty}&#10;\begin{document}&#10;&#10;$L(T)_i=L(A)_i=0$&#10;&#10;&#10;\end{document}" title="IguanaTex Bitmap Display">
            <a:extLst>
              <a:ext uri="{FF2B5EF4-FFF2-40B4-BE49-F238E27FC236}">
                <a16:creationId xmlns:a16="http://schemas.microsoft.com/office/drawing/2014/main" id="{526935A5-E279-8C7F-8D7C-CC0748750F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55885" y="4680330"/>
            <a:ext cx="2061972" cy="252984"/>
          </a:xfrm>
          <a:prstGeom prst="rect">
            <a:avLst/>
          </a:prstGeom>
        </p:spPr>
      </p:pic>
      <p:sp>
        <p:nvSpPr>
          <p:cNvPr id="15" name="文本占位符 1 2">
            <a:extLst>
              <a:ext uri="{FF2B5EF4-FFF2-40B4-BE49-F238E27FC236}">
                <a16:creationId xmlns:a16="http://schemas.microsoft.com/office/drawing/2014/main" id="{26426033-DE78-5F31-0416-9B2BE1A435C7}"/>
              </a:ext>
            </a:extLst>
          </p:cNvPr>
          <p:cNvSpPr txBox="1">
            <a:spLocks/>
          </p:cNvSpPr>
          <p:nvPr/>
        </p:nvSpPr>
        <p:spPr>
          <a:xfrm>
            <a:off x="1847062" y="5751514"/>
            <a:ext cx="1410400" cy="833876"/>
          </a:xfrm>
          <a:prstGeom prst="rect">
            <a:avLst/>
          </a:prstGeom>
          <a:ln w="12700" cmpd="sng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0" dirty="0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Large CPV in charm !</a:t>
            </a:r>
            <a:endParaRPr lang="zh-CN" altLang="en-US" sz="2000" b="0" dirty="0">
              <a:solidFill>
                <a:srgbClr val="0000FF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E6F605CB-9CBB-1465-DABC-B8C382FF6A41}"/>
              </a:ext>
            </a:extLst>
          </p:cNvPr>
          <p:cNvSpPr/>
          <p:nvPr/>
        </p:nvSpPr>
        <p:spPr>
          <a:xfrm rot="5400000">
            <a:off x="2461544" y="5406945"/>
            <a:ext cx="181434" cy="522563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7" name="图片 16" descr="\documentclass{article}&#10;\usepackage{amsmath}&#10;\pagestyle{empty}&#10;\begin{document}&#10;&#10;$P \sim E$&#10;&#10;&#10;\end{document}" title="IguanaTex Bitmap Display">
            <a:extLst>
              <a:ext uri="{FF2B5EF4-FFF2-40B4-BE49-F238E27FC236}">
                <a16:creationId xmlns:a16="http://schemas.microsoft.com/office/drawing/2014/main" id="{E7E00149-DA67-4890-C77F-6EF965E4AF7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37706" y="6084239"/>
            <a:ext cx="720852" cy="172212"/>
          </a:xfrm>
          <a:prstGeom prst="rect">
            <a:avLst/>
          </a:prstGeom>
        </p:spPr>
      </p:pic>
      <p:pic>
        <p:nvPicPr>
          <p:cNvPr id="20" name="图片 19" descr="\documentclass{article}&#10;\usepackage{amsmath}&#10;\pagestyle{empty}&#10;\begin{document}&#10;&#10;$\Delta A_{CP} = (-1.54\pm 0.29)\times 10^{-3}$&#10;&#10;&#10;\end{document}" title="IguanaTex Bitmap Display">
            <a:extLst>
              <a:ext uri="{FF2B5EF4-FFF2-40B4-BE49-F238E27FC236}">
                <a16:creationId xmlns:a16="http://schemas.microsoft.com/office/drawing/2014/main" id="{A0C469A3-6D7D-8D4F-B14A-3E2E681A092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325550" y="4716832"/>
            <a:ext cx="3188202" cy="25074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721262D-7E9D-61CC-AE8E-ABB29E0DF037}"/>
              </a:ext>
            </a:extLst>
          </p:cNvPr>
          <p:cNvSpPr txBox="1"/>
          <p:nvPr/>
        </p:nvSpPr>
        <p:spPr>
          <a:xfrm>
            <a:off x="5229393" y="5273510"/>
            <a:ext cx="36738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Aaij et al. [LHCb Collaboration], Phys. Rev. Lett. 122, no. 21, 211803 (2019).</a:t>
            </a:r>
            <a:endParaRPr lang="zh-CN" altLang="en-US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6D8F2E3-1E70-8D14-B68C-7C87172F6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67F325E-A35A-5395-DD93-F26E5C056959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4062043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4765" y="628285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7D50E7B9-5B9C-F5AF-4B00-68C8B808AD5E}"/>
              </a:ext>
            </a:extLst>
          </p:cNvPr>
          <p:cNvCxnSpPr>
            <a:cxnSpLocks/>
          </p:cNvCxnSpPr>
          <p:nvPr/>
        </p:nvCxnSpPr>
        <p:spPr>
          <a:xfrm>
            <a:off x="1340006" y="1237331"/>
            <a:ext cx="1934638" cy="11305"/>
          </a:xfrm>
          <a:prstGeom prst="straightConnector1">
            <a:avLst/>
          </a:prstGeom>
          <a:ln w="3175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CA18877E-1A83-1D53-1D58-EFC3CCCD60A4}"/>
              </a:ext>
            </a:extLst>
          </p:cNvPr>
          <p:cNvCxnSpPr>
            <a:cxnSpLocks/>
          </p:cNvCxnSpPr>
          <p:nvPr/>
        </p:nvCxnSpPr>
        <p:spPr>
          <a:xfrm flipH="1">
            <a:off x="2583446" y="2028685"/>
            <a:ext cx="958788" cy="1941818"/>
          </a:xfrm>
          <a:prstGeom prst="straightConnector1">
            <a:avLst/>
          </a:prstGeom>
          <a:ln w="3175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A6BF7C0F-73E5-64D7-5E6E-330F8F4BED05}"/>
              </a:ext>
            </a:extLst>
          </p:cNvPr>
          <p:cNvCxnSpPr>
            <a:cxnSpLocks/>
          </p:cNvCxnSpPr>
          <p:nvPr/>
        </p:nvCxnSpPr>
        <p:spPr>
          <a:xfrm flipH="1" flipV="1">
            <a:off x="1340008" y="1439715"/>
            <a:ext cx="1934636" cy="14602"/>
          </a:xfrm>
          <a:prstGeom prst="straightConnector1">
            <a:avLst/>
          </a:prstGeom>
          <a:ln w="3175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3CF7E762-8566-BD91-05AB-F782E90AF6AE}"/>
              </a:ext>
            </a:extLst>
          </p:cNvPr>
          <p:cNvSpPr txBox="1"/>
          <p:nvPr/>
        </p:nvSpPr>
        <p:spPr>
          <a:xfrm>
            <a:off x="1349771" y="872987"/>
            <a:ext cx="2060179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Mathematical Form</a:t>
            </a:r>
            <a:endParaRPr lang="zh-CN" altLang="en-US" sz="14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D589101-3B96-7674-B98C-57B7AAE76D02}"/>
              </a:ext>
            </a:extLst>
          </p:cNvPr>
          <p:cNvSpPr txBox="1"/>
          <p:nvPr/>
        </p:nvSpPr>
        <p:spPr>
          <a:xfrm>
            <a:off x="1345911" y="1454317"/>
            <a:ext cx="2034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Physical Explanation</a:t>
            </a:r>
            <a:endParaRPr lang="zh-CN" altLang="en-US" sz="14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A4E58BD-1EDC-97FF-4698-CB7116A3F1B5}"/>
              </a:ext>
            </a:extLst>
          </p:cNvPr>
          <p:cNvSpPr txBox="1"/>
          <p:nvPr/>
        </p:nvSpPr>
        <p:spPr>
          <a:xfrm rot="1521987">
            <a:off x="2783976" y="1847109"/>
            <a:ext cx="464743" cy="20383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SU(N) decomposition</a:t>
            </a:r>
            <a:endParaRPr lang="zh-CN" altLang="en-US" sz="14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45BAAF16-D3FD-61CC-E73F-640ACEB1741D}"/>
              </a:ext>
            </a:extLst>
          </p:cNvPr>
          <p:cNvCxnSpPr>
            <a:cxnSpLocks/>
          </p:cNvCxnSpPr>
          <p:nvPr/>
        </p:nvCxnSpPr>
        <p:spPr>
          <a:xfrm flipV="1">
            <a:off x="5062357" y="1724429"/>
            <a:ext cx="2444656" cy="1771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C5746976-0D50-196F-8481-D67B3B3CE8CA}"/>
              </a:ext>
            </a:extLst>
          </p:cNvPr>
          <p:cNvSpPr txBox="1"/>
          <p:nvPr/>
        </p:nvSpPr>
        <p:spPr>
          <a:xfrm>
            <a:off x="7507013" y="1542657"/>
            <a:ext cx="1636987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600" b="1" kern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Completeness</a:t>
            </a:r>
            <a:endParaRPr lang="zh-CN" altLang="en-US" sz="1600" b="1" kern="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F46B3BB-CB58-44D8-04E4-BB08AC59A654}"/>
              </a:ext>
            </a:extLst>
          </p:cNvPr>
          <p:cNvSpPr txBox="1"/>
          <p:nvPr/>
        </p:nvSpPr>
        <p:spPr>
          <a:xfrm rot="10800000" flipV="1">
            <a:off x="4998101" y="1361253"/>
            <a:ext cx="2619059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Permutation/Combination</a:t>
            </a:r>
            <a:endParaRPr lang="zh-CN" altLang="en-US" sz="14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0EC84C5-4909-1D5A-5485-127AA52798A9}"/>
              </a:ext>
            </a:extLst>
          </p:cNvPr>
          <p:cNvSpPr txBox="1"/>
          <p:nvPr/>
        </p:nvSpPr>
        <p:spPr>
          <a:xfrm rot="4346691">
            <a:off x="489723" y="2540662"/>
            <a:ext cx="140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b="1" kern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Equivalence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0B95A98-282D-2270-6A55-2139E9712114}"/>
              </a:ext>
            </a:extLst>
          </p:cNvPr>
          <p:cNvSpPr txBox="1"/>
          <p:nvPr/>
        </p:nvSpPr>
        <p:spPr>
          <a:xfrm>
            <a:off x="1062280" y="5069097"/>
            <a:ext cx="2000560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600" b="1" kern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Linear correlation of topologies</a:t>
            </a: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8EC70751-0659-413E-550D-67FE24017537}"/>
              </a:ext>
            </a:extLst>
          </p:cNvPr>
          <p:cNvCxnSpPr>
            <a:cxnSpLocks/>
          </p:cNvCxnSpPr>
          <p:nvPr/>
        </p:nvCxnSpPr>
        <p:spPr>
          <a:xfrm>
            <a:off x="5061650" y="1054498"/>
            <a:ext cx="2170092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1D6FB22-2ACD-C5CB-B02B-E44C502684A4}"/>
              </a:ext>
            </a:extLst>
          </p:cNvPr>
          <p:cNvSpPr txBox="1"/>
          <p:nvPr/>
        </p:nvSpPr>
        <p:spPr>
          <a:xfrm>
            <a:off x="5013700" y="673240"/>
            <a:ext cx="2348720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Wigner-Eckart</a:t>
            </a:r>
            <a:r>
              <a:rPr lang="en-US" altLang="zh-CN" sz="16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Theorem</a:t>
            </a:r>
            <a:endParaRPr lang="zh-CN" altLang="en-US" sz="14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D1C8840-AF3D-A450-BCDC-9E988C3B2389}"/>
              </a:ext>
            </a:extLst>
          </p:cNvPr>
          <p:cNvSpPr txBox="1"/>
          <p:nvPr/>
        </p:nvSpPr>
        <p:spPr>
          <a:xfrm>
            <a:off x="7256622" y="821875"/>
            <a:ext cx="1407758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600" b="1" kern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Universality</a:t>
            </a:r>
            <a:endParaRPr lang="zh-CN" altLang="en-US" sz="1600" b="1" kern="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8C5CE9A-2CD7-657A-679B-604E50F9A69B}"/>
              </a:ext>
            </a:extLst>
          </p:cNvPr>
          <p:cNvSpPr/>
          <p:nvPr/>
        </p:nvSpPr>
        <p:spPr>
          <a:xfrm>
            <a:off x="1384257" y="3816533"/>
            <a:ext cx="1089076" cy="682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IRA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B4A2439D-8266-68A6-A25D-112DF3516E06}"/>
              </a:ext>
            </a:extLst>
          </p:cNvPr>
          <p:cNvSpPr/>
          <p:nvPr/>
        </p:nvSpPr>
        <p:spPr>
          <a:xfrm>
            <a:off x="242323" y="1054497"/>
            <a:ext cx="959617" cy="7237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TDA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82A81456-AA70-A043-1445-772D518C289F}"/>
              </a:ext>
            </a:extLst>
          </p:cNvPr>
          <p:cNvSpPr/>
          <p:nvPr/>
        </p:nvSpPr>
        <p:spPr>
          <a:xfrm>
            <a:off x="3361114" y="956693"/>
            <a:ext cx="156523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InvariantTensor</a:t>
            </a:r>
            <a:endParaRPr lang="en-US" altLang="zh-CN" sz="2400" b="1" dirty="0">
              <a:solidFill>
                <a:srgbClr val="FFFF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D4942EC8-4050-CC4D-3B3E-EB693230DA9B}"/>
              </a:ext>
            </a:extLst>
          </p:cNvPr>
          <p:cNvCxnSpPr>
            <a:cxnSpLocks/>
          </p:cNvCxnSpPr>
          <p:nvPr/>
        </p:nvCxnSpPr>
        <p:spPr>
          <a:xfrm>
            <a:off x="1979595" y="4592121"/>
            <a:ext cx="0" cy="47697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7130B5FE-306B-37E1-B5ED-525E7CE29156}"/>
              </a:ext>
            </a:extLst>
          </p:cNvPr>
          <p:cNvCxnSpPr>
            <a:cxnSpLocks/>
          </p:cNvCxnSpPr>
          <p:nvPr/>
        </p:nvCxnSpPr>
        <p:spPr>
          <a:xfrm>
            <a:off x="623934" y="1845824"/>
            <a:ext cx="667134" cy="211240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2754989A-7143-EF76-ACEE-6A492DF76988}"/>
              </a:ext>
            </a:extLst>
          </p:cNvPr>
          <p:cNvCxnSpPr>
            <a:cxnSpLocks/>
          </p:cNvCxnSpPr>
          <p:nvPr/>
        </p:nvCxnSpPr>
        <p:spPr>
          <a:xfrm>
            <a:off x="4102451" y="2028685"/>
            <a:ext cx="0" cy="1704852"/>
          </a:xfrm>
          <a:prstGeom prst="straightConnector1">
            <a:avLst/>
          </a:prstGeom>
          <a:ln w="3175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FF7F7477-C430-3229-7199-9F4EBE41014F}"/>
              </a:ext>
            </a:extLst>
          </p:cNvPr>
          <p:cNvSpPr/>
          <p:nvPr/>
        </p:nvSpPr>
        <p:spPr>
          <a:xfrm>
            <a:off x="3578015" y="3806680"/>
            <a:ext cx="1089076" cy="7013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SR</a:t>
            </a:r>
            <a:r>
              <a: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27732A9-20C5-8707-A26E-1BED2206BE60}"/>
              </a:ext>
            </a:extLst>
          </p:cNvPr>
          <p:cNvSpPr txBox="1"/>
          <p:nvPr/>
        </p:nvSpPr>
        <p:spPr>
          <a:xfrm>
            <a:off x="3675839" y="2102397"/>
            <a:ext cx="400110" cy="154882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Insert operators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C492AC9F-4E37-18E9-035D-6F8BE3A5B53F}"/>
              </a:ext>
            </a:extLst>
          </p:cNvPr>
          <p:cNvCxnSpPr>
            <a:cxnSpLocks/>
          </p:cNvCxnSpPr>
          <p:nvPr/>
        </p:nvCxnSpPr>
        <p:spPr>
          <a:xfrm>
            <a:off x="4764623" y="2051290"/>
            <a:ext cx="1543007" cy="1631821"/>
          </a:xfrm>
          <a:prstGeom prst="straightConnector1">
            <a:avLst/>
          </a:prstGeom>
          <a:ln w="3175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94A5F48C-7957-0B2A-7B00-F0C68522B239}"/>
              </a:ext>
            </a:extLst>
          </p:cNvPr>
          <p:cNvSpPr/>
          <p:nvPr/>
        </p:nvSpPr>
        <p:spPr>
          <a:xfrm>
            <a:off x="5740147" y="3789283"/>
            <a:ext cx="1089076" cy="7013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TRI</a:t>
            </a:r>
            <a:endParaRPr lang="en-US" altLang="zh-CN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BD9755B-7EC0-7275-9033-32AB5EF04316}"/>
              </a:ext>
            </a:extLst>
          </p:cNvPr>
          <p:cNvSpPr txBox="1"/>
          <p:nvPr/>
        </p:nvSpPr>
        <p:spPr>
          <a:xfrm rot="19067662">
            <a:off x="5598745" y="1696217"/>
            <a:ext cx="615553" cy="21031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Insert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propagaters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and strong vertexes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descr="\documentclass{article}&#10;\usepackage{amsmath}&#10;\pagestyle{empty}&#10;\begin{document}&#10;&#10;$T^n\,H=0$&#10;&#10;&#10;\end{document}" title="IguanaTex Bitmap Display">
            <a:extLst>
              <a:ext uri="{FF2B5EF4-FFF2-40B4-BE49-F238E27FC236}">
                <a16:creationId xmlns:a16="http://schemas.microsoft.com/office/drawing/2014/main" id="{D1DCE0E3-AE1F-E129-BAC6-7F083F45A6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3763759" y="2725929"/>
            <a:ext cx="1043940" cy="176784"/>
          </a:xfrm>
          <a:prstGeom prst="rect">
            <a:avLst/>
          </a:prstGeom>
        </p:spPr>
      </p:pic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4E3B1F9B-A16B-1A7E-5482-E19D23BD9AB3}"/>
              </a:ext>
            </a:extLst>
          </p:cNvPr>
          <p:cNvCxnSpPr>
            <a:cxnSpLocks/>
          </p:cNvCxnSpPr>
          <p:nvPr/>
        </p:nvCxnSpPr>
        <p:spPr>
          <a:xfrm>
            <a:off x="6372907" y="4601164"/>
            <a:ext cx="0" cy="46793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18DBD154-7812-4FDA-7E8E-DF0A9E984DE9}"/>
              </a:ext>
            </a:extLst>
          </p:cNvPr>
          <p:cNvSpPr txBox="1"/>
          <p:nvPr/>
        </p:nvSpPr>
        <p:spPr>
          <a:xfrm>
            <a:off x="5394569" y="5069097"/>
            <a:ext cx="2892784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600" b="1" kern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Estimation of  </a:t>
            </a:r>
            <a:r>
              <a:rPr lang="en-US" altLang="zh-CN" sz="1600" b="1" kern="0" dirty="0" err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rescattering</a:t>
            </a:r>
            <a:r>
              <a:rPr lang="en-US" altLang="zh-CN" sz="1600" b="1" kern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contribution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2EF58DB-E0B9-DC12-5B90-E6C4F24F3ED0}"/>
              </a:ext>
            </a:extLst>
          </p:cNvPr>
          <p:cNvSpPr txBox="1"/>
          <p:nvPr/>
        </p:nvSpPr>
        <p:spPr>
          <a:xfrm>
            <a:off x="3583722" y="5069097"/>
            <a:ext cx="2000560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600" b="1" kern="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Test flavor symmetry</a:t>
            </a: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9D6E7B34-E8BE-F291-67D5-C17D0ED8DA37}"/>
              </a:ext>
            </a:extLst>
          </p:cNvPr>
          <p:cNvCxnSpPr>
            <a:cxnSpLocks/>
          </p:cNvCxnSpPr>
          <p:nvPr/>
        </p:nvCxnSpPr>
        <p:spPr>
          <a:xfrm>
            <a:off x="4125835" y="4592122"/>
            <a:ext cx="0" cy="47697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AA067321-9C8A-2232-360F-07534FB0D509}"/>
              </a:ext>
            </a:extLst>
          </p:cNvPr>
          <p:cNvSpPr/>
          <p:nvPr/>
        </p:nvSpPr>
        <p:spPr>
          <a:xfrm>
            <a:off x="1276864" y="5833378"/>
            <a:ext cx="68598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dirty="0">
                <a:ln w="0"/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Thanks</a:t>
            </a:r>
            <a:r>
              <a:rPr lang="zh-CN" altLang="en-US" sz="4800" dirty="0">
                <a:ln w="0"/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4800" dirty="0">
                <a:ln w="0"/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</a:t>
            </a:r>
            <a:r>
              <a:rPr lang="zh-CN" altLang="en-US" sz="4800" dirty="0">
                <a:ln w="0"/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4800" dirty="0">
                <a:ln w="0"/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your</a:t>
            </a:r>
            <a:r>
              <a:rPr lang="zh-CN" altLang="en-US" sz="4800" dirty="0">
                <a:ln w="0"/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4800" dirty="0">
                <a:ln w="0"/>
                <a:solidFill>
                  <a:srgbClr val="0070C0"/>
                </a:solidFill>
                <a:effectLst>
                  <a:glow rad="127000">
                    <a:schemeClr val="bg1"/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attention !</a:t>
            </a:r>
            <a:endParaRPr lang="zh-CN" altLang="en-US" sz="4800" b="0" cap="none" spc="0" dirty="0">
              <a:ln w="0"/>
              <a:solidFill>
                <a:srgbClr val="0070C0"/>
              </a:solidFill>
              <a:effectLst>
                <a:glow rad="127000">
                  <a:schemeClr val="bg1"/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A293F-A661-0F33-A087-491720C3F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4984" y="-2716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170AF1F-6268-FD06-F4F0-63645910F40A}"/>
              </a:ext>
            </a:extLst>
          </p:cNvPr>
          <p:cNvSpPr txBox="1"/>
          <p:nvPr/>
        </p:nvSpPr>
        <p:spPr>
          <a:xfrm>
            <a:off x="820461" y="88190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示&#10;&#10;描述已自动生成">
            <a:extLst>
              <a:ext uri="{FF2B5EF4-FFF2-40B4-BE49-F238E27FC236}">
                <a16:creationId xmlns:a16="http://schemas.microsoft.com/office/drawing/2014/main" id="{F978238E-89A3-0E8A-6C39-7B9E79D3C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251" y="1589027"/>
            <a:ext cx="4071461" cy="4872672"/>
          </a:xfrm>
          <a:prstGeom prst="rect">
            <a:avLst/>
          </a:prstGeom>
        </p:spPr>
      </p:pic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91338" y="929910"/>
            <a:ext cx="7426553" cy="73342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Topological diagram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6169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4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14916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DE1F4A08-BF5B-42BD-3768-696057DC0AE3}"/>
              </a:ext>
            </a:extLst>
          </p:cNvPr>
          <p:cNvSpPr txBox="1"/>
          <p:nvPr/>
        </p:nvSpPr>
        <p:spPr>
          <a:xfrm>
            <a:off x="416859" y="1878329"/>
            <a:ext cx="44473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Defined according to the topologies of quark flow in weak decay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all strong interaction effects, perturbative and non-perturbative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Model-independent, could be extracted from data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2DD32DD-E194-7993-0B76-9DD4BE3B1C15}"/>
              </a:ext>
            </a:extLst>
          </p:cNvPr>
          <p:cNvSpPr txBox="1"/>
          <p:nvPr/>
        </p:nvSpPr>
        <p:spPr>
          <a:xfrm>
            <a:off x="600493" y="5787850"/>
            <a:ext cx="3787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zh-CN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Zeppenfeld</a:t>
            </a:r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Z. Phys. C, 77 (1981), L. L. Chau, Phys. Rept. 95, 1 (1983)</a:t>
            </a:r>
            <a:endParaRPr lang="zh-CN" altLang="en-US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963E3-A9B2-11B3-33F0-47DC8F7E5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BF259B8-4E7E-2568-1C83-F6F1B185B936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Topologies in tensor form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5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图片 3" descr="\documentclass{article}&#10;\usepackage{amsmath}&#10;\pagestyle{empty}&#10;\begin{document}&#10;&#10; \begin{equation*}&#10; \mathcal H_{\rm eff}={G_F\over \sqrt 2}&#10; \left[\sum_{q=d,s}V_{cq}^*V_{uq}\left(\sum_{q=1}^2C_i(\mu)O_i(\mu)\right)&#10; -V_{cb}^*V_{ub}\left(\sum_{i=3}^6C_i(\mu)O_i(\mu)+C_{8g}(\mu)O_{8g}(\mu)\right)\right]&#10; \end{equation*}&#10;&#10;&#10;\end{document}" title="IguanaTex Bitmap Display">
            <a:extLst>
              <a:ext uri="{FF2B5EF4-FFF2-40B4-BE49-F238E27FC236}">
                <a16:creationId xmlns:a16="http://schemas.microsoft.com/office/drawing/2014/main" id="{78662EB0-2532-0776-1E1C-070D3C6FDC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31344" y="3109506"/>
            <a:ext cx="8783751" cy="815761"/>
          </a:xfrm>
          <a:prstGeom prst="rect">
            <a:avLst/>
          </a:prstGeom>
        </p:spPr>
      </p:pic>
      <p:pic>
        <p:nvPicPr>
          <p:cNvPr id="5" name="图片 4" descr="\documentclass{article}&#10;\usepackage{amsmath}&#10;\pagestyle{empty}&#10;\begin{document}&#10;&#10;\begin{equation*}&#10; \mathcal H_{\rm eff}= \sum_p \sum_{i,j,k=1}^3 (H^{(p)})^{ij}_{k}O_{ij}^{(p)k}&#10;\end{equation*}&#10;&#10;&#10;\end{document}" title="IguanaTex Bitmap Display">
            <a:extLst>
              <a:ext uri="{FF2B5EF4-FFF2-40B4-BE49-F238E27FC236}">
                <a16:creationId xmlns:a16="http://schemas.microsoft.com/office/drawing/2014/main" id="{8CCD9263-1CD8-79EF-76CA-B3D24C21920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38675" y="4147364"/>
            <a:ext cx="3276600" cy="775716"/>
          </a:xfrm>
          <a:prstGeom prst="rect">
            <a:avLst/>
          </a:prstGeom>
        </p:spPr>
      </p:pic>
      <p:pic>
        <p:nvPicPr>
          <p:cNvPr id="19" name="图片 18" descr="\documentclass{article}&#10;\usepackage{amsmath}&#10;\pagestyle{empty}&#10;\begin{document}&#10;&#10;\begin{equation*}&#10;O_{ij}^{(p)k} = \frac{G_F}{\sqrt{2}} \sum_{\rm color} \sum_{\rm current}C_p(\overline q_iq_k)(\overline q_jc)&#10;\end{equation*}&#10;&#10;&#10;\end{document}" title="IguanaTex Bitmap Display">
            <a:extLst>
              <a:ext uri="{FF2B5EF4-FFF2-40B4-BE49-F238E27FC236}">
                <a16:creationId xmlns:a16="http://schemas.microsoft.com/office/drawing/2014/main" id="{D2F5706C-46E4-D23A-C489-804C51BC80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910007" y="4213201"/>
            <a:ext cx="3976116" cy="65532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C83EEE4-A696-227C-F993-51847DDF3241}"/>
              </a:ext>
            </a:extLst>
          </p:cNvPr>
          <p:cNvSpPr txBox="1"/>
          <p:nvPr/>
        </p:nvSpPr>
        <p:spPr>
          <a:xfrm>
            <a:off x="4183763" y="4930889"/>
            <a:ext cx="1997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Operato</a:t>
            </a:r>
            <a:r>
              <a:rPr lang="en-US" altLang="zh-CN" sz="2400" b="1" dirty="0">
                <a:solidFill>
                  <a:srgbClr val="0000FF"/>
                </a:solidFill>
              </a:rPr>
              <a:t>r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920372C-07F4-B315-B586-3348E343D710}"/>
              </a:ext>
            </a:extLst>
          </p:cNvPr>
          <p:cNvSpPr txBox="1"/>
          <p:nvPr/>
        </p:nvSpPr>
        <p:spPr>
          <a:xfrm>
            <a:off x="2912887" y="5091583"/>
            <a:ext cx="1997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CKM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A5642F3-1DE6-A860-ED98-18004AFCECF0}"/>
              </a:ext>
            </a:extLst>
          </p:cNvPr>
          <p:cNvCxnSpPr>
            <a:cxnSpLocks/>
          </p:cNvCxnSpPr>
          <p:nvPr/>
        </p:nvCxnSpPr>
        <p:spPr>
          <a:xfrm>
            <a:off x="3726563" y="4770195"/>
            <a:ext cx="457200" cy="29294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9AE6474E-27F6-AC9C-FC67-68E61F9AF8CE}"/>
              </a:ext>
            </a:extLst>
          </p:cNvPr>
          <p:cNvCxnSpPr>
            <a:cxnSpLocks/>
          </p:cNvCxnSpPr>
          <p:nvPr/>
        </p:nvCxnSpPr>
        <p:spPr>
          <a:xfrm>
            <a:off x="2970832" y="4675913"/>
            <a:ext cx="280729" cy="43814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\documentclass{article}&#10;\usepackage{amsmath}&#10;\pagestyle{empty}&#10;\begin{document}&#10;&#10;\begin{align*}&#10;|P_\alpha\rangle = (P_\alpha)^{i}_{j}|P^{i}_{j} \rangle&#10;\end{align*}&#10;&#10;&#10;\end{document}" title="IguanaTex Bitmap Display">
            <a:extLst>
              <a:ext uri="{FF2B5EF4-FFF2-40B4-BE49-F238E27FC236}">
                <a16:creationId xmlns:a16="http://schemas.microsoft.com/office/drawing/2014/main" id="{70E18504-845D-2B65-3558-9E1EA632F9B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03763" y="5964562"/>
            <a:ext cx="1792655" cy="31705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8C892E8-F21D-7198-CAA8-7D18D6DDAB61}"/>
              </a:ext>
            </a:extLst>
          </p:cNvPr>
          <p:cNvSpPr txBox="1"/>
          <p:nvPr/>
        </p:nvSpPr>
        <p:spPr>
          <a:xfrm>
            <a:off x="7376706" y="5985538"/>
            <a:ext cx="509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…</a:t>
            </a:r>
          </a:p>
        </p:txBody>
      </p:sp>
      <p:pic>
        <p:nvPicPr>
          <p:cNvPr id="16" name="图片 15" descr="\documentclass{article}&#10;\usepackage{amsmath}&#10;\pagestyle{empty}&#10;\begin{document}&#10;&#10;\begin{eqnarray*}&#10;P_{\pi^0}= \left( \begin{array}{ccc}&#10;   1/\sqrt 2   &amp; 0  &amp; 0 \\&#10;     0 &amp;   -1/\sqrt 2  &amp; 0 \\&#10;    0 &amp; 0 &amp; 0 \\&#10;  \end{array}\right),&#10;\end{eqnarray*}&#10;&#10;\end{document}" title="IguanaTex Bitmap Display">
            <a:extLst>
              <a:ext uri="{FF2B5EF4-FFF2-40B4-BE49-F238E27FC236}">
                <a16:creationId xmlns:a16="http://schemas.microsoft.com/office/drawing/2014/main" id="{337AB0A4-6752-0097-0A8B-9D1DB911767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629660" y="5713449"/>
            <a:ext cx="3140654" cy="81741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F02F1DF-E38C-B227-8C71-8D1AFD53D15C}"/>
              </a:ext>
            </a:extLst>
          </p:cNvPr>
          <p:cNvSpPr txBox="1"/>
          <p:nvPr/>
        </p:nvSpPr>
        <p:spPr>
          <a:xfrm>
            <a:off x="281342" y="1761945"/>
            <a:ext cx="8631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Topological amplitude in tensor form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5F5CD5D-E0D1-F5A0-8FDC-B6A45F7D4EF9}"/>
              </a:ext>
            </a:extLst>
          </p:cNvPr>
          <p:cNvSpPr txBox="1"/>
          <p:nvPr/>
        </p:nvSpPr>
        <p:spPr>
          <a:xfrm>
            <a:off x="1003763" y="2296575"/>
            <a:ext cx="7877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Bridge between topological diagrams and invariant tensors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B5F9E05-DC96-6052-645B-A2DB286FAE1D}"/>
              </a:ext>
            </a:extLst>
          </p:cNvPr>
          <p:cNvSpPr txBox="1"/>
          <p:nvPr/>
        </p:nvSpPr>
        <p:spPr>
          <a:xfrm>
            <a:off x="6180883" y="1569897"/>
            <a:ext cx="3125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G. He and W. Wang, Chin. Phys. C 42, 103108 (2018).</a:t>
            </a:r>
            <a:endParaRPr lang="zh-CN" altLang="en-US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F1196E8-3984-60EF-B55F-4763D23C3E4E}"/>
              </a:ext>
            </a:extLst>
          </p:cNvPr>
          <p:cNvCxnSpPr/>
          <p:nvPr/>
        </p:nvCxnSpPr>
        <p:spPr>
          <a:xfrm>
            <a:off x="59821" y="2914116"/>
            <a:ext cx="89552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15704630-5C24-645C-48F6-663F2145B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A1B94ED-AB29-4258-E222-D0A7ED5A6FD1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6781800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Topology            Invariant Tensor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6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箭头: 左右 2">
            <a:extLst>
              <a:ext uri="{FF2B5EF4-FFF2-40B4-BE49-F238E27FC236}">
                <a16:creationId xmlns:a16="http://schemas.microsoft.com/office/drawing/2014/main" id="{7F49D9B9-ED0E-EED1-13CB-9AB0BA7862ED}"/>
              </a:ext>
            </a:extLst>
          </p:cNvPr>
          <p:cNvSpPr/>
          <p:nvPr/>
        </p:nvSpPr>
        <p:spPr>
          <a:xfrm>
            <a:off x="2123440" y="1142327"/>
            <a:ext cx="772358" cy="159799"/>
          </a:xfrm>
          <a:prstGeom prst="leftRightArrow">
            <a:avLst/>
          </a:prstGeom>
          <a:solidFill>
            <a:srgbClr val="367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 descr="\documentclass{article}&#10;\usepackage{amsmath}&#10;\pagestyle{empty}&#10;\begin{document}&#10;&#10;\begin{align*}&#10;\mathcal{A}(D_\gamma\to P_\alpha P_\beta)&amp; =  \langle P_\alpha P_\beta |\mathcal{H}_{\rm eff}| D_\gamma\rangle \nonumber\\&#10;&amp;=\sum_p \sum_{\rm Per.}\,\langle P^{m}_{n} P_s^r |O_{jk}^{(p)l} |D^{i}\rangle \times (D_\gamma)_i (H^{(p)})^{jk}_{l}(P_\alpha)_{m}^{n}(P_\beta)_{r}^{s}\rangle\\&amp; =\sum_\omega X^{(p)}_{\omega}(C^{(p)}_\omega)_{\alpha\beta\gamma}&#10;\end{align*}&#10;&#10;&#10;\end{document}" title="IguanaTex Bitmap Display">
            <a:extLst>
              <a:ext uri="{FF2B5EF4-FFF2-40B4-BE49-F238E27FC236}">
                <a16:creationId xmlns:a16="http://schemas.microsoft.com/office/drawing/2014/main" id="{20365B02-94D1-F332-1BE0-4BC67EDF836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0244" y="1621774"/>
            <a:ext cx="7991246" cy="165811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7272F48-71B9-A63C-F3B8-0CA1DF7E8CC6}"/>
              </a:ext>
            </a:extLst>
          </p:cNvPr>
          <p:cNvSpPr txBox="1"/>
          <p:nvPr/>
        </p:nvSpPr>
        <p:spPr>
          <a:xfrm>
            <a:off x="6591379" y="1472365"/>
            <a:ext cx="2313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SU(N) invariant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0C20E2D-8061-EC51-13A6-3D203120AA72}"/>
              </a:ext>
            </a:extLst>
          </p:cNvPr>
          <p:cNvSpPr txBox="1"/>
          <p:nvPr/>
        </p:nvSpPr>
        <p:spPr>
          <a:xfrm>
            <a:off x="789069" y="3604595"/>
            <a:ext cx="3436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matrix element, mode-independent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5C9233B-52EF-EFFB-1E5B-8EEBE5C04BAA}"/>
              </a:ext>
            </a:extLst>
          </p:cNvPr>
          <p:cNvSpPr txBox="1"/>
          <p:nvPr/>
        </p:nvSpPr>
        <p:spPr>
          <a:xfrm>
            <a:off x="457779" y="4589995"/>
            <a:ext cx="3767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Wigner-Eckart theorem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86536828-CE9D-E28C-8A8C-28408E425A79}"/>
              </a:ext>
            </a:extLst>
          </p:cNvPr>
          <p:cNvCxnSpPr>
            <a:cxnSpLocks/>
          </p:cNvCxnSpPr>
          <p:nvPr/>
        </p:nvCxnSpPr>
        <p:spPr>
          <a:xfrm>
            <a:off x="4568334" y="2938558"/>
            <a:ext cx="809471" cy="19463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638C51F-23B9-480E-74E0-5728E5CDED58}"/>
              </a:ext>
            </a:extLst>
          </p:cNvPr>
          <p:cNvCxnSpPr>
            <a:cxnSpLocks/>
          </p:cNvCxnSpPr>
          <p:nvPr/>
        </p:nvCxnSpPr>
        <p:spPr>
          <a:xfrm flipH="1">
            <a:off x="2423604" y="3167594"/>
            <a:ext cx="640351" cy="39241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\documentclass{article}&#10;\usepackage{amsmath}&#10;\pagestyle{empty}&#10;\begin{document}&#10;&#10;$\langle jm|T_q^{(k)}|j^\prime m^\prime \rangle = \langle j^\prime m^\prime k q|j m \rangle\langle j|T^{(k)}|j^\prime \rangle$&#10;&#10;&#10;\end{document}" title="IguanaTex Bitmap Display">
            <a:extLst>
              <a:ext uri="{FF2B5EF4-FFF2-40B4-BE49-F238E27FC236}">
                <a16:creationId xmlns:a16="http://schemas.microsoft.com/office/drawing/2014/main" id="{9F95A951-EF6D-E236-E2A1-5FBBEC61798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48943" y="5211643"/>
            <a:ext cx="4373880" cy="33070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8FC4D393-A153-157A-7B47-5E37C76B9BA5}"/>
              </a:ext>
            </a:extLst>
          </p:cNvPr>
          <p:cNvSpPr/>
          <p:nvPr/>
        </p:nvSpPr>
        <p:spPr>
          <a:xfrm>
            <a:off x="349883" y="4540705"/>
            <a:ext cx="4572000" cy="11302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 descr="\documentclass{article}&#10;\usepackage{amsmath}&#10;\pagestyle{empty}&#10;\begin{document}&#10;&#10;$ T:\quad \langle P_{i}^j P_k^l |O_{jl}^{(0)k} |D^{i}\rangle$&#10;&#10;&#10;\end{document}" title="IguanaTex Bitmap Display">
            <a:extLst>
              <a:ext uri="{FF2B5EF4-FFF2-40B4-BE49-F238E27FC236}">
                <a16:creationId xmlns:a16="http://schemas.microsoft.com/office/drawing/2014/main" id="{1405648C-62C5-8D85-180E-BC968392C8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993758" y="6024312"/>
            <a:ext cx="2427732" cy="37795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311C8774-2974-F6B8-4909-5A563016CE8A}"/>
              </a:ext>
            </a:extLst>
          </p:cNvPr>
          <p:cNvSpPr txBox="1"/>
          <p:nvPr/>
        </p:nvSpPr>
        <p:spPr>
          <a:xfrm>
            <a:off x="421373" y="5982456"/>
            <a:ext cx="5171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Index-contraction         Quark flowing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箭头: 左右 22">
            <a:extLst>
              <a:ext uri="{FF2B5EF4-FFF2-40B4-BE49-F238E27FC236}">
                <a16:creationId xmlns:a16="http://schemas.microsoft.com/office/drawing/2014/main" id="{EC036166-0115-E5B2-9A85-F994B0167E20}"/>
              </a:ext>
            </a:extLst>
          </p:cNvPr>
          <p:cNvSpPr/>
          <p:nvPr/>
        </p:nvSpPr>
        <p:spPr>
          <a:xfrm>
            <a:off x="3063955" y="6166267"/>
            <a:ext cx="433847" cy="12860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4" name="图片 23" descr="图示&#10;&#10;描述已自动生成">
            <a:extLst>
              <a:ext uri="{FF2B5EF4-FFF2-40B4-BE49-F238E27FC236}">
                <a16:creationId xmlns:a16="http://schemas.microsoft.com/office/drawing/2014/main" id="{B83C4AAB-B603-9196-5025-DA30DA1567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0352" y="3679343"/>
            <a:ext cx="2986666" cy="217212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102FDA7B-4002-C9FE-9E07-E4935FF106B6}"/>
              </a:ext>
            </a:extLst>
          </p:cNvPr>
          <p:cNvSpPr txBox="1"/>
          <p:nvPr/>
        </p:nvSpPr>
        <p:spPr>
          <a:xfrm>
            <a:off x="5475732" y="2721114"/>
            <a:ext cx="3638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Clebsch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-Gordan coefficient, mode-dependent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C0BC3AE-32D0-F71C-BBC2-64C65504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F09A719-0C4D-2D4E-21D3-002BD8E8DE03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210760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38760" y="843915"/>
            <a:ext cx="4138687" cy="686435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Topologies in D     PP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46850" y="64451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7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" name="图片 6" descr="\documentclass{article}&#10;\usepackage{amsmath}&#10;\pagestyle{empty}&#10;\begin{document}&#10;&#10;\begin{align*}&#10; \mathcal{A}^{\rm TDA}_{D_\gamma \to P_\alpha P_\beta}&amp;=  T  (D_\gamma)_i  (H)^{lj}_k(P_\alpha)^{i}_j  (P_\beta)^k_l + C (D_\gamma)_i  (H)^{jl}_k  (P_\alpha)^{i}_j(P_\beta)^k_l\\&amp; +E  (D_\gamma)_i  (H)^{il}_j (P_\alpha)^j_k (P_\beta)^{k}_l + A  (D_\gamma)_i (H)^{li}_j   (P_\alpha)^j_k (P_\beta)^{k}_l +\\&amp;T^{ES} (D_\gamma)_i   (H)^{ij}_{l}   (P_\alpha)^{l}_j    (P_\beta)^k_k+T^{AS} (D_\gamma)_i  (H)^{ji}_{l}  (P_\alpha)^{l}_j  (P_\beta)^k_k \nonumber\\&amp; +T^{LP} (D_\gamma)_i (H)^{kl}_{l}(P_\alpha)^{i}_j   (P_\beta)^j_k + T^{LC} (D_\gamma)_i  (H)^{jl}_{l} (P_\alpha)^{i}_j    (P_\beta)^k_k   \nonumber\\&amp; + T^{LA} (D_\gamma)_i  (H)^{il}_{l}  (P_\alpha)^j_k (P_\beta)^{k}_j + T^{LS} (D_\gamma)_i   (H)^{il}_{l} (P_\alpha)^{j}_j (P_\beta)^k_k \nonumber\\&amp;  +T^{QP}(D_\gamma)_i(H)^{lk}_{l}  (P_\alpha)^{i}_j   (P_\beta)^j_k  + T^{QC} (D_\gamma)_i   (H)^{lj}_{l}  (P_\alpha)^i_j (P_\beta)_{k}^{k}   \nonumber\\&#10;&amp; + T^{QA} (D_\gamma)_i  (H)^{li}_{l}  (P_\alpha)^j_k (P_\beta)^{k}_j + T^{QS} (D_\gamma)_i (H)^{li}_{l}  (P_\alpha)_j^j (P_\beta)_{k}^{k} + \alpha \leftrightarrow \beta&#10;\end{align*}&#10;&#10;&#10;\end{document}" title="IguanaTex Bitmap Display">
            <a:extLst>
              <a:ext uri="{FF2B5EF4-FFF2-40B4-BE49-F238E27FC236}">
                <a16:creationId xmlns:a16="http://schemas.microsoft.com/office/drawing/2014/main" id="{2387AA14-F3D8-35E6-129F-A4AD2D8C3B9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1292" y="1924812"/>
            <a:ext cx="8694420" cy="3008376"/>
          </a:xfrm>
          <a:prstGeom prst="rect">
            <a:avLst/>
          </a:prstGeom>
        </p:spPr>
      </p:pic>
      <p:pic>
        <p:nvPicPr>
          <p:cNvPr id="8" name="图片 7" descr="\documentclass{article}&#10;\usepackage{amsmath}&#10;\pagestyle{empty}&#10;\begin{document}&#10;&#10;&#10;$2\times 10+1\times 4 = 24 = 4!$&#10;&#10;\end{document}" title="IguanaTex Bitmap Display">
            <a:extLst>
              <a:ext uri="{FF2B5EF4-FFF2-40B4-BE49-F238E27FC236}">
                <a16:creationId xmlns:a16="http://schemas.microsoft.com/office/drawing/2014/main" id="{4947D1A2-4E42-D8F0-F597-AE11E640FEA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24809" y="5888227"/>
            <a:ext cx="2650236" cy="20269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E2F04F7-6F99-D8AA-F4F1-1CC3559AD42E}"/>
              </a:ext>
            </a:extLst>
          </p:cNvPr>
          <p:cNvSpPr txBox="1"/>
          <p:nvPr/>
        </p:nvSpPr>
        <p:spPr>
          <a:xfrm>
            <a:off x="823166" y="5758740"/>
            <a:ext cx="2273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F14B963A-8702-6C18-9F64-8D5E04635B01}"/>
              </a:ext>
            </a:extLst>
          </p:cNvPr>
          <p:cNvSpPr/>
          <p:nvPr/>
        </p:nvSpPr>
        <p:spPr>
          <a:xfrm>
            <a:off x="3096894" y="1082793"/>
            <a:ext cx="327915" cy="175470"/>
          </a:xfrm>
          <a:prstGeom prst="rightArrow">
            <a:avLst>
              <a:gd name="adj1" fmla="val 50000"/>
              <a:gd name="adj2" fmla="val 3764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2ADA1-07DE-F4DA-8AC5-150DFC16E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E52BABA-392D-BC78-97DA-B9C5B26485C0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1294901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646850" y="64451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8</a:t>
            </a:r>
            <a:endParaRPr lang="zh-CN" altLang="en-US" sz="1600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0" y="76708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文本占位符 1">
            <a:extLst>
              <a:ext uri="{FF2B5EF4-FFF2-40B4-BE49-F238E27FC236}">
                <a16:creationId xmlns:a16="http://schemas.microsoft.com/office/drawing/2014/main" id="{7578254A-E131-9BA7-F785-065529EA9CBD}"/>
              </a:ext>
            </a:extLst>
          </p:cNvPr>
          <p:cNvSpPr txBox="1">
            <a:spLocks/>
          </p:cNvSpPr>
          <p:nvPr/>
        </p:nvSpPr>
        <p:spPr>
          <a:xfrm>
            <a:off x="238760" y="843915"/>
            <a:ext cx="4138687" cy="686435"/>
          </a:xfrm>
          <a:prstGeom prst="rect">
            <a:avLst/>
          </a:prstGeom>
          <a:ln w="12700" cmpd="sng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Topologies in D     PP</a:t>
            </a:r>
            <a:endParaRPr lang="en-US" altLang="zh-CN" sz="3200" dirty="0">
              <a:ln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华文中宋" panose="02010600040101010101" pitchFamily="2" charset="-122"/>
              <a:cs typeface="Times New Roman" panose="02020603050405020304" charset="0"/>
            </a:endParaRP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5691A8A9-BC16-20CC-3C3A-F1065D68661F}"/>
              </a:ext>
            </a:extLst>
          </p:cNvPr>
          <p:cNvSpPr/>
          <p:nvPr/>
        </p:nvSpPr>
        <p:spPr>
          <a:xfrm>
            <a:off x="3096894" y="1082793"/>
            <a:ext cx="327915" cy="175470"/>
          </a:xfrm>
          <a:prstGeom prst="rightArrow">
            <a:avLst>
              <a:gd name="adj1" fmla="val 50000"/>
              <a:gd name="adj2" fmla="val 3764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 descr="图示&#10;&#10;描述已自动生成">
            <a:extLst>
              <a:ext uri="{FF2B5EF4-FFF2-40B4-BE49-F238E27FC236}">
                <a16:creationId xmlns:a16="http://schemas.microsoft.com/office/drawing/2014/main" id="{CCD8A6E8-3073-7ABD-F133-831F2C688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03" y="1607184"/>
            <a:ext cx="6982419" cy="505016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07E6A8C-4A67-A5E3-3454-6D204A6C19E6}"/>
              </a:ext>
            </a:extLst>
          </p:cNvPr>
          <p:cNvSpPr txBox="1"/>
          <p:nvPr/>
        </p:nvSpPr>
        <p:spPr>
          <a:xfrm>
            <a:off x="4679969" y="5798858"/>
            <a:ext cx="3966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Wang, C. P. Jia and F. S. Yu, JHEP 09, 126 (2021).</a:t>
            </a:r>
            <a:endParaRPr lang="zh-CN" altLang="en-US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0DF1D-6190-F374-6ED6-8A9FC43DA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0499F0-3BDC-38BF-A8F9-E7A31000489F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2867378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1720" y="1002554"/>
            <a:ext cx="289261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C</a:t>
            </a:r>
            <a:r>
              <a:rPr lang="en-US" altLang="zh-CN" sz="4400" b="1" i="0" dirty="0">
                <a:solidFill>
                  <a:srgbClr val="0070C0"/>
                </a:solidFill>
                <a:effectLst/>
                <a:latin typeface="Times New Roman" panose="02020603050405020304" charset="0"/>
                <a:ea typeface="华文中宋" panose="02010600040101010101" pitchFamily="2" charset="-122"/>
                <a:cs typeface="Times New Roman" panose="02020603050405020304" charset="0"/>
              </a:rPr>
              <a:t>ontents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0" y="746760"/>
            <a:ext cx="9015095" cy="0"/>
          </a:xfrm>
          <a:prstGeom prst="line">
            <a:avLst/>
          </a:prstGeom>
          <a:ln w="69850" cmpd="dbl">
            <a:solidFill>
              <a:srgbClr val="3362A9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" name="组合 2"/>
          <p:cNvGrpSpPr/>
          <p:nvPr/>
        </p:nvGrpSpPr>
        <p:grpSpPr bwMode="auto">
          <a:xfrm>
            <a:off x="1380490" y="2075701"/>
            <a:ext cx="5400000" cy="771525"/>
            <a:chOff x="0" y="-11584"/>
            <a:chExt cx="4354360" cy="869947"/>
          </a:xfrm>
        </p:grpSpPr>
        <p:sp>
          <p:nvSpPr>
            <p:cNvPr id="8" name="TextBox 16"/>
            <p:cNvSpPr>
              <a:spLocks noChangeArrowheads="1"/>
            </p:cNvSpPr>
            <p:nvPr/>
          </p:nvSpPr>
          <p:spPr bwMode="auto">
            <a:xfrm>
              <a:off x="312879" y="-128"/>
              <a:ext cx="4041481" cy="858491"/>
            </a:xfrm>
            <a:prstGeom prst="roundRect">
              <a:avLst>
                <a:gd name="adj" fmla="val 8176"/>
              </a:avLst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sz="32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Topology in tensor form</a:t>
              </a:r>
              <a:endPara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1" name="椭圆 17"/>
            <p:cNvSpPr>
              <a:spLocks noChangeArrowheads="1"/>
            </p:cNvSpPr>
            <p:nvPr/>
          </p:nvSpPr>
          <p:spPr bwMode="auto">
            <a:xfrm>
              <a:off x="0" y="-11584"/>
              <a:ext cx="639288" cy="862915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Times New Roman" panose="02020603050405020304" charset="0"/>
                  <a:ea typeface="Arial Unicode MS" pitchFamily="34" charset="-122"/>
                  <a:cs typeface="Times New Roman" panose="02020603050405020304" charset="0"/>
                  <a:sym typeface="Arial Unicode MS" pitchFamily="34" charset="-122"/>
                </a:rPr>
                <a:t>1</a:t>
              </a:r>
            </a:p>
          </p:txBody>
        </p:sp>
      </p:grpSp>
      <p:grpSp>
        <p:nvGrpSpPr>
          <p:cNvPr id="12" name="组合 2"/>
          <p:cNvGrpSpPr/>
          <p:nvPr/>
        </p:nvGrpSpPr>
        <p:grpSpPr bwMode="auto">
          <a:xfrm>
            <a:off x="1874551" y="3160763"/>
            <a:ext cx="6026126" cy="766800"/>
            <a:chOff x="167754" y="-19878"/>
            <a:chExt cx="2778979" cy="859812"/>
          </a:xfrm>
        </p:grpSpPr>
        <p:sp>
          <p:nvSpPr>
            <p:cNvPr id="13" name="TextBox 16"/>
            <p:cNvSpPr>
              <a:spLocks noChangeArrowheads="1"/>
            </p:cNvSpPr>
            <p:nvPr/>
          </p:nvSpPr>
          <p:spPr bwMode="auto">
            <a:xfrm>
              <a:off x="407273" y="3590"/>
              <a:ext cx="2539460" cy="808148"/>
            </a:xfrm>
            <a:prstGeom prst="roundRect">
              <a:avLst>
                <a:gd name="adj" fmla="val 8176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Linear correlation of topologies</a:t>
              </a:r>
            </a:p>
          </p:txBody>
        </p:sp>
        <p:sp>
          <p:nvSpPr>
            <p:cNvPr id="14" name="椭圆 17"/>
            <p:cNvSpPr>
              <a:spLocks noChangeArrowheads="1"/>
            </p:cNvSpPr>
            <p:nvPr/>
          </p:nvSpPr>
          <p:spPr bwMode="auto">
            <a:xfrm>
              <a:off x="167754" y="-19878"/>
              <a:ext cx="373091" cy="85981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Arial Unicode MS" pitchFamily="34" charset="-122"/>
                  <a:ea typeface="Arial Unicode MS" pitchFamily="34" charset="-122"/>
                  <a:sym typeface="Arial Unicode MS" pitchFamily="34" charset="-122"/>
                </a:rPr>
                <a:t>2</a:t>
              </a:r>
              <a:endParaRPr lang="zh-CN" altLang="en-US" sz="2100" b="1" dirty="0">
                <a:latin typeface="Arial Unicode MS" pitchFamily="34" charset="-122"/>
                <a:ea typeface="Arial Unicode MS" pitchFamily="34" charset="-122"/>
                <a:sym typeface="Arial Unicode MS" pitchFamily="34" charset="-122"/>
              </a:endParaRPr>
            </a:p>
          </p:txBody>
        </p:sp>
      </p:grpSp>
      <p:grpSp>
        <p:nvGrpSpPr>
          <p:cNvPr id="15" name="组合 2"/>
          <p:cNvGrpSpPr/>
          <p:nvPr/>
        </p:nvGrpSpPr>
        <p:grpSpPr bwMode="auto">
          <a:xfrm>
            <a:off x="2752725" y="4226560"/>
            <a:ext cx="5400000" cy="766800"/>
            <a:chOff x="0" y="0"/>
            <a:chExt cx="4122613" cy="858109"/>
          </a:xfrm>
        </p:grpSpPr>
        <p:sp>
          <p:nvSpPr>
            <p:cNvPr id="16" name="TextBox 16"/>
            <p:cNvSpPr>
              <a:spLocks noChangeArrowheads="1"/>
            </p:cNvSpPr>
            <p:nvPr/>
          </p:nvSpPr>
          <p:spPr bwMode="auto">
            <a:xfrm>
              <a:off x="312521" y="0"/>
              <a:ext cx="3810092" cy="837147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Generating flavor sum rule</a:t>
              </a:r>
              <a:endParaRPr lang="zh-CN" altLang="en-US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17" name="椭圆 17"/>
            <p:cNvSpPr>
              <a:spLocks noChangeArrowheads="1"/>
            </p:cNvSpPr>
            <p:nvPr/>
          </p:nvSpPr>
          <p:spPr bwMode="auto">
            <a:xfrm>
              <a:off x="0" y="7179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Arial Unicode MS" pitchFamily="34" charset="-122"/>
                  <a:ea typeface="Arial Unicode MS" pitchFamily="34" charset="-122"/>
                  <a:sym typeface="Arial Unicode MS" pitchFamily="34" charset="-122"/>
                </a:rPr>
                <a:t>3</a:t>
              </a:r>
              <a:endParaRPr lang="zh-CN" altLang="en-US" sz="2100" b="1" dirty="0">
                <a:latin typeface="Arial Unicode MS" pitchFamily="34" charset="-122"/>
                <a:ea typeface="Arial Unicode MS" pitchFamily="34" charset="-122"/>
                <a:sym typeface="Arial Unicode MS" pitchFamily="34" charset="-122"/>
              </a:endParaRPr>
            </a:p>
          </p:txBody>
        </p:sp>
      </p:grpSp>
      <p:grpSp>
        <p:nvGrpSpPr>
          <p:cNvPr id="18" name="组合 2"/>
          <p:cNvGrpSpPr/>
          <p:nvPr/>
        </p:nvGrpSpPr>
        <p:grpSpPr bwMode="auto">
          <a:xfrm>
            <a:off x="3297323" y="5298772"/>
            <a:ext cx="5630738" cy="775125"/>
            <a:chOff x="-32515" y="114525"/>
            <a:chExt cx="4176100" cy="860168"/>
          </a:xfrm>
        </p:grpSpPr>
        <p:sp>
          <p:nvSpPr>
            <p:cNvPr id="19" name="TextBox 16"/>
            <p:cNvSpPr>
              <a:spLocks noChangeArrowheads="1"/>
            </p:cNvSpPr>
            <p:nvPr/>
          </p:nvSpPr>
          <p:spPr bwMode="auto">
            <a:xfrm>
              <a:off x="355113" y="143183"/>
              <a:ext cx="3788472" cy="831510"/>
            </a:xfrm>
            <a:prstGeom prst="roundRect">
              <a:avLst>
                <a:gd name="adj" fmla="val 8176"/>
              </a:avLst>
            </a:prstGeom>
            <a:noFill/>
            <a:ln w="19050" cmpd="sng">
              <a:solidFill>
                <a:srgbClr val="A5A5A5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</a:t>
              </a:r>
              <a:r>
                <a:rPr lang="en-US" altLang="zh-CN" sz="2800" b="1" dirty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From topology to </a:t>
              </a:r>
              <a:r>
                <a:rPr lang="en-US" altLang="zh-CN" sz="2800" b="1" dirty="0" err="1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微软雅黑" panose="020B0503020204020204" pitchFamily="34" charset="-122"/>
                </a:rPr>
                <a:t>rescattering</a:t>
              </a:r>
              <a:endParaRPr lang="en-US" altLang="zh-CN" sz="28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endParaRPr>
            </a:p>
          </p:txBody>
        </p:sp>
        <p:sp>
          <p:nvSpPr>
            <p:cNvPr id="20" name="椭圆 17"/>
            <p:cNvSpPr>
              <a:spLocks noChangeArrowheads="1"/>
            </p:cNvSpPr>
            <p:nvPr/>
          </p:nvSpPr>
          <p:spPr bwMode="auto">
            <a:xfrm>
              <a:off x="-32515" y="114525"/>
              <a:ext cx="617655" cy="85093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rgbClr val="A5A5A5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100" b="1" dirty="0">
                  <a:latin typeface="Arial Unicode MS" pitchFamily="34" charset="-122"/>
                  <a:ea typeface="Arial Unicode MS" pitchFamily="34" charset="-122"/>
                  <a:sym typeface="Arial Unicode MS" pitchFamily="34" charset="-122"/>
                </a:rPr>
                <a:t>4</a:t>
              </a:r>
              <a:endParaRPr lang="zh-CN" altLang="en-US" sz="2100" b="1" dirty="0">
                <a:latin typeface="Arial Unicode MS" pitchFamily="34" charset="-122"/>
                <a:ea typeface="Arial Unicode MS" pitchFamily="34" charset="-122"/>
                <a:sym typeface="Arial Unicode MS" pitchFamily="34" charset="-122"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3020BCEF-D219-1357-6B42-2869E9F8B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720" y="90374"/>
            <a:ext cx="555477" cy="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84C51EF-7E00-8302-7000-A175FCE26ACE}"/>
              </a:ext>
            </a:extLst>
          </p:cNvPr>
          <p:cNvSpPr txBox="1"/>
          <p:nvPr/>
        </p:nvSpPr>
        <p:spPr>
          <a:xfrm>
            <a:off x="813732" y="210195"/>
            <a:ext cx="4314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第二届桂子山粒子物理前沿研究论坛</a:t>
            </a:r>
          </a:p>
        </p:txBody>
      </p:sp>
    </p:spTree>
    <p:extLst>
      <p:ext uri="{BB962C8B-B14F-4D97-AF65-F5344CB8AC3E}">
        <p14:creationId xmlns:p14="http://schemas.microsoft.com/office/powerpoint/2010/main" val="39881543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.5"/>
  <p:tag name="ORIGINALWIDTH" val="4829.25"/>
  <p:tag name="LATEXADDIN" val="\documentclass{article}&#10;\usepackage{amsmath}&#10;\pagestyle{empty}&#10;\begin{document}&#10;&#10; \begin{equation*}&#10; \mathcal H_{\rm eff}={G_F\over \sqrt 2}&#10; \left[\sum_{q=d,s}V_{cq}^*V_{uq}\left(\sum_{q=1}^2C_i(\mu)O_i(\mu)\right)&#10; -V_{cb}^*V_{ub}\left(\sum_{i=3}^6C_i(\mu)O_i(\mu)+C_{8g}(\mu)O_{8g}(\mu)\right)\right]&#10; \end{equation*}&#10;&#10;&#10;\end{document}"/>
  <p:tag name="IGUANATEXSIZE" val="20"/>
  <p:tag name="IGUANATEXCURSOR" val="303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5"/>
  <p:tag name="ORIGINALWIDTH" val="1304.25"/>
  <p:tag name="LATEXADDIN" val="\documentclass{article}&#10;\usepackage{amsmath}&#10;\pagestyle{empty}&#10;\begin{document}&#10;&#10;&#10;$2\times 10+1\times 4 = 24 = 4!$&#10;&#10;\end{document}"/>
  <p:tag name="IGUANATEXSIZE" val="20"/>
  <p:tag name="IGUANATEXCURSOR" val="113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5.75"/>
  <p:tag name="ORIGINALWIDTH" val="3933"/>
  <p:tag name="OUTPUTTYPE" val="PNG"/>
  <p:tag name="IGUANATEXVERSION" val="160"/>
  <p:tag name="LATEXADDIN" val="\documentclass{article}&#10;\usepackage{amsmath}&#10;\pagestyle{empty}&#10;\begin{document}&#10;&#10;\begin{align*}&#10;{ SumI_-^2}\,[\Xi^0_c, \pi^+,\Sigma^+]&amp;=-\sqrt{2}\,{ SumI_-}\,[\Xi^0_c, \pi^+,\Sigma^0]-\sqrt{2}\,{ SumI_-}\,[\Xi^0_c, \pi^0,\Sigma^+]\\&amp;~~~~~~-{ SumI_-}\,[\Xi^+_c, \pi^+,\Sigma^+]\nonumber\\&amp;=2\,\big[\, 2\,\mathcal{A}( \Xi^0_c\to\pi^0\Sigma^0)-\mathcal{A}(\Xi^0_c\to\pi^-\Sigma^+)&#10;\\&amp;~~~~~-\mathcal{A}(\Xi^0_c\to\pi^+\Sigma^-)&#10;+\sqrt{2}\,\big(\mathcal{A}(\Xi^+_c\to\pi^0\Sigma^+)\\&amp;~~~~~~~~+&#10;\mathcal{A}(\Xi^+_c\to\pi^+\Sigma^0)\big)\big]=0&#10;\end{align*}&#10;&#10;&#10;\end{document}"/>
  <p:tag name="IGUANATEXSIZE" val="20"/>
  <p:tag name="IGUANATEXCURSOR" val="537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"/>
  <p:tag name="ORIGINALWIDTH" val="660"/>
  <p:tag name="OUTPUTTYPE" val="PNG"/>
  <p:tag name="IGUANATEXVERSION" val="160"/>
  <p:tag name="LATEXADDIN" val="\documentclass{article}&#10;\usepackage{amsmath}&#10;\pagestyle{empty}&#10;\begin{document}&#10;&#10;$[I_-]_{M_8,\mathcal{B}_8,\mathcal{B}_{c\overline 3}}$&#10;&#10;&#10;\end{document}"/>
  <p:tag name="IGUANATEXSIZE" val="20"/>
  <p:tag name="IGUANATEXCURSOR" val="134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"/>
  <p:tag name="ORIGINALWIDTH" val="632.25"/>
  <p:tag name="OUTPUTTYPE" val="PNG"/>
  <p:tag name="IGUANATEXVERSION" val="160"/>
  <p:tag name="LATEXADDIN" val="\documentclass{article}&#10;\usepackage{amsmath}&#10;\pagestyle{empty}&#10;\begin{document}&#10;&#10;$[I_-]_{X_{1},X_2,X_3}$&#10;&#10;&#10;\end{document}"/>
  <p:tag name="IGUANATEXSIZE" val="20"/>
  <p:tag name="IGUANATEXCURSOR" val="102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5"/>
  <p:tag name="ORIGINALWIDTH" val="179.25"/>
  <p:tag name="LATEXADDIN" val="\documentclass{article}&#10;\usepackage{amsmath}&#10;\pagestyle{empty}&#10;\begin{document}&#10;&#10;$[I_-]$&#10;&#10;&#10;\end{document}"/>
  <p:tag name="IGUANATEXSIZE" val="20"/>
  <p:tag name="IGUANATEXCURSOR" val="87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5"/>
  <p:tag name="ORIGINALWIDTH" val="498"/>
  <p:tag name="LATEXADDIN" val="\documentclass{article}&#10;\usepackage{amsmath}&#10;\pagestyle{empty}&#10;\begin{document}&#10;&#10;$[V_-]/[U_-]$&#10;&#10;&#10;\end{document}"/>
  <p:tag name="IGUANATEXSIZE" val="20"/>
  <p:tag name="IGUANATEXCURSOR" val="92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9.75"/>
  <p:tag name="ORIGINALWIDTH" val="3922.5"/>
  <p:tag name="LATEXADDIN" val="\documentclass{article}&#10;\usepackage{amsmath}&#10;\pagestyle{empty}&#10;\begin{document}&#10;&#10;\begin{align*}&#10;L(C)_1[i,j,k,l]\,\,&amp;=\,\, D_qH^{pm}_nP^n_pP^q_m\,\cdot\,P^p_nV^n_iP^i_j\,\cdot\,P^m_qV^q_kP^k_l\,\cdot\,&#10;\delta_{jp}\delta_{lm}\delta_{kn}\,\cdot\,\delta_{iq}\\&#10;L(C)_2[i,j,k,l]\,\,&amp;=\,\, D_qH^{pm}_nP^n_pP^q_m\,\cdot\,P^p_nV^l_pP^k_l\,\cdot\,P^m_qV^j_mP^i_j\,\cdot\,&#10;\delta_{jp}\delta_{lm}\delta_{kn}\,\cdot\,\delta_{iq}&#10;\end{align*}&#10;&#10;&#10;\end{document}"/>
  <p:tag name="IGUANATEXSIZE" val="20"/>
  <p:tag name="IGUANATEXCURSOR" val="254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2"/>
  <p:tag name="ORIGINALWIDTH" val="1831.5"/>
  <p:tag name="LATEXADDIN" val="\documentclass{article}&#10;\usepackage{amsmath}&#10;\pagestyle{empty}&#10;\begin{document}&#10;&#10;\begin{align*}&#10; \mathcal{L}_{VPP} = \frac{i}{\sqrt{2}}g_{VPP}Tr[V^{\mu}[P,\partial_\mu P]].&#10;\end{align*}&#10;&#10;&#10;\end{document}"/>
  <p:tag name="IGUANATEXSIZE" val="20"/>
  <p:tag name="IGUANATEXCURSOR" val="184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3.5"/>
  <p:tag name="ORIGINALWIDTH" val="3450"/>
  <p:tag name="LATEXADDIN" val="\documentclass{article}&#10;\usepackage{amsmath}&#10;\pagestyle{empty}&#10;\begin{document}&#10;&#10;\begin{align*}&#10; \mathcal{L}_{VPP} = &amp; \frac{i}{\sqrt{2}}g_{VPP}[ ...+ (\frac{1}{\sqrt{2}}\rho^0+\frac{1}{\sqrt{2}}\omega)[\pi^+\partial_\mu\pi^-&#10; -\pi^-\partial_\mu\pi^+] +...\nonumber\\&#10; &amp; + (-\frac{1}{\sqrt{2}}\rho^0+\frac{1}{\sqrt{2}}\omega)[\pi^-\partial_\mu\pi^+&#10; -\pi^+\partial_\mu\pi^-] +... ]\, ,&#10;\end{align*}&#10;&#10;&#10;\end{document}"/>
  <p:tag name="IGUANATEXSIZE" val="20"/>
  <p:tag name="IGUANATEXCURSOR" val="397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.5"/>
  <p:tag name="ORIGINALWIDTH" val="3855"/>
  <p:tag name="LATEXADDIN" val="\documentclass{article}&#10;\usepackage{amsmath}&#10;\pagestyle{empty}&#10;\begin{document}&#10;&#10;\begin{align*}&#10;L(P)[i,j,k,l]\,\,&amp;=\,\, D_qH^{pm}_nP^n_pP^q_m\,\cdot\,P^p_nV^n_jP^j_k\,\cdot\,P^m_qV^j_mP^i_j\,\cdot\,&#10;\delta_{kp}\delta_{lm}\delta_{ln}\,\cdot\,\delta_{iq}&#10;\end{align*}&#10;&#10;&#10;\end{document}"/>
  <p:tag name="IGUANATEXSIZE" val="20"/>
  <p:tag name="IGUANATEXCURSOR" val="252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5"/>
  <p:tag name="ORIGINALWIDTH" val="401.25"/>
  <p:tag name="LATEXADDIN" val="\documentclass{article}&#10;\usepackage{amsmath}&#10;\pagestyle{empty}&#10;\begin{document}&#10;&#10;$\omega\pi\pi,\, ...$&#10;&#10;&#10;\end{document}"/>
  <p:tag name="IGUANATEXSIZE" val="24"/>
  <p:tag name="IGUANATEXCURSOR" val="97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"/>
  <p:tag name="ORIGINALWIDTH" val="160.5"/>
  <p:tag name="LATEXADDIN" val="\documentclass{article}&#10;\usepackage{amsmath}&#10;\pagestyle{empty}&#10;\begin{document}&#10;&#10;&#10;$\eta^{(\prime)}$&#10;&#10;\end{document}"/>
  <p:tag name="IGUANATEXSIZE" val="24"/>
  <p:tag name="IGUANATEXCURSOR" val="96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9.75"/>
  <p:tag name="ORIGINALWIDTH" val="3915"/>
  <p:tag name="LATEXADDIN" val="\documentclass{article}&#10;\usepackage{amsmath}&#10;\pagestyle{empty}&#10;\begin{document}&#10;&#10;\begin{align*}&#10;L(T)_1[i,j,k,l]\,\,&amp;=\,\, D_qH^{pm}_nP^n_pP^q_m\,\cdot\,P^p_nV^n_kP^k_l\,\cdot\,P^m_qV^q_iP^i_j\,\cdot\,&#10;\delta_{lp}\delta_{jm}\delta_{kn}\,\cdot\,\delta_{iq}\\&#10;L(T)_2[i,j,k,l]\,\,&amp;=\,\, D_qH^{pm}_nP^n_pP^q_m\,\cdot\,P^p_nV^l_pP^k_l\,\cdot\,P^m_qV^q_iP^i_j\,\cdot\,&#10;\delta_{lp}\delta_{jm}\delta_{kn}\,\cdot\,\delta_{iq}&#10;\end{align*}&#10;&#10;&#10;\end{document}"/>
  <p:tag name="IGUANATEXSIZE" val="20"/>
  <p:tag name="IGUANATEXCURSOR" val="254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9.75"/>
  <p:tag name="ORIGINALWIDTH" val="3926.25"/>
  <p:tag name="LATEXADDIN" val="\documentclass{article}&#10;\usepackage{amsmath}&#10;\pagestyle{empty}&#10;\begin{document}&#10;&#10;&#10;\begin{align*}&#10;L(T)_3[i,j,k,l]\,\,&amp;=\,\, D_qH^{pm}_nP^n_pP^q_m\,\cdot\,P^p_nV^n_kP^k_l\,\cdot\,P^m_qV^j_mP^i_j\,\cdot\,&#10;\delta_{lp}\delta_{jm}\delta_{kn}\,\cdot\,\delta_{iq}\\&#10;L(T)_4[i,j,k,l]\,\,&amp;=\,\, D_qH^{pm}_nP^n_pP^q_m\,\cdot\,P^p_nV^l_pP^k_l\,\cdot\,P^m_qV^j_mP^i_j\,\cdot\,&#10;\delta_{lp}\delta_{jm}\delta_{kn}\,\cdot\,\delta_{iq}&#10;\end{align*}&#10;&#10;\end{document}"/>
  <p:tag name="IGUANATEXSIZE" val="20"/>
  <p:tag name="IGUANATEXCURSOR" val="416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5"/>
  <p:tag name="ORIGINALWIDTH" val="652.5"/>
  <p:tag name="LATEXADDIN" val="\documentclass{article}&#10;\usepackage{amsmath}&#10;\pagestyle{empty}&#10;\begin{document}&#10;&#10;$i=u$, $k=d$&#10;&#10;&#10;\end{document}"/>
  <p:tag name="IGUANATEXSIZE" val="20"/>
  <p:tag name="IGUANATEXCURSOR" val="93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5"/>
  <p:tag name="ORIGINALWIDTH" val="594.75"/>
  <p:tag name="LATEXADDIN" val="\documentclass{article}&#10;\usepackage{amsmath}&#10;\pagestyle{empty}&#10;\begin{document}&#10;&#10;$\rho^0/2-\omega/2$&#10;&#10;&#10;\end{document}"/>
  <p:tag name="IGUANATEXSIZE" val="20"/>
  <p:tag name="IGUANATEXCURSOR" val="91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5"/>
  <p:tag name="ORIGINALWIDTH" val="1282.5"/>
  <p:tag name="LATEXADDIN" val="\documentclass{article}&#10;\usepackage{amsmath}&#10;\pagestyle{empty}&#10;\begin{document}&#10;&#10;$u\overline u =  |\rho^0\rangle/\sqrt 2+  |\omega\rangle/\sqrt 2$&#10;&#10;&#10;\end{document}"/>
  <p:tag name="IGUANATEXSIZE" val="20"/>
  <p:tag name="IGUANATEXCURSOR" val="146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5"/>
  <p:tag name="ORIGINALWIDTH" val="1365"/>
  <p:tag name="LATEXADDIN" val="\documentclass{article}&#10;\usepackage{amsmath}&#10;\pagestyle{empty}&#10;\begin{document}&#10;&#10;&#10;$d\overline d =  -|\rho^0\rangle/\sqrt 2+  |\omega\rangle/\sqrt 2$&#10;&#10;\end{document}"/>
  <p:tag name="IGUANATEXSIZE" val="20"/>
  <p:tag name="IGUANATEXCURSOR" val="148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5"/>
  <p:tag name="ORIGINALWIDTH" val="91.5"/>
  <p:tag name="LATEXADDIN" val="\documentclass{article}&#10;\usepackage{amsmath}&#10;\pagestyle{empty}&#10;\begin{document}&#10;&#10;$E$&#10;&#10;&#10;\end{document}"/>
  <p:tag name="IGUANATEXSIZE" val="24"/>
  <p:tag name="IGUANATEXCURSOR" val="83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"/>
  <p:tag name="ORIGINALWIDTH" val="85.5"/>
  <p:tag name="LATEXADDIN" val="\documentclass{article}&#10;\usepackage{amsmath}&#10;\pagestyle{empty}&#10;\begin{document}&#10;&#10;$T$&#10;&#10;&#10;\end{document}"/>
  <p:tag name="IGUANATEXSIZE" val="24"/>
  <p:tag name="IGUANATEXCURSOR" val="83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"/>
  <p:tag name="ORIGINALWIDTH" val="521.25"/>
  <p:tag name="LATEXADDIN" val="\documentclass{article}&#10;\usepackage{amsmath}&#10;\pagestyle{empty}&#10;\begin{document}&#10;&#10;$\beta+\gamma=0$&#10;&#10;&#10;\end{document}"/>
  <p:tag name="IGUANATEXSIZE" val="24"/>
  <p:tag name="IGUANATEXCURSOR" val="96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1.75"/>
  <p:tag name="ORIGINALWIDTH" val="4172.25"/>
  <p:tag name="LATEXADDIN" val="\documentclass{article}&#10;\usepackage{amsmath}&#10;\pagestyle{empty}&#10;\begin{document}&#10;&#10;\begin{align*}&#10;L(A)_1[i,j,k,l]\,\,&amp;=\,\, D_qH^{pm}_nP^n_pP^q_m\,\cdot\,P^p_nV^k_pP^j_k\,\cdot\,P^r_kV^l_rP^k_l\,\cdot\,&#10;\delta_{lp}\delta_{im}\delta_{jn}\,\cdot\,\delta_{iq}\,\cdot\,\delta_{kr}\\&#10;L(A)_2[i,j,k,l]\,\,&amp;=\,\, D_qH^{pm}_nP^n_pP^q_m\,\cdot\,P^p_nV^n_kP^k_l\,\cdot\,P^k_rV^r_jP^j_k\,\cdot\,&#10;\delta_{lp}\delta_{im}\delta_{jn}\,\cdot\,\delta_{iq}\,\cdot\,\delta_{kr}&#10;\end{align*}&#10;&#10;&#10;\end{document}"/>
  <p:tag name="IGUANATEXSIZE" val="20"/>
  <p:tag name="IGUANATEXCURSOR" val="467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8"/>
  <p:tag name="ORIGINALWIDTH" val="160.5"/>
  <p:tag name="LATEXADDIN" val="\documentclass{article}&#10;\usepackage{amsmath}&#10;\pagestyle{empty}&#10;\begin{document}&#10;&#10;&#10;$\eta^{(\prime)}$&#10;&#10;\end{document}"/>
  <p:tag name="IGUANATEXSIZE" val="24"/>
  <p:tag name="IGUANATEXCURSOR" val="96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1.75"/>
  <p:tag name="ORIGINALWIDTH" val="4164"/>
  <p:tag name="LATEXADDIN" val="\documentclass{article}&#10;\usepackage{amsmath}&#10;\pagestyle{empty}&#10;\begin{document}&#10;&#10;\begin{align*}&#10;L(A)_3[i,j,k,l]\,\,&amp;=\,\, D_qH^{pm}_nP^n_pP^q_m\,\cdot\,P^p_nV^k_pP^j_k\,\cdot\,P^l_rV^r_kP^k_l\,\cdot\,&#10;\delta_{lp}\delta_{im}\delta_{jn}\,\cdot\,\delta_{iq}\,\cdot\,\delta_{lr}\\&#10;L(A)_4[i,j,k,l]\,\,&amp;=\,\, D_qH^{pm}_nP^n_pP^q_m\,\cdot\,P^p_nV^n_kP^k_l\,\cdot\,P^r_jV^k_rP^j_k\,\cdot\,&#10;\delta_{lp}\delta_{im}\delta_{jn}\,\cdot\,\delta_{iq}\,\cdot\,\delta_{jr}&#10;\end{align*}&#10;&#10;&#10;\end{document}"/>
  <p:tag name="IGUANATEXSIZE" val="20"/>
  <p:tag name="IGUANATEXCURSOR" val="467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"/>
  <p:tag name="ORIGINALWIDTH" val="696"/>
  <p:tag name="LATEXADDIN" val="\documentclass{article}&#10;\usepackage{amsmath}&#10;\pagestyle{empty}&#10;\begin{document}&#10;&#10;$D^0\to K^-\pi^+$&#10;&#10;&#10;\end{document}"/>
  <p:tag name="IGUANATEXSIZE" val="20"/>
  <p:tag name="IGUANATEXCURSOR" val="98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25"/>
  <p:tag name="ORIGINALWIDTH" val="336"/>
  <p:tag name="LATEXADDIN" val="\documentclass{article}&#10;\usepackage{amsmath}&#10;\pagestyle{empty}&#10;\begin{document}&#10;&#10;&#10;$T+E$&#10;&#10;\end{document}"/>
  <p:tag name="IGUANATEXSIZE" val="20"/>
  <p:tag name="IGUANATEXCURSOR" val="87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75"/>
  <p:tag name="ORIGINALWIDTH" val="4305.75"/>
  <p:tag name="LATEXADDIN" val="\documentclass{article}&#10;\usepackage{amsmath}&#10;\pagestyle{empty}&#10;\begin{document}&#10;&#10;\begin{align*}&#10;L(T)_1[u,s,d,u]\,\,&amp;=\,\, \frac{1}{2}\Delta(D^0,\pi^+,K^-,\rho^0,\pi^+,K^-)&#10;-\frac{1}{2}\Delta(D^0,\pi^+,K^-,\omega,\pi^+,K^-)\\&#10;L(E)[u,d,u,s]\,\,&amp;=\,\, \frac{1}{2}\Delta(D^0,\pi^+,K^-,\rho^0,\pi^+,K^-)&#10;+\frac{1}{2}\Delta(D^0,\pi^+,K^-,\omega,\pi^+,K^-)&#10;\end{align*}&#10;&#10;&#10;\end{document}"/>
  <p:tag name="IGUANATEXSIZE" val="20"/>
  <p:tag name="IGUANATEXCURSOR" val="349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"/>
  <p:tag name="ORIGINALWIDTH" val="2931"/>
  <p:tag name="LATEXADDIN" val="\documentclass{article}&#10;\usepackage{amsmath}&#10;\pagestyle{empty}&#10;\begin{document}&#10;&#10;\begin{align*}&#10;\mathcal{A}_L(D^0\to K^-\pi^+)= \Delta(D^0,\pi^+,K^-,\rho^0,\pi^+,K^-)=\Delta_1&#10;\end{align*}&#10;&#10;&#10;\end{document}"/>
  <p:tag name="IGUANATEXSIZE" val="20"/>
  <p:tag name="IGUANATEXCURSOR" val="126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"/>
  <p:tag name="ORIGINALWIDTH" val="228"/>
  <p:tag name="LATEXADDIN" val="\documentclass{article}&#10;\usepackage{amsmath}&#10;\pagestyle{empty}&#10;\begin{document}&#10;&#10;$\omega\pi\pi$&#10;&#10;&#10;\end{document}"/>
  <p:tag name="IGUANATEXSIZE" val="24"/>
  <p:tag name="IGUANATEXCURSOR" val="94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5"/>
  <p:tag name="ORIGINALWIDTH" val="4654.5"/>
  <p:tag name="LATEXADDIN" val="\documentclass{article}&#10;\usepackage{amsmath}&#10;\pagestyle{empty}&#10;\begin{document}&#10;&#10;\begin{align*}&#10;\mathcal{A}_L(D^0\to \overline K^0\pi^0)&#10;=&amp; -\sqrt{2}\Delta(D^0,\pi^+,K^-,\rho^+,\pi^0,\overline K^0-\frac{1}{\sqrt{2}}\Delta(D^0,\pi^+,K^-,K^{*+},\overline K^0,\pi^0)&#10;\end{align*}&#10;&#10;&#10;\end{document}"/>
  <p:tag name="IGUANATEXSIZE" val="20"/>
  <p:tag name="IGUANATEXCURSOR" val="263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5"/>
  <p:tag name="ORIGINALWIDTH" val="4418.25"/>
  <p:tag name="LATEXADDIN" val="\documentclass{article}&#10;\usepackage{amsmath}&#10;\pagestyle{empty}&#10;\begin{document}&#10;&#10;\begin{align*}&#10;\mathcal{A}_L(D^+\to \overline K^0\pi^+)&#10;=&amp; -\Delta(D^+,\pi^+,\overline K^0,\rho^0,\pi^+,\overline K^0)+\Delta(D^+,\pi^+,\overline K^0,K^{*+},\overline K^0,\pi^+)&#10;\end{align*}&#10;&#10;&#10;\end{document}"/>
  <p:tag name="IGUANATEXSIZE" val="20"/>
  <p:tag name="IGUANATEXCURSOR" val="258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.75"/>
  <p:tag name="ORIGINALWIDTH" val="3139.5"/>
  <p:tag name="LATEXADDIN" val="\documentclass{article}&#10;\usepackage{amsmath}&#10;\pagestyle{empty}&#10;\begin{document}&#10;&#10;\begin{align*}&#10; \mathcal{A}(D^+\to \overline K^0\pi^+)-\mathcal{A}(D^0\to K^-\pi^+)=\sqrt{2}\mathcal{A}(D^0\to \overline K^0\pi^0)&#10;\end{align*}&#10;&#10;&#10;\end{document}"/>
  <p:tag name="IGUANATEXSIZE" val="20"/>
  <p:tag name="IGUANATEXCURSOR" val="223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25"/>
  <p:tag name="ORIGINALWIDTH" val="377.25"/>
  <p:tag name="LATEXADDIN" val="\documentclass{article}&#10;\usepackage{amsmath}&#10;\pagestyle{empty}&#10;\begin{document}&#10;&#10;$T\to E$&#10;&#10;&#10;\end{document}"/>
  <p:tag name="IGUANATEXSIZE" val="20"/>
  <p:tag name="IGUANATEXCURSOR" val="88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5.75"/>
  <p:tag name="ORIGINALWIDTH" val="4174.5"/>
  <p:tag name="LATEXADDIN" val="\documentclass{article}&#10;\usepackage{amsmath}&#10;\pagestyle{empty}&#10;\begin{document}&#10;&#10; \begin{align*}&#10;{\cal A}^{\rm IRA}_{D_\gamma \to P_\alpha P_\beta} =&amp;a_6(D_\gamma)_i (H(\overline 6))^{ij}_k(P_\alpha)_j^l(P_\beta)_l^k + b_6(D_\gamma)_i (H(\overline 6))^{ij}_k(P_\alpha)_j^k(P_\beta)^l_l \nonumber\\&amp;+ c_6(D_\gamma)_i (H(\overline 6))^{jl}_k(P_\alpha)_j^i(P_\beta)_l^k&#10;+a_{15}(D_\gamma)_i (H({15}))^{ij}_k(P_\alpha)_j^l(P_\beta)_l^k \nonumber \\&amp;+ b_{15}(D_\gamma)_i (H({15}))^{ij}_k(P_\alpha)_j^k(P_\beta)^l_l + c_{15}(D_\gamma)_i (H({15}))^{jl}_k(P_\alpha)_j^i(P_\beta)_l^k\nonumber \\&amp; \qquad ... \nonumber \\&#10;  &amp;+\alpha\leftrightarrow \beta&#10;\end{align*}&#10;&#10;&#10;\end{document}"/>
  <p:tag name="IGUANATEXSIZE" val="20"/>
  <p:tag name="IGUANATEXCURSOR" val="594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5"/>
  <p:tag name="ORIGINALWIDTH" val="438"/>
  <p:tag name="LATEXADDIN" val="\documentclass{article}&#10;\usepackage{amsmath}&#10;\pagestyle{empty}&#10;\begin{document}&#10;&#10;$C$, $E$, $P$&#10;&#10;&#10;\end{document}"/>
  <p:tag name="IGUANATEXSIZE" val="20"/>
  <p:tag name="IGUANATEXCURSOR" val="93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5"/>
  <p:tag name="ORIGINALWIDTH" val="86.25"/>
  <p:tag name="LATEXADDIN" val="\documentclass{article}&#10;\usepackage{amsmath}&#10;\pagestyle{empty}&#10;\begin{document}&#10;&#10;$A$&#10;&#10;&#10;\end{document}"/>
  <p:tag name="IGUANATEXSIZE" val="20"/>
  <p:tag name="IGUANATEXCURSOR" val="83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"/>
  <p:tag name="ORIGINALWIDTH" val="85.5"/>
  <p:tag name="LATEXADDIN" val="\documentclass{article}&#10;\usepackage{amsmath}&#10;\pagestyle{empty}&#10;\begin{document}&#10;&#10;$T$&#10;&#10;&#10;\end{document}"/>
  <p:tag name="IGUANATEXSIZE" val="20"/>
  <p:tag name="IGUANATEXCURSOR" val="83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"/>
  <p:tag name="ORIGINALWIDTH" val="1689"/>
  <p:tag name="LATEXADDIN" val="\documentclass{article}&#10;\usepackage{amsmath}&#10;\pagestyle{empty}&#10;\begin{document}&#10;&#10;$L(C):L(E):L(P)=-2:1:1$&#10;&#10;&#10;\end{document}"/>
  <p:tag name="IGUANATEXSIZE" val="20"/>
  <p:tag name="IGUANATEXCURSOR" val="95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"/>
  <p:tag name="ORIGINALWIDTH" val="1014.75"/>
  <p:tag name="LATEXADDIN" val="\documentclass{article}&#10;\usepackage{amsmath}&#10;\pagestyle{empty}&#10;\begin{document}&#10;&#10;$L(T)_i=L(A)_i=0$&#10;&#10;&#10;\end{document}"/>
  <p:tag name="IGUANATEXSIZE" val="20"/>
  <p:tag name="IGUANATEXCURSOR" val="97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5"/>
  <p:tag name="ORIGINALWIDTH" val="354.75"/>
  <p:tag name="LATEXADDIN" val="\documentclass{article}&#10;\usepackage{amsmath}&#10;\pagestyle{empty}&#10;\begin{document}&#10;&#10;$P \sim E$&#10;&#10;&#10;\end{document}"/>
  <p:tag name="IGUANATEXSIZE" val="20"/>
  <p:tag name="IGUANATEXCURSOR" val="83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5"/>
  <p:tag name="ORIGINALWIDTH" val="1707"/>
  <p:tag name="LATEXADDIN" val="\documentclass{article}&#10;\usepackage{amsmath}&#10;\pagestyle{empty}&#10;\begin{document}&#10;&#10;$\Delta A_{CP} = (-1.54\pm 0.29)\times 10^{-3}$&#10;&#10;&#10;\end{document}"/>
  <p:tag name="IGUANATEXSIZE" val="20"/>
  <p:tag name="IGUANATEXCURSOR" val="128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"/>
  <p:tag name="ORIGINALWIDTH" val="513.75"/>
  <p:tag name="LATEXADDIN" val="\documentclass{article}&#10;\usepackage{amsmath}&#10;\pagestyle{empty}&#10;\begin{document}&#10;&#10;$T^n\,H=0$&#10;&#10;&#10;\end{document}"/>
  <p:tag name="IGUANATEXSIZE" val="20"/>
  <p:tag name="IGUANATEXCURSOR" val="83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6.5"/>
  <p:tag name="ORIGINALWIDTH" val="4313.25"/>
  <p:tag name="LATEXADDIN" val="\documentclass{article}&#10;\usepackage{amsmath}&#10;\pagestyle{empty}&#10;\begin{document}&#10;&#10; \begin{align*}&#10; O^k_{ij}= &amp;\delta_j^k\Big(\frac{3}{8}O( 3_t)_i-\frac{1}{8}O(3_p)_i\Big)+&#10;  \delta_i^k\Big(\frac{3}{8}O( 3_p)_j-\frac{1}{8}O( 3_t)_j\Big)+\epsilon_{ijl}O(\overline 6)^{lk}+O(15)^k_{ij}&#10;\end{align*}&#10;&#10;&#10;\end{document}"/>
  <p:tag name="IGUANATEXSIZE" val="20"/>
  <p:tag name="IGUANATEXCURSOR" val="281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3.5"/>
  <p:tag name="ORIGINALWIDTH" val="3296.25"/>
  <p:tag name="LATEXADDIN" val="\documentclass{article}&#10;\usepackage{amsmath}&#10;\pagestyle{empty}&#10;\begin{document}&#10;&#10;\begin{align*}&#10; a_6&amp;  =E-A,  \qquad b_6 = T^{ES}-T^{AS},  \qquad c_6 = -T+C, \nonumber\\&#10;  a_{15}&amp;  =E+A,  \qquad b_{15} = T^{ES}+T^{AS},  \qquad c_{15} = T+C,\qquad ... &#10;\end{align*}&#10;&#10;&#10;\end{document}"/>
  <p:tag name="IGUANATEXSIZE" val="20"/>
  <p:tag name="IGUANATEXCURSOR" val="247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5"/>
  <p:tag name="ORIGINALWIDTH" val="1512"/>
  <p:tag name="LATEXADDIN" val="\documentclass{article}&#10;\usepackage{amsmath}&#10;\pagestyle{empty}&#10;\begin{document}&#10;&#10;\begin{align*}&#10;3 \otimes\overline 3 \otimes 3 =15\oplus\overline{6}\oplus 3_p \oplus 3_t&#10;\end{align*}&#10;&#10;&#10;\end{document}"/>
  <p:tag name="IGUANATEXSIZE" val="20"/>
  <p:tag name="IGUANATEXCURSOR" val="169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1"/>
  <p:tag name="ORIGINALWIDTH" val="3513"/>
  <p:tag name="LATEXADDIN" val="\documentclass{article}&#10;\usepackage{amsmath}&#10;\pagestyle{empty}&#10;\begin{document}&#10;&#10;  \begin{align*}&#10;a_6(D_\gamma)_i (H(\overline 6))^{ij}_k(P_\alpha)_j^l(P_\beta)_l^k &amp;= a_6(D_\gamma)_i \epsilon^{ijm}(H(\overline 6))_{km}(P_\alpha)_j^l(P_\beta)_l^k \nonumber\\&amp;~~~~= a_6(D_\gamma)^{[jm]} (H(\overline 6))_{km}(P_\alpha)_j^l(P_\beta)_l^k&#10;\end{align*}&#10;&#10;&#10;\end{document}"/>
  <p:tag name="IGUANATEXSIZE" val="20"/>
  <p:tag name="IGUANATEXCURSOR" val="334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1"/>
  <p:tag name="ORIGINALWIDTH" val="3457.5"/>
  <p:tag name="LATEXADDIN" val="\documentclass{article}&#10;\usepackage{amsmath}&#10;\pagestyle{empty}&#10;\begin{document}&#10;&#10;\begin{align*}&#10;b_6(D_\gamma)_i (H(\overline 6))^{ij}_k(P_\alpha)_j^k(P_\beta)^l_l &amp;= b_6(D_\gamma)_i \epsilon^{ijm}(H(\overline 6))_{km}(P_\alpha)_j^k(P_\beta)^l_l \nonumber\\&amp;~~~~= b_6(D_\gamma)^{[jm]} (H(\overline 6))_{km}(P_\alpha)_j^k(P_\beta)^l_l&#10;\end{align*}&#10;&#10;\end{document}"/>
  <p:tag name="IGUANATEXSIZE" val="20"/>
  <p:tag name="IGUANATEXCURSOR" val="332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82.5"/>
  <p:tag name="ORIGINALWIDTH" val="4186.5"/>
  <p:tag name="LATEXADDIN" val="\documentclass{article}&#10;\usepackage{amsmath}&#10;\pagestyle{empty}&#10;\begin{document}&#10;&#10;\begin{align*}&#10; c_6(D_\gamma)_i &amp;(H(\overline 6))^{jl}_k(P_\alpha)_j^i(P_\beta)_l^k =  \frac{1}{2}c_6\, \epsilon_{pqi}\epsilon^{jlm}(D_\gamma)^{[pq]} (H(\overline 6))_{km}(P_\alpha)_j^i(P_\beta)_l^k\nonumber\\&amp;=c_6\big[-(D_\gamma)^{[jm]} (H(\overline 6))_{km}(P_\alpha)_j^l(P_\beta)_l^k+(D_\gamma)^{[jm]} (H(\overline 6))_{km}(P_\alpha)_j^k(P_\beta)^l_l\nonumber\\&amp;~~~~~~~~~~~~~~~~+(D_\gamma)^{[jl]} (H(\overline 6))_{ki}(P_\alpha)_j^i(P_\beta)_l^k\big]&#10;\end{align*}&#10;&#10;&#10;\end{document}"/>
  <p:tag name="IGUANATEXSIZE" val="20"/>
  <p:tag name="IGUANATEXCURSOR" val="534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1.75"/>
  <p:tag name="ORIGINALWIDTH" val="1612.5"/>
  <p:tag name="LATEXADDIN" val="\documentclass{article}&#10;\usepackage{amsmath}&#10;\pagestyle{empty}&#10;\begin{document}&#10;&#10;\begin{equation*}&#10; \mathcal H_{\rm eff}= \sum_p \sum_{i,j,k=1}^3 (H^{(p)})^{ij}_{k}O_{ij}^{(p)k}&#10;\end{equation*}&#10;&#10;&#10;\end{document}"/>
  <p:tag name="IGUANATEXSIZE" val="20"/>
  <p:tag name="IGUANATEXCURSOR" val="193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5"/>
  <p:tag name="ORIGINALWIDTH" val="630"/>
  <p:tag name="LATEXADDIN" val="\documentclass{article}&#10;\usepackage{amsmath}&#10;\pagestyle{empty}&#10;\begin{document}&#10;&#10;\begin{align*}&#10;b_6^\prime = b_6 + c_6&#10;\end{align*}&#10;&#10;&#10;\end{document}"/>
  <p:tag name="IGUANATEXSIZE" val="20"/>
  <p:tag name="IGUANATEXCURSOR" val="1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5"/>
  <p:tag name="ORIGINALWIDTH" val="656.25"/>
  <p:tag name="LATEXADDIN" val="\documentclass{article}&#10;\usepackage{amsmath}&#10;\pagestyle{empty}&#10;\begin{document}&#10;&#10;\begin{align*}&#10; a_6^\prime = a_6 - c_6&#10;\end{align*}&#10;&#10;&#10;\end{document}"/>
  <p:tag name="IGUANATEXSIZE" val="20"/>
  <p:tag name="IGUANATEXCURSOR" val="119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9.5"/>
  <p:tag name="ORIGINALWIDTH" val="1734.75"/>
  <p:tag name="LATEXADDIN" val="\documentclass{article}&#10;\usepackage{amsmath}&#10;\pagestyle{empty}&#10;\begin{document}&#10;&#10;\begin{align*}&#10;&amp;3_i\otimes3_j\otimes \overline 3^k \\&amp;~~= (6_{\{ij\}}\oplus \overline 3_{[ij]})\otimes \overline 3^k \\ &amp;~~~~= (6_{\{ij\}} \otimes\overline 3^k)\oplus ( \epsilon_{ijl}\overline 3^l\otimes\overline 3^k)\\&amp;~~~~~~=...\,  \epsilon_{ijl}\overline 6^{lk}\,...&#10;\end{align*}&#10;&#10;&#10;\end{document}"/>
  <p:tag name="IGUANATEXSIZE" val="20"/>
  <p:tag name="IGUANATEXCURSOR" val="339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2"/>
  <p:tag name="ORIGINALWIDTH" val="4276.5"/>
  <p:tag name="LATEXADDIN" val="\documentclass{article}&#10;\usepackage{amsmath}&#10;\pagestyle{empty}&#10;\begin{document}&#10;&#10;&#10;If we drop the diagrams $T^{ES}$ and $T^{AS}$ but include those channels with $\eta_1$ in the analysis, all the diagrams $T$, $C$, $E$ and $A$ are independent.&#10;&#10;\end{document}"/>
  <p:tag name="IGUANATEXSIZE" val="20"/>
  <p:tag name="IGUANATEXCURSOR" val="241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.25"/>
  <p:tag name="ORIGINALWIDTH" val="4280.25"/>
  <p:tag name="LATEXADDIN" val="\documentclass{article}&#10;\usepackage{amsmath}&#10;\pagestyle{empty}&#10;\begin{document}&#10;&#10;If those channels with $\eta_1$ are not included in the analysis, only three of $T$, $C$, $E$ and $A$ are independent.&#10;&#10;&#10;\end{document}"/>
  <p:tag name="IGUANATEXSIZE" val="20"/>
  <p:tag name="IGUANATEXCURSOR" val="199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3.5"/>
  <p:tag name="ORIGINALWIDTH" val="2922.75"/>
  <p:tag name="LATEXADDIN" val="\documentclass{article}&#10;\usepackage{amsmath}&#10;\pagestyle{empty}&#10;\begin{document}&#10;&#10;\begin{align*}&#10; a_6&amp;  =E-A,  \quad b_6 = T^{ES}-T^{AS},  \quad c_6 = -T+C, \nonumber\\&#10;  a_{15}&amp;  =E+A,  \quad b_{15} = T^{ES}+T^{AS},  \quad c_{15} = T+C,\quad ... &#10;\end{align*}&#10;&#10;&#10;\end{document}"/>
  <p:tag name="IGUANATEXSIZE" val="20"/>
  <p:tag name="IGUANATEXCURSOR" val="188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.5"/>
  <p:tag name="ORIGINALWIDTH" val="3346.5"/>
  <p:tag name="LATEXADDIN" val="\documentclass{article}&#10;\usepackage{amsmath}&#10;\pagestyle{empty}&#10;\begin{document}&#10;&#10;  \begin{align*}&#10;a_6(D_\gamma)_i (H(\overline 6))^{ij}_k(P_\alpha)_j^l(P_\beta)_l^k= a_6(D_\gamma)^{[jm]} (H(\overline 6))_{km}(P_\alpha)_j^l(P_\beta)_l^k&#10;\end{align*}&#10;&#10;&#10;\end{document}"/>
  <p:tag name="IGUANATEXSIZE" val="20"/>
  <p:tag name="IGUANATEXCURSOR" val="164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.5"/>
  <p:tag name="ORIGINALWIDTH" val="3291.75"/>
  <p:tag name="LATEXADDIN" val="\documentclass{article}&#10;\usepackage{amsmath}&#10;\pagestyle{empty}&#10;\begin{document}&#10;&#10;\begin{align*}&#10;b_6(D_\gamma)_i (H(\overline 6))^{ij}_k(P_\alpha)_j^k(P_\beta)^l_l = b_6(D_\gamma)^{[jm]} (H(\overline 6))_{km}(P_\alpha)_j^k(P_\beta)^l_l&#10;\end{align*}&#10;&#10;\end{document}"/>
  <p:tag name="IGUANATEXSIZE" val="20"/>
  <p:tag name="IGUANATEXCURSOR" val="163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3.25"/>
  <p:tag name="ORIGINALWIDTH" val="3523.5"/>
  <p:tag name="LATEXADDIN" val="\documentclass{article}&#10;\usepackage{amsmath}&#10;\pagestyle{empty}&#10;\begin{document}&#10;&#10;\begin{align*}&#10; c_6(D_\gamma)_i (H(\overline 6))^{jl}_k(P_\alpha)_j^i(P_\beta)_l^k&amp; =c_6\big[-(D_\gamma)^{[jm]} (H(\overline 6))_{km}(P_\alpha)_j^l(P_\beta)_l^k\\&amp;+(D_\gamma)^{[jm]} (H(\overline 6))_{km}(P_\alpha)_j^k(P_\beta)^l_l\big]&#10;\end{align*}&#10;&#10;&#10;\end{document}"/>
  <p:tag name="IGUANATEXSIZE" val="20"/>
  <p:tag name="IGUANATEXCURSOR" val="113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5"/>
  <p:tag name="ORIGINALWIDTH" val="630"/>
  <p:tag name="LATEXADDIN" val="\documentclass{article}&#10;\usepackage{amsmath}&#10;\pagestyle{empty}&#10;\begin{document}&#10;&#10;\begin{align*}&#10;b_6^\prime = b_6 + c_6&#10;\end{align*}&#10;&#10;&#10;\end{document}"/>
  <p:tag name="IGUANATEXSIZE" val="20"/>
  <p:tag name="IGUANATEXCURSOR" val="1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.5"/>
  <p:tag name="ORIGINALWIDTH" val="1956.75"/>
  <p:tag name="LATEXADDIN" val="\documentclass{article}&#10;\usepackage{amsmath}&#10;\pagestyle{empty}&#10;\begin{document}&#10;&#10;\begin{equation*}&#10;O_{ij}^{(p)k} = \frac{G_F}{\sqrt{2}} \sum_{\rm color} \sum_{\rm current}C_p(\overline q_iq_k)(\overline q_jc)&#10;\end{equation*}&#10;&#10;&#10;\end{document}"/>
  <p:tag name="IGUANATEXSIZE" val="20"/>
  <p:tag name="IGUANATEXCURSOR" val="208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5"/>
  <p:tag name="ORIGINALWIDTH" val="656.25"/>
  <p:tag name="LATEXADDIN" val="\documentclass{article}&#10;\usepackage{amsmath}&#10;\pagestyle{empty}&#10;\begin{document}&#10;&#10;\begin{align*}&#10; a_6^\prime = a_6 - c_6&#10;\end{align*}&#10;&#10;&#10;\end{document}"/>
  <p:tag name="IGUANATEXSIZE" val="20"/>
  <p:tag name="IGUANATEXCURSOR" val="119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"/>
  <p:tag name="ORIGINALWIDTH" val="3456.75"/>
  <p:tag name="LATEXADDIN" val="\documentclass{article}&#10;\usepackage{amsmath}&#10;\pagestyle{empty}&#10;\begin{document}&#10;&#10;\begin{align*}&#10;N \otimes\overline N \otimes N = N^2(N+1)/2-N\oplus\overline{N^2(N-1)/2-N}\oplus N \oplus N&#10;\end{align*}&#10;&#10;&#10;\end{document}"/>
  <p:tag name="IGUANATEXSIZE" val="20"/>
  <p:tag name="IGUANATEXCURSOR" val="187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7.25"/>
  <p:tag name="ORIGINALWIDTH" val="4041.75"/>
  <p:tag name="LATEXADDIN" val="\documentclass{article}&#10;\usepackage{amsmath}&#10;\pagestyle{empty}&#10;\begin{document}&#10;&#10; \begin{table}&#10;\begin{tabular}{ccccc}&#10;\hline&#10;{~$SU(N)$~} &amp; ~~$N^2(N+1)/2-N $~~ &amp;~~$\overline{N^2(N-1)/2-N}$~~ &amp; ~~$N$~~&amp;~~$N$~~ \\\hline&#10;$SU(2) $  &amp; 4  &amp;$0$ &amp; 2 &amp; 2 \\\hline&#10;$SU(3)$  &amp; 15  &amp;$\overline 6$ &amp; 3 &amp; 3\\\hline&#10;$SU(4)$  &amp; 36  &amp;$\overline {20}$ &amp; 4 &amp; 4\\\hline&#10;$SU(5)$  &amp; 70  &amp;$\overline {45}$ &amp; 5 &amp; 5\\\hline&#10;...&amp;..&amp;...&amp;...&amp;...\\&#10;\hline&#10;\end{tabular}&#10;\end{table}&#10;&#10;&#10;\end{document}"/>
  <p:tag name="IGUANATEXSIZE" val="20"/>
  <p:tag name="IGUANATEXCURSOR" val="95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8"/>
  <p:tag name="ORIGINALWIDTH" val="4145.25"/>
  <p:tag name="LATEXADDIN" val="\documentclass{article}&#10;\usepackage{amsmath}&#10;\pagestyle{empty}&#10;\begin{document}&#10;&#10;&#10;\begin{align*}&#10;\mathcal{H}_{ij}^{k} = \mathcal{H}_{\{ij\}}^k +\mathcal{H}_{[ij]}^k + \frac{1}{N^2-1}\Big\{\delta_i^k\sum_l\big(N\,\mathcal{H}_{lj}^l - \mathcal{H}_{jl}^l\big)+ \delta_j^k\sum_l\big(N\,\mathcal{H}_{il}^l - \mathcal{H}_{li}^l\big)\Big\}&#10;\end{align*}&#10;&#10;\end{document}"/>
  <p:tag name="IGUANATEXSIZE" val="20"/>
  <p:tag name="IGUANATEXCURSOR" val="332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2"/>
  <p:tag name="ORIGINALWIDTH" val="334.5"/>
  <p:tag name="LATEXADDIN" val="\documentclass{article}&#10;\usepackage{amsmath}&#10;\pagestyle{empty}&#10;\begin{document}&#10;&#10;$N \geq 4$&#10;&#10;&#10;\end{document}"/>
  <p:tag name="IGUANATEXSIZE" val="20"/>
  <p:tag name="IGUANATEXCURSOR" val="91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"/>
  <p:tag name="ORIGINALWIDTH" val="1564.5"/>
  <p:tag name="OUTPUTTYPE" val="PNG"/>
  <p:tag name="IGUANATEXVERSION" val="160"/>
  <p:tag name="LATEXADDIN" val="\documentclass{article}&#10;\usepackage{amsmath}&#10;\pagestyle{empty}&#10;\begin{document}&#10;&#10;$\mathcal{A}(\Lambda_c^+\to p K^0)=-c-d-g$,&#10;&#10;&#10;\end{document}"/>
  <p:tag name="IGUANATEXSIZE" val="20"/>
  <p:tag name="IGUANATEXCURSOR" val="116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.5"/>
  <p:tag name="ORIGINALWIDTH" val="2702.25"/>
  <p:tag name="OUTPUTTYPE" val="PNG"/>
  <p:tag name="IGUANATEXVERSION" val="160"/>
  <p:tag name="LATEXADDIN" val="\documentclass{article}&#10;\usepackage{amsmath}&#10;\pagestyle{empty}&#10;\begin{document}&#10;&#10;$\mathcal{A}(\Xi_c^0\to \Lambda^0K^0)=\frac{1}{\sqrt6}(-a+2b-c+e-2f-2g)$,&#10;&#10;&#10;\end{document}"/>
  <p:tag name="IGUANATEXSIZE" val="20"/>
  <p:tag name="IGUANATEXCURSOR" val="119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.5"/>
  <p:tag name="ORIGINALWIDTH" val="1773.75"/>
  <p:tag name="OUTPUTTYPE" val="PNG"/>
  <p:tag name="IGUANATEXVERSION" val="160"/>
  <p:tag name="LATEXADDIN" val="\documentclass{article}&#10;\usepackage{amsmath}&#10;\pagestyle{empty}&#10;\begin{document}&#10;&#10;$\mathcal{A}(\Xi_c^0\to\Sigma^0K^0)=\frac{1}{\sqrt2}(a-c-e)$,&#10;&#10;&#10;\end{document}"/>
  <p:tag name="IGUANATEXSIZE" val="20"/>
  <p:tag name="IGUANATEXCURSOR" val="117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"/>
  <p:tag name="ORIGINALWIDTH" val="1531.5"/>
  <p:tag name="OUTPUTTYPE" val="PNG"/>
  <p:tag name="IGUANATEXVERSION" val="160"/>
  <p:tag name="LATEXADDIN" val="\documentclass{article}&#10;\usepackage{amsmath}&#10;\pagestyle{empty}&#10;\begin{document}&#10;&#10;$\mathcal{A}(\Xi_c^0\to p\pi^-)=-b-d+f$.&#10;&#10;&#10;\end{document}"/>
  <p:tag name="IGUANATEXSIZE" val="20"/>
  <p:tag name="IGUANATEXCURSOR" val="113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.25"/>
  <p:tag name="ORIGINALWIDTH" val="4153.5"/>
  <p:tag name="LATEXADDIN" val="\documentclass{article}&#10;\usepackage{amsmath}&#10;\pagestyle{empty}&#10;\begin{document}&#10;&#10;\begin{align*}&#10;\mathcal{A}(\Lambda_c^+\to pK^0)-\sqrt{\frac{3}{2}}\mathcal{A}(\Xi_c^0\to \Lambda^0K^0)-\frac{\mathcal{A}(\Xi_c^0\to \Sigma^0K^0)}{\sqrt{2}}-\mathcal{A}(\Xi_c^0\to p\pi^-)=0&#10;\end{align*}&#10;&#10;&#10;\end{document}"/>
  <p:tag name="IGUANATEXSIZE" val="20"/>
  <p:tag name="IGUANATEXCURSOR" val="261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25"/>
  <p:tag name="ORIGINALWIDTH" val="894.75"/>
  <p:tag name="LATEXADDIN" val="\documentclass{article}&#10;\usepackage{amsmath}&#10;\pagestyle{empty}&#10;\begin{document}&#10;&#10;\begin{align*}&#10;|P_\alpha\rangle = (P_\alpha)^{i}_{j}|P^{i}_{j} \rangle&#10;\end{align*}&#10;&#10;&#10;\end{document}"/>
  <p:tag name="IGUANATEXSIZE" val="20"/>
  <p:tag name="IGUANATEXCURSOR" val="135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3.75"/>
  <p:tag name="ORIGINALWIDTH" val="3332.25"/>
  <p:tag name="OUTPUTTYPE" val="PNG"/>
  <p:tag name="IGUANATEXVERSION" val="160"/>
  <p:tag name="LATEXADDIN" val="\documentclass{article}&#10;\usepackage{amsmath}&#10;\pagestyle{empty}&#10;\begin{document}&#10;&#10;&#10;\begin{align*}&#10;  \langle M_\alpha \mathcal{B}_\beta |T\mathcal{H}_{\rm eff}| [\mathcal{B}_{c\overline 3}]_\gamma\rangle &amp;= \sum_\omega\,\langle M_{m}^{n} \mathcal{B}^s_r |O^{jk}_{l} |[\mathcal{B}_{c\overline 3}]_{i}\rangle \\ &amp;~~~~~~~\times (M_\alpha)_{m}^{n}(\mathcal{B}_\beta)_{r}^{s} (TH)^{jk}_{l}([\mathcal{B}_{c\overline 3}]_\gamma)_i = 0&#10;\end{align*}&#10;&#10;\end{document}"/>
  <p:tag name="IGUANATEXSIZE" val="20"/>
  <p:tag name="IGUANATEXCURSOR" val="410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.75"/>
  <p:tag name="ORIGINALWIDTH" val="825.75"/>
  <p:tag name="LATEXADDIN" val="\documentclass{article}&#10;\usepackage{amsmath}&#10;\pagestyle{empty}&#10;\begin{document}&#10;&#10;\begin{eqnarray*}&#10;&amp; T_-=I_- + \lambda V_- &#10;\end{eqnarray*}&#10;&#10;&#10;\end{document}"/>
  <p:tag name="IGUANATEXSIZE" val="20"/>
  <p:tag name="IGUANATEXCURSOR" val="123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"/>
  <p:tag name="ORIGINALWIDTH" val="492"/>
  <p:tag name="OUTPUTTYPE" val="PNG"/>
  <p:tag name="IGUANATEXVERSION" val="160"/>
  <p:tag name="LATEXADDIN" val="\documentclass{article}&#10;\usepackage{amsmath}&#10;\pagestyle{empty}&#10;\begin{document}&#10;&#10;$T_-H=0$&#10;&#10;&#10;\end{document}"/>
  <p:tag name="IGUANATEXSIZE" val="20"/>
  <p:tag name="IGUANATEXCURSOR" val="86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5"/>
  <p:tag name="ORIGINALWIDTH" val="1311"/>
  <p:tag name="LATEXADDIN" val="\documentclass{article}&#10;\usepackage{amsmath}&#10;\pagestyle{empty}&#10;\begin{document}&#10;\begin{eqnarray*}&#10;&amp;S=-\lambda U_3 -\lambda^2 U_- + U_+&#10;\end{eqnarray*}&#10;&#10;&#10;\end{document}"/>
  <p:tag name="IGUANATEXSIZE" val="20"/>
  <p:tag name="IGUANATEXCURSOR" val="134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"/>
  <p:tag name="ORIGINALWIDTH" val="444.75"/>
  <p:tag name="LATEXADDIN" val="\documentclass{article}&#10;\usepackage{amsmath}&#10;\pagestyle{empty}&#10;\begin{document}&#10;&#10;$SH=0$,&#10;&#10;&#10;\end{document}"/>
  <p:tag name="IGUANATEXSIZE" val="20"/>
  <p:tag name="IGUANATEXCURSOR" val="88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25"/>
  <p:tag name="ORIGINALWIDTH" val="1424.25"/>
  <p:tag name="LATEXADDIN" val="\documentclass{article}&#10;\usepackage{amsmath}&#10;\pagestyle{empty}&#10;\begin{document}&#10;&#10;\begin{align*}&#10;  |[M_8]_\alpha\rangle = ([M_8]_\alpha)_{j}^{i}|[M_8]^{i}_{j} \rangle,&#10;\end{align*}&#10;&#10;&#10;\end{document}"/>
  <p:tag name="IGUANATEXSIZE" val="20"/>
  <p:tag name="IGUANATEXCURSOR" val="178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.75"/>
  <p:tag name="ORIGINALWIDTH" val="3483"/>
  <p:tag name="LATEXADDIN" val="\documentclass{article}&#10;\usepackage{amsmath}&#10;\pagestyle{empty}&#10;\begin{document}&#10;&#10;\begin{align*}&#10; T \langle [M_8]_\alpha| = \sum_\beta{\rm Tr}\{[\,T,[M_8]_\alpha\,] [M_8]_\beta^T\}\langle [M_8]_\beta | = \sum_\beta[T_{M_8}]^\beta_\alpha \langle [M_8]_\beta |&#10;\end{align*}&#10;&#10;&#10;\end{document}"/>
  <p:tag name="IGUANATEXSIZE" val="20"/>
  <p:tag name="IGUANATEXCURSOR" val="257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9.5"/>
  <p:tag name="ORIGINALWIDTH" val="3282"/>
  <p:tag name="LATEXADDIN" val="\documentclass{article}&#10;\usepackage{amsmath}&#10;\pagestyle{empty}&#10;\begin{document}&#10;&#10;\begin{align*}&#10; \langle [M_8]_\alpha| = ( \langle \pi^+|,\,\,\langle \pi^0|,\,\,\langle \pi^-|,\,\,\langle K^+|,\,\,\langle K^0|,\,\,\langle \overline K^0|,\,\,\langle K^-|,\,\,\langle \eta_8| )&#10;\end{align*}&#10;&#10;&#10;\end{document}"/>
  <p:tag name="IGUANATEXSIZE" val="20"/>
  <p:tag name="IGUANATEXCURSOR" val="274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4.75"/>
  <p:tag name="ORIGINALWIDTH" val="3579"/>
  <p:tag name="LATEXADDIN" val="\documentclass{article}&#10;\usepackage{amsmath}&#10;\pagestyle{empty}&#10;\begin{document}&#10;&#10;\begin{eqnarray*}&#10; [S]_{M_8}= \left( \begin{array}{cccccccc}&#10;  \lambda &amp; 0&amp; 0&amp; \lambda^2&amp; 0&amp; 0&amp; 0&amp; 0 \\&#10;  0&amp; 0&amp; 0&amp; 0&amp; -\frac{1}{\sqrt{2}}\lambda^2&amp; -\frac{1}{\sqrt{2}}&amp; 0&amp; 0 \\&#10; 0&amp; 0&amp; -\lambda&amp; 0&amp; 0&amp; 0&amp; 1&amp; 0 \\&#10;  -1&amp; 0&amp; 0&amp; -\lambda&amp; 0&amp; 0&amp; 0&amp; 0 \\&#10;  0&amp; \frac{1}{\sqrt{2}}&amp; 0&amp; 0&amp; -2\lambda&amp; 0&amp; 0&amp; -\frac{\sqrt{6}}{2}\\&#10; 0&amp; \frac{1}{\sqrt{2}}\lambda^2&amp; 0&amp; 0&amp; 0&amp; 2\lambda&amp; 0&amp; -\frac{\sqrt{6}}{2}\lambda^2\\&#10; 0&amp; 0&amp; -\lambda^2&amp; 0&amp; 0&amp; 0&amp; \lambda&amp; 0 \\&#10; 0&amp; 0&amp; 0&amp; 0&amp; \frac{\sqrt{6}}{2}\lambda^2&amp; \frac{\sqrt{6}}{2}&amp; 0&amp; 0 \\&#10;  \end{array}\right)&#10;\end{eqnarray*}&#10;&#10;&#10;\end{document}"/>
  <p:tag name="IGUANATEXSIZE" val="20"/>
  <p:tag name="IGUANATEXCURSOR" val="616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7.75"/>
  <p:tag name="ORIGINALWIDTH" val="3219"/>
  <p:tag name="LATEXADDIN" val="\documentclass{article}&#10;\usepackage{amsmath}&#10;\pagestyle{empty}&#10;\begin{document}&#10;&#10;\begin{eqnarray*}&#10; [T_-]_{M_8}= \left( \begin{array}{cccccccc}&#10;  0 &amp; 0&amp; 0&amp; 0&amp; 0&amp; 0&amp; 0&amp; 0 \\&#10;  -\sqrt{2}&amp; 0&amp; 0&amp; -\frac{1}{\sqrt{2}}\lambda&amp; 0&amp; 0&amp; 0&amp; 0 \\&#10; 0&amp; \sqrt{2}&amp; 0&amp; 0&amp; -\lambda&amp; 0&amp; 0&amp; 0 \\&#10;  0&amp; 0&amp; 0&amp; 0&amp; 0&amp; 0&amp; 0&amp; 0 \\&#10;  0&amp; 0&amp; 0&amp; 1&amp; 0&amp; 0&amp; 0&amp; 0\\&#10; \lambda&amp; 0&amp; 0&amp; 0&amp; 0&amp; 0&amp; 0&amp; 0\\&#10; 0&amp; \frac{1}{\sqrt{2}}\lambda&amp; 0&amp; 0&amp; 0&amp; -1&amp; 0&amp; \frac{\sqrt{6}}{2}\lambda \\&#10; 0&amp; 0&amp; 0&amp; -\frac{\sqrt{6}}{2}\lambda&amp; 0&amp;0&amp; 0&amp; 0 \\&#10;  \end{array}\right)&#10;\end{eqnarray*}&#10;&#10;&#10;\end{document}"/>
  <p:tag name="IGUANATEXSIZE" val="20"/>
  <p:tag name="IGUANATEXCURSOR" val="97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1.5"/>
  <p:tag name="ORIGINALWIDTH" val="1734.75"/>
  <p:tag name="LATEXADDIN" val="\documentclass{article}&#10;\usepackage{amsmath}&#10;\pagestyle{empty}&#10;\begin{document}&#10;&#10;\begin{eqnarray*}&#10;P_{\pi^0}= \left( \begin{array}{ccc}&#10;   1/\sqrt 2   &amp; 0  &amp; 0 \\&#10;     0 &amp;   -1/\sqrt 2  &amp; 0 \\&#10;    0 &amp; 0 &amp; 0 \\&#10;  \end{array}\right),&#10;\end{eqnarray*}&#10;&#10;\end{document}"/>
  <p:tag name="IGUANATEXSIZE" val="20"/>
  <p:tag name="IGUANATEXCURSOR" val="100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25"/>
  <p:tag name="ORIGINALWIDTH" val="3147"/>
  <p:tag name="OUTPUTTYPE" val="PNG"/>
  <p:tag name="IGUANATEXVERSION" val="160"/>
  <p:tag name="LATEXADDIN" val="\documentclass{article}&#10;\usepackage{amsmath}&#10;\pagestyle{empty}&#10;\begin{document}&#10;&#10;\begin{align*}&#10;  \sum_\mu\left[(T_{M_8})_\alpha^\mu \mathcal{A}_{ \gamma\to\mu\beta } +  (T_{\mathcal{B}_8})_\beta^\mu \mathcal{A}_{\gamma\to \alpha\mu} + (T_{\mathcal{B}_{c\overline 3}})_\gamma^\mu \mathcal{A}_{\mu\to \alpha\beta}\right] = 0&#10;\end{align*}&#10;&#10;&#10;\end{document}"/>
  <p:tag name="IGUANATEXSIZE" val="20"/>
  <p:tag name="IGUANATEXCURSOR" val="254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"/>
  <p:tag name="ORIGINALWIDTH" val="756"/>
  <p:tag name="LATEXADDIN" val="\documentclass{article}&#10;\usepackage{amsmath}&#10;\pagestyle{empty}&#10;\begin{document}&#10;&#10;&#10;$T = S$\,\, or\,\, $T_-$&#10;&#10;\end{document}"/>
  <p:tag name="IGUANATEXSIZE" val="20"/>
  <p:tag name="IGUANATEXCURSOR" val="100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.25"/>
  <p:tag name="ORIGINALWIDTH" val="4153.5"/>
  <p:tag name="LATEXADDIN" val="\documentclass{article}&#10;\usepackage{amsmath}&#10;\pagestyle{empty}&#10;\begin{document}&#10;&#10;\begin{align*}&#10;\mathcal{A}(\Lambda_c^+\to K^0p)-\sqrt{\frac{3}{2}}\mathcal{A}(\Xi_c^0\to K^0\Lambda^0)-\frac{\mathcal{A}(\Xi_c^0\to K^0\Sigma^0)}{\sqrt{2}}-\mathcal{A}(\Xi_c^0\to \pi^-p)=0&#10;\end{align*}&#10;&#10;\end{document}"/>
  <p:tag name="IGUANATEXSIZE" val="20"/>
  <p:tag name="IGUANATEXCURSOR" val="283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"/>
  <p:tag name="ORIGINALWIDTH" val="373.5"/>
  <p:tag name="LATEXADDIN" val="\documentclass{article}&#10;\usepackage{amsmath}&#10;\pagestyle{empty}&#10;\begin{document}&#10;&#10;$\alpha$, $\beta$, $\gamma$ &#10;&#10;&#10;\end{document}"/>
  <p:tag name="IGUANATEXSIZE" val="20"/>
  <p:tag name="IGUANATEXCURSOR" val="108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"/>
  <p:tag name="ORIGINALWIDTH" val="1384.5"/>
  <p:tag name="LATEXADDIN" val="\documentclass{article}&#10;\usepackage{amsmath}&#10;\pagestyle{empty}&#10;\begin{document}&#10;&#10;&#10;If $\{\gamma, \alpha, \beta\} = \{\Xi_c^0, K^0,p\}$, &#10;&#10;&#10;\end{document}"/>
  <p:tag name="IGUANATEXSIZE" val="20"/>
  <p:tag name="IGUANATEXCURSOR" val="85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"/>
  <p:tag name="ORIGINALWIDTH" val="1106.25"/>
  <p:tag name="LATEXADDIN" val="\documentclass{article}&#10;\usepackage{amsmath}&#10;\pagestyle{empty}&#10;\begin{document}&#10;&#10;&#10;${\rm SumT_-}\,[\Xi_c^0, K^0,p]=$&#10;&#10;&#10;\end{document}"/>
  <p:tag name="IGUANATEXSIZE" val="20"/>
  <p:tag name="IGUANATEXCURSOR" val="114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"/>
  <p:tag name="ORIGINALWIDTH" val="85.5"/>
  <p:tag name="LATEXADDIN" val="\documentclass{article}&#10;\usepackage{amsmath}&#10;\pagestyle{empty}&#10;\begin{document}&#10;&#10;$T$&#10;&#10;&#10;\end{document}"/>
  <p:tag name="IGUANATEXSIZE" val="18"/>
  <p:tag name="IGUANATEXCURSOR" val="83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"/>
  <p:tag name="ORIGINALWIDTH" val="415.5"/>
  <p:tag name="LATEXADDIN" val="\documentclass{article}&#10;\usepackage{amsmath}&#10;\pagestyle{empty}&#10;\begin{document}&#10;&#10;$\gamma \to \alpha\beta$&#10;&#10;&#10;\end{document}"/>
  <p:tag name="IGUANATEXSIZE" val="18"/>
  <p:tag name="IGUANATEXCURSOR" val="104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"/>
  <p:tag name="ORIGINALWIDTH" val="139.5"/>
  <p:tag name="LATEXADDIN" val="\documentclass{article}&#10;\usepackage{amsmath}&#10;\pagestyle{empty}&#10;\begin{document}&#10;&#10;$T_-$&#10;&#10;&#10;\end{document}"/>
  <p:tag name="IGUANATEXSIZE" val="20"/>
  <p:tag name="IGUANATEXCURSOR" val="85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"/>
  <p:tag name="ORIGINALWIDTH" val="74.25"/>
  <p:tag name="LATEXADDIN" val="\documentclass{article}&#10;\usepackage{amsmath}&#10;\pagestyle{empty}&#10;\begin{document}&#10;&#10;&#10;$S$&#10;&#10;\end{document}"/>
  <p:tag name="IGUANATEXSIZE" val="20"/>
  <p:tag name="IGUANATEXCURSOR" val="84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6"/>
  <p:tag name="ORIGINALWIDTH" val="3930"/>
  <p:tag name="LATEXADDIN" val="\documentclass{article}&#10;\usepackage{amsmath}&#10;\pagestyle{empty}&#10;\begin{document}&#10;&#10;\begin{align*}&#10;\mathcal{A}(D_\gamma\to P_\alpha P_\beta)&amp; =  \langle P_\alpha P_\beta |\mathcal{H}_{\rm eff}| D_\gamma\rangle \nonumber\\&#10;&amp;=\sum_p \sum_{\rm Per.}\,\langle P^{m}_{n} P_s^r |O_{jk}^{(p)l} |D^{i}\rangle \times (D_\gamma)_i (H^{(p)})^{jk}_{l}(P_\alpha)_{m}^{n}(P_\beta)_{r}^{s}\rangle\\&amp; =\sum_\omega X^{(p)}_{\omega}(C^{(p)}_\omega)_{\alpha\beta\gamma}&#10;\end{align*}&#10;&#10;&#10;\end{document}"/>
  <p:tag name="IGUANATEXSIZE" val="20"/>
  <p:tag name="IGUANATEXCURSOR" val="371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512.25"/>
  <p:tag name="LATEXADDIN" val="\documentclass{article}&#10;\usepackage{amsmath}&#10;\pagestyle{empty}&#10;\begin{document}&#10;&#10;$\Delta Q = -1$&#10;&#10;&#10;\end{document}"/>
  <p:tag name="IGUANATEXSIZE" val="18"/>
  <p:tag name="IGUANATEXCURSOR" val="95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420.75"/>
  <p:tag name="LATEXADDIN" val="\documentclass{article}&#10;\usepackage{amsmath}&#10;\pagestyle{empty}&#10;\begin{document}&#10;&#10;$\Delta Q = 0$&#10;&#10;&#10;\end{document}"/>
  <p:tag name="IGUANATEXSIZE" val="18"/>
  <p:tag name="IGUANATEXCURSOR" val="94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420.75"/>
  <p:tag name="LATEXADDIN" val="\documentclass{article}&#10;\usepackage{amsmath}&#10;\pagestyle{empty}&#10;\begin{document}&#10;&#10;$\Delta Q = 0$&#10;&#10;&#10;\end{document}"/>
  <p:tag name="IGUANATEXSIZE" val="18"/>
  <p:tag name="IGUANATEXCURSOR" val="94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512.25"/>
  <p:tag name="LATEXADDIN" val="\documentclass{article}&#10;\usepackage{amsmath}&#10;\pagestyle{empty}&#10;\begin{document}&#10;&#10;$\Delta Q = +1$&#10;&#10;&#10;\end{document}"/>
  <p:tag name="IGUANATEXSIZE" val="18"/>
  <p:tag name="IGUANATEXCURSOR" val="94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.5"/>
  <p:tag name="ORIGINALWIDTH" val="1057.5"/>
  <p:tag name="OUTPUTTYPE" val="PNG"/>
  <p:tag name="IGUANATEXVERSION" val="160"/>
  <p:tag name="LATEXADDIN" val="\documentclass{article}&#10;\usepackage{amsmath}&#10;\pagestyle{empty}&#10;\begin{document}&#10;\begin{eqnarray*}&#10;-\lambda U_3 -\lambda^2 U_- + U_+&#10;\end{eqnarray*}&#10;&#10;&#10;\end{document}"/>
  <p:tag name="IGUANATEXSIZE" val="20"/>
  <p:tag name="IGUANATEXCURSOR" val="128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.75"/>
  <p:tag name="ORIGINALWIDTH" val="501.75"/>
  <p:tag name="OUTPUTTYPE" val="PNG"/>
  <p:tag name="IGUANATEXVERSION" val="160"/>
  <p:tag name="LATEXADDIN" val="\documentclass{article}&#10;\usepackage{amsmath}&#10;\pagestyle{empty}&#10;\begin{document}&#10;&#10;\begin{eqnarray*}&#10;I_- + \lambda V_-&#10;\end{eqnarray*}&#10;&#10;&#10;\end{document}"/>
  <p:tag name="IGUANATEXSIZE" val="20"/>
  <p:tag name="IGUANATEXCURSOR" val="113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.75"/>
  <p:tag name="ORIGINALWIDTH" val="825.75"/>
  <p:tag name="OUTPUTTYPE" val="PNG"/>
  <p:tag name="IGUANATEXVERSION" val="160"/>
  <p:tag name="LATEXADDIN" val="\documentclass{article}&#10;\usepackage{amsmath}&#10;\pagestyle{empty}&#10;\begin{document}&#10;&#10;\begin{eqnarray*}&#10;&amp; T_-=I_- + \lambda V_- &#10;\end{eqnarray*}&#10;&#10;&#10;\end{document}"/>
  <p:tag name="IGUANATEXSIZE" val="20"/>
  <p:tag name="IGUANATEXCURSOR" val="123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"/>
  <p:tag name="ORIGINALWIDTH" val="936"/>
  <p:tag name="OUTPUTTYPE" val="PNG"/>
  <p:tag name="IGUANATEXVERSION" val="160"/>
  <p:tag name="LATEXADDIN" val="\documentclass{article}&#10;\usepackage{amsmath}&#10;\pagestyle{empty}&#10;\begin{document}&#10;&#10;$T_-H_{\rm c}=SH_{\rm c}=0$&#10;&#10;&#10;\end{document}"/>
  <p:tag name="IGUANATEXSIZE" val="20"/>
  <p:tag name="IGUANATEXCURSOR" val="104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5"/>
  <p:tag name="ORIGINALWIDTH" val="1311"/>
  <p:tag name="OUTPUTTYPE" val="PNG"/>
  <p:tag name="IGUANATEXVERSION" val="160"/>
  <p:tag name="LATEXADDIN" val="\documentclass{article}&#10;\usepackage{amsmath}&#10;\pagestyle{empty}&#10;\begin{document}&#10;\begin{eqnarray*}&#10;&amp;S=-\lambda U_3 -\lambda^2 U_- + U_+&#10;\end{eqnarray*}&#10;&#10;&#10;\end{document}"/>
  <p:tag name="IGUANATEXSIZE" val="20"/>
  <p:tag name="IGUANATEXCURSOR" val="134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1.75"/>
  <p:tag name="ORIGINALWIDTH" val="1489.5"/>
  <p:tag name="OUTPUTTYPE" val="PNG"/>
  <p:tag name="IGUANATEXVERSION" val="160"/>
  <p:tag name="LATEXADDIN" val="\documentclass{article}&#10;\usepackage{amsmath}&#10;\pagestyle{empty}&#10;\begin{document}&#10;&#10; \begin{equation*}&#10;  \mathcal{H}_{\rm eff}=\sum_{i,j,k=1}^{3}H_k^{ij}(\bar{q}^iq_k)(\bar{q}^jc)&#10; \end{equation*}&#10;&#10;&#10;\end{document}"/>
  <p:tag name="IGUANATEXSIZE" val="20"/>
  <p:tag name="IGUANATEXCURSOR" val="123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.75"/>
  <p:tag name="ORIGINALWIDTH" val="2152.5"/>
  <p:tag name="LATEXADDIN" val="\documentclass{article}&#10;\usepackage{amsmath}&#10;\pagestyle{empty}&#10;\begin{document}&#10;&#10;$\langle jm|T_q^{(k)}|j^\prime m^\prime \rangle = \langle j^\prime m^\prime k q|j m \rangle\langle j|T^{(k)}|j^\prime \rangle$&#10;&#10;&#10;\end{document}"/>
  <p:tag name="IGUANATEXSIZE" val="20"/>
  <p:tag name="IGUANATEXCURSOR" val="207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5"/>
  <p:tag name="ORIGINALWIDTH" val="1515.75"/>
  <p:tag name="OUTPUTTYPE" val="PNG"/>
  <p:tag name="IGUANATEXVERSION" val="160"/>
  <p:tag name="LATEXADDIN" val="\documentclass{article}&#10;\usepackage{amsmath}&#10;\pagestyle{empty}&#10;\begin{document}&#10;&#10;$3 \otimes  \overline 3 \otimes 3 =  3_p\oplus 3_t\oplus  \overline 6 \oplus 15$&#10;&#10;&#10;\end{document}"/>
  <p:tag name="IGUANATEXSIZE" val="20"/>
  <p:tag name="IGUANATEXCURSOR" val="161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"/>
  <p:tag name="ORIGINALWIDTH" val="1001.25"/>
  <p:tag name="OUTPUTTYPE" val="PNG"/>
  <p:tag name="IGUANATEXVERSION" val="160"/>
  <p:tag name="LATEXADDIN" val="\documentclass{article}&#10;\usepackage{amsmath}&#10;\pagestyle{empty}&#10;\begin{document}&#10;&#10;$[H( \overline6)]^i_j=[H( \overline6)]_{ij}$,&#10;&#10;&#10;\end{document}"/>
  <p:tag name="IGUANATEXSIZE" val="20"/>
  <p:tag name="IGUANATEXCURSOR" val="126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"/>
  <p:tag name="ORIGINALWIDTH" val="1267.5"/>
  <p:tag name="OUTPUTTYPE" val="PNG"/>
  <p:tag name="IGUANATEXVERSION" val="160"/>
  <p:tag name="LATEXADDIN" val="\documentclass{article}&#10;\usepackage{amsmath}&#10;\pagestyle{empty}&#10;\begin{document}&#10;&#10;$\{[H(15)]_i\}_j^k = [H(15)]_{k}^{ij}$&#10;&#10;&#10;\end{document}"/>
  <p:tag name="IGUANATEXSIZE" val="20"/>
  <p:tag name="IGUANATEXCURSOR" val="104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"/>
  <p:tag name="ORIGINALWIDTH" val="2268"/>
  <p:tag name="OUTPUTTYPE" val="PNG"/>
  <p:tag name="IGUANATEXVERSION" val="160"/>
  <p:tag name="LATEXADDIN" val="\documentclass{article}&#10;\usepackage{amsmath}&#10;\pagestyle{empty}&#10;\begin{document}&#10;&#10;&#10;\begin{align*}&#10; I_-[ H(\overline6)] =I_-\cdot[H( \overline6)]+I_-\cdot[H( \overline 6)]^T = 0,&#10;\end{align*}&#10;&#10;\end{document}"/>
  <p:tag name="IGUANATEXSIZE" val="20"/>
  <p:tag name="IGUANATEXCURSOR" val="154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5"/>
  <p:tag name="ORIGINALWIDTH" val="1716"/>
  <p:tag name="OUTPUTTYPE" val="PNG"/>
  <p:tag name="IGUANATEXVERSION" val="160"/>
  <p:tag name="LATEXADDIN" val="\documentclass{article}&#10;\usepackage{amsmath}&#10;\pagestyle{empty}&#10;\begin{document}&#10;&#10;\begin{align*}&#10; I_-[H( 3_{t,p})] =[H( 3_{t,p})]\cdot I_- = 0,&#10;\end{align*}&#10;&#10;&#10;\end{document}"/>
  <p:tag name="IGUANATEXSIZE" val="20"/>
  <p:tag name="IGUANATEXCURSOR" val="117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.25"/>
  <p:tag name="ORIGINALWIDTH" val="3341.25"/>
  <p:tag name="OUTPUTTYPE" val="PNG"/>
  <p:tag name="IGUANATEXVERSION" val="160"/>
  <p:tag name="LATEXADDIN" val="\documentclass{article}&#10;\usepackage{amsmath}&#10;\pagestyle{empty}&#10;\begin{document}&#10;&#10;\begin{align*}&#10; \{I_-[H^{(0)}(15)]_{i}\}^k_j=2\,\{[H^{(0)}(15)]_{(i}\cdot I_-\}^k_{j)}-\{I_-\cdot[H^{(0)}(15)]_{i}\}^k_j，&#10;\end{align*}&#10;&#10;&#10;\end{document}"/>
  <p:tag name="IGUANATEXSIZE" val="20"/>
  <p:tag name="IGUANATEXCURSOR" val="202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5"/>
  <p:tag name="ORIGINALWIDTH" val="2029.5"/>
  <p:tag name="OUTPUTTYPE" val="PNG"/>
  <p:tag name="IGUANATEXVERSION" val="160"/>
  <p:tag name="LATEXADDIN" val="\documentclass{article}&#10;\usepackage{amsmath}&#10;\pagestyle{empty}&#10;\begin{document}&#10;&#10;\begin{align*}&#10; I_-[H(15)]_{2,3} = 0, \qquad I_-[H(15)]_{1} \neq  0&#10;\end{align*}&#10;&#10;&#10;\end{document}"/>
  <p:tag name="IGUANATEXSIZE" val="20"/>
  <p:tag name="IGUANATEXCURSOR" val="139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"/>
  <p:tag name="ORIGINALWIDTH" val="1846.5"/>
  <p:tag name="OUTPUTTYPE" val="PNG"/>
  <p:tag name="IGUANATEXVERSION" val="160"/>
  <p:tag name="LATEXADDIN" val="\documentclass{article}&#10;\usepackage{amsmath}&#10;\pagestyle{empty}&#10;\begin{document}&#10;&#10;\begin{align*}&#10;I_-^2[H(15)]_1 = I_-\{I_-[H(15)]_1\} =0&#10;\end{align*}&#10;&#10;&#10;\end{document}"/>
  <p:tag name="IGUANATEXSIZE" val="20"/>
  <p:tag name="IGUANATEXCURSOR" val="123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3.75"/>
  <p:tag name="ORIGINALWIDTH" val="3429.75"/>
  <p:tag name="OUTPUTTYPE" val="PNG"/>
  <p:tag name="IGUANATEXVERSION" val="160"/>
  <p:tag name="LATEXADDIN" val="\documentclass{article}&#10;\usepackage{amsmath}&#10;\pagestyle{empty}&#10;\begin{document}&#10;&#10;&#10;\begin{align*}&#10;  \langle M_\alpha \mathcal{B}_\beta |I_-^n\mathcal{H}_{\rm eff}| [\mathcal{B}_{c\overline 3}]_\gamma\rangle &amp;= \sum_\omega\,\langle M_{m}^{n} \mathcal{B}^s_r |O^{jk}_{l} |[\mathcal{B}_{c\overline 3}]_{i}\rangle \\ &amp;~~~~~~~\times (M_\alpha)_{m}^{n}(\mathcal{B}_\beta)_{r}^{s} (I_-^nH)^{jk}_{l}([\mathcal{B}_{c\overline 3}]_\gamma)_i = 0&#10;\end{align*}&#10;&#10;\end{document}"/>
  <p:tag name="IGUANATEXSIZE" val="20"/>
  <p:tag name="IGUANATEXCURSOR" val="379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25"/>
  <p:tag name="ORIGINALWIDTH" val="4299.75"/>
  <p:tag name="OUTPUTTYPE" val="PNG"/>
  <p:tag name="IGUANATEXVERSION" val="160"/>
  <p:tag name="LATEXADDIN" val="\documentclass{article}&#10;\usepackage{amsmath}&#10;\pagestyle{empty}&#10;\begin{document}&#10;&#10;\begin{align*}&#10;{ SumI_-}\,[\gamma, \alpha,\beta]=   \sum_\mu\left[([I_-]_{M_8})_\alpha^\mu \mathcal{A}_{ \gamma \to \mu \beta} +  ([I_-]_{\mathcal{B}_8})_\beta^\mu \mathcal{A}_{\gamma\to \alpha\mu } + ([I_-]_{\mathcal{B}_{ c\overline 3}})_\gamma^\mu \mathcal{A}_{\mu\to \alpha \beta }\right]&#10;\end{align*}&#10;&#10;&#10;\end{document}"/>
  <p:tag name="IGUANATEXSIZE" val="20"/>
  <p:tag name="IGUANATEXCURSOR" val="372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6"/>
  <p:tag name="ORIGINALWIDTH" val="1194.75"/>
  <p:tag name="LATEXADDIN" val="\documentclass{article}&#10;\usepackage{amsmath}&#10;\pagestyle{empty}&#10;\begin{document}&#10;&#10;$ T:\quad \langle P_{i}^j P_k^l |O_{jl}^{(0)k} |D^{i}\rangle$&#10;&#10;&#10;\end{document}"/>
  <p:tag name="IGUANATEXSIZE" val="20"/>
  <p:tag name="IGUANATEXCURSOR" val="84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"/>
  <p:tag name="ORIGINALWIDTH" val="373.5"/>
  <p:tag name="LATEXADDIN" val="\documentclass{article}&#10;\usepackage{amsmath}&#10;\pagestyle{empty}&#10;\begin{document}&#10;&#10;$\alpha$, $\beta$, $\gamma$ &#10;&#10;&#10;\end{document}"/>
  <p:tag name="IGUANATEXSIZE" val="20"/>
  <p:tag name="IGUANATEXCURSOR" val="108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"/>
  <p:tag name="ORIGINALWIDTH" val="68.25"/>
  <p:tag name="LATEXADDIN" val="\documentclass{article}&#10;\usepackage{amsmath}&#10;\pagestyle{empty}&#10;\begin{document}&#10;&#10;&#10;$n$&#10;&#10;\end{document}"/>
  <p:tag name="IGUANATEXSIZE" val="24"/>
  <p:tag name="IGUANATEXCURSOR" val="84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.5"/>
  <p:tag name="ORIGINALWIDTH" val="513"/>
  <p:tag name="OUTPUTTYPE" val="PNG"/>
  <p:tag name="IGUANATEXVERSION" val="160"/>
  <p:tag name="LATEXADDIN" val="\documentclass{article}&#10;\usepackage{amsmath}&#10;\pagestyle{empty}&#10;\begin{document}&#10;&#10;$I_-^n H_{\rm c}=0$&#10;&#10;&#10;\end{document}"/>
  <p:tag name="IGUANATEXSIZE" val="20"/>
  <p:tag name="IGUANATEXCURSOR" val="96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5"/>
  <p:tag name="ORIGINALWIDTH" val="603.75"/>
  <p:tag name="OUTPUTTYPE" val="PNG"/>
  <p:tag name="IGUANATEXVERSION" val="160"/>
  <p:tag name="LATEXADDIN" val="\documentclass{article}&#10;\usepackage{amsmath}&#10;\pagestyle{empty}&#10;\begin{document}&#10;&#10;$I_- H_{\rm CF} = 0$&#10;&#10;&#10;\end{document}"/>
  <p:tag name="IGUANATEXSIZE" val="18"/>
  <p:tag name="IGUANATEXCURSOR" val="100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5"/>
  <p:tag name="ORIGINALWIDTH" val="649.5"/>
  <p:tag name="OUTPUTTYPE" val="PNG"/>
  <p:tag name="IGUANATEXVERSION" val="160"/>
  <p:tag name="LATEXADDIN" val="\documentclass{article}&#10;\usepackage{amsmath}&#10;\pagestyle{empty}&#10;\begin{document}&#10;&#10;$I^2_-H_{\rm SCS}=0$&#10;&#10;&#10;\end{document}"/>
  <p:tag name="IGUANATEXSIZE" val="18"/>
  <p:tag name="IGUANATEXCURSOR" val="100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5"/>
  <p:tag name="ORIGINALWIDTH" val="669.75"/>
  <p:tag name="OUTPUTTYPE" val="PNG"/>
  <p:tag name="IGUANATEXVERSION" val="160"/>
  <p:tag name="LATEXADDIN" val="\documentclass{article}&#10;\usepackage{amsmath}&#10;\pagestyle{empty}&#10;\begin{document}&#10;&#10;$I^2_-H_{\rm DCS}=0$&#10;&#10;&#10;\end{document}"/>
  <p:tag name="IGUANATEXSIZE" val="18"/>
  <p:tag name="IGUANATEXCURSOR" val="97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5"/>
  <p:tag name="ORIGINALWIDTH" val="294"/>
  <p:tag name="OUTPUTTYPE" val="PNG"/>
  <p:tag name="IGUANATEXVERSION" val="160"/>
  <p:tag name="LATEXADDIN" val="\documentclass{article}&#10;\usepackage{amsmath}&#10;\pagestyle{empty}&#10;\begin{document}&#10;&#10;$n\geq 2$&#10;&#10;&#10;\end{document}"/>
  <p:tag name="IGUANATEXSIZE" val="18"/>
  <p:tag name="IGUANATEXCURSOR" val="89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.75"/>
  <p:tag name="ORIGINALWIDTH" val="294"/>
  <p:tag name="OUTPUTTYPE" val="PNG"/>
  <p:tag name="IGUANATEXVERSION" val="160"/>
  <p:tag name="LATEXADDIN" val="\documentclass{article}&#10;\usepackage{amsmath}&#10;\pagestyle{empty}&#10;\begin{document}&#10;&#10;$n\geq 2$&#10;&#10;&#10;\end{document}"/>
  <p:tag name="IGUANATEXSIZE" val="18"/>
  <p:tag name="IGUANATEXCURSOR" val="89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0.5"/>
  <p:tag name="ORIGINALWIDTH" val="290.25"/>
  <p:tag name="OUTPUTTYPE" val="PNG"/>
  <p:tag name="IGUANATEXVERSION" val="160"/>
  <p:tag name="LATEXADDIN" val="\documentclass{article}&#10;\usepackage{amsmath}&#10;\pagestyle{empty}&#10;\begin{document}&#10;&#10;$n\geq 1$&#10;&#10;&#10;\end{document}"/>
  <p:tag name="IGUANATEXSIZE" val="18"/>
  <p:tag name="IGUANATEXCURSOR" val="87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5"/>
  <p:tag name="ORIGINALWIDTH" val="253.5"/>
  <p:tag name="OUTPUTTYPE" val="PNG"/>
  <p:tag name="IGUANATEXVERSION" val="160"/>
  <p:tag name="LATEXADDIN" val="\documentclass{article}&#10;\usepackage{amsmath}&#10;\pagestyle{empty}&#10;\begin{document}&#10;&#10;$n_{min}$&#10;&#10;&#10;\end{document}"/>
  <p:tag name="IGUANATEXSIZE" val="18"/>
  <p:tag name="IGUANATEXCURSOR" val="89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0.5"/>
  <p:tag name="ORIGINALWIDTH" val="4278.75"/>
  <p:tag name="LATEXADDIN" val="\documentclass{article}&#10;\usepackage{amsmath}&#10;\pagestyle{empty}&#10;\begin{document}&#10;&#10;\begin{align*}&#10; \mathcal{A}^{\rm TDA}_{D_\gamma \to P_\alpha P_\beta}&amp;=  T  (D_\gamma)_i  (H)^{lj}_k(P_\alpha)^{i}_j  (P_\beta)^k_l + C (D_\gamma)_i  (H)^{jl}_k  (P_\alpha)^{i}_j(P_\beta)^k_l\\&amp; +E  (D_\gamma)_i  (H)^{il}_j (P_\alpha)^j_k (P_\beta)^{k}_l + A  (D_\gamma)_i (H)^{li}_j   (P_\alpha)^j_k (P_\beta)^{k}_l +\\&amp;T^{ES} (D_\gamma)_i   (H)^{ij}_{l}   (P_\alpha)^{l}_j    (P_\beta)^k_k+T^{AS} (D_\gamma)_i  (H)^{ji}_{l}  (P_\alpha)^{l}_j  (P_\beta)^k_k \nonumber\\&amp; +T^{LP} (D_\gamma)_i (H)^{kl}_{l}(P_\alpha)^{i}_j   (P_\beta)^j_k + T^{LC} (D_\gamma)_i  (H)^{jl}_{l} (P_\alpha)^{i}_j    (P_\beta)^k_k   \nonumber\\&amp; + T^{LA} (D_\gamma)_i  (H)^{il}_{l}  (P_\alpha)^j_k (P_\beta)^{k}_j + T^{LS} (D_\gamma)_i   (H)^{il}_{l} (P_\alpha)^{j}_j (P_\beta)^k_k \nonumber\\&amp;  +T^{QP}(D_\gamma)_i(H)^{lk}_{l}  (P_\alpha)^{i}_j   (P_\beta)^j_k  + T^{QC} (D_\gamma)_i   (H)^{lj}_{l}  (P_\alpha)^i_j (P_\beta)_{k}^{k}   \nonumber\\&#10;&amp; + T^{QA} (D_\gamma)_i  (H)^{li}_{l}  (P_\alpha)^j_k (P_\beta)^{k}_j + T^{QS} (D_\gamma)_i (H)^{li}_{l}  (P_\alpha)_j^j (P_\beta)_{k}^{k} + \alpha \leftrightarrow \beta&#10;\end{align*}&#10;&#10;&#10;\end{document}"/>
  <p:tag name="IGUANATEXSIZE" val="20"/>
  <p:tag name="IGUANATEXCURSOR" val="402"/>
  <p:tag name="TRANSPARENCY" val="True"/>
  <p:tag name="LATEXENGINEID" val="0"/>
  <p:tag name="TEMPFOLDER" val="C:\Users\dwang\Documents\123\"/>
  <p:tag name="LATEXFORMHEIGHT" val="312"/>
  <p:tag name="LATEXFORMWIDTH" val="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5"/>
  <p:tag name="ORIGINALWIDTH" val="178.5"/>
  <p:tag name="OUTPUTTYPE" val="PNG"/>
  <p:tag name="IGUANATEXVERSION" val="160"/>
  <p:tag name="LATEXADDIN" val="\documentclass{article}&#10;\usepackage{amsmath}&#10;\pagestyle{empty}&#10;\begin{document}&#10;&#10;$\Delta S$&#10;&#10;&#10;\end{document}"/>
  <p:tag name="IGUANATEXSIZE" val="20"/>
  <p:tag name="IGUANATEXCURSOR" val="90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5"/>
  <p:tag name="ORIGINALWIDTH" val="497.25"/>
  <p:tag name="OUTPUTTYPE" val="PNG"/>
  <p:tag name="IGUANATEXVERSION" val="160"/>
  <p:tag name="LATEXADDIN" val="\documentclass{article}&#10;\usepackage{amsmath}&#10;\pagestyle{empty}&#10;\begin{document}&#10;&#10;$\Delta S=-1$&#10;&#10;&#10;\end{document}"/>
  <p:tag name="IGUANATEXSIZE" val="20"/>
  <p:tag name="IGUANATEXCURSOR" val="93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5"/>
  <p:tag name="ORIGINALWIDTH" val="405.75"/>
  <p:tag name="OUTPUTTYPE" val="PNG"/>
  <p:tag name="IGUANATEXVERSION" val="160"/>
  <p:tag name="LATEXADDIN" val="\documentclass{article}&#10;\usepackage{amsmath}&#10;\pagestyle{empty}&#10;\begin{document}&#10;&#10;$\Delta S=0$&#10;&#10;&#10;\end{document}"/>
  <p:tag name="IGUANATEXSIZE" val="20"/>
  <p:tag name="IGUANATEXCURSOR" val="92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5"/>
  <p:tag name="ORIGINALWIDTH" val="400.5"/>
  <p:tag name="OUTPUTTYPE" val="PNG"/>
  <p:tag name="IGUANATEXVERSION" val="160"/>
  <p:tag name="LATEXADDIN" val="\documentclass{article}&#10;\usepackage{amsmath}&#10;\pagestyle{empty}&#10;\begin{document}&#10;&#10;$\Delta S=1$&#10;&#10;&#10;\end{document}"/>
  <p:tag name="IGUANATEXSIZE" val="20"/>
  <p:tag name="IGUANATEXCURSOR" val="92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190.5"/>
  <p:tag name="OUTPUTTYPE" val="PNG"/>
  <p:tag name="IGUANATEXVERSION" val="160"/>
  <p:tag name="LATEXADDIN" val="\documentclass{article}&#10;\usepackage{amsmath}&#10;\pagestyle{empty}&#10;\begin{document}&#10;&#10;$\Delta Q$&#10;&#10;&#10;\end{document}"/>
  <p:tag name="IGUANATEXSIZE" val="20"/>
  <p:tag name="IGUANATEXCURSOR" val="90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415.5"/>
  <p:tag name="OUTPUTTYPE" val="PNG"/>
  <p:tag name="IGUANATEXVERSION" val="160"/>
  <p:tag name="LATEXADDIN" val="\documentclass{article}&#10;\usepackage{amsmath}&#10;\pagestyle{empty}&#10;\begin{document}&#10;&#10;$\Delta Q=1$&#10;&#10;&#10;\end{document}"/>
  <p:tag name="IGUANATEXSIZE" val="20"/>
  <p:tag name="IGUANATEXCURSOR" val="92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419.25"/>
  <p:tag name="OUTPUTTYPE" val="PNG"/>
  <p:tag name="IGUANATEXVERSION" val="160"/>
  <p:tag name="LATEXADDIN" val="\documentclass{article}&#10;\usepackage{amsmath}&#10;\pagestyle{empty}&#10;\begin{document}&#10;&#10;$\Delta Q=2$&#10;&#10;&#10;\end{document}"/>
  <p:tag name="IGUANATEXSIZE" val="20"/>
  <p:tag name="IGUANATEXCURSOR" val="92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5"/>
  <p:tag name="ORIGINALWIDTH" val="419.25"/>
  <p:tag name="OUTPUTTYPE" val="PNG"/>
  <p:tag name="IGUANATEXVERSION" val="160"/>
  <p:tag name="LATEXADDIN" val="\documentclass{article}&#10;\usepackage{amsmath}&#10;\pagestyle{empty}&#10;\begin{document}&#10;&#10;$\Delta Q=2$&#10;&#10;&#10;\end{document}"/>
  <p:tag name="IGUANATEXSIZE" val="20"/>
  <p:tag name="IGUANATEXCURSOR" val="92"/>
  <p:tag name="TRANSPARENCY" val="True"/>
  <p:tag name="LATEXENGINEID" val="0"/>
  <p:tag name="TEMPFOLDER" val="C:\Users\王迪\OneDrive\桌面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6"/>
  <p:tag name="ORIGINALWIDTH" val="723"/>
  <p:tag name="OUTPUTTYPE" val="PNG"/>
  <p:tag name="IGUANATEXVERSION" val="160"/>
  <p:tag name="LATEXADDIN" val="\documentclass{article}&#10;\usepackage{amsmath}&#10;\pagestyle{empty}&#10;\begin{document}&#10;&#10;&#10;$\{\gamma, \alpha, \beta\}$ \\ Selection rule &#10;&#10;\end{document}"/>
  <p:tag name="IGUANATEXSIZE" val="20"/>
  <p:tag name="IGUANATEXCURSOR" val="82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8"/>
  <p:tag name="ORIGINALWIDTH" val="3275.25"/>
  <p:tag name="OUTPUTTYPE" val="PNG"/>
  <p:tag name="IGUANATEXVERSION" val="160"/>
  <p:tag name="LATEXADDIN" val="\documentclass{article}&#10;\usepackage{amsmath}&#10;\pagestyle{empty}&#10;\begin{document}&#10;&#10;\begin{align*}&#10;{ SumI_-}\,[\Xi^0_c, \pi^+,\Xi^0]&amp;=- \sqrt{2}\,\mathcal{A}(\Xi^0_c\to \pi^0\Xi^0)-\mathcal{A}(\Xi^0_c\to \pi^+\Xi^-)\\&amp;~~~~~~-\mathcal{A}(\Xi^+_c\to \pi^+\Xi^0)=0&#10;\end{align*}&#10;&#10;&#10;\end{document}"/>
  <p:tag name="IGUANATEXSIZE" val="20"/>
  <p:tag name="IGUANATEXCURSOR" val="221"/>
  <p:tag name="TRANSPARENCY" val="True"/>
  <p:tag name="LATEXENGINEID" val="0"/>
  <p:tag name="TEMPFOLDER" val="C:\Users\王迪\OneDrive\桌面\"/>
  <p:tag name="LATEXFORMHEIGHT" val="320"/>
  <p:tag name="LATEXFORMWIDTH" val="385"/>
  <p:tag name="LATEXFORMWRAP" val="True"/>
  <p:tag name="BITMAPVECTOR" val="0"/>
</p:tagLst>
</file>

<file path=ppt/theme/theme1.xml><?xml version="1.0" encoding="utf-8"?>
<a:theme xmlns:a="http://schemas.openxmlformats.org/drawingml/2006/main" name="模板页面">
  <a:themeElements>
    <a:clrScheme name="自定义 39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39A9DE"/>
      </a:accent1>
      <a:accent2>
        <a:srgbClr val="838FD4"/>
      </a:accent2>
      <a:accent3>
        <a:srgbClr val="41C0B8"/>
      </a:accent3>
      <a:accent4>
        <a:srgbClr val="91CE6F"/>
      </a:accent4>
      <a:accent5>
        <a:srgbClr val="A0CD4E"/>
      </a:accent5>
      <a:accent6>
        <a:srgbClr val="515151"/>
      </a:accent6>
      <a:hlink>
        <a:srgbClr val="0563C1"/>
      </a:hlink>
      <a:folHlink>
        <a:srgbClr val="954F72"/>
      </a:folHlink>
    </a:clrScheme>
    <a:fontScheme name="自定义 46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模板页面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总结报告-精致渐变-清新蓝绿-PPT模板</Template>
  <TotalTime>1236</TotalTime>
  <Words>1486</Words>
  <Application>Microsoft Office PowerPoint</Application>
  <PresentationFormat>全屏显示(4:3)</PresentationFormat>
  <Paragraphs>262</Paragraphs>
  <Slides>38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38</vt:i4>
      </vt:variant>
    </vt:vector>
  </HeadingPairs>
  <TitlesOfParts>
    <vt:vector size="53" baseType="lpstr">
      <vt:lpstr>Arial Unicode MS</vt:lpstr>
      <vt:lpstr>Calibri (正文)</vt:lpstr>
      <vt:lpstr>等线</vt:lpstr>
      <vt:lpstr>黑体</vt:lpstr>
      <vt:lpstr>微软雅黑</vt:lpstr>
      <vt:lpstr>Arial</vt:lpstr>
      <vt:lpstr>Calibri</vt:lpstr>
      <vt:lpstr>Calibri Light</vt:lpstr>
      <vt:lpstr>Century Gothic</vt:lpstr>
      <vt:lpstr>Segoe UI Light</vt:lpstr>
      <vt:lpstr>Times New Roman</vt:lpstr>
      <vt:lpstr>Wingdings</vt:lpstr>
      <vt:lpstr>模板页面</vt:lpstr>
      <vt:lpstr>OfficePLUS</vt:lpstr>
      <vt:lpstr>1_模板页面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 di</dc:creator>
  <cp:lastModifiedBy>di wang</cp:lastModifiedBy>
  <cp:revision>319</cp:revision>
  <cp:lastPrinted>2019-03-17T07:21:00Z</cp:lastPrinted>
  <dcterms:created xsi:type="dcterms:W3CDTF">2019-03-13T09:30:00Z</dcterms:created>
  <dcterms:modified xsi:type="dcterms:W3CDTF">2023-10-13T07:31:38Z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2017-12-21T07:59:02.1865679Z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ICV">
    <vt:lpwstr>FAAA471E57F14E81961E705FDB182EB6</vt:lpwstr>
  </property>
  <property fmtid="{D5CDD505-2E9C-101B-9397-08002B2CF9AE}" pid="11" name="KSOProductBuildVer">
    <vt:lpwstr>2052-11.1.0.10463</vt:lpwstr>
  </property>
</Properties>
</file>