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0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96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617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415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099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568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35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871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20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21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88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36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6260C-2E20-4F96-8F3B-5862DFEE3D0B}" type="datetimeFigureOut">
              <a:rPr lang="zh-CN" altLang="en-US" smtClean="0"/>
              <a:t>2023/12/5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201F-DA11-48F0-A93C-D523049E0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690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直线窄脉宽流强测量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03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/>
          </a:bodyPr>
          <a:lstStyle/>
          <a:p>
            <a:r>
              <a:rPr lang="zh-CN" altLang="en-US" sz="3200" b="1" dirty="0" smtClean="0"/>
              <a:t>现有系统对</a:t>
            </a:r>
            <a:r>
              <a:rPr lang="en-US" altLang="zh-CN" sz="3200" b="1" dirty="0" smtClean="0"/>
              <a:t>10us</a:t>
            </a:r>
            <a:r>
              <a:rPr lang="zh-CN" altLang="en-US" sz="3200" b="1" dirty="0" smtClean="0"/>
              <a:t>脉宽测量的反应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116089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看不到平顶</a:t>
            </a:r>
            <a:endParaRPr lang="en-US" altLang="zh-CN" b="1" dirty="0" smtClean="0"/>
          </a:p>
          <a:p>
            <a:r>
              <a:rPr lang="zh-CN" altLang="en-US" b="1" dirty="0"/>
              <a:t>上升</a:t>
            </a:r>
            <a:r>
              <a:rPr lang="zh-CN" altLang="en-US" b="1" dirty="0" smtClean="0"/>
              <a:t>沿比较大</a:t>
            </a:r>
            <a:endParaRPr lang="zh-CN" altLang="en-US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931555"/>
            <a:ext cx="5943107" cy="37793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71" y="2863105"/>
            <a:ext cx="5829901" cy="371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22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需做工作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工作</a:t>
            </a:r>
            <a:r>
              <a:rPr lang="en-US" altLang="zh-CN" dirty="0" smtClean="0"/>
              <a:t>1</a:t>
            </a:r>
            <a:r>
              <a:rPr lang="zh-CN" altLang="en-US" dirty="0" smtClean="0"/>
              <a:t>、电子学和软件方面滤波、软件数据处理需做调整</a:t>
            </a:r>
            <a:endParaRPr lang="en-US" altLang="zh-CN" dirty="0" smtClean="0"/>
          </a:p>
          <a:p>
            <a:r>
              <a:rPr lang="zh-CN" altLang="en-US" dirty="0" smtClean="0"/>
              <a:t>工作</a:t>
            </a:r>
            <a:r>
              <a:rPr lang="en-US" altLang="zh-CN" dirty="0" smtClean="0"/>
              <a:t>2,</a:t>
            </a:r>
            <a:r>
              <a:rPr lang="zh-CN" altLang="en-US" dirty="0" smtClean="0"/>
              <a:t>、更换更高采样率的采集卡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现有软件根据需求用到了减采样、滤波、平滑等功能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54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/>
          </a:bodyPr>
          <a:lstStyle/>
          <a:p>
            <a:r>
              <a:rPr lang="zh-CN" altLang="en-US" sz="3200" b="1" dirty="0" smtClean="0"/>
              <a:t>数据采集卡获取原始波形</a:t>
            </a:r>
            <a:r>
              <a:rPr lang="en-US" altLang="zh-CN" sz="3200" b="1" dirty="0" smtClean="0"/>
              <a:t>—</a:t>
            </a:r>
            <a:r>
              <a:rPr lang="zh-CN" altLang="en-US" sz="3200" b="1" dirty="0" smtClean="0"/>
              <a:t>电子学后未处理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599523"/>
          </a:xfrm>
        </p:spPr>
        <p:txBody>
          <a:bodyPr/>
          <a:lstStyle/>
          <a:p>
            <a:r>
              <a:rPr lang="zh-CN" altLang="en-US" dirty="0" smtClean="0"/>
              <a:t>采样率</a:t>
            </a:r>
            <a:r>
              <a:rPr lang="en-US" altLang="zh-CN" dirty="0" smtClean="0"/>
              <a:t>1MHz</a:t>
            </a:r>
            <a:r>
              <a:rPr lang="zh-CN" altLang="en-US" dirty="0" smtClean="0"/>
              <a:t>，</a:t>
            </a:r>
            <a:r>
              <a:rPr lang="en-US" altLang="zh-CN" dirty="0" smtClean="0"/>
              <a:t>1us</a:t>
            </a:r>
            <a:r>
              <a:rPr lang="zh-CN" altLang="en-US" dirty="0" smtClean="0"/>
              <a:t>一个点</a:t>
            </a:r>
            <a:r>
              <a:rPr lang="en-US" altLang="zh-CN" dirty="0" smtClean="0"/>
              <a:t>---</a:t>
            </a:r>
            <a:r>
              <a:rPr lang="zh-CN" altLang="en-US" dirty="0" smtClean="0"/>
              <a:t>上升沿为</a:t>
            </a:r>
            <a:r>
              <a:rPr lang="en-US" altLang="zh-CN" dirty="0" smtClean="0"/>
              <a:t>3~4us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137" y="1510748"/>
            <a:ext cx="9088341" cy="518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94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/>
              <a:t>现用软件关掉平滑功能后</a:t>
            </a:r>
            <a:r>
              <a:rPr lang="zh-CN" altLang="en-US" sz="3200" dirty="0" smtClean="0"/>
              <a:t/>
            </a:r>
            <a:br>
              <a:rPr lang="zh-CN" altLang="en-US" sz="3200" dirty="0" smtClean="0"/>
            </a:b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9622"/>
            <a:ext cx="10515600" cy="631328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406" y="2014408"/>
            <a:ext cx="7326190" cy="462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/>
          </a:bodyPr>
          <a:lstStyle/>
          <a:p>
            <a:r>
              <a:rPr lang="zh-CN" altLang="en-US" sz="3200" b="1" dirty="0" smtClean="0"/>
              <a:t>小程序对采集系统处理链路分析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1375575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图一右边蓝绿为减采样前滤波前、后波形</a:t>
            </a:r>
            <a:r>
              <a:rPr lang="en-US" altLang="zh-CN" dirty="0" smtClean="0"/>
              <a:t>---</a:t>
            </a:r>
            <a:r>
              <a:rPr lang="zh-CN" altLang="en-US" b="1" dirty="0" smtClean="0"/>
              <a:t>对上升沿有影响</a:t>
            </a:r>
            <a:endParaRPr lang="en-US" altLang="zh-CN" b="1" dirty="0" smtClean="0"/>
          </a:p>
          <a:p>
            <a:r>
              <a:rPr lang="zh-CN" altLang="en-US" dirty="0" smtClean="0"/>
              <a:t>图一</a:t>
            </a:r>
            <a:r>
              <a:rPr lang="zh-CN" altLang="en-US" dirty="0" smtClean="0"/>
              <a:t>左边信号为减采样后</a:t>
            </a:r>
            <a:r>
              <a:rPr lang="en-US" altLang="zh-CN" dirty="0" smtClean="0"/>
              <a:t>—100</a:t>
            </a:r>
            <a:r>
              <a:rPr lang="zh-CN" altLang="en-US" dirty="0" smtClean="0"/>
              <a:t>个点波形</a:t>
            </a:r>
            <a:r>
              <a:rPr lang="en-US" altLang="zh-CN" dirty="0" smtClean="0"/>
              <a:t>---</a:t>
            </a:r>
            <a:r>
              <a:rPr lang="zh-CN" altLang="en-US" b="1" dirty="0" smtClean="0"/>
              <a:t>对上升沿测量有影响</a:t>
            </a:r>
            <a:endParaRPr lang="en-US" altLang="zh-CN" b="1" dirty="0" smtClean="0"/>
          </a:p>
          <a:p>
            <a:r>
              <a:rPr lang="zh-CN" altLang="en-US" dirty="0" smtClean="0"/>
              <a:t>图二为平滑前后</a:t>
            </a:r>
            <a:r>
              <a:rPr lang="en-US" altLang="zh-CN" dirty="0" smtClean="0"/>
              <a:t>(</a:t>
            </a:r>
            <a:r>
              <a:rPr lang="zh-CN" altLang="en-US" dirty="0" smtClean="0"/>
              <a:t>黄紫</a:t>
            </a:r>
            <a:r>
              <a:rPr lang="en-US" altLang="zh-CN" dirty="0" smtClean="0"/>
              <a:t>)</a:t>
            </a:r>
            <a:r>
              <a:rPr lang="zh-CN" altLang="en-US" dirty="0" smtClean="0"/>
              <a:t>波形图</a:t>
            </a:r>
            <a:r>
              <a:rPr lang="en-US" altLang="zh-CN" dirty="0" smtClean="0"/>
              <a:t>---</a:t>
            </a:r>
            <a:r>
              <a:rPr lang="zh-CN" altLang="en-US" b="1" dirty="0" smtClean="0"/>
              <a:t>平滑对上升沿影响小</a:t>
            </a:r>
            <a:endParaRPr lang="en-US" altLang="zh-CN" b="1" dirty="0" smtClean="0"/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35" y="2838616"/>
            <a:ext cx="6961391" cy="41773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357" y="2949935"/>
            <a:ext cx="3477110" cy="390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59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Libera</a:t>
            </a:r>
            <a:r>
              <a:rPr lang="en-US" altLang="zh-CN" dirty="0" smtClean="0"/>
              <a:t> </a:t>
            </a:r>
            <a:r>
              <a:rPr lang="zh-CN" altLang="en-US" dirty="0" smtClean="0"/>
              <a:t>电子学测窄脉冲</a:t>
            </a:r>
            <a:r>
              <a:rPr lang="en-US" altLang="zh-CN" dirty="0" smtClean="0"/>
              <a:t>---10us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15525"/>
            <a:ext cx="10515600" cy="710841"/>
          </a:xfrm>
        </p:spPr>
        <p:txBody>
          <a:bodyPr/>
          <a:lstStyle/>
          <a:p>
            <a:r>
              <a:rPr lang="en-US" altLang="zh-CN" dirty="0" smtClean="0"/>
              <a:t>5us</a:t>
            </a:r>
            <a:r>
              <a:rPr lang="zh-CN" altLang="en-US" dirty="0" smtClean="0"/>
              <a:t>测量被测量数据量限制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938" y="2331206"/>
            <a:ext cx="9326881" cy="431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78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171</Words>
  <Application>Microsoft Office PowerPoint</Application>
  <PresentationFormat>宽屏</PresentationFormat>
  <Paragraphs>19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直线窄脉宽流强测量</vt:lpstr>
      <vt:lpstr>现有系统对10us脉宽测量的反应</vt:lpstr>
      <vt:lpstr>需做工作</vt:lpstr>
      <vt:lpstr>数据采集卡获取原始波形—电子学后未处理</vt:lpstr>
      <vt:lpstr>现用软件关掉平滑功能后 </vt:lpstr>
      <vt:lpstr>小程序对采集系统处理链路分析</vt:lpstr>
      <vt:lpstr>Libera 电子学测窄脉冲---10us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直线窄脉宽流强测量</dc:title>
  <dc:creator>Windows 用户</dc:creator>
  <cp:lastModifiedBy>Windows 用户</cp:lastModifiedBy>
  <cp:revision>8</cp:revision>
  <dcterms:created xsi:type="dcterms:W3CDTF">2023-12-05T03:03:19Z</dcterms:created>
  <dcterms:modified xsi:type="dcterms:W3CDTF">2023-12-05T04:58:45Z</dcterms:modified>
</cp:coreProperties>
</file>