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6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3"/>
  </p:notesMasterIdLst>
  <p:sldIdLst>
    <p:sldId id="256" r:id="rId3"/>
    <p:sldId id="285" r:id="rId4"/>
    <p:sldId id="306" r:id="rId5"/>
    <p:sldId id="257" r:id="rId6"/>
    <p:sldId id="310" r:id="rId7"/>
    <p:sldId id="303" r:id="rId8"/>
    <p:sldId id="304" r:id="rId9"/>
    <p:sldId id="311" r:id="rId10"/>
    <p:sldId id="302" r:id="rId11"/>
    <p:sldId id="296" r:id="rId12"/>
    <p:sldId id="312" r:id="rId13"/>
    <p:sldId id="292" r:id="rId14"/>
    <p:sldId id="313" r:id="rId15"/>
    <p:sldId id="314" r:id="rId16"/>
    <p:sldId id="293" r:id="rId17"/>
    <p:sldId id="295" r:id="rId18"/>
    <p:sldId id="317" r:id="rId19"/>
    <p:sldId id="322" r:id="rId20"/>
    <p:sldId id="298" r:id="rId21"/>
    <p:sldId id="308" r:id="rId22"/>
    <p:sldId id="319" r:id="rId23"/>
    <p:sldId id="320" r:id="rId24"/>
    <p:sldId id="316" r:id="rId25"/>
    <p:sldId id="324" r:id="rId26"/>
    <p:sldId id="318" r:id="rId27"/>
    <p:sldId id="321" r:id="rId28"/>
    <p:sldId id="309" r:id="rId29"/>
    <p:sldId id="315" r:id="rId30"/>
    <p:sldId id="323" r:id="rId31"/>
    <p:sldId id="29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2ED"/>
    <a:srgbClr val="89CBD3"/>
    <a:srgbClr val="4D8992"/>
    <a:srgbClr val="8ACBD3"/>
    <a:srgbClr val="5D6D7A"/>
    <a:srgbClr val="FFC000"/>
    <a:srgbClr val="FFFFFF"/>
    <a:srgbClr val="3E5A72"/>
    <a:srgbClr val="385166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2" autoAdjust="0"/>
    <p:restoredTop sz="96012" autoAdjust="0"/>
  </p:normalViewPr>
  <p:slideViewPr>
    <p:cSldViewPr snapToGrid="0">
      <p:cViewPr varScale="1">
        <p:scale>
          <a:sx n="91" d="100"/>
          <a:sy n="91" d="100"/>
        </p:scale>
        <p:origin x="224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B206E-B022-4C1D-98F4-C7888B8A1B9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70DE1C23-05D5-4A53-AB86-2EFE6A5B0A92}">
      <dgm:prSet custT="1"/>
      <dgm:spPr/>
      <dgm:t>
        <a:bodyPr/>
        <a:lstStyle/>
        <a:p>
          <a:pPr algn="ctr" rtl="0"/>
          <a:r>
            <a:rPr lang="zh-CN" altLang="en-US" sz="16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设置系统的几何形状、材料</a:t>
          </a:r>
        </a:p>
      </dgm:t>
    </dgm:pt>
    <dgm:pt modelId="{4D8B2E4C-D216-40CB-B0ED-17AEED257F05}" type="parTrans" cxnId="{EDE1917C-1A74-4070-9FCA-D5A6996E57E6}">
      <dgm:prSet/>
      <dgm:spPr/>
      <dgm:t>
        <a:bodyPr/>
        <a:lstStyle/>
        <a:p>
          <a:pPr algn="ctr"/>
          <a:endParaRPr lang="zh-CN" altLang="en-US" sz="2000" b="0">
            <a:solidFill>
              <a:schemeClr val="tx1"/>
            </a:solidFill>
          </a:endParaRPr>
        </a:p>
      </dgm:t>
    </dgm:pt>
    <dgm:pt modelId="{004FEA91-839D-4779-B2BE-C1642A59F419}" type="sibTrans" cxnId="{EDE1917C-1A74-4070-9FCA-D5A6996E57E6}">
      <dgm:prSet/>
      <dgm:spPr/>
      <dgm:t>
        <a:bodyPr/>
        <a:lstStyle/>
        <a:p>
          <a:pPr algn="ctr"/>
          <a:endParaRPr lang="zh-CN" altLang="en-US" sz="2000" b="0">
            <a:solidFill>
              <a:schemeClr val="tx1"/>
            </a:solidFill>
          </a:endParaRPr>
        </a:p>
      </dgm:t>
    </dgm:pt>
    <dgm:pt modelId="{96073160-83CB-467C-9E1F-2E6B7D795D20}">
      <dgm:prSet custT="1"/>
      <dgm:spPr/>
      <dgm:t>
        <a:bodyPr/>
        <a:lstStyle/>
        <a:p>
          <a:pPr algn="ctr" rtl="0"/>
          <a:r>
            <a:rPr lang="zh-CN" altLang="en-US" sz="16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对感兴趣的基本粒子进行事例生成</a:t>
          </a:r>
        </a:p>
      </dgm:t>
    </dgm:pt>
    <dgm:pt modelId="{44108EE5-ED97-486C-B274-26A17056C7CF}" type="parTrans" cxnId="{C2B92566-7C20-48D2-918E-2680F489D914}">
      <dgm:prSet/>
      <dgm:spPr/>
      <dgm:t>
        <a:bodyPr/>
        <a:lstStyle/>
        <a:p>
          <a:pPr algn="ctr"/>
          <a:endParaRPr lang="zh-CN" altLang="en-US" sz="2000" b="0">
            <a:solidFill>
              <a:schemeClr val="tx1"/>
            </a:solidFill>
          </a:endParaRPr>
        </a:p>
      </dgm:t>
    </dgm:pt>
    <dgm:pt modelId="{3EB5771D-3DFB-4548-B7B9-EEF601292889}" type="sibTrans" cxnId="{C2B92566-7C20-48D2-918E-2680F489D914}">
      <dgm:prSet/>
      <dgm:spPr/>
      <dgm:t>
        <a:bodyPr/>
        <a:lstStyle/>
        <a:p>
          <a:pPr algn="ctr"/>
          <a:endParaRPr lang="zh-CN" altLang="en-US" sz="2000" b="0">
            <a:solidFill>
              <a:schemeClr val="tx1"/>
            </a:solidFill>
          </a:endParaRPr>
        </a:p>
      </dgm:t>
    </dgm:pt>
    <dgm:pt modelId="{7AC92E1E-BB1F-4123-A1B5-693824D2A7AA}">
      <dgm:prSet custT="1"/>
      <dgm:spPr/>
      <dgm:t>
        <a:bodyPr/>
        <a:lstStyle/>
        <a:p>
          <a:pPr algn="ctr" rtl="0"/>
          <a:r>
            <a:rPr lang="zh-CN" altLang="en-US" sz="16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可以跟踪粒子通过材料和电磁场的行为</a:t>
          </a:r>
        </a:p>
      </dgm:t>
    </dgm:pt>
    <dgm:pt modelId="{F0C43EFB-956D-4F3A-853D-78E85F7BCEC5}" type="parTrans" cxnId="{2E4B21A1-216F-4A8E-A9F6-AC00B87444A2}">
      <dgm:prSet/>
      <dgm:spPr/>
      <dgm:t>
        <a:bodyPr/>
        <a:lstStyle/>
        <a:p>
          <a:pPr algn="ctr"/>
          <a:endParaRPr lang="zh-CN" altLang="en-US" sz="2000" b="0">
            <a:solidFill>
              <a:schemeClr val="tx1"/>
            </a:solidFill>
          </a:endParaRPr>
        </a:p>
      </dgm:t>
    </dgm:pt>
    <dgm:pt modelId="{BFAE3194-56B0-42B5-8A71-919FA7D2A2F3}" type="sibTrans" cxnId="{2E4B21A1-216F-4A8E-A9F6-AC00B87444A2}">
      <dgm:prSet/>
      <dgm:spPr/>
      <dgm:t>
        <a:bodyPr/>
        <a:lstStyle/>
        <a:p>
          <a:pPr algn="ctr"/>
          <a:endParaRPr lang="zh-CN" altLang="en-US" sz="2000" b="0">
            <a:solidFill>
              <a:schemeClr val="tx1"/>
            </a:solidFill>
          </a:endParaRPr>
        </a:p>
      </dgm:t>
    </dgm:pt>
    <dgm:pt modelId="{0A3584F5-10A3-4343-B741-C60F935DFE6C}">
      <dgm:prSet custT="1"/>
      <dgm:spPr/>
      <dgm:t>
        <a:bodyPr/>
        <a:lstStyle/>
        <a:p>
          <a:pPr algn="ctr" rtl="0"/>
          <a:r>
            <a:rPr lang="zh-CN" altLang="en-US" sz="16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控制粒子相互作用的物理过程</a:t>
          </a:r>
        </a:p>
      </dgm:t>
    </dgm:pt>
    <dgm:pt modelId="{7360206C-F303-4969-A159-F495F3550D6F}" type="parTrans" cxnId="{11781ADB-05D1-4816-96BA-F12AEBBFCE60}">
      <dgm:prSet/>
      <dgm:spPr/>
      <dgm:t>
        <a:bodyPr/>
        <a:lstStyle/>
        <a:p>
          <a:pPr algn="ctr"/>
          <a:endParaRPr lang="zh-CN" altLang="en-US" sz="2000" b="0">
            <a:solidFill>
              <a:schemeClr val="tx1"/>
            </a:solidFill>
          </a:endParaRPr>
        </a:p>
      </dgm:t>
    </dgm:pt>
    <dgm:pt modelId="{DAC4EA9F-09FF-4E88-8E69-03C1EC40EE35}" type="sibTrans" cxnId="{11781ADB-05D1-4816-96BA-F12AEBBFCE60}">
      <dgm:prSet/>
      <dgm:spPr/>
      <dgm:t>
        <a:bodyPr/>
        <a:lstStyle/>
        <a:p>
          <a:pPr algn="ctr"/>
          <a:endParaRPr lang="zh-CN" altLang="en-US" sz="2000" b="0">
            <a:solidFill>
              <a:schemeClr val="tx1"/>
            </a:solidFill>
          </a:endParaRPr>
        </a:p>
      </dgm:t>
    </dgm:pt>
    <dgm:pt modelId="{0D3A9458-42F0-4A39-B284-A8832E6E04D3}">
      <dgm:prSet custT="1"/>
      <dgm:spPr/>
      <dgm:t>
        <a:bodyPr/>
        <a:lstStyle/>
        <a:p>
          <a:pPr algn="ctr" rtl="0"/>
          <a:r>
            <a:rPr lang="zh-CN" altLang="en-US" sz="16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敏感探测器组件的响应</a:t>
          </a:r>
        </a:p>
      </dgm:t>
    </dgm:pt>
    <dgm:pt modelId="{5978F31D-8907-482F-A556-B40AC7423426}" type="parTrans" cxnId="{1BDCAEDD-7B21-41B0-9C1E-3DA945CBD160}">
      <dgm:prSet/>
      <dgm:spPr/>
      <dgm:t>
        <a:bodyPr/>
        <a:lstStyle/>
        <a:p>
          <a:pPr algn="ctr"/>
          <a:endParaRPr lang="zh-CN" altLang="en-US" sz="2000" b="0">
            <a:solidFill>
              <a:schemeClr val="tx1"/>
            </a:solidFill>
          </a:endParaRPr>
        </a:p>
      </dgm:t>
    </dgm:pt>
    <dgm:pt modelId="{EB24C5FC-2968-4073-B32C-897037C9A437}" type="sibTrans" cxnId="{1BDCAEDD-7B21-41B0-9C1E-3DA945CBD160}">
      <dgm:prSet/>
      <dgm:spPr/>
      <dgm:t>
        <a:bodyPr/>
        <a:lstStyle/>
        <a:p>
          <a:pPr algn="ctr"/>
          <a:endParaRPr lang="zh-CN" altLang="en-US" sz="2000" b="0">
            <a:solidFill>
              <a:schemeClr val="tx1"/>
            </a:solidFill>
          </a:endParaRPr>
        </a:p>
      </dgm:t>
    </dgm:pt>
    <dgm:pt modelId="{5CBC0711-A60F-45CC-A12E-540FE2526D7C}">
      <dgm:prSet custT="1"/>
      <dgm:spPr/>
      <dgm:t>
        <a:bodyPr/>
        <a:lstStyle/>
        <a:p>
          <a:pPr algn="ctr" rtl="0"/>
          <a:r>
            <a:rPr lang="zh-CN" altLang="en-US" sz="16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事件和轨迹的存储等</a:t>
          </a:r>
        </a:p>
      </dgm:t>
    </dgm:pt>
    <dgm:pt modelId="{A4EF08F2-103E-4A09-9BCE-BFBCDFAB2DFE}" type="parTrans" cxnId="{5E6F9789-7BA4-4D93-A462-67EBB7A29F2F}">
      <dgm:prSet/>
      <dgm:spPr/>
      <dgm:t>
        <a:bodyPr/>
        <a:lstStyle/>
        <a:p>
          <a:pPr algn="ctr"/>
          <a:endParaRPr lang="zh-CN" altLang="en-US" sz="2000" b="0">
            <a:solidFill>
              <a:schemeClr val="tx1"/>
            </a:solidFill>
          </a:endParaRPr>
        </a:p>
      </dgm:t>
    </dgm:pt>
    <dgm:pt modelId="{3C8EB725-08D5-4F9B-AD4D-33793F3BBC9E}" type="sibTrans" cxnId="{5E6F9789-7BA4-4D93-A462-67EBB7A29F2F}">
      <dgm:prSet/>
      <dgm:spPr/>
      <dgm:t>
        <a:bodyPr/>
        <a:lstStyle/>
        <a:p>
          <a:pPr algn="ctr"/>
          <a:endParaRPr lang="zh-CN" altLang="en-US" sz="2000" b="0">
            <a:solidFill>
              <a:schemeClr val="tx1"/>
            </a:solidFill>
          </a:endParaRPr>
        </a:p>
      </dgm:t>
    </dgm:pt>
    <dgm:pt modelId="{44DFB15F-53D4-4BD4-8254-44BF2EC1E898}" type="pres">
      <dgm:prSet presAssocID="{661B206E-B022-4C1D-98F4-C7888B8A1B91}" presName="Name0" presStyleCnt="0">
        <dgm:presLayoutVars>
          <dgm:chMax val="7"/>
          <dgm:chPref val="7"/>
          <dgm:dir/>
        </dgm:presLayoutVars>
      </dgm:prSet>
      <dgm:spPr/>
    </dgm:pt>
    <dgm:pt modelId="{0D7501E4-4430-4CB6-86A7-7484D12F21C3}" type="pres">
      <dgm:prSet presAssocID="{661B206E-B022-4C1D-98F4-C7888B8A1B91}" presName="Name1" presStyleCnt="0"/>
      <dgm:spPr/>
    </dgm:pt>
    <dgm:pt modelId="{598D5EBE-862A-4A4E-A4BD-DDC695A788C1}" type="pres">
      <dgm:prSet presAssocID="{661B206E-B022-4C1D-98F4-C7888B8A1B91}" presName="cycle" presStyleCnt="0"/>
      <dgm:spPr/>
    </dgm:pt>
    <dgm:pt modelId="{3F7635FF-269B-431D-88F6-B8126548E6E7}" type="pres">
      <dgm:prSet presAssocID="{661B206E-B022-4C1D-98F4-C7888B8A1B91}" presName="srcNode" presStyleLbl="node1" presStyleIdx="0" presStyleCnt="6"/>
      <dgm:spPr/>
    </dgm:pt>
    <dgm:pt modelId="{475A5D76-2477-46C2-AF5B-50BBAE85A510}" type="pres">
      <dgm:prSet presAssocID="{661B206E-B022-4C1D-98F4-C7888B8A1B91}" presName="conn" presStyleLbl="parChTrans1D2" presStyleIdx="0" presStyleCnt="1"/>
      <dgm:spPr/>
    </dgm:pt>
    <dgm:pt modelId="{FB2CD6B3-E967-4E97-BCFE-0D92ACAEDF23}" type="pres">
      <dgm:prSet presAssocID="{661B206E-B022-4C1D-98F4-C7888B8A1B91}" presName="extraNode" presStyleLbl="node1" presStyleIdx="0" presStyleCnt="6"/>
      <dgm:spPr/>
    </dgm:pt>
    <dgm:pt modelId="{66D1D28D-D01E-4EF7-BA0D-97DBD9B2E1E8}" type="pres">
      <dgm:prSet presAssocID="{661B206E-B022-4C1D-98F4-C7888B8A1B91}" presName="dstNode" presStyleLbl="node1" presStyleIdx="0" presStyleCnt="6"/>
      <dgm:spPr/>
    </dgm:pt>
    <dgm:pt modelId="{E6646170-761E-4F72-9ECA-48947B8DC5F3}" type="pres">
      <dgm:prSet presAssocID="{70DE1C23-05D5-4A53-AB86-2EFE6A5B0A92}" presName="text_1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1BCF469B-820B-49AD-8D63-C6E57A0B9DA0}" type="pres">
      <dgm:prSet presAssocID="{70DE1C23-05D5-4A53-AB86-2EFE6A5B0A92}" presName="accent_1" presStyleCnt="0"/>
      <dgm:spPr/>
    </dgm:pt>
    <dgm:pt modelId="{7F6E1631-401B-4C33-978E-FB416A8F36B5}" type="pres">
      <dgm:prSet presAssocID="{70DE1C23-05D5-4A53-AB86-2EFE6A5B0A92}" presName="accentRepeatNode" presStyleLbl="solidFgAcc1" presStyleIdx="0" presStyleCnt="6"/>
      <dgm:spPr/>
    </dgm:pt>
    <dgm:pt modelId="{941C137F-1361-4EC3-BB28-2FED404F15F9}" type="pres">
      <dgm:prSet presAssocID="{96073160-83CB-467C-9E1F-2E6B7D795D20}" presName="text_2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DD92AFAA-73D2-44D9-854B-C374A04CD6B7}" type="pres">
      <dgm:prSet presAssocID="{96073160-83CB-467C-9E1F-2E6B7D795D20}" presName="accent_2" presStyleCnt="0"/>
      <dgm:spPr/>
    </dgm:pt>
    <dgm:pt modelId="{FE42195B-302C-48BE-990E-A66C85783D1C}" type="pres">
      <dgm:prSet presAssocID="{96073160-83CB-467C-9E1F-2E6B7D795D20}" presName="accentRepeatNode" presStyleLbl="solidFgAcc1" presStyleIdx="1" presStyleCnt="6"/>
      <dgm:spPr/>
    </dgm:pt>
    <dgm:pt modelId="{0AB44F4D-779B-4FE8-82C9-C4F27BCBABDF}" type="pres">
      <dgm:prSet presAssocID="{7AC92E1E-BB1F-4123-A1B5-693824D2A7AA}" presName="text_3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49246835-E706-4B24-9CA9-B12DA9322204}" type="pres">
      <dgm:prSet presAssocID="{7AC92E1E-BB1F-4123-A1B5-693824D2A7AA}" presName="accent_3" presStyleCnt="0"/>
      <dgm:spPr/>
    </dgm:pt>
    <dgm:pt modelId="{5A3D9F3E-1EAF-4912-8073-0DF91CE11083}" type="pres">
      <dgm:prSet presAssocID="{7AC92E1E-BB1F-4123-A1B5-693824D2A7AA}" presName="accentRepeatNode" presStyleLbl="solidFgAcc1" presStyleIdx="2" presStyleCnt="6"/>
      <dgm:spPr/>
    </dgm:pt>
    <dgm:pt modelId="{53394176-9195-4365-9487-955593596C12}" type="pres">
      <dgm:prSet presAssocID="{0A3584F5-10A3-4343-B741-C60F935DFE6C}" presName="text_4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8C77F6E9-C8A6-47B2-A02B-DEDA772FA109}" type="pres">
      <dgm:prSet presAssocID="{0A3584F5-10A3-4343-B741-C60F935DFE6C}" presName="accent_4" presStyleCnt="0"/>
      <dgm:spPr/>
    </dgm:pt>
    <dgm:pt modelId="{571F06F9-3CF1-4C2D-B6B8-A4AE04C189CD}" type="pres">
      <dgm:prSet presAssocID="{0A3584F5-10A3-4343-B741-C60F935DFE6C}" presName="accentRepeatNode" presStyleLbl="solidFgAcc1" presStyleIdx="3" presStyleCnt="6"/>
      <dgm:spPr/>
    </dgm:pt>
    <dgm:pt modelId="{26F8FB65-B6F7-40BB-8333-85400454F522}" type="pres">
      <dgm:prSet presAssocID="{0D3A9458-42F0-4A39-B284-A8832E6E04D3}" presName="text_5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FAF35C18-3396-4A50-AAD7-F93D7B85E2E9}" type="pres">
      <dgm:prSet presAssocID="{0D3A9458-42F0-4A39-B284-A8832E6E04D3}" presName="accent_5" presStyleCnt="0"/>
      <dgm:spPr/>
    </dgm:pt>
    <dgm:pt modelId="{388C8743-1598-43CC-8C8D-3C9CA2829499}" type="pres">
      <dgm:prSet presAssocID="{0D3A9458-42F0-4A39-B284-A8832E6E04D3}" presName="accentRepeatNode" presStyleLbl="solidFgAcc1" presStyleIdx="4" presStyleCnt="6"/>
      <dgm:spPr/>
    </dgm:pt>
    <dgm:pt modelId="{A6210FFF-B60D-47CD-8E97-5D67583CE34F}" type="pres">
      <dgm:prSet presAssocID="{5CBC0711-A60F-45CC-A12E-540FE2526D7C}" presName="text_6" presStyleLbl="node1" presStyleIdx="5" presStyleCnt="6">
        <dgm:presLayoutVars>
          <dgm:bulletEnabled val="1"/>
        </dgm:presLayoutVars>
      </dgm:prSet>
      <dgm:spPr/>
    </dgm:pt>
    <dgm:pt modelId="{B9E12147-FE31-4DB0-AAC1-3C939C653F94}" type="pres">
      <dgm:prSet presAssocID="{5CBC0711-A60F-45CC-A12E-540FE2526D7C}" presName="accent_6" presStyleCnt="0"/>
      <dgm:spPr/>
    </dgm:pt>
    <dgm:pt modelId="{044D1EF2-1AB2-433A-9C5B-593379BF5183}" type="pres">
      <dgm:prSet presAssocID="{5CBC0711-A60F-45CC-A12E-540FE2526D7C}" presName="accentRepeatNode" presStyleLbl="solidFgAcc1" presStyleIdx="5" presStyleCnt="6"/>
      <dgm:spPr/>
    </dgm:pt>
  </dgm:ptLst>
  <dgm:cxnLst>
    <dgm:cxn modelId="{3B29750D-9A0E-48AD-89F7-BD5C46831996}" type="presOf" srcId="{7AC92E1E-BB1F-4123-A1B5-693824D2A7AA}" destId="{0AB44F4D-779B-4FE8-82C9-C4F27BCBABDF}" srcOrd="0" destOrd="0" presId="urn:microsoft.com/office/officeart/2008/layout/VerticalCurvedList"/>
    <dgm:cxn modelId="{D69F970E-8438-424B-9987-14E78E933BEB}" type="presOf" srcId="{70DE1C23-05D5-4A53-AB86-2EFE6A5B0A92}" destId="{E6646170-761E-4F72-9ECA-48947B8DC5F3}" srcOrd="0" destOrd="0" presId="urn:microsoft.com/office/officeart/2008/layout/VerticalCurvedList"/>
    <dgm:cxn modelId="{B20F9F34-AD3F-47E7-A6B6-C5D3515A6F22}" type="presOf" srcId="{661B206E-B022-4C1D-98F4-C7888B8A1B91}" destId="{44DFB15F-53D4-4BD4-8254-44BF2EC1E898}" srcOrd="0" destOrd="0" presId="urn:microsoft.com/office/officeart/2008/layout/VerticalCurvedList"/>
    <dgm:cxn modelId="{C2B92566-7C20-48D2-918E-2680F489D914}" srcId="{661B206E-B022-4C1D-98F4-C7888B8A1B91}" destId="{96073160-83CB-467C-9E1F-2E6B7D795D20}" srcOrd="1" destOrd="0" parTransId="{44108EE5-ED97-486C-B274-26A17056C7CF}" sibTransId="{3EB5771D-3DFB-4548-B7B9-EEF601292889}"/>
    <dgm:cxn modelId="{EDE1917C-1A74-4070-9FCA-D5A6996E57E6}" srcId="{661B206E-B022-4C1D-98F4-C7888B8A1B91}" destId="{70DE1C23-05D5-4A53-AB86-2EFE6A5B0A92}" srcOrd="0" destOrd="0" parTransId="{4D8B2E4C-D216-40CB-B0ED-17AEED257F05}" sibTransId="{004FEA91-839D-4779-B2BE-C1642A59F419}"/>
    <dgm:cxn modelId="{5E6F9789-7BA4-4D93-A462-67EBB7A29F2F}" srcId="{661B206E-B022-4C1D-98F4-C7888B8A1B91}" destId="{5CBC0711-A60F-45CC-A12E-540FE2526D7C}" srcOrd="5" destOrd="0" parTransId="{A4EF08F2-103E-4A09-9BCE-BFBCDFAB2DFE}" sibTransId="{3C8EB725-08D5-4F9B-AD4D-33793F3BBC9E}"/>
    <dgm:cxn modelId="{0422E097-41D9-41FB-8004-062C153D6DD0}" type="presOf" srcId="{0D3A9458-42F0-4A39-B284-A8832E6E04D3}" destId="{26F8FB65-B6F7-40BB-8333-85400454F522}" srcOrd="0" destOrd="0" presId="urn:microsoft.com/office/officeart/2008/layout/VerticalCurvedList"/>
    <dgm:cxn modelId="{15821599-F77E-41B0-96C6-BF00EA2085F3}" type="presOf" srcId="{0A3584F5-10A3-4343-B741-C60F935DFE6C}" destId="{53394176-9195-4365-9487-955593596C12}" srcOrd="0" destOrd="0" presId="urn:microsoft.com/office/officeart/2008/layout/VerticalCurvedList"/>
    <dgm:cxn modelId="{2E4B21A1-216F-4A8E-A9F6-AC00B87444A2}" srcId="{661B206E-B022-4C1D-98F4-C7888B8A1B91}" destId="{7AC92E1E-BB1F-4123-A1B5-693824D2A7AA}" srcOrd="2" destOrd="0" parTransId="{F0C43EFB-956D-4F3A-853D-78E85F7BCEC5}" sibTransId="{BFAE3194-56B0-42B5-8A71-919FA7D2A2F3}"/>
    <dgm:cxn modelId="{E606DCA6-8118-4D8A-8743-E71576FDE965}" type="presOf" srcId="{5CBC0711-A60F-45CC-A12E-540FE2526D7C}" destId="{A6210FFF-B60D-47CD-8E97-5D67583CE34F}" srcOrd="0" destOrd="0" presId="urn:microsoft.com/office/officeart/2008/layout/VerticalCurvedList"/>
    <dgm:cxn modelId="{9ADB97B3-9536-48D6-BC7C-D5A482378858}" type="presOf" srcId="{96073160-83CB-467C-9E1F-2E6B7D795D20}" destId="{941C137F-1361-4EC3-BB28-2FED404F15F9}" srcOrd="0" destOrd="0" presId="urn:microsoft.com/office/officeart/2008/layout/VerticalCurvedList"/>
    <dgm:cxn modelId="{726CFCCA-4D86-46E2-A99A-63F181D7696C}" type="presOf" srcId="{004FEA91-839D-4779-B2BE-C1642A59F419}" destId="{475A5D76-2477-46C2-AF5B-50BBAE85A510}" srcOrd="0" destOrd="0" presId="urn:microsoft.com/office/officeart/2008/layout/VerticalCurvedList"/>
    <dgm:cxn modelId="{11781ADB-05D1-4816-96BA-F12AEBBFCE60}" srcId="{661B206E-B022-4C1D-98F4-C7888B8A1B91}" destId="{0A3584F5-10A3-4343-B741-C60F935DFE6C}" srcOrd="3" destOrd="0" parTransId="{7360206C-F303-4969-A159-F495F3550D6F}" sibTransId="{DAC4EA9F-09FF-4E88-8E69-03C1EC40EE35}"/>
    <dgm:cxn modelId="{1BDCAEDD-7B21-41B0-9C1E-3DA945CBD160}" srcId="{661B206E-B022-4C1D-98F4-C7888B8A1B91}" destId="{0D3A9458-42F0-4A39-B284-A8832E6E04D3}" srcOrd="4" destOrd="0" parTransId="{5978F31D-8907-482F-A556-B40AC7423426}" sibTransId="{EB24C5FC-2968-4073-B32C-897037C9A437}"/>
    <dgm:cxn modelId="{FBE079BA-5450-4B08-B6C5-8D288870A59E}" type="presParOf" srcId="{44DFB15F-53D4-4BD4-8254-44BF2EC1E898}" destId="{0D7501E4-4430-4CB6-86A7-7484D12F21C3}" srcOrd="0" destOrd="0" presId="urn:microsoft.com/office/officeart/2008/layout/VerticalCurvedList"/>
    <dgm:cxn modelId="{FAC49F00-40D9-4E12-B935-EDBD0A9E6A2D}" type="presParOf" srcId="{0D7501E4-4430-4CB6-86A7-7484D12F21C3}" destId="{598D5EBE-862A-4A4E-A4BD-DDC695A788C1}" srcOrd="0" destOrd="0" presId="urn:microsoft.com/office/officeart/2008/layout/VerticalCurvedList"/>
    <dgm:cxn modelId="{2FE7850B-584C-4BFD-80C0-A1628612D58A}" type="presParOf" srcId="{598D5EBE-862A-4A4E-A4BD-DDC695A788C1}" destId="{3F7635FF-269B-431D-88F6-B8126548E6E7}" srcOrd="0" destOrd="0" presId="urn:microsoft.com/office/officeart/2008/layout/VerticalCurvedList"/>
    <dgm:cxn modelId="{153ACC4E-9597-4069-8612-36373DD024EB}" type="presParOf" srcId="{598D5EBE-862A-4A4E-A4BD-DDC695A788C1}" destId="{475A5D76-2477-46C2-AF5B-50BBAE85A510}" srcOrd="1" destOrd="0" presId="urn:microsoft.com/office/officeart/2008/layout/VerticalCurvedList"/>
    <dgm:cxn modelId="{F62CA694-CF4B-4654-9F37-1C08FDB7D36F}" type="presParOf" srcId="{598D5EBE-862A-4A4E-A4BD-DDC695A788C1}" destId="{FB2CD6B3-E967-4E97-BCFE-0D92ACAEDF23}" srcOrd="2" destOrd="0" presId="urn:microsoft.com/office/officeart/2008/layout/VerticalCurvedList"/>
    <dgm:cxn modelId="{89916FCE-9EA1-491D-B8D9-47733D7F21E3}" type="presParOf" srcId="{598D5EBE-862A-4A4E-A4BD-DDC695A788C1}" destId="{66D1D28D-D01E-4EF7-BA0D-97DBD9B2E1E8}" srcOrd="3" destOrd="0" presId="urn:microsoft.com/office/officeart/2008/layout/VerticalCurvedList"/>
    <dgm:cxn modelId="{4F2D9B1B-807C-42FB-8E95-FE7696F5A023}" type="presParOf" srcId="{0D7501E4-4430-4CB6-86A7-7484D12F21C3}" destId="{E6646170-761E-4F72-9ECA-48947B8DC5F3}" srcOrd="1" destOrd="0" presId="urn:microsoft.com/office/officeart/2008/layout/VerticalCurvedList"/>
    <dgm:cxn modelId="{16310658-3065-4D00-B790-5521B4EA5499}" type="presParOf" srcId="{0D7501E4-4430-4CB6-86A7-7484D12F21C3}" destId="{1BCF469B-820B-49AD-8D63-C6E57A0B9DA0}" srcOrd="2" destOrd="0" presId="urn:microsoft.com/office/officeart/2008/layout/VerticalCurvedList"/>
    <dgm:cxn modelId="{B7462A01-E8AC-41AD-9273-E5495971854C}" type="presParOf" srcId="{1BCF469B-820B-49AD-8D63-C6E57A0B9DA0}" destId="{7F6E1631-401B-4C33-978E-FB416A8F36B5}" srcOrd="0" destOrd="0" presId="urn:microsoft.com/office/officeart/2008/layout/VerticalCurvedList"/>
    <dgm:cxn modelId="{3A690A35-0CDD-4C89-82DB-163DC68256A8}" type="presParOf" srcId="{0D7501E4-4430-4CB6-86A7-7484D12F21C3}" destId="{941C137F-1361-4EC3-BB28-2FED404F15F9}" srcOrd="3" destOrd="0" presId="urn:microsoft.com/office/officeart/2008/layout/VerticalCurvedList"/>
    <dgm:cxn modelId="{46685D92-FA9B-412F-B11B-0A56FFF7199E}" type="presParOf" srcId="{0D7501E4-4430-4CB6-86A7-7484D12F21C3}" destId="{DD92AFAA-73D2-44D9-854B-C374A04CD6B7}" srcOrd="4" destOrd="0" presId="urn:microsoft.com/office/officeart/2008/layout/VerticalCurvedList"/>
    <dgm:cxn modelId="{2CC90D00-D977-4FAC-9C43-76F4C557B441}" type="presParOf" srcId="{DD92AFAA-73D2-44D9-854B-C374A04CD6B7}" destId="{FE42195B-302C-48BE-990E-A66C85783D1C}" srcOrd="0" destOrd="0" presId="urn:microsoft.com/office/officeart/2008/layout/VerticalCurvedList"/>
    <dgm:cxn modelId="{D157F7E0-171F-4C49-A214-65B9F59C6DA0}" type="presParOf" srcId="{0D7501E4-4430-4CB6-86A7-7484D12F21C3}" destId="{0AB44F4D-779B-4FE8-82C9-C4F27BCBABDF}" srcOrd="5" destOrd="0" presId="urn:microsoft.com/office/officeart/2008/layout/VerticalCurvedList"/>
    <dgm:cxn modelId="{26F4A8C0-7DCD-4DE2-9D37-CBBDE96E6E85}" type="presParOf" srcId="{0D7501E4-4430-4CB6-86A7-7484D12F21C3}" destId="{49246835-E706-4B24-9CA9-B12DA9322204}" srcOrd="6" destOrd="0" presId="urn:microsoft.com/office/officeart/2008/layout/VerticalCurvedList"/>
    <dgm:cxn modelId="{075F0C3F-067F-4105-BDC8-F219F8210AFB}" type="presParOf" srcId="{49246835-E706-4B24-9CA9-B12DA9322204}" destId="{5A3D9F3E-1EAF-4912-8073-0DF91CE11083}" srcOrd="0" destOrd="0" presId="urn:microsoft.com/office/officeart/2008/layout/VerticalCurvedList"/>
    <dgm:cxn modelId="{7C35C585-435C-4679-935D-DDE7567CB52E}" type="presParOf" srcId="{0D7501E4-4430-4CB6-86A7-7484D12F21C3}" destId="{53394176-9195-4365-9487-955593596C12}" srcOrd="7" destOrd="0" presId="urn:microsoft.com/office/officeart/2008/layout/VerticalCurvedList"/>
    <dgm:cxn modelId="{18E25487-B70E-495D-BF0A-873BD10C0F3F}" type="presParOf" srcId="{0D7501E4-4430-4CB6-86A7-7484D12F21C3}" destId="{8C77F6E9-C8A6-47B2-A02B-DEDA772FA109}" srcOrd="8" destOrd="0" presId="urn:microsoft.com/office/officeart/2008/layout/VerticalCurvedList"/>
    <dgm:cxn modelId="{CFE4FE38-CC7C-4B40-8DE0-B4A41E3602FC}" type="presParOf" srcId="{8C77F6E9-C8A6-47B2-A02B-DEDA772FA109}" destId="{571F06F9-3CF1-4C2D-B6B8-A4AE04C189CD}" srcOrd="0" destOrd="0" presId="urn:microsoft.com/office/officeart/2008/layout/VerticalCurvedList"/>
    <dgm:cxn modelId="{BA1E676A-6BFF-4503-81BB-2AF53542261B}" type="presParOf" srcId="{0D7501E4-4430-4CB6-86A7-7484D12F21C3}" destId="{26F8FB65-B6F7-40BB-8333-85400454F522}" srcOrd="9" destOrd="0" presId="urn:microsoft.com/office/officeart/2008/layout/VerticalCurvedList"/>
    <dgm:cxn modelId="{F77A5D1A-C11A-4A16-A5A1-B2E74495011F}" type="presParOf" srcId="{0D7501E4-4430-4CB6-86A7-7484D12F21C3}" destId="{FAF35C18-3396-4A50-AAD7-F93D7B85E2E9}" srcOrd="10" destOrd="0" presId="urn:microsoft.com/office/officeart/2008/layout/VerticalCurvedList"/>
    <dgm:cxn modelId="{E0E5DB29-6BB9-41D4-881D-B99C3B1E5463}" type="presParOf" srcId="{FAF35C18-3396-4A50-AAD7-F93D7B85E2E9}" destId="{388C8743-1598-43CC-8C8D-3C9CA2829499}" srcOrd="0" destOrd="0" presId="urn:microsoft.com/office/officeart/2008/layout/VerticalCurvedList"/>
    <dgm:cxn modelId="{8EF23C9B-5E97-430D-B881-5438DF75444E}" type="presParOf" srcId="{0D7501E4-4430-4CB6-86A7-7484D12F21C3}" destId="{A6210FFF-B60D-47CD-8E97-5D67583CE34F}" srcOrd="11" destOrd="0" presId="urn:microsoft.com/office/officeart/2008/layout/VerticalCurvedList"/>
    <dgm:cxn modelId="{505A874F-5233-4B75-AE90-8AED50FA63D1}" type="presParOf" srcId="{0D7501E4-4430-4CB6-86A7-7484D12F21C3}" destId="{B9E12147-FE31-4DB0-AAC1-3C939C653F94}" srcOrd="12" destOrd="0" presId="urn:microsoft.com/office/officeart/2008/layout/VerticalCurvedList"/>
    <dgm:cxn modelId="{A8322759-89F7-498F-BA6F-C58D09E20E41}" type="presParOf" srcId="{B9E12147-FE31-4DB0-AAC1-3C939C653F94}" destId="{044D1EF2-1AB2-433A-9C5B-593379BF51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D9CBA-79B3-46E6-A1BF-2F7FF6019D87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20799338-1732-418C-805E-E0067ADEC796}">
      <dgm:prSet/>
      <dgm:spPr>
        <a:solidFill>
          <a:srgbClr val="385166"/>
        </a:solidFill>
      </dgm:spPr>
      <dgm:t>
        <a:bodyPr/>
        <a:lstStyle/>
        <a:p>
          <a:pPr rtl="0"/>
          <a:r>
            <a:rPr lang="en-US" altLang="zh-CN" dirty="0">
              <a:latin typeface="+mn-lt"/>
              <a:ea typeface="+mn-ea"/>
              <a:cs typeface="+mn-ea"/>
              <a:sym typeface="+mn-lt"/>
            </a:rPr>
            <a:t>Geant4</a:t>
          </a:r>
          <a:endParaRPr lang="zh-CN" dirty="0">
            <a:latin typeface="+mn-lt"/>
            <a:ea typeface="+mn-ea"/>
            <a:cs typeface="+mn-ea"/>
            <a:sym typeface="+mn-lt"/>
          </a:endParaRPr>
        </a:p>
      </dgm:t>
    </dgm:pt>
    <dgm:pt modelId="{AC7E79B5-4077-4087-AD44-6CEE9B4D1A05}" type="parTrans" cxnId="{1920863B-5976-4A2B-A80D-C6A97A6490AB}">
      <dgm:prSet/>
      <dgm:spPr/>
      <dgm:t>
        <a:bodyPr/>
        <a:lstStyle/>
        <a:p>
          <a:endParaRPr lang="zh-CN" altLang="en-US"/>
        </a:p>
      </dgm:t>
    </dgm:pt>
    <dgm:pt modelId="{714468E1-FAF5-4AEB-A0E4-DB1195944ED8}" type="sibTrans" cxnId="{1920863B-5976-4A2B-A80D-C6A97A6490AB}">
      <dgm:prSet/>
      <dgm:spPr/>
      <dgm:t>
        <a:bodyPr/>
        <a:lstStyle/>
        <a:p>
          <a:endParaRPr lang="zh-CN" altLang="en-US"/>
        </a:p>
      </dgm:t>
    </dgm:pt>
    <dgm:pt modelId="{9DF4CFF5-5B13-4B5B-A049-4D8CAEEC41B4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altLang="zh-CN" dirty="0">
              <a:latin typeface="+mn-lt"/>
              <a:ea typeface="+mn-ea"/>
              <a:cs typeface="+mn-ea"/>
              <a:sym typeface="+mn-lt"/>
            </a:rPr>
            <a:t>Compiler</a:t>
          </a:r>
          <a:endParaRPr lang="zh-CN" dirty="0">
            <a:latin typeface="+mn-lt"/>
            <a:ea typeface="+mn-ea"/>
            <a:cs typeface="+mn-ea"/>
            <a:sym typeface="+mn-lt"/>
          </a:endParaRPr>
        </a:p>
      </dgm:t>
    </dgm:pt>
    <dgm:pt modelId="{6C6A1680-73BF-45BC-8AD0-9D5D73E2730B}" type="parTrans" cxnId="{1B05837A-310B-41A5-8681-034C974F7E2C}">
      <dgm:prSet/>
      <dgm:spPr/>
      <dgm:t>
        <a:bodyPr/>
        <a:lstStyle/>
        <a:p>
          <a:endParaRPr lang="zh-CN" altLang="en-US"/>
        </a:p>
      </dgm:t>
    </dgm:pt>
    <dgm:pt modelId="{05067C05-6739-4EA0-98CE-77655741BC90}" type="sibTrans" cxnId="{1B05837A-310B-41A5-8681-034C974F7E2C}">
      <dgm:prSet/>
      <dgm:spPr/>
      <dgm:t>
        <a:bodyPr/>
        <a:lstStyle/>
        <a:p>
          <a:endParaRPr lang="zh-CN" altLang="en-US"/>
        </a:p>
      </dgm:t>
    </dgm:pt>
    <dgm:pt modelId="{60399350-BCAC-4782-BB53-F2DA5F5A2C57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altLang="zh-CN" dirty="0">
              <a:latin typeface="+mn-lt"/>
              <a:ea typeface="+mn-ea"/>
              <a:cs typeface="+mn-ea"/>
              <a:sym typeface="+mn-lt"/>
            </a:rPr>
            <a:t>Libraries</a:t>
          </a:r>
          <a:endParaRPr lang="zh-CN" dirty="0">
            <a:latin typeface="+mn-lt"/>
            <a:ea typeface="+mn-ea"/>
            <a:cs typeface="+mn-ea"/>
            <a:sym typeface="+mn-lt"/>
          </a:endParaRPr>
        </a:p>
      </dgm:t>
    </dgm:pt>
    <dgm:pt modelId="{4DF301AD-DEA2-489E-8308-2305F1C9B74C}" type="parTrans" cxnId="{6C0C7391-5C8D-4F42-BE27-671256F6EE27}">
      <dgm:prSet/>
      <dgm:spPr/>
      <dgm:t>
        <a:bodyPr/>
        <a:lstStyle/>
        <a:p>
          <a:endParaRPr lang="zh-CN" altLang="en-US"/>
        </a:p>
      </dgm:t>
    </dgm:pt>
    <dgm:pt modelId="{73F35A7F-3D27-4E4B-A968-2E662E86B991}" type="sibTrans" cxnId="{6C0C7391-5C8D-4F42-BE27-671256F6EE27}">
      <dgm:prSet/>
      <dgm:spPr/>
      <dgm:t>
        <a:bodyPr/>
        <a:lstStyle/>
        <a:p>
          <a:endParaRPr lang="zh-CN" altLang="en-US"/>
        </a:p>
      </dgm:t>
    </dgm:pt>
    <dgm:pt modelId="{3F009668-89E4-4AA0-A991-8F5466F81B1D}">
      <dgm:prSet/>
      <dgm:spPr>
        <a:solidFill>
          <a:srgbClr val="89CBD3"/>
        </a:solidFill>
      </dgm:spPr>
      <dgm:t>
        <a:bodyPr/>
        <a:lstStyle/>
        <a:p>
          <a:pPr rtl="0"/>
          <a:r>
            <a:rPr lang="en-US" altLang="zh-CN" dirty="0">
              <a:latin typeface="+mn-lt"/>
              <a:ea typeface="+mn-ea"/>
              <a:cs typeface="+mn-ea"/>
              <a:sym typeface="+mn-lt"/>
            </a:rPr>
            <a:t>GDML</a:t>
          </a:r>
          <a:endParaRPr lang="zh-CN" dirty="0">
            <a:latin typeface="+mn-lt"/>
            <a:ea typeface="+mn-ea"/>
            <a:cs typeface="+mn-ea"/>
            <a:sym typeface="+mn-lt"/>
          </a:endParaRPr>
        </a:p>
      </dgm:t>
    </dgm:pt>
    <dgm:pt modelId="{054797EF-25D0-4D84-A31C-9CE3559EBB5C}" type="parTrans" cxnId="{D5FF4E4F-65A8-4E6D-B3D5-6D997DA9C2DA}">
      <dgm:prSet/>
      <dgm:spPr/>
      <dgm:t>
        <a:bodyPr/>
        <a:lstStyle/>
        <a:p>
          <a:endParaRPr lang="zh-CN" altLang="en-US"/>
        </a:p>
      </dgm:t>
    </dgm:pt>
    <dgm:pt modelId="{A45CC8CC-6F20-465B-87FB-50DFFF197D3E}" type="sibTrans" cxnId="{D5FF4E4F-65A8-4E6D-B3D5-6D997DA9C2DA}">
      <dgm:prSet/>
      <dgm:spPr/>
      <dgm:t>
        <a:bodyPr/>
        <a:lstStyle/>
        <a:p>
          <a:endParaRPr lang="zh-CN" altLang="en-US"/>
        </a:p>
      </dgm:t>
    </dgm:pt>
    <dgm:pt modelId="{04F31B0F-6B3C-416E-B003-C2ECD59765B3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altLang="zh-CN" dirty="0">
              <a:latin typeface="+mn-lt"/>
              <a:ea typeface="+mn-ea"/>
              <a:cs typeface="+mn-ea"/>
              <a:sym typeface="+mn-lt"/>
            </a:rPr>
            <a:t>Visual</a:t>
          </a:r>
          <a:endParaRPr lang="zh-CN" dirty="0">
            <a:latin typeface="+mn-lt"/>
            <a:ea typeface="+mn-ea"/>
            <a:cs typeface="+mn-ea"/>
            <a:sym typeface="+mn-lt"/>
          </a:endParaRPr>
        </a:p>
      </dgm:t>
    </dgm:pt>
    <dgm:pt modelId="{5AC42701-CE7D-4863-BDC3-2D469DE264B5}" type="parTrans" cxnId="{01C1167B-CBCB-4195-A72F-FA9A80FA41D7}">
      <dgm:prSet/>
      <dgm:spPr/>
      <dgm:t>
        <a:bodyPr/>
        <a:lstStyle/>
        <a:p>
          <a:endParaRPr lang="zh-CN" altLang="en-US"/>
        </a:p>
      </dgm:t>
    </dgm:pt>
    <dgm:pt modelId="{80495A49-3356-4617-AE00-2E7A16A5DB8F}" type="sibTrans" cxnId="{01C1167B-CBCB-4195-A72F-FA9A80FA41D7}">
      <dgm:prSet/>
      <dgm:spPr/>
      <dgm:t>
        <a:bodyPr/>
        <a:lstStyle/>
        <a:p>
          <a:endParaRPr lang="zh-CN" altLang="en-US"/>
        </a:p>
      </dgm:t>
    </dgm:pt>
    <dgm:pt modelId="{C0CA172D-8027-4265-AD2D-246AB47B683A}">
      <dgm:prSet/>
      <dgm:spPr/>
      <dgm:t>
        <a:bodyPr/>
        <a:lstStyle/>
        <a:p>
          <a:r>
            <a:rPr lang="en-US" altLang="zh-CN" dirty="0" err="1"/>
            <a:t>CMake</a:t>
          </a:r>
          <a:endParaRPr lang="zh-CN" altLang="en-US" dirty="0"/>
        </a:p>
      </dgm:t>
    </dgm:pt>
    <dgm:pt modelId="{A39BFC57-B782-4B86-9CAB-A8EA345D0C22}" type="parTrans" cxnId="{05C2479C-FF5F-4023-8AFA-C408DE6044AC}">
      <dgm:prSet/>
      <dgm:spPr/>
      <dgm:t>
        <a:bodyPr/>
        <a:lstStyle/>
        <a:p>
          <a:endParaRPr lang="zh-CN" altLang="en-US"/>
        </a:p>
      </dgm:t>
    </dgm:pt>
    <dgm:pt modelId="{C7CC0C58-4967-41D1-BF45-856CBA937B24}" type="sibTrans" cxnId="{05C2479C-FF5F-4023-8AFA-C408DE6044AC}">
      <dgm:prSet/>
      <dgm:spPr/>
      <dgm:t>
        <a:bodyPr/>
        <a:lstStyle/>
        <a:p>
          <a:endParaRPr lang="zh-CN" altLang="en-US"/>
        </a:p>
      </dgm:t>
    </dgm:pt>
    <dgm:pt modelId="{4D807A11-9F34-46A7-A069-373A4DA00839}">
      <dgm:prSet/>
      <dgm:spPr/>
      <dgm:t>
        <a:bodyPr/>
        <a:lstStyle/>
        <a:p>
          <a:r>
            <a:rPr lang="en-US" altLang="zh-CN" dirty="0"/>
            <a:t>G4NDL</a:t>
          </a:r>
          <a:endParaRPr lang="zh-CN" altLang="en-US" dirty="0"/>
        </a:p>
      </dgm:t>
    </dgm:pt>
    <dgm:pt modelId="{39F96539-4403-4ADE-8D06-035F569CFECF}" type="parTrans" cxnId="{406999F7-3592-458B-A3EA-71FD40F7D426}">
      <dgm:prSet/>
      <dgm:spPr/>
      <dgm:t>
        <a:bodyPr/>
        <a:lstStyle/>
        <a:p>
          <a:endParaRPr lang="zh-CN" altLang="en-US"/>
        </a:p>
      </dgm:t>
    </dgm:pt>
    <dgm:pt modelId="{873F9D75-137B-47F0-88DB-63EC1D8AC9B1}" type="sibTrans" cxnId="{406999F7-3592-458B-A3EA-71FD40F7D426}">
      <dgm:prSet/>
      <dgm:spPr/>
      <dgm:t>
        <a:bodyPr/>
        <a:lstStyle/>
        <a:p>
          <a:endParaRPr lang="zh-CN" altLang="en-US"/>
        </a:p>
      </dgm:t>
    </dgm:pt>
    <dgm:pt modelId="{7009D022-DE2C-4681-AFE8-1D06223A13A8}">
      <dgm:prSet/>
      <dgm:spPr/>
      <dgm:t>
        <a:bodyPr/>
        <a:lstStyle/>
        <a:p>
          <a:r>
            <a:rPr lang="en-US" altLang="zh-CN" dirty="0"/>
            <a:t>CLHEP</a:t>
          </a:r>
          <a:endParaRPr lang="zh-CN" altLang="en-US" dirty="0"/>
        </a:p>
      </dgm:t>
    </dgm:pt>
    <dgm:pt modelId="{75EF1B81-4B34-456F-851F-66FC0A464456}" type="parTrans" cxnId="{C69CA5B6-5D2C-4F79-8798-DC1E2F9DFE0D}">
      <dgm:prSet/>
      <dgm:spPr/>
      <dgm:t>
        <a:bodyPr/>
        <a:lstStyle/>
        <a:p>
          <a:endParaRPr lang="zh-CN" altLang="en-US"/>
        </a:p>
      </dgm:t>
    </dgm:pt>
    <dgm:pt modelId="{160BD8AE-8760-4C68-A591-38A8E8FB2102}" type="sibTrans" cxnId="{C69CA5B6-5D2C-4F79-8798-DC1E2F9DFE0D}">
      <dgm:prSet/>
      <dgm:spPr/>
      <dgm:t>
        <a:bodyPr/>
        <a:lstStyle/>
        <a:p>
          <a:endParaRPr lang="zh-CN" altLang="en-US"/>
        </a:p>
      </dgm:t>
    </dgm:pt>
    <dgm:pt modelId="{0AB7D27A-500F-4418-BBA3-E75901B7E420}">
      <dgm:prSet/>
      <dgm:spPr/>
      <dgm:t>
        <a:bodyPr/>
        <a:lstStyle/>
        <a:p>
          <a:r>
            <a:rPr lang="en-US" dirty="0"/>
            <a:t>Xerces-C++ </a:t>
          </a:r>
          <a:endParaRPr lang="zh-CN" altLang="en-US" dirty="0"/>
        </a:p>
      </dgm:t>
    </dgm:pt>
    <dgm:pt modelId="{4787B0FA-2186-489B-BF6F-F603C07B2D1C}" type="parTrans" cxnId="{F55BDF18-7196-4AE4-B226-9A67A9703D62}">
      <dgm:prSet/>
      <dgm:spPr/>
      <dgm:t>
        <a:bodyPr/>
        <a:lstStyle/>
        <a:p>
          <a:endParaRPr lang="zh-CN" altLang="en-US"/>
        </a:p>
      </dgm:t>
    </dgm:pt>
    <dgm:pt modelId="{94ADE52F-A5B6-403F-9B69-CBE32689B89A}" type="sibTrans" cxnId="{F55BDF18-7196-4AE4-B226-9A67A9703D62}">
      <dgm:prSet/>
      <dgm:spPr/>
      <dgm:t>
        <a:bodyPr/>
        <a:lstStyle/>
        <a:p>
          <a:endParaRPr lang="zh-CN" altLang="en-US"/>
        </a:p>
      </dgm:t>
    </dgm:pt>
    <dgm:pt modelId="{319E4E7D-D535-4E66-9513-1E6C69B06656}">
      <dgm:prSet/>
      <dgm:spPr/>
      <dgm:t>
        <a:bodyPr/>
        <a:lstStyle/>
        <a:p>
          <a:r>
            <a:rPr lang="en-US" altLang="zh-CN" dirty="0"/>
            <a:t>GCC</a:t>
          </a:r>
          <a:endParaRPr lang="zh-CN" altLang="en-US" dirty="0"/>
        </a:p>
      </dgm:t>
    </dgm:pt>
    <dgm:pt modelId="{C9E8C0C6-D235-4B59-8709-42B5CA242D26}" type="parTrans" cxnId="{71844DD1-5B22-4326-A33E-5876DAFDA5CE}">
      <dgm:prSet/>
      <dgm:spPr/>
      <dgm:t>
        <a:bodyPr/>
        <a:lstStyle/>
        <a:p>
          <a:endParaRPr lang="zh-CN" altLang="en-US"/>
        </a:p>
      </dgm:t>
    </dgm:pt>
    <dgm:pt modelId="{40715A10-E965-45D8-90BD-FC14CEF48C83}" type="sibTrans" cxnId="{71844DD1-5B22-4326-A33E-5876DAFDA5CE}">
      <dgm:prSet/>
      <dgm:spPr/>
      <dgm:t>
        <a:bodyPr/>
        <a:lstStyle/>
        <a:p>
          <a:endParaRPr lang="zh-CN" altLang="en-US"/>
        </a:p>
      </dgm:t>
    </dgm:pt>
    <dgm:pt modelId="{74220415-D98F-4EF7-A2B6-2C2F912BA886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altLang="zh-CN" dirty="0">
              <a:latin typeface="+mn-lt"/>
              <a:ea typeface="+mn-ea"/>
              <a:cs typeface="+mn-ea"/>
              <a:sym typeface="+mn-lt"/>
            </a:rPr>
            <a:t>Database</a:t>
          </a:r>
          <a:endParaRPr lang="zh-CN" dirty="0">
            <a:latin typeface="+mn-lt"/>
            <a:ea typeface="+mn-ea"/>
            <a:cs typeface="+mn-ea"/>
            <a:sym typeface="+mn-lt"/>
          </a:endParaRPr>
        </a:p>
      </dgm:t>
    </dgm:pt>
    <dgm:pt modelId="{C599B10D-59C0-4E76-8D69-5D2605E50E75}" type="sibTrans" cxnId="{42D5E579-E036-4DA4-8E34-65A2350FADA3}">
      <dgm:prSet/>
      <dgm:spPr/>
      <dgm:t>
        <a:bodyPr/>
        <a:lstStyle/>
        <a:p>
          <a:endParaRPr lang="zh-CN" altLang="en-US"/>
        </a:p>
      </dgm:t>
    </dgm:pt>
    <dgm:pt modelId="{3D512AC0-033A-4666-A254-ADF7211C5E8D}" type="parTrans" cxnId="{42D5E579-E036-4DA4-8E34-65A2350FADA3}">
      <dgm:prSet/>
      <dgm:spPr/>
      <dgm:t>
        <a:bodyPr/>
        <a:lstStyle/>
        <a:p>
          <a:endParaRPr lang="zh-CN" altLang="en-US"/>
        </a:p>
      </dgm:t>
    </dgm:pt>
    <dgm:pt modelId="{9FA516B4-3643-4225-8CA8-CAEE5A173260}">
      <dgm:prSet/>
      <dgm:spPr/>
      <dgm:t>
        <a:bodyPr/>
        <a:lstStyle/>
        <a:p>
          <a:r>
            <a:rPr lang="en-US" altLang="zh-CN" dirty="0"/>
            <a:t>G4EMLOW</a:t>
          </a:r>
          <a:endParaRPr lang="zh-CN" altLang="en-US" dirty="0"/>
        </a:p>
      </dgm:t>
    </dgm:pt>
    <dgm:pt modelId="{4E773EBE-253C-44A3-8A9B-8D60571CC312}" type="parTrans" cxnId="{2CD41A12-FA76-44DC-B1A7-595C4A32D834}">
      <dgm:prSet/>
      <dgm:spPr/>
      <dgm:t>
        <a:bodyPr/>
        <a:lstStyle/>
        <a:p>
          <a:endParaRPr lang="zh-CN" altLang="en-US"/>
        </a:p>
      </dgm:t>
    </dgm:pt>
    <dgm:pt modelId="{FDEC3463-38C4-4076-8A39-818D78B55D89}" type="sibTrans" cxnId="{2CD41A12-FA76-44DC-B1A7-595C4A32D834}">
      <dgm:prSet/>
      <dgm:spPr/>
      <dgm:t>
        <a:bodyPr/>
        <a:lstStyle/>
        <a:p>
          <a:endParaRPr lang="zh-CN" altLang="en-US"/>
        </a:p>
      </dgm:t>
    </dgm:pt>
    <dgm:pt modelId="{7199BD4F-07C5-43FB-B531-272A4EA793C2}">
      <dgm:prSet/>
      <dgm:spPr/>
      <dgm:t>
        <a:bodyPr/>
        <a:lstStyle/>
        <a:p>
          <a:r>
            <a:rPr lang="en-US" altLang="zh-CN" dirty="0"/>
            <a:t>G4PII</a:t>
          </a:r>
          <a:endParaRPr lang="zh-CN" altLang="en-US" dirty="0"/>
        </a:p>
      </dgm:t>
    </dgm:pt>
    <dgm:pt modelId="{20892BF2-AE8C-4980-96C1-7D50A821B607}" type="parTrans" cxnId="{252732ED-F5BE-43FC-A9A6-EEA7DD0002EF}">
      <dgm:prSet/>
      <dgm:spPr/>
      <dgm:t>
        <a:bodyPr/>
        <a:lstStyle/>
        <a:p>
          <a:endParaRPr lang="zh-CN" altLang="en-US"/>
        </a:p>
      </dgm:t>
    </dgm:pt>
    <dgm:pt modelId="{3720C804-407C-48F5-A6B2-12A1A2CFC437}" type="sibTrans" cxnId="{252732ED-F5BE-43FC-A9A6-EEA7DD0002EF}">
      <dgm:prSet/>
      <dgm:spPr/>
      <dgm:t>
        <a:bodyPr/>
        <a:lstStyle/>
        <a:p>
          <a:endParaRPr lang="zh-CN" altLang="en-US"/>
        </a:p>
      </dgm:t>
    </dgm:pt>
    <dgm:pt modelId="{08A877A1-A82F-4705-B266-11FAF2B92F66}">
      <dgm:prSet/>
      <dgm:spPr/>
      <dgm:t>
        <a:bodyPr/>
        <a:lstStyle/>
        <a:p>
          <a:r>
            <a:rPr lang="en-US" altLang="zh-CN" dirty="0"/>
            <a:t>……</a:t>
          </a:r>
          <a:endParaRPr lang="zh-CN" altLang="en-US" dirty="0"/>
        </a:p>
      </dgm:t>
    </dgm:pt>
    <dgm:pt modelId="{BA9ED108-FA74-4F7A-A952-EDBFDA8E7B31}" type="parTrans" cxnId="{527E56DF-3D32-48C3-841D-BF5B6F607495}">
      <dgm:prSet/>
      <dgm:spPr/>
      <dgm:t>
        <a:bodyPr/>
        <a:lstStyle/>
        <a:p>
          <a:endParaRPr lang="zh-CN" altLang="en-US"/>
        </a:p>
      </dgm:t>
    </dgm:pt>
    <dgm:pt modelId="{47B405E9-28A8-4D97-B0B1-91DEC1F6F37C}" type="sibTrans" cxnId="{527E56DF-3D32-48C3-841D-BF5B6F607495}">
      <dgm:prSet/>
      <dgm:spPr/>
      <dgm:t>
        <a:bodyPr/>
        <a:lstStyle/>
        <a:p>
          <a:endParaRPr lang="zh-CN" altLang="en-US"/>
        </a:p>
      </dgm:t>
    </dgm:pt>
    <dgm:pt modelId="{302A8A29-E1A2-48A4-A786-F15C9DC531DF}">
      <dgm:prSet/>
      <dgm:spPr/>
      <dgm:t>
        <a:bodyPr/>
        <a:lstStyle/>
        <a:p>
          <a:r>
            <a:rPr lang="en-US" altLang="zh-CN" dirty="0"/>
            <a:t>Expat</a:t>
          </a:r>
          <a:endParaRPr lang="zh-CN" altLang="en-US" dirty="0"/>
        </a:p>
      </dgm:t>
    </dgm:pt>
    <dgm:pt modelId="{0E48FBB7-B234-4681-810A-04089451EC3F}" type="parTrans" cxnId="{57D85BF3-CFE0-4B80-A995-1B00907C10FD}">
      <dgm:prSet/>
      <dgm:spPr/>
      <dgm:t>
        <a:bodyPr/>
        <a:lstStyle/>
        <a:p>
          <a:endParaRPr lang="zh-CN" altLang="en-US"/>
        </a:p>
      </dgm:t>
    </dgm:pt>
    <dgm:pt modelId="{82C932E5-E653-4ED3-AE91-BDD883B19BE9}" type="sibTrans" cxnId="{57D85BF3-CFE0-4B80-A995-1B00907C10FD}">
      <dgm:prSet/>
      <dgm:spPr/>
      <dgm:t>
        <a:bodyPr/>
        <a:lstStyle/>
        <a:p>
          <a:endParaRPr lang="zh-CN" altLang="en-US"/>
        </a:p>
      </dgm:t>
    </dgm:pt>
    <dgm:pt modelId="{2D4041C9-E0BE-4664-9DA7-D04863271E60}">
      <dgm:prSet/>
      <dgm:spPr/>
      <dgm:t>
        <a:bodyPr/>
        <a:lstStyle/>
        <a:p>
          <a:r>
            <a:rPr lang="en-US" altLang="zh-CN" dirty="0" err="1"/>
            <a:t>Zlib</a:t>
          </a:r>
          <a:endParaRPr lang="zh-CN" altLang="en-US" dirty="0"/>
        </a:p>
      </dgm:t>
    </dgm:pt>
    <dgm:pt modelId="{A6959D7D-A053-4F71-B03C-A240F503DB36}" type="parTrans" cxnId="{EB33614F-7347-423D-BEA3-BF394FC830E6}">
      <dgm:prSet/>
      <dgm:spPr/>
      <dgm:t>
        <a:bodyPr/>
        <a:lstStyle/>
        <a:p>
          <a:endParaRPr lang="zh-CN" altLang="en-US"/>
        </a:p>
      </dgm:t>
    </dgm:pt>
    <dgm:pt modelId="{15DE8E47-D4AE-4128-B356-701CF0EBD946}" type="sibTrans" cxnId="{EB33614F-7347-423D-BEA3-BF394FC830E6}">
      <dgm:prSet/>
      <dgm:spPr/>
      <dgm:t>
        <a:bodyPr/>
        <a:lstStyle/>
        <a:p>
          <a:endParaRPr lang="zh-CN" altLang="en-US"/>
        </a:p>
      </dgm:t>
    </dgm:pt>
    <dgm:pt modelId="{96D7D710-F08B-4B46-B370-7CCD6BD477FC}">
      <dgm:prSet/>
      <dgm:spPr/>
      <dgm:t>
        <a:bodyPr/>
        <a:lstStyle/>
        <a:p>
          <a:r>
            <a:rPr lang="en-US" altLang="en-US" dirty="0" err="1"/>
            <a:t>Libcurl</a:t>
          </a:r>
          <a:endParaRPr lang="zh-CN" altLang="en-US" dirty="0"/>
        </a:p>
      </dgm:t>
    </dgm:pt>
    <dgm:pt modelId="{35402741-2DC0-4A91-A8C5-1B5E6D36C0AB}" type="parTrans" cxnId="{9D1F28A3-9453-45FA-9C07-A1D694A7D3FB}">
      <dgm:prSet/>
      <dgm:spPr/>
      <dgm:t>
        <a:bodyPr/>
        <a:lstStyle/>
        <a:p>
          <a:endParaRPr lang="zh-CN" altLang="en-US"/>
        </a:p>
      </dgm:t>
    </dgm:pt>
    <dgm:pt modelId="{2085EF04-765B-41BB-96C2-42BB590D2B9F}" type="sibTrans" cxnId="{9D1F28A3-9453-45FA-9C07-A1D694A7D3FB}">
      <dgm:prSet/>
      <dgm:spPr/>
      <dgm:t>
        <a:bodyPr/>
        <a:lstStyle/>
        <a:p>
          <a:endParaRPr lang="zh-CN" altLang="en-US"/>
        </a:p>
      </dgm:t>
    </dgm:pt>
    <dgm:pt modelId="{EEA3DB4C-E71B-4D0A-95DA-C3C0F99482D9}">
      <dgm:prSet/>
      <dgm:spPr>
        <a:solidFill>
          <a:srgbClr val="89CBD3"/>
        </a:solidFill>
      </dgm:spPr>
      <dgm:t>
        <a:bodyPr/>
        <a:lstStyle/>
        <a:p>
          <a:pPr rtl="0"/>
          <a:r>
            <a:rPr lang="en-US" altLang="zh-CN" dirty="0">
              <a:latin typeface="+mn-lt"/>
              <a:ea typeface="+mn-ea"/>
              <a:cs typeface="+mn-ea"/>
              <a:sym typeface="+mn-lt"/>
            </a:rPr>
            <a:t>……</a:t>
          </a:r>
          <a:endParaRPr lang="zh-CN" dirty="0">
            <a:latin typeface="+mn-lt"/>
            <a:ea typeface="+mn-ea"/>
            <a:cs typeface="+mn-ea"/>
            <a:sym typeface="+mn-lt"/>
          </a:endParaRPr>
        </a:p>
      </dgm:t>
    </dgm:pt>
    <dgm:pt modelId="{09A6E123-1E90-4858-A060-2EDBF41A7BA9}" type="parTrans" cxnId="{4B2533E7-9EF7-42F0-B9E6-20B754DDD95D}">
      <dgm:prSet/>
      <dgm:spPr/>
      <dgm:t>
        <a:bodyPr/>
        <a:lstStyle/>
        <a:p>
          <a:endParaRPr lang="zh-CN" altLang="en-US"/>
        </a:p>
      </dgm:t>
    </dgm:pt>
    <dgm:pt modelId="{B79829EE-B54B-454E-B176-827D8BEB97FE}" type="sibTrans" cxnId="{4B2533E7-9EF7-42F0-B9E6-20B754DDD95D}">
      <dgm:prSet/>
      <dgm:spPr/>
      <dgm:t>
        <a:bodyPr/>
        <a:lstStyle/>
        <a:p>
          <a:endParaRPr lang="zh-CN" altLang="en-US"/>
        </a:p>
      </dgm:t>
    </dgm:pt>
    <dgm:pt modelId="{0B29ABAA-54B5-4377-8ED1-1D7C33167B4D}">
      <dgm:prSet/>
      <dgm:spPr/>
      <dgm:t>
        <a:bodyPr/>
        <a:lstStyle/>
        <a:p>
          <a:r>
            <a:rPr lang="en-US" b="0" i="0" dirty="0"/>
            <a:t>OpenGL</a:t>
          </a:r>
          <a:endParaRPr lang="zh-CN" dirty="0">
            <a:latin typeface="+mn-lt"/>
            <a:ea typeface="+mn-ea"/>
            <a:cs typeface="+mn-ea"/>
            <a:sym typeface="+mn-lt"/>
          </a:endParaRPr>
        </a:p>
      </dgm:t>
    </dgm:pt>
    <dgm:pt modelId="{38AE2FDC-2D05-49C6-9203-F46E0D7FD6CE}" type="parTrans" cxnId="{5AAEF33F-CA28-426C-A009-86F42BC49C84}">
      <dgm:prSet/>
      <dgm:spPr/>
      <dgm:t>
        <a:bodyPr/>
        <a:lstStyle/>
        <a:p>
          <a:endParaRPr lang="zh-CN" altLang="en-US"/>
        </a:p>
      </dgm:t>
    </dgm:pt>
    <dgm:pt modelId="{FF0239F1-E677-41CC-B45E-F85C4AC3FF41}" type="sibTrans" cxnId="{5AAEF33F-CA28-426C-A009-86F42BC49C84}">
      <dgm:prSet/>
      <dgm:spPr/>
      <dgm:t>
        <a:bodyPr/>
        <a:lstStyle/>
        <a:p>
          <a:endParaRPr lang="zh-CN" altLang="en-US"/>
        </a:p>
      </dgm:t>
    </dgm:pt>
    <dgm:pt modelId="{9437ADB3-5F84-43ED-9414-C99583C32B78}">
      <dgm:prSet/>
      <dgm:spPr/>
      <dgm:t>
        <a:bodyPr/>
        <a:lstStyle/>
        <a:p>
          <a:r>
            <a:rPr lang="en-US" altLang="zh-CN" dirty="0"/>
            <a:t>Qt5</a:t>
          </a:r>
          <a:endParaRPr lang="zh-CN" altLang="en-US" dirty="0"/>
        </a:p>
      </dgm:t>
    </dgm:pt>
    <dgm:pt modelId="{BA0E3978-2F03-4913-AF10-A32C864F5857}" type="parTrans" cxnId="{E49F0397-50FB-49C4-BECC-0EEC9D999BD4}">
      <dgm:prSet/>
      <dgm:spPr/>
      <dgm:t>
        <a:bodyPr/>
        <a:lstStyle/>
        <a:p>
          <a:endParaRPr lang="zh-CN" altLang="en-US"/>
        </a:p>
      </dgm:t>
    </dgm:pt>
    <dgm:pt modelId="{4B9AAF55-DC7C-4972-BF02-725A3E13F285}" type="sibTrans" cxnId="{E49F0397-50FB-49C4-BECC-0EEC9D999BD4}">
      <dgm:prSet/>
      <dgm:spPr/>
      <dgm:t>
        <a:bodyPr/>
        <a:lstStyle/>
        <a:p>
          <a:endParaRPr lang="zh-CN" altLang="en-US"/>
        </a:p>
      </dgm:t>
    </dgm:pt>
    <dgm:pt modelId="{2BD04E36-02D0-BF4E-9723-733658C88D9D}">
      <dgm:prSet/>
      <dgm:spPr/>
      <dgm:t>
        <a:bodyPr/>
        <a:lstStyle/>
        <a:p>
          <a:r>
            <a:rPr lang="en-US" altLang="zh-CN" dirty="0"/>
            <a:t>Make</a:t>
          </a:r>
          <a:endParaRPr lang="zh-CN" altLang="en-US" dirty="0"/>
        </a:p>
      </dgm:t>
    </dgm:pt>
    <dgm:pt modelId="{6CEDF024-13BE-8549-8AA4-80C785C24B52}" type="parTrans" cxnId="{C0BE5BA9-C782-054D-A994-400E706FF281}">
      <dgm:prSet/>
      <dgm:spPr/>
      <dgm:t>
        <a:bodyPr/>
        <a:lstStyle/>
        <a:p>
          <a:endParaRPr lang="zh-CN" altLang="en-US"/>
        </a:p>
      </dgm:t>
    </dgm:pt>
    <dgm:pt modelId="{3E6268B7-3073-804D-9667-8FEBCE765F2C}" type="sibTrans" cxnId="{C0BE5BA9-C782-054D-A994-400E706FF281}">
      <dgm:prSet/>
      <dgm:spPr/>
      <dgm:t>
        <a:bodyPr/>
        <a:lstStyle/>
        <a:p>
          <a:endParaRPr lang="zh-CN" altLang="en-US"/>
        </a:p>
      </dgm:t>
    </dgm:pt>
    <dgm:pt modelId="{4E8F4E31-6F4A-491F-9A8B-288DA1760E35}" type="pres">
      <dgm:prSet presAssocID="{565D9CBA-79B3-46E6-A1BF-2F7FF6019D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6DD707-15DB-4D8C-8770-346CFAF53E92}" type="pres">
      <dgm:prSet presAssocID="{20799338-1732-418C-805E-E0067ADEC796}" presName="hierRoot1" presStyleCnt="0">
        <dgm:presLayoutVars>
          <dgm:hierBranch val="init"/>
        </dgm:presLayoutVars>
      </dgm:prSet>
      <dgm:spPr/>
    </dgm:pt>
    <dgm:pt modelId="{16A74A7A-71D9-41BF-99A4-AC45FEED8426}" type="pres">
      <dgm:prSet presAssocID="{20799338-1732-418C-805E-E0067ADEC796}" presName="rootComposite1" presStyleCnt="0"/>
      <dgm:spPr/>
    </dgm:pt>
    <dgm:pt modelId="{0E9A4B53-1786-4842-B821-F26A7EC04112}" type="pres">
      <dgm:prSet presAssocID="{20799338-1732-418C-805E-E0067ADEC796}" presName="rootText1" presStyleLbl="node0" presStyleIdx="0" presStyleCnt="1">
        <dgm:presLayoutVars>
          <dgm:chPref val="3"/>
        </dgm:presLayoutVars>
      </dgm:prSet>
      <dgm:spPr/>
    </dgm:pt>
    <dgm:pt modelId="{001C3993-86FE-41E4-9AA5-8400472E86A9}" type="pres">
      <dgm:prSet presAssocID="{20799338-1732-418C-805E-E0067ADEC796}" presName="rootConnector1" presStyleLbl="node1" presStyleIdx="0" presStyleCnt="0"/>
      <dgm:spPr/>
    </dgm:pt>
    <dgm:pt modelId="{F0384303-6142-477A-945F-4036F340E56D}" type="pres">
      <dgm:prSet presAssocID="{20799338-1732-418C-805E-E0067ADEC796}" presName="hierChild2" presStyleCnt="0"/>
      <dgm:spPr/>
    </dgm:pt>
    <dgm:pt modelId="{0983DA12-EC84-442E-A2AC-A3803461589B}" type="pres">
      <dgm:prSet presAssocID="{6C6A1680-73BF-45BC-8AD0-9D5D73E2730B}" presName="Name37" presStyleLbl="parChTrans1D2" presStyleIdx="0" presStyleCnt="6"/>
      <dgm:spPr/>
    </dgm:pt>
    <dgm:pt modelId="{A347998C-2253-4FE5-8991-F4E17D8C4A28}" type="pres">
      <dgm:prSet presAssocID="{9DF4CFF5-5B13-4B5B-A049-4D8CAEEC41B4}" presName="hierRoot2" presStyleCnt="0">
        <dgm:presLayoutVars>
          <dgm:hierBranch val="init"/>
        </dgm:presLayoutVars>
      </dgm:prSet>
      <dgm:spPr/>
    </dgm:pt>
    <dgm:pt modelId="{ADB4CC54-2BA1-47B9-B0A6-2FD65E005EB2}" type="pres">
      <dgm:prSet presAssocID="{9DF4CFF5-5B13-4B5B-A049-4D8CAEEC41B4}" presName="rootComposite" presStyleCnt="0"/>
      <dgm:spPr/>
    </dgm:pt>
    <dgm:pt modelId="{009F7602-81F6-4AA4-AFCC-95218977171F}" type="pres">
      <dgm:prSet presAssocID="{9DF4CFF5-5B13-4B5B-A049-4D8CAEEC41B4}" presName="rootText" presStyleLbl="node2" presStyleIdx="0" presStyleCnt="6">
        <dgm:presLayoutVars>
          <dgm:chPref val="3"/>
        </dgm:presLayoutVars>
      </dgm:prSet>
      <dgm:spPr/>
    </dgm:pt>
    <dgm:pt modelId="{42C07274-4F5A-429D-83B4-41716D57404F}" type="pres">
      <dgm:prSet presAssocID="{9DF4CFF5-5B13-4B5B-A049-4D8CAEEC41B4}" presName="rootConnector" presStyleLbl="node2" presStyleIdx="0" presStyleCnt="6"/>
      <dgm:spPr/>
    </dgm:pt>
    <dgm:pt modelId="{D561D5CE-1AA2-4F33-B207-FEE0D50A798F}" type="pres">
      <dgm:prSet presAssocID="{9DF4CFF5-5B13-4B5B-A049-4D8CAEEC41B4}" presName="hierChild4" presStyleCnt="0"/>
      <dgm:spPr/>
    </dgm:pt>
    <dgm:pt modelId="{8088EF33-57FD-4928-9430-56CEB8C981F5}" type="pres">
      <dgm:prSet presAssocID="{A39BFC57-B782-4B86-9CAB-A8EA345D0C22}" presName="Name37" presStyleLbl="parChTrans1D3" presStyleIdx="0" presStyleCnt="14"/>
      <dgm:spPr/>
    </dgm:pt>
    <dgm:pt modelId="{1D2F1F79-10D5-4D0C-B696-5651D2BC06DC}" type="pres">
      <dgm:prSet presAssocID="{C0CA172D-8027-4265-AD2D-246AB47B683A}" presName="hierRoot2" presStyleCnt="0">
        <dgm:presLayoutVars>
          <dgm:hierBranch val="init"/>
        </dgm:presLayoutVars>
      </dgm:prSet>
      <dgm:spPr/>
    </dgm:pt>
    <dgm:pt modelId="{F0878F02-9D17-499D-BCC6-4AB1117DF60E}" type="pres">
      <dgm:prSet presAssocID="{C0CA172D-8027-4265-AD2D-246AB47B683A}" presName="rootComposite" presStyleCnt="0"/>
      <dgm:spPr/>
    </dgm:pt>
    <dgm:pt modelId="{B004894B-A6BB-4AA4-9AC7-93F7914A610A}" type="pres">
      <dgm:prSet presAssocID="{C0CA172D-8027-4265-AD2D-246AB47B683A}" presName="rootText" presStyleLbl="node3" presStyleIdx="0" presStyleCnt="14">
        <dgm:presLayoutVars>
          <dgm:chPref val="3"/>
        </dgm:presLayoutVars>
      </dgm:prSet>
      <dgm:spPr/>
    </dgm:pt>
    <dgm:pt modelId="{0708D984-0A00-46CD-9BCD-14296C2685FD}" type="pres">
      <dgm:prSet presAssocID="{C0CA172D-8027-4265-AD2D-246AB47B683A}" presName="rootConnector" presStyleLbl="node3" presStyleIdx="0" presStyleCnt="14"/>
      <dgm:spPr/>
    </dgm:pt>
    <dgm:pt modelId="{1494AAD2-1B49-4EF3-A6F0-A89F211015F2}" type="pres">
      <dgm:prSet presAssocID="{C0CA172D-8027-4265-AD2D-246AB47B683A}" presName="hierChild4" presStyleCnt="0"/>
      <dgm:spPr/>
    </dgm:pt>
    <dgm:pt modelId="{3B96C837-D186-48E3-8B47-D3741455C624}" type="pres">
      <dgm:prSet presAssocID="{C0CA172D-8027-4265-AD2D-246AB47B683A}" presName="hierChild5" presStyleCnt="0"/>
      <dgm:spPr/>
    </dgm:pt>
    <dgm:pt modelId="{A2CDE350-B434-BB4C-8111-72AF507E39F8}" type="pres">
      <dgm:prSet presAssocID="{6CEDF024-13BE-8549-8AA4-80C785C24B52}" presName="Name37" presStyleLbl="parChTrans1D3" presStyleIdx="1" presStyleCnt="14"/>
      <dgm:spPr/>
    </dgm:pt>
    <dgm:pt modelId="{34906F63-19F4-C14E-A4E2-02EA7E3DE33A}" type="pres">
      <dgm:prSet presAssocID="{2BD04E36-02D0-BF4E-9723-733658C88D9D}" presName="hierRoot2" presStyleCnt="0">
        <dgm:presLayoutVars>
          <dgm:hierBranch val="init"/>
        </dgm:presLayoutVars>
      </dgm:prSet>
      <dgm:spPr/>
    </dgm:pt>
    <dgm:pt modelId="{80AB9428-48DF-BA49-BDBB-A7010E28E9F2}" type="pres">
      <dgm:prSet presAssocID="{2BD04E36-02D0-BF4E-9723-733658C88D9D}" presName="rootComposite" presStyleCnt="0"/>
      <dgm:spPr/>
    </dgm:pt>
    <dgm:pt modelId="{01AB9845-2CCF-E942-B6EB-6B62B2C9F250}" type="pres">
      <dgm:prSet presAssocID="{2BD04E36-02D0-BF4E-9723-733658C88D9D}" presName="rootText" presStyleLbl="node3" presStyleIdx="1" presStyleCnt="14">
        <dgm:presLayoutVars>
          <dgm:chPref val="3"/>
        </dgm:presLayoutVars>
      </dgm:prSet>
      <dgm:spPr/>
    </dgm:pt>
    <dgm:pt modelId="{928C368B-42AC-F94D-B66F-7EA7BF6FC4D0}" type="pres">
      <dgm:prSet presAssocID="{2BD04E36-02D0-BF4E-9723-733658C88D9D}" presName="rootConnector" presStyleLbl="node3" presStyleIdx="1" presStyleCnt="14"/>
      <dgm:spPr/>
    </dgm:pt>
    <dgm:pt modelId="{3BE14F39-6B74-E548-9BAB-90A61838E863}" type="pres">
      <dgm:prSet presAssocID="{2BD04E36-02D0-BF4E-9723-733658C88D9D}" presName="hierChild4" presStyleCnt="0"/>
      <dgm:spPr/>
    </dgm:pt>
    <dgm:pt modelId="{0BF48A2F-DCA9-4245-9E04-283E3A42B5AC}" type="pres">
      <dgm:prSet presAssocID="{2BD04E36-02D0-BF4E-9723-733658C88D9D}" presName="hierChild5" presStyleCnt="0"/>
      <dgm:spPr/>
    </dgm:pt>
    <dgm:pt modelId="{FC57B682-93D4-4779-AD44-B57491CEA988}" type="pres">
      <dgm:prSet presAssocID="{C9E8C0C6-D235-4B59-8709-42B5CA242D26}" presName="Name37" presStyleLbl="parChTrans1D3" presStyleIdx="2" presStyleCnt="14"/>
      <dgm:spPr/>
    </dgm:pt>
    <dgm:pt modelId="{3785DE81-0B20-41C2-8D0C-1EC9FDE2EB8E}" type="pres">
      <dgm:prSet presAssocID="{319E4E7D-D535-4E66-9513-1E6C69B06656}" presName="hierRoot2" presStyleCnt="0">
        <dgm:presLayoutVars>
          <dgm:hierBranch val="init"/>
        </dgm:presLayoutVars>
      </dgm:prSet>
      <dgm:spPr/>
    </dgm:pt>
    <dgm:pt modelId="{86D579E7-B939-48BA-A6BB-D8B803FB0F0C}" type="pres">
      <dgm:prSet presAssocID="{319E4E7D-D535-4E66-9513-1E6C69B06656}" presName="rootComposite" presStyleCnt="0"/>
      <dgm:spPr/>
    </dgm:pt>
    <dgm:pt modelId="{70AB0AF5-2D1A-431F-AF6A-170A26B2371B}" type="pres">
      <dgm:prSet presAssocID="{319E4E7D-D535-4E66-9513-1E6C69B06656}" presName="rootText" presStyleLbl="node3" presStyleIdx="2" presStyleCnt="14">
        <dgm:presLayoutVars>
          <dgm:chPref val="3"/>
        </dgm:presLayoutVars>
      </dgm:prSet>
      <dgm:spPr/>
    </dgm:pt>
    <dgm:pt modelId="{191630BD-39E9-4107-A21B-F80AEC8CFDA4}" type="pres">
      <dgm:prSet presAssocID="{319E4E7D-D535-4E66-9513-1E6C69B06656}" presName="rootConnector" presStyleLbl="node3" presStyleIdx="2" presStyleCnt="14"/>
      <dgm:spPr/>
    </dgm:pt>
    <dgm:pt modelId="{EE7320A6-9F38-4854-A6C5-F74D983E6E27}" type="pres">
      <dgm:prSet presAssocID="{319E4E7D-D535-4E66-9513-1E6C69B06656}" presName="hierChild4" presStyleCnt="0"/>
      <dgm:spPr/>
    </dgm:pt>
    <dgm:pt modelId="{9B334F57-C450-4C83-8C28-0E271BB277AA}" type="pres">
      <dgm:prSet presAssocID="{319E4E7D-D535-4E66-9513-1E6C69B06656}" presName="hierChild5" presStyleCnt="0"/>
      <dgm:spPr/>
    </dgm:pt>
    <dgm:pt modelId="{0803C39C-B1D9-49E9-A125-83CA0227B07F}" type="pres">
      <dgm:prSet presAssocID="{9DF4CFF5-5B13-4B5B-A049-4D8CAEEC41B4}" presName="hierChild5" presStyleCnt="0"/>
      <dgm:spPr/>
    </dgm:pt>
    <dgm:pt modelId="{C6EC7CE2-6916-4C75-B2C5-F533DCE9BFC2}" type="pres">
      <dgm:prSet presAssocID="{3D512AC0-033A-4666-A254-ADF7211C5E8D}" presName="Name37" presStyleLbl="parChTrans1D2" presStyleIdx="1" presStyleCnt="6"/>
      <dgm:spPr/>
    </dgm:pt>
    <dgm:pt modelId="{ABC869D8-9550-43A2-BF44-220B333214EC}" type="pres">
      <dgm:prSet presAssocID="{74220415-D98F-4EF7-A2B6-2C2F912BA886}" presName="hierRoot2" presStyleCnt="0">
        <dgm:presLayoutVars>
          <dgm:hierBranch val="init"/>
        </dgm:presLayoutVars>
      </dgm:prSet>
      <dgm:spPr/>
    </dgm:pt>
    <dgm:pt modelId="{77FC2581-640E-4457-8ED6-C0EC500B5AB1}" type="pres">
      <dgm:prSet presAssocID="{74220415-D98F-4EF7-A2B6-2C2F912BA886}" presName="rootComposite" presStyleCnt="0"/>
      <dgm:spPr/>
    </dgm:pt>
    <dgm:pt modelId="{B6F7E0D5-F274-4B6E-99EB-1942EBE35DE4}" type="pres">
      <dgm:prSet presAssocID="{74220415-D98F-4EF7-A2B6-2C2F912BA886}" presName="rootText" presStyleLbl="node2" presStyleIdx="1" presStyleCnt="6">
        <dgm:presLayoutVars>
          <dgm:chPref val="3"/>
        </dgm:presLayoutVars>
      </dgm:prSet>
      <dgm:spPr/>
    </dgm:pt>
    <dgm:pt modelId="{5B2A0667-78F8-4CBF-A5CB-102D0499B6B6}" type="pres">
      <dgm:prSet presAssocID="{74220415-D98F-4EF7-A2B6-2C2F912BA886}" presName="rootConnector" presStyleLbl="node2" presStyleIdx="1" presStyleCnt="6"/>
      <dgm:spPr/>
    </dgm:pt>
    <dgm:pt modelId="{B902D399-BF61-4C81-9814-96202DB45396}" type="pres">
      <dgm:prSet presAssocID="{74220415-D98F-4EF7-A2B6-2C2F912BA886}" presName="hierChild4" presStyleCnt="0"/>
      <dgm:spPr/>
    </dgm:pt>
    <dgm:pt modelId="{EF8BCD39-EC23-4C89-934D-5F8DD0016BCF}" type="pres">
      <dgm:prSet presAssocID="{39F96539-4403-4ADE-8D06-035F569CFECF}" presName="Name37" presStyleLbl="parChTrans1D3" presStyleIdx="3" presStyleCnt="14"/>
      <dgm:spPr/>
    </dgm:pt>
    <dgm:pt modelId="{DCEDC886-32CD-4270-AC15-0E0F2BB74898}" type="pres">
      <dgm:prSet presAssocID="{4D807A11-9F34-46A7-A069-373A4DA00839}" presName="hierRoot2" presStyleCnt="0">
        <dgm:presLayoutVars>
          <dgm:hierBranch val="init"/>
        </dgm:presLayoutVars>
      </dgm:prSet>
      <dgm:spPr/>
    </dgm:pt>
    <dgm:pt modelId="{7A73BD99-54A7-4262-854C-19F5DFD75AD0}" type="pres">
      <dgm:prSet presAssocID="{4D807A11-9F34-46A7-A069-373A4DA00839}" presName="rootComposite" presStyleCnt="0"/>
      <dgm:spPr/>
    </dgm:pt>
    <dgm:pt modelId="{B31637CA-0EB2-4409-AD72-7F694AA51F9C}" type="pres">
      <dgm:prSet presAssocID="{4D807A11-9F34-46A7-A069-373A4DA00839}" presName="rootText" presStyleLbl="node3" presStyleIdx="3" presStyleCnt="14">
        <dgm:presLayoutVars>
          <dgm:chPref val="3"/>
        </dgm:presLayoutVars>
      </dgm:prSet>
      <dgm:spPr/>
    </dgm:pt>
    <dgm:pt modelId="{14235C22-746C-49D5-B0F0-1FE6FCFB2D0B}" type="pres">
      <dgm:prSet presAssocID="{4D807A11-9F34-46A7-A069-373A4DA00839}" presName="rootConnector" presStyleLbl="node3" presStyleIdx="3" presStyleCnt="14"/>
      <dgm:spPr/>
    </dgm:pt>
    <dgm:pt modelId="{6B70BB6A-BEA4-4805-AF83-4F0CDC22E42F}" type="pres">
      <dgm:prSet presAssocID="{4D807A11-9F34-46A7-A069-373A4DA00839}" presName="hierChild4" presStyleCnt="0"/>
      <dgm:spPr/>
    </dgm:pt>
    <dgm:pt modelId="{0CA0DCD7-84EA-44CC-A420-AA530CD3044F}" type="pres">
      <dgm:prSet presAssocID="{4D807A11-9F34-46A7-A069-373A4DA00839}" presName="hierChild5" presStyleCnt="0"/>
      <dgm:spPr/>
    </dgm:pt>
    <dgm:pt modelId="{C049A927-5300-4C67-812B-1C572D367C16}" type="pres">
      <dgm:prSet presAssocID="{4E773EBE-253C-44A3-8A9B-8D60571CC312}" presName="Name37" presStyleLbl="parChTrans1D3" presStyleIdx="4" presStyleCnt="14"/>
      <dgm:spPr/>
    </dgm:pt>
    <dgm:pt modelId="{2CB9869A-CDDD-461E-83BB-3EF76360B3F7}" type="pres">
      <dgm:prSet presAssocID="{9FA516B4-3643-4225-8CA8-CAEE5A173260}" presName="hierRoot2" presStyleCnt="0">
        <dgm:presLayoutVars>
          <dgm:hierBranch val="init"/>
        </dgm:presLayoutVars>
      </dgm:prSet>
      <dgm:spPr/>
    </dgm:pt>
    <dgm:pt modelId="{24B4F07B-0409-4CF1-8F15-BD00D6883138}" type="pres">
      <dgm:prSet presAssocID="{9FA516B4-3643-4225-8CA8-CAEE5A173260}" presName="rootComposite" presStyleCnt="0"/>
      <dgm:spPr/>
    </dgm:pt>
    <dgm:pt modelId="{3B91D9FD-1D77-4D6F-9F87-983337DFC15B}" type="pres">
      <dgm:prSet presAssocID="{9FA516B4-3643-4225-8CA8-CAEE5A173260}" presName="rootText" presStyleLbl="node3" presStyleIdx="4" presStyleCnt="14">
        <dgm:presLayoutVars>
          <dgm:chPref val="3"/>
        </dgm:presLayoutVars>
      </dgm:prSet>
      <dgm:spPr/>
    </dgm:pt>
    <dgm:pt modelId="{22800CF4-E579-4CB1-B9DF-F98A7F18C2B1}" type="pres">
      <dgm:prSet presAssocID="{9FA516B4-3643-4225-8CA8-CAEE5A173260}" presName="rootConnector" presStyleLbl="node3" presStyleIdx="4" presStyleCnt="14"/>
      <dgm:spPr/>
    </dgm:pt>
    <dgm:pt modelId="{8CC1E2B3-C91A-4B5E-B5D9-966DA0C25307}" type="pres">
      <dgm:prSet presAssocID="{9FA516B4-3643-4225-8CA8-CAEE5A173260}" presName="hierChild4" presStyleCnt="0"/>
      <dgm:spPr/>
    </dgm:pt>
    <dgm:pt modelId="{42D628A0-9476-47EA-B848-3A573473A6A2}" type="pres">
      <dgm:prSet presAssocID="{9FA516B4-3643-4225-8CA8-CAEE5A173260}" presName="hierChild5" presStyleCnt="0"/>
      <dgm:spPr/>
    </dgm:pt>
    <dgm:pt modelId="{936A85AB-76A5-4E2B-9FF4-D43A0DC6EA01}" type="pres">
      <dgm:prSet presAssocID="{20892BF2-AE8C-4980-96C1-7D50A821B607}" presName="Name37" presStyleLbl="parChTrans1D3" presStyleIdx="5" presStyleCnt="14"/>
      <dgm:spPr/>
    </dgm:pt>
    <dgm:pt modelId="{09700C54-45EE-40D4-9BBB-7886A4F402A0}" type="pres">
      <dgm:prSet presAssocID="{7199BD4F-07C5-43FB-B531-272A4EA793C2}" presName="hierRoot2" presStyleCnt="0">
        <dgm:presLayoutVars>
          <dgm:hierBranch val="init"/>
        </dgm:presLayoutVars>
      </dgm:prSet>
      <dgm:spPr/>
    </dgm:pt>
    <dgm:pt modelId="{6921EF26-5694-4CB1-A4B5-0D0E6B6E9BF8}" type="pres">
      <dgm:prSet presAssocID="{7199BD4F-07C5-43FB-B531-272A4EA793C2}" presName="rootComposite" presStyleCnt="0"/>
      <dgm:spPr/>
    </dgm:pt>
    <dgm:pt modelId="{170041F4-AC11-4A92-BF04-6D05FD49E95E}" type="pres">
      <dgm:prSet presAssocID="{7199BD4F-07C5-43FB-B531-272A4EA793C2}" presName="rootText" presStyleLbl="node3" presStyleIdx="5" presStyleCnt="14">
        <dgm:presLayoutVars>
          <dgm:chPref val="3"/>
        </dgm:presLayoutVars>
      </dgm:prSet>
      <dgm:spPr/>
    </dgm:pt>
    <dgm:pt modelId="{6B387012-4D3F-41BE-BC68-FC69BCD6F6EE}" type="pres">
      <dgm:prSet presAssocID="{7199BD4F-07C5-43FB-B531-272A4EA793C2}" presName="rootConnector" presStyleLbl="node3" presStyleIdx="5" presStyleCnt="14"/>
      <dgm:spPr/>
    </dgm:pt>
    <dgm:pt modelId="{60F70E55-EBAB-400F-8438-458E869E7A30}" type="pres">
      <dgm:prSet presAssocID="{7199BD4F-07C5-43FB-B531-272A4EA793C2}" presName="hierChild4" presStyleCnt="0"/>
      <dgm:spPr/>
    </dgm:pt>
    <dgm:pt modelId="{C1C84691-953E-4D0E-A26D-7E37AE7ACF55}" type="pres">
      <dgm:prSet presAssocID="{7199BD4F-07C5-43FB-B531-272A4EA793C2}" presName="hierChild5" presStyleCnt="0"/>
      <dgm:spPr/>
    </dgm:pt>
    <dgm:pt modelId="{24BACBCF-0148-40B4-B52D-6166509E88B6}" type="pres">
      <dgm:prSet presAssocID="{BA9ED108-FA74-4F7A-A952-EDBFDA8E7B31}" presName="Name37" presStyleLbl="parChTrans1D3" presStyleIdx="6" presStyleCnt="14"/>
      <dgm:spPr/>
    </dgm:pt>
    <dgm:pt modelId="{33F50F7D-031D-4AAE-A196-0051C1CF47D3}" type="pres">
      <dgm:prSet presAssocID="{08A877A1-A82F-4705-B266-11FAF2B92F66}" presName="hierRoot2" presStyleCnt="0">
        <dgm:presLayoutVars>
          <dgm:hierBranch val="init"/>
        </dgm:presLayoutVars>
      </dgm:prSet>
      <dgm:spPr/>
    </dgm:pt>
    <dgm:pt modelId="{AF782529-5D34-4682-A335-3E803CC8DD4F}" type="pres">
      <dgm:prSet presAssocID="{08A877A1-A82F-4705-B266-11FAF2B92F66}" presName="rootComposite" presStyleCnt="0"/>
      <dgm:spPr/>
    </dgm:pt>
    <dgm:pt modelId="{61D9B330-77C5-4A8E-96A0-51573697CDCF}" type="pres">
      <dgm:prSet presAssocID="{08A877A1-A82F-4705-B266-11FAF2B92F66}" presName="rootText" presStyleLbl="node3" presStyleIdx="6" presStyleCnt="14">
        <dgm:presLayoutVars>
          <dgm:chPref val="3"/>
        </dgm:presLayoutVars>
      </dgm:prSet>
      <dgm:spPr/>
    </dgm:pt>
    <dgm:pt modelId="{BC4E50E2-0A56-41BC-8CD6-FB17273EC6A5}" type="pres">
      <dgm:prSet presAssocID="{08A877A1-A82F-4705-B266-11FAF2B92F66}" presName="rootConnector" presStyleLbl="node3" presStyleIdx="6" presStyleCnt="14"/>
      <dgm:spPr/>
    </dgm:pt>
    <dgm:pt modelId="{8911424A-8AD8-4A01-AA2C-EE6A3DBDBBEB}" type="pres">
      <dgm:prSet presAssocID="{08A877A1-A82F-4705-B266-11FAF2B92F66}" presName="hierChild4" presStyleCnt="0"/>
      <dgm:spPr/>
    </dgm:pt>
    <dgm:pt modelId="{F1150A3C-51CF-4FCA-B9BF-BE37E09EEBC6}" type="pres">
      <dgm:prSet presAssocID="{08A877A1-A82F-4705-B266-11FAF2B92F66}" presName="hierChild5" presStyleCnt="0"/>
      <dgm:spPr/>
    </dgm:pt>
    <dgm:pt modelId="{8F97D17B-D036-4DFF-AA28-1DAD098543FD}" type="pres">
      <dgm:prSet presAssocID="{74220415-D98F-4EF7-A2B6-2C2F912BA886}" presName="hierChild5" presStyleCnt="0"/>
      <dgm:spPr/>
    </dgm:pt>
    <dgm:pt modelId="{E4B38CFF-82AB-499A-9F4F-0543AD70DA3D}" type="pres">
      <dgm:prSet presAssocID="{4DF301AD-DEA2-489E-8308-2305F1C9B74C}" presName="Name37" presStyleLbl="parChTrans1D2" presStyleIdx="2" presStyleCnt="6"/>
      <dgm:spPr/>
    </dgm:pt>
    <dgm:pt modelId="{AF412C5B-1774-440C-96B9-B99F4CD443F3}" type="pres">
      <dgm:prSet presAssocID="{60399350-BCAC-4782-BB53-F2DA5F5A2C57}" presName="hierRoot2" presStyleCnt="0">
        <dgm:presLayoutVars>
          <dgm:hierBranch val="init"/>
        </dgm:presLayoutVars>
      </dgm:prSet>
      <dgm:spPr/>
    </dgm:pt>
    <dgm:pt modelId="{F72FF184-5CDE-4142-B251-A3871AB3D776}" type="pres">
      <dgm:prSet presAssocID="{60399350-BCAC-4782-BB53-F2DA5F5A2C57}" presName="rootComposite" presStyleCnt="0"/>
      <dgm:spPr/>
    </dgm:pt>
    <dgm:pt modelId="{2A8751D6-AEF5-4804-A674-2B7C5E0D7522}" type="pres">
      <dgm:prSet presAssocID="{60399350-BCAC-4782-BB53-F2DA5F5A2C57}" presName="rootText" presStyleLbl="node2" presStyleIdx="2" presStyleCnt="6">
        <dgm:presLayoutVars>
          <dgm:chPref val="3"/>
        </dgm:presLayoutVars>
      </dgm:prSet>
      <dgm:spPr/>
    </dgm:pt>
    <dgm:pt modelId="{FE8EE6D9-B323-4C9D-BEC6-357303C6C2DA}" type="pres">
      <dgm:prSet presAssocID="{60399350-BCAC-4782-BB53-F2DA5F5A2C57}" presName="rootConnector" presStyleLbl="node2" presStyleIdx="2" presStyleCnt="6"/>
      <dgm:spPr/>
    </dgm:pt>
    <dgm:pt modelId="{21FB5030-F604-4D5C-9155-4DD72DBDF62A}" type="pres">
      <dgm:prSet presAssocID="{60399350-BCAC-4782-BB53-F2DA5F5A2C57}" presName="hierChild4" presStyleCnt="0"/>
      <dgm:spPr/>
    </dgm:pt>
    <dgm:pt modelId="{97604FB8-9831-4603-A650-A96CE0415456}" type="pres">
      <dgm:prSet presAssocID="{75EF1B81-4B34-456F-851F-66FC0A464456}" presName="Name37" presStyleLbl="parChTrans1D3" presStyleIdx="7" presStyleCnt="14"/>
      <dgm:spPr/>
    </dgm:pt>
    <dgm:pt modelId="{21C23FC5-8095-41BD-AF91-2DADDE3864F0}" type="pres">
      <dgm:prSet presAssocID="{7009D022-DE2C-4681-AFE8-1D06223A13A8}" presName="hierRoot2" presStyleCnt="0">
        <dgm:presLayoutVars>
          <dgm:hierBranch val="init"/>
        </dgm:presLayoutVars>
      </dgm:prSet>
      <dgm:spPr/>
    </dgm:pt>
    <dgm:pt modelId="{C5DDFC35-BA27-49BC-8E91-5F739F66BA96}" type="pres">
      <dgm:prSet presAssocID="{7009D022-DE2C-4681-AFE8-1D06223A13A8}" presName="rootComposite" presStyleCnt="0"/>
      <dgm:spPr/>
    </dgm:pt>
    <dgm:pt modelId="{D3513D33-954B-4682-8405-60C8C3C3DA73}" type="pres">
      <dgm:prSet presAssocID="{7009D022-DE2C-4681-AFE8-1D06223A13A8}" presName="rootText" presStyleLbl="node3" presStyleIdx="7" presStyleCnt="14">
        <dgm:presLayoutVars>
          <dgm:chPref val="3"/>
        </dgm:presLayoutVars>
      </dgm:prSet>
      <dgm:spPr/>
    </dgm:pt>
    <dgm:pt modelId="{E9716282-50F5-4CCB-B4E0-4B2FBC603C05}" type="pres">
      <dgm:prSet presAssocID="{7009D022-DE2C-4681-AFE8-1D06223A13A8}" presName="rootConnector" presStyleLbl="node3" presStyleIdx="7" presStyleCnt="14"/>
      <dgm:spPr/>
    </dgm:pt>
    <dgm:pt modelId="{FC614952-564D-424B-80B7-54194D2F2A35}" type="pres">
      <dgm:prSet presAssocID="{7009D022-DE2C-4681-AFE8-1D06223A13A8}" presName="hierChild4" presStyleCnt="0"/>
      <dgm:spPr/>
    </dgm:pt>
    <dgm:pt modelId="{D7B0FC3D-FAD8-434D-9F2A-1282CF790164}" type="pres">
      <dgm:prSet presAssocID="{7009D022-DE2C-4681-AFE8-1D06223A13A8}" presName="hierChild5" presStyleCnt="0"/>
      <dgm:spPr/>
    </dgm:pt>
    <dgm:pt modelId="{08D0801B-2C4C-4E3C-97EC-A78570AC2875}" type="pres">
      <dgm:prSet presAssocID="{0E48FBB7-B234-4681-810A-04089451EC3F}" presName="Name37" presStyleLbl="parChTrans1D3" presStyleIdx="8" presStyleCnt="14"/>
      <dgm:spPr/>
    </dgm:pt>
    <dgm:pt modelId="{7DD201F5-5CDC-402C-ADCE-FB66E050B3BD}" type="pres">
      <dgm:prSet presAssocID="{302A8A29-E1A2-48A4-A786-F15C9DC531DF}" presName="hierRoot2" presStyleCnt="0">
        <dgm:presLayoutVars>
          <dgm:hierBranch val="init"/>
        </dgm:presLayoutVars>
      </dgm:prSet>
      <dgm:spPr/>
    </dgm:pt>
    <dgm:pt modelId="{38E1677C-2B9F-4BFE-9AFB-8029A2414C3F}" type="pres">
      <dgm:prSet presAssocID="{302A8A29-E1A2-48A4-A786-F15C9DC531DF}" presName="rootComposite" presStyleCnt="0"/>
      <dgm:spPr/>
    </dgm:pt>
    <dgm:pt modelId="{92C31E5D-8D0A-4140-A293-40A6FC1396D6}" type="pres">
      <dgm:prSet presAssocID="{302A8A29-E1A2-48A4-A786-F15C9DC531DF}" presName="rootText" presStyleLbl="node3" presStyleIdx="8" presStyleCnt="14">
        <dgm:presLayoutVars>
          <dgm:chPref val="3"/>
        </dgm:presLayoutVars>
      </dgm:prSet>
      <dgm:spPr/>
    </dgm:pt>
    <dgm:pt modelId="{2A0D1002-F851-41F9-8747-651ED611D50D}" type="pres">
      <dgm:prSet presAssocID="{302A8A29-E1A2-48A4-A786-F15C9DC531DF}" presName="rootConnector" presStyleLbl="node3" presStyleIdx="8" presStyleCnt="14"/>
      <dgm:spPr/>
    </dgm:pt>
    <dgm:pt modelId="{FEB8C1F3-8BBE-4ECA-B721-1BB9D195E198}" type="pres">
      <dgm:prSet presAssocID="{302A8A29-E1A2-48A4-A786-F15C9DC531DF}" presName="hierChild4" presStyleCnt="0"/>
      <dgm:spPr/>
    </dgm:pt>
    <dgm:pt modelId="{A1C703AF-CDF9-4C52-A3DF-04B3D4195683}" type="pres">
      <dgm:prSet presAssocID="{302A8A29-E1A2-48A4-A786-F15C9DC531DF}" presName="hierChild5" presStyleCnt="0"/>
      <dgm:spPr/>
    </dgm:pt>
    <dgm:pt modelId="{E5BD4060-8E11-4558-B418-104CB39B3332}" type="pres">
      <dgm:prSet presAssocID="{A6959D7D-A053-4F71-B03C-A240F503DB36}" presName="Name37" presStyleLbl="parChTrans1D3" presStyleIdx="9" presStyleCnt="14"/>
      <dgm:spPr/>
    </dgm:pt>
    <dgm:pt modelId="{D2AAF8EA-2EDB-41ED-90B7-6606C3988DF2}" type="pres">
      <dgm:prSet presAssocID="{2D4041C9-E0BE-4664-9DA7-D04863271E60}" presName="hierRoot2" presStyleCnt="0">
        <dgm:presLayoutVars>
          <dgm:hierBranch val="init"/>
        </dgm:presLayoutVars>
      </dgm:prSet>
      <dgm:spPr/>
    </dgm:pt>
    <dgm:pt modelId="{3C2DB7A8-738C-4CA4-951C-34E087AC59EA}" type="pres">
      <dgm:prSet presAssocID="{2D4041C9-E0BE-4664-9DA7-D04863271E60}" presName="rootComposite" presStyleCnt="0"/>
      <dgm:spPr/>
    </dgm:pt>
    <dgm:pt modelId="{4D30E6E0-7536-467E-89E0-436982A0840D}" type="pres">
      <dgm:prSet presAssocID="{2D4041C9-E0BE-4664-9DA7-D04863271E60}" presName="rootText" presStyleLbl="node3" presStyleIdx="9" presStyleCnt="14">
        <dgm:presLayoutVars>
          <dgm:chPref val="3"/>
        </dgm:presLayoutVars>
      </dgm:prSet>
      <dgm:spPr/>
    </dgm:pt>
    <dgm:pt modelId="{4A5382B0-81D6-4720-918F-82213E269D4E}" type="pres">
      <dgm:prSet presAssocID="{2D4041C9-E0BE-4664-9DA7-D04863271E60}" presName="rootConnector" presStyleLbl="node3" presStyleIdx="9" presStyleCnt="14"/>
      <dgm:spPr/>
    </dgm:pt>
    <dgm:pt modelId="{CDBF4F38-A433-4780-9E32-301F9E108783}" type="pres">
      <dgm:prSet presAssocID="{2D4041C9-E0BE-4664-9DA7-D04863271E60}" presName="hierChild4" presStyleCnt="0"/>
      <dgm:spPr/>
    </dgm:pt>
    <dgm:pt modelId="{C2A33B1E-C527-4823-91BD-2BB3F8EDB6BA}" type="pres">
      <dgm:prSet presAssocID="{2D4041C9-E0BE-4664-9DA7-D04863271E60}" presName="hierChild5" presStyleCnt="0"/>
      <dgm:spPr/>
    </dgm:pt>
    <dgm:pt modelId="{1B1DEAAC-E9A4-473F-9AE8-8C909AEA04C6}" type="pres">
      <dgm:prSet presAssocID="{60399350-BCAC-4782-BB53-F2DA5F5A2C57}" presName="hierChild5" presStyleCnt="0"/>
      <dgm:spPr/>
    </dgm:pt>
    <dgm:pt modelId="{725551DF-D209-4409-BA13-9C1127ECA5F6}" type="pres">
      <dgm:prSet presAssocID="{054797EF-25D0-4D84-A31C-9CE3559EBB5C}" presName="Name37" presStyleLbl="parChTrans1D2" presStyleIdx="3" presStyleCnt="6"/>
      <dgm:spPr/>
    </dgm:pt>
    <dgm:pt modelId="{0A6AF6B2-23BF-4B31-9782-D9AC499E5485}" type="pres">
      <dgm:prSet presAssocID="{3F009668-89E4-4AA0-A991-8F5466F81B1D}" presName="hierRoot2" presStyleCnt="0">
        <dgm:presLayoutVars>
          <dgm:hierBranch val="init"/>
        </dgm:presLayoutVars>
      </dgm:prSet>
      <dgm:spPr/>
    </dgm:pt>
    <dgm:pt modelId="{7EEF8D48-0CF0-4293-9C9B-2FD097F88D25}" type="pres">
      <dgm:prSet presAssocID="{3F009668-89E4-4AA0-A991-8F5466F81B1D}" presName="rootComposite" presStyleCnt="0"/>
      <dgm:spPr/>
    </dgm:pt>
    <dgm:pt modelId="{3B88031D-344F-450D-B188-4736D7DE952D}" type="pres">
      <dgm:prSet presAssocID="{3F009668-89E4-4AA0-A991-8F5466F81B1D}" presName="rootText" presStyleLbl="node2" presStyleIdx="3" presStyleCnt="6">
        <dgm:presLayoutVars>
          <dgm:chPref val="3"/>
        </dgm:presLayoutVars>
      </dgm:prSet>
      <dgm:spPr/>
    </dgm:pt>
    <dgm:pt modelId="{6CBD0278-8DA4-4D34-B000-3805B1B82B51}" type="pres">
      <dgm:prSet presAssocID="{3F009668-89E4-4AA0-A991-8F5466F81B1D}" presName="rootConnector" presStyleLbl="node2" presStyleIdx="3" presStyleCnt="6"/>
      <dgm:spPr/>
    </dgm:pt>
    <dgm:pt modelId="{8CDF5412-4546-437A-8C69-323537888C5A}" type="pres">
      <dgm:prSet presAssocID="{3F009668-89E4-4AA0-A991-8F5466F81B1D}" presName="hierChild4" presStyleCnt="0"/>
      <dgm:spPr/>
    </dgm:pt>
    <dgm:pt modelId="{B6DB9C4D-DC48-49EF-B164-A06AA74D5D54}" type="pres">
      <dgm:prSet presAssocID="{4787B0FA-2186-489B-BF6F-F603C07B2D1C}" presName="Name37" presStyleLbl="parChTrans1D3" presStyleIdx="10" presStyleCnt="14"/>
      <dgm:spPr/>
    </dgm:pt>
    <dgm:pt modelId="{9B02FC86-BBFC-4DB2-A176-E67048DF06D5}" type="pres">
      <dgm:prSet presAssocID="{0AB7D27A-500F-4418-BBA3-E75901B7E420}" presName="hierRoot2" presStyleCnt="0">
        <dgm:presLayoutVars>
          <dgm:hierBranch val="init"/>
        </dgm:presLayoutVars>
      </dgm:prSet>
      <dgm:spPr/>
    </dgm:pt>
    <dgm:pt modelId="{04F5F0B2-91AC-4940-AC09-0CB194134469}" type="pres">
      <dgm:prSet presAssocID="{0AB7D27A-500F-4418-BBA3-E75901B7E420}" presName="rootComposite" presStyleCnt="0"/>
      <dgm:spPr/>
    </dgm:pt>
    <dgm:pt modelId="{F5BBF189-7A3C-4A90-ADEA-75ADD3D9198D}" type="pres">
      <dgm:prSet presAssocID="{0AB7D27A-500F-4418-BBA3-E75901B7E420}" presName="rootText" presStyleLbl="node3" presStyleIdx="10" presStyleCnt="14">
        <dgm:presLayoutVars>
          <dgm:chPref val="3"/>
        </dgm:presLayoutVars>
      </dgm:prSet>
      <dgm:spPr/>
    </dgm:pt>
    <dgm:pt modelId="{A35A83ED-F61A-46BF-A404-FDF0F0F732D2}" type="pres">
      <dgm:prSet presAssocID="{0AB7D27A-500F-4418-BBA3-E75901B7E420}" presName="rootConnector" presStyleLbl="node3" presStyleIdx="10" presStyleCnt="14"/>
      <dgm:spPr/>
    </dgm:pt>
    <dgm:pt modelId="{9374E44F-BAE7-4A31-A0CF-92ECF2FCAC24}" type="pres">
      <dgm:prSet presAssocID="{0AB7D27A-500F-4418-BBA3-E75901B7E420}" presName="hierChild4" presStyleCnt="0"/>
      <dgm:spPr/>
    </dgm:pt>
    <dgm:pt modelId="{6C564A39-50CE-4AAB-8E45-D8752084FFB8}" type="pres">
      <dgm:prSet presAssocID="{0AB7D27A-500F-4418-BBA3-E75901B7E420}" presName="hierChild5" presStyleCnt="0"/>
      <dgm:spPr/>
    </dgm:pt>
    <dgm:pt modelId="{44B97EF3-3BC9-44C9-B27E-4C6A14C2AAA1}" type="pres">
      <dgm:prSet presAssocID="{35402741-2DC0-4A91-A8C5-1B5E6D36C0AB}" presName="Name37" presStyleLbl="parChTrans1D3" presStyleIdx="11" presStyleCnt="14"/>
      <dgm:spPr/>
    </dgm:pt>
    <dgm:pt modelId="{5DA888BA-AE2D-4E0B-AFB0-E83E081E75C1}" type="pres">
      <dgm:prSet presAssocID="{96D7D710-F08B-4B46-B370-7CCD6BD477FC}" presName="hierRoot2" presStyleCnt="0">
        <dgm:presLayoutVars>
          <dgm:hierBranch val="init"/>
        </dgm:presLayoutVars>
      </dgm:prSet>
      <dgm:spPr/>
    </dgm:pt>
    <dgm:pt modelId="{E09E494E-2762-47EC-824E-913E26772241}" type="pres">
      <dgm:prSet presAssocID="{96D7D710-F08B-4B46-B370-7CCD6BD477FC}" presName="rootComposite" presStyleCnt="0"/>
      <dgm:spPr/>
    </dgm:pt>
    <dgm:pt modelId="{03E934C4-6643-4562-9BD6-AE759EE55C9D}" type="pres">
      <dgm:prSet presAssocID="{96D7D710-F08B-4B46-B370-7CCD6BD477FC}" presName="rootText" presStyleLbl="node3" presStyleIdx="11" presStyleCnt="14">
        <dgm:presLayoutVars>
          <dgm:chPref val="3"/>
        </dgm:presLayoutVars>
      </dgm:prSet>
      <dgm:spPr/>
    </dgm:pt>
    <dgm:pt modelId="{4B5C72AB-18AA-450A-8E60-4C4B557187CF}" type="pres">
      <dgm:prSet presAssocID="{96D7D710-F08B-4B46-B370-7CCD6BD477FC}" presName="rootConnector" presStyleLbl="node3" presStyleIdx="11" presStyleCnt="14"/>
      <dgm:spPr/>
    </dgm:pt>
    <dgm:pt modelId="{17E28F90-6C48-4937-AFC3-06247F8DA07E}" type="pres">
      <dgm:prSet presAssocID="{96D7D710-F08B-4B46-B370-7CCD6BD477FC}" presName="hierChild4" presStyleCnt="0"/>
      <dgm:spPr/>
    </dgm:pt>
    <dgm:pt modelId="{F4D2F9ED-8E0B-438F-875C-55387C11CD44}" type="pres">
      <dgm:prSet presAssocID="{96D7D710-F08B-4B46-B370-7CCD6BD477FC}" presName="hierChild5" presStyleCnt="0"/>
      <dgm:spPr/>
    </dgm:pt>
    <dgm:pt modelId="{6CDF9B7A-51A8-4B89-9D94-FBF37ED88FEA}" type="pres">
      <dgm:prSet presAssocID="{3F009668-89E4-4AA0-A991-8F5466F81B1D}" presName="hierChild5" presStyleCnt="0"/>
      <dgm:spPr/>
    </dgm:pt>
    <dgm:pt modelId="{127E0ADF-BB98-4568-8F17-4D37FF1348B5}" type="pres">
      <dgm:prSet presAssocID="{5AC42701-CE7D-4863-BDC3-2D469DE264B5}" presName="Name37" presStyleLbl="parChTrans1D2" presStyleIdx="4" presStyleCnt="6"/>
      <dgm:spPr/>
    </dgm:pt>
    <dgm:pt modelId="{99CBDB02-1A87-4C84-9A84-5A42283D22EE}" type="pres">
      <dgm:prSet presAssocID="{04F31B0F-6B3C-416E-B003-C2ECD59765B3}" presName="hierRoot2" presStyleCnt="0">
        <dgm:presLayoutVars>
          <dgm:hierBranch val="init"/>
        </dgm:presLayoutVars>
      </dgm:prSet>
      <dgm:spPr/>
    </dgm:pt>
    <dgm:pt modelId="{60CC07A3-9BE7-4D26-A2C2-F1E433C1F3F7}" type="pres">
      <dgm:prSet presAssocID="{04F31B0F-6B3C-416E-B003-C2ECD59765B3}" presName="rootComposite" presStyleCnt="0"/>
      <dgm:spPr/>
    </dgm:pt>
    <dgm:pt modelId="{177BF199-152F-4239-AEC8-F8B5F8132134}" type="pres">
      <dgm:prSet presAssocID="{04F31B0F-6B3C-416E-B003-C2ECD59765B3}" presName="rootText" presStyleLbl="node2" presStyleIdx="4" presStyleCnt="6">
        <dgm:presLayoutVars>
          <dgm:chPref val="3"/>
        </dgm:presLayoutVars>
      </dgm:prSet>
      <dgm:spPr/>
    </dgm:pt>
    <dgm:pt modelId="{F87404B7-F30D-438F-B968-9E08F54D0114}" type="pres">
      <dgm:prSet presAssocID="{04F31B0F-6B3C-416E-B003-C2ECD59765B3}" presName="rootConnector" presStyleLbl="node2" presStyleIdx="4" presStyleCnt="6"/>
      <dgm:spPr/>
    </dgm:pt>
    <dgm:pt modelId="{84DEAC37-DACF-4A7F-8457-E78344B2FC13}" type="pres">
      <dgm:prSet presAssocID="{04F31B0F-6B3C-416E-B003-C2ECD59765B3}" presName="hierChild4" presStyleCnt="0"/>
      <dgm:spPr/>
    </dgm:pt>
    <dgm:pt modelId="{0E70155A-33DE-43E2-8E32-48B190B4AF53}" type="pres">
      <dgm:prSet presAssocID="{38AE2FDC-2D05-49C6-9203-F46E0D7FD6CE}" presName="Name37" presStyleLbl="parChTrans1D3" presStyleIdx="12" presStyleCnt="14"/>
      <dgm:spPr/>
    </dgm:pt>
    <dgm:pt modelId="{3E7E0657-2BAF-4111-995B-2C0C7F0881BF}" type="pres">
      <dgm:prSet presAssocID="{0B29ABAA-54B5-4377-8ED1-1D7C33167B4D}" presName="hierRoot2" presStyleCnt="0">
        <dgm:presLayoutVars>
          <dgm:hierBranch val="init"/>
        </dgm:presLayoutVars>
      </dgm:prSet>
      <dgm:spPr/>
    </dgm:pt>
    <dgm:pt modelId="{F7206C22-09A1-41C9-A7EA-B3E372B8F639}" type="pres">
      <dgm:prSet presAssocID="{0B29ABAA-54B5-4377-8ED1-1D7C33167B4D}" presName="rootComposite" presStyleCnt="0"/>
      <dgm:spPr/>
    </dgm:pt>
    <dgm:pt modelId="{513BBE74-0B52-4385-972F-993113C70266}" type="pres">
      <dgm:prSet presAssocID="{0B29ABAA-54B5-4377-8ED1-1D7C33167B4D}" presName="rootText" presStyleLbl="node3" presStyleIdx="12" presStyleCnt="14">
        <dgm:presLayoutVars>
          <dgm:chPref val="3"/>
        </dgm:presLayoutVars>
      </dgm:prSet>
      <dgm:spPr/>
    </dgm:pt>
    <dgm:pt modelId="{49F56CC5-146B-4CEA-860E-D5A8E7B5C31F}" type="pres">
      <dgm:prSet presAssocID="{0B29ABAA-54B5-4377-8ED1-1D7C33167B4D}" presName="rootConnector" presStyleLbl="node3" presStyleIdx="12" presStyleCnt="14"/>
      <dgm:spPr/>
    </dgm:pt>
    <dgm:pt modelId="{96AFB833-0CBA-45E1-B3E0-1C35D6B85AAA}" type="pres">
      <dgm:prSet presAssocID="{0B29ABAA-54B5-4377-8ED1-1D7C33167B4D}" presName="hierChild4" presStyleCnt="0"/>
      <dgm:spPr/>
    </dgm:pt>
    <dgm:pt modelId="{F10F6975-C46D-43F9-8F86-2C058C0542C2}" type="pres">
      <dgm:prSet presAssocID="{0B29ABAA-54B5-4377-8ED1-1D7C33167B4D}" presName="hierChild5" presStyleCnt="0"/>
      <dgm:spPr/>
    </dgm:pt>
    <dgm:pt modelId="{6A0A31DC-B29A-4325-8B9D-DA685B0AFB6E}" type="pres">
      <dgm:prSet presAssocID="{BA0E3978-2F03-4913-AF10-A32C864F5857}" presName="Name37" presStyleLbl="parChTrans1D3" presStyleIdx="13" presStyleCnt="14"/>
      <dgm:spPr/>
    </dgm:pt>
    <dgm:pt modelId="{3E2FA933-08D8-4586-8A07-76E11B8AEDDF}" type="pres">
      <dgm:prSet presAssocID="{9437ADB3-5F84-43ED-9414-C99583C32B78}" presName="hierRoot2" presStyleCnt="0">
        <dgm:presLayoutVars>
          <dgm:hierBranch val="init"/>
        </dgm:presLayoutVars>
      </dgm:prSet>
      <dgm:spPr/>
    </dgm:pt>
    <dgm:pt modelId="{155DFD48-F825-49FE-AF1B-FD4115449CBE}" type="pres">
      <dgm:prSet presAssocID="{9437ADB3-5F84-43ED-9414-C99583C32B78}" presName="rootComposite" presStyleCnt="0"/>
      <dgm:spPr/>
    </dgm:pt>
    <dgm:pt modelId="{4F4A21D8-34F5-4716-89E4-88CF7AA8CF9E}" type="pres">
      <dgm:prSet presAssocID="{9437ADB3-5F84-43ED-9414-C99583C32B78}" presName="rootText" presStyleLbl="node3" presStyleIdx="13" presStyleCnt="14">
        <dgm:presLayoutVars>
          <dgm:chPref val="3"/>
        </dgm:presLayoutVars>
      </dgm:prSet>
      <dgm:spPr/>
    </dgm:pt>
    <dgm:pt modelId="{3C271D4E-0C94-488A-A03C-AC5E3212BD32}" type="pres">
      <dgm:prSet presAssocID="{9437ADB3-5F84-43ED-9414-C99583C32B78}" presName="rootConnector" presStyleLbl="node3" presStyleIdx="13" presStyleCnt="14"/>
      <dgm:spPr/>
    </dgm:pt>
    <dgm:pt modelId="{F029C3CF-F3FC-4A67-9445-978D107034D1}" type="pres">
      <dgm:prSet presAssocID="{9437ADB3-5F84-43ED-9414-C99583C32B78}" presName="hierChild4" presStyleCnt="0"/>
      <dgm:spPr/>
    </dgm:pt>
    <dgm:pt modelId="{02A24BE7-12C4-4DCB-AFDB-08DC27A59493}" type="pres">
      <dgm:prSet presAssocID="{9437ADB3-5F84-43ED-9414-C99583C32B78}" presName="hierChild5" presStyleCnt="0"/>
      <dgm:spPr/>
    </dgm:pt>
    <dgm:pt modelId="{CB52C139-BDA2-451D-98D0-12248CD42EC7}" type="pres">
      <dgm:prSet presAssocID="{04F31B0F-6B3C-416E-B003-C2ECD59765B3}" presName="hierChild5" presStyleCnt="0"/>
      <dgm:spPr/>
    </dgm:pt>
    <dgm:pt modelId="{6BC1B6E4-B533-4378-A76C-50AA0C949576}" type="pres">
      <dgm:prSet presAssocID="{09A6E123-1E90-4858-A060-2EDBF41A7BA9}" presName="Name37" presStyleLbl="parChTrans1D2" presStyleIdx="5" presStyleCnt="6"/>
      <dgm:spPr/>
    </dgm:pt>
    <dgm:pt modelId="{4D2F7B4C-E728-4B0A-85EB-00CA16428E36}" type="pres">
      <dgm:prSet presAssocID="{EEA3DB4C-E71B-4D0A-95DA-C3C0F99482D9}" presName="hierRoot2" presStyleCnt="0">
        <dgm:presLayoutVars>
          <dgm:hierBranch val="init"/>
        </dgm:presLayoutVars>
      </dgm:prSet>
      <dgm:spPr/>
    </dgm:pt>
    <dgm:pt modelId="{4C7543D2-8C7E-43CA-852A-1B4FB601CB82}" type="pres">
      <dgm:prSet presAssocID="{EEA3DB4C-E71B-4D0A-95DA-C3C0F99482D9}" presName="rootComposite" presStyleCnt="0"/>
      <dgm:spPr/>
    </dgm:pt>
    <dgm:pt modelId="{8E7C6585-7F57-4CFB-8A9E-4D3372F8576D}" type="pres">
      <dgm:prSet presAssocID="{EEA3DB4C-E71B-4D0A-95DA-C3C0F99482D9}" presName="rootText" presStyleLbl="node2" presStyleIdx="5" presStyleCnt="6">
        <dgm:presLayoutVars>
          <dgm:chPref val="3"/>
        </dgm:presLayoutVars>
      </dgm:prSet>
      <dgm:spPr/>
    </dgm:pt>
    <dgm:pt modelId="{24E8A6D7-E4BE-4EB0-81FF-CB8DFE4339C1}" type="pres">
      <dgm:prSet presAssocID="{EEA3DB4C-E71B-4D0A-95DA-C3C0F99482D9}" presName="rootConnector" presStyleLbl="node2" presStyleIdx="5" presStyleCnt="6"/>
      <dgm:spPr/>
    </dgm:pt>
    <dgm:pt modelId="{F6F8D5BF-C61A-4734-A111-6E7545569B76}" type="pres">
      <dgm:prSet presAssocID="{EEA3DB4C-E71B-4D0A-95DA-C3C0F99482D9}" presName="hierChild4" presStyleCnt="0"/>
      <dgm:spPr/>
    </dgm:pt>
    <dgm:pt modelId="{D2108109-6F27-45B1-AFA2-4A7DFFF842C7}" type="pres">
      <dgm:prSet presAssocID="{EEA3DB4C-E71B-4D0A-95DA-C3C0F99482D9}" presName="hierChild5" presStyleCnt="0"/>
      <dgm:spPr/>
    </dgm:pt>
    <dgm:pt modelId="{7944EE12-9C11-4D06-9024-EFB6C03E496A}" type="pres">
      <dgm:prSet presAssocID="{20799338-1732-418C-805E-E0067ADEC796}" presName="hierChild3" presStyleCnt="0"/>
      <dgm:spPr/>
    </dgm:pt>
  </dgm:ptLst>
  <dgm:cxnLst>
    <dgm:cxn modelId="{82D1F703-9563-4D90-90B9-3CC8DDF21F5E}" type="presOf" srcId="{C0CA172D-8027-4265-AD2D-246AB47B683A}" destId="{B004894B-A6BB-4AA4-9AC7-93F7914A610A}" srcOrd="0" destOrd="0" presId="urn:microsoft.com/office/officeart/2005/8/layout/orgChart1"/>
    <dgm:cxn modelId="{1C3E240A-EF64-4325-88F9-F7E557E49F5D}" type="presOf" srcId="{75EF1B81-4B34-456F-851F-66FC0A464456}" destId="{97604FB8-9831-4603-A650-A96CE0415456}" srcOrd="0" destOrd="0" presId="urn:microsoft.com/office/officeart/2005/8/layout/orgChart1"/>
    <dgm:cxn modelId="{97D5E20A-E62C-4C0F-B6D1-A9BFC3A99107}" type="presOf" srcId="{C9E8C0C6-D235-4B59-8709-42B5CA242D26}" destId="{FC57B682-93D4-4779-AD44-B57491CEA988}" srcOrd="0" destOrd="0" presId="urn:microsoft.com/office/officeart/2005/8/layout/orgChart1"/>
    <dgm:cxn modelId="{CF53060C-7613-4ACD-93E7-E224EC6B6829}" type="presOf" srcId="{39F96539-4403-4ADE-8D06-035F569CFECF}" destId="{EF8BCD39-EC23-4C89-934D-5F8DD0016BCF}" srcOrd="0" destOrd="0" presId="urn:microsoft.com/office/officeart/2005/8/layout/orgChart1"/>
    <dgm:cxn modelId="{C967390E-64A1-49AD-B1B7-2000ED7C5045}" type="presOf" srcId="{9437ADB3-5F84-43ED-9414-C99583C32B78}" destId="{3C271D4E-0C94-488A-A03C-AC5E3212BD32}" srcOrd="1" destOrd="0" presId="urn:microsoft.com/office/officeart/2005/8/layout/orgChart1"/>
    <dgm:cxn modelId="{F490A30E-80C2-481E-BB27-8EAEE8FCEF7A}" type="presOf" srcId="{9DF4CFF5-5B13-4B5B-A049-4D8CAEEC41B4}" destId="{009F7602-81F6-4AA4-AFCC-95218977171F}" srcOrd="0" destOrd="0" presId="urn:microsoft.com/office/officeart/2005/8/layout/orgChart1"/>
    <dgm:cxn modelId="{2CD41A12-FA76-44DC-B1A7-595C4A32D834}" srcId="{74220415-D98F-4EF7-A2B6-2C2F912BA886}" destId="{9FA516B4-3643-4225-8CA8-CAEE5A173260}" srcOrd="1" destOrd="0" parTransId="{4E773EBE-253C-44A3-8A9B-8D60571CC312}" sibTransId="{FDEC3463-38C4-4076-8A39-818D78B55D89}"/>
    <dgm:cxn modelId="{E670B314-D9DA-F747-81A4-622EF16AD2C1}" type="presOf" srcId="{2BD04E36-02D0-BF4E-9723-733658C88D9D}" destId="{01AB9845-2CCF-E942-B6EB-6B62B2C9F250}" srcOrd="0" destOrd="0" presId="urn:microsoft.com/office/officeart/2005/8/layout/orgChart1"/>
    <dgm:cxn modelId="{2D47CC18-6425-4452-B292-F3F92860B3AC}" type="presOf" srcId="{9FA516B4-3643-4225-8CA8-CAEE5A173260}" destId="{3B91D9FD-1D77-4D6F-9F87-983337DFC15B}" srcOrd="0" destOrd="0" presId="urn:microsoft.com/office/officeart/2005/8/layout/orgChart1"/>
    <dgm:cxn modelId="{F55BDF18-7196-4AE4-B226-9A67A9703D62}" srcId="{3F009668-89E4-4AA0-A991-8F5466F81B1D}" destId="{0AB7D27A-500F-4418-BBA3-E75901B7E420}" srcOrd="0" destOrd="0" parTransId="{4787B0FA-2186-489B-BF6F-F603C07B2D1C}" sibTransId="{94ADE52F-A5B6-403F-9B69-CBE32689B89A}"/>
    <dgm:cxn modelId="{8653BB1B-5756-45D7-A8D0-C813A90681A0}" type="presOf" srcId="{0AB7D27A-500F-4418-BBA3-E75901B7E420}" destId="{A35A83ED-F61A-46BF-A404-FDF0F0F732D2}" srcOrd="1" destOrd="0" presId="urn:microsoft.com/office/officeart/2005/8/layout/orgChart1"/>
    <dgm:cxn modelId="{C4A8AB21-5610-4B97-85FC-F7AD02C87884}" type="presOf" srcId="{BA0E3978-2F03-4913-AF10-A32C864F5857}" destId="{6A0A31DC-B29A-4325-8B9D-DA685B0AFB6E}" srcOrd="0" destOrd="0" presId="urn:microsoft.com/office/officeart/2005/8/layout/orgChart1"/>
    <dgm:cxn modelId="{91B39F22-39DA-4375-9568-49DE2C29F2F7}" type="presOf" srcId="{4787B0FA-2186-489B-BF6F-F603C07B2D1C}" destId="{B6DB9C4D-DC48-49EF-B164-A06AA74D5D54}" srcOrd="0" destOrd="0" presId="urn:microsoft.com/office/officeart/2005/8/layout/orgChart1"/>
    <dgm:cxn modelId="{5BAAD22B-F90A-4581-8487-45FE0A843190}" type="presOf" srcId="{04F31B0F-6B3C-416E-B003-C2ECD59765B3}" destId="{177BF199-152F-4239-AEC8-F8B5F8132134}" srcOrd="0" destOrd="0" presId="urn:microsoft.com/office/officeart/2005/8/layout/orgChart1"/>
    <dgm:cxn modelId="{C835F233-E10B-4559-B7EC-49E8C6C7B33A}" type="presOf" srcId="{0B29ABAA-54B5-4377-8ED1-1D7C33167B4D}" destId="{513BBE74-0B52-4385-972F-993113C70266}" srcOrd="0" destOrd="0" presId="urn:microsoft.com/office/officeart/2005/8/layout/orgChart1"/>
    <dgm:cxn modelId="{A6C35736-0DFA-4038-858C-AD3CCDDB74B6}" type="presOf" srcId="{9DF4CFF5-5B13-4B5B-A049-4D8CAEEC41B4}" destId="{42C07274-4F5A-429D-83B4-41716D57404F}" srcOrd="1" destOrd="0" presId="urn:microsoft.com/office/officeart/2005/8/layout/orgChart1"/>
    <dgm:cxn modelId="{43963138-B96F-46DD-9AA8-738C747065BF}" type="presOf" srcId="{4D807A11-9F34-46A7-A069-373A4DA00839}" destId="{B31637CA-0EB2-4409-AD72-7F694AA51F9C}" srcOrd="0" destOrd="0" presId="urn:microsoft.com/office/officeart/2005/8/layout/orgChart1"/>
    <dgm:cxn modelId="{CC82883A-2EF6-7B42-822F-ABEDA8908300}" type="presOf" srcId="{2BD04E36-02D0-BF4E-9723-733658C88D9D}" destId="{928C368B-42AC-F94D-B66F-7EA7BF6FC4D0}" srcOrd="1" destOrd="0" presId="urn:microsoft.com/office/officeart/2005/8/layout/orgChart1"/>
    <dgm:cxn modelId="{1920863B-5976-4A2B-A80D-C6A97A6490AB}" srcId="{565D9CBA-79B3-46E6-A1BF-2F7FF6019D87}" destId="{20799338-1732-418C-805E-E0067ADEC796}" srcOrd="0" destOrd="0" parTransId="{AC7E79B5-4077-4087-AD44-6CEE9B4D1A05}" sibTransId="{714468E1-FAF5-4AEB-A0E4-DB1195944ED8}"/>
    <dgm:cxn modelId="{5AAEF33F-CA28-426C-A009-86F42BC49C84}" srcId="{04F31B0F-6B3C-416E-B003-C2ECD59765B3}" destId="{0B29ABAA-54B5-4377-8ED1-1D7C33167B4D}" srcOrd="0" destOrd="0" parTransId="{38AE2FDC-2D05-49C6-9203-F46E0D7FD6CE}" sibTransId="{FF0239F1-E677-41CC-B45E-F85C4AC3FF41}"/>
    <dgm:cxn modelId="{71C71540-3B44-49CA-B228-F91DFE50A239}" type="presOf" srcId="{C0CA172D-8027-4265-AD2D-246AB47B683A}" destId="{0708D984-0A00-46CD-9BCD-14296C2685FD}" srcOrd="1" destOrd="0" presId="urn:microsoft.com/office/officeart/2005/8/layout/orgChart1"/>
    <dgm:cxn modelId="{57EEDC45-9802-4660-8FDF-C1A6EB5F5AB5}" type="presOf" srcId="{EEA3DB4C-E71B-4D0A-95DA-C3C0F99482D9}" destId="{24E8A6D7-E4BE-4EB0-81FF-CB8DFE4339C1}" srcOrd="1" destOrd="0" presId="urn:microsoft.com/office/officeart/2005/8/layout/orgChart1"/>
    <dgm:cxn modelId="{2851B447-8B0A-4808-80CF-1D35FFFFFDB8}" type="presOf" srcId="{302A8A29-E1A2-48A4-A786-F15C9DC531DF}" destId="{92C31E5D-8D0A-4140-A293-40A6FC1396D6}" srcOrd="0" destOrd="0" presId="urn:microsoft.com/office/officeart/2005/8/layout/orgChart1"/>
    <dgm:cxn modelId="{D5FF4E4F-65A8-4E6D-B3D5-6D997DA9C2DA}" srcId="{20799338-1732-418C-805E-E0067ADEC796}" destId="{3F009668-89E4-4AA0-A991-8F5466F81B1D}" srcOrd="3" destOrd="0" parTransId="{054797EF-25D0-4D84-A31C-9CE3559EBB5C}" sibTransId="{A45CC8CC-6F20-465B-87FB-50DFFF197D3E}"/>
    <dgm:cxn modelId="{EB33614F-7347-423D-BEA3-BF394FC830E6}" srcId="{60399350-BCAC-4782-BB53-F2DA5F5A2C57}" destId="{2D4041C9-E0BE-4664-9DA7-D04863271E60}" srcOrd="2" destOrd="0" parTransId="{A6959D7D-A053-4F71-B03C-A240F503DB36}" sibTransId="{15DE8E47-D4AE-4128-B356-701CF0EBD946}"/>
    <dgm:cxn modelId="{3C0F2753-AF1B-4073-88A3-5AB3AE5D1672}" type="presOf" srcId="{A39BFC57-B782-4B86-9CAB-A8EA345D0C22}" destId="{8088EF33-57FD-4928-9430-56CEB8C981F5}" srcOrd="0" destOrd="0" presId="urn:microsoft.com/office/officeart/2005/8/layout/orgChart1"/>
    <dgm:cxn modelId="{4F40A055-CEAA-4EA0-8AA0-70AA84C5AD10}" type="presOf" srcId="{3D512AC0-033A-4666-A254-ADF7211C5E8D}" destId="{C6EC7CE2-6916-4C75-B2C5-F533DCE9BFC2}" srcOrd="0" destOrd="0" presId="urn:microsoft.com/office/officeart/2005/8/layout/orgChart1"/>
    <dgm:cxn modelId="{AE62FD59-6E1B-48FF-A508-B2CC885AD8E8}" type="presOf" srcId="{6C6A1680-73BF-45BC-8AD0-9D5D73E2730B}" destId="{0983DA12-EC84-442E-A2AC-A3803461589B}" srcOrd="0" destOrd="0" presId="urn:microsoft.com/office/officeart/2005/8/layout/orgChart1"/>
    <dgm:cxn modelId="{B328695D-49F6-4BA6-8FFE-AAEBFD09E254}" type="presOf" srcId="{08A877A1-A82F-4705-B266-11FAF2B92F66}" destId="{61D9B330-77C5-4A8E-96A0-51573697CDCF}" srcOrd="0" destOrd="0" presId="urn:microsoft.com/office/officeart/2005/8/layout/orgChart1"/>
    <dgm:cxn modelId="{F31F465E-E820-4A03-906A-320CEDDDF60A}" type="presOf" srcId="{302A8A29-E1A2-48A4-A786-F15C9DC531DF}" destId="{2A0D1002-F851-41F9-8747-651ED611D50D}" srcOrd="1" destOrd="0" presId="urn:microsoft.com/office/officeart/2005/8/layout/orgChart1"/>
    <dgm:cxn modelId="{B8858166-F49D-422D-9C73-3E08F53CE3BE}" type="presOf" srcId="{0B29ABAA-54B5-4377-8ED1-1D7C33167B4D}" destId="{49F56CC5-146B-4CEA-860E-D5A8E7B5C31F}" srcOrd="1" destOrd="0" presId="urn:microsoft.com/office/officeart/2005/8/layout/orgChart1"/>
    <dgm:cxn modelId="{92DE3369-15A6-47C1-9B33-50838DBE0B16}" type="presOf" srcId="{20799338-1732-418C-805E-E0067ADEC796}" destId="{001C3993-86FE-41E4-9AA5-8400472E86A9}" srcOrd="1" destOrd="0" presId="urn:microsoft.com/office/officeart/2005/8/layout/orgChart1"/>
    <dgm:cxn modelId="{A218046F-A08C-4BE5-9639-6C1FAD0EEE5B}" type="presOf" srcId="{7199BD4F-07C5-43FB-B531-272A4EA793C2}" destId="{170041F4-AC11-4A92-BF04-6D05FD49E95E}" srcOrd="0" destOrd="0" presId="urn:microsoft.com/office/officeart/2005/8/layout/orgChart1"/>
    <dgm:cxn modelId="{22A6FB72-181D-467F-8AFC-33522A745195}" type="presOf" srcId="{9437ADB3-5F84-43ED-9414-C99583C32B78}" destId="{4F4A21D8-34F5-4716-89E4-88CF7AA8CF9E}" srcOrd="0" destOrd="0" presId="urn:microsoft.com/office/officeart/2005/8/layout/orgChart1"/>
    <dgm:cxn modelId="{1D84A179-8698-4586-A086-5DF2DDE5F0FB}" type="presOf" srcId="{BA9ED108-FA74-4F7A-A952-EDBFDA8E7B31}" destId="{24BACBCF-0148-40B4-B52D-6166509E88B6}" srcOrd="0" destOrd="0" presId="urn:microsoft.com/office/officeart/2005/8/layout/orgChart1"/>
    <dgm:cxn modelId="{42D5E579-E036-4DA4-8E34-65A2350FADA3}" srcId="{20799338-1732-418C-805E-E0067ADEC796}" destId="{74220415-D98F-4EF7-A2B6-2C2F912BA886}" srcOrd="1" destOrd="0" parTransId="{3D512AC0-033A-4666-A254-ADF7211C5E8D}" sibTransId="{C599B10D-59C0-4E76-8D69-5D2605E50E75}"/>
    <dgm:cxn modelId="{FEC01E7A-12AB-4EC5-90BD-55F59D3386D5}" type="presOf" srcId="{38AE2FDC-2D05-49C6-9203-F46E0D7FD6CE}" destId="{0E70155A-33DE-43E2-8E32-48B190B4AF53}" srcOrd="0" destOrd="0" presId="urn:microsoft.com/office/officeart/2005/8/layout/orgChart1"/>
    <dgm:cxn modelId="{1B05837A-310B-41A5-8681-034C974F7E2C}" srcId="{20799338-1732-418C-805E-E0067ADEC796}" destId="{9DF4CFF5-5B13-4B5B-A049-4D8CAEEC41B4}" srcOrd="0" destOrd="0" parTransId="{6C6A1680-73BF-45BC-8AD0-9D5D73E2730B}" sibTransId="{05067C05-6739-4EA0-98CE-77655741BC90}"/>
    <dgm:cxn modelId="{01C1167B-CBCB-4195-A72F-FA9A80FA41D7}" srcId="{20799338-1732-418C-805E-E0067ADEC796}" destId="{04F31B0F-6B3C-416E-B003-C2ECD59765B3}" srcOrd="4" destOrd="0" parTransId="{5AC42701-CE7D-4863-BDC3-2D469DE264B5}" sibTransId="{80495A49-3356-4617-AE00-2E7A16A5DB8F}"/>
    <dgm:cxn modelId="{41FE8B7E-92C7-4368-BE53-7616CAF18EFC}" type="presOf" srcId="{7199BD4F-07C5-43FB-B531-272A4EA793C2}" destId="{6B387012-4D3F-41BE-BC68-FC69BCD6F6EE}" srcOrd="1" destOrd="0" presId="urn:microsoft.com/office/officeart/2005/8/layout/orgChart1"/>
    <dgm:cxn modelId="{52D8D77E-5E41-4D78-88B1-E8C80F10C524}" type="presOf" srcId="{0AB7D27A-500F-4418-BBA3-E75901B7E420}" destId="{F5BBF189-7A3C-4A90-ADEA-75ADD3D9198D}" srcOrd="0" destOrd="0" presId="urn:microsoft.com/office/officeart/2005/8/layout/orgChart1"/>
    <dgm:cxn modelId="{5F634D82-8AEE-41AB-8825-AE4EB4DB8FF3}" type="presOf" srcId="{3F009668-89E4-4AA0-A991-8F5466F81B1D}" destId="{3B88031D-344F-450D-B188-4736D7DE952D}" srcOrd="0" destOrd="0" presId="urn:microsoft.com/office/officeart/2005/8/layout/orgChart1"/>
    <dgm:cxn modelId="{240DA282-EF80-45EB-BFF3-084D3E8562F3}" type="presOf" srcId="{EEA3DB4C-E71B-4D0A-95DA-C3C0F99482D9}" destId="{8E7C6585-7F57-4CFB-8A9E-4D3372F8576D}" srcOrd="0" destOrd="0" presId="urn:microsoft.com/office/officeart/2005/8/layout/orgChart1"/>
    <dgm:cxn modelId="{0344B186-FD56-4393-96C8-B635F06CD1B9}" type="presOf" srcId="{2D4041C9-E0BE-4664-9DA7-D04863271E60}" destId="{4A5382B0-81D6-4720-918F-82213E269D4E}" srcOrd="1" destOrd="0" presId="urn:microsoft.com/office/officeart/2005/8/layout/orgChart1"/>
    <dgm:cxn modelId="{12A2BD89-3EF0-447B-A801-B80967F4DDC1}" type="presOf" srcId="{319E4E7D-D535-4E66-9513-1E6C69B06656}" destId="{191630BD-39E9-4107-A21B-F80AEC8CFDA4}" srcOrd="1" destOrd="0" presId="urn:microsoft.com/office/officeart/2005/8/layout/orgChart1"/>
    <dgm:cxn modelId="{B7894D8B-C179-4274-A4F5-F1EA1AE70DA8}" type="presOf" srcId="{74220415-D98F-4EF7-A2B6-2C2F912BA886}" destId="{5B2A0667-78F8-4CBF-A5CB-102D0499B6B6}" srcOrd="1" destOrd="0" presId="urn:microsoft.com/office/officeart/2005/8/layout/orgChart1"/>
    <dgm:cxn modelId="{3DED2C91-4FF4-4B4C-B543-85A8071C9AAB}" type="presOf" srcId="{04F31B0F-6B3C-416E-B003-C2ECD59765B3}" destId="{F87404B7-F30D-438F-B968-9E08F54D0114}" srcOrd="1" destOrd="0" presId="urn:microsoft.com/office/officeart/2005/8/layout/orgChart1"/>
    <dgm:cxn modelId="{6C0C7391-5C8D-4F42-BE27-671256F6EE27}" srcId="{20799338-1732-418C-805E-E0067ADEC796}" destId="{60399350-BCAC-4782-BB53-F2DA5F5A2C57}" srcOrd="2" destOrd="0" parTransId="{4DF301AD-DEA2-489E-8308-2305F1C9B74C}" sibTransId="{73F35A7F-3D27-4E4B-A968-2E662E86B991}"/>
    <dgm:cxn modelId="{3F011B92-773B-46EF-9F39-1A3B3FEBE018}" type="presOf" srcId="{96D7D710-F08B-4B46-B370-7CCD6BD477FC}" destId="{4B5C72AB-18AA-450A-8E60-4C4B557187CF}" srcOrd="1" destOrd="0" presId="urn:microsoft.com/office/officeart/2005/8/layout/orgChart1"/>
    <dgm:cxn modelId="{F27D4F96-1901-46ED-9B2F-F4CD8B2F43B7}" type="presOf" srcId="{35402741-2DC0-4A91-A8C5-1B5E6D36C0AB}" destId="{44B97EF3-3BC9-44C9-B27E-4C6A14C2AAA1}" srcOrd="0" destOrd="0" presId="urn:microsoft.com/office/officeart/2005/8/layout/orgChart1"/>
    <dgm:cxn modelId="{E49F0397-50FB-49C4-BECC-0EEC9D999BD4}" srcId="{04F31B0F-6B3C-416E-B003-C2ECD59765B3}" destId="{9437ADB3-5F84-43ED-9414-C99583C32B78}" srcOrd="1" destOrd="0" parTransId="{BA0E3978-2F03-4913-AF10-A32C864F5857}" sibTransId="{4B9AAF55-DC7C-4972-BF02-725A3E13F285}"/>
    <dgm:cxn modelId="{5FFEEA98-9B9A-403D-AAF6-801FBCDFE11B}" type="presOf" srcId="{7009D022-DE2C-4681-AFE8-1D06223A13A8}" destId="{D3513D33-954B-4682-8405-60C8C3C3DA73}" srcOrd="0" destOrd="0" presId="urn:microsoft.com/office/officeart/2005/8/layout/orgChart1"/>
    <dgm:cxn modelId="{62BEDB9B-B5BB-417F-8301-D94BDDDCB8A6}" type="presOf" srcId="{319E4E7D-D535-4E66-9513-1E6C69B06656}" destId="{70AB0AF5-2D1A-431F-AF6A-170A26B2371B}" srcOrd="0" destOrd="0" presId="urn:microsoft.com/office/officeart/2005/8/layout/orgChart1"/>
    <dgm:cxn modelId="{E156E99B-E390-4EA0-B671-1D42D50A8DD4}" type="presOf" srcId="{96D7D710-F08B-4B46-B370-7CCD6BD477FC}" destId="{03E934C4-6643-4562-9BD6-AE759EE55C9D}" srcOrd="0" destOrd="0" presId="urn:microsoft.com/office/officeart/2005/8/layout/orgChart1"/>
    <dgm:cxn modelId="{05C2479C-FF5F-4023-8AFA-C408DE6044AC}" srcId="{9DF4CFF5-5B13-4B5B-A049-4D8CAEEC41B4}" destId="{C0CA172D-8027-4265-AD2D-246AB47B683A}" srcOrd="0" destOrd="0" parTransId="{A39BFC57-B782-4B86-9CAB-A8EA345D0C22}" sibTransId="{C7CC0C58-4967-41D1-BF45-856CBA937B24}"/>
    <dgm:cxn modelId="{226C49A0-5E0E-4CF6-88DA-CD2D61F49DBB}" type="presOf" srcId="{09A6E123-1E90-4858-A060-2EDBF41A7BA9}" destId="{6BC1B6E4-B533-4378-A76C-50AA0C949576}" srcOrd="0" destOrd="0" presId="urn:microsoft.com/office/officeart/2005/8/layout/orgChart1"/>
    <dgm:cxn modelId="{9D1F28A3-9453-45FA-9C07-A1D694A7D3FB}" srcId="{3F009668-89E4-4AA0-A991-8F5466F81B1D}" destId="{96D7D710-F08B-4B46-B370-7CCD6BD477FC}" srcOrd="1" destOrd="0" parTransId="{35402741-2DC0-4A91-A8C5-1B5E6D36C0AB}" sibTransId="{2085EF04-765B-41BB-96C2-42BB590D2B9F}"/>
    <dgm:cxn modelId="{091D20A5-E4B0-4558-BCB0-59735C450068}" type="presOf" srcId="{4D807A11-9F34-46A7-A069-373A4DA00839}" destId="{14235C22-746C-49D5-B0F0-1FE6FCFB2D0B}" srcOrd="1" destOrd="0" presId="urn:microsoft.com/office/officeart/2005/8/layout/orgChart1"/>
    <dgm:cxn modelId="{8D38C8A5-ECE8-4AB8-914E-9FDCF836E70B}" type="presOf" srcId="{60399350-BCAC-4782-BB53-F2DA5F5A2C57}" destId="{FE8EE6D9-B323-4C9D-BEC6-357303C6C2DA}" srcOrd="1" destOrd="0" presId="urn:microsoft.com/office/officeart/2005/8/layout/orgChart1"/>
    <dgm:cxn modelId="{83EBDFA5-22F0-4F27-984E-D052D56B75BD}" type="presOf" srcId="{565D9CBA-79B3-46E6-A1BF-2F7FF6019D87}" destId="{4E8F4E31-6F4A-491F-9A8B-288DA1760E35}" srcOrd="0" destOrd="0" presId="urn:microsoft.com/office/officeart/2005/8/layout/orgChart1"/>
    <dgm:cxn modelId="{C0BE5BA9-C782-054D-A994-400E706FF281}" srcId="{9DF4CFF5-5B13-4B5B-A049-4D8CAEEC41B4}" destId="{2BD04E36-02D0-BF4E-9723-733658C88D9D}" srcOrd="1" destOrd="0" parTransId="{6CEDF024-13BE-8549-8AA4-80C785C24B52}" sibTransId="{3E6268B7-3073-804D-9667-8FEBCE765F2C}"/>
    <dgm:cxn modelId="{E451EAB0-FC1C-49A6-82A6-7305B0F7D275}" type="presOf" srcId="{74220415-D98F-4EF7-A2B6-2C2F912BA886}" destId="{B6F7E0D5-F274-4B6E-99EB-1942EBE35DE4}" srcOrd="0" destOrd="0" presId="urn:microsoft.com/office/officeart/2005/8/layout/orgChart1"/>
    <dgm:cxn modelId="{65A485B1-B3C9-414B-A196-BE4B250740A0}" type="presOf" srcId="{4E773EBE-253C-44A3-8A9B-8D60571CC312}" destId="{C049A927-5300-4C67-812B-1C572D367C16}" srcOrd="0" destOrd="0" presId="urn:microsoft.com/office/officeart/2005/8/layout/orgChart1"/>
    <dgm:cxn modelId="{27C1C5B2-FA45-49C8-9EBF-7883133DF005}" type="presOf" srcId="{9FA516B4-3643-4225-8CA8-CAEE5A173260}" destId="{22800CF4-E579-4CB1-B9DF-F98A7F18C2B1}" srcOrd="1" destOrd="0" presId="urn:microsoft.com/office/officeart/2005/8/layout/orgChart1"/>
    <dgm:cxn modelId="{C69CA5B6-5D2C-4F79-8798-DC1E2F9DFE0D}" srcId="{60399350-BCAC-4782-BB53-F2DA5F5A2C57}" destId="{7009D022-DE2C-4681-AFE8-1D06223A13A8}" srcOrd="0" destOrd="0" parTransId="{75EF1B81-4B34-456F-851F-66FC0A464456}" sibTransId="{160BD8AE-8760-4C68-A591-38A8E8FB2102}"/>
    <dgm:cxn modelId="{BC645FB7-5725-4D5C-80DC-5101A88D8CA7}" type="presOf" srcId="{054797EF-25D0-4D84-A31C-9CE3559EBB5C}" destId="{725551DF-D209-4409-BA13-9C1127ECA5F6}" srcOrd="0" destOrd="0" presId="urn:microsoft.com/office/officeart/2005/8/layout/orgChart1"/>
    <dgm:cxn modelId="{E3F2BEB7-EB01-48F1-B02C-B32A42EE40F1}" type="presOf" srcId="{08A877A1-A82F-4705-B266-11FAF2B92F66}" destId="{BC4E50E2-0A56-41BC-8CD6-FB17273EC6A5}" srcOrd="1" destOrd="0" presId="urn:microsoft.com/office/officeart/2005/8/layout/orgChart1"/>
    <dgm:cxn modelId="{E58BC4BA-4AE1-4150-84F5-AA94DA92AFE0}" type="presOf" srcId="{60399350-BCAC-4782-BB53-F2DA5F5A2C57}" destId="{2A8751D6-AEF5-4804-A674-2B7C5E0D7522}" srcOrd="0" destOrd="0" presId="urn:microsoft.com/office/officeart/2005/8/layout/orgChart1"/>
    <dgm:cxn modelId="{D0613CBB-D6B3-491B-A62B-2AEEAE8F0572}" type="presOf" srcId="{7009D022-DE2C-4681-AFE8-1D06223A13A8}" destId="{E9716282-50F5-4CCB-B4E0-4B2FBC603C05}" srcOrd="1" destOrd="0" presId="urn:microsoft.com/office/officeart/2005/8/layout/orgChart1"/>
    <dgm:cxn modelId="{7BACF7C1-0B21-4FF0-B4F6-ECBDD1DACECE}" type="presOf" srcId="{2D4041C9-E0BE-4664-9DA7-D04863271E60}" destId="{4D30E6E0-7536-467E-89E0-436982A0840D}" srcOrd="0" destOrd="0" presId="urn:microsoft.com/office/officeart/2005/8/layout/orgChart1"/>
    <dgm:cxn modelId="{A4C920C6-5DDA-4475-89C7-E77744CE6B76}" type="presOf" srcId="{20799338-1732-418C-805E-E0067ADEC796}" destId="{0E9A4B53-1786-4842-B821-F26A7EC04112}" srcOrd="0" destOrd="0" presId="urn:microsoft.com/office/officeart/2005/8/layout/orgChart1"/>
    <dgm:cxn modelId="{586356C6-D460-4123-87D4-861F5C365A22}" type="presOf" srcId="{4DF301AD-DEA2-489E-8308-2305F1C9B74C}" destId="{E4B38CFF-82AB-499A-9F4F-0543AD70DA3D}" srcOrd="0" destOrd="0" presId="urn:microsoft.com/office/officeart/2005/8/layout/orgChart1"/>
    <dgm:cxn modelId="{0CFA84CD-BDDE-4533-9609-168BECD2144A}" type="presOf" srcId="{A6959D7D-A053-4F71-B03C-A240F503DB36}" destId="{E5BD4060-8E11-4558-B418-104CB39B3332}" srcOrd="0" destOrd="0" presId="urn:microsoft.com/office/officeart/2005/8/layout/orgChart1"/>
    <dgm:cxn modelId="{71844DD1-5B22-4326-A33E-5876DAFDA5CE}" srcId="{9DF4CFF5-5B13-4B5B-A049-4D8CAEEC41B4}" destId="{319E4E7D-D535-4E66-9513-1E6C69B06656}" srcOrd="2" destOrd="0" parTransId="{C9E8C0C6-D235-4B59-8709-42B5CA242D26}" sibTransId="{40715A10-E965-45D8-90BD-FC14CEF48C83}"/>
    <dgm:cxn modelId="{5A9D40D8-A473-F94B-A075-972809CCCF22}" type="presOf" srcId="{6CEDF024-13BE-8549-8AA4-80C785C24B52}" destId="{A2CDE350-B434-BB4C-8111-72AF507E39F8}" srcOrd="0" destOrd="0" presId="urn:microsoft.com/office/officeart/2005/8/layout/orgChart1"/>
    <dgm:cxn modelId="{47B7FED8-0643-47E5-B388-F38A86094CB1}" type="presOf" srcId="{3F009668-89E4-4AA0-A991-8F5466F81B1D}" destId="{6CBD0278-8DA4-4D34-B000-3805B1B82B51}" srcOrd="1" destOrd="0" presId="urn:microsoft.com/office/officeart/2005/8/layout/orgChart1"/>
    <dgm:cxn modelId="{5E4C28DB-285E-4C2D-A9C1-FC55739E5246}" type="presOf" srcId="{0E48FBB7-B234-4681-810A-04089451EC3F}" destId="{08D0801B-2C4C-4E3C-97EC-A78570AC2875}" srcOrd="0" destOrd="0" presId="urn:microsoft.com/office/officeart/2005/8/layout/orgChart1"/>
    <dgm:cxn modelId="{527E56DF-3D32-48C3-841D-BF5B6F607495}" srcId="{74220415-D98F-4EF7-A2B6-2C2F912BA886}" destId="{08A877A1-A82F-4705-B266-11FAF2B92F66}" srcOrd="3" destOrd="0" parTransId="{BA9ED108-FA74-4F7A-A952-EDBFDA8E7B31}" sibTransId="{47B405E9-28A8-4D97-B0B1-91DEC1F6F37C}"/>
    <dgm:cxn modelId="{D51019E0-1F4B-4BAB-B36F-E422C6D65452}" type="presOf" srcId="{5AC42701-CE7D-4863-BDC3-2D469DE264B5}" destId="{127E0ADF-BB98-4568-8F17-4D37FF1348B5}" srcOrd="0" destOrd="0" presId="urn:microsoft.com/office/officeart/2005/8/layout/orgChart1"/>
    <dgm:cxn modelId="{4B2533E7-9EF7-42F0-B9E6-20B754DDD95D}" srcId="{20799338-1732-418C-805E-E0067ADEC796}" destId="{EEA3DB4C-E71B-4D0A-95DA-C3C0F99482D9}" srcOrd="5" destOrd="0" parTransId="{09A6E123-1E90-4858-A060-2EDBF41A7BA9}" sibTransId="{B79829EE-B54B-454E-B176-827D8BEB97FE}"/>
    <dgm:cxn modelId="{252732ED-F5BE-43FC-A9A6-EEA7DD0002EF}" srcId="{74220415-D98F-4EF7-A2B6-2C2F912BA886}" destId="{7199BD4F-07C5-43FB-B531-272A4EA793C2}" srcOrd="2" destOrd="0" parTransId="{20892BF2-AE8C-4980-96C1-7D50A821B607}" sibTransId="{3720C804-407C-48F5-A6B2-12A1A2CFC437}"/>
    <dgm:cxn modelId="{57D85BF3-CFE0-4B80-A995-1B00907C10FD}" srcId="{60399350-BCAC-4782-BB53-F2DA5F5A2C57}" destId="{302A8A29-E1A2-48A4-A786-F15C9DC531DF}" srcOrd="1" destOrd="0" parTransId="{0E48FBB7-B234-4681-810A-04089451EC3F}" sibTransId="{82C932E5-E653-4ED3-AE91-BDD883B19BE9}"/>
    <dgm:cxn modelId="{41F5A0F4-0135-49CE-9DA7-29EC7773EEAD}" type="presOf" srcId="{20892BF2-AE8C-4980-96C1-7D50A821B607}" destId="{936A85AB-76A5-4E2B-9FF4-D43A0DC6EA01}" srcOrd="0" destOrd="0" presId="urn:microsoft.com/office/officeart/2005/8/layout/orgChart1"/>
    <dgm:cxn modelId="{406999F7-3592-458B-A3EA-71FD40F7D426}" srcId="{74220415-D98F-4EF7-A2B6-2C2F912BA886}" destId="{4D807A11-9F34-46A7-A069-373A4DA00839}" srcOrd="0" destOrd="0" parTransId="{39F96539-4403-4ADE-8D06-035F569CFECF}" sibTransId="{873F9D75-137B-47F0-88DB-63EC1D8AC9B1}"/>
    <dgm:cxn modelId="{91571F4D-F017-4718-BA34-9FF55ACDBA69}" type="presParOf" srcId="{4E8F4E31-6F4A-491F-9A8B-288DA1760E35}" destId="{1A6DD707-15DB-4D8C-8770-346CFAF53E92}" srcOrd="0" destOrd="0" presId="urn:microsoft.com/office/officeart/2005/8/layout/orgChart1"/>
    <dgm:cxn modelId="{9077674B-A0EA-4AEF-85B7-C62BDD35F286}" type="presParOf" srcId="{1A6DD707-15DB-4D8C-8770-346CFAF53E92}" destId="{16A74A7A-71D9-41BF-99A4-AC45FEED8426}" srcOrd="0" destOrd="0" presId="urn:microsoft.com/office/officeart/2005/8/layout/orgChart1"/>
    <dgm:cxn modelId="{F1CA9A13-3509-4C98-8710-90B6C4FAC5A2}" type="presParOf" srcId="{16A74A7A-71D9-41BF-99A4-AC45FEED8426}" destId="{0E9A4B53-1786-4842-B821-F26A7EC04112}" srcOrd="0" destOrd="0" presId="urn:microsoft.com/office/officeart/2005/8/layout/orgChart1"/>
    <dgm:cxn modelId="{0D54C163-7AFB-434F-9B21-36F71A817096}" type="presParOf" srcId="{16A74A7A-71D9-41BF-99A4-AC45FEED8426}" destId="{001C3993-86FE-41E4-9AA5-8400472E86A9}" srcOrd="1" destOrd="0" presId="urn:microsoft.com/office/officeart/2005/8/layout/orgChart1"/>
    <dgm:cxn modelId="{7311142A-834F-4052-93F9-7C3EB5FCD850}" type="presParOf" srcId="{1A6DD707-15DB-4D8C-8770-346CFAF53E92}" destId="{F0384303-6142-477A-945F-4036F340E56D}" srcOrd="1" destOrd="0" presId="urn:microsoft.com/office/officeart/2005/8/layout/orgChart1"/>
    <dgm:cxn modelId="{6FDE9BEB-1EC4-4F27-84A8-FBCEC555B025}" type="presParOf" srcId="{F0384303-6142-477A-945F-4036F340E56D}" destId="{0983DA12-EC84-442E-A2AC-A3803461589B}" srcOrd="0" destOrd="0" presId="urn:microsoft.com/office/officeart/2005/8/layout/orgChart1"/>
    <dgm:cxn modelId="{63562C72-2DE6-49C7-BE76-664F2D48FC23}" type="presParOf" srcId="{F0384303-6142-477A-945F-4036F340E56D}" destId="{A347998C-2253-4FE5-8991-F4E17D8C4A28}" srcOrd="1" destOrd="0" presId="urn:microsoft.com/office/officeart/2005/8/layout/orgChart1"/>
    <dgm:cxn modelId="{BA5A35E2-84CC-4D1E-A87B-2D9C68C70F82}" type="presParOf" srcId="{A347998C-2253-4FE5-8991-F4E17D8C4A28}" destId="{ADB4CC54-2BA1-47B9-B0A6-2FD65E005EB2}" srcOrd="0" destOrd="0" presId="urn:microsoft.com/office/officeart/2005/8/layout/orgChart1"/>
    <dgm:cxn modelId="{1DDBD0E3-EF2C-4337-8163-4476241BBCC3}" type="presParOf" srcId="{ADB4CC54-2BA1-47B9-B0A6-2FD65E005EB2}" destId="{009F7602-81F6-4AA4-AFCC-95218977171F}" srcOrd="0" destOrd="0" presId="urn:microsoft.com/office/officeart/2005/8/layout/orgChart1"/>
    <dgm:cxn modelId="{35300CD2-5BD9-4914-823E-CCF41C5551D9}" type="presParOf" srcId="{ADB4CC54-2BA1-47B9-B0A6-2FD65E005EB2}" destId="{42C07274-4F5A-429D-83B4-41716D57404F}" srcOrd="1" destOrd="0" presId="urn:microsoft.com/office/officeart/2005/8/layout/orgChart1"/>
    <dgm:cxn modelId="{1DF586F0-8E2A-4295-9DC7-53C7AB692032}" type="presParOf" srcId="{A347998C-2253-4FE5-8991-F4E17D8C4A28}" destId="{D561D5CE-1AA2-4F33-B207-FEE0D50A798F}" srcOrd="1" destOrd="0" presId="urn:microsoft.com/office/officeart/2005/8/layout/orgChart1"/>
    <dgm:cxn modelId="{E4FA088B-9535-44BE-9276-494318725A76}" type="presParOf" srcId="{D561D5CE-1AA2-4F33-B207-FEE0D50A798F}" destId="{8088EF33-57FD-4928-9430-56CEB8C981F5}" srcOrd="0" destOrd="0" presId="urn:microsoft.com/office/officeart/2005/8/layout/orgChart1"/>
    <dgm:cxn modelId="{CE473A90-DFC7-4461-8B37-F80C16CEDD10}" type="presParOf" srcId="{D561D5CE-1AA2-4F33-B207-FEE0D50A798F}" destId="{1D2F1F79-10D5-4D0C-B696-5651D2BC06DC}" srcOrd="1" destOrd="0" presId="urn:microsoft.com/office/officeart/2005/8/layout/orgChart1"/>
    <dgm:cxn modelId="{1402AB02-6DBB-4C90-AAA6-1761247E97D6}" type="presParOf" srcId="{1D2F1F79-10D5-4D0C-B696-5651D2BC06DC}" destId="{F0878F02-9D17-499D-BCC6-4AB1117DF60E}" srcOrd="0" destOrd="0" presId="urn:microsoft.com/office/officeart/2005/8/layout/orgChart1"/>
    <dgm:cxn modelId="{A0292FF8-5A50-4B0E-90BE-5A7A12235BF4}" type="presParOf" srcId="{F0878F02-9D17-499D-BCC6-4AB1117DF60E}" destId="{B004894B-A6BB-4AA4-9AC7-93F7914A610A}" srcOrd="0" destOrd="0" presId="urn:microsoft.com/office/officeart/2005/8/layout/orgChart1"/>
    <dgm:cxn modelId="{7080C5F6-3018-4D87-8F65-836B4F4D1DAC}" type="presParOf" srcId="{F0878F02-9D17-499D-BCC6-4AB1117DF60E}" destId="{0708D984-0A00-46CD-9BCD-14296C2685FD}" srcOrd="1" destOrd="0" presId="urn:microsoft.com/office/officeart/2005/8/layout/orgChart1"/>
    <dgm:cxn modelId="{6E202539-CCA6-4E5B-9DED-D77B9573E401}" type="presParOf" srcId="{1D2F1F79-10D5-4D0C-B696-5651D2BC06DC}" destId="{1494AAD2-1B49-4EF3-A6F0-A89F211015F2}" srcOrd="1" destOrd="0" presId="urn:microsoft.com/office/officeart/2005/8/layout/orgChart1"/>
    <dgm:cxn modelId="{F6E3DAB7-477A-4225-B83B-A481614A6C5A}" type="presParOf" srcId="{1D2F1F79-10D5-4D0C-B696-5651D2BC06DC}" destId="{3B96C837-D186-48E3-8B47-D3741455C624}" srcOrd="2" destOrd="0" presId="urn:microsoft.com/office/officeart/2005/8/layout/orgChart1"/>
    <dgm:cxn modelId="{15F3310E-D0FB-8748-970D-063D2F1A6998}" type="presParOf" srcId="{D561D5CE-1AA2-4F33-B207-FEE0D50A798F}" destId="{A2CDE350-B434-BB4C-8111-72AF507E39F8}" srcOrd="2" destOrd="0" presId="urn:microsoft.com/office/officeart/2005/8/layout/orgChart1"/>
    <dgm:cxn modelId="{05D641FE-660A-1F4A-B8E6-41557D0D7BF0}" type="presParOf" srcId="{D561D5CE-1AA2-4F33-B207-FEE0D50A798F}" destId="{34906F63-19F4-C14E-A4E2-02EA7E3DE33A}" srcOrd="3" destOrd="0" presId="urn:microsoft.com/office/officeart/2005/8/layout/orgChart1"/>
    <dgm:cxn modelId="{DD02888B-2286-E046-A6B6-C2F2561FC858}" type="presParOf" srcId="{34906F63-19F4-C14E-A4E2-02EA7E3DE33A}" destId="{80AB9428-48DF-BA49-BDBB-A7010E28E9F2}" srcOrd="0" destOrd="0" presId="urn:microsoft.com/office/officeart/2005/8/layout/orgChart1"/>
    <dgm:cxn modelId="{4D35AE16-34EC-FC43-B79A-2C7CE81A91F6}" type="presParOf" srcId="{80AB9428-48DF-BA49-BDBB-A7010E28E9F2}" destId="{01AB9845-2CCF-E942-B6EB-6B62B2C9F250}" srcOrd="0" destOrd="0" presId="urn:microsoft.com/office/officeart/2005/8/layout/orgChart1"/>
    <dgm:cxn modelId="{26B2CF9B-FE5B-8B44-8805-A0096DD73936}" type="presParOf" srcId="{80AB9428-48DF-BA49-BDBB-A7010E28E9F2}" destId="{928C368B-42AC-F94D-B66F-7EA7BF6FC4D0}" srcOrd="1" destOrd="0" presId="urn:microsoft.com/office/officeart/2005/8/layout/orgChart1"/>
    <dgm:cxn modelId="{A26A4BD1-672D-E646-A5D8-BB0AD0C764F0}" type="presParOf" srcId="{34906F63-19F4-C14E-A4E2-02EA7E3DE33A}" destId="{3BE14F39-6B74-E548-9BAB-90A61838E863}" srcOrd="1" destOrd="0" presId="urn:microsoft.com/office/officeart/2005/8/layout/orgChart1"/>
    <dgm:cxn modelId="{9165AE85-A0D4-B44D-AE47-507C73C2EAD1}" type="presParOf" srcId="{34906F63-19F4-C14E-A4E2-02EA7E3DE33A}" destId="{0BF48A2F-DCA9-4245-9E04-283E3A42B5AC}" srcOrd="2" destOrd="0" presId="urn:microsoft.com/office/officeart/2005/8/layout/orgChart1"/>
    <dgm:cxn modelId="{82F90E0A-3765-4BB7-93F2-4EEB60E42924}" type="presParOf" srcId="{D561D5CE-1AA2-4F33-B207-FEE0D50A798F}" destId="{FC57B682-93D4-4779-AD44-B57491CEA988}" srcOrd="4" destOrd="0" presId="urn:microsoft.com/office/officeart/2005/8/layout/orgChart1"/>
    <dgm:cxn modelId="{897E8DC9-0E31-48C3-9287-6B3F931BBD8E}" type="presParOf" srcId="{D561D5CE-1AA2-4F33-B207-FEE0D50A798F}" destId="{3785DE81-0B20-41C2-8D0C-1EC9FDE2EB8E}" srcOrd="5" destOrd="0" presId="urn:microsoft.com/office/officeart/2005/8/layout/orgChart1"/>
    <dgm:cxn modelId="{40315E47-EA67-47CF-89B0-74717BC60902}" type="presParOf" srcId="{3785DE81-0B20-41C2-8D0C-1EC9FDE2EB8E}" destId="{86D579E7-B939-48BA-A6BB-D8B803FB0F0C}" srcOrd="0" destOrd="0" presId="urn:microsoft.com/office/officeart/2005/8/layout/orgChart1"/>
    <dgm:cxn modelId="{BD422F78-CDC5-432B-9D1D-F6701F74EB39}" type="presParOf" srcId="{86D579E7-B939-48BA-A6BB-D8B803FB0F0C}" destId="{70AB0AF5-2D1A-431F-AF6A-170A26B2371B}" srcOrd="0" destOrd="0" presId="urn:microsoft.com/office/officeart/2005/8/layout/orgChart1"/>
    <dgm:cxn modelId="{B7A200DF-1A29-4C1A-83E8-E5127CF7793B}" type="presParOf" srcId="{86D579E7-B939-48BA-A6BB-D8B803FB0F0C}" destId="{191630BD-39E9-4107-A21B-F80AEC8CFDA4}" srcOrd="1" destOrd="0" presId="urn:microsoft.com/office/officeart/2005/8/layout/orgChart1"/>
    <dgm:cxn modelId="{3F805F9B-4F2A-4837-98BE-2985FD56FEE3}" type="presParOf" srcId="{3785DE81-0B20-41C2-8D0C-1EC9FDE2EB8E}" destId="{EE7320A6-9F38-4854-A6C5-F74D983E6E27}" srcOrd="1" destOrd="0" presId="urn:microsoft.com/office/officeart/2005/8/layout/orgChart1"/>
    <dgm:cxn modelId="{8B69AA2C-AB71-44DC-959D-2635CC06BEEF}" type="presParOf" srcId="{3785DE81-0B20-41C2-8D0C-1EC9FDE2EB8E}" destId="{9B334F57-C450-4C83-8C28-0E271BB277AA}" srcOrd="2" destOrd="0" presId="urn:microsoft.com/office/officeart/2005/8/layout/orgChart1"/>
    <dgm:cxn modelId="{6DF2A165-0C12-41F9-8F12-E19A27864DB0}" type="presParOf" srcId="{A347998C-2253-4FE5-8991-F4E17D8C4A28}" destId="{0803C39C-B1D9-49E9-A125-83CA0227B07F}" srcOrd="2" destOrd="0" presId="urn:microsoft.com/office/officeart/2005/8/layout/orgChart1"/>
    <dgm:cxn modelId="{6CFB35CD-82AC-4491-999F-01DA01FB11EE}" type="presParOf" srcId="{F0384303-6142-477A-945F-4036F340E56D}" destId="{C6EC7CE2-6916-4C75-B2C5-F533DCE9BFC2}" srcOrd="2" destOrd="0" presId="urn:microsoft.com/office/officeart/2005/8/layout/orgChart1"/>
    <dgm:cxn modelId="{38F30A3F-72F2-40D2-A4C5-ED8DED34E1AD}" type="presParOf" srcId="{F0384303-6142-477A-945F-4036F340E56D}" destId="{ABC869D8-9550-43A2-BF44-220B333214EC}" srcOrd="3" destOrd="0" presId="urn:microsoft.com/office/officeart/2005/8/layout/orgChart1"/>
    <dgm:cxn modelId="{104626C7-16CD-4D34-AC92-F7EBE488F5E5}" type="presParOf" srcId="{ABC869D8-9550-43A2-BF44-220B333214EC}" destId="{77FC2581-640E-4457-8ED6-C0EC500B5AB1}" srcOrd="0" destOrd="0" presId="urn:microsoft.com/office/officeart/2005/8/layout/orgChart1"/>
    <dgm:cxn modelId="{AE24DF4D-65DB-476A-B74B-D0963375D295}" type="presParOf" srcId="{77FC2581-640E-4457-8ED6-C0EC500B5AB1}" destId="{B6F7E0D5-F274-4B6E-99EB-1942EBE35DE4}" srcOrd="0" destOrd="0" presId="urn:microsoft.com/office/officeart/2005/8/layout/orgChart1"/>
    <dgm:cxn modelId="{B5F9C1C9-A7F0-4311-B78D-508F7D781A25}" type="presParOf" srcId="{77FC2581-640E-4457-8ED6-C0EC500B5AB1}" destId="{5B2A0667-78F8-4CBF-A5CB-102D0499B6B6}" srcOrd="1" destOrd="0" presId="urn:microsoft.com/office/officeart/2005/8/layout/orgChart1"/>
    <dgm:cxn modelId="{ED6B9042-4558-4551-9046-E0A637CA3B43}" type="presParOf" srcId="{ABC869D8-9550-43A2-BF44-220B333214EC}" destId="{B902D399-BF61-4C81-9814-96202DB45396}" srcOrd="1" destOrd="0" presId="urn:microsoft.com/office/officeart/2005/8/layout/orgChart1"/>
    <dgm:cxn modelId="{18280232-C29E-41AE-A6E7-0B7A0B413D9B}" type="presParOf" srcId="{B902D399-BF61-4C81-9814-96202DB45396}" destId="{EF8BCD39-EC23-4C89-934D-5F8DD0016BCF}" srcOrd="0" destOrd="0" presId="urn:microsoft.com/office/officeart/2005/8/layout/orgChart1"/>
    <dgm:cxn modelId="{83AE868D-D719-4FDE-9DC6-657F3D6E5A5B}" type="presParOf" srcId="{B902D399-BF61-4C81-9814-96202DB45396}" destId="{DCEDC886-32CD-4270-AC15-0E0F2BB74898}" srcOrd="1" destOrd="0" presId="urn:microsoft.com/office/officeart/2005/8/layout/orgChart1"/>
    <dgm:cxn modelId="{807D9086-F8ED-499B-BDB3-E49C6E8A4BC0}" type="presParOf" srcId="{DCEDC886-32CD-4270-AC15-0E0F2BB74898}" destId="{7A73BD99-54A7-4262-854C-19F5DFD75AD0}" srcOrd="0" destOrd="0" presId="urn:microsoft.com/office/officeart/2005/8/layout/orgChart1"/>
    <dgm:cxn modelId="{73F3BB9C-58B5-4A08-9360-1E1628576D47}" type="presParOf" srcId="{7A73BD99-54A7-4262-854C-19F5DFD75AD0}" destId="{B31637CA-0EB2-4409-AD72-7F694AA51F9C}" srcOrd="0" destOrd="0" presId="urn:microsoft.com/office/officeart/2005/8/layout/orgChart1"/>
    <dgm:cxn modelId="{51D458CF-A99D-4D04-B724-3ADEA6B28254}" type="presParOf" srcId="{7A73BD99-54A7-4262-854C-19F5DFD75AD0}" destId="{14235C22-746C-49D5-B0F0-1FE6FCFB2D0B}" srcOrd="1" destOrd="0" presId="urn:microsoft.com/office/officeart/2005/8/layout/orgChart1"/>
    <dgm:cxn modelId="{B0AA1CD9-DF83-4D22-979E-B821A6F39FB4}" type="presParOf" srcId="{DCEDC886-32CD-4270-AC15-0E0F2BB74898}" destId="{6B70BB6A-BEA4-4805-AF83-4F0CDC22E42F}" srcOrd="1" destOrd="0" presId="urn:microsoft.com/office/officeart/2005/8/layout/orgChart1"/>
    <dgm:cxn modelId="{291AAC58-514F-474E-A854-C978FF8377E4}" type="presParOf" srcId="{DCEDC886-32CD-4270-AC15-0E0F2BB74898}" destId="{0CA0DCD7-84EA-44CC-A420-AA530CD3044F}" srcOrd="2" destOrd="0" presId="urn:microsoft.com/office/officeart/2005/8/layout/orgChart1"/>
    <dgm:cxn modelId="{833C299F-7FEA-40B7-A373-59269BCE98E4}" type="presParOf" srcId="{B902D399-BF61-4C81-9814-96202DB45396}" destId="{C049A927-5300-4C67-812B-1C572D367C16}" srcOrd="2" destOrd="0" presId="urn:microsoft.com/office/officeart/2005/8/layout/orgChart1"/>
    <dgm:cxn modelId="{7BB0044D-A0D3-40FC-8B43-2D123EFEA35F}" type="presParOf" srcId="{B902D399-BF61-4C81-9814-96202DB45396}" destId="{2CB9869A-CDDD-461E-83BB-3EF76360B3F7}" srcOrd="3" destOrd="0" presId="urn:microsoft.com/office/officeart/2005/8/layout/orgChart1"/>
    <dgm:cxn modelId="{D5A735F3-F687-4B7B-A37C-1B74B00A0F67}" type="presParOf" srcId="{2CB9869A-CDDD-461E-83BB-3EF76360B3F7}" destId="{24B4F07B-0409-4CF1-8F15-BD00D6883138}" srcOrd="0" destOrd="0" presId="urn:microsoft.com/office/officeart/2005/8/layout/orgChart1"/>
    <dgm:cxn modelId="{541761CF-3AA0-4C08-80E4-D4E30865FA14}" type="presParOf" srcId="{24B4F07B-0409-4CF1-8F15-BD00D6883138}" destId="{3B91D9FD-1D77-4D6F-9F87-983337DFC15B}" srcOrd="0" destOrd="0" presId="urn:microsoft.com/office/officeart/2005/8/layout/orgChart1"/>
    <dgm:cxn modelId="{5B010168-0AB6-4A84-93FF-8C77DA49F522}" type="presParOf" srcId="{24B4F07B-0409-4CF1-8F15-BD00D6883138}" destId="{22800CF4-E579-4CB1-B9DF-F98A7F18C2B1}" srcOrd="1" destOrd="0" presId="urn:microsoft.com/office/officeart/2005/8/layout/orgChart1"/>
    <dgm:cxn modelId="{7FC50CFD-C92C-4DB5-8919-78B4509F0FC1}" type="presParOf" srcId="{2CB9869A-CDDD-461E-83BB-3EF76360B3F7}" destId="{8CC1E2B3-C91A-4B5E-B5D9-966DA0C25307}" srcOrd="1" destOrd="0" presId="urn:microsoft.com/office/officeart/2005/8/layout/orgChart1"/>
    <dgm:cxn modelId="{D4241ADF-F9C2-4E44-B33C-C5DD813E2458}" type="presParOf" srcId="{2CB9869A-CDDD-461E-83BB-3EF76360B3F7}" destId="{42D628A0-9476-47EA-B848-3A573473A6A2}" srcOrd="2" destOrd="0" presId="urn:microsoft.com/office/officeart/2005/8/layout/orgChart1"/>
    <dgm:cxn modelId="{A7783573-CBB1-4527-AB3A-1A491F727665}" type="presParOf" srcId="{B902D399-BF61-4C81-9814-96202DB45396}" destId="{936A85AB-76A5-4E2B-9FF4-D43A0DC6EA01}" srcOrd="4" destOrd="0" presId="urn:microsoft.com/office/officeart/2005/8/layout/orgChart1"/>
    <dgm:cxn modelId="{75E2C727-C0FE-4579-B18F-486F09DC37D7}" type="presParOf" srcId="{B902D399-BF61-4C81-9814-96202DB45396}" destId="{09700C54-45EE-40D4-9BBB-7886A4F402A0}" srcOrd="5" destOrd="0" presId="urn:microsoft.com/office/officeart/2005/8/layout/orgChart1"/>
    <dgm:cxn modelId="{A1971D7A-3F71-4A82-929F-43DBA3DBC1B8}" type="presParOf" srcId="{09700C54-45EE-40D4-9BBB-7886A4F402A0}" destId="{6921EF26-5694-4CB1-A4B5-0D0E6B6E9BF8}" srcOrd="0" destOrd="0" presId="urn:microsoft.com/office/officeart/2005/8/layout/orgChart1"/>
    <dgm:cxn modelId="{E318FB59-8BCC-4003-B448-283557305CBE}" type="presParOf" srcId="{6921EF26-5694-4CB1-A4B5-0D0E6B6E9BF8}" destId="{170041F4-AC11-4A92-BF04-6D05FD49E95E}" srcOrd="0" destOrd="0" presId="urn:microsoft.com/office/officeart/2005/8/layout/orgChart1"/>
    <dgm:cxn modelId="{D766857C-CF6C-4CB6-8DB6-BA6C064514CE}" type="presParOf" srcId="{6921EF26-5694-4CB1-A4B5-0D0E6B6E9BF8}" destId="{6B387012-4D3F-41BE-BC68-FC69BCD6F6EE}" srcOrd="1" destOrd="0" presId="urn:microsoft.com/office/officeart/2005/8/layout/orgChart1"/>
    <dgm:cxn modelId="{763E447D-AF9C-45EA-8CF1-14852245C257}" type="presParOf" srcId="{09700C54-45EE-40D4-9BBB-7886A4F402A0}" destId="{60F70E55-EBAB-400F-8438-458E869E7A30}" srcOrd="1" destOrd="0" presId="urn:microsoft.com/office/officeart/2005/8/layout/orgChart1"/>
    <dgm:cxn modelId="{AB3F7C48-03AB-4CEB-BC08-C7FBBFBDFE9A}" type="presParOf" srcId="{09700C54-45EE-40D4-9BBB-7886A4F402A0}" destId="{C1C84691-953E-4D0E-A26D-7E37AE7ACF55}" srcOrd="2" destOrd="0" presId="urn:microsoft.com/office/officeart/2005/8/layout/orgChart1"/>
    <dgm:cxn modelId="{730FC70C-C09D-4512-AFC8-87F8B03C787A}" type="presParOf" srcId="{B902D399-BF61-4C81-9814-96202DB45396}" destId="{24BACBCF-0148-40B4-B52D-6166509E88B6}" srcOrd="6" destOrd="0" presId="urn:microsoft.com/office/officeart/2005/8/layout/orgChart1"/>
    <dgm:cxn modelId="{07F4D8AA-82A7-407C-8C69-C913D25AF31A}" type="presParOf" srcId="{B902D399-BF61-4C81-9814-96202DB45396}" destId="{33F50F7D-031D-4AAE-A196-0051C1CF47D3}" srcOrd="7" destOrd="0" presId="urn:microsoft.com/office/officeart/2005/8/layout/orgChart1"/>
    <dgm:cxn modelId="{AC6817D7-3791-4D19-80EC-4DC073185DFB}" type="presParOf" srcId="{33F50F7D-031D-4AAE-A196-0051C1CF47D3}" destId="{AF782529-5D34-4682-A335-3E803CC8DD4F}" srcOrd="0" destOrd="0" presId="urn:microsoft.com/office/officeart/2005/8/layout/orgChart1"/>
    <dgm:cxn modelId="{0F4F87A0-AE37-407A-BB2C-050FB2BBAE2A}" type="presParOf" srcId="{AF782529-5D34-4682-A335-3E803CC8DD4F}" destId="{61D9B330-77C5-4A8E-96A0-51573697CDCF}" srcOrd="0" destOrd="0" presId="urn:microsoft.com/office/officeart/2005/8/layout/orgChart1"/>
    <dgm:cxn modelId="{D2961D71-7239-4F7B-85CF-EB2E2C9F879B}" type="presParOf" srcId="{AF782529-5D34-4682-A335-3E803CC8DD4F}" destId="{BC4E50E2-0A56-41BC-8CD6-FB17273EC6A5}" srcOrd="1" destOrd="0" presId="urn:microsoft.com/office/officeart/2005/8/layout/orgChart1"/>
    <dgm:cxn modelId="{AFA59854-B71B-4E00-A52A-B140CE997157}" type="presParOf" srcId="{33F50F7D-031D-4AAE-A196-0051C1CF47D3}" destId="{8911424A-8AD8-4A01-AA2C-EE6A3DBDBBEB}" srcOrd="1" destOrd="0" presId="urn:microsoft.com/office/officeart/2005/8/layout/orgChart1"/>
    <dgm:cxn modelId="{DE7FD7E2-6D47-4F13-BC80-754F57230E52}" type="presParOf" srcId="{33F50F7D-031D-4AAE-A196-0051C1CF47D3}" destId="{F1150A3C-51CF-4FCA-B9BF-BE37E09EEBC6}" srcOrd="2" destOrd="0" presId="urn:microsoft.com/office/officeart/2005/8/layout/orgChart1"/>
    <dgm:cxn modelId="{17A8F59A-5EC3-41A0-BF94-61448CB4A6C7}" type="presParOf" srcId="{ABC869D8-9550-43A2-BF44-220B333214EC}" destId="{8F97D17B-D036-4DFF-AA28-1DAD098543FD}" srcOrd="2" destOrd="0" presId="urn:microsoft.com/office/officeart/2005/8/layout/orgChart1"/>
    <dgm:cxn modelId="{E1C65324-162F-4BE7-96B0-3656AD65CDE0}" type="presParOf" srcId="{F0384303-6142-477A-945F-4036F340E56D}" destId="{E4B38CFF-82AB-499A-9F4F-0543AD70DA3D}" srcOrd="4" destOrd="0" presId="urn:microsoft.com/office/officeart/2005/8/layout/orgChart1"/>
    <dgm:cxn modelId="{F0EECE3C-FFBB-4E22-A7DA-152E1126A65A}" type="presParOf" srcId="{F0384303-6142-477A-945F-4036F340E56D}" destId="{AF412C5B-1774-440C-96B9-B99F4CD443F3}" srcOrd="5" destOrd="0" presId="urn:microsoft.com/office/officeart/2005/8/layout/orgChart1"/>
    <dgm:cxn modelId="{94A03D0F-6A33-4F37-91D0-38D95B99FA2D}" type="presParOf" srcId="{AF412C5B-1774-440C-96B9-B99F4CD443F3}" destId="{F72FF184-5CDE-4142-B251-A3871AB3D776}" srcOrd="0" destOrd="0" presId="urn:microsoft.com/office/officeart/2005/8/layout/orgChart1"/>
    <dgm:cxn modelId="{AA16BE62-C26E-47F7-A487-43E6841F74A8}" type="presParOf" srcId="{F72FF184-5CDE-4142-B251-A3871AB3D776}" destId="{2A8751D6-AEF5-4804-A674-2B7C5E0D7522}" srcOrd="0" destOrd="0" presId="urn:microsoft.com/office/officeart/2005/8/layout/orgChart1"/>
    <dgm:cxn modelId="{4E0F6580-015F-4022-82A5-93B962669D9C}" type="presParOf" srcId="{F72FF184-5CDE-4142-B251-A3871AB3D776}" destId="{FE8EE6D9-B323-4C9D-BEC6-357303C6C2DA}" srcOrd="1" destOrd="0" presId="urn:microsoft.com/office/officeart/2005/8/layout/orgChart1"/>
    <dgm:cxn modelId="{D8590A06-9774-4A8B-9B97-E63CF268F3F0}" type="presParOf" srcId="{AF412C5B-1774-440C-96B9-B99F4CD443F3}" destId="{21FB5030-F604-4D5C-9155-4DD72DBDF62A}" srcOrd="1" destOrd="0" presId="urn:microsoft.com/office/officeart/2005/8/layout/orgChart1"/>
    <dgm:cxn modelId="{8B3C16A9-CBB9-4224-8846-ED267011F64E}" type="presParOf" srcId="{21FB5030-F604-4D5C-9155-4DD72DBDF62A}" destId="{97604FB8-9831-4603-A650-A96CE0415456}" srcOrd="0" destOrd="0" presId="urn:microsoft.com/office/officeart/2005/8/layout/orgChart1"/>
    <dgm:cxn modelId="{FCA670E8-85AA-4BCC-9EFE-59F1AE596A92}" type="presParOf" srcId="{21FB5030-F604-4D5C-9155-4DD72DBDF62A}" destId="{21C23FC5-8095-41BD-AF91-2DADDE3864F0}" srcOrd="1" destOrd="0" presId="urn:microsoft.com/office/officeart/2005/8/layout/orgChart1"/>
    <dgm:cxn modelId="{264BB14D-8463-42E6-93EA-8678340A0B88}" type="presParOf" srcId="{21C23FC5-8095-41BD-AF91-2DADDE3864F0}" destId="{C5DDFC35-BA27-49BC-8E91-5F739F66BA96}" srcOrd="0" destOrd="0" presId="urn:microsoft.com/office/officeart/2005/8/layout/orgChart1"/>
    <dgm:cxn modelId="{E6F4BAFF-CBC6-4377-AFA5-3FB3B1DF0F83}" type="presParOf" srcId="{C5DDFC35-BA27-49BC-8E91-5F739F66BA96}" destId="{D3513D33-954B-4682-8405-60C8C3C3DA73}" srcOrd="0" destOrd="0" presId="urn:microsoft.com/office/officeart/2005/8/layout/orgChart1"/>
    <dgm:cxn modelId="{B588111A-2E17-41A7-9B27-CC818B2991F2}" type="presParOf" srcId="{C5DDFC35-BA27-49BC-8E91-5F739F66BA96}" destId="{E9716282-50F5-4CCB-B4E0-4B2FBC603C05}" srcOrd="1" destOrd="0" presId="urn:microsoft.com/office/officeart/2005/8/layout/orgChart1"/>
    <dgm:cxn modelId="{EDD6CBF0-40FF-47CB-BA0D-1342A2469E65}" type="presParOf" srcId="{21C23FC5-8095-41BD-AF91-2DADDE3864F0}" destId="{FC614952-564D-424B-80B7-54194D2F2A35}" srcOrd="1" destOrd="0" presId="urn:microsoft.com/office/officeart/2005/8/layout/orgChart1"/>
    <dgm:cxn modelId="{6863A361-2BEF-416C-A635-80B26CD85789}" type="presParOf" srcId="{21C23FC5-8095-41BD-AF91-2DADDE3864F0}" destId="{D7B0FC3D-FAD8-434D-9F2A-1282CF790164}" srcOrd="2" destOrd="0" presId="urn:microsoft.com/office/officeart/2005/8/layout/orgChart1"/>
    <dgm:cxn modelId="{08677FCC-A0C8-4170-BF6C-0B958B6A9B7B}" type="presParOf" srcId="{21FB5030-F604-4D5C-9155-4DD72DBDF62A}" destId="{08D0801B-2C4C-4E3C-97EC-A78570AC2875}" srcOrd="2" destOrd="0" presId="urn:microsoft.com/office/officeart/2005/8/layout/orgChart1"/>
    <dgm:cxn modelId="{5B1FE0AF-9909-417E-8BDF-1689A8DF0A23}" type="presParOf" srcId="{21FB5030-F604-4D5C-9155-4DD72DBDF62A}" destId="{7DD201F5-5CDC-402C-ADCE-FB66E050B3BD}" srcOrd="3" destOrd="0" presId="urn:microsoft.com/office/officeart/2005/8/layout/orgChart1"/>
    <dgm:cxn modelId="{C4FDD66F-692A-4031-B35B-285CDC792058}" type="presParOf" srcId="{7DD201F5-5CDC-402C-ADCE-FB66E050B3BD}" destId="{38E1677C-2B9F-4BFE-9AFB-8029A2414C3F}" srcOrd="0" destOrd="0" presId="urn:microsoft.com/office/officeart/2005/8/layout/orgChart1"/>
    <dgm:cxn modelId="{D15D9C57-EA5E-4DB8-A1CD-06F6E06E1AFF}" type="presParOf" srcId="{38E1677C-2B9F-4BFE-9AFB-8029A2414C3F}" destId="{92C31E5D-8D0A-4140-A293-40A6FC1396D6}" srcOrd="0" destOrd="0" presId="urn:microsoft.com/office/officeart/2005/8/layout/orgChart1"/>
    <dgm:cxn modelId="{F1E90F89-483E-4A55-929F-71D82EE02B2B}" type="presParOf" srcId="{38E1677C-2B9F-4BFE-9AFB-8029A2414C3F}" destId="{2A0D1002-F851-41F9-8747-651ED611D50D}" srcOrd="1" destOrd="0" presId="urn:microsoft.com/office/officeart/2005/8/layout/orgChart1"/>
    <dgm:cxn modelId="{DE54C417-549C-4E4A-B629-1791EEC0C056}" type="presParOf" srcId="{7DD201F5-5CDC-402C-ADCE-FB66E050B3BD}" destId="{FEB8C1F3-8BBE-4ECA-B721-1BB9D195E198}" srcOrd="1" destOrd="0" presId="urn:microsoft.com/office/officeart/2005/8/layout/orgChart1"/>
    <dgm:cxn modelId="{666AED76-45D0-416E-8C15-FE2E7935BFA7}" type="presParOf" srcId="{7DD201F5-5CDC-402C-ADCE-FB66E050B3BD}" destId="{A1C703AF-CDF9-4C52-A3DF-04B3D4195683}" srcOrd="2" destOrd="0" presId="urn:microsoft.com/office/officeart/2005/8/layout/orgChart1"/>
    <dgm:cxn modelId="{5F77AD57-2F91-4536-AD43-D83F3203476A}" type="presParOf" srcId="{21FB5030-F604-4D5C-9155-4DD72DBDF62A}" destId="{E5BD4060-8E11-4558-B418-104CB39B3332}" srcOrd="4" destOrd="0" presId="urn:microsoft.com/office/officeart/2005/8/layout/orgChart1"/>
    <dgm:cxn modelId="{EAB323A9-91F0-4A8C-857C-60516C354F06}" type="presParOf" srcId="{21FB5030-F604-4D5C-9155-4DD72DBDF62A}" destId="{D2AAF8EA-2EDB-41ED-90B7-6606C3988DF2}" srcOrd="5" destOrd="0" presId="urn:microsoft.com/office/officeart/2005/8/layout/orgChart1"/>
    <dgm:cxn modelId="{1FB46CB4-F72A-4291-AF3D-4C7EBEDEF29F}" type="presParOf" srcId="{D2AAF8EA-2EDB-41ED-90B7-6606C3988DF2}" destId="{3C2DB7A8-738C-4CA4-951C-34E087AC59EA}" srcOrd="0" destOrd="0" presId="urn:microsoft.com/office/officeart/2005/8/layout/orgChart1"/>
    <dgm:cxn modelId="{20EAB714-90BB-45F0-92E7-8D5E1D6CE845}" type="presParOf" srcId="{3C2DB7A8-738C-4CA4-951C-34E087AC59EA}" destId="{4D30E6E0-7536-467E-89E0-436982A0840D}" srcOrd="0" destOrd="0" presId="urn:microsoft.com/office/officeart/2005/8/layout/orgChart1"/>
    <dgm:cxn modelId="{72FA2FE4-5B8F-4AE8-85ED-DCEEADF7D2CD}" type="presParOf" srcId="{3C2DB7A8-738C-4CA4-951C-34E087AC59EA}" destId="{4A5382B0-81D6-4720-918F-82213E269D4E}" srcOrd="1" destOrd="0" presId="urn:microsoft.com/office/officeart/2005/8/layout/orgChart1"/>
    <dgm:cxn modelId="{353E9CCA-E0AE-42C9-BAFF-DCFE774453F8}" type="presParOf" srcId="{D2AAF8EA-2EDB-41ED-90B7-6606C3988DF2}" destId="{CDBF4F38-A433-4780-9E32-301F9E108783}" srcOrd="1" destOrd="0" presId="urn:microsoft.com/office/officeart/2005/8/layout/orgChart1"/>
    <dgm:cxn modelId="{655B913A-DAEE-46CA-845F-E6ADE23A78C9}" type="presParOf" srcId="{D2AAF8EA-2EDB-41ED-90B7-6606C3988DF2}" destId="{C2A33B1E-C527-4823-91BD-2BB3F8EDB6BA}" srcOrd="2" destOrd="0" presId="urn:microsoft.com/office/officeart/2005/8/layout/orgChart1"/>
    <dgm:cxn modelId="{F5EF4AA4-FCAE-46AF-9A77-8945F0054BB7}" type="presParOf" srcId="{AF412C5B-1774-440C-96B9-B99F4CD443F3}" destId="{1B1DEAAC-E9A4-473F-9AE8-8C909AEA04C6}" srcOrd="2" destOrd="0" presId="urn:microsoft.com/office/officeart/2005/8/layout/orgChart1"/>
    <dgm:cxn modelId="{0D1B2280-96FE-4AA8-B6E5-78F3679BEC76}" type="presParOf" srcId="{F0384303-6142-477A-945F-4036F340E56D}" destId="{725551DF-D209-4409-BA13-9C1127ECA5F6}" srcOrd="6" destOrd="0" presId="urn:microsoft.com/office/officeart/2005/8/layout/orgChart1"/>
    <dgm:cxn modelId="{E2CEA860-119B-41B7-B536-DA446548ADD1}" type="presParOf" srcId="{F0384303-6142-477A-945F-4036F340E56D}" destId="{0A6AF6B2-23BF-4B31-9782-D9AC499E5485}" srcOrd="7" destOrd="0" presId="urn:microsoft.com/office/officeart/2005/8/layout/orgChart1"/>
    <dgm:cxn modelId="{302B4887-2D62-47F9-BEE1-5D08CE57A881}" type="presParOf" srcId="{0A6AF6B2-23BF-4B31-9782-D9AC499E5485}" destId="{7EEF8D48-0CF0-4293-9C9B-2FD097F88D25}" srcOrd="0" destOrd="0" presId="urn:microsoft.com/office/officeart/2005/8/layout/orgChart1"/>
    <dgm:cxn modelId="{106935AF-FCC2-4C80-B1FC-167B116E6095}" type="presParOf" srcId="{7EEF8D48-0CF0-4293-9C9B-2FD097F88D25}" destId="{3B88031D-344F-450D-B188-4736D7DE952D}" srcOrd="0" destOrd="0" presId="urn:microsoft.com/office/officeart/2005/8/layout/orgChart1"/>
    <dgm:cxn modelId="{F3EE9D34-E2F2-4C0A-9BE0-B996D875E992}" type="presParOf" srcId="{7EEF8D48-0CF0-4293-9C9B-2FD097F88D25}" destId="{6CBD0278-8DA4-4D34-B000-3805B1B82B51}" srcOrd="1" destOrd="0" presId="urn:microsoft.com/office/officeart/2005/8/layout/orgChart1"/>
    <dgm:cxn modelId="{03CB21B7-4DD6-44F7-BC1B-EBDE306EEAE3}" type="presParOf" srcId="{0A6AF6B2-23BF-4B31-9782-D9AC499E5485}" destId="{8CDF5412-4546-437A-8C69-323537888C5A}" srcOrd="1" destOrd="0" presId="urn:microsoft.com/office/officeart/2005/8/layout/orgChart1"/>
    <dgm:cxn modelId="{BB0D4A71-8F5E-4286-9BA5-A3FDF7EC1939}" type="presParOf" srcId="{8CDF5412-4546-437A-8C69-323537888C5A}" destId="{B6DB9C4D-DC48-49EF-B164-A06AA74D5D54}" srcOrd="0" destOrd="0" presId="urn:microsoft.com/office/officeart/2005/8/layout/orgChart1"/>
    <dgm:cxn modelId="{E73152BB-9141-4179-AA63-9D317CB033C9}" type="presParOf" srcId="{8CDF5412-4546-437A-8C69-323537888C5A}" destId="{9B02FC86-BBFC-4DB2-A176-E67048DF06D5}" srcOrd="1" destOrd="0" presId="urn:microsoft.com/office/officeart/2005/8/layout/orgChart1"/>
    <dgm:cxn modelId="{CB7C750D-5B21-4BB0-9389-925914721E12}" type="presParOf" srcId="{9B02FC86-BBFC-4DB2-A176-E67048DF06D5}" destId="{04F5F0B2-91AC-4940-AC09-0CB194134469}" srcOrd="0" destOrd="0" presId="urn:microsoft.com/office/officeart/2005/8/layout/orgChart1"/>
    <dgm:cxn modelId="{856CB19A-381B-4E34-8D0A-B4C1933C333C}" type="presParOf" srcId="{04F5F0B2-91AC-4940-AC09-0CB194134469}" destId="{F5BBF189-7A3C-4A90-ADEA-75ADD3D9198D}" srcOrd="0" destOrd="0" presId="urn:microsoft.com/office/officeart/2005/8/layout/orgChart1"/>
    <dgm:cxn modelId="{E64BD197-0F1A-492A-B81E-218C068FA5F4}" type="presParOf" srcId="{04F5F0B2-91AC-4940-AC09-0CB194134469}" destId="{A35A83ED-F61A-46BF-A404-FDF0F0F732D2}" srcOrd="1" destOrd="0" presId="urn:microsoft.com/office/officeart/2005/8/layout/orgChart1"/>
    <dgm:cxn modelId="{2A6A3050-EF14-45CB-81D5-90D2F5F599CF}" type="presParOf" srcId="{9B02FC86-BBFC-4DB2-A176-E67048DF06D5}" destId="{9374E44F-BAE7-4A31-A0CF-92ECF2FCAC24}" srcOrd="1" destOrd="0" presId="urn:microsoft.com/office/officeart/2005/8/layout/orgChart1"/>
    <dgm:cxn modelId="{247A1DAE-9F56-427E-BCBF-16E149FF263C}" type="presParOf" srcId="{9B02FC86-BBFC-4DB2-A176-E67048DF06D5}" destId="{6C564A39-50CE-4AAB-8E45-D8752084FFB8}" srcOrd="2" destOrd="0" presId="urn:microsoft.com/office/officeart/2005/8/layout/orgChart1"/>
    <dgm:cxn modelId="{F4AFBB98-9E45-4292-A2F6-A5DE15CCABDD}" type="presParOf" srcId="{8CDF5412-4546-437A-8C69-323537888C5A}" destId="{44B97EF3-3BC9-44C9-B27E-4C6A14C2AAA1}" srcOrd="2" destOrd="0" presId="urn:microsoft.com/office/officeart/2005/8/layout/orgChart1"/>
    <dgm:cxn modelId="{3450B224-B0DA-46CE-9753-5763A42D85E8}" type="presParOf" srcId="{8CDF5412-4546-437A-8C69-323537888C5A}" destId="{5DA888BA-AE2D-4E0B-AFB0-E83E081E75C1}" srcOrd="3" destOrd="0" presId="urn:microsoft.com/office/officeart/2005/8/layout/orgChart1"/>
    <dgm:cxn modelId="{37E4D9E7-495C-4DFE-93A6-3E49891B4E24}" type="presParOf" srcId="{5DA888BA-AE2D-4E0B-AFB0-E83E081E75C1}" destId="{E09E494E-2762-47EC-824E-913E26772241}" srcOrd="0" destOrd="0" presId="urn:microsoft.com/office/officeart/2005/8/layout/orgChart1"/>
    <dgm:cxn modelId="{B26E5165-F1C1-40E5-9FA4-43D91A630CE7}" type="presParOf" srcId="{E09E494E-2762-47EC-824E-913E26772241}" destId="{03E934C4-6643-4562-9BD6-AE759EE55C9D}" srcOrd="0" destOrd="0" presId="urn:microsoft.com/office/officeart/2005/8/layout/orgChart1"/>
    <dgm:cxn modelId="{C434E618-3652-475D-8045-4E09DE0E26A5}" type="presParOf" srcId="{E09E494E-2762-47EC-824E-913E26772241}" destId="{4B5C72AB-18AA-450A-8E60-4C4B557187CF}" srcOrd="1" destOrd="0" presId="urn:microsoft.com/office/officeart/2005/8/layout/orgChart1"/>
    <dgm:cxn modelId="{2AFAFAD0-DD37-441F-9E77-EA2E03F26E25}" type="presParOf" srcId="{5DA888BA-AE2D-4E0B-AFB0-E83E081E75C1}" destId="{17E28F90-6C48-4937-AFC3-06247F8DA07E}" srcOrd="1" destOrd="0" presId="urn:microsoft.com/office/officeart/2005/8/layout/orgChart1"/>
    <dgm:cxn modelId="{4EE91C65-B7A2-4B45-A4C3-0C25FB1C6D03}" type="presParOf" srcId="{5DA888BA-AE2D-4E0B-AFB0-E83E081E75C1}" destId="{F4D2F9ED-8E0B-438F-875C-55387C11CD44}" srcOrd="2" destOrd="0" presId="urn:microsoft.com/office/officeart/2005/8/layout/orgChart1"/>
    <dgm:cxn modelId="{7DE30DF0-2D71-4D45-814C-647DDE72E6A6}" type="presParOf" srcId="{0A6AF6B2-23BF-4B31-9782-D9AC499E5485}" destId="{6CDF9B7A-51A8-4B89-9D94-FBF37ED88FEA}" srcOrd="2" destOrd="0" presId="urn:microsoft.com/office/officeart/2005/8/layout/orgChart1"/>
    <dgm:cxn modelId="{96C27B67-D87A-4016-8B85-A13CE40519CB}" type="presParOf" srcId="{F0384303-6142-477A-945F-4036F340E56D}" destId="{127E0ADF-BB98-4568-8F17-4D37FF1348B5}" srcOrd="8" destOrd="0" presId="urn:microsoft.com/office/officeart/2005/8/layout/orgChart1"/>
    <dgm:cxn modelId="{E6E25D12-FD06-4AF1-8339-588999B1C079}" type="presParOf" srcId="{F0384303-6142-477A-945F-4036F340E56D}" destId="{99CBDB02-1A87-4C84-9A84-5A42283D22EE}" srcOrd="9" destOrd="0" presId="urn:microsoft.com/office/officeart/2005/8/layout/orgChart1"/>
    <dgm:cxn modelId="{05A4528E-F8CD-42D7-9178-7E4F274D6ACE}" type="presParOf" srcId="{99CBDB02-1A87-4C84-9A84-5A42283D22EE}" destId="{60CC07A3-9BE7-4D26-A2C2-F1E433C1F3F7}" srcOrd="0" destOrd="0" presId="urn:microsoft.com/office/officeart/2005/8/layout/orgChart1"/>
    <dgm:cxn modelId="{60030232-F440-4743-9303-3CF51F22E786}" type="presParOf" srcId="{60CC07A3-9BE7-4D26-A2C2-F1E433C1F3F7}" destId="{177BF199-152F-4239-AEC8-F8B5F8132134}" srcOrd="0" destOrd="0" presId="urn:microsoft.com/office/officeart/2005/8/layout/orgChart1"/>
    <dgm:cxn modelId="{C32AF777-DE13-4D5C-9D9B-1F668DAA351F}" type="presParOf" srcId="{60CC07A3-9BE7-4D26-A2C2-F1E433C1F3F7}" destId="{F87404B7-F30D-438F-B968-9E08F54D0114}" srcOrd="1" destOrd="0" presId="urn:microsoft.com/office/officeart/2005/8/layout/orgChart1"/>
    <dgm:cxn modelId="{8B2EA704-15B4-4FB9-A364-692717CFCA96}" type="presParOf" srcId="{99CBDB02-1A87-4C84-9A84-5A42283D22EE}" destId="{84DEAC37-DACF-4A7F-8457-E78344B2FC13}" srcOrd="1" destOrd="0" presId="urn:microsoft.com/office/officeart/2005/8/layout/orgChart1"/>
    <dgm:cxn modelId="{0E47BCF7-B686-4CDF-9688-569494F9DDA7}" type="presParOf" srcId="{84DEAC37-DACF-4A7F-8457-E78344B2FC13}" destId="{0E70155A-33DE-43E2-8E32-48B190B4AF53}" srcOrd="0" destOrd="0" presId="urn:microsoft.com/office/officeart/2005/8/layout/orgChart1"/>
    <dgm:cxn modelId="{44267192-5115-4629-8C1E-CF0137FF95CD}" type="presParOf" srcId="{84DEAC37-DACF-4A7F-8457-E78344B2FC13}" destId="{3E7E0657-2BAF-4111-995B-2C0C7F0881BF}" srcOrd="1" destOrd="0" presId="urn:microsoft.com/office/officeart/2005/8/layout/orgChart1"/>
    <dgm:cxn modelId="{0541D180-C33D-401B-B04B-F269DEFB13C6}" type="presParOf" srcId="{3E7E0657-2BAF-4111-995B-2C0C7F0881BF}" destId="{F7206C22-09A1-41C9-A7EA-B3E372B8F639}" srcOrd="0" destOrd="0" presId="urn:microsoft.com/office/officeart/2005/8/layout/orgChart1"/>
    <dgm:cxn modelId="{B8907C59-6668-4F73-8587-CF4B4DD66070}" type="presParOf" srcId="{F7206C22-09A1-41C9-A7EA-B3E372B8F639}" destId="{513BBE74-0B52-4385-972F-993113C70266}" srcOrd="0" destOrd="0" presId="urn:microsoft.com/office/officeart/2005/8/layout/orgChart1"/>
    <dgm:cxn modelId="{2DF9D4FA-1998-408F-BD0B-754F2D674801}" type="presParOf" srcId="{F7206C22-09A1-41C9-A7EA-B3E372B8F639}" destId="{49F56CC5-146B-4CEA-860E-D5A8E7B5C31F}" srcOrd="1" destOrd="0" presId="urn:microsoft.com/office/officeart/2005/8/layout/orgChart1"/>
    <dgm:cxn modelId="{A6F91BFC-682F-4007-BB82-4BD66B4C00EF}" type="presParOf" srcId="{3E7E0657-2BAF-4111-995B-2C0C7F0881BF}" destId="{96AFB833-0CBA-45E1-B3E0-1C35D6B85AAA}" srcOrd="1" destOrd="0" presId="urn:microsoft.com/office/officeart/2005/8/layout/orgChart1"/>
    <dgm:cxn modelId="{7F6EC095-D0EB-4010-8EB9-F5EC3695A429}" type="presParOf" srcId="{3E7E0657-2BAF-4111-995B-2C0C7F0881BF}" destId="{F10F6975-C46D-43F9-8F86-2C058C0542C2}" srcOrd="2" destOrd="0" presId="urn:microsoft.com/office/officeart/2005/8/layout/orgChart1"/>
    <dgm:cxn modelId="{ABB63FCC-F711-4519-858A-7B30C8692762}" type="presParOf" srcId="{84DEAC37-DACF-4A7F-8457-E78344B2FC13}" destId="{6A0A31DC-B29A-4325-8B9D-DA685B0AFB6E}" srcOrd="2" destOrd="0" presId="urn:microsoft.com/office/officeart/2005/8/layout/orgChart1"/>
    <dgm:cxn modelId="{B4022B34-FC07-4614-B1C9-AF3F187EFB92}" type="presParOf" srcId="{84DEAC37-DACF-4A7F-8457-E78344B2FC13}" destId="{3E2FA933-08D8-4586-8A07-76E11B8AEDDF}" srcOrd="3" destOrd="0" presId="urn:microsoft.com/office/officeart/2005/8/layout/orgChart1"/>
    <dgm:cxn modelId="{EB5E091C-784B-4F23-9F29-C1D091338C19}" type="presParOf" srcId="{3E2FA933-08D8-4586-8A07-76E11B8AEDDF}" destId="{155DFD48-F825-49FE-AF1B-FD4115449CBE}" srcOrd="0" destOrd="0" presId="urn:microsoft.com/office/officeart/2005/8/layout/orgChart1"/>
    <dgm:cxn modelId="{D7259178-4575-4228-B70C-58B89B8F54F8}" type="presParOf" srcId="{155DFD48-F825-49FE-AF1B-FD4115449CBE}" destId="{4F4A21D8-34F5-4716-89E4-88CF7AA8CF9E}" srcOrd="0" destOrd="0" presId="urn:microsoft.com/office/officeart/2005/8/layout/orgChart1"/>
    <dgm:cxn modelId="{2E4B93A7-A3A6-4242-85B4-1B2BE60D5DDF}" type="presParOf" srcId="{155DFD48-F825-49FE-AF1B-FD4115449CBE}" destId="{3C271D4E-0C94-488A-A03C-AC5E3212BD32}" srcOrd="1" destOrd="0" presId="urn:microsoft.com/office/officeart/2005/8/layout/orgChart1"/>
    <dgm:cxn modelId="{DECF0439-5865-4A37-8FF0-C5875AA9DA51}" type="presParOf" srcId="{3E2FA933-08D8-4586-8A07-76E11B8AEDDF}" destId="{F029C3CF-F3FC-4A67-9445-978D107034D1}" srcOrd="1" destOrd="0" presId="urn:microsoft.com/office/officeart/2005/8/layout/orgChart1"/>
    <dgm:cxn modelId="{EFBECCE3-D653-40AF-835E-8B3430154418}" type="presParOf" srcId="{3E2FA933-08D8-4586-8A07-76E11B8AEDDF}" destId="{02A24BE7-12C4-4DCB-AFDB-08DC27A59493}" srcOrd="2" destOrd="0" presId="urn:microsoft.com/office/officeart/2005/8/layout/orgChart1"/>
    <dgm:cxn modelId="{377D3D7D-69BE-459B-B538-55F692945E43}" type="presParOf" srcId="{99CBDB02-1A87-4C84-9A84-5A42283D22EE}" destId="{CB52C139-BDA2-451D-98D0-12248CD42EC7}" srcOrd="2" destOrd="0" presId="urn:microsoft.com/office/officeart/2005/8/layout/orgChart1"/>
    <dgm:cxn modelId="{8F6A38ED-6502-4938-9E75-CB067F3689EF}" type="presParOf" srcId="{F0384303-6142-477A-945F-4036F340E56D}" destId="{6BC1B6E4-B533-4378-A76C-50AA0C949576}" srcOrd="10" destOrd="0" presId="urn:microsoft.com/office/officeart/2005/8/layout/orgChart1"/>
    <dgm:cxn modelId="{DB6EBFD3-7EE3-449D-B6A2-77F83124CD02}" type="presParOf" srcId="{F0384303-6142-477A-945F-4036F340E56D}" destId="{4D2F7B4C-E728-4B0A-85EB-00CA16428E36}" srcOrd="11" destOrd="0" presId="urn:microsoft.com/office/officeart/2005/8/layout/orgChart1"/>
    <dgm:cxn modelId="{121DE3F7-1712-4842-A90A-03A4F76D73FC}" type="presParOf" srcId="{4D2F7B4C-E728-4B0A-85EB-00CA16428E36}" destId="{4C7543D2-8C7E-43CA-852A-1B4FB601CB82}" srcOrd="0" destOrd="0" presId="urn:microsoft.com/office/officeart/2005/8/layout/orgChart1"/>
    <dgm:cxn modelId="{E3A6FF6C-FA16-42FF-8997-4D04E1A90811}" type="presParOf" srcId="{4C7543D2-8C7E-43CA-852A-1B4FB601CB82}" destId="{8E7C6585-7F57-4CFB-8A9E-4D3372F8576D}" srcOrd="0" destOrd="0" presId="urn:microsoft.com/office/officeart/2005/8/layout/orgChart1"/>
    <dgm:cxn modelId="{B64D8634-E975-4F0A-9EAB-9977CBE24A39}" type="presParOf" srcId="{4C7543D2-8C7E-43CA-852A-1B4FB601CB82}" destId="{24E8A6D7-E4BE-4EB0-81FF-CB8DFE4339C1}" srcOrd="1" destOrd="0" presId="urn:microsoft.com/office/officeart/2005/8/layout/orgChart1"/>
    <dgm:cxn modelId="{290C56FD-3C29-4641-B04C-E32D08000C35}" type="presParOf" srcId="{4D2F7B4C-E728-4B0A-85EB-00CA16428E36}" destId="{F6F8D5BF-C61A-4734-A111-6E7545569B76}" srcOrd="1" destOrd="0" presId="urn:microsoft.com/office/officeart/2005/8/layout/orgChart1"/>
    <dgm:cxn modelId="{46B36F2E-9893-47B4-A4E9-D18C7170C8E5}" type="presParOf" srcId="{4D2F7B4C-E728-4B0A-85EB-00CA16428E36}" destId="{D2108109-6F27-45B1-AFA2-4A7DFFF842C7}" srcOrd="2" destOrd="0" presId="urn:microsoft.com/office/officeart/2005/8/layout/orgChart1"/>
    <dgm:cxn modelId="{150D6AA3-0F3F-4A12-8DB4-EB05752B57F0}" type="presParOf" srcId="{1A6DD707-15DB-4D8C-8770-346CFAF53E92}" destId="{7944EE12-9C11-4D06-9024-EFB6C03E49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D8DB69-D0BE-46EB-B40F-31AEA326F80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14E936C-4683-4C2E-A708-110AFD289FAF}">
      <dgm:prSet/>
      <dgm:spPr/>
      <dgm:t>
        <a:bodyPr/>
        <a:lstStyle/>
        <a:p>
          <a:pPr rtl="0"/>
          <a:r>
            <a:rPr lang="zh-CN" altLang="en-US" b="1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有哪些类需要定义？</a:t>
          </a:r>
          <a:endParaRPr lang="zh-CN" dirty="0">
            <a:solidFill>
              <a:srgbClr val="3E5A72"/>
            </a:solidFill>
            <a:latin typeface="+mn-lt"/>
            <a:ea typeface="+mn-ea"/>
            <a:cs typeface="+mn-ea"/>
            <a:sym typeface="+mn-lt"/>
          </a:endParaRPr>
        </a:p>
      </dgm:t>
    </dgm:pt>
    <dgm:pt modelId="{D9835A0C-3419-4247-A620-E129849EB35B}" type="parTrans" cxnId="{2EC809F6-6DE6-4A78-A0DD-9C931DBC2BF9}">
      <dgm:prSet/>
      <dgm:spPr/>
      <dgm:t>
        <a:bodyPr/>
        <a:lstStyle/>
        <a:p>
          <a:endParaRPr lang="zh-CN" altLang="en-US"/>
        </a:p>
      </dgm:t>
    </dgm:pt>
    <dgm:pt modelId="{C130F859-7833-44D5-9D6D-D78ACCFF2DAE}" type="sibTrans" cxnId="{2EC809F6-6DE6-4A78-A0DD-9C931DBC2BF9}">
      <dgm:prSet/>
      <dgm:spPr/>
      <dgm:t>
        <a:bodyPr/>
        <a:lstStyle/>
        <a:p>
          <a:endParaRPr lang="zh-CN" altLang="en-US"/>
        </a:p>
      </dgm:t>
    </dgm:pt>
    <dgm:pt modelId="{3C4C6707-0AE7-408B-A2D9-30CF542BFAA2}">
      <dgm:prSet/>
      <dgm:spPr/>
      <dgm:t>
        <a:bodyPr/>
        <a:lstStyle/>
        <a:p>
          <a:pPr rtl="0"/>
          <a:r>
            <a:rPr lang="zh-CN" altLang="en-US" b="1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（</a:t>
          </a:r>
          <a:r>
            <a:rPr lang="en-US" altLang="zh-CN" b="1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Run</a:t>
          </a:r>
          <a:r>
            <a:rPr lang="zh-CN" altLang="en-US" b="1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、</a:t>
          </a:r>
          <a:r>
            <a:rPr lang="en-US" altLang="zh-CN" b="1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Event</a:t>
          </a:r>
          <a:r>
            <a:rPr lang="zh-CN" altLang="en-US" b="1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、</a:t>
          </a:r>
          <a:r>
            <a:rPr lang="en-US" altLang="zh-CN" b="1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Step</a:t>
          </a:r>
          <a:r>
            <a:rPr lang="zh-CN" altLang="en-US" b="1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）</a:t>
          </a:r>
          <a:r>
            <a:rPr lang="en-US" altLang="zh-CN" b="1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Action</a:t>
          </a:r>
          <a:r>
            <a:rPr lang="zh-CN" altLang="en-US" b="1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必须写吗？</a:t>
          </a:r>
          <a:endParaRPr lang="zh-CN" dirty="0">
            <a:solidFill>
              <a:srgbClr val="3E5A72"/>
            </a:solidFill>
            <a:latin typeface="+mn-lt"/>
            <a:ea typeface="+mn-ea"/>
            <a:cs typeface="+mn-ea"/>
            <a:sym typeface="+mn-lt"/>
          </a:endParaRPr>
        </a:p>
      </dgm:t>
    </dgm:pt>
    <dgm:pt modelId="{23B2D937-0E7E-43AA-802C-B25F2A0CC3E7}" type="parTrans" cxnId="{514C4C07-06E4-4796-9EE2-7390A53B0D21}">
      <dgm:prSet/>
      <dgm:spPr/>
      <dgm:t>
        <a:bodyPr/>
        <a:lstStyle/>
        <a:p>
          <a:endParaRPr lang="zh-CN" altLang="en-US"/>
        </a:p>
      </dgm:t>
    </dgm:pt>
    <dgm:pt modelId="{542C5355-DCF5-43BE-A769-8712C72FB9BA}" type="sibTrans" cxnId="{514C4C07-06E4-4796-9EE2-7390A53B0D21}">
      <dgm:prSet/>
      <dgm:spPr/>
      <dgm:t>
        <a:bodyPr/>
        <a:lstStyle/>
        <a:p>
          <a:endParaRPr lang="zh-CN" altLang="en-US"/>
        </a:p>
      </dgm:t>
    </dgm:pt>
    <dgm:pt modelId="{0ABA6935-1014-0D40-A12D-F654BD756800}">
      <dgm:prSet custT="1"/>
      <dgm:spPr/>
      <dgm:t>
        <a:bodyPr/>
        <a:lstStyle/>
        <a:p>
          <a:pPr rtl="0"/>
          <a:r>
            <a:rPr lang="zh-CN" altLang="en-US" sz="1700" b="1" kern="1200" dirty="0">
              <a:solidFill>
                <a:srgbClr val="3E5A72"/>
              </a:solidFill>
              <a:latin typeface="微软雅黑" panose="020F0502020204030204"/>
              <a:ea typeface="微软雅黑"/>
              <a:cs typeface="微软雅黑"/>
              <a:sym typeface="+mn-lt"/>
            </a:rPr>
            <a:t>能只写一个文件吗？</a:t>
          </a:r>
          <a:endParaRPr lang="zh-CN" sz="1700" b="1" kern="1200" dirty="0">
            <a:solidFill>
              <a:srgbClr val="3E5A72"/>
            </a:solidFill>
            <a:latin typeface="微软雅黑" panose="020F0502020204030204"/>
            <a:ea typeface="微软雅黑"/>
            <a:cs typeface="微软雅黑"/>
            <a:sym typeface="+mn-lt"/>
          </a:endParaRPr>
        </a:p>
      </dgm:t>
    </dgm:pt>
    <dgm:pt modelId="{60FDD59C-9873-2E4C-8BBC-6AAB4C75C33A}" type="parTrans" cxnId="{255B25E9-4F8F-B94F-9E46-A85073722F6B}">
      <dgm:prSet/>
      <dgm:spPr/>
      <dgm:t>
        <a:bodyPr/>
        <a:lstStyle/>
        <a:p>
          <a:endParaRPr lang="zh-CN" altLang="en-US"/>
        </a:p>
      </dgm:t>
    </dgm:pt>
    <dgm:pt modelId="{A8761B3C-4CC8-5B49-BC08-1C44FE093D93}" type="sibTrans" cxnId="{255B25E9-4F8F-B94F-9E46-A85073722F6B}">
      <dgm:prSet/>
      <dgm:spPr/>
      <dgm:t>
        <a:bodyPr/>
        <a:lstStyle/>
        <a:p>
          <a:endParaRPr lang="zh-CN" altLang="en-US"/>
        </a:p>
      </dgm:t>
    </dgm:pt>
    <dgm:pt modelId="{3CC7848E-3FDC-4C48-827D-036E02E8337A}">
      <dgm:prSet custT="1"/>
      <dgm:spPr/>
      <dgm:t>
        <a:bodyPr/>
        <a:lstStyle/>
        <a:p>
          <a:pPr rtl="0"/>
          <a:r>
            <a:rPr lang="en-US" altLang="zh-CN" sz="1700" b="1" kern="1200" dirty="0">
              <a:solidFill>
                <a:srgbClr val="3E5A72"/>
              </a:solidFill>
              <a:latin typeface="微软雅黑" panose="020F0502020204030204"/>
              <a:ea typeface="微软雅黑"/>
              <a:cs typeface="微软雅黑"/>
              <a:sym typeface="+mn-lt"/>
            </a:rPr>
            <a:t>Detector</a:t>
          </a:r>
          <a:r>
            <a:rPr lang="zh-CN" altLang="en-US" sz="1700" b="1" kern="1200" dirty="0">
              <a:solidFill>
                <a:srgbClr val="3E5A72"/>
              </a:solidFill>
              <a:latin typeface="微软雅黑" panose="020F0502020204030204"/>
              <a:ea typeface="微软雅黑"/>
              <a:cs typeface="微软雅黑"/>
              <a:sym typeface="+mn-lt"/>
            </a:rPr>
            <a:t>和</a:t>
          </a:r>
          <a:r>
            <a:rPr lang="en-US" altLang="zh-CN" sz="1700" b="1" kern="1200" dirty="0">
              <a:solidFill>
                <a:srgbClr val="3E5A72"/>
              </a:solidFill>
              <a:latin typeface="微软雅黑" panose="020F0502020204030204"/>
              <a:ea typeface="微软雅黑"/>
              <a:cs typeface="微软雅黑"/>
              <a:sym typeface="+mn-lt"/>
            </a:rPr>
            <a:t>Primary</a:t>
          </a:r>
          <a:r>
            <a:rPr lang="zh-CN" altLang="en-US" sz="1700" b="1" kern="1200" dirty="0">
              <a:solidFill>
                <a:srgbClr val="3E5A72"/>
              </a:solidFill>
              <a:latin typeface="微软雅黑" panose="020F0502020204030204"/>
              <a:ea typeface="微软雅黑"/>
              <a:cs typeface="微软雅黑"/>
              <a:sym typeface="+mn-lt"/>
            </a:rPr>
            <a:t>为什么这么重要？</a:t>
          </a:r>
          <a:endParaRPr lang="zh-CN" sz="1700" b="1" kern="1200" dirty="0">
            <a:solidFill>
              <a:srgbClr val="3E5A72"/>
            </a:solidFill>
            <a:latin typeface="微软雅黑" panose="020F0502020204030204"/>
            <a:ea typeface="微软雅黑"/>
            <a:cs typeface="微软雅黑"/>
            <a:sym typeface="+mn-lt"/>
          </a:endParaRPr>
        </a:p>
      </dgm:t>
    </dgm:pt>
    <dgm:pt modelId="{6CB8F146-0ACD-FD4E-B000-CBFE10F68E89}" type="parTrans" cxnId="{6D019D9C-6565-3240-8A3C-2EA0524A802F}">
      <dgm:prSet/>
      <dgm:spPr/>
      <dgm:t>
        <a:bodyPr/>
        <a:lstStyle/>
        <a:p>
          <a:endParaRPr lang="zh-CN" altLang="en-US"/>
        </a:p>
      </dgm:t>
    </dgm:pt>
    <dgm:pt modelId="{0CA8DFB9-CA82-AD4A-92D8-F72A497A8777}" type="sibTrans" cxnId="{6D019D9C-6565-3240-8A3C-2EA0524A802F}">
      <dgm:prSet/>
      <dgm:spPr/>
      <dgm:t>
        <a:bodyPr/>
        <a:lstStyle/>
        <a:p>
          <a:endParaRPr lang="zh-CN" altLang="en-US"/>
        </a:p>
      </dgm:t>
    </dgm:pt>
    <dgm:pt modelId="{76182A56-A216-4D23-9654-5EF51C51E6E2}">
      <dgm:prSet/>
      <dgm:spPr/>
      <dgm:t>
        <a:bodyPr/>
        <a:lstStyle/>
        <a:p>
          <a:pPr rtl="0"/>
          <a:r>
            <a:rPr lang="zh-CN" altLang="en-US" b="1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需要</a:t>
          </a:r>
          <a:r>
            <a:rPr lang="en-US" altLang="zh-CN" b="1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Action-Initialization</a:t>
          </a:r>
          <a:r>
            <a:rPr lang="zh-CN" altLang="en-US" b="1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吗？</a:t>
          </a:r>
          <a:endParaRPr lang="zh-CN" dirty="0">
            <a:solidFill>
              <a:srgbClr val="3E5A72"/>
            </a:solidFill>
            <a:latin typeface="+mn-lt"/>
            <a:ea typeface="+mn-ea"/>
            <a:cs typeface="+mn-ea"/>
            <a:sym typeface="+mn-lt"/>
          </a:endParaRPr>
        </a:p>
      </dgm:t>
    </dgm:pt>
    <dgm:pt modelId="{108F31DB-92A2-46C2-8E11-C4FBC7DFEC7A}" type="sibTrans" cxnId="{73151D2C-AD8D-4D9D-A5A9-504011FD25F4}">
      <dgm:prSet/>
      <dgm:spPr/>
      <dgm:t>
        <a:bodyPr/>
        <a:lstStyle/>
        <a:p>
          <a:endParaRPr lang="zh-CN" altLang="en-US"/>
        </a:p>
      </dgm:t>
    </dgm:pt>
    <dgm:pt modelId="{A1DB3D4D-8832-4163-9DEE-D7A9C42E32D2}" type="parTrans" cxnId="{73151D2C-AD8D-4D9D-A5A9-504011FD25F4}">
      <dgm:prSet/>
      <dgm:spPr/>
      <dgm:t>
        <a:bodyPr/>
        <a:lstStyle/>
        <a:p>
          <a:endParaRPr lang="zh-CN" altLang="en-US"/>
        </a:p>
      </dgm:t>
    </dgm:pt>
    <dgm:pt modelId="{D9215FE5-7F67-44C1-8493-E5B1557A1636}" type="pres">
      <dgm:prSet presAssocID="{EAD8DB69-D0BE-46EB-B40F-31AEA326F80E}" presName="Name0" presStyleCnt="0">
        <dgm:presLayoutVars>
          <dgm:dir/>
          <dgm:resizeHandles val="exact"/>
        </dgm:presLayoutVars>
      </dgm:prSet>
      <dgm:spPr/>
    </dgm:pt>
    <dgm:pt modelId="{540C5F82-94A6-4166-9F69-6B5133B534E7}" type="pres">
      <dgm:prSet presAssocID="{EAD8DB69-D0BE-46EB-B40F-31AEA326F80E}" presName="arrow" presStyleLbl="bgShp" presStyleIdx="0" presStyleCnt="1"/>
      <dgm:spPr>
        <a:solidFill>
          <a:srgbClr val="89CBD3"/>
        </a:solidFill>
      </dgm:spPr>
    </dgm:pt>
    <dgm:pt modelId="{BCD10BB6-8FCD-4621-B811-2BCE3B822731}" type="pres">
      <dgm:prSet presAssocID="{EAD8DB69-D0BE-46EB-B40F-31AEA326F80E}" presName="points" presStyleCnt="0"/>
      <dgm:spPr/>
    </dgm:pt>
    <dgm:pt modelId="{E81F307E-6E0F-C341-A1B7-2B8991F78076}" type="pres">
      <dgm:prSet presAssocID="{0ABA6935-1014-0D40-A12D-F654BD756800}" presName="compositeA" presStyleCnt="0"/>
      <dgm:spPr/>
    </dgm:pt>
    <dgm:pt modelId="{1271BB5F-54F0-B24D-B9E2-7557FAC92110}" type="pres">
      <dgm:prSet presAssocID="{0ABA6935-1014-0D40-A12D-F654BD756800}" presName="textA" presStyleLbl="revTx" presStyleIdx="0" presStyleCnt="5">
        <dgm:presLayoutVars>
          <dgm:bulletEnabled val="1"/>
        </dgm:presLayoutVars>
      </dgm:prSet>
      <dgm:spPr/>
    </dgm:pt>
    <dgm:pt modelId="{255121D7-BA06-A44A-928C-90CEC0861CF7}" type="pres">
      <dgm:prSet presAssocID="{0ABA6935-1014-0D40-A12D-F654BD756800}" presName="circleA" presStyleLbl="node1" presStyleIdx="0" presStyleCnt="5"/>
      <dgm:spPr/>
    </dgm:pt>
    <dgm:pt modelId="{4133E7D8-DBEA-A646-AC45-5C3616EAE864}" type="pres">
      <dgm:prSet presAssocID="{0ABA6935-1014-0D40-A12D-F654BD756800}" presName="spaceA" presStyleCnt="0"/>
      <dgm:spPr/>
    </dgm:pt>
    <dgm:pt modelId="{E328BE2D-0F5C-2E43-90CE-2159A3DBB68A}" type="pres">
      <dgm:prSet presAssocID="{A8761B3C-4CC8-5B49-BC08-1C44FE093D93}" presName="space" presStyleCnt="0"/>
      <dgm:spPr/>
    </dgm:pt>
    <dgm:pt modelId="{F1F5F134-2E1A-B14C-B162-E73FD05DA920}" type="pres">
      <dgm:prSet presAssocID="{314E936C-4683-4C2E-A708-110AFD289FAF}" presName="compositeB" presStyleCnt="0"/>
      <dgm:spPr/>
    </dgm:pt>
    <dgm:pt modelId="{2144887C-E886-494C-9C91-E420DC4E1D4A}" type="pres">
      <dgm:prSet presAssocID="{314E936C-4683-4C2E-A708-110AFD289FAF}" presName="textB" presStyleLbl="revTx" presStyleIdx="1" presStyleCnt="5">
        <dgm:presLayoutVars>
          <dgm:bulletEnabled val="1"/>
        </dgm:presLayoutVars>
      </dgm:prSet>
      <dgm:spPr/>
    </dgm:pt>
    <dgm:pt modelId="{DCF55E5D-28D3-AE41-80EC-6AC2D1D981C6}" type="pres">
      <dgm:prSet presAssocID="{314E936C-4683-4C2E-A708-110AFD289FAF}" presName="circleB" presStyleLbl="node1" presStyleIdx="1" presStyleCnt="5"/>
      <dgm:spPr/>
    </dgm:pt>
    <dgm:pt modelId="{AF300AA3-5D1D-F14F-B8E0-6224510FF386}" type="pres">
      <dgm:prSet presAssocID="{314E936C-4683-4C2E-A708-110AFD289FAF}" presName="spaceB" presStyleCnt="0"/>
      <dgm:spPr/>
    </dgm:pt>
    <dgm:pt modelId="{1A33DAFC-19B3-43E7-8011-F249914B2DD1}" type="pres">
      <dgm:prSet presAssocID="{C130F859-7833-44D5-9D6D-D78ACCFF2DAE}" presName="space" presStyleCnt="0"/>
      <dgm:spPr/>
    </dgm:pt>
    <dgm:pt modelId="{5006821F-8697-A947-8EF4-7D5725257714}" type="pres">
      <dgm:prSet presAssocID="{76182A56-A216-4D23-9654-5EF51C51E6E2}" presName="compositeA" presStyleCnt="0"/>
      <dgm:spPr/>
    </dgm:pt>
    <dgm:pt modelId="{0FBFA5D5-48C9-6942-ABE5-39D8F047CF2F}" type="pres">
      <dgm:prSet presAssocID="{76182A56-A216-4D23-9654-5EF51C51E6E2}" presName="textA" presStyleLbl="revTx" presStyleIdx="2" presStyleCnt="5">
        <dgm:presLayoutVars>
          <dgm:bulletEnabled val="1"/>
        </dgm:presLayoutVars>
      </dgm:prSet>
      <dgm:spPr/>
    </dgm:pt>
    <dgm:pt modelId="{56DFAFC2-1E43-1146-B76A-AAE8B6DEF594}" type="pres">
      <dgm:prSet presAssocID="{76182A56-A216-4D23-9654-5EF51C51E6E2}" presName="circleA" presStyleLbl="node1" presStyleIdx="2" presStyleCnt="5"/>
      <dgm:spPr/>
    </dgm:pt>
    <dgm:pt modelId="{7DAE4D42-0DA6-7940-BCA6-A4BC85BEA145}" type="pres">
      <dgm:prSet presAssocID="{76182A56-A216-4D23-9654-5EF51C51E6E2}" presName="spaceA" presStyleCnt="0"/>
      <dgm:spPr/>
    </dgm:pt>
    <dgm:pt modelId="{29AC0100-C120-4ACF-B21A-BD6BCBC41C91}" type="pres">
      <dgm:prSet presAssocID="{108F31DB-92A2-46C2-8E11-C4FBC7DFEC7A}" presName="space" presStyleCnt="0"/>
      <dgm:spPr/>
    </dgm:pt>
    <dgm:pt modelId="{81ADCAE1-576B-924D-9FA5-9D90F15EAEA3}" type="pres">
      <dgm:prSet presAssocID="{3CC7848E-3FDC-4C48-827D-036E02E8337A}" presName="compositeB" presStyleCnt="0"/>
      <dgm:spPr/>
    </dgm:pt>
    <dgm:pt modelId="{F4D97E55-E1FD-7D42-A93F-EEF7099BE8BD}" type="pres">
      <dgm:prSet presAssocID="{3CC7848E-3FDC-4C48-827D-036E02E8337A}" presName="textB" presStyleLbl="revTx" presStyleIdx="3" presStyleCnt="5">
        <dgm:presLayoutVars>
          <dgm:bulletEnabled val="1"/>
        </dgm:presLayoutVars>
      </dgm:prSet>
      <dgm:spPr/>
    </dgm:pt>
    <dgm:pt modelId="{498FB366-5246-8B40-B633-BBE483FBE94A}" type="pres">
      <dgm:prSet presAssocID="{3CC7848E-3FDC-4C48-827D-036E02E8337A}" presName="circleB" presStyleLbl="node1" presStyleIdx="3" presStyleCnt="5"/>
      <dgm:spPr/>
    </dgm:pt>
    <dgm:pt modelId="{76816A8F-8BDF-2043-A47B-F82EC21939EE}" type="pres">
      <dgm:prSet presAssocID="{3CC7848E-3FDC-4C48-827D-036E02E8337A}" presName="spaceB" presStyleCnt="0"/>
      <dgm:spPr/>
    </dgm:pt>
    <dgm:pt modelId="{479CC40A-B739-144B-9C5A-8529B6CE5BE4}" type="pres">
      <dgm:prSet presAssocID="{0CA8DFB9-CA82-AD4A-92D8-F72A497A8777}" presName="space" presStyleCnt="0"/>
      <dgm:spPr/>
    </dgm:pt>
    <dgm:pt modelId="{DF63FDC5-0A13-3640-A263-7070228CE375}" type="pres">
      <dgm:prSet presAssocID="{3C4C6707-0AE7-408B-A2D9-30CF542BFAA2}" presName="compositeA" presStyleCnt="0"/>
      <dgm:spPr/>
    </dgm:pt>
    <dgm:pt modelId="{0FD14D4D-3AE6-2E4C-AA75-E20E9FB1B6CE}" type="pres">
      <dgm:prSet presAssocID="{3C4C6707-0AE7-408B-A2D9-30CF542BFAA2}" presName="textA" presStyleLbl="revTx" presStyleIdx="4" presStyleCnt="5">
        <dgm:presLayoutVars>
          <dgm:bulletEnabled val="1"/>
        </dgm:presLayoutVars>
      </dgm:prSet>
      <dgm:spPr/>
    </dgm:pt>
    <dgm:pt modelId="{3672BFE4-06F1-1A4D-8627-F5101B1CE8B7}" type="pres">
      <dgm:prSet presAssocID="{3C4C6707-0AE7-408B-A2D9-30CF542BFAA2}" presName="circleA" presStyleLbl="node1" presStyleIdx="4" presStyleCnt="5"/>
      <dgm:spPr/>
    </dgm:pt>
    <dgm:pt modelId="{7E9E6B19-E336-E840-B02A-BD9593F6CF2B}" type="pres">
      <dgm:prSet presAssocID="{3C4C6707-0AE7-408B-A2D9-30CF542BFAA2}" presName="spaceA" presStyleCnt="0"/>
      <dgm:spPr/>
    </dgm:pt>
  </dgm:ptLst>
  <dgm:cxnLst>
    <dgm:cxn modelId="{514C4C07-06E4-4796-9EE2-7390A53B0D21}" srcId="{EAD8DB69-D0BE-46EB-B40F-31AEA326F80E}" destId="{3C4C6707-0AE7-408B-A2D9-30CF542BFAA2}" srcOrd="4" destOrd="0" parTransId="{23B2D937-0E7E-43AA-802C-B25F2A0CC3E7}" sibTransId="{542C5355-DCF5-43BE-A769-8712C72FB9BA}"/>
    <dgm:cxn modelId="{73151D2C-AD8D-4D9D-A5A9-504011FD25F4}" srcId="{EAD8DB69-D0BE-46EB-B40F-31AEA326F80E}" destId="{76182A56-A216-4D23-9654-5EF51C51E6E2}" srcOrd="2" destOrd="0" parTransId="{A1DB3D4D-8832-4163-9DEE-D7A9C42E32D2}" sibTransId="{108F31DB-92A2-46C2-8E11-C4FBC7DFEC7A}"/>
    <dgm:cxn modelId="{5C7FA93E-7561-D441-82AB-1BC593413FFB}" type="presOf" srcId="{3C4C6707-0AE7-408B-A2D9-30CF542BFAA2}" destId="{0FD14D4D-3AE6-2E4C-AA75-E20E9FB1B6CE}" srcOrd="0" destOrd="0" presId="urn:microsoft.com/office/officeart/2005/8/layout/hProcess11"/>
    <dgm:cxn modelId="{16387753-901B-8545-842B-9F40830E2ED2}" type="presOf" srcId="{76182A56-A216-4D23-9654-5EF51C51E6E2}" destId="{0FBFA5D5-48C9-6942-ABE5-39D8F047CF2F}" srcOrd="0" destOrd="0" presId="urn:microsoft.com/office/officeart/2005/8/layout/hProcess11"/>
    <dgm:cxn modelId="{36A4A681-DED1-D64A-9A9F-9A810229F97D}" type="presOf" srcId="{0ABA6935-1014-0D40-A12D-F654BD756800}" destId="{1271BB5F-54F0-B24D-B9E2-7557FAC92110}" srcOrd="0" destOrd="0" presId="urn:microsoft.com/office/officeart/2005/8/layout/hProcess11"/>
    <dgm:cxn modelId="{EFA3E98C-2DD2-4A2D-A4B2-246A8A725DC5}" type="presOf" srcId="{EAD8DB69-D0BE-46EB-B40F-31AEA326F80E}" destId="{D9215FE5-7F67-44C1-8493-E5B1557A1636}" srcOrd="0" destOrd="0" presId="urn:microsoft.com/office/officeart/2005/8/layout/hProcess11"/>
    <dgm:cxn modelId="{6D019D9C-6565-3240-8A3C-2EA0524A802F}" srcId="{EAD8DB69-D0BE-46EB-B40F-31AEA326F80E}" destId="{3CC7848E-3FDC-4C48-827D-036E02E8337A}" srcOrd="3" destOrd="0" parTransId="{6CB8F146-0ACD-FD4E-B000-CBFE10F68E89}" sibTransId="{0CA8DFB9-CA82-AD4A-92D8-F72A497A8777}"/>
    <dgm:cxn modelId="{56F13FC5-C8F2-7C42-99D0-73DDB90A65FE}" type="presOf" srcId="{3CC7848E-3FDC-4C48-827D-036E02E8337A}" destId="{F4D97E55-E1FD-7D42-A93F-EEF7099BE8BD}" srcOrd="0" destOrd="0" presId="urn:microsoft.com/office/officeart/2005/8/layout/hProcess11"/>
    <dgm:cxn modelId="{255B25E9-4F8F-B94F-9E46-A85073722F6B}" srcId="{EAD8DB69-D0BE-46EB-B40F-31AEA326F80E}" destId="{0ABA6935-1014-0D40-A12D-F654BD756800}" srcOrd="0" destOrd="0" parTransId="{60FDD59C-9873-2E4C-8BBC-6AAB4C75C33A}" sibTransId="{A8761B3C-4CC8-5B49-BC08-1C44FE093D93}"/>
    <dgm:cxn modelId="{2EC809F6-6DE6-4A78-A0DD-9C931DBC2BF9}" srcId="{EAD8DB69-D0BE-46EB-B40F-31AEA326F80E}" destId="{314E936C-4683-4C2E-A708-110AFD289FAF}" srcOrd="1" destOrd="0" parTransId="{D9835A0C-3419-4247-A620-E129849EB35B}" sibTransId="{C130F859-7833-44D5-9D6D-D78ACCFF2DAE}"/>
    <dgm:cxn modelId="{6E2C8BF7-54B1-984C-95C6-96D13DE7D156}" type="presOf" srcId="{314E936C-4683-4C2E-A708-110AFD289FAF}" destId="{2144887C-E886-494C-9C91-E420DC4E1D4A}" srcOrd="0" destOrd="0" presId="urn:microsoft.com/office/officeart/2005/8/layout/hProcess11"/>
    <dgm:cxn modelId="{E107D553-DC02-4FBD-8CD2-2B1262E4264F}" type="presParOf" srcId="{D9215FE5-7F67-44C1-8493-E5B1557A1636}" destId="{540C5F82-94A6-4166-9F69-6B5133B534E7}" srcOrd="0" destOrd="0" presId="urn:microsoft.com/office/officeart/2005/8/layout/hProcess11"/>
    <dgm:cxn modelId="{C590C420-2770-4D5B-9251-BDF8BA3E8237}" type="presParOf" srcId="{D9215FE5-7F67-44C1-8493-E5B1557A1636}" destId="{BCD10BB6-8FCD-4621-B811-2BCE3B822731}" srcOrd="1" destOrd="0" presId="urn:microsoft.com/office/officeart/2005/8/layout/hProcess11"/>
    <dgm:cxn modelId="{9A3A181C-2310-8E43-9B58-C568E3C0D3ED}" type="presParOf" srcId="{BCD10BB6-8FCD-4621-B811-2BCE3B822731}" destId="{E81F307E-6E0F-C341-A1B7-2B8991F78076}" srcOrd="0" destOrd="0" presId="urn:microsoft.com/office/officeart/2005/8/layout/hProcess11"/>
    <dgm:cxn modelId="{BFAC905A-30E6-4343-88B0-9FA98CCDF880}" type="presParOf" srcId="{E81F307E-6E0F-C341-A1B7-2B8991F78076}" destId="{1271BB5F-54F0-B24D-B9E2-7557FAC92110}" srcOrd="0" destOrd="0" presId="urn:microsoft.com/office/officeart/2005/8/layout/hProcess11"/>
    <dgm:cxn modelId="{104DEACD-CDED-1D4B-8200-102E54E10006}" type="presParOf" srcId="{E81F307E-6E0F-C341-A1B7-2B8991F78076}" destId="{255121D7-BA06-A44A-928C-90CEC0861CF7}" srcOrd="1" destOrd="0" presId="urn:microsoft.com/office/officeart/2005/8/layout/hProcess11"/>
    <dgm:cxn modelId="{47F5E43A-73D8-2A4A-8E4B-DFD57D655F8B}" type="presParOf" srcId="{E81F307E-6E0F-C341-A1B7-2B8991F78076}" destId="{4133E7D8-DBEA-A646-AC45-5C3616EAE864}" srcOrd="2" destOrd="0" presId="urn:microsoft.com/office/officeart/2005/8/layout/hProcess11"/>
    <dgm:cxn modelId="{3B06739C-DF99-9049-8949-E4030546FEC1}" type="presParOf" srcId="{BCD10BB6-8FCD-4621-B811-2BCE3B822731}" destId="{E328BE2D-0F5C-2E43-90CE-2159A3DBB68A}" srcOrd="1" destOrd="0" presId="urn:microsoft.com/office/officeart/2005/8/layout/hProcess11"/>
    <dgm:cxn modelId="{27C6601D-D9D7-1348-95E9-EB9114D83D22}" type="presParOf" srcId="{BCD10BB6-8FCD-4621-B811-2BCE3B822731}" destId="{F1F5F134-2E1A-B14C-B162-E73FD05DA920}" srcOrd="2" destOrd="0" presId="urn:microsoft.com/office/officeart/2005/8/layout/hProcess11"/>
    <dgm:cxn modelId="{77BD84F9-A727-2D47-97ED-EC2DF571F782}" type="presParOf" srcId="{F1F5F134-2E1A-B14C-B162-E73FD05DA920}" destId="{2144887C-E886-494C-9C91-E420DC4E1D4A}" srcOrd="0" destOrd="0" presId="urn:microsoft.com/office/officeart/2005/8/layout/hProcess11"/>
    <dgm:cxn modelId="{D1991098-EA12-6945-A72A-6EC2C2FA0590}" type="presParOf" srcId="{F1F5F134-2E1A-B14C-B162-E73FD05DA920}" destId="{DCF55E5D-28D3-AE41-80EC-6AC2D1D981C6}" srcOrd="1" destOrd="0" presId="urn:microsoft.com/office/officeart/2005/8/layout/hProcess11"/>
    <dgm:cxn modelId="{28A3A43B-E0C5-C542-A1FB-FA2BB5937313}" type="presParOf" srcId="{F1F5F134-2E1A-B14C-B162-E73FD05DA920}" destId="{AF300AA3-5D1D-F14F-B8E0-6224510FF386}" srcOrd="2" destOrd="0" presId="urn:microsoft.com/office/officeart/2005/8/layout/hProcess11"/>
    <dgm:cxn modelId="{D3170DCA-9E37-4B85-A6BA-EC3B682965E0}" type="presParOf" srcId="{BCD10BB6-8FCD-4621-B811-2BCE3B822731}" destId="{1A33DAFC-19B3-43E7-8011-F249914B2DD1}" srcOrd="3" destOrd="0" presId="urn:microsoft.com/office/officeart/2005/8/layout/hProcess11"/>
    <dgm:cxn modelId="{FDF1E2E0-FC94-6A4F-8CEF-17A1579A2DDD}" type="presParOf" srcId="{BCD10BB6-8FCD-4621-B811-2BCE3B822731}" destId="{5006821F-8697-A947-8EF4-7D5725257714}" srcOrd="4" destOrd="0" presId="urn:microsoft.com/office/officeart/2005/8/layout/hProcess11"/>
    <dgm:cxn modelId="{02B2A507-FA52-1D4F-BEF8-6849AA03B747}" type="presParOf" srcId="{5006821F-8697-A947-8EF4-7D5725257714}" destId="{0FBFA5D5-48C9-6942-ABE5-39D8F047CF2F}" srcOrd="0" destOrd="0" presId="urn:microsoft.com/office/officeart/2005/8/layout/hProcess11"/>
    <dgm:cxn modelId="{9C91C5E3-0AAA-2B42-BC83-8E591B91AAA9}" type="presParOf" srcId="{5006821F-8697-A947-8EF4-7D5725257714}" destId="{56DFAFC2-1E43-1146-B76A-AAE8B6DEF594}" srcOrd="1" destOrd="0" presId="urn:microsoft.com/office/officeart/2005/8/layout/hProcess11"/>
    <dgm:cxn modelId="{2FEE1E31-3B1C-2F45-AA8D-3FAF5FEA74DC}" type="presParOf" srcId="{5006821F-8697-A947-8EF4-7D5725257714}" destId="{7DAE4D42-0DA6-7940-BCA6-A4BC85BEA145}" srcOrd="2" destOrd="0" presId="urn:microsoft.com/office/officeart/2005/8/layout/hProcess11"/>
    <dgm:cxn modelId="{9E548A14-9D2E-4693-9AB8-81DA035E4E00}" type="presParOf" srcId="{BCD10BB6-8FCD-4621-B811-2BCE3B822731}" destId="{29AC0100-C120-4ACF-B21A-BD6BCBC41C91}" srcOrd="5" destOrd="0" presId="urn:microsoft.com/office/officeart/2005/8/layout/hProcess11"/>
    <dgm:cxn modelId="{92297923-3C49-1143-9050-6DEBD5A631C9}" type="presParOf" srcId="{BCD10BB6-8FCD-4621-B811-2BCE3B822731}" destId="{81ADCAE1-576B-924D-9FA5-9D90F15EAEA3}" srcOrd="6" destOrd="0" presId="urn:microsoft.com/office/officeart/2005/8/layout/hProcess11"/>
    <dgm:cxn modelId="{57505F54-FDAB-354A-AC2E-2117A0111A6E}" type="presParOf" srcId="{81ADCAE1-576B-924D-9FA5-9D90F15EAEA3}" destId="{F4D97E55-E1FD-7D42-A93F-EEF7099BE8BD}" srcOrd="0" destOrd="0" presId="urn:microsoft.com/office/officeart/2005/8/layout/hProcess11"/>
    <dgm:cxn modelId="{B113ABFA-753B-7749-8A07-94000957230A}" type="presParOf" srcId="{81ADCAE1-576B-924D-9FA5-9D90F15EAEA3}" destId="{498FB366-5246-8B40-B633-BBE483FBE94A}" srcOrd="1" destOrd="0" presId="urn:microsoft.com/office/officeart/2005/8/layout/hProcess11"/>
    <dgm:cxn modelId="{A120881C-F4FC-AC42-93A5-4CADD2006394}" type="presParOf" srcId="{81ADCAE1-576B-924D-9FA5-9D90F15EAEA3}" destId="{76816A8F-8BDF-2043-A47B-F82EC21939EE}" srcOrd="2" destOrd="0" presId="urn:microsoft.com/office/officeart/2005/8/layout/hProcess11"/>
    <dgm:cxn modelId="{D6ADA521-DAC2-3942-BDFE-C266990F1F35}" type="presParOf" srcId="{BCD10BB6-8FCD-4621-B811-2BCE3B822731}" destId="{479CC40A-B739-144B-9C5A-8529B6CE5BE4}" srcOrd="7" destOrd="0" presId="urn:microsoft.com/office/officeart/2005/8/layout/hProcess11"/>
    <dgm:cxn modelId="{A10C0871-B515-0840-BF30-0AE2FD5A1C2F}" type="presParOf" srcId="{BCD10BB6-8FCD-4621-B811-2BCE3B822731}" destId="{DF63FDC5-0A13-3640-A263-7070228CE375}" srcOrd="8" destOrd="0" presId="urn:microsoft.com/office/officeart/2005/8/layout/hProcess11"/>
    <dgm:cxn modelId="{F734C0A8-5799-2241-BC85-F2DA4B269004}" type="presParOf" srcId="{DF63FDC5-0A13-3640-A263-7070228CE375}" destId="{0FD14D4D-3AE6-2E4C-AA75-E20E9FB1B6CE}" srcOrd="0" destOrd="0" presId="urn:microsoft.com/office/officeart/2005/8/layout/hProcess11"/>
    <dgm:cxn modelId="{76B976B3-A1DF-5045-872C-C6BB219F5882}" type="presParOf" srcId="{DF63FDC5-0A13-3640-A263-7070228CE375}" destId="{3672BFE4-06F1-1A4D-8627-F5101B1CE8B7}" srcOrd="1" destOrd="0" presId="urn:microsoft.com/office/officeart/2005/8/layout/hProcess11"/>
    <dgm:cxn modelId="{A007159B-960B-4748-9E73-5134BD52515D}" type="presParOf" srcId="{DF63FDC5-0A13-3640-A263-7070228CE375}" destId="{7E9E6B19-E336-E840-B02A-BD9593F6CF2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5AEB41-7572-43EA-A75A-5CD5727E42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FE1E4A7-29E9-4A9D-91BA-C23DCA8D77E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altLang="zh-CN" sz="2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C++</a:t>
          </a:r>
          <a:r>
            <a:rPr lang="zh-CN" altLang="en-US" sz="2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构建系统</a:t>
          </a:r>
        </a:p>
      </dgm:t>
    </dgm:pt>
    <dgm:pt modelId="{0D862488-9ED8-46C0-9AE3-67BA70C646BD}" type="parTrans" cxnId="{07919ED7-4DDD-47B3-A0E7-7010E0FC724A}">
      <dgm:prSet/>
      <dgm:spPr/>
      <dgm:t>
        <a:bodyPr/>
        <a:lstStyle/>
        <a:p>
          <a:endParaRPr lang="zh-CN" altLang="en-US"/>
        </a:p>
      </dgm:t>
    </dgm:pt>
    <dgm:pt modelId="{255E81A5-FB66-400B-855B-9D5B8A5B0056}" type="sibTrans" cxnId="{07919ED7-4DDD-47B3-A0E7-7010E0FC724A}">
      <dgm:prSet/>
      <dgm:spPr/>
      <dgm:t>
        <a:bodyPr/>
        <a:lstStyle/>
        <a:p>
          <a:endParaRPr lang="zh-CN" altLang="en-US"/>
        </a:p>
      </dgm:t>
    </dgm:pt>
    <dgm:pt modelId="{785C04EA-85C2-4320-8ACC-F68DEDC4EA4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altLang="zh-CN" sz="2400" b="0" u="none" dirty="0" err="1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CMake+Ninja</a:t>
          </a:r>
          <a:endParaRPr lang="zh-CN" sz="2400" b="0" u="none" dirty="0">
            <a:solidFill>
              <a:schemeClr val="tx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88884D4C-FC74-409F-825E-DECF701F8169}" type="parTrans" cxnId="{C0E2BE91-581E-402B-ABD3-3656276135C5}">
      <dgm:prSet/>
      <dgm:spPr/>
      <dgm:t>
        <a:bodyPr/>
        <a:lstStyle/>
        <a:p>
          <a:endParaRPr lang="zh-CN" altLang="en-US"/>
        </a:p>
      </dgm:t>
    </dgm:pt>
    <dgm:pt modelId="{55A3D603-DC8A-4048-9436-6D3494F067B5}" type="sibTrans" cxnId="{C0E2BE91-581E-402B-ABD3-3656276135C5}">
      <dgm:prSet/>
      <dgm:spPr/>
      <dgm:t>
        <a:bodyPr/>
        <a:lstStyle/>
        <a:p>
          <a:endParaRPr lang="zh-CN" altLang="en-US"/>
        </a:p>
      </dgm:t>
    </dgm:pt>
    <dgm:pt modelId="{033EF43E-92BE-456A-B15A-80DDB1C6336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altLang="zh-CN" sz="2400" b="0" dirty="0" err="1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Automake</a:t>
          </a:r>
          <a:r>
            <a:rPr lang="zh-CN" altLang="en-US" sz="24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等</a:t>
          </a:r>
        </a:p>
      </dgm:t>
    </dgm:pt>
    <dgm:pt modelId="{BFEE6117-26CF-42B4-BE78-CD9793E1670D}" type="parTrans" cxnId="{857FA1F0-A6CA-49AA-BA14-CF1143F3AC89}">
      <dgm:prSet/>
      <dgm:spPr/>
      <dgm:t>
        <a:bodyPr/>
        <a:lstStyle/>
        <a:p>
          <a:endParaRPr lang="zh-CN" altLang="en-US"/>
        </a:p>
      </dgm:t>
    </dgm:pt>
    <dgm:pt modelId="{A2365489-294C-4BCF-A767-0F0481D5BFD6}" type="sibTrans" cxnId="{857FA1F0-A6CA-49AA-BA14-CF1143F3AC89}">
      <dgm:prSet/>
      <dgm:spPr/>
      <dgm:t>
        <a:bodyPr/>
        <a:lstStyle/>
        <a:p>
          <a:endParaRPr lang="zh-CN" altLang="en-US"/>
        </a:p>
      </dgm:t>
    </dgm:pt>
    <dgm:pt modelId="{3960090B-CBD6-384E-9F94-2DF998D5020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altLang="zh-CN" sz="2400" dirty="0" err="1">
              <a:solidFill>
                <a:schemeClr val="tx1"/>
              </a:solidFill>
            </a:rPr>
            <a:t>CMake+Make</a:t>
          </a:r>
          <a:endParaRPr lang="zh-CN" altLang="en-US" sz="2400" dirty="0">
            <a:solidFill>
              <a:schemeClr val="tx1"/>
            </a:solidFill>
          </a:endParaRPr>
        </a:p>
      </dgm:t>
    </dgm:pt>
    <dgm:pt modelId="{BF16DE34-C710-6E45-BF73-BAA31E181481}" type="parTrans" cxnId="{C2DCC26B-1B4C-5540-B795-32BB82C13200}">
      <dgm:prSet/>
      <dgm:spPr/>
      <dgm:t>
        <a:bodyPr/>
        <a:lstStyle/>
        <a:p>
          <a:endParaRPr lang="zh-CN" altLang="en-US"/>
        </a:p>
      </dgm:t>
    </dgm:pt>
    <dgm:pt modelId="{5010B0E7-7F23-3B41-ADE0-3E391C761985}" type="sibTrans" cxnId="{C2DCC26B-1B4C-5540-B795-32BB82C13200}">
      <dgm:prSet/>
      <dgm:spPr/>
      <dgm:t>
        <a:bodyPr/>
        <a:lstStyle/>
        <a:p>
          <a:endParaRPr lang="zh-CN" altLang="en-US"/>
        </a:p>
      </dgm:t>
    </dgm:pt>
    <dgm:pt modelId="{E4369265-841C-48C3-8DA5-5F37E7923CEF}" type="pres">
      <dgm:prSet presAssocID="{865AEB41-7572-43EA-A75A-5CD5727E42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895829-C172-4BEC-AE9A-0F3F6CEDD6FA}" type="pres">
      <dgm:prSet presAssocID="{7FE1E4A7-29E9-4A9D-91BA-C23DCA8D77EC}" presName="hierRoot1" presStyleCnt="0">
        <dgm:presLayoutVars>
          <dgm:hierBranch val="init"/>
        </dgm:presLayoutVars>
      </dgm:prSet>
      <dgm:spPr/>
    </dgm:pt>
    <dgm:pt modelId="{EB862DAA-A20A-4A71-9281-894ACFFAFA0C}" type="pres">
      <dgm:prSet presAssocID="{7FE1E4A7-29E9-4A9D-91BA-C23DCA8D77EC}" presName="rootComposite1" presStyleCnt="0"/>
      <dgm:spPr/>
    </dgm:pt>
    <dgm:pt modelId="{0064F065-809F-49EA-9A66-B7C8FA10FE45}" type="pres">
      <dgm:prSet presAssocID="{7FE1E4A7-29E9-4A9D-91BA-C23DCA8D77EC}" presName="rootText1" presStyleLbl="node0" presStyleIdx="0" presStyleCnt="1" custScaleX="130917" custLinFactNeighborY="978">
        <dgm:presLayoutVars>
          <dgm:chPref val="3"/>
        </dgm:presLayoutVars>
      </dgm:prSet>
      <dgm:spPr/>
    </dgm:pt>
    <dgm:pt modelId="{566C5D3E-3321-42CB-87BD-348CAE4A9CA2}" type="pres">
      <dgm:prSet presAssocID="{7FE1E4A7-29E9-4A9D-91BA-C23DCA8D77EC}" presName="rootConnector1" presStyleLbl="node1" presStyleIdx="0" presStyleCnt="0"/>
      <dgm:spPr/>
    </dgm:pt>
    <dgm:pt modelId="{A4911AA9-B23C-4877-9198-414A64C5809D}" type="pres">
      <dgm:prSet presAssocID="{7FE1E4A7-29E9-4A9D-91BA-C23DCA8D77EC}" presName="hierChild2" presStyleCnt="0"/>
      <dgm:spPr/>
    </dgm:pt>
    <dgm:pt modelId="{A5119B27-571F-4445-A762-9492B99BDA50}" type="pres">
      <dgm:prSet presAssocID="{BF16DE34-C710-6E45-BF73-BAA31E181481}" presName="Name37" presStyleLbl="parChTrans1D2" presStyleIdx="0" presStyleCnt="3"/>
      <dgm:spPr/>
    </dgm:pt>
    <dgm:pt modelId="{C9770F92-3621-D64A-8283-4F9D6C4A775E}" type="pres">
      <dgm:prSet presAssocID="{3960090B-CBD6-384E-9F94-2DF998D5020E}" presName="hierRoot2" presStyleCnt="0">
        <dgm:presLayoutVars>
          <dgm:hierBranch val="init"/>
        </dgm:presLayoutVars>
      </dgm:prSet>
      <dgm:spPr/>
    </dgm:pt>
    <dgm:pt modelId="{3BCD4468-28BE-9341-84FF-A943E3BFC3DB}" type="pres">
      <dgm:prSet presAssocID="{3960090B-CBD6-384E-9F94-2DF998D5020E}" presName="rootComposite" presStyleCnt="0"/>
      <dgm:spPr/>
    </dgm:pt>
    <dgm:pt modelId="{ED85BB94-0FBC-9049-9974-081D0DDCBDF8}" type="pres">
      <dgm:prSet presAssocID="{3960090B-CBD6-384E-9F94-2DF998D5020E}" presName="rootText" presStyleLbl="node2" presStyleIdx="0" presStyleCnt="3">
        <dgm:presLayoutVars>
          <dgm:chPref val="3"/>
        </dgm:presLayoutVars>
      </dgm:prSet>
      <dgm:spPr/>
    </dgm:pt>
    <dgm:pt modelId="{62B52FE8-F4E0-0A49-9A1A-CE2B21B3F392}" type="pres">
      <dgm:prSet presAssocID="{3960090B-CBD6-384E-9F94-2DF998D5020E}" presName="rootConnector" presStyleLbl="node2" presStyleIdx="0" presStyleCnt="3"/>
      <dgm:spPr/>
    </dgm:pt>
    <dgm:pt modelId="{B2178068-C979-2A4C-8FD3-13A96A1065F5}" type="pres">
      <dgm:prSet presAssocID="{3960090B-CBD6-384E-9F94-2DF998D5020E}" presName="hierChild4" presStyleCnt="0"/>
      <dgm:spPr/>
    </dgm:pt>
    <dgm:pt modelId="{2676ABDA-86B8-0F4F-A061-A8E016A1522A}" type="pres">
      <dgm:prSet presAssocID="{3960090B-CBD6-384E-9F94-2DF998D5020E}" presName="hierChild5" presStyleCnt="0"/>
      <dgm:spPr/>
    </dgm:pt>
    <dgm:pt modelId="{4C461A1B-C879-3E43-9BB7-D7B535F1C634}" type="pres">
      <dgm:prSet presAssocID="{88884D4C-FC74-409F-825E-DECF701F8169}" presName="Name37" presStyleLbl="parChTrans1D2" presStyleIdx="1" presStyleCnt="3"/>
      <dgm:spPr/>
    </dgm:pt>
    <dgm:pt modelId="{5BDF1D22-E6D9-F847-A765-D5D438BD3A50}" type="pres">
      <dgm:prSet presAssocID="{785C04EA-85C2-4320-8ACC-F68DEDC4EA41}" presName="hierRoot2" presStyleCnt="0">
        <dgm:presLayoutVars>
          <dgm:hierBranch val="init"/>
        </dgm:presLayoutVars>
      </dgm:prSet>
      <dgm:spPr/>
    </dgm:pt>
    <dgm:pt modelId="{5C471E56-E5EC-AC47-A198-B1F2C0874AD9}" type="pres">
      <dgm:prSet presAssocID="{785C04EA-85C2-4320-8ACC-F68DEDC4EA41}" presName="rootComposite" presStyleCnt="0"/>
      <dgm:spPr/>
    </dgm:pt>
    <dgm:pt modelId="{165BB8D3-4D85-864B-9404-ED4108784955}" type="pres">
      <dgm:prSet presAssocID="{785C04EA-85C2-4320-8ACC-F68DEDC4EA41}" presName="rootText" presStyleLbl="node2" presStyleIdx="1" presStyleCnt="3">
        <dgm:presLayoutVars>
          <dgm:chPref val="3"/>
        </dgm:presLayoutVars>
      </dgm:prSet>
      <dgm:spPr/>
    </dgm:pt>
    <dgm:pt modelId="{9548666C-A651-C247-BCFD-27C9C2E889C2}" type="pres">
      <dgm:prSet presAssocID="{785C04EA-85C2-4320-8ACC-F68DEDC4EA41}" presName="rootConnector" presStyleLbl="node2" presStyleIdx="1" presStyleCnt="3"/>
      <dgm:spPr/>
    </dgm:pt>
    <dgm:pt modelId="{45FE6758-EF13-0F4B-990F-B4CD19D8C234}" type="pres">
      <dgm:prSet presAssocID="{785C04EA-85C2-4320-8ACC-F68DEDC4EA41}" presName="hierChild4" presStyleCnt="0"/>
      <dgm:spPr/>
    </dgm:pt>
    <dgm:pt modelId="{EE45B82E-5B04-F94B-9BE8-9455273E98D7}" type="pres">
      <dgm:prSet presAssocID="{785C04EA-85C2-4320-8ACC-F68DEDC4EA41}" presName="hierChild5" presStyleCnt="0"/>
      <dgm:spPr/>
    </dgm:pt>
    <dgm:pt modelId="{F1077B58-6820-5B48-A498-51B56259B5B1}" type="pres">
      <dgm:prSet presAssocID="{BFEE6117-26CF-42B4-BE78-CD9793E1670D}" presName="Name37" presStyleLbl="parChTrans1D2" presStyleIdx="2" presStyleCnt="3"/>
      <dgm:spPr/>
    </dgm:pt>
    <dgm:pt modelId="{1600B9C5-4BE1-C948-AE04-251C1E77BA32}" type="pres">
      <dgm:prSet presAssocID="{033EF43E-92BE-456A-B15A-80DDB1C63363}" presName="hierRoot2" presStyleCnt="0">
        <dgm:presLayoutVars>
          <dgm:hierBranch val="init"/>
        </dgm:presLayoutVars>
      </dgm:prSet>
      <dgm:spPr/>
    </dgm:pt>
    <dgm:pt modelId="{A403A2F0-E9A0-CE4E-B2A6-B4D7BDA47E38}" type="pres">
      <dgm:prSet presAssocID="{033EF43E-92BE-456A-B15A-80DDB1C63363}" presName="rootComposite" presStyleCnt="0"/>
      <dgm:spPr/>
    </dgm:pt>
    <dgm:pt modelId="{CF93AEFB-986E-BB4A-A7F0-3CB38099190E}" type="pres">
      <dgm:prSet presAssocID="{033EF43E-92BE-456A-B15A-80DDB1C63363}" presName="rootText" presStyleLbl="node2" presStyleIdx="2" presStyleCnt="3">
        <dgm:presLayoutVars>
          <dgm:chPref val="3"/>
        </dgm:presLayoutVars>
      </dgm:prSet>
      <dgm:spPr/>
    </dgm:pt>
    <dgm:pt modelId="{682DBA03-686C-5740-B272-C37378953590}" type="pres">
      <dgm:prSet presAssocID="{033EF43E-92BE-456A-B15A-80DDB1C63363}" presName="rootConnector" presStyleLbl="node2" presStyleIdx="2" presStyleCnt="3"/>
      <dgm:spPr/>
    </dgm:pt>
    <dgm:pt modelId="{45B31B7A-243C-9C4E-BBA1-08211B8EE573}" type="pres">
      <dgm:prSet presAssocID="{033EF43E-92BE-456A-B15A-80DDB1C63363}" presName="hierChild4" presStyleCnt="0"/>
      <dgm:spPr/>
    </dgm:pt>
    <dgm:pt modelId="{9A6F38E2-980F-014E-8C99-BC22F13B01E5}" type="pres">
      <dgm:prSet presAssocID="{033EF43E-92BE-456A-B15A-80DDB1C63363}" presName="hierChild5" presStyleCnt="0"/>
      <dgm:spPr/>
    </dgm:pt>
    <dgm:pt modelId="{60031A45-FA06-4E53-A57C-683818089CF9}" type="pres">
      <dgm:prSet presAssocID="{7FE1E4A7-29E9-4A9D-91BA-C23DCA8D77EC}" presName="hierChild3" presStyleCnt="0"/>
      <dgm:spPr/>
    </dgm:pt>
  </dgm:ptLst>
  <dgm:cxnLst>
    <dgm:cxn modelId="{D2965107-BD92-C740-A218-66AB1D6D97E7}" type="presOf" srcId="{3960090B-CBD6-384E-9F94-2DF998D5020E}" destId="{62B52FE8-F4E0-0A49-9A1A-CE2B21B3F392}" srcOrd="1" destOrd="0" presId="urn:microsoft.com/office/officeart/2005/8/layout/orgChart1"/>
    <dgm:cxn modelId="{0FC19527-8FB5-AE4C-8D4D-EDF604E09BAD}" type="presOf" srcId="{BFEE6117-26CF-42B4-BE78-CD9793E1670D}" destId="{F1077B58-6820-5B48-A498-51B56259B5B1}" srcOrd="0" destOrd="0" presId="urn:microsoft.com/office/officeart/2005/8/layout/orgChart1"/>
    <dgm:cxn modelId="{285F7F40-3210-AC4B-B6CF-FB824D8F74E0}" type="presOf" srcId="{033EF43E-92BE-456A-B15A-80DDB1C63363}" destId="{CF93AEFB-986E-BB4A-A7F0-3CB38099190E}" srcOrd="0" destOrd="0" presId="urn:microsoft.com/office/officeart/2005/8/layout/orgChart1"/>
    <dgm:cxn modelId="{EF1D7062-D49B-7F47-A07B-BBACD613D279}" type="presOf" srcId="{7FE1E4A7-29E9-4A9D-91BA-C23DCA8D77EC}" destId="{566C5D3E-3321-42CB-87BD-348CAE4A9CA2}" srcOrd="1" destOrd="0" presId="urn:microsoft.com/office/officeart/2005/8/layout/orgChart1"/>
    <dgm:cxn modelId="{C2DCC26B-1B4C-5540-B795-32BB82C13200}" srcId="{7FE1E4A7-29E9-4A9D-91BA-C23DCA8D77EC}" destId="{3960090B-CBD6-384E-9F94-2DF998D5020E}" srcOrd="0" destOrd="0" parTransId="{BF16DE34-C710-6E45-BF73-BAA31E181481}" sibTransId="{5010B0E7-7F23-3B41-ADE0-3E391C761985}"/>
    <dgm:cxn modelId="{4BEF377C-33F1-D640-8526-B164EBA3C7DA}" type="presOf" srcId="{785C04EA-85C2-4320-8ACC-F68DEDC4EA41}" destId="{165BB8D3-4D85-864B-9404-ED4108784955}" srcOrd="0" destOrd="0" presId="urn:microsoft.com/office/officeart/2005/8/layout/orgChart1"/>
    <dgm:cxn modelId="{DFC26B8A-EBD8-9D4E-8805-C9893DCB38EC}" type="presOf" srcId="{BF16DE34-C710-6E45-BF73-BAA31E181481}" destId="{A5119B27-571F-4445-A762-9492B99BDA50}" srcOrd="0" destOrd="0" presId="urn:microsoft.com/office/officeart/2005/8/layout/orgChart1"/>
    <dgm:cxn modelId="{C0E2BE91-581E-402B-ABD3-3656276135C5}" srcId="{7FE1E4A7-29E9-4A9D-91BA-C23DCA8D77EC}" destId="{785C04EA-85C2-4320-8ACC-F68DEDC4EA41}" srcOrd="1" destOrd="0" parTransId="{88884D4C-FC74-409F-825E-DECF701F8169}" sibTransId="{55A3D603-DC8A-4048-9436-6D3494F067B5}"/>
    <dgm:cxn modelId="{459A1795-7A8E-7C46-A624-A7B544499984}" type="presOf" srcId="{7FE1E4A7-29E9-4A9D-91BA-C23DCA8D77EC}" destId="{0064F065-809F-49EA-9A66-B7C8FA10FE45}" srcOrd="0" destOrd="0" presId="urn:microsoft.com/office/officeart/2005/8/layout/orgChart1"/>
    <dgm:cxn modelId="{216B60A5-97A3-7749-B4AD-0430728EC6BF}" type="presOf" srcId="{3960090B-CBD6-384E-9F94-2DF998D5020E}" destId="{ED85BB94-0FBC-9049-9974-081D0DDCBDF8}" srcOrd="0" destOrd="0" presId="urn:microsoft.com/office/officeart/2005/8/layout/orgChart1"/>
    <dgm:cxn modelId="{DC982CAA-783A-C946-9F8D-9E582D01903D}" type="presOf" srcId="{88884D4C-FC74-409F-825E-DECF701F8169}" destId="{4C461A1B-C879-3E43-9BB7-D7B535F1C634}" srcOrd="0" destOrd="0" presId="urn:microsoft.com/office/officeart/2005/8/layout/orgChart1"/>
    <dgm:cxn modelId="{C490AAAD-494B-B54C-9292-CEF1D24500EB}" type="presOf" srcId="{033EF43E-92BE-456A-B15A-80DDB1C63363}" destId="{682DBA03-686C-5740-B272-C37378953590}" srcOrd="1" destOrd="0" presId="urn:microsoft.com/office/officeart/2005/8/layout/orgChart1"/>
    <dgm:cxn modelId="{505B82CF-6081-4AF1-8238-5623B77290A1}" type="presOf" srcId="{865AEB41-7572-43EA-A75A-5CD5727E4286}" destId="{E4369265-841C-48C3-8DA5-5F37E7923CEF}" srcOrd="0" destOrd="0" presId="urn:microsoft.com/office/officeart/2005/8/layout/orgChart1"/>
    <dgm:cxn modelId="{07919ED7-4DDD-47B3-A0E7-7010E0FC724A}" srcId="{865AEB41-7572-43EA-A75A-5CD5727E4286}" destId="{7FE1E4A7-29E9-4A9D-91BA-C23DCA8D77EC}" srcOrd="0" destOrd="0" parTransId="{0D862488-9ED8-46C0-9AE3-67BA70C646BD}" sibTransId="{255E81A5-FB66-400B-855B-9D5B8A5B0056}"/>
    <dgm:cxn modelId="{857FA1F0-A6CA-49AA-BA14-CF1143F3AC89}" srcId="{7FE1E4A7-29E9-4A9D-91BA-C23DCA8D77EC}" destId="{033EF43E-92BE-456A-B15A-80DDB1C63363}" srcOrd="2" destOrd="0" parTransId="{BFEE6117-26CF-42B4-BE78-CD9793E1670D}" sibTransId="{A2365489-294C-4BCF-A767-0F0481D5BFD6}"/>
    <dgm:cxn modelId="{8054A8F5-84BE-4A4B-85D9-9CE596F260C0}" type="presOf" srcId="{785C04EA-85C2-4320-8ACC-F68DEDC4EA41}" destId="{9548666C-A651-C247-BCFD-27C9C2E889C2}" srcOrd="1" destOrd="0" presId="urn:microsoft.com/office/officeart/2005/8/layout/orgChart1"/>
    <dgm:cxn modelId="{3172B530-E210-4D44-850F-243A2A25463E}" type="presParOf" srcId="{E4369265-841C-48C3-8DA5-5F37E7923CEF}" destId="{C5895829-C172-4BEC-AE9A-0F3F6CEDD6FA}" srcOrd="0" destOrd="0" presId="urn:microsoft.com/office/officeart/2005/8/layout/orgChart1"/>
    <dgm:cxn modelId="{1B429EF0-F4BB-3B44-A2A3-B05F7C9863E8}" type="presParOf" srcId="{C5895829-C172-4BEC-AE9A-0F3F6CEDD6FA}" destId="{EB862DAA-A20A-4A71-9281-894ACFFAFA0C}" srcOrd="0" destOrd="0" presId="urn:microsoft.com/office/officeart/2005/8/layout/orgChart1"/>
    <dgm:cxn modelId="{BF77EF2B-077D-7042-95CA-083BE6F3BC8E}" type="presParOf" srcId="{EB862DAA-A20A-4A71-9281-894ACFFAFA0C}" destId="{0064F065-809F-49EA-9A66-B7C8FA10FE45}" srcOrd="0" destOrd="0" presId="urn:microsoft.com/office/officeart/2005/8/layout/orgChart1"/>
    <dgm:cxn modelId="{01336BC7-7380-D644-80F1-91C72413C80A}" type="presParOf" srcId="{EB862DAA-A20A-4A71-9281-894ACFFAFA0C}" destId="{566C5D3E-3321-42CB-87BD-348CAE4A9CA2}" srcOrd="1" destOrd="0" presId="urn:microsoft.com/office/officeart/2005/8/layout/orgChart1"/>
    <dgm:cxn modelId="{CB149A0C-1FEE-C041-A10C-9A0138FDE5A5}" type="presParOf" srcId="{C5895829-C172-4BEC-AE9A-0F3F6CEDD6FA}" destId="{A4911AA9-B23C-4877-9198-414A64C5809D}" srcOrd="1" destOrd="0" presId="urn:microsoft.com/office/officeart/2005/8/layout/orgChart1"/>
    <dgm:cxn modelId="{F693F52E-F64C-4B44-A74A-20871340CB5D}" type="presParOf" srcId="{A4911AA9-B23C-4877-9198-414A64C5809D}" destId="{A5119B27-571F-4445-A762-9492B99BDA50}" srcOrd="0" destOrd="0" presId="urn:microsoft.com/office/officeart/2005/8/layout/orgChart1"/>
    <dgm:cxn modelId="{B25DB7EC-57D5-A94A-A151-81CA8B5AFC36}" type="presParOf" srcId="{A4911AA9-B23C-4877-9198-414A64C5809D}" destId="{C9770F92-3621-D64A-8283-4F9D6C4A775E}" srcOrd="1" destOrd="0" presId="urn:microsoft.com/office/officeart/2005/8/layout/orgChart1"/>
    <dgm:cxn modelId="{C3281F23-0A79-CF46-AEA3-FEAAAEA8DCE5}" type="presParOf" srcId="{C9770F92-3621-D64A-8283-4F9D6C4A775E}" destId="{3BCD4468-28BE-9341-84FF-A943E3BFC3DB}" srcOrd="0" destOrd="0" presId="urn:microsoft.com/office/officeart/2005/8/layout/orgChart1"/>
    <dgm:cxn modelId="{9421DECA-152E-1046-8E4C-0889D825695C}" type="presParOf" srcId="{3BCD4468-28BE-9341-84FF-A943E3BFC3DB}" destId="{ED85BB94-0FBC-9049-9974-081D0DDCBDF8}" srcOrd="0" destOrd="0" presId="urn:microsoft.com/office/officeart/2005/8/layout/orgChart1"/>
    <dgm:cxn modelId="{46D1BEBF-25DD-1448-A79F-D1A02A947331}" type="presParOf" srcId="{3BCD4468-28BE-9341-84FF-A943E3BFC3DB}" destId="{62B52FE8-F4E0-0A49-9A1A-CE2B21B3F392}" srcOrd="1" destOrd="0" presId="urn:microsoft.com/office/officeart/2005/8/layout/orgChart1"/>
    <dgm:cxn modelId="{85A70EE4-29F2-E24B-9962-867F782BF02D}" type="presParOf" srcId="{C9770F92-3621-D64A-8283-4F9D6C4A775E}" destId="{B2178068-C979-2A4C-8FD3-13A96A1065F5}" srcOrd="1" destOrd="0" presId="urn:microsoft.com/office/officeart/2005/8/layout/orgChart1"/>
    <dgm:cxn modelId="{ED8B140B-9BEE-3644-9D20-E64A8EF03AFC}" type="presParOf" srcId="{C9770F92-3621-D64A-8283-4F9D6C4A775E}" destId="{2676ABDA-86B8-0F4F-A061-A8E016A1522A}" srcOrd="2" destOrd="0" presId="urn:microsoft.com/office/officeart/2005/8/layout/orgChart1"/>
    <dgm:cxn modelId="{DE7427DF-4892-844D-8109-C86C14320E55}" type="presParOf" srcId="{A4911AA9-B23C-4877-9198-414A64C5809D}" destId="{4C461A1B-C879-3E43-9BB7-D7B535F1C634}" srcOrd="2" destOrd="0" presId="urn:microsoft.com/office/officeart/2005/8/layout/orgChart1"/>
    <dgm:cxn modelId="{FC2ADF78-4939-B84F-AF5E-84927CF32D15}" type="presParOf" srcId="{A4911AA9-B23C-4877-9198-414A64C5809D}" destId="{5BDF1D22-E6D9-F847-A765-D5D438BD3A50}" srcOrd="3" destOrd="0" presId="urn:microsoft.com/office/officeart/2005/8/layout/orgChart1"/>
    <dgm:cxn modelId="{063AE6EE-BE8B-C844-92DB-3E4772055C66}" type="presParOf" srcId="{5BDF1D22-E6D9-F847-A765-D5D438BD3A50}" destId="{5C471E56-E5EC-AC47-A198-B1F2C0874AD9}" srcOrd="0" destOrd="0" presId="urn:microsoft.com/office/officeart/2005/8/layout/orgChart1"/>
    <dgm:cxn modelId="{D64AC6DD-0618-2C46-8BA5-218726DD1087}" type="presParOf" srcId="{5C471E56-E5EC-AC47-A198-B1F2C0874AD9}" destId="{165BB8D3-4D85-864B-9404-ED4108784955}" srcOrd="0" destOrd="0" presId="urn:microsoft.com/office/officeart/2005/8/layout/orgChart1"/>
    <dgm:cxn modelId="{37B8B668-B38E-A94C-B821-374CEF679399}" type="presParOf" srcId="{5C471E56-E5EC-AC47-A198-B1F2C0874AD9}" destId="{9548666C-A651-C247-BCFD-27C9C2E889C2}" srcOrd="1" destOrd="0" presId="urn:microsoft.com/office/officeart/2005/8/layout/orgChart1"/>
    <dgm:cxn modelId="{81A8639A-1C8A-0043-A96A-CA60CB635349}" type="presParOf" srcId="{5BDF1D22-E6D9-F847-A765-D5D438BD3A50}" destId="{45FE6758-EF13-0F4B-990F-B4CD19D8C234}" srcOrd="1" destOrd="0" presId="urn:microsoft.com/office/officeart/2005/8/layout/orgChart1"/>
    <dgm:cxn modelId="{2E3124C5-7634-9A4A-B056-CBFD976D9981}" type="presParOf" srcId="{5BDF1D22-E6D9-F847-A765-D5D438BD3A50}" destId="{EE45B82E-5B04-F94B-9BE8-9455273E98D7}" srcOrd="2" destOrd="0" presId="urn:microsoft.com/office/officeart/2005/8/layout/orgChart1"/>
    <dgm:cxn modelId="{5625D2BF-BB2F-F045-9296-2714E607EAF3}" type="presParOf" srcId="{A4911AA9-B23C-4877-9198-414A64C5809D}" destId="{F1077B58-6820-5B48-A498-51B56259B5B1}" srcOrd="4" destOrd="0" presId="urn:microsoft.com/office/officeart/2005/8/layout/orgChart1"/>
    <dgm:cxn modelId="{DBCBA8F2-B406-D24A-8D43-4B31E8E1D1C6}" type="presParOf" srcId="{A4911AA9-B23C-4877-9198-414A64C5809D}" destId="{1600B9C5-4BE1-C948-AE04-251C1E77BA32}" srcOrd="5" destOrd="0" presId="urn:microsoft.com/office/officeart/2005/8/layout/orgChart1"/>
    <dgm:cxn modelId="{1F332011-5B28-B747-8D28-AD8E0A4B168F}" type="presParOf" srcId="{1600B9C5-4BE1-C948-AE04-251C1E77BA32}" destId="{A403A2F0-E9A0-CE4E-B2A6-B4D7BDA47E38}" srcOrd="0" destOrd="0" presId="urn:microsoft.com/office/officeart/2005/8/layout/orgChart1"/>
    <dgm:cxn modelId="{C633FFDE-65A4-744C-87C0-7851FF1817E9}" type="presParOf" srcId="{A403A2F0-E9A0-CE4E-B2A6-B4D7BDA47E38}" destId="{CF93AEFB-986E-BB4A-A7F0-3CB38099190E}" srcOrd="0" destOrd="0" presId="urn:microsoft.com/office/officeart/2005/8/layout/orgChart1"/>
    <dgm:cxn modelId="{05E145E1-2249-124F-BECA-1B406542CA27}" type="presParOf" srcId="{A403A2F0-E9A0-CE4E-B2A6-B4D7BDA47E38}" destId="{682DBA03-686C-5740-B272-C37378953590}" srcOrd="1" destOrd="0" presId="urn:microsoft.com/office/officeart/2005/8/layout/orgChart1"/>
    <dgm:cxn modelId="{39745C11-5487-814E-BFF6-4B6C33261660}" type="presParOf" srcId="{1600B9C5-4BE1-C948-AE04-251C1E77BA32}" destId="{45B31B7A-243C-9C4E-BBA1-08211B8EE573}" srcOrd="1" destOrd="0" presId="urn:microsoft.com/office/officeart/2005/8/layout/orgChart1"/>
    <dgm:cxn modelId="{65D2F367-AD05-9A49-9B57-8380A097B538}" type="presParOf" srcId="{1600B9C5-4BE1-C948-AE04-251C1E77BA32}" destId="{9A6F38E2-980F-014E-8C99-BC22F13B01E5}" srcOrd="2" destOrd="0" presId="urn:microsoft.com/office/officeart/2005/8/layout/orgChart1"/>
    <dgm:cxn modelId="{AACA04DF-57E4-3645-9E65-0957713CFCB5}" type="presParOf" srcId="{C5895829-C172-4BEC-AE9A-0F3F6CEDD6FA}" destId="{60031A45-FA06-4E53-A57C-683818089C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A5D76-2477-46C2-AF5B-50BBAE85A510}">
      <dsp:nvSpPr>
        <dsp:cNvPr id="0" name=""/>
        <dsp:cNvSpPr/>
      </dsp:nvSpPr>
      <dsp:spPr>
        <a:xfrm>
          <a:off x="-4783293" y="-733134"/>
          <a:ext cx="5697284" cy="5697284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46170-761E-4F72-9ECA-48947B8DC5F3}">
      <dsp:nvSpPr>
        <dsp:cNvPr id="0" name=""/>
        <dsp:cNvSpPr/>
      </dsp:nvSpPr>
      <dsp:spPr>
        <a:xfrm>
          <a:off x="341160" y="222805"/>
          <a:ext cx="5828763" cy="4454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69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设置系统的几何形状、材料</a:t>
          </a:r>
        </a:p>
      </dsp:txBody>
      <dsp:txXfrm>
        <a:off x="362905" y="244550"/>
        <a:ext cx="5785273" cy="401951"/>
      </dsp:txXfrm>
    </dsp:sp>
    <dsp:sp modelId="{7F6E1631-401B-4C33-978E-FB416A8F36B5}">
      <dsp:nvSpPr>
        <dsp:cNvPr id="0" name=""/>
        <dsp:cNvSpPr/>
      </dsp:nvSpPr>
      <dsp:spPr>
        <a:xfrm>
          <a:off x="62759" y="167125"/>
          <a:ext cx="556801" cy="556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C137F-1361-4EC3-BB28-2FED404F15F9}">
      <dsp:nvSpPr>
        <dsp:cNvPr id="0" name=""/>
        <dsp:cNvSpPr/>
      </dsp:nvSpPr>
      <dsp:spPr>
        <a:xfrm>
          <a:off x="707566" y="890882"/>
          <a:ext cx="5462357" cy="445441"/>
        </a:xfrm>
        <a:prstGeom prst="roundRect">
          <a:avLst/>
        </a:prstGeom>
        <a:solidFill>
          <a:schemeClr val="accent2">
            <a:hueOff val="1545873"/>
            <a:satOff val="-16531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69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对感兴趣的基本粒子进行事例生成</a:t>
          </a:r>
        </a:p>
      </dsp:txBody>
      <dsp:txXfrm>
        <a:off x="729311" y="912627"/>
        <a:ext cx="5418867" cy="401951"/>
      </dsp:txXfrm>
    </dsp:sp>
    <dsp:sp modelId="{FE42195B-302C-48BE-990E-A66C85783D1C}">
      <dsp:nvSpPr>
        <dsp:cNvPr id="0" name=""/>
        <dsp:cNvSpPr/>
      </dsp:nvSpPr>
      <dsp:spPr>
        <a:xfrm>
          <a:off x="429165" y="835202"/>
          <a:ext cx="556801" cy="556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45873"/>
              <a:satOff val="-16531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44F4D-779B-4FE8-82C9-C4F27BCBABDF}">
      <dsp:nvSpPr>
        <dsp:cNvPr id="0" name=""/>
        <dsp:cNvSpPr/>
      </dsp:nvSpPr>
      <dsp:spPr>
        <a:xfrm>
          <a:off x="875114" y="1558959"/>
          <a:ext cx="5294809" cy="445441"/>
        </a:xfrm>
        <a:prstGeom prst="roundRect">
          <a:avLst/>
        </a:prstGeom>
        <a:solidFill>
          <a:schemeClr val="accent2">
            <a:hueOff val="3091747"/>
            <a:satOff val="-3306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69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可以跟踪粒子通过材料和电磁场的行为</a:t>
          </a:r>
        </a:p>
      </dsp:txBody>
      <dsp:txXfrm>
        <a:off x="896859" y="1580704"/>
        <a:ext cx="5251319" cy="401951"/>
      </dsp:txXfrm>
    </dsp:sp>
    <dsp:sp modelId="{5A3D9F3E-1EAF-4912-8073-0DF91CE11083}">
      <dsp:nvSpPr>
        <dsp:cNvPr id="0" name=""/>
        <dsp:cNvSpPr/>
      </dsp:nvSpPr>
      <dsp:spPr>
        <a:xfrm>
          <a:off x="596713" y="1503279"/>
          <a:ext cx="556801" cy="556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091747"/>
              <a:satOff val="-3306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94176-9195-4365-9487-955593596C12}">
      <dsp:nvSpPr>
        <dsp:cNvPr id="0" name=""/>
        <dsp:cNvSpPr/>
      </dsp:nvSpPr>
      <dsp:spPr>
        <a:xfrm>
          <a:off x="875114" y="2226613"/>
          <a:ext cx="5294809" cy="445441"/>
        </a:xfrm>
        <a:prstGeom prst="roundRect">
          <a:avLst/>
        </a:prstGeom>
        <a:solidFill>
          <a:schemeClr val="accent2">
            <a:hueOff val="4637620"/>
            <a:satOff val="-49592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69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控制粒子相互作用的物理过程</a:t>
          </a:r>
        </a:p>
      </dsp:txBody>
      <dsp:txXfrm>
        <a:off x="896859" y="2248358"/>
        <a:ext cx="5251319" cy="401951"/>
      </dsp:txXfrm>
    </dsp:sp>
    <dsp:sp modelId="{571F06F9-3CF1-4C2D-B6B8-A4AE04C189CD}">
      <dsp:nvSpPr>
        <dsp:cNvPr id="0" name=""/>
        <dsp:cNvSpPr/>
      </dsp:nvSpPr>
      <dsp:spPr>
        <a:xfrm>
          <a:off x="596713" y="2170933"/>
          <a:ext cx="556801" cy="556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37620"/>
              <a:satOff val="-49592"/>
              <a:lumOff val="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8FB65-B6F7-40BB-8333-85400454F522}">
      <dsp:nvSpPr>
        <dsp:cNvPr id="0" name=""/>
        <dsp:cNvSpPr/>
      </dsp:nvSpPr>
      <dsp:spPr>
        <a:xfrm>
          <a:off x="707566" y="2894691"/>
          <a:ext cx="5462357" cy="445441"/>
        </a:xfrm>
        <a:prstGeom prst="roundRect">
          <a:avLst/>
        </a:prstGeom>
        <a:solidFill>
          <a:schemeClr val="accent2">
            <a:hueOff val="6183494"/>
            <a:satOff val="-66122"/>
            <a:lumOff val="1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69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敏感探测器组件的响应</a:t>
          </a:r>
        </a:p>
      </dsp:txBody>
      <dsp:txXfrm>
        <a:off x="729311" y="2916436"/>
        <a:ext cx="5418867" cy="401951"/>
      </dsp:txXfrm>
    </dsp:sp>
    <dsp:sp modelId="{388C8743-1598-43CC-8C8D-3C9CA2829499}">
      <dsp:nvSpPr>
        <dsp:cNvPr id="0" name=""/>
        <dsp:cNvSpPr/>
      </dsp:nvSpPr>
      <dsp:spPr>
        <a:xfrm>
          <a:off x="429165" y="2839011"/>
          <a:ext cx="556801" cy="556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183494"/>
              <a:satOff val="-66122"/>
              <a:lumOff val="17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10FFF-B60D-47CD-8E97-5D67583CE34F}">
      <dsp:nvSpPr>
        <dsp:cNvPr id="0" name=""/>
        <dsp:cNvSpPr/>
      </dsp:nvSpPr>
      <dsp:spPr>
        <a:xfrm>
          <a:off x="341160" y="3562768"/>
          <a:ext cx="5828763" cy="445441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69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事件和轨迹的存储等</a:t>
          </a:r>
        </a:p>
      </dsp:txBody>
      <dsp:txXfrm>
        <a:off x="341160" y="3562768"/>
        <a:ext cx="5828763" cy="445441"/>
      </dsp:txXfrm>
    </dsp:sp>
    <dsp:sp modelId="{044D1EF2-1AB2-433A-9C5B-593379BF5183}">
      <dsp:nvSpPr>
        <dsp:cNvPr id="0" name=""/>
        <dsp:cNvSpPr/>
      </dsp:nvSpPr>
      <dsp:spPr>
        <a:xfrm>
          <a:off x="62759" y="3507088"/>
          <a:ext cx="556801" cy="556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1B6E4-B533-4378-A76C-50AA0C949576}">
      <dsp:nvSpPr>
        <dsp:cNvPr id="0" name=""/>
        <dsp:cNvSpPr/>
      </dsp:nvSpPr>
      <dsp:spPr>
        <a:xfrm>
          <a:off x="4523992" y="618475"/>
          <a:ext cx="3729484" cy="258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53"/>
              </a:lnTo>
              <a:lnTo>
                <a:pt x="3729484" y="129453"/>
              </a:lnTo>
              <a:lnTo>
                <a:pt x="3729484" y="25890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A31DC-B29A-4325-8B9D-DA685B0AFB6E}">
      <dsp:nvSpPr>
        <dsp:cNvPr id="0" name=""/>
        <dsp:cNvSpPr/>
      </dsp:nvSpPr>
      <dsp:spPr>
        <a:xfrm>
          <a:off x="6268528" y="1493825"/>
          <a:ext cx="184933" cy="1442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478"/>
              </a:lnTo>
              <a:lnTo>
                <a:pt x="184933" y="144247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0155A-33DE-43E2-8E32-48B190B4AF53}">
      <dsp:nvSpPr>
        <dsp:cNvPr id="0" name=""/>
        <dsp:cNvSpPr/>
      </dsp:nvSpPr>
      <dsp:spPr>
        <a:xfrm>
          <a:off x="6268528" y="1493825"/>
          <a:ext cx="184933" cy="56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128"/>
              </a:lnTo>
              <a:lnTo>
                <a:pt x="184933" y="56712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E0ADF-BB98-4568-8F17-4D37FF1348B5}">
      <dsp:nvSpPr>
        <dsp:cNvPr id="0" name=""/>
        <dsp:cNvSpPr/>
      </dsp:nvSpPr>
      <dsp:spPr>
        <a:xfrm>
          <a:off x="4523992" y="618475"/>
          <a:ext cx="2237690" cy="258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53"/>
              </a:lnTo>
              <a:lnTo>
                <a:pt x="2237690" y="129453"/>
              </a:lnTo>
              <a:lnTo>
                <a:pt x="2237690" y="25890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97EF3-3BC9-44C9-B27E-4C6A14C2AAA1}">
      <dsp:nvSpPr>
        <dsp:cNvPr id="0" name=""/>
        <dsp:cNvSpPr/>
      </dsp:nvSpPr>
      <dsp:spPr>
        <a:xfrm>
          <a:off x="4776734" y="1493825"/>
          <a:ext cx="184933" cy="1442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478"/>
              </a:lnTo>
              <a:lnTo>
                <a:pt x="184933" y="144247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B9C4D-DC48-49EF-B164-A06AA74D5D54}">
      <dsp:nvSpPr>
        <dsp:cNvPr id="0" name=""/>
        <dsp:cNvSpPr/>
      </dsp:nvSpPr>
      <dsp:spPr>
        <a:xfrm>
          <a:off x="4776734" y="1493825"/>
          <a:ext cx="184933" cy="56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128"/>
              </a:lnTo>
              <a:lnTo>
                <a:pt x="184933" y="56712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551DF-D209-4409-BA13-9C1127ECA5F6}">
      <dsp:nvSpPr>
        <dsp:cNvPr id="0" name=""/>
        <dsp:cNvSpPr/>
      </dsp:nvSpPr>
      <dsp:spPr>
        <a:xfrm>
          <a:off x="4523992" y="618475"/>
          <a:ext cx="745896" cy="258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53"/>
              </a:lnTo>
              <a:lnTo>
                <a:pt x="745896" y="129453"/>
              </a:lnTo>
              <a:lnTo>
                <a:pt x="745896" y="25890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D4060-8E11-4558-B418-104CB39B3332}">
      <dsp:nvSpPr>
        <dsp:cNvPr id="0" name=""/>
        <dsp:cNvSpPr/>
      </dsp:nvSpPr>
      <dsp:spPr>
        <a:xfrm>
          <a:off x="3284940" y="1493825"/>
          <a:ext cx="184933" cy="231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7828"/>
              </a:lnTo>
              <a:lnTo>
                <a:pt x="184933" y="231782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0801B-2C4C-4E3C-97EC-A78570AC2875}">
      <dsp:nvSpPr>
        <dsp:cNvPr id="0" name=""/>
        <dsp:cNvSpPr/>
      </dsp:nvSpPr>
      <dsp:spPr>
        <a:xfrm>
          <a:off x="3284940" y="1493825"/>
          <a:ext cx="184933" cy="1442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478"/>
              </a:lnTo>
              <a:lnTo>
                <a:pt x="184933" y="144247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04FB8-9831-4603-A650-A96CE0415456}">
      <dsp:nvSpPr>
        <dsp:cNvPr id="0" name=""/>
        <dsp:cNvSpPr/>
      </dsp:nvSpPr>
      <dsp:spPr>
        <a:xfrm>
          <a:off x="3284940" y="1493825"/>
          <a:ext cx="184933" cy="56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128"/>
              </a:lnTo>
              <a:lnTo>
                <a:pt x="184933" y="56712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38CFF-82AB-499A-9F4F-0543AD70DA3D}">
      <dsp:nvSpPr>
        <dsp:cNvPr id="0" name=""/>
        <dsp:cNvSpPr/>
      </dsp:nvSpPr>
      <dsp:spPr>
        <a:xfrm>
          <a:off x="3778095" y="618475"/>
          <a:ext cx="745896" cy="258906"/>
        </a:xfrm>
        <a:custGeom>
          <a:avLst/>
          <a:gdLst/>
          <a:ahLst/>
          <a:cxnLst/>
          <a:rect l="0" t="0" r="0" b="0"/>
          <a:pathLst>
            <a:path>
              <a:moveTo>
                <a:pt x="745896" y="0"/>
              </a:moveTo>
              <a:lnTo>
                <a:pt x="745896" y="129453"/>
              </a:lnTo>
              <a:lnTo>
                <a:pt x="0" y="129453"/>
              </a:lnTo>
              <a:lnTo>
                <a:pt x="0" y="25890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ACBCF-0148-40B4-B52D-6166509E88B6}">
      <dsp:nvSpPr>
        <dsp:cNvPr id="0" name=""/>
        <dsp:cNvSpPr/>
      </dsp:nvSpPr>
      <dsp:spPr>
        <a:xfrm>
          <a:off x="1793146" y="1493825"/>
          <a:ext cx="184933" cy="319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178"/>
              </a:lnTo>
              <a:lnTo>
                <a:pt x="184933" y="319317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85AB-76A5-4E2B-9FF4-D43A0DC6EA01}">
      <dsp:nvSpPr>
        <dsp:cNvPr id="0" name=""/>
        <dsp:cNvSpPr/>
      </dsp:nvSpPr>
      <dsp:spPr>
        <a:xfrm>
          <a:off x="1793146" y="1493825"/>
          <a:ext cx="184933" cy="231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7828"/>
              </a:lnTo>
              <a:lnTo>
                <a:pt x="184933" y="231782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9A927-5300-4C67-812B-1C572D367C16}">
      <dsp:nvSpPr>
        <dsp:cNvPr id="0" name=""/>
        <dsp:cNvSpPr/>
      </dsp:nvSpPr>
      <dsp:spPr>
        <a:xfrm>
          <a:off x="1793146" y="1493825"/>
          <a:ext cx="184933" cy="1442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478"/>
              </a:lnTo>
              <a:lnTo>
                <a:pt x="184933" y="144247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BCD39-EC23-4C89-934D-5F8DD0016BCF}">
      <dsp:nvSpPr>
        <dsp:cNvPr id="0" name=""/>
        <dsp:cNvSpPr/>
      </dsp:nvSpPr>
      <dsp:spPr>
        <a:xfrm>
          <a:off x="1793146" y="1493825"/>
          <a:ext cx="184933" cy="56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128"/>
              </a:lnTo>
              <a:lnTo>
                <a:pt x="184933" y="56712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C7CE2-6916-4C75-B2C5-F533DCE9BFC2}">
      <dsp:nvSpPr>
        <dsp:cNvPr id="0" name=""/>
        <dsp:cNvSpPr/>
      </dsp:nvSpPr>
      <dsp:spPr>
        <a:xfrm>
          <a:off x="2286301" y="618475"/>
          <a:ext cx="2237690" cy="258906"/>
        </a:xfrm>
        <a:custGeom>
          <a:avLst/>
          <a:gdLst/>
          <a:ahLst/>
          <a:cxnLst/>
          <a:rect l="0" t="0" r="0" b="0"/>
          <a:pathLst>
            <a:path>
              <a:moveTo>
                <a:pt x="2237690" y="0"/>
              </a:moveTo>
              <a:lnTo>
                <a:pt x="2237690" y="129453"/>
              </a:lnTo>
              <a:lnTo>
                <a:pt x="0" y="129453"/>
              </a:lnTo>
              <a:lnTo>
                <a:pt x="0" y="25890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7B682-93D4-4779-AD44-B57491CEA988}">
      <dsp:nvSpPr>
        <dsp:cNvPr id="0" name=""/>
        <dsp:cNvSpPr/>
      </dsp:nvSpPr>
      <dsp:spPr>
        <a:xfrm>
          <a:off x="301353" y="1493825"/>
          <a:ext cx="184933" cy="231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7828"/>
              </a:lnTo>
              <a:lnTo>
                <a:pt x="184933" y="231782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DE350-B434-BB4C-8111-72AF507E39F8}">
      <dsp:nvSpPr>
        <dsp:cNvPr id="0" name=""/>
        <dsp:cNvSpPr/>
      </dsp:nvSpPr>
      <dsp:spPr>
        <a:xfrm>
          <a:off x="301353" y="1493825"/>
          <a:ext cx="184933" cy="1442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478"/>
              </a:lnTo>
              <a:lnTo>
                <a:pt x="184933" y="144247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8EF33-57FD-4928-9430-56CEB8C981F5}">
      <dsp:nvSpPr>
        <dsp:cNvPr id="0" name=""/>
        <dsp:cNvSpPr/>
      </dsp:nvSpPr>
      <dsp:spPr>
        <a:xfrm>
          <a:off x="301353" y="1493825"/>
          <a:ext cx="184933" cy="56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128"/>
              </a:lnTo>
              <a:lnTo>
                <a:pt x="184933" y="56712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3DA12-EC84-442E-A2AC-A3803461589B}">
      <dsp:nvSpPr>
        <dsp:cNvPr id="0" name=""/>
        <dsp:cNvSpPr/>
      </dsp:nvSpPr>
      <dsp:spPr>
        <a:xfrm>
          <a:off x="794508" y="618475"/>
          <a:ext cx="3729484" cy="258906"/>
        </a:xfrm>
        <a:custGeom>
          <a:avLst/>
          <a:gdLst/>
          <a:ahLst/>
          <a:cxnLst/>
          <a:rect l="0" t="0" r="0" b="0"/>
          <a:pathLst>
            <a:path>
              <a:moveTo>
                <a:pt x="3729484" y="0"/>
              </a:moveTo>
              <a:lnTo>
                <a:pt x="3729484" y="129453"/>
              </a:lnTo>
              <a:lnTo>
                <a:pt x="0" y="129453"/>
              </a:lnTo>
              <a:lnTo>
                <a:pt x="0" y="25890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A4B53-1786-4842-B821-F26A7EC04112}">
      <dsp:nvSpPr>
        <dsp:cNvPr id="0" name=""/>
        <dsp:cNvSpPr/>
      </dsp:nvSpPr>
      <dsp:spPr>
        <a:xfrm>
          <a:off x="3907548" y="2031"/>
          <a:ext cx="1232887" cy="616443"/>
        </a:xfrm>
        <a:prstGeom prst="rect">
          <a:avLst/>
        </a:prstGeom>
        <a:solidFill>
          <a:srgbClr val="3851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latin typeface="+mn-lt"/>
              <a:ea typeface="+mn-ea"/>
              <a:cs typeface="+mn-ea"/>
              <a:sym typeface="+mn-lt"/>
            </a:rPr>
            <a:t>Geant4</a:t>
          </a:r>
          <a:endParaRPr lang="zh-CN" sz="15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907548" y="2031"/>
        <a:ext cx="1232887" cy="616443"/>
      </dsp:txXfrm>
    </dsp:sp>
    <dsp:sp modelId="{009F7602-81F6-4AA4-AFCC-95218977171F}">
      <dsp:nvSpPr>
        <dsp:cNvPr id="0" name=""/>
        <dsp:cNvSpPr/>
      </dsp:nvSpPr>
      <dsp:spPr>
        <a:xfrm>
          <a:off x="178064" y="877381"/>
          <a:ext cx="1232887" cy="61644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latin typeface="+mn-lt"/>
              <a:ea typeface="+mn-ea"/>
              <a:cs typeface="+mn-ea"/>
              <a:sym typeface="+mn-lt"/>
            </a:rPr>
            <a:t>Compiler</a:t>
          </a:r>
          <a:endParaRPr lang="zh-CN" sz="15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78064" y="877381"/>
        <a:ext cx="1232887" cy="616443"/>
      </dsp:txXfrm>
    </dsp:sp>
    <dsp:sp modelId="{B004894B-A6BB-4AA4-9AC7-93F7914A610A}">
      <dsp:nvSpPr>
        <dsp:cNvPr id="0" name=""/>
        <dsp:cNvSpPr/>
      </dsp:nvSpPr>
      <dsp:spPr>
        <a:xfrm>
          <a:off x="486286" y="175273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 err="1"/>
            <a:t>CMake</a:t>
          </a:r>
          <a:endParaRPr lang="zh-CN" altLang="en-US" sz="1500" kern="1200" dirty="0"/>
        </a:p>
      </dsp:txBody>
      <dsp:txXfrm>
        <a:off x="486286" y="1752731"/>
        <a:ext cx="1232887" cy="616443"/>
      </dsp:txXfrm>
    </dsp:sp>
    <dsp:sp modelId="{01AB9845-2CCF-E942-B6EB-6B62B2C9F250}">
      <dsp:nvSpPr>
        <dsp:cNvPr id="0" name=""/>
        <dsp:cNvSpPr/>
      </dsp:nvSpPr>
      <dsp:spPr>
        <a:xfrm>
          <a:off x="486286" y="262808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Make</a:t>
          </a:r>
          <a:endParaRPr lang="zh-CN" altLang="en-US" sz="1500" kern="1200" dirty="0"/>
        </a:p>
      </dsp:txBody>
      <dsp:txXfrm>
        <a:off x="486286" y="2628081"/>
        <a:ext cx="1232887" cy="616443"/>
      </dsp:txXfrm>
    </dsp:sp>
    <dsp:sp modelId="{70AB0AF5-2D1A-431F-AF6A-170A26B2371B}">
      <dsp:nvSpPr>
        <dsp:cNvPr id="0" name=""/>
        <dsp:cNvSpPr/>
      </dsp:nvSpPr>
      <dsp:spPr>
        <a:xfrm>
          <a:off x="486286" y="350343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GCC</a:t>
          </a:r>
          <a:endParaRPr lang="zh-CN" altLang="en-US" sz="1500" kern="1200" dirty="0"/>
        </a:p>
      </dsp:txBody>
      <dsp:txXfrm>
        <a:off x="486286" y="3503431"/>
        <a:ext cx="1232887" cy="616443"/>
      </dsp:txXfrm>
    </dsp:sp>
    <dsp:sp modelId="{B6F7E0D5-F274-4B6E-99EB-1942EBE35DE4}">
      <dsp:nvSpPr>
        <dsp:cNvPr id="0" name=""/>
        <dsp:cNvSpPr/>
      </dsp:nvSpPr>
      <dsp:spPr>
        <a:xfrm>
          <a:off x="1669858" y="877381"/>
          <a:ext cx="1232887" cy="61644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latin typeface="+mn-lt"/>
              <a:ea typeface="+mn-ea"/>
              <a:cs typeface="+mn-ea"/>
              <a:sym typeface="+mn-lt"/>
            </a:rPr>
            <a:t>Database</a:t>
          </a:r>
          <a:endParaRPr lang="zh-CN" sz="15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669858" y="877381"/>
        <a:ext cx="1232887" cy="616443"/>
      </dsp:txXfrm>
    </dsp:sp>
    <dsp:sp modelId="{B31637CA-0EB2-4409-AD72-7F694AA51F9C}">
      <dsp:nvSpPr>
        <dsp:cNvPr id="0" name=""/>
        <dsp:cNvSpPr/>
      </dsp:nvSpPr>
      <dsp:spPr>
        <a:xfrm>
          <a:off x="1978080" y="175273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G4NDL</a:t>
          </a:r>
          <a:endParaRPr lang="zh-CN" altLang="en-US" sz="1500" kern="1200" dirty="0"/>
        </a:p>
      </dsp:txBody>
      <dsp:txXfrm>
        <a:off x="1978080" y="1752731"/>
        <a:ext cx="1232887" cy="616443"/>
      </dsp:txXfrm>
    </dsp:sp>
    <dsp:sp modelId="{3B91D9FD-1D77-4D6F-9F87-983337DFC15B}">
      <dsp:nvSpPr>
        <dsp:cNvPr id="0" name=""/>
        <dsp:cNvSpPr/>
      </dsp:nvSpPr>
      <dsp:spPr>
        <a:xfrm>
          <a:off x="1978080" y="262808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G4EMLOW</a:t>
          </a:r>
          <a:endParaRPr lang="zh-CN" altLang="en-US" sz="1500" kern="1200" dirty="0"/>
        </a:p>
      </dsp:txBody>
      <dsp:txXfrm>
        <a:off x="1978080" y="2628081"/>
        <a:ext cx="1232887" cy="616443"/>
      </dsp:txXfrm>
    </dsp:sp>
    <dsp:sp modelId="{170041F4-AC11-4A92-BF04-6D05FD49E95E}">
      <dsp:nvSpPr>
        <dsp:cNvPr id="0" name=""/>
        <dsp:cNvSpPr/>
      </dsp:nvSpPr>
      <dsp:spPr>
        <a:xfrm>
          <a:off x="1978080" y="350343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G4PII</a:t>
          </a:r>
          <a:endParaRPr lang="zh-CN" altLang="en-US" sz="1500" kern="1200" dirty="0"/>
        </a:p>
      </dsp:txBody>
      <dsp:txXfrm>
        <a:off x="1978080" y="3503431"/>
        <a:ext cx="1232887" cy="616443"/>
      </dsp:txXfrm>
    </dsp:sp>
    <dsp:sp modelId="{61D9B330-77C5-4A8E-96A0-51573697CDCF}">
      <dsp:nvSpPr>
        <dsp:cNvPr id="0" name=""/>
        <dsp:cNvSpPr/>
      </dsp:nvSpPr>
      <dsp:spPr>
        <a:xfrm>
          <a:off x="1978080" y="437878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……</a:t>
          </a:r>
          <a:endParaRPr lang="zh-CN" altLang="en-US" sz="1500" kern="1200" dirty="0"/>
        </a:p>
      </dsp:txBody>
      <dsp:txXfrm>
        <a:off x="1978080" y="4378781"/>
        <a:ext cx="1232887" cy="616443"/>
      </dsp:txXfrm>
    </dsp:sp>
    <dsp:sp modelId="{2A8751D6-AEF5-4804-A674-2B7C5E0D7522}">
      <dsp:nvSpPr>
        <dsp:cNvPr id="0" name=""/>
        <dsp:cNvSpPr/>
      </dsp:nvSpPr>
      <dsp:spPr>
        <a:xfrm>
          <a:off x="3161651" y="877381"/>
          <a:ext cx="1232887" cy="61644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latin typeface="+mn-lt"/>
              <a:ea typeface="+mn-ea"/>
              <a:cs typeface="+mn-ea"/>
              <a:sym typeface="+mn-lt"/>
            </a:rPr>
            <a:t>Libraries</a:t>
          </a:r>
          <a:endParaRPr lang="zh-CN" sz="15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161651" y="877381"/>
        <a:ext cx="1232887" cy="616443"/>
      </dsp:txXfrm>
    </dsp:sp>
    <dsp:sp modelId="{D3513D33-954B-4682-8405-60C8C3C3DA73}">
      <dsp:nvSpPr>
        <dsp:cNvPr id="0" name=""/>
        <dsp:cNvSpPr/>
      </dsp:nvSpPr>
      <dsp:spPr>
        <a:xfrm>
          <a:off x="3469873" y="175273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CLHEP</a:t>
          </a:r>
          <a:endParaRPr lang="zh-CN" altLang="en-US" sz="1500" kern="1200" dirty="0"/>
        </a:p>
      </dsp:txBody>
      <dsp:txXfrm>
        <a:off x="3469873" y="1752731"/>
        <a:ext cx="1232887" cy="616443"/>
      </dsp:txXfrm>
    </dsp:sp>
    <dsp:sp modelId="{92C31E5D-8D0A-4140-A293-40A6FC1396D6}">
      <dsp:nvSpPr>
        <dsp:cNvPr id="0" name=""/>
        <dsp:cNvSpPr/>
      </dsp:nvSpPr>
      <dsp:spPr>
        <a:xfrm>
          <a:off x="3469873" y="262808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Expat</a:t>
          </a:r>
          <a:endParaRPr lang="zh-CN" altLang="en-US" sz="1500" kern="1200" dirty="0"/>
        </a:p>
      </dsp:txBody>
      <dsp:txXfrm>
        <a:off x="3469873" y="2628081"/>
        <a:ext cx="1232887" cy="616443"/>
      </dsp:txXfrm>
    </dsp:sp>
    <dsp:sp modelId="{4D30E6E0-7536-467E-89E0-436982A0840D}">
      <dsp:nvSpPr>
        <dsp:cNvPr id="0" name=""/>
        <dsp:cNvSpPr/>
      </dsp:nvSpPr>
      <dsp:spPr>
        <a:xfrm>
          <a:off x="3469873" y="350343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 err="1"/>
            <a:t>Zlib</a:t>
          </a:r>
          <a:endParaRPr lang="zh-CN" altLang="en-US" sz="1500" kern="1200" dirty="0"/>
        </a:p>
      </dsp:txBody>
      <dsp:txXfrm>
        <a:off x="3469873" y="3503431"/>
        <a:ext cx="1232887" cy="616443"/>
      </dsp:txXfrm>
    </dsp:sp>
    <dsp:sp modelId="{3B88031D-344F-450D-B188-4736D7DE952D}">
      <dsp:nvSpPr>
        <dsp:cNvPr id="0" name=""/>
        <dsp:cNvSpPr/>
      </dsp:nvSpPr>
      <dsp:spPr>
        <a:xfrm>
          <a:off x="4653445" y="877381"/>
          <a:ext cx="1232887" cy="616443"/>
        </a:xfrm>
        <a:prstGeom prst="rect">
          <a:avLst/>
        </a:prstGeom>
        <a:solidFill>
          <a:srgbClr val="89CB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latin typeface="+mn-lt"/>
              <a:ea typeface="+mn-ea"/>
              <a:cs typeface="+mn-ea"/>
              <a:sym typeface="+mn-lt"/>
            </a:rPr>
            <a:t>GDML</a:t>
          </a:r>
          <a:endParaRPr lang="zh-CN" sz="15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653445" y="877381"/>
        <a:ext cx="1232887" cy="616443"/>
      </dsp:txXfrm>
    </dsp:sp>
    <dsp:sp modelId="{F5BBF189-7A3C-4A90-ADEA-75ADD3D9198D}">
      <dsp:nvSpPr>
        <dsp:cNvPr id="0" name=""/>
        <dsp:cNvSpPr/>
      </dsp:nvSpPr>
      <dsp:spPr>
        <a:xfrm>
          <a:off x="4961667" y="175273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Xerces-C++ </a:t>
          </a:r>
          <a:endParaRPr lang="zh-CN" altLang="en-US" sz="1500" kern="1200" dirty="0"/>
        </a:p>
      </dsp:txBody>
      <dsp:txXfrm>
        <a:off x="4961667" y="1752731"/>
        <a:ext cx="1232887" cy="616443"/>
      </dsp:txXfrm>
    </dsp:sp>
    <dsp:sp modelId="{03E934C4-6643-4562-9BD6-AE759EE55C9D}">
      <dsp:nvSpPr>
        <dsp:cNvPr id="0" name=""/>
        <dsp:cNvSpPr/>
      </dsp:nvSpPr>
      <dsp:spPr>
        <a:xfrm>
          <a:off x="4961667" y="262808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500" kern="1200" dirty="0" err="1"/>
            <a:t>Libcurl</a:t>
          </a:r>
          <a:endParaRPr lang="zh-CN" altLang="en-US" sz="1500" kern="1200" dirty="0"/>
        </a:p>
      </dsp:txBody>
      <dsp:txXfrm>
        <a:off x="4961667" y="2628081"/>
        <a:ext cx="1232887" cy="616443"/>
      </dsp:txXfrm>
    </dsp:sp>
    <dsp:sp modelId="{177BF199-152F-4239-AEC8-F8B5F8132134}">
      <dsp:nvSpPr>
        <dsp:cNvPr id="0" name=""/>
        <dsp:cNvSpPr/>
      </dsp:nvSpPr>
      <dsp:spPr>
        <a:xfrm>
          <a:off x="6145239" y="877381"/>
          <a:ext cx="1232887" cy="61644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latin typeface="+mn-lt"/>
              <a:ea typeface="+mn-ea"/>
              <a:cs typeface="+mn-ea"/>
              <a:sym typeface="+mn-lt"/>
            </a:rPr>
            <a:t>Visual</a:t>
          </a:r>
          <a:endParaRPr lang="zh-CN" sz="15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6145239" y="877381"/>
        <a:ext cx="1232887" cy="616443"/>
      </dsp:txXfrm>
    </dsp:sp>
    <dsp:sp modelId="{513BBE74-0B52-4385-972F-993113C70266}">
      <dsp:nvSpPr>
        <dsp:cNvPr id="0" name=""/>
        <dsp:cNvSpPr/>
      </dsp:nvSpPr>
      <dsp:spPr>
        <a:xfrm>
          <a:off x="6453461" y="175273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OpenGL</a:t>
          </a:r>
          <a:endParaRPr lang="zh-CN" sz="15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6453461" y="1752731"/>
        <a:ext cx="1232887" cy="616443"/>
      </dsp:txXfrm>
    </dsp:sp>
    <dsp:sp modelId="{4F4A21D8-34F5-4716-89E4-88CF7AA8CF9E}">
      <dsp:nvSpPr>
        <dsp:cNvPr id="0" name=""/>
        <dsp:cNvSpPr/>
      </dsp:nvSpPr>
      <dsp:spPr>
        <a:xfrm>
          <a:off x="6453461" y="2628081"/>
          <a:ext cx="1232887" cy="616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Qt5</a:t>
          </a:r>
          <a:endParaRPr lang="zh-CN" altLang="en-US" sz="1500" kern="1200" dirty="0"/>
        </a:p>
      </dsp:txBody>
      <dsp:txXfrm>
        <a:off x="6453461" y="2628081"/>
        <a:ext cx="1232887" cy="616443"/>
      </dsp:txXfrm>
    </dsp:sp>
    <dsp:sp modelId="{8E7C6585-7F57-4CFB-8A9E-4D3372F8576D}">
      <dsp:nvSpPr>
        <dsp:cNvPr id="0" name=""/>
        <dsp:cNvSpPr/>
      </dsp:nvSpPr>
      <dsp:spPr>
        <a:xfrm>
          <a:off x="7637033" y="877381"/>
          <a:ext cx="1232887" cy="616443"/>
        </a:xfrm>
        <a:prstGeom prst="rect">
          <a:avLst/>
        </a:prstGeom>
        <a:solidFill>
          <a:srgbClr val="89CB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latin typeface="+mn-lt"/>
              <a:ea typeface="+mn-ea"/>
              <a:cs typeface="+mn-ea"/>
              <a:sym typeface="+mn-lt"/>
            </a:rPr>
            <a:t>……</a:t>
          </a:r>
          <a:endParaRPr lang="zh-CN" sz="15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7637033" y="877381"/>
        <a:ext cx="1232887" cy="616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C5F82-94A6-4166-9F69-6B5133B534E7}">
      <dsp:nvSpPr>
        <dsp:cNvPr id="0" name=""/>
        <dsp:cNvSpPr/>
      </dsp:nvSpPr>
      <dsp:spPr>
        <a:xfrm>
          <a:off x="0" y="986587"/>
          <a:ext cx="10444266" cy="1315450"/>
        </a:xfrm>
        <a:prstGeom prst="notchedRightArrow">
          <a:avLst/>
        </a:prstGeom>
        <a:solidFill>
          <a:srgbClr val="89CB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1BB5F-54F0-B24D-B9E2-7557FAC92110}">
      <dsp:nvSpPr>
        <dsp:cNvPr id="0" name=""/>
        <dsp:cNvSpPr/>
      </dsp:nvSpPr>
      <dsp:spPr>
        <a:xfrm>
          <a:off x="4130" y="0"/>
          <a:ext cx="1806072" cy="1315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rgbClr val="3E5A72"/>
              </a:solidFill>
              <a:latin typeface="微软雅黑" panose="020F0502020204030204"/>
              <a:ea typeface="微软雅黑"/>
              <a:cs typeface="微软雅黑"/>
              <a:sym typeface="+mn-lt"/>
            </a:rPr>
            <a:t>能只写一个文件吗？</a:t>
          </a:r>
          <a:endParaRPr lang="zh-CN" sz="1700" b="1" kern="1200" dirty="0">
            <a:solidFill>
              <a:srgbClr val="3E5A72"/>
            </a:solidFill>
            <a:latin typeface="微软雅黑" panose="020F0502020204030204"/>
            <a:ea typeface="微软雅黑"/>
            <a:cs typeface="微软雅黑"/>
            <a:sym typeface="+mn-lt"/>
          </a:endParaRPr>
        </a:p>
      </dsp:txBody>
      <dsp:txXfrm>
        <a:off x="4130" y="0"/>
        <a:ext cx="1806072" cy="1315450"/>
      </dsp:txXfrm>
    </dsp:sp>
    <dsp:sp modelId="{255121D7-BA06-A44A-928C-90CEC0861CF7}">
      <dsp:nvSpPr>
        <dsp:cNvPr id="0" name=""/>
        <dsp:cNvSpPr/>
      </dsp:nvSpPr>
      <dsp:spPr>
        <a:xfrm>
          <a:off x="742735" y="1479881"/>
          <a:ext cx="328862" cy="328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4887C-E886-494C-9C91-E420DC4E1D4A}">
      <dsp:nvSpPr>
        <dsp:cNvPr id="0" name=""/>
        <dsp:cNvSpPr/>
      </dsp:nvSpPr>
      <dsp:spPr>
        <a:xfrm>
          <a:off x="1900507" y="1973175"/>
          <a:ext cx="1806072" cy="1315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有哪些类需要定义？</a:t>
          </a:r>
          <a:endParaRPr lang="zh-CN" sz="1700" kern="1200" dirty="0">
            <a:solidFill>
              <a:srgbClr val="3E5A72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1900507" y="1973175"/>
        <a:ext cx="1806072" cy="1315450"/>
      </dsp:txXfrm>
    </dsp:sp>
    <dsp:sp modelId="{DCF55E5D-28D3-AE41-80EC-6AC2D1D981C6}">
      <dsp:nvSpPr>
        <dsp:cNvPr id="0" name=""/>
        <dsp:cNvSpPr/>
      </dsp:nvSpPr>
      <dsp:spPr>
        <a:xfrm>
          <a:off x="2639112" y="1479881"/>
          <a:ext cx="328862" cy="328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FA5D5-48C9-6942-ABE5-39D8F047CF2F}">
      <dsp:nvSpPr>
        <dsp:cNvPr id="0" name=""/>
        <dsp:cNvSpPr/>
      </dsp:nvSpPr>
      <dsp:spPr>
        <a:xfrm>
          <a:off x="3796883" y="0"/>
          <a:ext cx="1806072" cy="1315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需要</a:t>
          </a:r>
          <a:r>
            <a:rPr lang="en-US" altLang="zh-CN" sz="1700" b="1" kern="12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Action-Initialization</a:t>
          </a:r>
          <a:r>
            <a:rPr lang="zh-CN" altLang="en-US" sz="1700" b="1" kern="12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吗？</a:t>
          </a:r>
          <a:endParaRPr lang="zh-CN" sz="1700" kern="1200" dirty="0">
            <a:solidFill>
              <a:srgbClr val="3E5A72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3796883" y="0"/>
        <a:ext cx="1806072" cy="1315450"/>
      </dsp:txXfrm>
    </dsp:sp>
    <dsp:sp modelId="{56DFAFC2-1E43-1146-B76A-AAE8B6DEF594}">
      <dsp:nvSpPr>
        <dsp:cNvPr id="0" name=""/>
        <dsp:cNvSpPr/>
      </dsp:nvSpPr>
      <dsp:spPr>
        <a:xfrm>
          <a:off x="4535488" y="1479881"/>
          <a:ext cx="328862" cy="328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97E55-E1FD-7D42-A93F-EEF7099BE8BD}">
      <dsp:nvSpPr>
        <dsp:cNvPr id="0" name=""/>
        <dsp:cNvSpPr/>
      </dsp:nvSpPr>
      <dsp:spPr>
        <a:xfrm>
          <a:off x="5693259" y="1973175"/>
          <a:ext cx="1806072" cy="1315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>
              <a:solidFill>
                <a:srgbClr val="3E5A72"/>
              </a:solidFill>
              <a:latin typeface="微软雅黑" panose="020F0502020204030204"/>
              <a:ea typeface="微软雅黑"/>
              <a:cs typeface="微软雅黑"/>
              <a:sym typeface="+mn-lt"/>
            </a:rPr>
            <a:t>Detector</a:t>
          </a:r>
          <a:r>
            <a:rPr lang="zh-CN" altLang="en-US" sz="1700" b="1" kern="1200" dirty="0">
              <a:solidFill>
                <a:srgbClr val="3E5A72"/>
              </a:solidFill>
              <a:latin typeface="微软雅黑" panose="020F0502020204030204"/>
              <a:ea typeface="微软雅黑"/>
              <a:cs typeface="微软雅黑"/>
              <a:sym typeface="+mn-lt"/>
            </a:rPr>
            <a:t>和</a:t>
          </a:r>
          <a:r>
            <a:rPr lang="en-US" altLang="zh-CN" sz="1700" b="1" kern="1200" dirty="0">
              <a:solidFill>
                <a:srgbClr val="3E5A72"/>
              </a:solidFill>
              <a:latin typeface="微软雅黑" panose="020F0502020204030204"/>
              <a:ea typeface="微软雅黑"/>
              <a:cs typeface="微软雅黑"/>
              <a:sym typeface="+mn-lt"/>
            </a:rPr>
            <a:t>Primary</a:t>
          </a:r>
          <a:r>
            <a:rPr lang="zh-CN" altLang="en-US" sz="1700" b="1" kern="1200" dirty="0">
              <a:solidFill>
                <a:srgbClr val="3E5A72"/>
              </a:solidFill>
              <a:latin typeface="微软雅黑" panose="020F0502020204030204"/>
              <a:ea typeface="微软雅黑"/>
              <a:cs typeface="微软雅黑"/>
              <a:sym typeface="+mn-lt"/>
            </a:rPr>
            <a:t>为什么这么重要？</a:t>
          </a:r>
          <a:endParaRPr lang="zh-CN" sz="1700" b="1" kern="1200" dirty="0">
            <a:solidFill>
              <a:srgbClr val="3E5A72"/>
            </a:solidFill>
            <a:latin typeface="微软雅黑" panose="020F0502020204030204"/>
            <a:ea typeface="微软雅黑"/>
            <a:cs typeface="微软雅黑"/>
            <a:sym typeface="+mn-lt"/>
          </a:endParaRPr>
        </a:p>
      </dsp:txBody>
      <dsp:txXfrm>
        <a:off x="5693259" y="1973175"/>
        <a:ext cx="1806072" cy="1315450"/>
      </dsp:txXfrm>
    </dsp:sp>
    <dsp:sp modelId="{498FB366-5246-8B40-B633-BBE483FBE94A}">
      <dsp:nvSpPr>
        <dsp:cNvPr id="0" name=""/>
        <dsp:cNvSpPr/>
      </dsp:nvSpPr>
      <dsp:spPr>
        <a:xfrm>
          <a:off x="6431864" y="1479881"/>
          <a:ext cx="328862" cy="328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14D4D-3AE6-2E4C-AA75-E20E9FB1B6CE}">
      <dsp:nvSpPr>
        <dsp:cNvPr id="0" name=""/>
        <dsp:cNvSpPr/>
      </dsp:nvSpPr>
      <dsp:spPr>
        <a:xfrm>
          <a:off x="7589635" y="0"/>
          <a:ext cx="1806072" cy="1315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（</a:t>
          </a:r>
          <a:r>
            <a:rPr lang="en-US" altLang="zh-CN" sz="1700" b="1" kern="12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Run</a:t>
          </a:r>
          <a:r>
            <a:rPr lang="zh-CN" altLang="en-US" sz="1700" b="1" kern="12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、</a:t>
          </a:r>
          <a:r>
            <a:rPr lang="en-US" altLang="zh-CN" sz="1700" b="1" kern="12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Event</a:t>
          </a:r>
          <a:r>
            <a:rPr lang="zh-CN" altLang="en-US" sz="1700" b="1" kern="12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、</a:t>
          </a:r>
          <a:r>
            <a:rPr lang="en-US" altLang="zh-CN" sz="1700" b="1" kern="12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Step</a:t>
          </a:r>
          <a:r>
            <a:rPr lang="zh-CN" altLang="en-US" sz="1700" b="1" kern="12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）</a:t>
          </a:r>
          <a:r>
            <a:rPr lang="en-US" altLang="zh-CN" sz="1700" b="1" kern="12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Action</a:t>
          </a:r>
          <a:r>
            <a:rPr lang="zh-CN" altLang="en-US" sz="1700" b="1" kern="12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rPr>
            <a:t>必须写吗？</a:t>
          </a:r>
          <a:endParaRPr lang="zh-CN" sz="1700" kern="1200" dirty="0">
            <a:solidFill>
              <a:srgbClr val="3E5A72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7589635" y="0"/>
        <a:ext cx="1806072" cy="1315450"/>
      </dsp:txXfrm>
    </dsp:sp>
    <dsp:sp modelId="{3672BFE4-06F1-1A4D-8627-F5101B1CE8B7}">
      <dsp:nvSpPr>
        <dsp:cNvPr id="0" name=""/>
        <dsp:cNvSpPr/>
      </dsp:nvSpPr>
      <dsp:spPr>
        <a:xfrm>
          <a:off x="8328240" y="1479881"/>
          <a:ext cx="328862" cy="328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77B58-6820-5B48-A498-51B56259B5B1}">
      <dsp:nvSpPr>
        <dsp:cNvPr id="0" name=""/>
        <dsp:cNvSpPr/>
      </dsp:nvSpPr>
      <dsp:spPr>
        <a:xfrm>
          <a:off x="5095874" y="1356524"/>
          <a:ext cx="3247842" cy="550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11"/>
              </a:lnTo>
              <a:lnTo>
                <a:pt x="3247842" y="268711"/>
              </a:lnTo>
              <a:lnTo>
                <a:pt x="3247842" y="550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61A1B-C879-3E43-9BB7-D7B535F1C634}">
      <dsp:nvSpPr>
        <dsp:cNvPr id="0" name=""/>
        <dsp:cNvSpPr/>
      </dsp:nvSpPr>
      <dsp:spPr>
        <a:xfrm>
          <a:off x="5050154" y="1356524"/>
          <a:ext cx="91440" cy="550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19B27-571F-4445-A762-9492B99BDA50}">
      <dsp:nvSpPr>
        <dsp:cNvPr id="0" name=""/>
        <dsp:cNvSpPr/>
      </dsp:nvSpPr>
      <dsp:spPr>
        <a:xfrm>
          <a:off x="1848032" y="1356524"/>
          <a:ext cx="3247842" cy="550549"/>
        </a:xfrm>
        <a:custGeom>
          <a:avLst/>
          <a:gdLst/>
          <a:ahLst/>
          <a:cxnLst/>
          <a:rect l="0" t="0" r="0" b="0"/>
          <a:pathLst>
            <a:path>
              <a:moveTo>
                <a:pt x="3247842" y="0"/>
              </a:moveTo>
              <a:lnTo>
                <a:pt x="3247842" y="268711"/>
              </a:lnTo>
              <a:lnTo>
                <a:pt x="0" y="268711"/>
              </a:lnTo>
              <a:lnTo>
                <a:pt x="0" y="550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4F065-809F-49EA-9A66-B7C8FA10FE45}">
      <dsp:nvSpPr>
        <dsp:cNvPr id="0" name=""/>
        <dsp:cNvSpPr/>
      </dsp:nvSpPr>
      <dsp:spPr>
        <a:xfrm>
          <a:off x="3338858" y="14440"/>
          <a:ext cx="3514031" cy="13420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C++</a:t>
          </a:r>
          <a:r>
            <a:rPr lang="zh-CN" altLang="en-US" sz="2400" kern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构建系统</a:t>
          </a:r>
        </a:p>
      </dsp:txBody>
      <dsp:txXfrm>
        <a:off x="3338858" y="14440"/>
        <a:ext cx="3514031" cy="1342083"/>
      </dsp:txXfrm>
    </dsp:sp>
    <dsp:sp modelId="{ED85BB94-0FBC-9049-9974-081D0DDCBDF8}">
      <dsp:nvSpPr>
        <dsp:cNvPr id="0" name=""/>
        <dsp:cNvSpPr/>
      </dsp:nvSpPr>
      <dsp:spPr>
        <a:xfrm>
          <a:off x="505948" y="1907073"/>
          <a:ext cx="2684167" cy="134208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 err="1">
              <a:solidFill>
                <a:schemeClr val="tx1"/>
              </a:solidFill>
            </a:rPr>
            <a:t>CMake+Make</a:t>
          </a:r>
          <a:endParaRPr lang="zh-CN" altLang="en-US" sz="2400" kern="1200" dirty="0">
            <a:solidFill>
              <a:schemeClr val="tx1"/>
            </a:solidFill>
          </a:endParaRPr>
        </a:p>
      </dsp:txBody>
      <dsp:txXfrm>
        <a:off x="505948" y="1907073"/>
        <a:ext cx="2684167" cy="1342083"/>
      </dsp:txXfrm>
    </dsp:sp>
    <dsp:sp modelId="{165BB8D3-4D85-864B-9404-ED4108784955}">
      <dsp:nvSpPr>
        <dsp:cNvPr id="0" name=""/>
        <dsp:cNvSpPr/>
      </dsp:nvSpPr>
      <dsp:spPr>
        <a:xfrm>
          <a:off x="3753790" y="1907073"/>
          <a:ext cx="2684167" cy="134208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0" u="none" kern="1200" dirty="0" err="1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CMake+Ninja</a:t>
          </a:r>
          <a:endParaRPr lang="zh-CN" sz="2400" b="0" u="none" kern="1200" dirty="0">
            <a:solidFill>
              <a:schemeClr val="tx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3753790" y="1907073"/>
        <a:ext cx="2684167" cy="1342083"/>
      </dsp:txXfrm>
    </dsp:sp>
    <dsp:sp modelId="{CF93AEFB-986E-BB4A-A7F0-3CB38099190E}">
      <dsp:nvSpPr>
        <dsp:cNvPr id="0" name=""/>
        <dsp:cNvSpPr/>
      </dsp:nvSpPr>
      <dsp:spPr>
        <a:xfrm>
          <a:off x="7001633" y="1907073"/>
          <a:ext cx="2684167" cy="134208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0" kern="1200" dirty="0" err="1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Automake</a:t>
          </a:r>
          <a:r>
            <a:rPr lang="zh-CN" altLang="en-US" sz="2400" b="0" kern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等</a:t>
          </a:r>
        </a:p>
      </dsp:txBody>
      <dsp:txXfrm>
        <a:off x="7001633" y="1907073"/>
        <a:ext cx="2684167" cy="1342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FB4FC-2210-4B7B-B913-662A5680CE1A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28257-C19E-48AC-B3FB-CDB8C4C468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28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28257-C19E-48AC-B3FB-CDB8C4C468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09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28257-C19E-48AC-B3FB-CDB8C4C4686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57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28257-C19E-48AC-B3FB-CDB8C4C4686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94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B8EF-6D2C-40C7-9901-40035ACDE0ED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2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bg>
      <p:bgPr>
        <a:solidFill>
          <a:srgbClr val="FFD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562168"/>
            <a:ext cx="10191063" cy="582892"/>
          </a:xfrm>
        </p:spPr>
        <p:txBody>
          <a:bodyPr>
            <a:normAutofit/>
          </a:bodyPr>
          <a:lstStyle>
            <a:lvl1pPr marL="342900" indent="-342900">
              <a:buSzPct val="125000"/>
              <a:buFont typeface="Wingdings" panose="05000000000000000000" pitchFamily="2" charset="2"/>
              <a:buChar char="n"/>
              <a:defRPr sz="2000" b="0" spc="30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F51-399F-4884-B060-89AEF76FD0BB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001374" y="6365875"/>
            <a:ext cx="3905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C605E0C-6E02-4853-A8DB-054350A0BA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ext Box 7"/>
          <p:cNvSpPr txBox="1">
            <a:spLocks noChangeArrowheads="1"/>
          </p:cNvSpPr>
          <p:nvPr userDrawn="1"/>
        </p:nvSpPr>
        <p:spPr bwMode="auto">
          <a:xfrm>
            <a:off x="8712200" y="6287540"/>
            <a:ext cx="256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r">
              <a:buFontTx/>
              <a:buNone/>
            </a:pPr>
            <a:r>
              <a:rPr lang="en-US" altLang="zh-CN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  <p:sp>
        <p:nvSpPr>
          <p:cNvPr id="10" name="文本占位符 30"/>
          <p:cNvSpPr>
            <a:spLocks noGrp="1"/>
          </p:cNvSpPr>
          <p:nvPr>
            <p:ph type="body" sz="quarter" idx="13"/>
          </p:nvPr>
        </p:nvSpPr>
        <p:spPr>
          <a:xfrm>
            <a:off x="936626" y="1255934"/>
            <a:ext cx="8096250" cy="5062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936625" y="1908385"/>
            <a:ext cx="10191749" cy="371681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8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936625" y="562168"/>
            <a:ext cx="10191063" cy="582892"/>
          </a:xfrm>
        </p:spPr>
        <p:txBody>
          <a:bodyPr>
            <a:normAutofit/>
          </a:bodyPr>
          <a:lstStyle>
            <a:lvl1pPr marL="342900" indent="-342900">
              <a:buSzPct val="125000"/>
              <a:buFont typeface="Wingdings" panose="05000000000000000000" pitchFamily="2" charset="2"/>
              <a:buChar char="n"/>
              <a:defRPr sz="2000" b="0" spc="30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936625" y="2169641"/>
            <a:ext cx="10191749" cy="371681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21" name="矩形 20"/>
          <p:cNvSpPr/>
          <p:nvPr userDrawn="1"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 Box 7"/>
          <p:cNvSpPr txBox="1">
            <a:spLocks noChangeArrowheads="1"/>
          </p:cNvSpPr>
          <p:nvPr userDrawn="1"/>
        </p:nvSpPr>
        <p:spPr bwMode="auto">
          <a:xfrm>
            <a:off x="8712200" y="6287540"/>
            <a:ext cx="256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r">
              <a:buFontTx/>
              <a:buNone/>
            </a:pPr>
            <a:r>
              <a:rPr lang="en-US" altLang="zh-CN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  <p:sp>
        <p:nvSpPr>
          <p:cNvPr id="23" name="文本占位符 30"/>
          <p:cNvSpPr>
            <a:spLocks noGrp="1"/>
          </p:cNvSpPr>
          <p:nvPr>
            <p:ph type="body" sz="quarter" idx="13"/>
          </p:nvPr>
        </p:nvSpPr>
        <p:spPr>
          <a:xfrm>
            <a:off x="936626" y="1255934"/>
            <a:ext cx="8096250" cy="5062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653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089F-A2AE-418C-8E40-4977500FDA81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9CBF-2667-4811-91F8-94A55E88F680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8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CAD1-73DD-4BC3-B8B2-6EA4DB781BF2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F174-5534-496E-978E-33B61D3B6DED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E38D-B7CF-41BB-8670-7A3F78B8F06D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6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94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39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4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02DD-4216-4DAD-A334-DC074D06BFEE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9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3FDB-6763-46F3-A366-F0D6870B55DD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7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A963-A26E-4DDA-85DF-F51D188177A0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70B6-BCD8-4DF2-96A6-BE9E2AC1DA40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87357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6338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562168"/>
            <a:ext cx="10191063" cy="582892"/>
          </a:xfrm>
        </p:spPr>
        <p:txBody>
          <a:bodyPr>
            <a:normAutofit/>
          </a:bodyPr>
          <a:lstStyle>
            <a:lvl1pPr marL="342900" indent="-342900">
              <a:buSzPct val="125000"/>
              <a:buFont typeface="Wingdings" panose="05000000000000000000" pitchFamily="2" charset="2"/>
              <a:buChar char="n"/>
              <a:defRPr sz="2000" b="0" spc="30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F51-399F-4884-B060-89AEF76FD0BB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001374" y="6365875"/>
            <a:ext cx="3905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C605E0C-6E02-4853-A8DB-054350A0BA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5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936625" y="1524001"/>
            <a:ext cx="10191749" cy="436245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17" name="Text Box 7"/>
          <p:cNvSpPr txBox="1">
            <a:spLocks noChangeArrowheads="1"/>
          </p:cNvSpPr>
          <p:nvPr userDrawn="1"/>
        </p:nvSpPr>
        <p:spPr bwMode="auto">
          <a:xfrm>
            <a:off x="8712200" y="6287540"/>
            <a:ext cx="256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r">
              <a:buFontTx/>
              <a:buNone/>
            </a:pPr>
            <a:r>
              <a:rPr lang="en-US" altLang="zh-CN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</p:spTree>
    <p:extLst>
      <p:ext uri="{BB962C8B-B14F-4D97-AF65-F5344CB8AC3E}">
        <p14:creationId xmlns:p14="http://schemas.microsoft.com/office/powerpoint/2010/main" val="39756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562168"/>
            <a:ext cx="10191063" cy="582892"/>
          </a:xfrm>
        </p:spPr>
        <p:txBody>
          <a:bodyPr>
            <a:normAutofit/>
          </a:bodyPr>
          <a:lstStyle>
            <a:lvl1pPr marL="342900" indent="-342900">
              <a:buSzPct val="125000"/>
              <a:buFont typeface="Wingdings" panose="05000000000000000000" pitchFamily="2" charset="2"/>
              <a:buChar char="n"/>
              <a:defRPr sz="2000" b="0" spc="30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F51-399F-4884-B060-89AEF76FD0BB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001374" y="6365875"/>
            <a:ext cx="3905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C605E0C-6E02-4853-A8DB-054350A0BA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ext Box 7"/>
          <p:cNvSpPr txBox="1">
            <a:spLocks noChangeArrowheads="1"/>
          </p:cNvSpPr>
          <p:nvPr userDrawn="1"/>
        </p:nvSpPr>
        <p:spPr bwMode="auto">
          <a:xfrm>
            <a:off x="8712200" y="6287540"/>
            <a:ext cx="256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r">
              <a:buFontTx/>
              <a:buNone/>
            </a:pPr>
            <a:r>
              <a:rPr lang="en-US" altLang="zh-CN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936625" y="2169641"/>
            <a:ext cx="10191749" cy="371681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12" name="文本占位符 30"/>
          <p:cNvSpPr>
            <a:spLocks noGrp="1"/>
          </p:cNvSpPr>
          <p:nvPr>
            <p:ph type="body" sz="quarter" idx="13"/>
          </p:nvPr>
        </p:nvSpPr>
        <p:spPr>
          <a:xfrm>
            <a:off x="936626" y="1255934"/>
            <a:ext cx="8096250" cy="5062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28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562168"/>
            <a:ext cx="10191063" cy="582892"/>
          </a:xfrm>
        </p:spPr>
        <p:txBody>
          <a:bodyPr>
            <a:normAutofit/>
          </a:bodyPr>
          <a:lstStyle>
            <a:lvl1pPr marL="342900" indent="-342900">
              <a:buSzPct val="125000"/>
              <a:buFont typeface="Wingdings" panose="05000000000000000000" pitchFamily="2" charset="2"/>
              <a:buChar char="n"/>
              <a:defRPr sz="2000" b="0" spc="30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5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936625" y="1524001"/>
            <a:ext cx="10191749" cy="436245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17" name="Text Box 7"/>
          <p:cNvSpPr txBox="1">
            <a:spLocks noChangeArrowheads="1"/>
          </p:cNvSpPr>
          <p:nvPr userDrawn="1"/>
        </p:nvSpPr>
        <p:spPr bwMode="auto">
          <a:xfrm>
            <a:off x="8712200" y="6287540"/>
            <a:ext cx="256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r">
              <a:buFontTx/>
              <a:buNone/>
            </a:pPr>
            <a:r>
              <a:rPr lang="en-US" altLang="zh-CN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</p:spTree>
    <p:extLst>
      <p:ext uri="{BB962C8B-B14F-4D97-AF65-F5344CB8AC3E}">
        <p14:creationId xmlns:p14="http://schemas.microsoft.com/office/powerpoint/2010/main" val="14939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bg>
      <p:bgPr>
        <a:solidFill>
          <a:srgbClr val="FFD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562168"/>
            <a:ext cx="10191063" cy="582892"/>
          </a:xfrm>
        </p:spPr>
        <p:txBody>
          <a:bodyPr>
            <a:normAutofit/>
          </a:bodyPr>
          <a:lstStyle>
            <a:lvl1pPr marL="342900" indent="-342900">
              <a:buSzPct val="125000"/>
              <a:buFont typeface="Wingdings" panose="05000000000000000000" pitchFamily="2" charset="2"/>
              <a:buChar char="n"/>
              <a:defRPr sz="2000" b="0" spc="30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F51-399F-4884-B060-89AEF76FD0BB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001374" y="6365875"/>
            <a:ext cx="3905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C605E0C-6E02-4853-A8DB-054350A0BA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5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936625" y="1524001"/>
            <a:ext cx="10191749" cy="436245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17" name="Text Box 7"/>
          <p:cNvSpPr txBox="1">
            <a:spLocks noChangeArrowheads="1"/>
          </p:cNvSpPr>
          <p:nvPr userDrawn="1"/>
        </p:nvSpPr>
        <p:spPr bwMode="auto">
          <a:xfrm>
            <a:off x="8712200" y="6287540"/>
            <a:ext cx="256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r">
              <a:buFontTx/>
              <a:buNone/>
            </a:pPr>
            <a:r>
              <a:rPr lang="en-US" altLang="zh-CN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</p:spTree>
    <p:extLst>
      <p:ext uri="{BB962C8B-B14F-4D97-AF65-F5344CB8AC3E}">
        <p14:creationId xmlns:p14="http://schemas.microsoft.com/office/powerpoint/2010/main" val="25113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407C-AAC0-45A3-AAAF-6E4A8AC9F709}" type="datetime1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3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4" r:id="rId7"/>
    <p:sldLayoutId id="2147483663" r:id="rId8"/>
    <p:sldLayoutId id="2147483662" r:id="rId9"/>
    <p:sldLayoutId id="2147483665" r:id="rId10"/>
    <p:sldLayoutId id="2147483661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71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6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副标题 35"/>
          <p:cNvSpPr txBox="1">
            <a:spLocks/>
          </p:cNvSpPr>
          <p:nvPr/>
        </p:nvSpPr>
        <p:spPr>
          <a:xfrm>
            <a:off x="394974" y="283706"/>
            <a:ext cx="157162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b="1" spc="300" dirty="0">
                <a:solidFill>
                  <a:schemeClr val="bg1"/>
                </a:solidFill>
                <a:cs typeface="+mn-ea"/>
                <a:sym typeface="+mn-lt"/>
              </a:rPr>
              <a:t>CSNS</a:t>
            </a:r>
            <a:endParaRPr lang="zh-CN" altLang="en-US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标题 34"/>
          <p:cNvSpPr>
            <a:spLocks noGrp="1"/>
          </p:cNvSpPr>
          <p:nvPr>
            <p:ph type="ctrTitle"/>
          </p:nvPr>
        </p:nvSpPr>
        <p:spPr>
          <a:xfrm>
            <a:off x="4186375" y="2066573"/>
            <a:ext cx="7169074" cy="1748213"/>
          </a:xfrm>
        </p:spPr>
        <p:txBody>
          <a:bodyPr>
            <a:noAutofit/>
          </a:bodyPr>
          <a:lstStyle/>
          <a:p>
            <a:pPr algn="dist"/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系列教程</a:t>
            </a:r>
          </a:p>
        </p:txBody>
      </p:sp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rgbClr val="89CBD3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2" name="Freeform 151"/>
          <p:cNvSpPr>
            <a:spLocks/>
          </p:cNvSpPr>
          <p:nvPr/>
        </p:nvSpPr>
        <p:spPr bwMode="auto">
          <a:xfrm>
            <a:off x="2609463" y="5193833"/>
            <a:ext cx="2459250" cy="1443031"/>
          </a:xfrm>
          <a:custGeom>
            <a:avLst/>
            <a:gdLst>
              <a:gd name="T0" fmla="*/ 115 w 946"/>
              <a:gd name="T1" fmla="*/ 555 h 555"/>
              <a:gd name="T2" fmla="*/ 63 w 946"/>
              <a:gd name="T3" fmla="*/ 542 h 555"/>
              <a:gd name="T4" fmla="*/ 0 w 946"/>
              <a:gd name="T5" fmla="*/ 439 h 555"/>
              <a:gd name="T6" fmla="*/ 0 w 946"/>
              <a:gd name="T7" fmla="*/ 0 h 555"/>
              <a:gd name="T8" fmla="*/ 40 w 946"/>
              <a:gd name="T9" fmla="*/ 0 h 555"/>
              <a:gd name="T10" fmla="*/ 40 w 946"/>
              <a:gd name="T11" fmla="*/ 439 h 555"/>
              <a:gd name="T12" fmla="*/ 81 w 946"/>
              <a:gd name="T13" fmla="*/ 507 h 555"/>
              <a:gd name="T14" fmla="*/ 159 w 946"/>
              <a:gd name="T15" fmla="*/ 500 h 555"/>
              <a:gd name="T16" fmla="*/ 696 w 946"/>
              <a:gd name="T17" fmla="*/ 108 h 555"/>
              <a:gd name="T18" fmla="*/ 859 w 946"/>
              <a:gd name="T19" fmla="*/ 95 h 555"/>
              <a:gd name="T20" fmla="*/ 946 w 946"/>
              <a:gd name="T21" fmla="*/ 236 h 555"/>
              <a:gd name="T22" fmla="*/ 946 w 946"/>
              <a:gd name="T23" fmla="*/ 359 h 555"/>
              <a:gd name="T24" fmla="*/ 906 w 946"/>
              <a:gd name="T25" fmla="*/ 359 h 555"/>
              <a:gd name="T26" fmla="*/ 906 w 946"/>
              <a:gd name="T27" fmla="*/ 236 h 555"/>
              <a:gd name="T28" fmla="*/ 841 w 946"/>
              <a:gd name="T29" fmla="*/ 130 h 555"/>
              <a:gd name="T30" fmla="*/ 720 w 946"/>
              <a:gd name="T31" fmla="*/ 140 h 555"/>
              <a:gd name="T32" fmla="*/ 183 w 946"/>
              <a:gd name="T33" fmla="*/ 533 h 555"/>
              <a:gd name="T34" fmla="*/ 115 w 946"/>
              <a:gd name="T35" fmla="*/ 555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6" h="555">
                <a:moveTo>
                  <a:pt x="115" y="555"/>
                </a:moveTo>
                <a:cubicBezTo>
                  <a:pt x="97" y="555"/>
                  <a:pt x="80" y="551"/>
                  <a:pt x="63" y="542"/>
                </a:cubicBezTo>
                <a:cubicBezTo>
                  <a:pt x="24" y="523"/>
                  <a:pt x="0" y="483"/>
                  <a:pt x="0" y="439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439"/>
                  <a:pt x="40" y="439"/>
                  <a:pt x="40" y="439"/>
                </a:cubicBezTo>
                <a:cubicBezTo>
                  <a:pt x="40" y="468"/>
                  <a:pt x="55" y="494"/>
                  <a:pt x="81" y="507"/>
                </a:cubicBezTo>
                <a:cubicBezTo>
                  <a:pt x="107" y="520"/>
                  <a:pt x="136" y="517"/>
                  <a:pt x="159" y="500"/>
                </a:cubicBezTo>
                <a:cubicBezTo>
                  <a:pt x="696" y="108"/>
                  <a:pt x="696" y="108"/>
                  <a:pt x="696" y="108"/>
                </a:cubicBezTo>
                <a:cubicBezTo>
                  <a:pt x="745" y="72"/>
                  <a:pt x="806" y="68"/>
                  <a:pt x="859" y="95"/>
                </a:cubicBezTo>
                <a:cubicBezTo>
                  <a:pt x="913" y="122"/>
                  <a:pt x="946" y="176"/>
                  <a:pt x="946" y="236"/>
                </a:cubicBezTo>
                <a:cubicBezTo>
                  <a:pt x="946" y="359"/>
                  <a:pt x="946" y="359"/>
                  <a:pt x="946" y="359"/>
                </a:cubicBezTo>
                <a:cubicBezTo>
                  <a:pt x="906" y="359"/>
                  <a:pt x="906" y="359"/>
                  <a:pt x="906" y="359"/>
                </a:cubicBezTo>
                <a:cubicBezTo>
                  <a:pt x="906" y="236"/>
                  <a:pt x="906" y="236"/>
                  <a:pt x="906" y="236"/>
                </a:cubicBezTo>
                <a:cubicBezTo>
                  <a:pt x="906" y="191"/>
                  <a:pt x="882" y="151"/>
                  <a:pt x="841" y="130"/>
                </a:cubicBezTo>
                <a:cubicBezTo>
                  <a:pt x="801" y="110"/>
                  <a:pt x="756" y="114"/>
                  <a:pt x="720" y="140"/>
                </a:cubicBezTo>
                <a:cubicBezTo>
                  <a:pt x="183" y="533"/>
                  <a:pt x="183" y="533"/>
                  <a:pt x="183" y="533"/>
                </a:cubicBezTo>
                <a:cubicBezTo>
                  <a:pt x="162" y="547"/>
                  <a:pt x="139" y="555"/>
                  <a:pt x="115" y="555"/>
                </a:cubicBezTo>
                <a:close/>
              </a:path>
            </a:pathLst>
          </a:custGeom>
          <a:solidFill>
            <a:srgbClr val="4767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3" name="Freeform 152"/>
          <p:cNvSpPr>
            <a:spLocks/>
          </p:cNvSpPr>
          <p:nvPr/>
        </p:nvSpPr>
        <p:spPr bwMode="auto">
          <a:xfrm>
            <a:off x="2479699" y="3583517"/>
            <a:ext cx="300175" cy="298613"/>
          </a:xfrm>
          <a:custGeom>
            <a:avLst/>
            <a:gdLst>
              <a:gd name="T0" fmla="*/ 21 w 116"/>
              <a:gd name="T1" fmla="*/ 101 h 115"/>
              <a:gd name="T2" fmla="*/ 54 w 116"/>
              <a:gd name="T3" fmla="*/ 114 h 115"/>
              <a:gd name="T4" fmla="*/ 95 w 116"/>
              <a:gd name="T5" fmla="*/ 100 h 115"/>
              <a:gd name="T6" fmla="*/ 115 w 116"/>
              <a:gd name="T7" fmla="*/ 62 h 115"/>
              <a:gd name="T8" fmla="*/ 95 w 116"/>
              <a:gd name="T9" fmla="*/ 14 h 115"/>
              <a:gd name="T10" fmla="*/ 62 w 116"/>
              <a:gd name="T11" fmla="*/ 1 h 115"/>
              <a:gd name="T12" fmla="*/ 21 w 116"/>
              <a:gd name="T13" fmla="*/ 15 h 115"/>
              <a:gd name="T14" fmla="*/ 1 w 116"/>
              <a:gd name="T15" fmla="*/ 54 h 115"/>
              <a:gd name="T16" fmla="*/ 21 w 116"/>
              <a:gd name="T17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5">
                <a:moveTo>
                  <a:pt x="21" y="101"/>
                </a:moveTo>
                <a:cubicBezTo>
                  <a:pt x="30" y="109"/>
                  <a:pt x="42" y="113"/>
                  <a:pt x="54" y="114"/>
                </a:cubicBezTo>
                <a:cubicBezTo>
                  <a:pt x="69" y="115"/>
                  <a:pt x="84" y="110"/>
                  <a:pt x="95" y="100"/>
                </a:cubicBezTo>
                <a:cubicBezTo>
                  <a:pt x="107" y="91"/>
                  <a:pt x="114" y="77"/>
                  <a:pt x="115" y="62"/>
                </a:cubicBezTo>
                <a:cubicBezTo>
                  <a:pt x="116" y="43"/>
                  <a:pt x="109" y="26"/>
                  <a:pt x="95" y="14"/>
                </a:cubicBezTo>
                <a:cubicBezTo>
                  <a:pt x="86" y="6"/>
                  <a:pt x="74" y="2"/>
                  <a:pt x="62" y="1"/>
                </a:cubicBezTo>
                <a:cubicBezTo>
                  <a:pt x="47" y="0"/>
                  <a:pt x="32" y="5"/>
                  <a:pt x="21" y="15"/>
                </a:cubicBezTo>
                <a:cubicBezTo>
                  <a:pt x="9" y="25"/>
                  <a:pt x="2" y="39"/>
                  <a:pt x="1" y="54"/>
                </a:cubicBezTo>
                <a:cubicBezTo>
                  <a:pt x="0" y="72"/>
                  <a:pt x="7" y="89"/>
                  <a:pt x="21" y="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4" name="Freeform 153"/>
          <p:cNvSpPr>
            <a:spLocks noEditPoints="1"/>
          </p:cNvSpPr>
          <p:nvPr/>
        </p:nvSpPr>
        <p:spPr bwMode="auto">
          <a:xfrm>
            <a:off x="2154509" y="2496945"/>
            <a:ext cx="777017" cy="777017"/>
          </a:xfrm>
          <a:custGeom>
            <a:avLst/>
            <a:gdLst>
              <a:gd name="T0" fmla="*/ 159 w 299"/>
              <a:gd name="T1" fmla="*/ 6 h 299"/>
              <a:gd name="T2" fmla="*/ 5 w 299"/>
              <a:gd name="T3" fmla="*/ 140 h 299"/>
              <a:gd name="T4" fmla="*/ 139 w 299"/>
              <a:gd name="T5" fmla="*/ 294 h 299"/>
              <a:gd name="T6" fmla="*/ 293 w 299"/>
              <a:gd name="T7" fmla="*/ 160 h 299"/>
              <a:gd name="T8" fmla="*/ 159 w 299"/>
              <a:gd name="T9" fmla="*/ 6 h 299"/>
              <a:gd name="T10" fmla="*/ 275 w 299"/>
              <a:gd name="T11" fmla="*/ 159 h 299"/>
              <a:gd name="T12" fmla="*/ 141 w 299"/>
              <a:gd name="T13" fmla="*/ 276 h 299"/>
              <a:gd name="T14" fmla="*/ 24 w 299"/>
              <a:gd name="T15" fmla="*/ 141 h 299"/>
              <a:gd name="T16" fmla="*/ 158 w 299"/>
              <a:gd name="T17" fmla="*/ 24 h 299"/>
              <a:gd name="T18" fmla="*/ 275 w 299"/>
              <a:gd name="T19" fmla="*/ 15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9" h="299">
                <a:moveTo>
                  <a:pt x="159" y="6"/>
                </a:moveTo>
                <a:cubicBezTo>
                  <a:pt x="80" y="0"/>
                  <a:pt x="11" y="60"/>
                  <a:pt x="5" y="140"/>
                </a:cubicBezTo>
                <a:cubicBezTo>
                  <a:pt x="0" y="219"/>
                  <a:pt x="60" y="288"/>
                  <a:pt x="139" y="294"/>
                </a:cubicBezTo>
                <a:cubicBezTo>
                  <a:pt x="219" y="299"/>
                  <a:pt x="288" y="239"/>
                  <a:pt x="293" y="160"/>
                </a:cubicBezTo>
                <a:cubicBezTo>
                  <a:pt x="299" y="80"/>
                  <a:pt x="239" y="11"/>
                  <a:pt x="159" y="6"/>
                </a:cubicBezTo>
                <a:close/>
                <a:moveTo>
                  <a:pt x="275" y="159"/>
                </a:moveTo>
                <a:cubicBezTo>
                  <a:pt x="270" y="228"/>
                  <a:pt x="210" y="281"/>
                  <a:pt x="141" y="276"/>
                </a:cubicBezTo>
                <a:cubicBezTo>
                  <a:pt x="71" y="271"/>
                  <a:pt x="19" y="211"/>
                  <a:pt x="24" y="141"/>
                </a:cubicBezTo>
                <a:cubicBezTo>
                  <a:pt x="28" y="72"/>
                  <a:pt x="89" y="19"/>
                  <a:pt x="158" y="24"/>
                </a:cubicBezTo>
                <a:cubicBezTo>
                  <a:pt x="228" y="29"/>
                  <a:pt x="280" y="89"/>
                  <a:pt x="27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5" name="Freeform 154"/>
          <p:cNvSpPr>
            <a:spLocks noEditPoints="1"/>
          </p:cNvSpPr>
          <p:nvPr/>
        </p:nvSpPr>
        <p:spPr bwMode="auto">
          <a:xfrm>
            <a:off x="3194179" y="2854966"/>
            <a:ext cx="340824" cy="343951"/>
          </a:xfrm>
          <a:custGeom>
            <a:avLst/>
            <a:gdLst>
              <a:gd name="T0" fmla="*/ 61 w 131"/>
              <a:gd name="T1" fmla="*/ 129 h 132"/>
              <a:gd name="T2" fmla="*/ 129 w 131"/>
              <a:gd name="T3" fmla="*/ 70 h 132"/>
              <a:gd name="T4" fmla="*/ 70 w 131"/>
              <a:gd name="T5" fmla="*/ 3 h 132"/>
              <a:gd name="T6" fmla="*/ 2 w 131"/>
              <a:gd name="T7" fmla="*/ 62 h 132"/>
              <a:gd name="T8" fmla="*/ 61 w 131"/>
              <a:gd name="T9" fmla="*/ 129 h 132"/>
              <a:gd name="T10" fmla="*/ 10 w 131"/>
              <a:gd name="T11" fmla="*/ 62 h 132"/>
              <a:gd name="T12" fmla="*/ 70 w 131"/>
              <a:gd name="T13" fmla="*/ 11 h 132"/>
              <a:gd name="T14" fmla="*/ 121 w 131"/>
              <a:gd name="T15" fmla="*/ 70 h 132"/>
              <a:gd name="T16" fmla="*/ 62 w 131"/>
              <a:gd name="T17" fmla="*/ 121 h 132"/>
              <a:gd name="T18" fmla="*/ 10 w 131"/>
              <a:gd name="T19" fmla="*/ 6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32">
                <a:moveTo>
                  <a:pt x="61" y="129"/>
                </a:moveTo>
                <a:cubicBezTo>
                  <a:pt x="96" y="132"/>
                  <a:pt x="127" y="105"/>
                  <a:pt x="129" y="70"/>
                </a:cubicBezTo>
                <a:cubicBezTo>
                  <a:pt x="131" y="35"/>
                  <a:pt x="105" y="5"/>
                  <a:pt x="70" y="3"/>
                </a:cubicBezTo>
                <a:cubicBezTo>
                  <a:pt x="35" y="0"/>
                  <a:pt x="5" y="27"/>
                  <a:pt x="2" y="62"/>
                </a:cubicBezTo>
                <a:cubicBezTo>
                  <a:pt x="0" y="97"/>
                  <a:pt x="26" y="127"/>
                  <a:pt x="61" y="129"/>
                </a:cubicBezTo>
                <a:close/>
                <a:moveTo>
                  <a:pt x="10" y="62"/>
                </a:moveTo>
                <a:cubicBezTo>
                  <a:pt x="13" y="32"/>
                  <a:pt x="39" y="9"/>
                  <a:pt x="70" y="11"/>
                </a:cubicBezTo>
                <a:cubicBezTo>
                  <a:pt x="100" y="13"/>
                  <a:pt x="123" y="39"/>
                  <a:pt x="121" y="70"/>
                </a:cubicBezTo>
                <a:cubicBezTo>
                  <a:pt x="119" y="100"/>
                  <a:pt x="92" y="123"/>
                  <a:pt x="62" y="121"/>
                </a:cubicBezTo>
                <a:cubicBezTo>
                  <a:pt x="31" y="119"/>
                  <a:pt x="8" y="93"/>
                  <a:pt x="10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6" name="Freeform 155"/>
          <p:cNvSpPr>
            <a:spLocks noEditPoints="1"/>
          </p:cNvSpPr>
          <p:nvPr/>
        </p:nvSpPr>
        <p:spPr bwMode="auto">
          <a:xfrm>
            <a:off x="2424980" y="3528798"/>
            <a:ext cx="409614" cy="411178"/>
          </a:xfrm>
          <a:custGeom>
            <a:avLst/>
            <a:gdLst>
              <a:gd name="T0" fmla="*/ 74 w 158"/>
              <a:gd name="T1" fmla="*/ 155 h 158"/>
              <a:gd name="T2" fmla="*/ 155 w 158"/>
              <a:gd name="T3" fmla="*/ 84 h 158"/>
              <a:gd name="T4" fmla="*/ 84 w 158"/>
              <a:gd name="T5" fmla="*/ 3 h 158"/>
              <a:gd name="T6" fmla="*/ 3 w 158"/>
              <a:gd name="T7" fmla="*/ 73 h 158"/>
              <a:gd name="T8" fmla="*/ 74 w 158"/>
              <a:gd name="T9" fmla="*/ 155 h 158"/>
              <a:gd name="T10" fmla="*/ 13 w 158"/>
              <a:gd name="T11" fmla="*/ 74 h 158"/>
              <a:gd name="T12" fmla="*/ 84 w 158"/>
              <a:gd name="T13" fmla="*/ 12 h 158"/>
              <a:gd name="T14" fmla="*/ 122 w 158"/>
              <a:gd name="T15" fmla="*/ 28 h 158"/>
              <a:gd name="T16" fmla="*/ 146 w 158"/>
              <a:gd name="T17" fmla="*/ 83 h 158"/>
              <a:gd name="T18" fmla="*/ 75 w 158"/>
              <a:gd name="T19" fmla="*/ 145 h 158"/>
              <a:gd name="T20" fmla="*/ 36 w 158"/>
              <a:gd name="T21" fmla="*/ 129 h 158"/>
              <a:gd name="T22" fmla="*/ 13 w 158"/>
              <a:gd name="T23" fmla="*/ 7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8" h="158">
                <a:moveTo>
                  <a:pt x="74" y="155"/>
                </a:moveTo>
                <a:cubicBezTo>
                  <a:pt x="116" y="158"/>
                  <a:pt x="152" y="126"/>
                  <a:pt x="155" y="84"/>
                </a:cubicBezTo>
                <a:cubicBezTo>
                  <a:pt x="158" y="42"/>
                  <a:pt x="126" y="5"/>
                  <a:pt x="84" y="3"/>
                </a:cubicBezTo>
                <a:cubicBezTo>
                  <a:pt x="42" y="0"/>
                  <a:pt x="6" y="31"/>
                  <a:pt x="3" y="73"/>
                </a:cubicBezTo>
                <a:cubicBezTo>
                  <a:pt x="0" y="115"/>
                  <a:pt x="32" y="152"/>
                  <a:pt x="74" y="155"/>
                </a:cubicBezTo>
                <a:close/>
                <a:moveTo>
                  <a:pt x="13" y="74"/>
                </a:moveTo>
                <a:cubicBezTo>
                  <a:pt x="15" y="37"/>
                  <a:pt x="47" y="10"/>
                  <a:pt x="84" y="12"/>
                </a:cubicBezTo>
                <a:cubicBezTo>
                  <a:pt x="99" y="13"/>
                  <a:pt x="112" y="19"/>
                  <a:pt x="122" y="28"/>
                </a:cubicBezTo>
                <a:cubicBezTo>
                  <a:pt x="138" y="41"/>
                  <a:pt x="147" y="61"/>
                  <a:pt x="146" y="83"/>
                </a:cubicBezTo>
                <a:cubicBezTo>
                  <a:pt x="143" y="120"/>
                  <a:pt x="111" y="148"/>
                  <a:pt x="75" y="145"/>
                </a:cubicBezTo>
                <a:cubicBezTo>
                  <a:pt x="60" y="144"/>
                  <a:pt x="46" y="138"/>
                  <a:pt x="36" y="129"/>
                </a:cubicBezTo>
                <a:cubicBezTo>
                  <a:pt x="20" y="116"/>
                  <a:pt x="11" y="96"/>
                  <a:pt x="13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7" name="Freeform 156"/>
          <p:cNvSpPr>
            <a:spLocks noEditPoints="1"/>
          </p:cNvSpPr>
          <p:nvPr/>
        </p:nvSpPr>
        <p:spPr bwMode="auto">
          <a:xfrm>
            <a:off x="1551031" y="1771521"/>
            <a:ext cx="2298218" cy="3478596"/>
          </a:xfrm>
          <a:custGeom>
            <a:avLst/>
            <a:gdLst>
              <a:gd name="T0" fmla="*/ 0 w 884"/>
              <a:gd name="T1" fmla="*/ 442 h 1338"/>
              <a:gd name="T2" fmla="*/ 256 w 884"/>
              <a:gd name="T3" fmla="*/ 1189 h 1338"/>
              <a:gd name="T4" fmla="*/ 654 w 884"/>
              <a:gd name="T5" fmla="*/ 1019 h 1338"/>
              <a:gd name="T6" fmla="*/ 623 w 884"/>
              <a:gd name="T7" fmla="*/ 465 h 1338"/>
              <a:gd name="T8" fmla="*/ 641 w 884"/>
              <a:gd name="T9" fmla="*/ 431 h 1338"/>
              <a:gd name="T10" fmla="*/ 673 w 884"/>
              <a:gd name="T11" fmla="*/ 411 h 1338"/>
              <a:gd name="T12" fmla="*/ 708 w 884"/>
              <a:gd name="T13" fmla="*/ 408 h 1338"/>
              <a:gd name="T14" fmla="*/ 746 w 884"/>
              <a:gd name="T15" fmla="*/ 423 h 1338"/>
              <a:gd name="T16" fmla="*/ 786 w 884"/>
              <a:gd name="T17" fmla="*/ 448 h 1338"/>
              <a:gd name="T18" fmla="*/ 790 w 884"/>
              <a:gd name="T19" fmla="*/ 480 h 1338"/>
              <a:gd name="T20" fmla="*/ 768 w 884"/>
              <a:gd name="T21" fmla="*/ 513 h 1338"/>
              <a:gd name="T22" fmla="*/ 745 w 884"/>
              <a:gd name="T23" fmla="*/ 543 h 1338"/>
              <a:gd name="T24" fmla="*/ 722 w 884"/>
              <a:gd name="T25" fmla="*/ 555 h 1338"/>
              <a:gd name="T26" fmla="*/ 684 w 884"/>
              <a:gd name="T27" fmla="*/ 559 h 1338"/>
              <a:gd name="T28" fmla="*/ 644 w 884"/>
              <a:gd name="T29" fmla="*/ 561 h 1338"/>
              <a:gd name="T30" fmla="*/ 610 w 884"/>
              <a:gd name="T31" fmla="*/ 518 h 1338"/>
              <a:gd name="T32" fmla="*/ 605 w 884"/>
              <a:gd name="T33" fmla="*/ 467 h 1338"/>
              <a:gd name="T34" fmla="*/ 560 w 884"/>
              <a:gd name="T35" fmla="*/ 258 h 1338"/>
              <a:gd name="T36" fmla="*/ 146 w 884"/>
              <a:gd name="T37" fmla="*/ 423 h 1338"/>
              <a:gd name="T38" fmla="*/ 480 w 884"/>
              <a:gd name="T39" fmla="*/ 1266 h 1338"/>
              <a:gd name="T40" fmla="*/ 544 w 884"/>
              <a:gd name="T41" fmla="*/ 1162 h 1338"/>
              <a:gd name="T42" fmla="*/ 544 w 884"/>
              <a:gd name="T43" fmla="*/ 1058 h 1338"/>
              <a:gd name="T44" fmla="*/ 276 w 884"/>
              <a:gd name="T45" fmla="*/ 740 h 1338"/>
              <a:gd name="T46" fmla="*/ 329 w 884"/>
              <a:gd name="T47" fmla="*/ 855 h 1338"/>
              <a:gd name="T48" fmla="*/ 314 w 884"/>
              <a:gd name="T49" fmla="*/ 703 h 1338"/>
              <a:gd name="T50" fmla="*/ 351 w 884"/>
              <a:gd name="T51" fmla="*/ 661 h 1338"/>
              <a:gd name="T52" fmla="*/ 404 w 884"/>
              <a:gd name="T53" fmla="*/ 642 h 1338"/>
              <a:gd name="T54" fmla="*/ 445 w 884"/>
              <a:gd name="T55" fmla="*/ 668 h 1338"/>
              <a:gd name="T56" fmla="*/ 488 w 884"/>
              <a:gd name="T57" fmla="*/ 699 h 1338"/>
              <a:gd name="T58" fmla="*/ 502 w 884"/>
              <a:gd name="T59" fmla="*/ 727 h 1338"/>
              <a:gd name="T60" fmla="*/ 505 w 884"/>
              <a:gd name="T61" fmla="*/ 773 h 1338"/>
              <a:gd name="T62" fmla="*/ 504 w 884"/>
              <a:gd name="T63" fmla="*/ 826 h 1338"/>
              <a:gd name="T64" fmla="*/ 479 w 884"/>
              <a:gd name="T65" fmla="*/ 849 h 1338"/>
              <a:gd name="T66" fmla="*/ 430 w 884"/>
              <a:gd name="T67" fmla="*/ 845 h 1338"/>
              <a:gd name="T68" fmla="*/ 384 w 884"/>
              <a:gd name="T69" fmla="*/ 842 h 1338"/>
              <a:gd name="T70" fmla="*/ 342 w 884"/>
              <a:gd name="T71" fmla="*/ 811 h 1338"/>
              <a:gd name="T72" fmla="*/ 324 w 884"/>
              <a:gd name="T73" fmla="*/ 764 h 1338"/>
              <a:gd name="T74" fmla="*/ 331 w 884"/>
              <a:gd name="T75" fmla="*/ 719 h 1338"/>
              <a:gd name="T76" fmla="*/ 542 w 884"/>
              <a:gd name="T77" fmla="*/ 493 h 1338"/>
              <a:gd name="T78" fmla="*/ 510 w 884"/>
              <a:gd name="T79" fmla="*/ 546 h 1338"/>
              <a:gd name="T80" fmla="*/ 438 w 884"/>
              <a:gd name="T81" fmla="*/ 595 h 1338"/>
              <a:gd name="T82" fmla="*/ 359 w 884"/>
              <a:gd name="T83" fmla="*/ 643 h 1338"/>
              <a:gd name="T84" fmla="*/ 297 w 884"/>
              <a:gd name="T85" fmla="*/ 627 h 1338"/>
              <a:gd name="T86" fmla="*/ 202 w 884"/>
              <a:gd name="T87" fmla="*/ 547 h 1338"/>
              <a:gd name="T88" fmla="*/ 168 w 884"/>
              <a:gd name="T89" fmla="*/ 435 h 1338"/>
              <a:gd name="T90" fmla="*/ 190 w 884"/>
              <a:gd name="T91" fmla="*/ 331 h 1338"/>
              <a:gd name="T92" fmla="*/ 261 w 884"/>
              <a:gd name="T93" fmla="*/ 251 h 1338"/>
              <a:gd name="T94" fmla="*/ 361 w 884"/>
              <a:gd name="T95" fmla="*/ 215 h 1338"/>
              <a:gd name="T96" fmla="*/ 439 w 884"/>
              <a:gd name="T97" fmla="*/ 265 h 1338"/>
              <a:gd name="T98" fmla="*/ 520 w 884"/>
              <a:gd name="T99" fmla="*/ 324 h 1338"/>
              <a:gd name="T100" fmla="*/ 546 w 884"/>
              <a:gd name="T101" fmla="*/ 376 h 1338"/>
              <a:gd name="T102" fmla="*/ 616 w 884"/>
              <a:gd name="T103" fmla="*/ 584 h 1338"/>
              <a:gd name="T104" fmla="*/ 796 w 884"/>
              <a:gd name="T105" fmla="*/ 563 h 1338"/>
              <a:gd name="T106" fmla="*/ 802 w 884"/>
              <a:gd name="T107" fmla="*/ 56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84" h="1338">
                <a:moveTo>
                  <a:pt x="752" y="758"/>
                </a:moveTo>
                <a:cubicBezTo>
                  <a:pt x="754" y="756"/>
                  <a:pt x="755" y="755"/>
                  <a:pt x="756" y="753"/>
                </a:cubicBezTo>
                <a:cubicBezTo>
                  <a:pt x="836" y="673"/>
                  <a:pt x="884" y="563"/>
                  <a:pt x="884" y="442"/>
                </a:cubicBezTo>
                <a:cubicBezTo>
                  <a:pt x="884" y="198"/>
                  <a:pt x="686" y="0"/>
                  <a:pt x="442" y="0"/>
                </a:cubicBezTo>
                <a:cubicBezTo>
                  <a:pt x="198" y="0"/>
                  <a:pt x="0" y="198"/>
                  <a:pt x="0" y="442"/>
                </a:cubicBezTo>
                <a:cubicBezTo>
                  <a:pt x="0" y="575"/>
                  <a:pt x="58" y="693"/>
                  <a:pt x="150" y="774"/>
                </a:cubicBezTo>
                <a:cubicBezTo>
                  <a:pt x="172" y="803"/>
                  <a:pt x="211" y="868"/>
                  <a:pt x="212" y="953"/>
                </a:cubicBezTo>
                <a:cubicBezTo>
                  <a:pt x="210" y="971"/>
                  <a:pt x="213" y="998"/>
                  <a:pt x="231" y="1019"/>
                </a:cubicBezTo>
                <a:cubicBezTo>
                  <a:pt x="238" y="1028"/>
                  <a:pt x="240" y="1035"/>
                  <a:pt x="256" y="1041"/>
                </a:cubicBezTo>
                <a:cubicBezTo>
                  <a:pt x="256" y="1189"/>
                  <a:pt x="256" y="1189"/>
                  <a:pt x="256" y="1189"/>
                </a:cubicBezTo>
                <a:cubicBezTo>
                  <a:pt x="256" y="1270"/>
                  <a:pt x="324" y="1338"/>
                  <a:pt x="405" y="1338"/>
                </a:cubicBezTo>
                <a:cubicBezTo>
                  <a:pt x="480" y="1338"/>
                  <a:pt x="480" y="1338"/>
                  <a:pt x="480" y="1338"/>
                </a:cubicBezTo>
                <a:cubicBezTo>
                  <a:pt x="560" y="1338"/>
                  <a:pt x="620" y="1270"/>
                  <a:pt x="620" y="1189"/>
                </a:cubicBezTo>
                <a:cubicBezTo>
                  <a:pt x="620" y="1044"/>
                  <a:pt x="620" y="1044"/>
                  <a:pt x="620" y="1044"/>
                </a:cubicBezTo>
                <a:cubicBezTo>
                  <a:pt x="632" y="1038"/>
                  <a:pt x="646" y="1029"/>
                  <a:pt x="654" y="1019"/>
                </a:cubicBezTo>
                <a:cubicBezTo>
                  <a:pt x="672" y="998"/>
                  <a:pt x="678" y="971"/>
                  <a:pt x="676" y="953"/>
                </a:cubicBezTo>
                <a:cubicBezTo>
                  <a:pt x="677" y="836"/>
                  <a:pt x="751" y="759"/>
                  <a:pt x="752" y="758"/>
                </a:cubicBezTo>
                <a:close/>
                <a:moveTo>
                  <a:pt x="605" y="467"/>
                </a:moveTo>
                <a:cubicBezTo>
                  <a:pt x="623" y="465"/>
                  <a:pt x="623" y="465"/>
                  <a:pt x="623" y="465"/>
                </a:cubicBezTo>
                <a:cubicBezTo>
                  <a:pt x="623" y="465"/>
                  <a:pt x="623" y="465"/>
                  <a:pt x="623" y="465"/>
                </a:cubicBezTo>
                <a:cubicBezTo>
                  <a:pt x="625" y="459"/>
                  <a:pt x="626" y="457"/>
                  <a:pt x="627" y="453"/>
                </a:cubicBezTo>
                <a:cubicBezTo>
                  <a:pt x="614" y="440"/>
                  <a:pt x="614" y="440"/>
                  <a:pt x="614" y="440"/>
                </a:cubicBezTo>
                <a:cubicBezTo>
                  <a:pt x="624" y="424"/>
                  <a:pt x="624" y="424"/>
                  <a:pt x="624" y="424"/>
                </a:cubicBezTo>
                <a:cubicBezTo>
                  <a:pt x="641" y="431"/>
                  <a:pt x="641" y="431"/>
                  <a:pt x="641" y="431"/>
                </a:cubicBezTo>
                <a:cubicBezTo>
                  <a:pt x="641" y="431"/>
                  <a:pt x="641" y="431"/>
                  <a:pt x="641" y="431"/>
                </a:cubicBezTo>
                <a:cubicBezTo>
                  <a:pt x="644" y="428"/>
                  <a:pt x="647" y="426"/>
                  <a:pt x="650" y="423"/>
                </a:cubicBezTo>
                <a:cubicBezTo>
                  <a:pt x="645" y="405"/>
                  <a:pt x="645" y="405"/>
                  <a:pt x="645" y="405"/>
                </a:cubicBezTo>
                <a:cubicBezTo>
                  <a:pt x="661" y="396"/>
                  <a:pt x="661" y="396"/>
                  <a:pt x="661" y="396"/>
                </a:cubicBezTo>
                <a:cubicBezTo>
                  <a:pt x="673" y="410"/>
                  <a:pt x="673" y="410"/>
                  <a:pt x="673" y="410"/>
                </a:cubicBezTo>
                <a:cubicBezTo>
                  <a:pt x="673" y="411"/>
                  <a:pt x="673" y="411"/>
                  <a:pt x="673" y="411"/>
                </a:cubicBezTo>
                <a:cubicBezTo>
                  <a:pt x="677" y="409"/>
                  <a:pt x="681" y="408"/>
                  <a:pt x="685" y="408"/>
                </a:cubicBezTo>
                <a:cubicBezTo>
                  <a:pt x="689" y="389"/>
                  <a:pt x="689" y="389"/>
                  <a:pt x="689" y="389"/>
                </a:cubicBezTo>
                <a:cubicBezTo>
                  <a:pt x="706" y="389"/>
                  <a:pt x="706" y="389"/>
                  <a:pt x="706" y="389"/>
                </a:cubicBezTo>
                <a:cubicBezTo>
                  <a:pt x="708" y="407"/>
                  <a:pt x="708" y="407"/>
                  <a:pt x="708" y="407"/>
                </a:cubicBezTo>
                <a:cubicBezTo>
                  <a:pt x="708" y="408"/>
                  <a:pt x="708" y="408"/>
                  <a:pt x="708" y="408"/>
                </a:cubicBezTo>
                <a:cubicBezTo>
                  <a:pt x="712" y="409"/>
                  <a:pt x="718" y="410"/>
                  <a:pt x="721" y="411"/>
                </a:cubicBezTo>
                <a:cubicBezTo>
                  <a:pt x="722" y="411"/>
                  <a:pt x="722" y="411"/>
                  <a:pt x="722" y="411"/>
                </a:cubicBezTo>
                <a:cubicBezTo>
                  <a:pt x="735" y="396"/>
                  <a:pt x="735" y="396"/>
                  <a:pt x="735" y="396"/>
                </a:cubicBezTo>
                <a:cubicBezTo>
                  <a:pt x="752" y="405"/>
                  <a:pt x="752" y="405"/>
                  <a:pt x="752" y="405"/>
                </a:cubicBezTo>
                <a:cubicBezTo>
                  <a:pt x="746" y="423"/>
                  <a:pt x="746" y="423"/>
                  <a:pt x="746" y="423"/>
                </a:cubicBezTo>
                <a:cubicBezTo>
                  <a:pt x="746" y="424"/>
                  <a:pt x="746" y="424"/>
                  <a:pt x="746" y="424"/>
                </a:cubicBezTo>
                <a:cubicBezTo>
                  <a:pt x="750" y="427"/>
                  <a:pt x="755" y="432"/>
                  <a:pt x="758" y="437"/>
                </a:cubicBezTo>
                <a:cubicBezTo>
                  <a:pt x="759" y="437"/>
                  <a:pt x="759" y="437"/>
                  <a:pt x="759" y="437"/>
                </a:cubicBezTo>
                <a:cubicBezTo>
                  <a:pt x="777" y="431"/>
                  <a:pt x="777" y="431"/>
                  <a:pt x="777" y="431"/>
                </a:cubicBezTo>
                <a:cubicBezTo>
                  <a:pt x="786" y="448"/>
                  <a:pt x="786" y="448"/>
                  <a:pt x="786" y="448"/>
                </a:cubicBezTo>
                <a:cubicBezTo>
                  <a:pt x="771" y="459"/>
                  <a:pt x="771" y="459"/>
                  <a:pt x="771" y="459"/>
                </a:cubicBezTo>
                <a:cubicBezTo>
                  <a:pt x="770" y="460"/>
                  <a:pt x="770" y="460"/>
                  <a:pt x="770" y="460"/>
                </a:cubicBezTo>
                <a:cubicBezTo>
                  <a:pt x="772" y="465"/>
                  <a:pt x="773" y="470"/>
                  <a:pt x="773" y="475"/>
                </a:cubicBezTo>
                <a:cubicBezTo>
                  <a:pt x="773" y="475"/>
                  <a:pt x="773" y="475"/>
                  <a:pt x="773" y="475"/>
                </a:cubicBezTo>
                <a:cubicBezTo>
                  <a:pt x="790" y="480"/>
                  <a:pt x="790" y="480"/>
                  <a:pt x="790" y="480"/>
                </a:cubicBezTo>
                <a:cubicBezTo>
                  <a:pt x="789" y="499"/>
                  <a:pt x="789" y="499"/>
                  <a:pt x="789" y="499"/>
                </a:cubicBezTo>
                <a:cubicBezTo>
                  <a:pt x="773" y="499"/>
                  <a:pt x="773" y="499"/>
                  <a:pt x="773" y="499"/>
                </a:cubicBezTo>
                <a:cubicBezTo>
                  <a:pt x="772" y="499"/>
                  <a:pt x="772" y="499"/>
                  <a:pt x="772" y="499"/>
                </a:cubicBezTo>
                <a:cubicBezTo>
                  <a:pt x="771" y="505"/>
                  <a:pt x="770" y="508"/>
                  <a:pt x="768" y="511"/>
                </a:cubicBezTo>
                <a:cubicBezTo>
                  <a:pt x="768" y="513"/>
                  <a:pt x="768" y="513"/>
                  <a:pt x="768" y="513"/>
                </a:cubicBezTo>
                <a:cubicBezTo>
                  <a:pt x="782" y="526"/>
                  <a:pt x="782" y="526"/>
                  <a:pt x="782" y="526"/>
                </a:cubicBezTo>
                <a:cubicBezTo>
                  <a:pt x="772" y="542"/>
                  <a:pt x="772" y="542"/>
                  <a:pt x="772" y="542"/>
                </a:cubicBezTo>
                <a:cubicBezTo>
                  <a:pt x="755" y="535"/>
                  <a:pt x="755" y="535"/>
                  <a:pt x="755" y="535"/>
                </a:cubicBezTo>
                <a:cubicBezTo>
                  <a:pt x="754" y="535"/>
                  <a:pt x="754" y="535"/>
                  <a:pt x="754" y="535"/>
                </a:cubicBezTo>
                <a:cubicBezTo>
                  <a:pt x="751" y="538"/>
                  <a:pt x="748" y="540"/>
                  <a:pt x="745" y="543"/>
                </a:cubicBezTo>
                <a:cubicBezTo>
                  <a:pt x="745" y="543"/>
                  <a:pt x="745" y="543"/>
                  <a:pt x="745" y="543"/>
                </a:cubicBezTo>
                <a:cubicBezTo>
                  <a:pt x="751" y="561"/>
                  <a:pt x="751" y="561"/>
                  <a:pt x="751" y="561"/>
                </a:cubicBezTo>
                <a:cubicBezTo>
                  <a:pt x="734" y="570"/>
                  <a:pt x="734" y="570"/>
                  <a:pt x="734" y="570"/>
                </a:cubicBezTo>
                <a:cubicBezTo>
                  <a:pt x="723" y="556"/>
                  <a:pt x="723" y="556"/>
                  <a:pt x="723" y="556"/>
                </a:cubicBezTo>
                <a:cubicBezTo>
                  <a:pt x="722" y="555"/>
                  <a:pt x="722" y="555"/>
                  <a:pt x="722" y="555"/>
                </a:cubicBezTo>
                <a:cubicBezTo>
                  <a:pt x="719" y="557"/>
                  <a:pt x="715" y="558"/>
                  <a:pt x="711" y="558"/>
                </a:cubicBezTo>
                <a:cubicBezTo>
                  <a:pt x="711" y="558"/>
                  <a:pt x="711" y="558"/>
                  <a:pt x="711" y="558"/>
                </a:cubicBezTo>
                <a:cubicBezTo>
                  <a:pt x="707" y="577"/>
                  <a:pt x="707" y="577"/>
                  <a:pt x="707" y="577"/>
                </a:cubicBezTo>
                <a:cubicBezTo>
                  <a:pt x="687" y="577"/>
                  <a:pt x="687" y="577"/>
                  <a:pt x="687" y="577"/>
                </a:cubicBezTo>
                <a:cubicBezTo>
                  <a:pt x="684" y="559"/>
                  <a:pt x="684" y="559"/>
                  <a:pt x="684" y="559"/>
                </a:cubicBezTo>
                <a:cubicBezTo>
                  <a:pt x="684" y="558"/>
                  <a:pt x="684" y="558"/>
                  <a:pt x="684" y="558"/>
                </a:cubicBezTo>
                <a:cubicBezTo>
                  <a:pt x="680" y="558"/>
                  <a:pt x="676" y="557"/>
                  <a:pt x="672" y="555"/>
                </a:cubicBezTo>
                <a:cubicBezTo>
                  <a:pt x="673" y="555"/>
                  <a:pt x="673" y="555"/>
                  <a:pt x="673" y="555"/>
                </a:cubicBezTo>
                <a:cubicBezTo>
                  <a:pt x="660" y="570"/>
                  <a:pt x="660" y="570"/>
                  <a:pt x="660" y="570"/>
                </a:cubicBezTo>
                <a:cubicBezTo>
                  <a:pt x="644" y="561"/>
                  <a:pt x="644" y="561"/>
                  <a:pt x="644" y="561"/>
                </a:cubicBezTo>
                <a:cubicBezTo>
                  <a:pt x="650" y="543"/>
                  <a:pt x="650" y="543"/>
                  <a:pt x="650" y="543"/>
                </a:cubicBezTo>
                <a:cubicBezTo>
                  <a:pt x="650" y="543"/>
                  <a:pt x="650" y="543"/>
                  <a:pt x="650" y="543"/>
                </a:cubicBezTo>
                <a:cubicBezTo>
                  <a:pt x="645" y="539"/>
                  <a:pt x="641" y="534"/>
                  <a:pt x="637" y="530"/>
                </a:cubicBezTo>
                <a:cubicBezTo>
                  <a:pt x="619" y="535"/>
                  <a:pt x="619" y="535"/>
                  <a:pt x="619" y="535"/>
                </a:cubicBezTo>
                <a:cubicBezTo>
                  <a:pt x="610" y="518"/>
                  <a:pt x="610" y="518"/>
                  <a:pt x="610" y="518"/>
                </a:cubicBezTo>
                <a:cubicBezTo>
                  <a:pt x="625" y="507"/>
                  <a:pt x="625" y="507"/>
                  <a:pt x="625" y="507"/>
                </a:cubicBezTo>
                <a:cubicBezTo>
                  <a:pt x="625" y="507"/>
                  <a:pt x="625" y="507"/>
                  <a:pt x="625" y="507"/>
                </a:cubicBezTo>
                <a:cubicBezTo>
                  <a:pt x="623" y="502"/>
                  <a:pt x="622" y="496"/>
                  <a:pt x="622" y="491"/>
                </a:cubicBezTo>
                <a:cubicBezTo>
                  <a:pt x="604" y="486"/>
                  <a:pt x="604" y="486"/>
                  <a:pt x="604" y="486"/>
                </a:cubicBezTo>
                <a:lnTo>
                  <a:pt x="605" y="467"/>
                </a:lnTo>
                <a:close/>
                <a:moveTo>
                  <a:pt x="146" y="423"/>
                </a:moveTo>
                <a:cubicBezTo>
                  <a:pt x="145" y="364"/>
                  <a:pt x="166" y="307"/>
                  <a:pt x="204" y="262"/>
                </a:cubicBezTo>
                <a:cubicBezTo>
                  <a:pt x="291" y="161"/>
                  <a:pt x="443" y="149"/>
                  <a:pt x="544" y="235"/>
                </a:cubicBezTo>
                <a:cubicBezTo>
                  <a:pt x="552" y="226"/>
                  <a:pt x="552" y="226"/>
                  <a:pt x="552" y="226"/>
                </a:cubicBezTo>
                <a:cubicBezTo>
                  <a:pt x="560" y="258"/>
                  <a:pt x="560" y="258"/>
                  <a:pt x="560" y="258"/>
                </a:cubicBezTo>
                <a:cubicBezTo>
                  <a:pt x="528" y="255"/>
                  <a:pt x="528" y="255"/>
                  <a:pt x="528" y="255"/>
                </a:cubicBezTo>
                <a:cubicBezTo>
                  <a:pt x="537" y="244"/>
                  <a:pt x="537" y="244"/>
                  <a:pt x="537" y="244"/>
                </a:cubicBezTo>
                <a:cubicBezTo>
                  <a:pt x="440" y="162"/>
                  <a:pt x="295" y="173"/>
                  <a:pt x="212" y="269"/>
                </a:cubicBezTo>
                <a:cubicBezTo>
                  <a:pt x="176" y="312"/>
                  <a:pt x="156" y="366"/>
                  <a:pt x="157" y="422"/>
                </a:cubicBezTo>
                <a:lnTo>
                  <a:pt x="146" y="423"/>
                </a:lnTo>
                <a:close/>
                <a:moveTo>
                  <a:pt x="480" y="1266"/>
                </a:moveTo>
                <a:cubicBezTo>
                  <a:pt x="405" y="1266"/>
                  <a:pt x="405" y="1266"/>
                  <a:pt x="405" y="1266"/>
                </a:cubicBezTo>
                <a:cubicBezTo>
                  <a:pt x="384" y="1266"/>
                  <a:pt x="365" y="1262"/>
                  <a:pt x="352" y="1242"/>
                </a:cubicBezTo>
                <a:cubicBezTo>
                  <a:pt x="533" y="1242"/>
                  <a:pt x="533" y="1242"/>
                  <a:pt x="533" y="1242"/>
                </a:cubicBezTo>
                <a:cubicBezTo>
                  <a:pt x="519" y="1262"/>
                  <a:pt x="501" y="1266"/>
                  <a:pt x="480" y="1266"/>
                </a:cubicBezTo>
                <a:close/>
                <a:moveTo>
                  <a:pt x="544" y="1162"/>
                </a:moveTo>
                <a:cubicBezTo>
                  <a:pt x="328" y="1162"/>
                  <a:pt x="328" y="1162"/>
                  <a:pt x="328" y="1162"/>
                </a:cubicBezTo>
                <a:cubicBezTo>
                  <a:pt x="328" y="1150"/>
                  <a:pt x="328" y="1150"/>
                  <a:pt x="328" y="1150"/>
                </a:cubicBezTo>
                <a:cubicBezTo>
                  <a:pt x="544" y="1150"/>
                  <a:pt x="544" y="1150"/>
                  <a:pt x="544" y="1150"/>
                </a:cubicBezTo>
                <a:lnTo>
                  <a:pt x="544" y="1162"/>
                </a:lnTo>
                <a:close/>
                <a:moveTo>
                  <a:pt x="328" y="1070"/>
                </a:moveTo>
                <a:cubicBezTo>
                  <a:pt x="328" y="1058"/>
                  <a:pt x="328" y="1058"/>
                  <a:pt x="328" y="1058"/>
                </a:cubicBezTo>
                <a:cubicBezTo>
                  <a:pt x="328" y="1058"/>
                  <a:pt x="332" y="1058"/>
                  <a:pt x="332" y="1058"/>
                </a:cubicBezTo>
                <a:cubicBezTo>
                  <a:pt x="336" y="1058"/>
                  <a:pt x="340" y="1058"/>
                  <a:pt x="343" y="1058"/>
                </a:cubicBezTo>
                <a:cubicBezTo>
                  <a:pt x="544" y="1058"/>
                  <a:pt x="544" y="1058"/>
                  <a:pt x="544" y="1058"/>
                </a:cubicBezTo>
                <a:cubicBezTo>
                  <a:pt x="544" y="1070"/>
                  <a:pt x="544" y="1070"/>
                  <a:pt x="544" y="1070"/>
                </a:cubicBezTo>
                <a:lnTo>
                  <a:pt x="328" y="1070"/>
                </a:lnTo>
                <a:close/>
                <a:moveTo>
                  <a:pt x="523" y="845"/>
                </a:moveTo>
                <a:cubicBezTo>
                  <a:pt x="472" y="904"/>
                  <a:pt x="383" y="911"/>
                  <a:pt x="325" y="860"/>
                </a:cubicBezTo>
                <a:cubicBezTo>
                  <a:pt x="290" y="830"/>
                  <a:pt x="272" y="786"/>
                  <a:pt x="276" y="740"/>
                </a:cubicBezTo>
                <a:cubicBezTo>
                  <a:pt x="265" y="740"/>
                  <a:pt x="265" y="740"/>
                  <a:pt x="265" y="740"/>
                </a:cubicBezTo>
                <a:cubicBezTo>
                  <a:pt x="280" y="719"/>
                  <a:pt x="280" y="719"/>
                  <a:pt x="280" y="719"/>
                </a:cubicBezTo>
                <a:cubicBezTo>
                  <a:pt x="295" y="740"/>
                  <a:pt x="295" y="740"/>
                  <a:pt x="295" y="740"/>
                </a:cubicBezTo>
                <a:cubicBezTo>
                  <a:pt x="284" y="740"/>
                  <a:pt x="284" y="740"/>
                  <a:pt x="284" y="740"/>
                </a:cubicBezTo>
                <a:cubicBezTo>
                  <a:pt x="279" y="783"/>
                  <a:pt x="296" y="826"/>
                  <a:pt x="329" y="855"/>
                </a:cubicBezTo>
                <a:cubicBezTo>
                  <a:pt x="385" y="903"/>
                  <a:pt x="469" y="896"/>
                  <a:pt x="517" y="840"/>
                </a:cubicBezTo>
                <a:cubicBezTo>
                  <a:pt x="565" y="785"/>
                  <a:pt x="558" y="700"/>
                  <a:pt x="503" y="653"/>
                </a:cubicBezTo>
                <a:cubicBezTo>
                  <a:pt x="508" y="647"/>
                  <a:pt x="508" y="647"/>
                  <a:pt x="508" y="647"/>
                </a:cubicBezTo>
                <a:cubicBezTo>
                  <a:pt x="566" y="697"/>
                  <a:pt x="573" y="786"/>
                  <a:pt x="523" y="845"/>
                </a:cubicBezTo>
                <a:close/>
                <a:moveTo>
                  <a:pt x="314" y="703"/>
                </a:moveTo>
                <a:cubicBezTo>
                  <a:pt x="327" y="684"/>
                  <a:pt x="327" y="684"/>
                  <a:pt x="327" y="684"/>
                </a:cubicBezTo>
                <a:cubicBezTo>
                  <a:pt x="347" y="692"/>
                  <a:pt x="347" y="692"/>
                  <a:pt x="347" y="692"/>
                </a:cubicBezTo>
                <a:cubicBezTo>
                  <a:pt x="347" y="693"/>
                  <a:pt x="347" y="693"/>
                  <a:pt x="347" y="693"/>
                </a:cubicBezTo>
                <a:cubicBezTo>
                  <a:pt x="351" y="689"/>
                  <a:pt x="354" y="686"/>
                  <a:pt x="358" y="682"/>
                </a:cubicBezTo>
                <a:cubicBezTo>
                  <a:pt x="351" y="661"/>
                  <a:pt x="351" y="661"/>
                  <a:pt x="351" y="661"/>
                </a:cubicBezTo>
                <a:cubicBezTo>
                  <a:pt x="372" y="650"/>
                  <a:pt x="372" y="650"/>
                  <a:pt x="372" y="650"/>
                </a:cubicBezTo>
                <a:cubicBezTo>
                  <a:pt x="385" y="667"/>
                  <a:pt x="385" y="667"/>
                  <a:pt x="385" y="667"/>
                </a:cubicBezTo>
                <a:cubicBezTo>
                  <a:pt x="386" y="668"/>
                  <a:pt x="386" y="668"/>
                  <a:pt x="386" y="668"/>
                </a:cubicBezTo>
                <a:cubicBezTo>
                  <a:pt x="390" y="666"/>
                  <a:pt x="395" y="665"/>
                  <a:pt x="400" y="664"/>
                </a:cubicBezTo>
                <a:cubicBezTo>
                  <a:pt x="404" y="642"/>
                  <a:pt x="404" y="642"/>
                  <a:pt x="404" y="642"/>
                </a:cubicBezTo>
                <a:cubicBezTo>
                  <a:pt x="426" y="642"/>
                  <a:pt x="426" y="642"/>
                  <a:pt x="426" y="642"/>
                </a:cubicBezTo>
                <a:cubicBezTo>
                  <a:pt x="428" y="664"/>
                  <a:pt x="428" y="664"/>
                  <a:pt x="428" y="664"/>
                </a:cubicBezTo>
                <a:cubicBezTo>
                  <a:pt x="428" y="664"/>
                  <a:pt x="428" y="664"/>
                  <a:pt x="428" y="664"/>
                </a:cubicBezTo>
                <a:cubicBezTo>
                  <a:pt x="436" y="665"/>
                  <a:pt x="439" y="666"/>
                  <a:pt x="444" y="668"/>
                </a:cubicBezTo>
                <a:cubicBezTo>
                  <a:pt x="445" y="668"/>
                  <a:pt x="445" y="668"/>
                  <a:pt x="445" y="668"/>
                </a:cubicBezTo>
                <a:cubicBezTo>
                  <a:pt x="460" y="650"/>
                  <a:pt x="460" y="650"/>
                  <a:pt x="460" y="650"/>
                </a:cubicBezTo>
                <a:cubicBezTo>
                  <a:pt x="480" y="661"/>
                  <a:pt x="480" y="661"/>
                  <a:pt x="480" y="661"/>
                </a:cubicBezTo>
                <a:cubicBezTo>
                  <a:pt x="473" y="682"/>
                  <a:pt x="473" y="682"/>
                  <a:pt x="473" y="682"/>
                </a:cubicBezTo>
                <a:cubicBezTo>
                  <a:pt x="473" y="683"/>
                  <a:pt x="473" y="683"/>
                  <a:pt x="473" y="683"/>
                </a:cubicBezTo>
                <a:cubicBezTo>
                  <a:pt x="478" y="688"/>
                  <a:pt x="484" y="693"/>
                  <a:pt x="488" y="699"/>
                </a:cubicBezTo>
                <a:cubicBezTo>
                  <a:pt x="488" y="699"/>
                  <a:pt x="488" y="699"/>
                  <a:pt x="488" y="699"/>
                </a:cubicBezTo>
                <a:cubicBezTo>
                  <a:pt x="510" y="692"/>
                  <a:pt x="510" y="692"/>
                  <a:pt x="510" y="692"/>
                </a:cubicBezTo>
                <a:cubicBezTo>
                  <a:pt x="521" y="713"/>
                  <a:pt x="521" y="713"/>
                  <a:pt x="521" y="713"/>
                </a:cubicBezTo>
                <a:cubicBezTo>
                  <a:pt x="503" y="726"/>
                  <a:pt x="503" y="726"/>
                  <a:pt x="503" y="726"/>
                </a:cubicBezTo>
                <a:cubicBezTo>
                  <a:pt x="502" y="727"/>
                  <a:pt x="502" y="727"/>
                  <a:pt x="502" y="727"/>
                </a:cubicBezTo>
                <a:cubicBezTo>
                  <a:pt x="504" y="733"/>
                  <a:pt x="505" y="739"/>
                  <a:pt x="506" y="745"/>
                </a:cubicBezTo>
                <a:cubicBezTo>
                  <a:pt x="505" y="745"/>
                  <a:pt x="505" y="745"/>
                  <a:pt x="505" y="745"/>
                </a:cubicBezTo>
                <a:cubicBezTo>
                  <a:pt x="526" y="751"/>
                  <a:pt x="526" y="751"/>
                  <a:pt x="526" y="751"/>
                </a:cubicBezTo>
                <a:cubicBezTo>
                  <a:pt x="525" y="774"/>
                  <a:pt x="525" y="774"/>
                  <a:pt x="525" y="774"/>
                </a:cubicBezTo>
                <a:cubicBezTo>
                  <a:pt x="505" y="773"/>
                  <a:pt x="505" y="773"/>
                  <a:pt x="505" y="773"/>
                </a:cubicBezTo>
                <a:cubicBezTo>
                  <a:pt x="505" y="773"/>
                  <a:pt x="505" y="773"/>
                  <a:pt x="505" y="773"/>
                </a:cubicBezTo>
                <a:cubicBezTo>
                  <a:pt x="503" y="781"/>
                  <a:pt x="502" y="784"/>
                  <a:pt x="500" y="789"/>
                </a:cubicBezTo>
                <a:cubicBezTo>
                  <a:pt x="500" y="790"/>
                  <a:pt x="500" y="790"/>
                  <a:pt x="500" y="790"/>
                </a:cubicBezTo>
                <a:cubicBezTo>
                  <a:pt x="517" y="806"/>
                  <a:pt x="517" y="806"/>
                  <a:pt x="517" y="806"/>
                </a:cubicBezTo>
                <a:cubicBezTo>
                  <a:pt x="504" y="826"/>
                  <a:pt x="504" y="826"/>
                  <a:pt x="504" y="826"/>
                </a:cubicBezTo>
                <a:cubicBezTo>
                  <a:pt x="484" y="817"/>
                  <a:pt x="484" y="817"/>
                  <a:pt x="484" y="817"/>
                </a:cubicBezTo>
                <a:cubicBezTo>
                  <a:pt x="483" y="817"/>
                  <a:pt x="483" y="817"/>
                  <a:pt x="483" y="817"/>
                </a:cubicBezTo>
                <a:cubicBezTo>
                  <a:pt x="480" y="820"/>
                  <a:pt x="476" y="823"/>
                  <a:pt x="472" y="827"/>
                </a:cubicBezTo>
                <a:cubicBezTo>
                  <a:pt x="472" y="827"/>
                  <a:pt x="472" y="827"/>
                  <a:pt x="472" y="827"/>
                </a:cubicBezTo>
                <a:cubicBezTo>
                  <a:pt x="479" y="849"/>
                  <a:pt x="479" y="849"/>
                  <a:pt x="479" y="849"/>
                </a:cubicBezTo>
                <a:cubicBezTo>
                  <a:pt x="459" y="860"/>
                  <a:pt x="459" y="860"/>
                  <a:pt x="459" y="860"/>
                </a:cubicBezTo>
                <a:cubicBezTo>
                  <a:pt x="445" y="842"/>
                  <a:pt x="445" y="842"/>
                  <a:pt x="445" y="842"/>
                </a:cubicBezTo>
                <a:cubicBezTo>
                  <a:pt x="445" y="842"/>
                  <a:pt x="445" y="842"/>
                  <a:pt x="445" y="842"/>
                </a:cubicBezTo>
                <a:cubicBezTo>
                  <a:pt x="440" y="843"/>
                  <a:pt x="435" y="844"/>
                  <a:pt x="431" y="845"/>
                </a:cubicBezTo>
                <a:cubicBezTo>
                  <a:pt x="430" y="845"/>
                  <a:pt x="430" y="845"/>
                  <a:pt x="430" y="845"/>
                </a:cubicBezTo>
                <a:cubicBezTo>
                  <a:pt x="426" y="868"/>
                  <a:pt x="426" y="868"/>
                  <a:pt x="426" y="868"/>
                </a:cubicBezTo>
                <a:cubicBezTo>
                  <a:pt x="402" y="868"/>
                  <a:pt x="402" y="868"/>
                  <a:pt x="402" y="868"/>
                </a:cubicBezTo>
                <a:cubicBezTo>
                  <a:pt x="396" y="846"/>
                  <a:pt x="396" y="846"/>
                  <a:pt x="396" y="846"/>
                </a:cubicBezTo>
                <a:cubicBezTo>
                  <a:pt x="396" y="845"/>
                  <a:pt x="396" y="845"/>
                  <a:pt x="396" y="845"/>
                </a:cubicBezTo>
                <a:cubicBezTo>
                  <a:pt x="392" y="844"/>
                  <a:pt x="389" y="843"/>
                  <a:pt x="384" y="842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50" y="848"/>
                  <a:pt x="350" y="848"/>
                  <a:pt x="350" y="848"/>
                </a:cubicBezTo>
                <a:cubicBezTo>
                  <a:pt x="358" y="827"/>
                  <a:pt x="358" y="827"/>
                  <a:pt x="358" y="827"/>
                </a:cubicBezTo>
                <a:cubicBezTo>
                  <a:pt x="358" y="826"/>
                  <a:pt x="358" y="826"/>
                  <a:pt x="358" y="826"/>
                </a:cubicBezTo>
                <a:cubicBezTo>
                  <a:pt x="352" y="822"/>
                  <a:pt x="347" y="816"/>
                  <a:pt x="342" y="811"/>
                </a:cubicBezTo>
                <a:cubicBezTo>
                  <a:pt x="320" y="817"/>
                  <a:pt x="320" y="817"/>
                  <a:pt x="320" y="817"/>
                </a:cubicBezTo>
                <a:cubicBezTo>
                  <a:pt x="310" y="797"/>
                  <a:pt x="310" y="797"/>
                  <a:pt x="310" y="797"/>
                </a:cubicBezTo>
                <a:cubicBezTo>
                  <a:pt x="327" y="783"/>
                  <a:pt x="327" y="783"/>
                  <a:pt x="327" y="783"/>
                </a:cubicBezTo>
                <a:cubicBezTo>
                  <a:pt x="328" y="783"/>
                  <a:pt x="328" y="783"/>
                  <a:pt x="328" y="783"/>
                </a:cubicBezTo>
                <a:cubicBezTo>
                  <a:pt x="326" y="777"/>
                  <a:pt x="325" y="771"/>
                  <a:pt x="324" y="764"/>
                </a:cubicBezTo>
                <a:cubicBezTo>
                  <a:pt x="302" y="758"/>
                  <a:pt x="302" y="758"/>
                  <a:pt x="302" y="758"/>
                </a:cubicBezTo>
                <a:cubicBezTo>
                  <a:pt x="304" y="735"/>
                  <a:pt x="304" y="735"/>
                  <a:pt x="304" y="735"/>
                </a:cubicBezTo>
                <a:cubicBezTo>
                  <a:pt x="326" y="733"/>
                  <a:pt x="326" y="733"/>
                  <a:pt x="326" y="733"/>
                </a:cubicBezTo>
                <a:cubicBezTo>
                  <a:pt x="326" y="733"/>
                  <a:pt x="326" y="733"/>
                  <a:pt x="326" y="733"/>
                </a:cubicBezTo>
                <a:cubicBezTo>
                  <a:pt x="327" y="726"/>
                  <a:pt x="329" y="723"/>
                  <a:pt x="331" y="719"/>
                </a:cubicBezTo>
                <a:lnTo>
                  <a:pt x="314" y="703"/>
                </a:lnTo>
                <a:close/>
                <a:moveTo>
                  <a:pt x="589" y="466"/>
                </a:moveTo>
                <a:cubicBezTo>
                  <a:pt x="552" y="464"/>
                  <a:pt x="552" y="464"/>
                  <a:pt x="552" y="464"/>
                </a:cubicBezTo>
                <a:cubicBezTo>
                  <a:pt x="551" y="464"/>
                  <a:pt x="551" y="464"/>
                  <a:pt x="551" y="464"/>
                </a:cubicBezTo>
                <a:cubicBezTo>
                  <a:pt x="548" y="478"/>
                  <a:pt x="545" y="485"/>
                  <a:pt x="542" y="493"/>
                </a:cubicBezTo>
                <a:cubicBezTo>
                  <a:pt x="542" y="497"/>
                  <a:pt x="542" y="497"/>
                  <a:pt x="542" y="497"/>
                </a:cubicBezTo>
                <a:cubicBezTo>
                  <a:pt x="574" y="527"/>
                  <a:pt x="574" y="527"/>
                  <a:pt x="574" y="527"/>
                </a:cubicBezTo>
                <a:cubicBezTo>
                  <a:pt x="550" y="563"/>
                  <a:pt x="550" y="563"/>
                  <a:pt x="550" y="563"/>
                </a:cubicBezTo>
                <a:cubicBezTo>
                  <a:pt x="511" y="547"/>
                  <a:pt x="511" y="547"/>
                  <a:pt x="511" y="547"/>
                </a:cubicBezTo>
                <a:cubicBezTo>
                  <a:pt x="510" y="546"/>
                  <a:pt x="510" y="546"/>
                  <a:pt x="510" y="546"/>
                </a:cubicBezTo>
                <a:cubicBezTo>
                  <a:pt x="504" y="553"/>
                  <a:pt x="497" y="559"/>
                  <a:pt x="490" y="565"/>
                </a:cubicBezTo>
                <a:cubicBezTo>
                  <a:pt x="490" y="565"/>
                  <a:pt x="490" y="565"/>
                  <a:pt x="490" y="565"/>
                </a:cubicBezTo>
                <a:cubicBezTo>
                  <a:pt x="503" y="607"/>
                  <a:pt x="503" y="607"/>
                  <a:pt x="503" y="607"/>
                </a:cubicBezTo>
                <a:cubicBezTo>
                  <a:pt x="465" y="628"/>
                  <a:pt x="465" y="628"/>
                  <a:pt x="465" y="628"/>
                </a:cubicBezTo>
                <a:cubicBezTo>
                  <a:pt x="438" y="595"/>
                  <a:pt x="438" y="595"/>
                  <a:pt x="438" y="595"/>
                </a:cubicBezTo>
                <a:cubicBezTo>
                  <a:pt x="438" y="594"/>
                  <a:pt x="438" y="594"/>
                  <a:pt x="438" y="594"/>
                </a:cubicBezTo>
                <a:cubicBezTo>
                  <a:pt x="429" y="597"/>
                  <a:pt x="420" y="599"/>
                  <a:pt x="411" y="600"/>
                </a:cubicBezTo>
                <a:cubicBezTo>
                  <a:pt x="411" y="601"/>
                  <a:pt x="411" y="601"/>
                  <a:pt x="411" y="601"/>
                </a:cubicBezTo>
                <a:cubicBezTo>
                  <a:pt x="402" y="643"/>
                  <a:pt x="402" y="643"/>
                  <a:pt x="402" y="643"/>
                </a:cubicBezTo>
                <a:cubicBezTo>
                  <a:pt x="359" y="643"/>
                  <a:pt x="359" y="643"/>
                  <a:pt x="359" y="643"/>
                </a:cubicBezTo>
                <a:cubicBezTo>
                  <a:pt x="352" y="602"/>
                  <a:pt x="352" y="602"/>
                  <a:pt x="352" y="602"/>
                </a:cubicBezTo>
                <a:cubicBezTo>
                  <a:pt x="352" y="600"/>
                  <a:pt x="352" y="600"/>
                  <a:pt x="352" y="600"/>
                </a:cubicBezTo>
                <a:cubicBezTo>
                  <a:pt x="342" y="599"/>
                  <a:pt x="333" y="596"/>
                  <a:pt x="325" y="593"/>
                </a:cubicBezTo>
                <a:cubicBezTo>
                  <a:pt x="325" y="593"/>
                  <a:pt x="325" y="593"/>
                  <a:pt x="325" y="593"/>
                </a:cubicBezTo>
                <a:cubicBezTo>
                  <a:pt x="297" y="627"/>
                  <a:pt x="297" y="627"/>
                  <a:pt x="297" y="627"/>
                </a:cubicBezTo>
                <a:cubicBezTo>
                  <a:pt x="259" y="606"/>
                  <a:pt x="259" y="606"/>
                  <a:pt x="259" y="606"/>
                </a:cubicBezTo>
                <a:cubicBezTo>
                  <a:pt x="273" y="566"/>
                  <a:pt x="273" y="566"/>
                  <a:pt x="273" y="566"/>
                </a:cubicBezTo>
                <a:cubicBezTo>
                  <a:pt x="273" y="565"/>
                  <a:pt x="273" y="565"/>
                  <a:pt x="273" y="565"/>
                </a:cubicBezTo>
                <a:cubicBezTo>
                  <a:pt x="262" y="556"/>
                  <a:pt x="252" y="546"/>
                  <a:pt x="243" y="535"/>
                </a:cubicBezTo>
                <a:cubicBezTo>
                  <a:pt x="202" y="547"/>
                  <a:pt x="202" y="547"/>
                  <a:pt x="202" y="547"/>
                </a:cubicBezTo>
                <a:cubicBezTo>
                  <a:pt x="182" y="509"/>
                  <a:pt x="182" y="509"/>
                  <a:pt x="182" y="509"/>
                </a:cubicBezTo>
                <a:cubicBezTo>
                  <a:pt x="215" y="483"/>
                  <a:pt x="215" y="483"/>
                  <a:pt x="215" y="483"/>
                </a:cubicBezTo>
                <a:cubicBezTo>
                  <a:pt x="216" y="483"/>
                  <a:pt x="216" y="483"/>
                  <a:pt x="216" y="483"/>
                </a:cubicBezTo>
                <a:cubicBezTo>
                  <a:pt x="212" y="471"/>
                  <a:pt x="210" y="459"/>
                  <a:pt x="209" y="447"/>
                </a:cubicBezTo>
                <a:cubicBezTo>
                  <a:pt x="168" y="435"/>
                  <a:pt x="168" y="435"/>
                  <a:pt x="168" y="435"/>
                </a:cubicBezTo>
                <a:cubicBezTo>
                  <a:pt x="171" y="392"/>
                  <a:pt x="171" y="392"/>
                  <a:pt x="171" y="392"/>
                </a:cubicBezTo>
                <a:cubicBezTo>
                  <a:pt x="212" y="388"/>
                  <a:pt x="212" y="388"/>
                  <a:pt x="212" y="388"/>
                </a:cubicBezTo>
                <a:cubicBezTo>
                  <a:pt x="212" y="388"/>
                  <a:pt x="212" y="388"/>
                  <a:pt x="212" y="388"/>
                </a:cubicBezTo>
                <a:cubicBezTo>
                  <a:pt x="215" y="374"/>
                  <a:pt x="218" y="370"/>
                  <a:pt x="221" y="361"/>
                </a:cubicBezTo>
                <a:cubicBezTo>
                  <a:pt x="190" y="331"/>
                  <a:pt x="190" y="331"/>
                  <a:pt x="190" y="331"/>
                </a:cubicBezTo>
                <a:cubicBezTo>
                  <a:pt x="214" y="295"/>
                  <a:pt x="214" y="295"/>
                  <a:pt x="214" y="295"/>
                </a:cubicBezTo>
                <a:cubicBezTo>
                  <a:pt x="253" y="311"/>
                  <a:pt x="253" y="311"/>
                  <a:pt x="253" y="311"/>
                </a:cubicBezTo>
                <a:cubicBezTo>
                  <a:pt x="253" y="311"/>
                  <a:pt x="253" y="311"/>
                  <a:pt x="253" y="311"/>
                </a:cubicBezTo>
                <a:cubicBezTo>
                  <a:pt x="260" y="304"/>
                  <a:pt x="266" y="298"/>
                  <a:pt x="274" y="292"/>
                </a:cubicBezTo>
                <a:cubicBezTo>
                  <a:pt x="261" y="251"/>
                  <a:pt x="261" y="251"/>
                  <a:pt x="261" y="251"/>
                </a:cubicBezTo>
                <a:cubicBezTo>
                  <a:pt x="299" y="230"/>
                  <a:pt x="299" y="230"/>
                  <a:pt x="299" y="230"/>
                </a:cubicBezTo>
                <a:cubicBezTo>
                  <a:pt x="325" y="263"/>
                  <a:pt x="325" y="263"/>
                  <a:pt x="325" y="263"/>
                </a:cubicBezTo>
                <a:cubicBezTo>
                  <a:pt x="326" y="264"/>
                  <a:pt x="326" y="264"/>
                  <a:pt x="326" y="264"/>
                </a:cubicBezTo>
                <a:cubicBezTo>
                  <a:pt x="334" y="261"/>
                  <a:pt x="344" y="259"/>
                  <a:pt x="353" y="257"/>
                </a:cubicBezTo>
                <a:cubicBezTo>
                  <a:pt x="361" y="215"/>
                  <a:pt x="361" y="215"/>
                  <a:pt x="361" y="215"/>
                </a:cubicBezTo>
                <a:cubicBezTo>
                  <a:pt x="405" y="215"/>
                  <a:pt x="405" y="215"/>
                  <a:pt x="405" y="215"/>
                </a:cubicBezTo>
                <a:cubicBezTo>
                  <a:pt x="412" y="256"/>
                  <a:pt x="412" y="256"/>
                  <a:pt x="412" y="256"/>
                </a:cubicBezTo>
                <a:cubicBezTo>
                  <a:pt x="412" y="258"/>
                  <a:pt x="412" y="258"/>
                  <a:pt x="412" y="258"/>
                </a:cubicBezTo>
                <a:cubicBezTo>
                  <a:pt x="421" y="259"/>
                  <a:pt x="430" y="262"/>
                  <a:pt x="439" y="265"/>
                </a:cubicBezTo>
                <a:cubicBezTo>
                  <a:pt x="439" y="265"/>
                  <a:pt x="439" y="265"/>
                  <a:pt x="439" y="265"/>
                </a:cubicBezTo>
                <a:cubicBezTo>
                  <a:pt x="467" y="231"/>
                  <a:pt x="467" y="231"/>
                  <a:pt x="467" y="231"/>
                </a:cubicBezTo>
                <a:cubicBezTo>
                  <a:pt x="505" y="252"/>
                  <a:pt x="505" y="252"/>
                  <a:pt x="505" y="252"/>
                </a:cubicBezTo>
                <a:cubicBezTo>
                  <a:pt x="491" y="292"/>
                  <a:pt x="491" y="292"/>
                  <a:pt x="491" y="292"/>
                </a:cubicBezTo>
                <a:cubicBezTo>
                  <a:pt x="491" y="293"/>
                  <a:pt x="491" y="293"/>
                  <a:pt x="491" y="293"/>
                </a:cubicBezTo>
                <a:cubicBezTo>
                  <a:pt x="501" y="302"/>
                  <a:pt x="511" y="312"/>
                  <a:pt x="520" y="324"/>
                </a:cubicBezTo>
                <a:cubicBezTo>
                  <a:pt x="520" y="323"/>
                  <a:pt x="520" y="323"/>
                  <a:pt x="520" y="323"/>
                </a:cubicBezTo>
                <a:cubicBezTo>
                  <a:pt x="562" y="311"/>
                  <a:pt x="562" y="311"/>
                  <a:pt x="562" y="311"/>
                </a:cubicBezTo>
                <a:cubicBezTo>
                  <a:pt x="582" y="349"/>
                  <a:pt x="582" y="349"/>
                  <a:pt x="582" y="349"/>
                </a:cubicBezTo>
                <a:cubicBezTo>
                  <a:pt x="548" y="375"/>
                  <a:pt x="548" y="375"/>
                  <a:pt x="548" y="375"/>
                </a:cubicBezTo>
                <a:cubicBezTo>
                  <a:pt x="546" y="376"/>
                  <a:pt x="546" y="376"/>
                  <a:pt x="546" y="376"/>
                </a:cubicBezTo>
                <a:cubicBezTo>
                  <a:pt x="550" y="387"/>
                  <a:pt x="552" y="399"/>
                  <a:pt x="553" y="411"/>
                </a:cubicBezTo>
                <a:cubicBezTo>
                  <a:pt x="552" y="411"/>
                  <a:pt x="552" y="411"/>
                  <a:pt x="552" y="411"/>
                </a:cubicBezTo>
                <a:cubicBezTo>
                  <a:pt x="592" y="422"/>
                  <a:pt x="592" y="422"/>
                  <a:pt x="592" y="422"/>
                </a:cubicBezTo>
                <a:lnTo>
                  <a:pt x="589" y="466"/>
                </a:lnTo>
                <a:close/>
                <a:moveTo>
                  <a:pt x="616" y="584"/>
                </a:moveTo>
                <a:cubicBezTo>
                  <a:pt x="608" y="592"/>
                  <a:pt x="608" y="592"/>
                  <a:pt x="608" y="592"/>
                </a:cubicBezTo>
                <a:cubicBezTo>
                  <a:pt x="602" y="567"/>
                  <a:pt x="602" y="567"/>
                  <a:pt x="602" y="567"/>
                </a:cubicBezTo>
                <a:cubicBezTo>
                  <a:pt x="628" y="569"/>
                  <a:pt x="628" y="569"/>
                  <a:pt x="628" y="569"/>
                </a:cubicBezTo>
                <a:cubicBezTo>
                  <a:pt x="620" y="578"/>
                  <a:pt x="620" y="578"/>
                  <a:pt x="620" y="578"/>
                </a:cubicBezTo>
                <a:cubicBezTo>
                  <a:pt x="673" y="622"/>
                  <a:pt x="752" y="615"/>
                  <a:pt x="796" y="563"/>
                </a:cubicBezTo>
                <a:cubicBezTo>
                  <a:pt x="841" y="511"/>
                  <a:pt x="835" y="431"/>
                  <a:pt x="783" y="386"/>
                </a:cubicBezTo>
                <a:cubicBezTo>
                  <a:pt x="765" y="371"/>
                  <a:pt x="745" y="361"/>
                  <a:pt x="722" y="357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47" y="354"/>
                  <a:pt x="769" y="365"/>
                  <a:pt x="788" y="380"/>
                </a:cubicBezTo>
                <a:cubicBezTo>
                  <a:pt x="843" y="428"/>
                  <a:pt x="850" y="512"/>
                  <a:pt x="802" y="568"/>
                </a:cubicBezTo>
                <a:cubicBezTo>
                  <a:pt x="755" y="623"/>
                  <a:pt x="671" y="630"/>
                  <a:pt x="616" y="5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8" name="Freeform 157"/>
          <p:cNvSpPr>
            <a:spLocks/>
          </p:cNvSpPr>
          <p:nvPr/>
        </p:nvSpPr>
        <p:spPr bwMode="auto">
          <a:xfrm>
            <a:off x="2539108" y="1007011"/>
            <a:ext cx="156341" cy="540941"/>
          </a:xfrm>
          <a:custGeom>
            <a:avLst/>
            <a:gdLst>
              <a:gd name="T0" fmla="*/ 60 w 60"/>
              <a:gd name="T1" fmla="*/ 29 h 208"/>
              <a:gd name="T2" fmla="*/ 31 w 60"/>
              <a:gd name="T3" fmla="*/ 0 h 208"/>
              <a:gd name="T4" fmla="*/ 29 w 60"/>
              <a:gd name="T5" fmla="*/ 0 h 208"/>
              <a:gd name="T6" fmla="*/ 0 w 60"/>
              <a:gd name="T7" fmla="*/ 29 h 208"/>
              <a:gd name="T8" fmla="*/ 0 w 60"/>
              <a:gd name="T9" fmla="*/ 179 h 208"/>
              <a:gd name="T10" fmla="*/ 29 w 60"/>
              <a:gd name="T11" fmla="*/ 208 h 208"/>
              <a:gd name="T12" fmla="*/ 31 w 60"/>
              <a:gd name="T13" fmla="*/ 208 h 208"/>
              <a:gd name="T14" fmla="*/ 60 w 60"/>
              <a:gd name="T15" fmla="*/ 179 h 208"/>
              <a:gd name="T16" fmla="*/ 60 w 60"/>
              <a:gd name="T17" fmla="*/ 2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208">
                <a:moveTo>
                  <a:pt x="60" y="29"/>
                </a:moveTo>
                <a:cubicBezTo>
                  <a:pt x="60" y="13"/>
                  <a:pt x="47" y="0"/>
                  <a:pt x="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95"/>
                  <a:pt x="13" y="208"/>
                  <a:pt x="29" y="208"/>
                </a:cubicBezTo>
                <a:cubicBezTo>
                  <a:pt x="31" y="208"/>
                  <a:pt x="31" y="208"/>
                  <a:pt x="31" y="208"/>
                </a:cubicBezTo>
                <a:cubicBezTo>
                  <a:pt x="47" y="208"/>
                  <a:pt x="60" y="195"/>
                  <a:pt x="60" y="179"/>
                </a:cubicBezTo>
                <a:lnTo>
                  <a:pt x="60" y="29"/>
                </a:lnTo>
                <a:close/>
              </a:path>
            </a:pathLst>
          </a:custGeom>
          <a:solidFill>
            <a:srgbClr val="2EF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9" name="Freeform 158"/>
          <p:cNvSpPr>
            <a:spLocks/>
          </p:cNvSpPr>
          <p:nvPr/>
        </p:nvSpPr>
        <p:spPr bwMode="auto">
          <a:xfrm>
            <a:off x="3295801" y="1207128"/>
            <a:ext cx="368966" cy="522180"/>
          </a:xfrm>
          <a:custGeom>
            <a:avLst/>
            <a:gdLst>
              <a:gd name="T0" fmla="*/ 19 w 142"/>
              <a:gd name="T1" fmla="*/ 193 h 201"/>
              <a:gd name="T2" fmla="*/ 60 w 142"/>
              <a:gd name="T3" fmla="*/ 182 h 201"/>
              <a:gd name="T4" fmla="*/ 134 w 142"/>
              <a:gd name="T5" fmla="*/ 48 h 201"/>
              <a:gd name="T6" fmla="*/ 122 w 142"/>
              <a:gd name="T7" fmla="*/ 8 h 201"/>
              <a:gd name="T8" fmla="*/ 82 w 142"/>
              <a:gd name="T9" fmla="*/ 19 h 201"/>
              <a:gd name="T10" fmla="*/ 8 w 142"/>
              <a:gd name="T11" fmla="*/ 153 h 201"/>
              <a:gd name="T12" fmla="*/ 19 w 142"/>
              <a:gd name="T13" fmla="*/ 193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201">
                <a:moveTo>
                  <a:pt x="19" y="193"/>
                </a:moveTo>
                <a:cubicBezTo>
                  <a:pt x="34" y="201"/>
                  <a:pt x="52" y="196"/>
                  <a:pt x="60" y="182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42" y="34"/>
                  <a:pt x="136" y="15"/>
                  <a:pt x="122" y="8"/>
                </a:cubicBezTo>
                <a:cubicBezTo>
                  <a:pt x="108" y="0"/>
                  <a:pt x="90" y="5"/>
                  <a:pt x="82" y="19"/>
                </a:cubicBezTo>
                <a:cubicBezTo>
                  <a:pt x="8" y="153"/>
                  <a:pt x="8" y="153"/>
                  <a:pt x="8" y="153"/>
                </a:cubicBezTo>
                <a:cubicBezTo>
                  <a:pt x="0" y="167"/>
                  <a:pt x="5" y="185"/>
                  <a:pt x="19" y="1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63"/>
          <p:cNvSpPr>
            <a:spLocks/>
          </p:cNvSpPr>
          <p:nvPr/>
        </p:nvSpPr>
        <p:spPr bwMode="auto">
          <a:xfrm>
            <a:off x="1554158" y="1207128"/>
            <a:ext cx="365839" cy="522180"/>
          </a:xfrm>
          <a:custGeom>
            <a:avLst/>
            <a:gdLst>
              <a:gd name="T0" fmla="*/ 81 w 141"/>
              <a:gd name="T1" fmla="*/ 182 h 201"/>
              <a:gd name="T2" fmla="*/ 122 w 141"/>
              <a:gd name="T3" fmla="*/ 193 h 201"/>
              <a:gd name="T4" fmla="*/ 133 w 141"/>
              <a:gd name="T5" fmla="*/ 153 h 201"/>
              <a:gd name="T6" fmla="*/ 59 w 141"/>
              <a:gd name="T7" fmla="*/ 19 h 201"/>
              <a:gd name="T8" fmla="*/ 19 w 141"/>
              <a:gd name="T9" fmla="*/ 8 h 201"/>
              <a:gd name="T10" fmla="*/ 7 w 141"/>
              <a:gd name="T11" fmla="*/ 48 h 201"/>
              <a:gd name="T12" fmla="*/ 81 w 141"/>
              <a:gd name="T13" fmla="*/ 182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01">
                <a:moveTo>
                  <a:pt x="81" y="182"/>
                </a:moveTo>
                <a:cubicBezTo>
                  <a:pt x="89" y="196"/>
                  <a:pt x="107" y="201"/>
                  <a:pt x="122" y="193"/>
                </a:cubicBezTo>
                <a:cubicBezTo>
                  <a:pt x="136" y="185"/>
                  <a:pt x="141" y="167"/>
                  <a:pt x="133" y="153"/>
                </a:cubicBezTo>
                <a:cubicBezTo>
                  <a:pt x="59" y="19"/>
                  <a:pt x="59" y="19"/>
                  <a:pt x="59" y="19"/>
                </a:cubicBezTo>
                <a:cubicBezTo>
                  <a:pt x="52" y="5"/>
                  <a:pt x="33" y="0"/>
                  <a:pt x="19" y="8"/>
                </a:cubicBezTo>
                <a:cubicBezTo>
                  <a:pt x="5" y="15"/>
                  <a:pt x="0" y="34"/>
                  <a:pt x="7" y="48"/>
                </a:cubicBezTo>
                <a:lnTo>
                  <a:pt x="81" y="182"/>
                </a:lnTo>
                <a:close/>
              </a:path>
            </a:pathLst>
          </a:custGeom>
          <a:solidFill>
            <a:srgbClr val="00F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64"/>
          <p:cNvSpPr>
            <a:spLocks/>
          </p:cNvSpPr>
          <p:nvPr/>
        </p:nvSpPr>
        <p:spPr bwMode="auto">
          <a:xfrm>
            <a:off x="836551" y="1862199"/>
            <a:ext cx="511237" cy="387727"/>
          </a:xfrm>
          <a:custGeom>
            <a:avLst/>
            <a:gdLst>
              <a:gd name="T0" fmla="*/ 179 w 197"/>
              <a:gd name="T1" fmla="*/ 90 h 149"/>
              <a:gd name="T2" fmla="*/ 50 w 197"/>
              <a:gd name="T3" fmla="*/ 9 h 149"/>
              <a:gd name="T4" fmla="*/ 9 w 197"/>
              <a:gd name="T5" fmla="*/ 18 h 149"/>
              <a:gd name="T6" fmla="*/ 18 w 197"/>
              <a:gd name="T7" fmla="*/ 59 h 149"/>
              <a:gd name="T8" fmla="*/ 147 w 197"/>
              <a:gd name="T9" fmla="*/ 140 h 149"/>
              <a:gd name="T10" fmla="*/ 188 w 197"/>
              <a:gd name="T11" fmla="*/ 131 h 149"/>
              <a:gd name="T12" fmla="*/ 179 w 197"/>
              <a:gd name="T13" fmla="*/ 9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7" h="149">
                <a:moveTo>
                  <a:pt x="179" y="90"/>
                </a:moveTo>
                <a:cubicBezTo>
                  <a:pt x="50" y="9"/>
                  <a:pt x="50" y="9"/>
                  <a:pt x="50" y="9"/>
                </a:cubicBezTo>
                <a:cubicBezTo>
                  <a:pt x="36" y="0"/>
                  <a:pt x="17" y="4"/>
                  <a:pt x="9" y="18"/>
                </a:cubicBezTo>
                <a:cubicBezTo>
                  <a:pt x="0" y="32"/>
                  <a:pt x="4" y="50"/>
                  <a:pt x="18" y="59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61" y="149"/>
                  <a:pt x="180" y="145"/>
                  <a:pt x="188" y="131"/>
                </a:cubicBezTo>
                <a:cubicBezTo>
                  <a:pt x="197" y="117"/>
                  <a:pt x="193" y="99"/>
                  <a:pt x="179" y="90"/>
                </a:cubicBezTo>
                <a:close/>
              </a:path>
            </a:pathLst>
          </a:custGeom>
          <a:solidFill>
            <a:srgbClr val="00FC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65"/>
          <p:cNvSpPr>
            <a:spLocks/>
          </p:cNvSpPr>
          <p:nvPr/>
        </p:nvSpPr>
        <p:spPr bwMode="auto">
          <a:xfrm>
            <a:off x="534812" y="2790866"/>
            <a:ext cx="556575" cy="181356"/>
          </a:xfrm>
          <a:custGeom>
            <a:avLst/>
            <a:gdLst>
              <a:gd name="T0" fmla="*/ 213 w 214"/>
              <a:gd name="T1" fmla="*/ 41 h 70"/>
              <a:gd name="T2" fmla="*/ 185 w 214"/>
              <a:gd name="T3" fmla="*/ 10 h 70"/>
              <a:gd name="T4" fmla="*/ 32 w 214"/>
              <a:gd name="T5" fmla="*/ 1 h 70"/>
              <a:gd name="T6" fmla="*/ 1 w 214"/>
              <a:gd name="T7" fmla="*/ 29 h 70"/>
              <a:gd name="T8" fmla="*/ 29 w 214"/>
              <a:gd name="T9" fmla="*/ 61 h 70"/>
              <a:gd name="T10" fmla="*/ 181 w 214"/>
              <a:gd name="T11" fmla="*/ 69 h 70"/>
              <a:gd name="T12" fmla="*/ 213 w 214"/>
              <a:gd name="T13" fmla="*/ 4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70">
                <a:moveTo>
                  <a:pt x="213" y="41"/>
                </a:moveTo>
                <a:cubicBezTo>
                  <a:pt x="214" y="25"/>
                  <a:pt x="201" y="11"/>
                  <a:pt x="185" y="10"/>
                </a:cubicBezTo>
                <a:cubicBezTo>
                  <a:pt x="32" y="1"/>
                  <a:pt x="32" y="1"/>
                  <a:pt x="32" y="1"/>
                </a:cubicBezTo>
                <a:cubicBezTo>
                  <a:pt x="16" y="0"/>
                  <a:pt x="2" y="13"/>
                  <a:pt x="1" y="29"/>
                </a:cubicBezTo>
                <a:cubicBezTo>
                  <a:pt x="0" y="46"/>
                  <a:pt x="12" y="60"/>
                  <a:pt x="29" y="61"/>
                </a:cubicBezTo>
                <a:cubicBezTo>
                  <a:pt x="181" y="69"/>
                  <a:pt x="181" y="69"/>
                  <a:pt x="181" y="69"/>
                </a:cubicBezTo>
                <a:cubicBezTo>
                  <a:pt x="198" y="70"/>
                  <a:pt x="212" y="58"/>
                  <a:pt x="213" y="41"/>
                </a:cubicBezTo>
                <a:close/>
              </a:path>
            </a:pathLst>
          </a:custGeom>
          <a:solidFill>
            <a:srgbClr val="88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66"/>
          <p:cNvSpPr>
            <a:spLocks/>
          </p:cNvSpPr>
          <p:nvPr/>
        </p:nvSpPr>
        <p:spPr bwMode="auto">
          <a:xfrm>
            <a:off x="698971" y="3567882"/>
            <a:ext cx="534688" cy="348642"/>
          </a:xfrm>
          <a:custGeom>
            <a:avLst/>
            <a:gdLst>
              <a:gd name="T0" fmla="*/ 159 w 206"/>
              <a:gd name="T1" fmla="*/ 7 h 134"/>
              <a:gd name="T2" fmla="*/ 21 w 206"/>
              <a:gd name="T3" fmla="*/ 73 h 134"/>
              <a:gd name="T4" fmla="*/ 7 w 206"/>
              <a:gd name="T5" fmla="*/ 113 h 134"/>
              <a:gd name="T6" fmla="*/ 47 w 206"/>
              <a:gd name="T7" fmla="*/ 127 h 134"/>
              <a:gd name="T8" fmla="*/ 185 w 206"/>
              <a:gd name="T9" fmla="*/ 60 h 134"/>
              <a:gd name="T10" fmla="*/ 199 w 206"/>
              <a:gd name="T11" fmla="*/ 21 h 134"/>
              <a:gd name="T12" fmla="*/ 159 w 206"/>
              <a:gd name="T13" fmla="*/ 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134">
                <a:moveTo>
                  <a:pt x="159" y="7"/>
                </a:moveTo>
                <a:cubicBezTo>
                  <a:pt x="21" y="73"/>
                  <a:pt x="21" y="73"/>
                  <a:pt x="21" y="73"/>
                </a:cubicBezTo>
                <a:cubicBezTo>
                  <a:pt x="7" y="80"/>
                  <a:pt x="0" y="98"/>
                  <a:pt x="7" y="113"/>
                </a:cubicBezTo>
                <a:cubicBezTo>
                  <a:pt x="15" y="127"/>
                  <a:pt x="32" y="134"/>
                  <a:pt x="47" y="127"/>
                </a:cubicBezTo>
                <a:cubicBezTo>
                  <a:pt x="185" y="60"/>
                  <a:pt x="185" y="60"/>
                  <a:pt x="185" y="60"/>
                </a:cubicBezTo>
                <a:cubicBezTo>
                  <a:pt x="200" y="53"/>
                  <a:pt x="206" y="36"/>
                  <a:pt x="199" y="21"/>
                </a:cubicBezTo>
                <a:cubicBezTo>
                  <a:pt x="192" y="6"/>
                  <a:pt x="174" y="0"/>
                  <a:pt x="159" y="7"/>
                </a:cubicBezTo>
                <a:close/>
              </a:path>
            </a:pathLst>
          </a:custGeom>
          <a:solidFill>
            <a:srgbClr val="00F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67"/>
          <p:cNvSpPr>
            <a:spLocks/>
          </p:cNvSpPr>
          <p:nvPr/>
        </p:nvSpPr>
        <p:spPr bwMode="auto">
          <a:xfrm>
            <a:off x="1314956" y="4168233"/>
            <a:ext cx="404925" cy="500292"/>
          </a:xfrm>
          <a:custGeom>
            <a:avLst/>
            <a:gdLst>
              <a:gd name="T0" fmla="*/ 139 w 156"/>
              <a:gd name="T1" fmla="*/ 10 h 192"/>
              <a:gd name="T2" fmla="*/ 98 w 156"/>
              <a:gd name="T3" fmla="*/ 17 h 192"/>
              <a:gd name="T4" fmla="*/ 9 w 156"/>
              <a:gd name="T5" fmla="*/ 141 h 192"/>
              <a:gd name="T6" fmla="*/ 16 w 156"/>
              <a:gd name="T7" fmla="*/ 183 h 192"/>
              <a:gd name="T8" fmla="*/ 58 w 156"/>
              <a:gd name="T9" fmla="*/ 176 h 192"/>
              <a:gd name="T10" fmla="*/ 146 w 156"/>
              <a:gd name="T11" fmla="*/ 51 h 192"/>
              <a:gd name="T12" fmla="*/ 139 w 156"/>
              <a:gd name="T13" fmla="*/ 1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92">
                <a:moveTo>
                  <a:pt x="139" y="10"/>
                </a:moveTo>
                <a:cubicBezTo>
                  <a:pt x="126" y="0"/>
                  <a:pt x="107" y="3"/>
                  <a:pt x="98" y="17"/>
                </a:cubicBezTo>
                <a:cubicBezTo>
                  <a:pt x="9" y="141"/>
                  <a:pt x="9" y="141"/>
                  <a:pt x="9" y="141"/>
                </a:cubicBezTo>
                <a:cubicBezTo>
                  <a:pt x="0" y="155"/>
                  <a:pt x="3" y="173"/>
                  <a:pt x="16" y="183"/>
                </a:cubicBezTo>
                <a:cubicBezTo>
                  <a:pt x="30" y="192"/>
                  <a:pt x="48" y="189"/>
                  <a:pt x="58" y="176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6" y="38"/>
                  <a:pt x="153" y="19"/>
                  <a:pt x="139" y="1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4959806" y="5525531"/>
            <a:ext cx="5134149" cy="1332469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副标题 35"/>
          <p:cNvSpPr>
            <a:spLocks noGrp="1"/>
          </p:cNvSpPr>
          <p:nvPr>
            <p:ph type="subTitle" idx="1"/>
          </p:nvPr>
        </p:nvSpPr>
        <p:spPr>
          <a:xfrm>
            <a:off x="5035550" y="5767159"/>
            <a:ext cx="4786840" cy="954778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报告人：陈海铮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所在部门：束流扩展应用</a:t>
            </a:r>
          </a:p>
        </p:txBody>
      </p:sp>
      <p:sp>
        <p:nvSpPr>
          <p:cNvPr id="227" name="副标题 35"/>
          <p:cNvSpPr txBox="1">
            <a:spLocks/>
          </p:cNvSpPr>
          <p:nvPr/>
        </p:nvSpPr>
        <p:spPr>
          <a:xfrm>
            <a:off x="4038600" y="3841877"/>
            <a:ext cx="7023100" cy="503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89CBD3"/>
                </a:solidFill>
                <a:cs typeface="+mn-ea"/>
                <a:sym typeface="+mn-lt"/>
              </a:rPr>
              <a:t>——Geant4</a:t>
            </a:r>
            <a:r>
              <a:rPr lang="zh-CN" altLang="en-US" sz="2800" dirty="0">
                <a:solidFill>
                  <a:srgbClr val="89CBD3"/>
                </a:solidFill>
                <a:cs typeface="+mn-ea"/>
                <a:sym typeface="+mn-lt"/>
              </a:rPr>
              <a:t>的程序设计理念与入门</a:t>
            </a:r>
            <a:r>
              <a:rPr lang="en-US" altLang="zh-CN" sz="2800" dirty="0">
                <a:solidFill>
                  <a:srgbClr val="89CBD3"/>
                </a:solidFill>
                <a:cs typeface="+mn-ea"/>
                <a:sym typeface="+mn-lt"/>
              </a:rPr>
              <a:t>——</a:t>
            </a:r>
            <a:endParaRPr lang="zh-CN" altLang="en-US" sz="2800" dirty="0">
              <a:solidFill>
                <a:srgbClr val="89CBD3"/>
              </a:solidFill>
              <a:cs typeface="+mn-ea"/>
              <a:sym typeface="+mn-lt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303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36625" y="562168"/>
            <a:ext cx="4070381" cy="582892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处理器对程序的解释运行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8801856" y="1038901"/>
            <a:ext cx="3173652" cy="1590841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系统命令：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linux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&gt;./hello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hello, world.</a:t>
            </a:r>
          </a:p>
          <a:p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linux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&gt;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D73322-D8D2-165B-7848-87C249F29EED}"/>
              </a:ext>
            </a:extLst>
          </p:cNvPr>
          <p:cNvSpPr/>
          <p:nvPr/>
        </p:nvSpPr>
        <p:spPr>
          <a:xfrm>
            <a:off x="1320590" y="1724498"/>
            <a:ext cx="3714833" cy="2110711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88E086C-B02F-9C58-5032-5105E4717FB7}"/>
              </a:ext>
            </a:extLst>
          </p:cNvPr>
          <p:cNvSpPr/>
          <p:nvPr/>
        </p:nvSpPr>
        <p:spPr>
          <a:xfrm>
            <a:off x="5481428" y="3068947"/>
            <a:ext cx="1105535" cy="582892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I/O</a:t>
            </a:r>
            <a:r>
              <a:rPr kumimoji="1" lang="zh-CN" altLang="en-US" dirty="0">
                <a:solidFill>
                  <a:schemeClr val="tx1"/>
                </a:solidFill>
              </a:rPr>
              <a:t>桥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48599ED-6737-A84C-2C28-FFE928BF3919}"/>
              </a:ext>
            </a:extLst>
          </p:cNvPr>
          <p:cNvSpPr/>
          <p:nvPr/>
        </p:nvSpPr>
        <p:spPr>
          <a:xfrm>
            <a:off x="7409922" y="3068947"/>
            <a:ext cx="1105535" cy="582892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主存储器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7990233-8245-5F63-BB5E-FD7478A35FD7}"/>
              </a:ext>
            </a:extLst>
          </p:cNvPr>
          <p:cNvSpPr/>
          <p:nvPr/>
        </p:nvSpPr>
        <p:spPr>
          <a:xfrm>
            <a:off x="2284380" y="4806431"/>
            <a:ext cx="1372395" cy="582892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USB</a:t>
            </a:r>
            <a:r>
              <a:rPr kumimoji="1" lang="zh-CN" altLang="en-US" dirty="0">
                <a:solidFill>
                  <a:schemeClr val="tx1"/>
                </a:solidFill>
              </a:rPr>
              <a:t>控制器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284667D-F120-33AD-6D19-8C72E075D768}"/>
              </a:ext>
            </a:extLst>
          </p:cNvPr>
          <p:cNvSpPr/>
          <p:nvPr/>
        </p:nvSpPr>
        <p:spPr>
          <a:xfrm>
            <a:off x="4440879" y="4806431"/>
            <a:ext cx="1372395" cy="582892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图形适配器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6325FF9-A9AC-DFE8-9D7B-6C0F249C4A47}"/>
              </a:ext>
            </a:extLst>
          </p:cNvPr>
          <p:cNvSpPr/>
          <p:nvPr/>
        </p:nvSpPr>
        <p:spPr>
          <a:xfrm>
            <a:off x="6728208" y="4808286"/>
            <a:ext cx="1455679" cy="582892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磁盘控制器</a:t>
            </a:r>
          </a:p>
        </p:txBody>
      </p:sp>
      <p:sp>
        <p:nvSpPr>
          <p:cNvPr id="13" name="左右箭头 12">
            <a:extLst>
              <a:ext uri="{FF2B5EF4-FFF2-40B4-BE49-F238E27FC236}">
                <a16:creationId xmlns:a16="http://schemas.microsoft.com/office/drawing/2014/main" id="{2C0C3396-E0A2-0104-1869-3D4FE7B342A8}"/>
              </a:ext>
            </a:extLst>
          </p:cNvPr>
          <p:cNvSpPr/>
          <p:nvPr/>
        </p:nvSpPr>
        <p:spPr>
          <a:xfrm>
            <a:off x="1106397" y="3988725"/>
            <a:ext cx="8381071" cy="446289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右箭头 13">
            <a:extLst>
              <a:ext uri="{FF2B5EF4-FFF2-40B4-BE49-F238E27FC236}">
                <a16:creationId xmlns:a16="http://schemas.microsoft.com/office/drawing/2014/main" id="{B721490E-349B-67DB-C9B5-F7E1CB38C1E4}"/>
              </a:ext>
            </a:extLst>
          </p:cNvPr>
          <p:cNvSpPr/>
          <p:nvPr/>
        </p:nvSpPr>
        <p:spPr>
          <a:xfrm rot="16200000">
            <a:off x="5817502" y="3653206"/>
            <a:ext cx="446290" cy="45446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288F0DDC-2A67-D459-EB71-B078DEEC990F}"/>
              </a:ext>
            </a:extLst>
          </p:cNvPr>
          <p:cNvSpPr/>
          <p:nvPr/>
        </p:nvSpPr>
        <p:spPr>
          <a:xfrm rot="5400000">
            <a:off x="2766384" y="4316069"/>
            <a:ext cx="446290" cy="45446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右箭头 17">
            <a:extLst>
              <a:ext uri="{FF2B5EF4-FFF2-40B4-BE49-F238E27FC236}">
                <a16:creationId xmlns:a16="http://schemas.microsoft.com/office/drawing/2014/main" id="{7C1FCA47-6216-97C7-7FDE-235941BD573F}"/>
              </a:ext>
            </a:extLst>
          </p:cNvPr>
          <p:cNvSpPr/>
          <p:nvPr/>
        </p:nvSpPr>
        <p:spPr>
          <a:xfrm rot="5400000">
            <a:off x="4903932" y="4322283"/>
            <a:ext cx="446290" cy="45446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右箭头 18">
            <a:extLst>
              <a:ext uri="{FF2B5EF4-FFF2-40B4-BE49-F238E27FC236}">
                <a16:creationId xmlns:a16="http://schemas.microsoft.com/office/drawing/2014/main" id="{959030F2-7EC7-7C3D-DD1A-47CE447FDACF}"/>
              </a:ext>
            </a:extLst>
          </p:cNvPr>
          <p:cNvSpPr/>
          <p:nvPr/>
        </p:nvSpPr>
        <p:spPr>
          <a:xfrm rot="5400000">
            <a:off x="7254684" y="4316069"/>
            <a:ext cx="446290" cy="45446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左右箭头 19">
            <a:extLst>
              <a:ext uri="{FF2B5EF4-FFF2-40B4-BE49-F238E27FC236}">
                <a16:creationId xmlns:a16="http://schemas.microsoft.com/office/drawing/2014/main" id="{B19DE0CB-994F-816E-FCB6-9095AB3A0008}"/>
              </a:ext>
            </a:extLst>
          </p:cNvPr>
          <p:cNvSpPr/>
          <p:nvPr/>
        </p:nvSpPr>
        <p:spPr>
          <a:xfrm>
            <a:off x="6620554" y="3133583"/>
            <a:ext cx="744343" cy="446289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左右箭头 20">
            <a:extLst>
              <a:ext uri="{FF2B5EF4-FFF2-40B4-BE49-F238E27FC236}">
                <a16:creationId xmlns:a16="http://schemas.microsoft.com/office/drawing/2014/main" id="{8DA0E62C-0292-BCCF-6704-D198D4DCF73E}"/>
              </a:ext>
            </a:extLst>
          </p:cNvPr>
          <p:cNvSpPr/>
          <p:nvPr/>
        </p:nvSpPr>
        <p:spPr>
          <a:xfrm>
            <a:off x="3381488" y="3119762"/>
            <a:ext cx="2066350" cy="446289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2E07172-CFFF-5B86-EA1B-62C26CC5C078}"/>
              </a:ext>
            </a:extLst>
          </p:cNvPr>
          <p:cNvSpPr/>
          <p:nvPr/>
        </p:nvSpPr>
        <p:spPr>
          <a:xfrm>
            <a:off x="1696031" y="3066951"/>
            <a:ext cx="1640431" cy="459158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</a:rPr>
              <a:t>总线接口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B649E67-58FE-7266-E624-3FA97CF76019}"/>
              </a:ext>
            </a:extLst>
          </p:cNvPr>
          <p:cNvSpPr/>
          <p:nvPr/>
        </p:nvSpPr>
        <p:spPr>
          <a:xfrm>
            <a:off x="2974388" y="2167902"/>
            <a:ext cx="602357" cy="84691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F06AE60-67AC-308B-1CA1-0AAC1CE0E5AD}"/>
              </a:ext>
            </a:extLst>
          </p:cNvPr>
          <p:cNvSpPr/>
          <p:nvPr/>
        </p:nvSpPr>
        <p:spPr>
          <a:xfrm>
            <a:off x="2970578" y="2251722"/>
            <a:ext cx="602357" cy="84691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825925E-BD30-5A5A-5C28-E47E156A65C3}"/>
              </a:ext>
            </a:extLst>
          </p:cNvPr>
          <p:cNvSpPr/>
          <p:nvPr/>
        </p:nvSpPr>
        <p:spPr>
          <a:xfrm>
            <a:off x="1700838" y="2146546"/>
            <a:ext cx="995166" cy="459158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</a:rPr>
              <a:t>PC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6EE3BA4-D4F8-802E-C1A3-A396C4C3D8CF}"/>
              </a:ext>
            </a:extLst>
          </p:cNvPr>
          <p:cNvSpPr/>
          <p:nvPr/>
        </p:nvSpPr>
        <p:spPr>
          <a:xfrm>
            <a:off x="2970976" y="2335542"/>
            <a:ext cx="602357" cy="84691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2439686-459B-5FED-567D-D4313A6B5695}"/>
              </a:ext>
            </a:extLst>
          </p:cNvPr>
          <p:cNvSpPr/>
          <p:nvPr/>
        </p:nvSpPr>
        <p:spPr>
          <a:xfrm>
            <a:off x="2974388" y="2426982"/>
            <a:ext cx="602357" cy="84691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254390C-C3D3-DD74-3AFD-926F2C4FC9B7}"/>
              </a:ext>
            </a:extLst>
          </p:cNvPr>
          <p:cNvSpPr/>
          <p:nvPr/>
        </p:nvSpPr>
        <p:spPr>
          <a:xfrm>
            <a:off x="2974786" y="2510802"/>
            <a:ext cx="602357" cy="84691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41353E0-1601-258F-FD4B-2F1E4C6100FF}"/>
              </a:ext>
            </a:extLst>
          </p:cNvPr>
          <p:cNvSpPr/>
          <p:nvPr/>
        </p:nvSpPr>
        <p:spPr>
          <a:xfrm>
            <a:off x="4133912" y="1873539"/>
            <a:ext cx="672844" cy="673391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</a:rPr>
              <a:t>ALU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4" name="右箭头 33">
            <a:extLst>
              <a:ext uri="{FF2B5EF4-FFF2-40B4-BE49-F238E27FC236}">
                <a16:creationId xmlns:a16="http://schemas.microsoft.com/office/drawing/2014/main" id="{9FC33FC7-E68A-24AE-DB54-4C926A75F502}"/>
              </a:ext>
            </a:extLst>
          </p:cNvPr>
          <p:cNvSpPr/>
          <p:nvPr/>
        </p:nvSpPr>
        <p:spPr>
          <a:xfrm>
            <a:off x="3691286" y="2134012"/>
            <a:ext cx="363768" cy="19207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35" name="右箭头 34">
            <a:extLst>
              <a:ext uri="{FF2B5EF4-FFF2-40B4-BE49-F238E27FC236}">
                <a16:creationId xmlns:a16="http://schemas.microsoft.com/office/drawing/2014/main" id="{AA35568C-3B95-B002-D783-53B1EA602B09}"/>
              </a:ext>
            </a:extLst>
          </p:cNvPr>
          <p:cNvSpPr/>
          <p:nvPr/>
        </p:nvSpPr>
        <p:spPr>
          <a:xfrm rot="10800000">
            <a:off x="3676705" y="2373287"/>
            <a:ext cx="363768" cy="19207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36" name="左右箭头 35">
            <a:extLst>
              <a:ext uri="{FF2B5EF4-FFF2-40B4-BE49-F238E27FC236}">
                <a16:creationId xmlns:a16="http://schemas.microsoft.com/office/drawing/2014/main" id="{663A4857-AAC8-4068-389A-BA4EE04FBD5A}"/>
              </a:ext>
            </a:extLst>
          </p:cNvPr>
          <p:cNvSpPr/>
          <p:nvPr/>
        </p:nvSpPr>
        <p:spPr>
          <a:xfrm rot="5400000">
            <a:off x="2936059" y="2735823"/>
            <a:ext cx="378000" cy="165838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618F408-2AA1-0004-6F50-E8AD315556F7}"/>
              </a:ext>
            </a:extLst>
          </p:cNvPr>
          <p:cNvSpPr txBox="1"/>
          <p:nvPr/>
        </p:nvSpPr>
        <p:spPr>
          <a:xfrm>
            <a:off x="2684927" y="177013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/>
              <a:t>寄存器文件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9B29963-0562-47EE-B4F9-C44EE8D4134F}"/>
              </a:ext>
            </a:extLst>
          </p:cNvPr>
          <p:cNvSpPr txBox="1"/>
          <p:nvPr/>
        </p:nvSpPr>
        <p:spPr>
          <a:xfrm>
            <a:off x="1320590" y="132499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CPU</a:t>
            </a:r>
            <a:endParaRPr kumimoji="1" lang="zh-CN" altLang="en-US" sz="16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8A96DA5-B763-6A02-852C-DB1857A413A4}"/>
              </a:ext>
            </a:extLst>
          </p:cNvPr>
          <p:cNvSpPr txBox="1"/>
          <p:nvPr/>
        </p:nvSpPr>
        <p:spPr>
          <a:xfrm>
            <a:off x="3911961" y="289126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/>
              <a:t>系统总线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13DABB1-152B-A1E9-ED6D-074882F6FB8F}"/>
              </a:ext>
            </a:extLst>
          </p:cNvPr>
          <p:cNvSpPr txBox="1"/>
          <p:nvPr/>
        </p:nvSpPr>
        <p:spPr>
          <a:xfrm>
            <a:off x="6506260" y="272473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/>
              <a:t>内存总线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FB66153-9E7E-18CD-F167-FA873A9F12CD}"/>
              </a:ext>
            </a:extLst>
          </p:cNvPr>
          <p:cNvSpPr txBox="1"/>
          <p:nvPr/>
        </p:nvSpPr>
        <p:spPr>
          <a:xfrm>
            <a:off x="2198421" y="576074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/>
              <a:t>鼠标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6F1260E-DE54-2FC1-0F47-A0C260C463D2}"/>
              </a:ext>
            </a:extLst>
          </p:cNvPr>
          <p:cNvSpPr txBox="1"/>
          <p:nvPr/>
        </p:nvSpPr>
        <p:spPr>
          <a:xfrm>
            <a:off x="3105238" y="576074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/>
              <a:t>键盘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37E2D5B-9B00-D8E1-1CC2-9A08AF7F6C80}"/>
              </a:ext>
            </a:extLst>
          </p:cNvPr>
          <p:cNvSpPr/>
          <p:nvPr/>
        </p:nvSpPr>
        <p:spPr>
          <a:xfrm>
            <a:off x="8263001" y="3808851"/>
            <a:ext cx="240387" cy="806036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A06C978-F8CF-F97C-EE00-BAFFBD315C08}"/>
              </a:ext>
            </a:extLst>
          </p:cNvPr>
          <p:cNvSpPr/>
          <p:nvPr/>
        </p:nvSpPr>
        <p:spPr>
          <a:xfrm>
            <a:off x="8561469" y="3808851"/>
            <a:ext cx="240387" cy="806036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F74DB2A-6DDB-4C5F-B1ED-4511DB993584}"/>
              </a:ext>
            </a:extLst>
          </p:cNvPr>
          <p:cNvSpPr/>
          <p:nvPr/>
        </p:nvSpPr>
        <p:spPr>
          <a:xfrm>
            <a:off x="8866263" y="3808851"/>
            <a:ext cx="240387" cy="806036"/>
          </a:xfrm>
          <a:prstGeom prst="rect">
            <a:avLst/>
          </a:prstGeom>
          <a:solidFill>
            <a:schemeClr val="bg1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4A202BF-8E15-8E82-7378-8B92810C4D4C}"/>
              </a:ext>
            </a:extLst>
          </p:cNvPr>
          <p:cNvSpPr txBox="1"/>
          <p:nvPr/>
        </p:nvSpPr>
        <p:spPr>
          <a:xfrm>
            <a:off x="8381246" y="4759323"/>
            <a:ext cx="1220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/>
              <a:t>拓展槽，可用于网络适配器</a:t>
            </a:r>
          </a:p>
        </p:txBody>
      </p:sp>
      <p:sp>
        <p:nvSpPr>
          <p:cNvPr id="48" name="圆柱体 47">
            <a:extLst>
              <a:ext uri="{FF2B5EF4-FFF2-40B4-BE49-F238E27FC236}">
                <a16:creationId xmlns:a16="http://schemas.microsoft.com/office/drawing/2014/main" id="{B8C4ACC9-3CAF-D7ED-A906-348BE0218437}"/>
              </a:ext>
            </a:extLst>
          </p:cNvPr>
          <p:cNvSpPr/>
          <p:nvPr/>
        </p:nvSpPr>
        <p:spPr>
          <a:xfrm>
            <a:off x="7029306" y="5590320"/>
            <a:ext cx="853481" cy="582893"/>
          </a:xfrm>
          <a:prstGeom prst="ca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磁盘</a:t>
            </a:r>
          </a:p>
        </p:txBody>
      </p: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AB4ED896-D19F-CD2B-53A7-CDD33C256A05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2495939" y="5389323"/>
            <a:ext cx="7248" cy="371417"/>
          </a:xfrm>
          <a:prstGeom prst="straightConnector1">
            <a:avLst/>
          </a:prstGeom>
          <a:ln w="28575">
            <a:solidFill>
              <a:srgbClr val="4D89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6F751275-863D-1323-029B-2DFF47E65D37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3402756" y="5389323"/>
            <a:ext cx="0" cy="371417"/>
          </a:xfrm>
          <a:prstGeom prst="straightConnector1">
            <a:avLst/>
          </a:prstGeom>
          <a:ln w="28575">
            <a:solidFill>
              <a:srgbClr val="4D89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536233C7-F5D0-7AE2-1A55-98AD3096C8D5}"/>
              </a:ext>
            </a:extLst>
          </p:cNvPr>
          <p:cNvCxnSpPr>
            <a:stCxn id="12" idx="2"/>
            <a:endCxn id="48" idx="1"/>
          </p:cNvCxnSpPr>
          <p:nvPr/>
        </p:nvCxnSpPr>
        <p:spPr>
          <a:xfrm flipH="1">
            <a:off x="7456047" y="5391178"/>
            <a:ext cx="1" cy="199142"/>
          </a:xfrm>
          <a:prstGeom prst="straightConnector1">
            <a:avLst/>
          </a:prstGeom>
          <a:ln>
            <a:solidFill>
              <a:srgbClr val="4D89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C13A1A53-C7AB-0E9F-AEDB-6D7A93EF6F23}"/>
              </a:ext>
            </a:extLst>
          </p:cNvPr>
          <p:cNvSpPr txBox="1"/>
          <p:nvPr/>
        </p:nvSpPr>
        <p:spPr>
          <a:xfrm>
            <a:off x="4852803" y="580709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/>
              <a:t>键盘</a:t>
            </a:r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F81F0A58-4852-324D-60B4-A7A4A91A53A5}"/>
              </a:ext>
            </a:extLst>
          </p:cNvPr>
          <p:cNvCxnSpPr>
            <a:cxnSpLocks/>
            <a:stCxn id="10" idx="2"/>
            <a:endCxn id="58" idx="0"/>
          </p:cNvCxnSpPr>
          <p:nvPr/>
        </p:nvCxnSpPr>
        <p:spPr>
          <a:xfrm>
            <a:off x="5127077" y="5389323"/>
            <a:ext cx="23244" cy="417773"/>
          </a:xfrm>
          <a:prstGeom prst="straightConnector1">
            <a:avLst/>
          </a:prstGeom>
          <a:ln w="28575">
            <a:solidFill>
              <a:srgbClr val="4D89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576F4FED-A22F-1B99-0295-C95F756E0509}"/>
              </a:ext>
            </a:extLst>
          </p:cNvPr>
          <p:cNvSpPr txBox="1"/>
          <p:nvPr/>
        </p:nvSpPr>
        <p:spPr>
          <a:xfrm>
            <a:off x="5976912" y="5957278"/>
            <a:ext cx="1220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Hello</a:t>
            </a:r>
            <a:r>
              <a:rPr kumimoji="1" lang="zh-CN" altLang="en-US" sz="1600" dirty="0"/>
              <a:t>程序</a:t>
            </a:r>
          </a:p>
        </p:txBody>
      </p: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6FE2DBCA-5A12-A6BD-964C-1A11CB7C1119}"/>
              </a:ext>
            </a:extLst>
          </p:cNvPr>
          <p:cNvCxnSpPr>
            <a:cxnSpLocks/>
          </p:cNvCxnSpPr>
          <p:nvPr/>
        </p:nvCxnSpPr>
        <p:spPr>
          <a:xfrm flipV="1">
            <a:off x="3093300" y="2369379"/>
            <a:ext cx="28367" cy="10118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6AA9F723-D8CC-6ED2-BD4B-AA3086745B8A}"/>
              </a:ext>
            </a:extLst>
          </p:cNvPr>
          <p:cNvCxnSpPr>
            <a:cxnSpLocks/>
          </p:cNvCxnSpPr>
          <p:nvPr/>
        </p:nvCxnSpPr>
        <p:spPr>
          <a:xfrm>
            <a:off x="2994562" y="4218645"/>
            <a:ext cx="0" cy="5558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连接符 78">
            <a:extLst>
              <a:ext uri="{FF2B5EF4-FFF2-40B4-BE49-F238E27FC236}">
                <a16:creationId xmlns:a16="http://schemas.microsoft.com/office/drawing/2014/main" id="{8638B944-5BF3-2793-8A75-881E728DCA6B}"/>
              </a:ext>
            </a:extLst>
          </p:cNvPr>
          <p:cNvCxnSpPr>
            <a:cxnSpLocks/>
          </p:cNvCxnSpPr>
          <p:nvPr/>
        </p:nvCxnSpPr>
        <p:spPr>
          <a:xfrm flipH="1" flipV="1">
            <a:off x="3050570" y="4218645"/>
            <a:ext cx="3038825" cy="32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E1670590-E739-B904-B20A-143CAB9E0C7B}"/>
              </a:ext>
            </a:extLst>
          </p:cNvPr>
          <p:cNvCxnSpPr>
            <a:cxnSpLocks/>
          </p:cNvCxnSpPr>
          <p:nvPr/>
        </p:nvCxnSpPr>
        <p:spPr>
          <a:xfrm flipV="1">
            <a:off x="6070597" y="3492242"/>
            <a:ext cx="0" cy="6899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线连接符 88">
            <a:extLst>
              <a:ext uri="{FF2B5EF4-FFF2-40B4-BE49-F238E27FC236}">
                <a16:creationId xmlns:a16="http://schemas.microsoft.com/office/drawing/2014/main" id="{18B38625-B47A-30F7-CD2E-CFB98B4050A7}"/>
              </a:ext>
            </a:extLst>
          </p:cNvPr>
          <p:cNvCxnSpPr>
            <a:cxnSpLocks/>
          </p:cNvCxnSpPr>
          <p:nvPr/>
        </p:nvCxnSpPr>
        <p:spPr>
          <a:xfrm flipH="1" flipV="1">
            <a:off x="3042140" y="3451146"/>
            <a:ext cx="2992055" cy="1784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线连接符 92">
            <a:extLst>
              <a:ext uri="{FF2B5EF4-FFF2-40B4-BE49-F238E27FC236}">
                <a16:creationId xmlns:a16="http://schemas.microsoft.com/office/drawing/2014/main" id="{860D12B7-5D4B-2B2A-0259-03CC5FA0D898}"/>
              </a:ext>
            </a:extLst>
          </p:cNvPr>
          <p:cNvCxnSpPr>
            <a:cxnSpLocks/>
          </p:cNvCxnSpPr>
          <p:nvPr/>
        </p:nvCxnSpPr>
        <p:spPr>
          <a:xfrm flipV="1">
            <a:off x="3336462" y="2395115"/>
            <a:ext cx="0" cy="8347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线连接符 95">
            <a:extLst>
              <a:ext uri="{FF2B5EF4-FFF2-40B4-BE49-F238E27FC236}">
                <a16:creationId xmlns:a16="http://schemas.microsoft.com/office/drawing/2014/main" id="{ED0C4436-ABEA-93F0-8E00-951DB16184B0}"/>
              </a:ext>
            </a:extLst>
          </p:cNvPr>
          <p:cNvCxnSpPr>
            <a:cxnSpLocks/>
          </p:cNvCxnSpPr>
          <p:nvPr/>
        </p:nvCxnSpPr>
        <p:spPr>
          <a:xfrm flipH="1" flipV="1">
            <a:off x="3336462" y="3229815"/>
            <a:ext cx="2640450" cy="67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EBC3B099-361C-3A8F-94E3-C66530AE2B2D}"/>
              </a:ext>
            </a:extLst>
          </p:cNvPr>
          <p:cNvCxnSpPr>
            <a:cxnSpLocks/>
          </p:cNvCxnSpPr>
          <p:nvPr/>
        </p:nvCxnSpPr>
        <p:spPr>
          <a:xfrm flipV="1">
            <a:off x="6079220" y="3236564"/>
            <a:ext cx="1589761" cy="123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连接符 112">
            <a:extLst>
              <a:ext uri="{FF2B5EF4-FFF2-40B4-BE49-F238E27FC236}">
                <a16:creationId xmlns:a16="http://schemas.microsoft.com/office/drawing/2014/main" id="{6F4FB824-0520-A888-07FA-30D20A3002E1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7477829" y="4151576"/>
            <a:ext cx="0" cy="6148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连接符 114">
            <a:extLst>
              <a:ext uri="{FF2B5EF4-FFF2-40B4-BE49-F238E27FC236}">
                <a16:creationId xmlns:a16="http://schemas.microsoft.com/office/drawing/2014/main" id="{DFAABD2E-FB14-FE6E-36C3-4A1E454F05C4}"/>
              </a:ext>
            </a:extLst>
          </p:cNvPr>
          <p:cNvCxnSpPr>
            <a:cxnSpLocks/>
          </p:cNvCxnSpPr>
          <p:nvPr/>
        </p:nvCxnSpPr>
        <p:spPr>
          <a:xfrm flipH="1">
            <a:off x="6089395" y="4218645"/>
            <a:ext cx="13884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线连接符 117">
            <a:extLst>
              <a:ext uri="{FF2B5EF4-FFF2-40B4-BE49-F238E27FC236}">
                <a16:creationId xmlns:a16="http://schemas.microsoft.com/office/drawing/2014/main" id="{0E4B450C-9493-741A-081E-2E629CBD4381}"/>
              </a:ext>
            </a:extLst>
          </p:cNvPr>
          <p:cNvCxnSpPr>
            <a:cxnSpLocks/>
          </p:cNvCxnSpPr>
          <p:nvPr/>
        </p:nvCxnSpPr>
        <p:spPr>
          <a:xfrm flipV="1">
            <a:off x="6070597" y="3526109"/>
            <a:ext cx="0" cy="6682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箭头连接符 121">
            <a:extLst>
              <a:ext uri="{FF2B5EF4-FFF2-40B4-BE49-F238E27FC236}">
                <a16:creationId xmlns:a16="http://schemas.microsoft.com/office/drawing/2014/main" id="{5C38350D-45F9-F592-BB26-96B2E782E6F3}"/>
              </a:ext>
            </a:extLst>
          </p:cNvPr>
          <p:cNvCxnSpPr>
            <a:cxnSpLocks/>
          </p:cNvCxnSpPr>
          <p:nvPr/>
        </p:nvCxnSpPr>
        <p:spPr>
          <a:xfrm flipV="1">
            <a:off x="6093403" y="3479250"/>
            <a:ext cx="1589761" cy="123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线连接符 122">
            <a:extLst>
              <a:ext uri="{FF2B5EF4-FFF2-40B4-BE49-F238E27FC236}">
                <a16:creationId xmlns:a16="http://schemas.microsoft.com/office/drawing/2014/main" id="{61663B3D-E141-CAFD-7479-3EB24B892C67}"/>
              </a:ext>
            </a:extLst>
          </p:cNvPr>
          <p:cNvCxnSpPr>
            <a:cxnSpLocks/>
          </p:cNvCxnSpPr>
          <p:nvPr/>
        </p:nvCxnSpPr>
        <p:spPr>
          <a:xfrm>
            <a:off x="6089395" y="3248891"/>
            <a:ext cx="1528568" cy="97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线连接符 124">
            <a:extLst>
              <a:ext uri="{FF2B5EF4-FFF2-40B4-BE49-F238E27FC236}">
                <a16:creationId xmlns:a16="http://schemas.microsoft.com/office/drawing/2014/main" id="{89073FE2-4895-4649-26E1-0AA2A04AD1E4}"/>
              </a:ext>
            </a:extLst>
          </p:cNvPr>
          <p:cNvCxnSpPr>
            <a:cxnSpLocks/>
          </p:cNvCxnSpPr>
          <p:nvPr/>
        </p:nvCxnSpPr>
        <p:spPr>
          <a:xfrm>
            <a:off x="3347897" y="3204930"/>
            <a:ext cx="2570245" cy="36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线箭头连接符 126">
            <a:extLst>
              <a:ext uri="{FF2B5EF4-FFF2-40B4-BE49-F238E27FC236}">
                <a16:creationId xmlns:a16="http://schemas.microsoft.com/office/drawing/2014/main" id="{3F35DECB-B696-6AB6-547D-B6C2A4A1F9A0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3336462" y="2406109"/>
            <a:ext cx="47228" cy="8904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线连接符 131">
            <a:extLst>
              <a:ext uri="{FF2B5EF4-FFF2-40B4-BE49-F238E27FC236}">
                <a16:creationId xmlns:a16="http://schemas.microsoft.com/office/drawing/2014/main" id="{03207869-607C-1DEA-F199-C5E24FF4ADF0}"/>
              </a:ext>
            </a:extLst>
          </p:cNvPr>
          <p:cNvCxnSpPr>
            <a:cxnSpLocks/>
          </p:cNvCxnSpPr>
          <p:nvPr/>
        </p:nvCxnSpPr>
        <p:spPr>
          <a:xfrm flipH="1">
            <a:off x="3050570" y="2445579"/>
            <a:ext cx="71097" cy="9703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线连接符 134">
            <a:extLst>
              <a:ext uri="{FF2B5EF4-FFF2-40B4-BE49-F238E27FC236}">
                <a16:creationId xmlns:a16="http://schemas.microsoft.com/office/drawing/2014/main" id="{74078899-4C4F-B5F1-CE1A-6D0D3AF81351}"/>
              </a:ext>
            </a:extLst>
          </p:cNvPr>
          <p:cNvCxnSpPr>
            <a:cxnSpLocks/>
          </p:cNvCxnSpPr>
          <p:nvPr/>
        </p:nvCxnSpPr>
        <p:spPr>
          <a:xfrm flipH="1" flipV="1">
            <a:off x="3086118" y="3421531"/>
            <a:ext cx="2942084" cy="263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直线连接符 137">
            <a:extLst>
              <a:ext uri="{FF2B5EF4-FFF2-40B4-BE49-F238E27FC236}">
                <a16:creationId xmlns:a16="http://schemas.microsoft.com/office/drawing/2014/main" id="{9890490D-DF9B-18E5-3E27-64D4F8B509D5}"/>
              </a:ext>
            </a:extLst>
          </p:cNvPr>
          <p:cNvCxnSpPr>
            <a:cxnSpLocks/>
          </p:cNvCxnSpPr>
          <p:nvPr/>
        </p:nvCxnSpPr>
        <p:spPr>
          <a:xfrm flipH="1" flipV="1">
            <a:off x="6040647" y="3468989"/>
            <a:ext cx="16353" cy="7346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线连接符 140">
            <a:extLst>
              <a:ext uri="{FF2B5EF4-FFF2-40B4-BE49-F238E27FC236}">
                <a16:creationId xmlns:a16="http://schemas.microsoft.com/office/drawing/2014/main" id="{22FE9BD5-9E66-AE4D-09ED-7437E9E2F729}"/>
              </a:ext>
            </a:extLst>
          </p:cNvPr>
          <p:cNvCxnSpPr>
            <a:cxnSpLocks/>
          </p:cNvCxnSpPr>
          <p:nvPr/>
        </p:nvCxnSpPr>
        <p:spPr>
          <a:xfrm flipH="1">
            <a:off x="5099830" y="4218645"/>
            <a:ext cx="947962" cy="76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线箭头连接符 143">
            <a:extLst>
              <a:ext uri="{FF2B5EF4-FFF2-40B4-BE49-F238E27FC236}">
                <a16:creationId xmlns:a16="http://schemas.microsoft.com/office/drawing/2014/main" id="{5E566DD0-2AA5-0FEB-2055-AC1B0BAAC381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5127077" y="4236854"/>
            <a:ext cx="29810" cy="5695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37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5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4812" y="1007011"/>
            <a:ext cx="3314437" cy="4243106"/>
            <a:chOff x="534812" y="1007011"/>
            <a:chExt cx="3314437" cy="4243106"/>
          </a:xfrm>
        </p:grpSpPr>
        <p:sp>
          <p:nvSpPr>
            <p:cNvPr id="1173" name="Freeform 152"/>
            <p:cNvSpPr>
              <a:spLocks/>
            </p:cNvSpPr>
            <p:nvPr/>
          </p:nvSpPr>
          <p:spPr bwMode="auto">
            <a:xfrm>
              <a:off x="2479699" y="3583517"/>
              <a:ext cx="300175" cy="298613"/>
            </a:xfrm>
            <a:custGeom>
              <a:avLst/>
              <a:gdLst>
                <a:gd name="T0" fmla="*/ 21 w 116"/>
                <a:gd name="T1" fmla="*/ 101 h 115"/>
                <a:gd name="T2" fmla="*/ 54 w 116"/>
                <a:gd name="T3" fmla="*/ 114 h 115"/>
                <a:gd name="T4" fmla="*/ 95 w 116"/>
                <a:gd name="T5" fmla="*/ 100 h 115"/>
                <a:gd name="T6" fmla="*/ 115 w 116"/>
                <a:gd name="T7" fmla="*/ 62 h 115"/>
                <a:gd name="T8" fmla="*/ 95 w 116"/>
                <a:gd name="T9" fmla="*/ 14 h 115"/>
                <a:gd name="T10" fmla="*/ 62 w 116"/>
                <a:gd name="T11" fmla="*/ 1 h 115"/>
                <a:gd name="T12" fmla="*/ 21 w 116"/>
                <a:gd name="T13" fmla="*/ 15 h 115"/>
                <a:gd name="T14" fmla="*/ 1 w 116"/>
                <a:gd name="T15" fmla="*/ 54 h 115"/>
                <a:gd name="T16" fmla="*/ 21 w 116"/>
                <a:gd name="T17" fmla="*/ 10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21" y="101"/>
                  </a:moveTo>
                  <a:cubicBezTo>
                    <a:pt x="30" y="109"/>
                    <a:pt x="42" y="113"/>
                    <a:pt x="54" y="114"/>
                  </a:cubicBezTo>
                  <a:cubicBezTo>
                    <a:pt x="69" y="115"/>
                    <a:pt x="84" y="110"/>
                    <a:pt x="95" y="100"/>
                  </a:cubicBezTo>
                  <a:cubicBezTo>
                    <a:pt x="107" y="91"/>
                    <a:pt x="114" y="77"/>
                    <a:pt x="115" y="62"/>
                  </a:cubicBezTo>
                  <a:cubicBezTo>
                    <a:pt x="116" y="43"/>
                    <a:pt x="109" y="26"/>
                    <a:pt x="95" y="14"/>
                  </a:cubicBezTo>
                  <a:cubicBezTo>
                    <a:pt x="86" y="6"/>
                    <a:pt x="74" y="2"/>
                    <a:pt x="62" y="1"/>
                  </a:cubicBezTo>
                  <a:cubicBezTo>
                    <a:pt x="47" y="0"/>
                    <a:pt x="32" y="5"/>
                    <a:pt x="21" y="15"/>
                  </a:cubicBezTo>
                  <a:cubicBezTo>
                    <a:pt x="9" y="25"/>
                    <a:pt x="2" y="39"/>
                    <a:pt x="1" y="54"/>
                  </a:cubicBezTo>
                  <a:cubicBezTo>
                    <a:pt x="0" y="72"/>
                    <a:pt x="7" y="89"/>
                    <a:pt x="2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4" name="Freeform 153"/>
            <p:cNvSpPr>
              <a:spLocks noEditPoints="1"/>
            </p:cNvSpPr>
            <p:nvPr/>
          </p:nvSpPr>
          <p:spPr bwMode="auto">
            <a:xfrm>
              <a:off x="2154509" y="2496945"/>
              <a:ext cx="777017" cy="777017"/>
            </a:xfrm>
            <a:custGeom>
              <a:avLst/>
              <a:gdLst>
                <a:gd name="T0" fmla="*/ 159 w 299"/>
                <a:gd name="T1" fmla="*/ 6 h 299"/>
                <a:gd name="T2" fmla="*/ 5 w 299"/>
                <a:gd name="T3" fmla="*/ 140 h 299"/>
                <a:gd name="T4" fmla="*/ 139 w 299"/>
                <a:gd name="T5" fmla="*/ 294 h 299"/>
                <a:gd name="T6" fmla="*/ 293 w 299"/>
                <a:gd name="T7" fmla="*/ 160 h 299"/>
                <a:gd name="T8" fmla="*/ 159 w 299"/>
                <a:gd name="T9" fmla="*/ 6 h 299"/>
                <a:gd name="T10" fmla="*/ 275 w 299"/>
                <a:gd name="T11" fmla="*/ 159 h 299"/>
                <a:gd name="T12" fmla="*/ 141 w 299"/>
                <a:gd name="T13" fmla="*/ 276 h 299"/>
                <a:gd name="T14" fmla="*/ 24 w 299"/>
                <a:gd name="T15" fmla="*/ 141 h 299"/>
                <a:gd name="T16" fmla="*/ 158 w 299"/>
                <a:gd name="T17" fmla="*/ 24 h 299"/>
                <a:gd name="T18" fmla="*/ 275 w 299"/>
                <a:gd name="T19" fmla="*/ 15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59" y="6"/>
                  </a:moveTo>
                  <a:cubicBezTo>
                    <a:pt x="80" y="0"/>
                    <a:pt x="11" y="60"/>
                    <a:pt x="5" y="140"/>
                  </a:cubicBezTo>
                  <a:cubicBezTo>
                    <a:pt x="0" y="219"/>
                    <a:pt x="60" y="288"/>
                    <a:pt x="139" y="294"/>
                  </a:cubicBezTo>
                  <a:cubicBezTo>
                    <a:pt x="219" y="299"/>
                    <a:pt x="288" y="239"/>
                    <a:pt x="293" y="160"/>
                  </a:cubicBezTo>
                  <a:cubicBezTo>
                    <a:pt x="299" y="80"/>
                    <a:pt x="239" y="11"/>
                    <a:pt x="159" y="6"/>
                  </a:cubicBezTo>
                  <a:close/>
                  <a:moveTo>
                    <a:pt x="275" y="159"/>
                  </a:moveTo>
                  <a:cubicBezTo>
                    <a:pt x="270" y="228"/>
                    <a:pt x="210" y="281"/>
                    <a:pt x="141" y="276"/>
                  </a:cubicBezTo>
                  <a:cubicBezTo>
                    <a:pt x="71" y="271"/>
                    <a:pt x="19" y="211"/>
                    <a:pt x="24" y="141"/>
                  </a:cubicBezTo>
                  <a:cubicBezTo>
                    <a:pt x="28" y="72"/>
                    <a:pt x="89" y="19"/>
                    <a:pt x="158" y="24"/>
                  </a:cubicBezTo>
                  <a:cubicBezTo>
                    <a:pt x="228" y="29"/>
                    <a:pt x="280" y="89"/>
                    <a:pt x="27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5" name="Freeform 154"/>
            <p:cNvSpPr>
              <a:spLocks noEditPoints="1"/>
            </p:cNvSpPr>
            <p:nvPr/>
          </p:nvSpPr>
          <p:spPr bwMode="auto">
            <a:xfrm>
              <a:off x="3194179" y="2854966"/>
              <a:ext cx="340824" cy="343951"/>
            </a:xfrm>
            <a:custGeom>
              <a:avLst/>
              <a:gdLst>
                <a:gd name="T0" fmla="*/ 61 w 131"/>
                <a:gd name="T1" fmla="*/ 129 h 132"/>
                <a:gd name="T2" fmla="*/ 129 w 131"/>
                <a:gd name="T3" fmla="*/ 70 h 132"/>
                <a:gd name="T4" fmla="*/ 70 w 131"/>
                <a:gd name="T5" fmla="*/ 3 h 132"/>
                <a:gd name="T6" fmla="*/ 2 w 131"/>
                <a:gd name="T7" fmla="*/ 62 h 132"/>
                <a:gd name="T8" fmla="*/ 61 w 131"/>
                <a:gd name="T9" fmla="*/ 129 h 132"/>
                <a:gd name="T10" fmla="*/ 10 w 131"/>
                <a:gd name="T11" fmla="*/ 62 h 132"/>
                <a:gd name="T12" fmla="*/ 70 w 131"/>
                <a:gd name="T13" fmla="*/ 11 h 132"/>
                <a:gd name="T14" fmla="*/ 121 w 131"/>
                <a:gd name="T15" fmla="*/ 70 h 132"/>
                <a:gd name="T16" fmla="*/ 62 w 131"/>
                <a:gd name="T17" fmla="*/ 121 h 132"/>
                <a:gd name="T18" fmla="*/ 10 w 131"/>
                <a:gd name="T19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2">
                  <a:moveTo>
                    <a:pt x="61" y="129"/>
                  </a:moveTo>
                  <a:cubicBezTo>
                    <a:pt x="96" y="132"/>
                    <a:pt x="127" y="105"/>
                    <a:pt x="129" y="70"/>
                  </a:cubicBezTo>
                  <a:cubicBezTo>
                    <a:pt x="131" y="35"/>
                    <a:pt x="105" y="5"/>
                    <a:pt x="70" y="3"/>
                  </a:cubicBezTo>
                  <a:cubicBezTo>
                    <a:pt x="35" y="0"/>
                    <a:pt x="5" y="27"/>
                    <a:pt x="2" y="62"/>
                  </a:cubicBezTo>
                  <a:cubicBezTo>
                    <a:pt x="0" y="97"/>
                    <a:pt x="26" y="127"/>
                    <a:pt x="61" y="129"/>
                  </a:cubicBezTo>
                  <a:close/>
                  <a:moveTo>
                    <a:pt x="10" y="62"/>
                  </a:moveTo>
                  <a:cubicBezTo>
                    <a:pt x="13" y="32"/>
                    <a:pt x="39" y="9"/>
                    <a:pt x="70" y="11"/>
                  </a:cubicBezTo>
                  <a:cubicBezTo>
                    <a:pt x="100" y="13"/>
                    <a:pt x="123" y="39"/>
                    <a:pt x="121" y="70"/>
                  </a:cubicBezTo>
                  <a:cubicBezTo>
                    <a:pt x="119" y="100"/>
                    <a:pt x="92" y="123"/>
                    <a:pt x="62" y="121"/>
                  </a:cubicBezTo>
                  <a:cubicBezTo>
                    <a:pt x="31" y="119"/>
                    <a:pt x="8" y="93"/>
                    <a:pt x="1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6" name="Freeform 155"/>
            <p:cNvSpPr>
              <a:spLocks noEditPoints="1"/>
            </p:cNvSpPr>
            <p:nvPr/>
          </p:nvSpPr>
          <p:spPr bwMode="auto">
            <a:xfrm>
              <a:off x="2424980" y="3528798"/>
              <a:ext cx="409614" cy="411178"/>
            </a:xfrm>
            <a:custGeom>
              <a:avLst/>
              <a:gdLst>
                <a:gd name="T0" fmla="*/ 74 w 158"/>
                <a:gd name="T1" fmla="*/ 155 h 158"/>
                <a:gd name="T2" fmla="*/ 155 w 158"/>
                <a:gd name="T3" fmla="*/ 84 h 158"/>
                <a:gd name="T4" fmla="*/ 84 w 158"/>
                <a:gd name="T5" fmla="*/ 3 h 158"/>
                <a:gd name="T6" fmla="*/ 3 w 158"/>
                <a:gd name="T7" fmla="*/ 73 h 158"/>
                <a:gd name="T8" fmla="*/ 74 w 158"/>
                <a:gd name="T9" fmla="*/ 155 h 158"/>
                <a:gd name="T10" fmla="*/ 13 w 158"/>
                <a:gd name="T11" fmla="*/ 74 h 158"/>
                <a:gd name="T12" fmla="*/ 84 w 158"/>
                <a:gd name="T13" fmla="*/ 12 h 158"/>
                <a:gd name="T14" fmla="*/ 122 w 158"/>
                <a:gd name="T15" fmla="*/ 28 h 158"/>
                <a:gd name="T16" fmla="*/ 146 w 158"/>
                <a:gd name="T17" fmla="*/ 83 h 158"/>
                <a:gd name="T18" fmla="*/ 75 w 158"/>
                <a:gd name="T19" fmla="*/ 145 h 158"/>
                <a:gd name="T20" fmla="*/ 36 w 158"/>
                <a:gd name="T21" fmla="*/ 129 h 158"/>
                <a:gd name="T22" fmla="*/ 13 w 158"/>
                <a:gd name="T23" fmla="*/ 7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58">
                  <a:moveTo>
                    <a:pt x="74" y="155"/>
                  </a:moveTo>
                  <a:cubicBezTo>
                    <a:pt x="116" y="158"/>
                    <a:pt x="152" y="126"/>
                    <a:pt x="155" y="84"/>
                  </a:cubicBezTo>
                  <a:cubicBezTo>
                    <a:pt x="158" y="42"/>
                    <a:pt x="126" y="5"/>
                    <a:pt x="84" y="3"/>
                  </a:cubicBezTo>
                  <a:cubicBezTo>
                    <a:pt x="42" y="0"/>
                    <a:pt x="6" y="31"/>
                    <a:pt x="3" y="73"/>
                  </a:cubicBezTo>
                  <a:cubicBezTo>
                    <a:pt x="0" y="115"/>
                    <a:pt x="32" y="152"/>
                    <a:pt x="74" y="155"/>
                  </a:cubicBezTo>
                  <a:close/>
                  <a:moveTo>
                    <a:pt x="13" y="74"/>
                  </a:moveTo>
                  <a:cubicBezTo>
                    <a:pt x="15" y="37"/>
                    <a:pt x="47" y="10"/>
                    <a:pt x="84" y="12"/>
                  </a:cubicBezTo>
                  <a:cubicBezTo>
                    <a:pt x="99" y="13"/>
                    <a:pt x="112" y="19"/>
                    <a:pt x="122" y="28"/>
                  </a:cubicBezTo>
                  <a:cubicBezTo>
                    <a:pt x="138" y="41"/>
                    <a:pt x="147" y="61"/>
                    <a:pt x="146" y="83"/>
                  </a:cubicBezTo>
                  <a:cubicBezTo>
                    <a:pt x="143" y="120"/>
                    <a:pt x="111" y="148"/>
                    <a:pt x="75" y="145"/>
                  </a:cubicBezTo>
                  <a:cubicBezTo>
                    <a:pt x="60" y="144"/>
                    <a:pt x="46" y="138"/>
                    <a:pt x="36" y="129"/>
                  </a:cubicBezTo>
                  <a:cubicBezTo>
                    <a:pt x="20" y="116"/>
                    <a:pt x="11" y="96"/>
                    <a:pt x="13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7" name="Freeform 156"/>
            <p:cNvSpPr>
              <a:spLocks noEditPoints="1"/>
            </p:cNvSpPr>
            <p:nvPr/>
          </p:nvSpPr>
          <p:spPr bwMode="auto">
            <a:xfrm>
              <a:off x="1551031" y="1771521"/>
              <a:ext cx="2298218" cy="3478596"/>
            </a:xfrm>
            <a:custGeom>
              <a:avLst/>
              <a:gdLst>
                <a:gd name="T0" fmla="*/ 0 w 884"/>
                <a:gd name="T1" fmla="*/ 442 h 1338"/>
                <a:gd name="T2" fmla="*/ 256 w 884"/>
                <a:gd name="T3" fmla="*/ 1189 h 1338"/>
                <a:gd name="T4" fmla="*/ 654 w 884"/>
                <a:gd name="T5" fmla="*/ 1019 h 1338"/>
                <a:gd name="T6" fmla="*/ 623 w 884"/>
                <a:gd name="T7" fmla="*/ 465 h 1338"/>
                <a:gd name="T8" fmla="*/ 641 w 884"/>
                <a:gd name="T9" fmla="*/ 431 h 1338"/>
                <a:gd name="T10" fmla="*/ 673 w 884"/>
                <a:gd name="T11" fmla="*/ 411 h 1338"/>
                <a:gd name="T12" fmla="*/ 708 w 884"/>
                <a:gd name="T13" fmla="*/ 408 h 1338"/>
                <a:gd name="T14" fmla="*/ 746 w 884"/>
                <a:gd name="T15" fmla="*/ 423 h 1338"/>
                <a:gd name="T16" fmla="*/ 786 w 884"/>
                <a:gd name="T17" fmla="*/ 448 h 1338"/>
                <a:gd name="T18" fmla="*/ 790 w 884"/>
                <a:gd name="T19" fmla="*/ 480 h 1338"/>
                <a:gd name="T20" fmla="*/ 768 w 884"/>
                <a:gd name="T21" fmla="*/ 513 h 1338"/>
                <a:gd name="T22" fmla="*/ 745 w 884"/>
                <a:gd name="T23" fmla="*/ 543 h 1338"/>
                <a:gd name="T24" fmla="*/ 722 w 884"/>
                <a:gd name="T25" fmla="*/ 555 h 1338"/>
                <a:gd name="T26" fmla="*/ 684 w 884"/>
                <a:gd name="T27" fmla="*/ 559 h 1338"/>
                <a:gd name="T28" fmla="*/ 644 w 884"/>
                <a:gd name="T29" fmla="*/ 561 h 1338"/>
                <a:gd name="T30" fmla="*/ 610 w 884"/>
                <a:gd name="T31" fmla="*/ 518 h 1338"/>
                <a:gd name="T32" fmla="*/ 605 w 884"/>
                <a:gd name="T33" fmla="*/ 467 h 1338"/>
                <a:gd name="T34" fmla="*/ 560 w 884"/>
                <a:gd name="T35" fmla="*/ 258 h 1338"/>
                <a:gd name="T36" fmla="*/ 146 w 884"/>
                <a:gd name="T37" fmla="*/ 423 h 1338"/>
                <a:gd name="T38" fmla="*/ 480 w 884"/>
                <a:gd name="T39" fmla="*/ 1266 h 1338"/>
                <a:gd name="T40" fmla="*/ 544 w 884"/>
                <a:gd name="T41" fmla="*/ 1162 h 1338"/>
                <a:gd name="T42" fmla="*/ 544 w 884"/>
                <a:gd name="T43" fmla="*/ 1058 h 1338"/>
                <a:gd name="T44" fmla="*/ 276 w 884"/>
                <a:gd name="T45" fmla="*/ 740 h 1338"/>
                <a:gd name="T46" fmla="*/ 329 w 884"/>
                <a:gd name="T47" fmla="*/ 855 h 1338"/>
                <a:gd name="T48" fmla="*/ 314 w 884"/>
                <a:gd name="T49" fmla="*/ 703 h 1338"/>
                <a:gd name="T50" fmla="*/ 351 w 884"/>
                <a:gd name="T51" fmla="*/ 661 h 1338"/>
                <a:gd name="T52" fmla="*/ 404 w 884"/>
                <a:gd name="T53" fmla="*/ 642 h 1338"/>
                <a:gd name="T54" fmla="*/ 445 w 884"/>
                <a:gd name="T55" fmla="*/ 668 h 1338"/>
                <a:gd name="T56" fmla="*/ 488 w 884"/>
                <a:gd name="T57" fmla="*/ 699 h 1338"/>
                <a:gd name="T58" fmla="*/ 502 w 884"/>
                <a:gd name="T59" fmla="*/ 727 h 1338"/>
                <a:gd name="T60" fmla="*/ 505 w 884"/>
                <a:gd name="T61" fmla="*/ 773 h 1338"/>
                <a:gd name="T62" fmla="*/ 504 w 884"/>
                <a:gd name="T63" fmla="*/ 826 h 1338"/>
                <a:gd name="T64" fmla="*/ 479 w 884"/>
                <a:gd name="T65" fmla="*/ 849 h 1338"/>
                <a:gd name="T66" fmla="*/ 430 w 884"/>
                <a:gd name="T67" fmla="*/ 845 h 1338"/>
                <a:gd name="T68" fmla="*/ 384 w 884"/>
                <a:gd name="T69" fmla="*/ 842 h 1338"/>
                <a:gd name="T70" fmla="*/ 342 w 884"/>
                <a:gd name="T71" fmla="*/ 811 h 1338"/>
                <a:gd name="T72" fmla="*/ 324 w 884"/>
                <a:gd name="T73" fmla="*/ 764 h 1338"/>
                <a:gd name="T74" fmla="*/ 331 w 884"/>
                <a:gd name="T75" fmla="*/ 719 h 1338"/>
                <a:gd name="T76" fmla="*/ 542 w 884"/>
                <a:gd name="T77" fmla="*/ 493 h 1338"/>
                <a:gd name="T78" fmla="*/ 510 w 884"/>
                <a:gd name="T79" fmla="*/ 546 h 1338"/>
                <a:gd name="T80" fmla="*/ 438 w 884"/>
                <a:gd name="T81" fmla="*/ 595 h 1338"/>
                <a:gd name="T82" fmla="*/ 359 w 884"/>
                <a:gd name="T83" fmla="*/ 643 h 1338"/>
                <a:gd name="T84" fmla="*/ 297 w 884"/>
                <a:gd name="T85" fmla="*/ 627 h 1338"/>
                <a:gd name="T86" fmla="*/ 202 w 884"/>
                <a:gd name="T87" fmla="*/ 547 h 1338"/>
                <a:gd name="T88" fmla="*/ 168 w 884"/>
                <a:gd name="T89" fmla="*/ 435 h 1338"/>
                <a:gd name="T90" fmla="*/ 190 w 884"/>
                <a:gd name="T91" fmla="*/ 331 h 1338"/>
                <a:gd name="T92" fmla="*/ 261 w 884"/>
                <a:gd name="T93" fmla="*/ 251 h 1338"/>
                <a:gd name="T94" fmla="*/ 361 w 884"/>
                <a:gd name="T95" fmla="*/ 215 h 1338"/>
                <a:gd name="T96" fmla="*/ 439 w 884"/>
                <a:gd name="T97" fmla="*/ 265 h 1338"/>
                <a:gd name="T98" fmla="*/ 520 w 884"/>
                <a:gd name="T99" fmla="*/ 324 h 1338"/>
                <a:gd name="T100" fmla="*/ 546 w 884"/>
                <a:gd name="T101" fmla="*/ 376 h 1338"/>
                <a:gd name="T102" fmla="*/ 616 w 884"/>
                <a:gd name="T103" fmla="*/ 584 h 1338"/>
                <a:gd name="T104" fmla="*/ 796 w 884"/>
                <a:gd name="T105" fmla="*/ 563 h 1338"/>
                <a:gd name="T106" fmla="*/ 802 w 884"/>
                <a:gd name="T107" fmla="*/ 56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4" h="1338">
                  <a:moveTo>
                    <a:pt x="752" y="758"/>
                  </a:moveTo>
                  <a:cubicBezTo>
                    <a:pt x="754" y="756"/>
                    <a:pt x="755" y="755"/>
                    <a:pt x="756" y="753"/>
                  </a:cubicBezTo>
                  <a:cubicBezTo>
                    <a:pt x="836" y="673"/>
                    <a:pt x="884" y="563"/>
                    <a:pt x="884" y="442"/>
                  </a:cubicBezTo>
                  <a:cubicBezTo>
                    <a:pt x="884" y="198"/>
                    <a:pt x="686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575"/>
                    <a:pt x="58" y="693"/>
                    <a:pt x="150" y="774"/>
                  </a:cubicBezTo>
                  <a:cubicBezTo>
                    <a:pt x="172" y="803"/>
                    <a:pt x="211" y="868"/>
                    <a:pt x="212" y="953"/>
                  </a:cubicBezTo>
                  <a:cubicBezTo>
                    <a:pt x="210" y="971"/>
                    <a:pt x="213" y="998"/>
                    <a:pt x="231" y="1019"/>
                  </a:cubicBezTo>
                  <a:cubicBezTo>
                    <a:pt x="238" y="1028"/>
                    <a:pt x="240" y="1035"/>
                    <a:pt x="256" y="1041"/>
                  </a:cubicBezTo>
                  <a:cubicBezTo>
                    <a:pt x="256" y="1189"/>
                    <a:pt x="256" y="1189"/>
                    <a:pt x="256" y="1189"/>
                  </a:cubicBezTo>
                  <a:cubicBezTo>
                    <a:pt x="256" y="1270"/>
                    <a:pt x="324" y="1338"/>
                    <a:pt x="405" y="1338"/>
                  </a:cubicBezTo>
                  <a:cubicBezTo>
                    <a:pt x="480" y="1338"/>
                    <a:pt x="480" y="1338"/>
                    <a:pt x="480" y="1338"/>
                  </a:cubicBezTo>
                  <a:cubicBezTo>
                    <a:pt x="560" y="1338"/>
                    <a:pt x="620" y="1270"/>
                    <a:pt x="620" y="1189"/>
                  </a:cubicBezTo>
                  <a:cubicBezTo>
                    <a:pt x="620" y="1044"/>
                    <a:pt x="620" y="1044"/>
                    <a:pt x="620" y="1044"/>
                  </a:cubicBezTo>
                  <a:cubicBezTo>
                    <a:pt x="632" y="1038"/>
                    <a:pt x="646" y="1029"/>
                    <a:pt x="654" y="1019"/>
                  </a:cubicBezTo>
                  <a:cubicBezTo>
                    <a:pt x="672" y="998"/>
                    <a:pt x="678" y="971"/>
                    <a:pt x="676" y="953"/>
                  </a:cubicBezTo>
                  <a:cubicBezTo>
                    <a:pt x="677" y="836"/>
                    <a:pt x="751" y="759"/>
                    <a:pt x="752" y="758"/>
                  </a:cubicBezTo>
                  <a:close/>
                  <a:moveTo>
                    <a:pt x="605" y="467"/>
                  </a:moveTo>
                  <a:cubicBezTo>
                    <a:pt x="623" y="465"/>
                    <a:pt x="623" y="465"/>
                    <a:pt x="623" y="465"/>
                  </a:cubicBezTo>
                  <a:cubicBezTo>
                    <a:pt x="623" y="465"/>
                    <a:pt x="623" y="465"/>
                    <a:pt x="623" y="465"/>
                  </a:cubicBezTo>
                  <a:cubicBezTo>
                    <a:pt x="625" y="459"/>
                    <a:pt x="626" y="457"/>
                    <a:pt x="627" y="453"/>
                  </a:cubicBezTo>
                  <a:cubicBezTo>
                    <a:pt x="614" y="440"/>
                    <a:pt x="614" y="440"/>
                    <a:pt x="614" y="440"/>
                  </a:cubicBezTo>
                  <a:cubicBezTo>
                    <a:pt x="624" y="424"/>
                    <a:pt x="624" y="424"/>
                    <a:pt x="624" y="424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4" y="428"/>
                    <a:pt x="647" y="426"/>
                    <a:pt x="650" y="423"/>
                  </a:cubicBezTo>
                  <a:cubicBezTo>
                    <a:pt x="645" y="405"/>
                    <a:pt x="645" y="405"/>
                    <a:pt x="645" y="405"/>
                  </a:cubicBezTo>
                  <a:cubicBezTo>
                    <a:pt x="661" y="396"/>
                    <a:pt x="661" y="396"/>
                    <a:pt x="661" y="396"/>
                  </a:cubicBezTo>
                  <a:cubicBezTo>
                    <a:pt x="673" y="410"/>
                    <a:pt x="673" y="410"/>
                    <a:pt x="673" y="410"/>
                  </a:cubicBezTo>
                  <a:cubicBezTo>
                    <a:pt x="673" y="411"/>
                    <a:pt x="673" y="411"/>
                    <a:pt x="673" y="411"/>
                  </a:cubicBezTo>
                  <a:cubicBezTo>
                    <a:pt x="677" y="409"/>
                    <a:pt x="681" y="408"/>
                    <a:pt x="685" y="408"/>
                  </a:cubicBezTo>
                  <a:cubicBezTo>
                    <a:pt x="689" y="389"/>
                    <a:pt x="689" y="389"/>
                    <a:pt x="689" y="389"/>
                  </a:cubicBezTo>
                  <a:cubicBezTo>
                    <a:pt x="706" y="389"/>
                    <a:pt x="706" y="389"/>
                    <a:pt x="706" y="389"/>
                  </a:cubicBezTo>
                  <a:cubicBezTo>
                    <a:pt x="708" y="407"/>
                    <a:pt x="708" y="407"/>
                    <a:pt x="708" y="407"/>
                  </a:cubicBezTo>
                  <a:cubicBezTo>
                    <a:pt x="708" y="408"/>
                    <a:pt x="708" y="408"/>
                    <a:pt x="708" y="408"/>
                  </a:cubicBezTo>
                  <a:cubicBezTo>
                    <a:pt x="712" y="409"/>
                    <a:pt x="718" y="410"/>
                    <a:pt x="721" y="411"/>
                  </a:cubicBezTo>
                  <a:cubicBezTo>
                    <a:pt x="722" y="411"/>
                    <a:pt x="722" y="411"/>
                    <a:pt x="722" y="411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52" y="405"/>
                    <a:pt x="752" y="405"/>
                    <a:pt x="752" y="405"/>
                  </a:cubicBezTo>
                  <a:cubicBezTo>
                    <a:pt x="746" y="423"/>
                    <a:pt x="746" y="423"/>
                    <a:pt x="746" y="423"/>
                  </a:cubicBezTo>
                  <a:cubicBezTo>
                    <a:pt x="746" y="424"/>
                    <a:pt x="746" y="424"/>
                    <a:pt x="746" y="424"/>
                  </a:cubicBezTo>
                  <a:cubicBezTo>
                    <a:pt x="750" y="427"/>
                    <a:pt x="755" y="432"/>
                    <a:pt x="758" y="437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77" y="431"/>
                    <a:pt x="777" y="431"/>
                    <a:pt x="777" y="431"/>
                  </a:cubicBezTo>
                  <a:cubicBezTo>
                    <a:pt x="786" y="448"/>
                    <a:pt x="786" y="448"/>
                    <a:pt x="786" y="448"/>
                  </a:cubicBezTo>
                  <a:cubicBezTo>
                    <a:pt x="771" y="459"/>
                    <a:pt x="771" y="459"/>
                    <a:pt x="771" y="459"/>
                  </a:cubicBezTo>
                  <a:cubicBezTo>
                    <a:pt x="770" y="460"/>
                    <a:pt x="770" y="460"/>
                    <a:pt x="770" y="460"/>
                  </a:cubicBezTo>
                  <a:cubicBezTo>
                    <a:pt x="772" y="465"/>
                    <a:pt x="773" y="470"/>
                    <a:pt x="773" y="475"/>
                  </a:cubicBezTo>
                  <a:cubicBezTo>
                    <a:pt x="773" y="475"/>
                    <a:pt x="773" y="475"/>
                    <a:pt x="773" y="475"/>
                  </a:cubicBezTo>
                  <a:cubicBezTo>
                    <a:pt x="790" y="480"/>
                    <a:pt x="790" y="480"/>
                    <a:pt x="790" y="480"/>
                  </a:cubicBezTo>
                  <a:cubicBezTo>
                    <a:pt x="789" y="499"/>
                    <a:pt x="789" y="499"/>
                    <a:pt x="789" y="499"/>
                  </a:cubicBezTo>
                  <a:cubicBezTo>
                    <a:pt x="773" y="499"/>
                    <a:pt x="773" y="499"/>
                    <a:pt x="773" y="499"/>
                  </a:cubicBezTo>
                  <a:cubicBezTo>
                    <a:pt x="772" y="499"/>
                    <a:pt x="772" y="499"/>
                    <a:pt x="772" y="499"/>
                  </a:cubicBezTo>
                  <a:cubicBezTo>
                    <a:pt x="771" y="505"/>
                    <a:pt x="770" y="508"/>
                    <a:pt x="768" y="511"/>
                  </a:cubicBezTo>
                  <a:cubicBezTo>
                    <a:pt x="768" y="513"/>
                    <a:pt x="768" y="513"/>
                    <a:pt x="768" y="513"/>
                  </a:cubicBezTo>
                  <a:cubicBezTo>
                    <a:pt x="782" y="526"/>
                    <a:pt x="782" y="526"/>
                    <a:pt x="782" y="526"/>
                  </a:cubicBezTo>
                  <a:cubicBezTo>
                    <a:pt x="772" y="542"/>
                    <a:pt x="772" y="542"/>
                    <a:pt x="772" y="542"/>
                  </a:cubicBezTo>
                  <a:cubicBezTo>
                    <a:pt x="755" y="535"/>
                    <a:pt x="755" y="535"/>
                    <a:pt x="755" y="535"/>
                  </a:cubicBezTo>
                  <a:cubicBezTo>
                    <a:pt x="754" y="535"/>
                    <a:pt x="754" y="535"/>
                    <a:pt x="754" y="535"/>
                  </a:cubicBezTo>
                  <a:cubicBezTo>
                    <a:pt x="751" y="538"/>
                    <a:pt x="748" y="540"/>
                    <a:pt x="745" y="543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51" y="561"/>
                    <a:pt x="751" y="561"/>
                    <a:pt x="751" y="561"/>
                  </a:cubicBezTo>
                  <a:cubicBezTo>
                    <a:pt x="734" y="570"/>
                    <a:pt x="734" y="570"/>
                    <a:pt x="734" y="570"/>
                  </a:cubicBezTo>
                  <a:cubicBezTo>
                    <a:pt x="723" y="556"/>
                    <a:pt x="723" y="556"/>
                    <a:pt x="723" y="556"/>
                  </a:cubicBezTo>
                  <a:cubicBezTo>
                    <a:pt x="722" y="555"/>
                    <a:pt x="722" y="555"/>
                    <a:pt x="722" y="555"/>
                  </a:cubicBezTo>
                  <a:cubicBezTo>
                    <a:pt x="719" y="557"/>
                    <a:pt x="715" y="558"/>
                    <a:pt x="711" y="558"/>
                  </a:cubicBezTo>
                  <a:cubicBezTo>
                    <a:pt x="711" y="558"/>
                    <a:pt x="711" y="558"/>
                    <a:pt x="711" y="558"/>
                  </a:cubicBezTo>
                  <a:cubicBezTo>
                    <a:pt x="707" y="577"/>
                    <a:pt x="707" y="577"/>
                    <a:pt x="707" y="577"/>
                  </a:cubicBezTo>
                  <a:cubicBezTo>
                    <a:pt x="687" y="577"/>
                    <a:pt x="687" y="577"/>
                    <a:pt x="687" y="577"/>
                  </a:cubicBezTo>
                  <a:cubicBezTo>
                    <a:pt x="684" y="559"/>
                    <a:pt x="684" y="559"/>
                    <a:pt x="684" y="559"/>
                  </a:cubicBezTo>
                  <a:cubicBezTo>
                    <a:pt x="684" y="558"/>
                    <a:pt x="684" y="558"/>
                    <a:pt x="684" y="558"/>
                  </a:cubicBezTo>
                  <a:cubicBezTo>
                    <a:pt x="680" y="558"/>
                    <a:pt x="676" y="557"/>
                    <a:pt x="672" y="555"/>
                  </a:cubicBezTo>
                  <a:cubicBezTo>
                    <a:pt x="673" y="555"/>
                    <a:pt x="673" y="555"/>
                    <a:pt x="673" y="555"/>
                  </a:cubicBezTo>
                  <a:cubicBezTo>
                    <a:pt x="660" y="570"/>
                    <a:pt x="660" y="570"/>
                    <a:pt x="660" y="570"/>
                  </a:cubicBezTo>
                  <a:cubicBezTo>
                    <a:pt x="644" y="561"/>
                    <a:pt x="644" y="561"/>
                    <a:pt x="644" y="561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45" y="539"/>
                    <a:pt x="641" y="534"/>
                    <a:pt x="637" y="530"/>
                  </a:cubicBezTo>
                  <a:cubicBezTo>
                    <a:pt x="619" y="535"/>
                    <a:pt x="619" y="535"/>
                    <a:pt x="619" y="535"/>
                  </a:cubicBezTo>
                  <a:cubicBezTo>
                    <a:pt x="610" y="518"/>
                    <a:pt x="610" y="518"/>
                    <a:pt x="610" y="518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3" y="502"/>
                    <a:pt x="622" y="496"/>
                    <a:pt x="622" y="491"/>
                  </a:cubicBezTo>
                  <a:cubicBezTo>
                    <a:pt x="604" y="486"/>
                    <a:pt x="604" y="486"/>
                    <a:pt x="604" y="486"/>
                  </a:cubicBezTo>
                  <a:lnTo>
                    <a:pt x="605" y="467"/>
                  </a:lnTo>
                  <a:close/>
                  <a:moveTo>
                    <a:pt x="146" y="423"/>
                  </a:moveTo>
                  <a:cubicBezTo>
                    <a:pt x="145" y="364"/>
                    <a:pt x="166" y="307"/>
                    <a:pt x="204" y="262"/>
                  </a:cubicBezTo>
                  <a:cubicBezTo>
                    <a:pt x="291" y="161"/>
                    <a:pt x="443" y="149"/>
                    <a:pt x="544" y="235"/>
                  </a:cubicBezTo>
                  <a:cubicBezTo>
                    <a:pt x="552" y="226"/>
                    <a:pt x="552" y="226"/>
                    <a:pt x="552" y="226"/>
                  </a:cubicBezTo>
                  <a:cubicBezTo>
                    <a:pt x="560" y="258"/>
                    <a:pt x="560" y="258"/>
                    <a:pt x="560" y="258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37" y="244"/>
                    <a:pt x="537" y="244"/>
                    <a:pt x="537" y="244"/>
                  </a:cubicBezTo>
                  <a:cubicBezTo>
                    <a:pt x="440" y="162"/>
                    <a:pt x="295" y="173"/>
                    <a:pt x="212" y="269"/>
                  </a:cubicBezTo>
                  <a:cubicBezTo>
                    <a:pt x="176" y="312"/>
                    <a:pt x="156" y="366"/>
                    <a:pt x="157" y="422"/>
                  </a:cubicBezTo>
                  <a:lnTo>
                    <a:pt x="146" y="423"/>
                  </a:lnTo>
                  <a:close/>
                  <a:moveTo>
                    <a:pt x="480" y="1266"/>
                  </a:moveTo>
                  <a:cubicBezTo>
                    <a:pt x="405" y="1266"/>
                    <a:pt x="405" y="1266"/>
                    <a:pt x="405" y="1266"/>
                  </a:cubicBezTo>
                  <a:cubicBezTo>
                    <a:pt x="384" y="1266"/>
                    <a:pt x="365" y="1262"/>
                    <a:pt x="352" y="1242"/>
                  </a:cubicBezTo>
                  <a:cubicBezTo>
                    <a:pt x="533" y="1242"/>
                    <a:pt x="533" y="1242"/>
                    <a:pt x="533" y="1242"/>
                  </a:cubicBezTo>
                  <a:cubicBezTo>
                    <a:pt x="519" y="1262"/>
                    <a:pt x="501" y="1266"/>
                    <a:pt x="480" y="1266"/>
                  </a:cubicBezTo>
                  <a:close/>
                  <a:moveTo>
                    <a:pt x="544" y="1162"/>
                  </a:moveTo>
                  <a:cubicBezTo>
                    <a:pt x="328" y="1162"/>
                    <a:pt x="328" y="1162"/>
                    <a:pt x="328" y="1162"/>
                  </a:cubicBezTo>
                  <a:cubicBezTo>
                    <a:pt x="328" y="1150"/>
                    <a:pt x="328" y="1150"/>
                    <a:pt x="328" y="1150"/>
                  </a:cubicBezTo>
                  <a:cubicBezTo>
                    <a:pt x="544" y="1150"/>
                    <a:pt x="544" y="1150"/>
                    <a:pt x="544" y="1150"/>
                  </a:cubicBezTo>
                  <a:lnTo>
                    <a:pt x="544" y="1162"/>
                  </a:lnTo>
                  <a:close/>
                  <a:moveTo>
                    <a:pt x="328" y="1070"/>
                  </a:moveTo>
                  <a:cubicBezTo>
                    <a:pt x="328" y="1058"/>
                    <a:pt x="328" y="1058"/>
                    <a:pt x="328" y="1058"/>
                  </a:cubicBezTo>
                  <a:cubicBezTo>
                    <a:pt x="328" y="1058"/>
                    <a:pt x="332" y="1058"/>
                    <a:pt x="332" y="1058"/>
                  </a:cubicBezTo>
                  <a:cubicBezTo>
                    <a:pt x="336" y="1058"/>
                    <a:pt x="340" y="1058"/>
                    <a:pt x="343" y="1058"/>
                  </a:cubicBezTo>
                  <a:cubicBezTo>
                    <a:pt x="544" y="1058"/>
                    <a:pt x="544" y="1058"/>
                    <a:pt x="544" y="1058"/>
                  </a:cubicBezTo>
                  <a:cubicBezTo>
                    <a:pt x="544" y="1070"/>
                    <a:pt x="544" y="1070"/>
                    <a:pt x="544" y="1070"/>
                  </a:cubicBezTo>
                  <a:lnTo>
                    <a:pt x="328" y="1070"/>
                  </a:lnTo>
                  <a:close/>
                  <a:moveTo>
                    <a:pt x="523" y="845"/>
                  </a:moveTo>
                  <a:cubicBezTo>
                    <a:pt x="472" y="904"/>
                    <a:pt x="383" y="911"/>
                    <a:pt x="325" y="860"/>
                  </a:cubicBezTo>
                  <a:cubicBezTo>
                    <a:pt x="290" y="830"/>
                    <a:pt x="272" y="786"/>
                    <a:pt x="276" y="740"/>
                  </a:cubicBezTo>
                  <a:cubicBezTo>
                    <a:pt x="265" y="740"/>
                    <a:pt x="265" y="740"/>
                    <a:pt x="265" y="740"/>
                  </a:cubicBezTo>
                  <a:cubicBezTo>
                    <a:pt x="280" y="719"/>
                    <a:pt x="280" y="719"/>
                    <a:pt x="280" y="719"/>
                  </a:cubicBezTo>
                  <a:cubicBezTo>
                    <a:pt x="295" y="740"/>
                    <a:pt x="295" y="740"/>
                    <a:pt x="295" y="740"/>
                  </a:cubicBezTo>
                  <a:cubicBezTo>
                    <a:pt x="284" y="740"/>
                    <a:pt x="284" y="740"/>
                    <a:pt x="284" y="740"/>
                  </a:cubicBezTo>
                  <a:cubicBezTo>
                    <a:pt x="279" y="783"/>
                    <a:pt x="296" y="826"/>
                    <a:pt x="329" y="855"/>
                  </a:cubicBezTo>
                  <a:cubicBezTo>
                    <a:pt x="385" y="903"/>
                    <a:pt x="469" y="896"/>
                    <a:pt x="517" y="840"/>
                  </a:cubicBezTo>
                  <a:cubicBezTo>
                    <a:pt x="565" y="785"/>
                    <a:pt x="558" y="700"/>
                    <a:pt x="503" y="653"/>
                  </a:cubicBezTo>
                  <a:cubicBezTo>
                    <a:pt x="508" y="647"/>
                    <a:pt x="508" y="647"/>
                    <a:pt x="508" y="647"/>
                  </a:cubicBezTo>
                  <a:cubicBezTo>
                    <a:pt x="566" y="697"/>
                    <a:pt x="573" y="786"/>
                    <a:pt x="523" y="845"/>
                  </a:cubicBezTo>
                  <a:close/>
                  <a:moveTo>
                    <a:pt x="314" y="703"/>
                  </a:moveTo>
                  <a:cubicBezTo>
                    <a:pt x="327" y="684"/>
                    <a:pt x="327" y="684"/>
                    <a:pt x="327" y="684"/>
                  </a:cubicBezTo>
                  <a:cubicBezTo>
                    <a:pt x="347" y="692"/>
                    <a:pt x="347" y="692"/>
                    <a:pt x="347" y="692"/>
                  </a:cubicBezTo>
                  <a:cubicBezTo>
                    <a:pt x="347" y="693"/>
                    <a:pt x="347" y="693"/>
                    <a:pt x="347" y="693"/>
                  </a:cubicBezTo>
                  <a:cubicBezTo>
                    <a:pt x="351" y="689"/>
                    <a:pt x="354" y="686"/>
                    <a:pt x="358" y="682"/>
                  </a:cubicBezTo>
                  <a:cubicBezTo>
                    <a:pt x="351" y="661"/>
                    <a:pt x="351" y="661"/>
                    <a:pt x="351" y="661"/>
                  </a:cubicBezTo>
                  <a:cubicBezTo>
                    <a:pt x="372" y="650"/>
                    <a:pt x="372" y="650"/>
                    <a:pt x="372" y="650"/>
                  </a:cubicBezTo>
                  <a:cubicBezTo>
                    <a:pt x="385" y="667"/>
                    <a:pt x="385" y="667"/>
                    <a:pt x="385" y="667"/>
                  </a:cubicBezTo>
                  <a:cubicBezTo>
                    <a:pt x="386" y="668"/>
                    <a:pt x="386" y="668"/>
                    <a:pt x="386" y="668"/>
                  </a:cubicBezTo>
                  <a:cubicBezTo>
                    <a:pt x="390" y="666"/>
                    <a:pt x="395" y="665"/>
                    <a:pt x="400" y="664"/>
                  </a:cubicBezTo>
                  <a:cubicBezTo>
                    <a:pt x="404" y="642"/>
                    <a:pt x="404" y="642"/>
                    <a:pt x="404" y="642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36" y="665"/>
                    <a:pt x="439" y="666"/>
                    <a:pt x="444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60" y="650"/>
                    <a:pt x="460" y="650"/>
                    <a:pt x="460" y="650"/>
                  </a:cubicBezTo>
                  <a:cubicBezTo>
                    <a:pt x="480" y="661"/>
                    <a:pt x="480" y="661"/>
                    <a:pt x="480" y="661"/>
                  </a:cubicBezTo>
                  <a:cubicBezTo>
                    <a:pt x="473" y="682"/>
                    <a:pt x="473" y="682"/>
                    <a:pt x="473" y="682"/>
                  </a:cubicBezTo>
                  <a:cubicBezTo>
                    <a:pt x="473" y="683"/>
                    <a:pt x="473" y="683"/>
                    <a:pt x="473" y="683"/>
                  </a:cubicBezTo>
                  <a:cubicBezTo>
                    <a:pt x="478" y="688"/>
                    <a:pt x="484" y="693"/>
                    <a:pt x="488" y="699"/>
                  </a:cubicBezTo>
                  <a:cubicBezTo>
                    <a:pt x="488" y="699"/>
                    <a:pt x="488" y="699"/>
                    <a:pt x="488" y="699"/>
                  </a:cubicBezTo>
                  <a:cubicBezTo>
                    <a:pt x="510" y="692"/>
                    <a:pt x="510" y="692"/>
                    <a:pt x="510" y="692"/>
                  </a:cubicBezTo>
                  <a:cubicBezTo>
                    <a:pt x="521" y="713"/>
                    <a:pt x="521" y="713"/>
                    <a:pt x="521" y="713"/>
                  </a:cubicBezTo>
                  <a:cubicBezTo>
                    <a:pt x="503" y="726"/>
                    <a:pt x="503" y="726"/>
                    <a:pt x="503" y="726"/>
                  </a:cubicBezTo>
                  <a:cubicBezTo>
                    <a:pt x="502" y="727"/>
                    <a:pt x="502" y="727"/>
                    <a:pt x="502" y="727"/>
                  </a:cubicBezTo>
                  <a:cubicBezTo>
                    <a:pt x="504" y="733"/>
                    <a:pt x="505" y="739"/>
                    <a:pt x="506" y="745"/>
                  </a:cubicBezTo>
                  <a:cubicBezTo>
                    <a:pt x="505" y="745"/>
                    <a:pt x="505" y="745"/>
                    <a:pt x="505" y="745"/>
                  </a:cubicBezTo>
                  <a:cubicBezTo>
                    <a:pt x="526" y="751"/>
                    <a:pt x="526" y="751"/>
                    <a:pt x="526" y="751"/>
                  </a:cubicBezTo>
                  <a:cubicBezTo>
                    <a:pt x="525" y="774"/>
                    <a:pt x="525" y="774"/>
                    <a:pt x="525" y="774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3" y="781"/>
                    <a:pt x="502" y="784"/>
                    <a:pt x="500" y="789"/>
                  </a:cubicBezTo>
                  <a:cubicBezTo>
                    <a:pt x="500" y="790"/>
                    <a:pt x="500" y="790"/>
                    <a:pt x="500" y="790"/>
                  </a:cubicBezTo>
                  <a:cubicBezTo>
                    <a:pt x="517" y="806"/>
                    <a:pt x="517" y="806"/>
                    <a:pt x="517" y="806"/>
                  </a:cubicBezTo>
                  <a:cubicBezTo>
                    <a:pt x="504" y="826"/>
                    <a:pt x="504" y="826"/>
                    <a:pt x="504" y="826"/>
                  </a:cubicBezTo>
                  <a:cubicBezTo>
                    <a:pt x="484" y="817"/>
                    <a:pt x="484" y="817"/>
                    <a:pt x="484" y="817"/>
                  </a:cubicBezTo>
                  <a:cubicBezTo>
                    <a:pt x="483" y="817"/>
                    <a:pt x="483" y="817"/>
                    <a:pt x="483" y="817"/>
                  </a:cubicBezTo>
                  <a:cubicBezTo>
                    <a:pt x="480" y="820"/>
                    <a:pt x="476" y="823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9" y="849"/>
                    <a:pt x="479" y="849"/>
                    <a:pt x="479" y="849"/>
                  </a:cubicBezTo>
                  <a:cubicBezTo>
                    <a:pt x="459" y="860"/>
                    <a:pt x="459" y="860"/>
                    <a:pt x="459" y="860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0" y="843"/>
                    <a:pt x="435" y="844"/>
                    <a:pt x="431" y="845"/>
                  </a:cubicBezTo>
                  <a:cubicBezTo>
                    <a:pt x="430" y="845"/>
                    <a:pt x="430" y="845"/>
                    <a:pt x="430" y="845"/>
                  </a:cubicBezTo>
                  <a:cubicBezTo>
                    <a:pt x="426" y="868"/>
                    <a:pt x="426" y="868"/>
                    <a:pt x="426" y="868"/>
                  </a:cubicBezTo>
                  <a:cubicBezTo>
                    <a:pt x="402" y="868"/>
                    <a:pt x="402" y="868"/>
                    <a:pt x="402" y="868"/>
                  </a:cubicBezTo>
                  <a:cubicBezTo>
                    <a:pt x="396" y="846"/>
                    <a:pt x="396" y="846"/>
                    <a:pt x="396" y="846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92" y="844"/>
                    <a:pt x="389" y="843"/>
                    <a:pt x="384" y="842"/>
                  </a:cubicBezTo>
                  <a:cubicBezTo>
                    <a:pt x="370" y="859"/>
                    <a:pt x="370" y="859"/>
                    <a:pt x="370" y="859"/>
                  </a:cubicBezTo>
                  <a:cubicBezTo>
                    <a:pt x="350" y="848"/>
                    <a:pt x="350" y="848"/>
                    <a:pt x="350" y="848"/>
                  </a:cubicBezTo>
                  <a:cubicBezTo>
                    <a:pt x="358" y="827"/>
                    <a:pt x="358" y="827"/>
                    <a:pt x="358" y="827"/>
                  </a:cubicBezTo>
                  <a:cubicBezTo>
                    <a:pt x="358" y="826"/>
                    <a:pt x="358" y="826"/>
                    <a:pt x="358" y="826"/>
                  </a:cubicBezTo>
                  <a:cubicBezTo>
                    <a:pt x="352" y="822"/>
                    <a:pt x="347" y="816"/>
                    <a:pt x="342" y="811"/>
                  </a:cubicBezTo>
                  <a:cubicBezTo>
                    <a:pt x="320" y="817"/>
                    <a:pt x="320" y="817"/>
                    <a:pt x="320" y="817"/>
                  </a:cubicBezTo>
                  <a:cubicBezTo>
                    <a:pt x="310" y="797"/>
                    <a:pt x="310" y="797"/>
                    <a:pt x="310" y="797"/>
                  </a:cubicBezTo>
                  <a:cubicBezTo>
                    <a:pt x="327" y="783"/>
                    <a:pt x="327" y="783"/>
                    <a:pt x="327" y="783"/>
                  </a:cubicBezTo>
                  <a:cubicBezTo>
                    <a:pt x="328" y="783"/>
                    <a:pt x="328" y="783"/>
                    <a:pt x="328" y="783"/>
                  </a:cubicBezTo>
                  <a:cubicBezTo>
                    <a:pt x="326" y="777"/>
                    <a:pt x="325" y="771"/>
                    <a:pt x="324" y="764"/>
                  </a:cubicBezTo>
                  <a:cubicBezTo>
                    <a:pt x="302" y="758"/>
                    <a:pt x="302" y="758"/>
                    <a:pt x="302" y="758"/>
                  </a:cubicBezTo>
                  <a:cubicBezTo>
                    <a:pt x="304" y="735"/>
                    <a:pt x="304" y="735"/>
                    <a:pt x="304" y="735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7" y="726"/>
                    <a:pt x="329" y="723"/>
                    <a:pt x="331" y="719"/>
                  </a:cubicBezTo>
                  <a:lnTo>
                    <a:pt x="314" y="703"/>
                  </a:lnTo>
                  <a:close/>
                  <a:moveTo>
                    <a:pt x="589" y="466"/>
                  </a:moveTo>
                  <a:cubicBezTo>
                    <a:pt x="552" y="464"/>
                    <a:pt x="552" y="464"/>
                    <a:pt x="552" y="464"/>
                  </a:cubicBezTo>
                  <a:cubicBezTo>
                    <a:pt x="551" y="464"/>
                    <a:pt x="551" y="464"/>
                    <a:pt x="551" y="464"/>
                  </a:cubicBezTo>
                  <a:cubicBezTo>
                    <a:pt x="548" y="478"/>
                    <a:pt x="545" y="485"/>
                    <a:pt x="542" y="493"/>
                  </a:cubicBezTo>
                  <a:cubicBezTo>
                    <a:pt x="542" y="497"/>
                    <a:pt x="542" y="497"/>
                    <a:pt x="542" y="497"/>
                  </a:cubicBezTo>
                  <a:cubicBezTo>
                    <a:pt x="574" y="527"/>
                    <a:pt x="574" y="527"/>
                    <a:pt x="574" y="527"/>
                  </a:cubicBezTo>
                  <a:cubicBezTo>
                    <a:pt x="550" y="563"/>
                    <a:pt x="550" y="563"/>
                    <a:pt x="550" y="563"/>
                  </a:cubicBezTo>
                  <a:cubicBezTo>
                    <a:pt x="511" y="547"/>
                    <a:pt x="511" y="547"/>
                    <a:pt x="511" y="547"/>
                  </a:cubicBezTo>
                  <a:cubicBezTo>
                    <a:pt x="510" y="546"/>
                    <a:pt x="510" y="546"/>
                    <a:pt x="510" y="546"/>
                  </a:cubicBezTo>
                  <a:cubicBezTo>
                    <a:pt x="504" y="553"/>
                    <a:pt x="497" y="559"/>
                    <a:pt x="490" y="565"/>
                  </a:cubicBezTo>
                  <a:cubicBezTo>
                    <a:pt x="490" y="565"/>
                    <a:pt x="490" y="565"/>
                    <a:pt x="490" y="565"/>
                  </a:cubicBezTo>
                  <a:cubicBezTo>
                    <a:pt x="503" y="607"/>
                    <a:pt x="503" y="607"/>
                    <a:pt x="503" y="607"/>
                  </a:cubicBezTo>
                  <a:cubicBezTo>
                    <a:pt x="465" y="628"/>
                    <a:pt x="465" y="628"/>
                    <a:pt x="465" y="628"/>
                  </a:cubicBezTo>
                  <a:cubicBezTo>
                    <a:pt x="438" y="595"/>
                    <a:pt x="438" y="595"/>
                    <a:pt x="438" y="595"/>
                  </a:cubicBezTo>
                  <a:cubicBezTo>
                    <a:pt x="438" y="594"/>
                    <a:pt x="438" y="594"/>
                    <a:pt x="438" y="594"/>
                  </a:cubicBezTo>
                  <a:cubicBezTo>
                    <a:pt x="429" y="597"/>
                    <a:pt x="420" y="599"/>
                    <a:pt x="411" y="600"/>
                  </a:cubicBezTo>
                  <a:cubicBezTo>
                    <a:pt x="411" y="601"/>
                    <a:pt x="411" y="601"/>
                    <a:pt x="411" y="601"/>
                  </a:cubicBezTo>
                  <a:cubicBezTo>
                    <a:pt x="402" y="643"/>
                    <a:pt x="402" y="643"/>
                    <a:pt x="402" y="643"/>
                  </a:cubicBezTo>
                  <a:cubicBezTo>
                    <a:pt x="359" y="643"/>
                    <a:pt x="359" y="643"/>
                    <a:pt x="359" y="643"/>
                  </a:cubicBezTo>
                  <a:cubicBezTo>
                    <a:pt x="352" y="602"/>
                    <a:pt x="352" y="602"/>
                    <a:pt x="352" y="602"/>
                  </a:cubicBezTo>
                  <a:cubicBezTo>
                    <a:pt x="352" y="600"/>
                    <a:pt x="352" y="600"/>
                    <a:pt x="352" y="600"/>
                  </a:cubicBezTo>
                  <a:cubicBezTo>
                    <a:pt x="342" y="599"/>
                    <a:pt x="333" y="596"/>
                    <a:pt x="325" y="593"/>
                  </a:cubicBezTo>
                  <a:cubicBezTo>
                    <a:pt x="325" y="593"/>
                    <a:pt x="325" y="593"/>
                    <a:pt x="325" y="593"/>
                  </a:cubicBezTo>
                  <a:cubicBezTo>
                    <a:pt x="297" y="627"/>
                    <a:pt x="297" y="627"/>
                    <a:pt x="297" y="627"/>
                  </a:cubicBezTo>
                  <a:cubicBezTo>
                    <a:pt x="259" y="606"/>
                    <a:pt x="259" y="606"/>
                    <a:pt x="259" y="606"/>
                  </a:cubicBezTo>
                  <a:cubicBezTo>
                    <a:pt x="273" y="566"/>
                    <a:pt x="273" y="566"/>
                    <a:pt x="273" y="566"/>
                  </a:cubicBezTo>
                  <a:cubicBezTo>
                    <a:pt x="273" y="565"/>
                    <a:pt x="273" y="565"/>
                    <a:pt x="273" y="565"/>
                  </a:cubicBezTo>
                  <a:cubicBezTo>
                    <a:pt x="262" y="556"/>
                    <a:pt x="252" y="546"/>
                    <a:pt x="243" y="535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182" y="509"/>
                    <a:pt x="182" y="509"/>
                    <a:pt x="182" y="509"/>
                  </a:cubicBezTo>
                  <a:cubicBezTo>
                    <a:pt x="215" y="483"/>
                    <a:pt x="215" y="483"/>
                    <a:pt x="215" y="483"/>
                  </a:cubicBezTo>
                  <a:cubicBezTo>
                    <a:pt x="216" y="483"/>
                    <a:pt x="216" y="483"/>
                    <a:pt x="216" y="483"/>
                  </a:cubicBezTo>
                  <a:cubicBezTo>
                    <a:pt x="212" y="471"/>
                    <a:pt x="210" y="459"/>
                    <a:pt x="209" y="447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171" y="392"/>
                    <a:pt x="171" y="392"/>
                    <a:pt x="171" y="392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5" y="374"/>
                    <a:pt x="218" y="370"/>
                    <a:pt x="221" y="361"/>
                  </a:cubicBezTo>
                  <a:cubicBezTo>
                    <a:pt x="190" y="331"/>
                    <a:pt x="190" y="331"/>
                    <a:pt x="190" y="331"/>
                  </a:cubicBezTo>
                  <a:cubicBezTo>
                    <a:pt x="214" y="295"/>
                    <a:pt x="214" y="295"/>
                    <a:pt x="214" y="295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60" y="304"/>
                    <a:pt x="266" y="298"/>
                    <a:pt x="274" y="292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25" y="263"/>
                    <a:pt x="325" y="263"/>
                    <a:pt x="325" y="263"/>
                  </a:cubicBezTo>
                  <a:cubicBezTo>
                    <a:pt x="326" y="264"/>
                    <a:pt x="326" y="264"/>
                    <a:pt x="326" y="264"/>
                  </a:cubicBezTo>
                  <a:cubicBezTo>
                    <a:pt x="334" y="261"/>
                    <a:pt x="344" y="259"/>
                    <a:pt x="353" y="257"/>
                  </a:cubicBezTo>
                  <a:cubicBezTo>
                    <a:pt x="361" y="215"/>
                    <a:pt x="361" y="215"/>
                    <a:pt x="361" y="215"/>
                  </a:cubicBezTo>
                  <a:cubicBezTo>
                    <a:pt x="405" y="215"/>
                    <a:pt x="405" y="215"/>
                    <a:pt x="405" y="215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12" y="258"/>
                    <a:pt x="412" y="258"/>
                    <a:pt x="412" y="258"/>
                  </a:cubicBezTo>
                  <a:cubicBezTo>
                    <a:pt x="421" y="259"/>
                    <a:pt x="430" y="262"/>
                    <a:pt x="439" y="265"/>
                  </a:cubicBezTo>
                  <a:cubicBezTo>
                    <a:pt x="439" y="265"/>
                    <a:pt x="439" y="265"/>
                    <a:pt x="439" y="265"/>
                  </a:cubicBezTo>
                  <a:cubicBezTo>
                    <a:pt x="467" y="231"/>
                    <a:pt x="467" y="231"/>
                    <a:pt x="467" y="231"/>
                  </a:cubicBezTo>
                  <a:cubicBezTo>
                    <a:pt x="505" y="252"/>
                    <a:pt x="505" y="252"/>
                    <a:pt x="505" y="252"/>
                  </a:cubicBezTo>
                  <a:cubicBezTo>
                    <a:pt x="491" y="292"/>
                    <a:pt x="491" y="292"/>
                    <a:pt x="491" y="292"/>
                  </a:cubicBezTo>
                  <a:cubicBezTo>
                    <a:pt x="491" y="293"/>
                    <a:pt x="491" y="293"/>
                    <a:pt x="491" y="293"/>
                  </a:cubicBezTo>
                  <a:cubicBezTo>
                    <a:pt x="501" y="302"/>
                    <a:pt x="511" y="312"/>
                    <a:pt x="520" y="324"/>
                  </a:cubicBezTo>
                  <a:cubicBezTo>
                    <a:pt x="520" y="323"/>
                    <a:pt x="520" y="323"/>
                    <a:pt x="520" y="323"/>
                  </a:cubicBezTo>
                  <a:cubicBezTo>
                    <a:pt x="562" y="311"/>
                    <a:pt x="562" y="311"/>
                    <a:pt x="562" y="311"/>
                  </a:cubicBezTo>
                  <a:cubicBezTo>
                    <a:pt x="582" y="349"/>
                    <a:pt x="582" y="349"/>
                    <a:pt x="582" y="349"/>
                  </a:cubicBezTo>
                  <a:cubicBezTo>
                    <a:pt x="548" y="375"/>
                    <a:pt x="548" y="375"/>
                    <a:pt x="548" y="375"/>
                  </a:cubicBezTo>
                  <a:cubicBezTo>
                    <a:pt x="546" y="376"/>
                    <a:pt x="546" y="376"/>
                    <a:pt x="546" y="376"/>
                  </a:cubicBezTo>
                  <a:cubicBezTo>
                    <a:pt x="550" y="387"/>
                    <a:pt x="552" y="399"/>
                    <a:pt x="553" y="411"/>
                  </a:cubicBezTo>
                  <a:cubicBezTo>
                    <a:pt x="552" y="411"/>
                    <a:pt x="552" y="411"/>
                    <a:pt x="552" y="411"/>
                  </a:cubicBezTo>
                  <a:cubicBezTo>
                    <a:pt x="592" y="422"/>
                    <a:pt x="592" y="422"/>
                    <a:pt x="592" y="422"/>
                  </a:cubicBezTo>
                  <a:lnTo>
                    <a:pt x="589" y="466"/>
                  </a:lnTo>
                  <a:close/>
                  <a:moveTo>
                    <a:pt x="616" y="584"/>
                  </a:moveTo>
                  <a:cubicBezTo>
                    <a:pt x="608" y="592"/>
                    <a:pt x="608" y="592"/>
                    <a:pt x="608" y="592"/>
                  </a:cubicBezTo>
                  <a:cubicBezTo>
                    <a:pt x="602" y="567"/>
                    <a:pt x="602" y="567"/>
                    <a:pt x="602" y="567"/>
                  </a:cubicBezTo>
                  <a:cubicBezTo>
                    <a:pt x="628" y="569"/>
                    <a:pt x="628" y="569"/>
                    <a:pt x="628" y="569"/>
                  </a:cubicBezTo>
                  <a:cubicBezTo>
                    <a:pt x="620" y="578"/>
                    <a:pt x="620" y="578"/>
                    <a:pt x="620" y="578"/>
                  </a:cubicBezTo>
                  <a:cubicBezTo>
                    <a:pt x="673" y="622"/>
                    <a:pt x="752" y="615"/>
                    <a:pt x="796" y="563"/>
                  </a:cubicBezTo>
                  <a:cubicBezTo>
                    <a:pt x="841" y="511"/>
                    <a:pt x="835" y="431"/>
                    <a:pt x="783" y="386"/>
                  </a:cubicBezTo>
                  <a:cubicBezTo>
                    <a:pt x="765" y="371"/>
                    <a:pt x="745" y="361"/>
                    <a:pt x="722" y="357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47" y="354"/>
                    <a:pt x="769" y="365"/>
                    <a:pt x="788" y="380"/>
                  </a:cubicBezTo>
                  <a:cubicBezTo>
                    <a:pt x="843" y="428"/>
                    <a:pt x="850" y="512"/>
                    <a:pt x="802" y="568"/>
                  </a:cubicBezTo>
                  <a:cubicBezTo>
                    <a:pt x="755" y="623"/>
                    <a:pt x="671" y="630"/>
                    <a:pt x="616" y="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8" name="Freeform 157"/>
            <p:cNvSpPr>
              <a:spLocks/>
            </p:cNvSpPr>
            <p:nvPr/>
          </p:nvSpPr>
          <p:spPr bwMode="auto">
            <a:xfrm>
              <a:off x="2539108" y="1007011"/>
              <a:ext cx="156341" cy="540941"/>
            </a:xfrm>
            <a:custGeom>
              <a:avLst/>
              <a:gdLst>
                <a:gd name="T0" fmla="*/ 60 w 60"/>
                <a:gd name="T1" fmla="*/ 29 h 208"/>
                <a:gd name="T2" fmla="*/ 31 w 60"/>
                <a:gd name="T3" fmla="*/ 0 h 208"/>
                <a:gd name="T4" fmla="*/ 29 w 60"/>
                <a:gd name="T5" fmla="*/ 0 h 208"/>
                <a:gd name="T6" fmla="*/ 0 w 60"/>
                <a:gd name="T7" fmla="*/ 29 h 208"/>
                <a:gd name="T8" fmla="*/ 0 w 60"/>
                <a:gd name="T9" fmla="*/ 179 h 208"/>
                <a:gd name="T10" fmla="*/ 29 w 60"/>
                <a:gd name="T11" fmla="*/ 208 h 208"/>
                <a:gd name="T12" fmla="*/ 31 w 60"/>
                <a:gd name="T13" fmla="*/ 208 h 208"/>
                <a:gd name="T14" fmla="*/ 60 w 60"/>
                <a:gd name="T15" fmla="*/ 179 h 208"/>
                <a:gd name="T16" fmla="*/ 60 w 60"/>
                <a:gd name="T17" fmla="*/ 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8">
                  <a:moveTo>
                    <a:pt x="60" y="29"/>
                  </a:moveTo>
                  <a:cubicBezTo>
                    <a:pt x="60" y="13"/>
                    <a:pt x="47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95"/>
                    <a:pt x="13" y="208"/>
                    <a:pt x="29" y="208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47" y="208"/>
                    <a:pt x="60" y="195"/>
                    <a:pt x="60" y="179"/>
                  </a:cubicBezTo>
                  <a:lnTo>
                    <a:pt x="6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9" name="Freeform 158"/>
            <p:cNvSpPr>
              <a:spLocks/>
            </p:cNvSpPr>
            <p:nvPr/>
          </p:nvSpPr>
          <p:spPr bwMode="auto">
            <a:xfrm>
              <a:off x="3295801" y="1207128"/>
              <a:ext cx="368966" cy="522180"/>
            </a:xfrm>
            <a:custGeom>
              <a:avLst/>
              <a:gdLst>
                <a:gd name="T0" fmla="*/ 19 w 142"/>
                <a:gd name="T1" fmla="*/ 193 h 201"/>
                <a:gd name="T2" fmla="*/ 60 w 142"/>
                <a:gd name="T3" fmla="*/ 182 h 201"/>
                <a:gd name="T4" fmla="*/ 134 w 142"/>
                <a:gd name="T5" fmla="*/ 48 h 201"/>
                <a:gd name="T6" fmla="*/ 122 w 142"/>
                <a:gd name="T7" fmla="*/ 8 h 201"/>
                <a:gd name="T8" fmla="*/ 82 w 142"/>
                <a:gd name="T9" fmla="*/ 19 h 201"/>
                <a:gd name="T10" fmla="*/ 8 w 142"/>
                <a:gd name="T11" fmla="*/ 153 h 201"/>
                <a:gd name="T12" fmla="*/ 19 w 142"/>
                <a:gd name="T13" fmla="*/ 19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01">
                  <a:moveTo>
                    <a:pt x="19" y="193"/>
                  </a:moveTo>
                  <a:cubicBezTo>
                    <a:pt x="34" y="201"/>
                    <a:pt x="52" y="196"/>
                    <a:pt x="60" y="182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2" y="34"/>
                    <a:pt x="136" y="15"/>
                    <a:pt x="122" y="8"/>
                  </a:cubicBezTo>
                  <a:cubicBezTo>
                    <a:pt x="108" y="0"/>
                    <a:pt x="90" y="5"/>
                    <a:pt x="82" y="19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167"/>
                    <a:pt x="5" y="185"/>
                    <a:pt x="19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63"/>
            <p:cNvSpPr>
              <a:spLocks/>
            </p:cNvSpPr>
            <p:nvPr/>
          </p:nvSpPr>
          <p:spPr bwMode="auto">
            <a:xfrm>
              <a:off x="1554158" y="1207128"/>
              <a:ext cx="365839" cy="522180"/>
            </a:xfrm>
            <a:custGeom>
              <a:avLst/>
              <a:gdLst>
                <a:gd name="T0" fmla="*/ 81 w 141"/>
                <a:gd name="T1" fmla="*/ 182 h 201"/>
                <a:gd name="T2" fmla="*/ 122 w 141"/>
                <a:gd name="T3" fmla="*/ 193 h 201"/>
                <a:gd name="T4" fmla="*/ 133 w 141"/>
                <a:gd name="T5" fmla="*/ 153 h 201"/>
                <a:gd name="T6" fmla="*/ 59 w 141"/>
                <a:gd name="T7" fmla="*/ 19 h 201"/>
                <a:gd name="T8" fmla="*/ 19 w 141"/>
                <a:gd name="T9" fmla="*/ 8 h 201"/>
                <a:gd name="T10" fmla="*/ 7 w 141"/>
                <a:gd name="T11" fmla="*/ 48 h 201"/>
                <a:gd name="T12" fmla="*/ 81 w 141"/>
                <a:gd name="T13" fmla="*/ 18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01">
                  <a:moveTo>
                    <a:pt x="81" y="182"/>
                  </a:moveTo>
                  <a:cubicBezTo>
                    <a:pt x="89" y="196"/>
                    <a:pt x="107" y="201"/>
                    <a:pt x="122" y="193"/>
                  </a:cubicBezTo>
                  <a:cubicBezTo>
                    <a:pt x="136" y="185"/>
                    <a:pt x="141" y="167"/>
                    <a:pt x="133" y="15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2" y="5"/>
                    <a:pt x="33" y="0"/>
                    <a:pt x="19" y="8"/>
                  </a:cubicBezTo>
                  <a:cubicBezTo>
                    <a:pt x="5" y="15"/>
                    <a:pt x="0" y="34"/>
                    <a:pt x="7" y="48"/>
                  </a:cubicBezTo>
                  <a:lnTo>
                    <a:pt x="81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64"/>
            <p:cNvSpPr>
              <a:spLocks/>
            </p:cNvSpPr>
            <p:nvPr/>
          </p:nvSpPr>
          <p:spPr bwMode="auto">
            <a:xfrm>
              <a:off x="836551" y="1862199"/>
              <a:ext cx="511237" cy="387727"/>
            </a:xfrm>
            <a:custGeom>
              <a:avLst/>
              <a:gdLst>
                <a:gd name="T0" fmla="*/ 179 w 197"/>
                <a:gd name="T1" fmla="*/ 90 h 149"/>
                <a:gd name="T2" fmla="*/ 50 w 197"/>
                <a:gd name="T3" fmla="*/ 9 h 149"/>
                <a:gd name="T4" fmla="*/ 9 w 197"/>
                <a:gd name="T5" fmla="*/ 18 h 149"/>
                <a:gd name="T6" fmla="*/ 18 w 197"/>
                <a:gd name="T7" fmla="*/ 59 h 149"/>
                <a:gd name="T8" fmla="*/ 147 w 197"/>
                <a:gd name="T9" fmla="*/ 140 h 149"/>
                <a:gd name="T10" fmla="*/ 188 w 197"/>
                <a:gd name="T11" fmla="*/ 131 h 149"/>
                <a:gd name="T12" fmla="*/ 179 w 197"/>
                <a:gd name="T13" fmla="*/ 9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49">
                  <a:moveTo>
                    <a:pt x="179" y="90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36" y="0"/>
                    <a:pt x="17" y="4"/>
                    <a:pt x="9" y="18"/>
                  </a:cubicBezTo>
                  <a:cubicBezTo>
                    <a:pt x="0" y="32"/>
                    <a:pt x="4" y="50"/>
                    <a:pt x="18" y="59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61" y="149"/>
                    <a:pt x="180" y="145"/>
                    <a:pt x="188" y="131"/>
                  </a:cubicBezTo>
                  <a:cubicBezTo>
                    <a:pt x="197" y="117"/>
                    <a:pt x="193" y="99"/>
                    <a:pt x="1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65"/>
            <p:cNvSpPr>
              <a:spLocks/>
            </p:cNvSpPr>
            <p:nvPr/>
          </p:nvSpPr>
          <p:spPr bwMode="auto">
            <a:xfrm>
              <a:off x="534812" y="2790866"/>
              <a:ext cx="556575" cy="181356"/>
            </a:xfrm>
            <a:custGeom>
              <a:avLst/>
              <a:gdLst>
                <a:gd name="T0" fmla="*/ 213 w 214"/>
                <a:gd name="T1" fmla="*/ 41 h 70"/>
                <a:gd name="T2" fmla="*/ 185 w 214"/>
                <a:gd name="T3" fmla="*/ 10 h 70"/>
                <a:gd name="T4" fmla="*/ 32 w 214"/>
                <a:gd name="T5" fmla="*/ 1 h 70"/>
                <a:gd name="T6" fmla="*/ 1 w 214"/>
                <a:gd name="T7" fmla="*/ 29 h 70"/>
                <a:gd name="T8" fmla="*/ 29 w 214"/>
                <a:gd name="T9" fmla="*/ 61 h 70"/>
                <a:gd name="T10" fmla="*/ 181 w 214"/>
                <a:gd name="T11" fmla="*/ 69 h 70"/>
                <a:gd name="T12" fmla="*/ 213 w 214"/>
                <a:gd name="T13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0">
                  <a:moveTo>
                    <a:pt x="213" y="41"/>
                  </a:moveTo>
                  <a:cubicBezTo>
                    <a:pt x="214" y="25"/>
                    <a:pt x="201" y="11"/>
                    <a:pt x="185" y="1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16" y="0"/>
                    <a:pt x="2" y="13"/>
                    <a:pt x="1" y="29"/>
                  </a:cubicBezTo>
                  <a:cubicBezTo>
                    <a:pt x="0" y="46"/>
                    <a:pt x="12" y="60"/>
                    <a:pt x="29" y="61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98" y="70"/>
                    <a:pt x="212" y="58"/>
                    <a:pt x="2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66"/>
            <p:cNvSpPr>
              <a:spLocks/>
            </p:cNvSpPr>
            <p:nvPr/>
          </p:nvSpPr>
          <p:spPr bwMode="auto">
            <a:xfrm>
              <a:off x="698971" y="3567882"/>
              <a:ext cx="534688" cy="348642"/>
            </a:xfrm>
            <a:custGeom>
              <a:avLst/>
              <a:gdLst>
                <a:gd name="T0" fmla="*/ 159 w 206"/>
                <a:gd name="T1" fmla="*/ 7 h 134"/>
                <a:gd name="T2" fmla="*/ 21 w 206"/>
                <a:gd name="T3" fmla="*/ 73 h 134"/>
                <a:gd name="T4" fmla="*/ 7 w 206"/>
                <a:gd name="T5" fmla="*/ 113 h 134"/>
                <a:gd name="T6" fmla="*/ 47 w 206"/>
                <a:gd name="T7" fmla="*/ 127 h 134"/>
                <a:gd name="T8" fmla="*/ 185 w 206"/>
                <a:gd name="T9" fmla="*/ 60 h 134"/>
                <a:gd name="T10" fmla="*/ 199 w 206"/>
                <a:gd name="T11" fmla="*/ 21 h 134"/>
                <a:gd name="T12" fmla="*/ 159 w 206"/>
                <a:gd name="T13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34">
                  <a:moveTo>
                    <a:pt x="159" y="7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7" y="80"/>
                    <a:pt x="0" y="98"/>
                    <a:pt x="7" y="113"/>
                  </a:cubicBezTo>
                  <a:cubicBezTo>
                    <a:pt x="15" y="127"/>
                    <a:pt x="32" y="134"/>
                    <a:pt x="47" y="127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200" y="53"/>
                    <a:pt x="206" y="36"/>
                    <a:pt x="199" y="21"/>
                  </a:cubicBezTo>
                  <a:cubicBezTo>
                    <a:pt x="192" y="6"/>
                    <a:pt x="174" y="0"/>
                    <a:pt x="1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67"/>
            <p:cNvSpPr>
              <a:spLocks/>
            </p:cNvSpPr>
            <p:nvPr/>
          </p:nvSpPr>
          <p:spPr bwMode="auto">
            <a:xfrm>
              <a:off x="1314956" y="4168233"/>
              <a:ext cx="404925" cy="500292"/>
            </a:xfrm>
            <a:custGeom>
              <a:avLst/>
              <a:gdLst>
                <a:gd name="T0" fmla="*/ 139 w 156"/>
                <a:gd name="T1" fmla="*/ 10 h 192"/>
                <a:gd name="T2" fmla="*/ 98 w 156"/>
                <a:gd name="T3" fmla="*/ 17 h 192"/>
                <a:gd name="T4" fmla="*/ 9 w 156"/>
                <a:gd name="T5" fmla="*/ 141 h 192"/>
                <a:gd name="T6" fmla="*/ 16 w 156"/>
                <a:gd name="T7" fmla="*/ 183 h 192"/>
                <a:gd name="T8" fmla="*/ 58 w 156"/>
                <a:gd name="T9" fmla="*/ 176 h 192"/>
                <a:gd name="T10" fmla="*/ 146 w 156"/>
                <a:gd name="T11" fmla="*/ 51 h 192"/>
                <a:gd name="T12" fmla="*/ 139 w 156"/>
                <a:gd name="T13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2">
                  <a:moveTo>
                    <a:pt x="139" y="10"/>
                  </a:moveTo>
                  <a:cubicBezTo>
                    <a:pt x="126" y="0"/>
                    <a:pt x="107" y="3"/>
                    <a:pt x="98" y="1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0" y="155"/>
                    <a:pt x="3" y="173"/>
                    <a:pt x="16" y="183"/>
                  </a:cubicBezTo>
                  <a:cubicBezTo>
                    <a:pt x="30" y="192"/>
                    <a:pt x="48" y="189"/>
                    <a:pt x="58" y="176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6" y="38"/>
                    <a:pt x="153" y="19"/>
                    <a:pt x="13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896249" y="5602654"/>
            <a:ext cx="1669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5D6D7A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944666" y="6275445"/>
            <a:ext cx="1610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47678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3F6AD1FC-A05D-41CA-891C-C738886C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053" y="1030803"/>
            <a:ext cx="5973476" cy="352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程序在计算机中的运作方式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en-US" altLang="zh-CN" b="1" spc="300" dirty="0">
                <a:solidFill>
                  <a:srgbClr val="5D6D7A"/>
                </a:solidFill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b="1" spc="300" dirty="0">
                <a:solidFill>
                  <a:srgbClr val="5D6D7A"/>
                </a:solidFill>
                <a:latin typeface="+mn-lt"/>
                <a:ea typeface="+mn-ea"/>
                <a:cs typeface="+mn-ea"/>
                <a:sym typeface="+mn-lt"/>
              </a:rPr>
              <a:t>程序开发的深入理解</a:t>
            </a:r>
            <a:endParaRPr lang="en-US" altLang="zh-CN" b="1" spc="300" dirty="0">
              <a:solidFill>
                <a:srgbClr val="5D6D7A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程序开发工具的有效利用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课程小结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61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36625" y="562168"/>
            <a:ext cx="3521075" cy="58289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程序的用途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114E7F8-0AC4-4D58-9513-F69929603B49}"/>
              </a:ext>
            </a:extLst>
          </p:cNvPr>
          <p:cNvSpPr/>
          <p:nvPr/>
        </p:nvSpPr>
        <p:spPr>
          <a:xfrm>
            <a:off x="8004478" y="4453984"/>
            <a:ext cx="932514" cy="380246"/>
          </a:xfrm>
          <a:prstGeom prst="rect">
            <a:avLst/>
          </a:prstGeom>
          <a:solidFill>
            <a:srgbClr val="89C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本质</a:t>
            </a:r>
          </a:p>
        </p:txBody>
      </p:sp>
      <p:graphicFrame>
        <p:nvGraphicFramePr>
          <p:cNvPr id="43" name="图示 42">
            <a:extLst>
              <a:ext uri="{FF2B5EF4-FFF2-40B4-BE49-F238E27FC236}">
                <a16:creationId xmlns:a16="http://schemas.microsoft.com/office/drawing/2014/main" id="{601916A1-AB0B-45B7-9851-E2CD3A85C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480443"/>
              </p:ext>
            </p:extLst>
          </p:nvPr>
        </p:nvGraphicFramePr>
        <p:xfrm>
          <a:off x="936625" y="1481491"/>
          <a:ext cx="6227748" cy="423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文本占位符 6">
            <a:extLst>
              <a:ext uri="{FF2B5EF4-FFF2-40B4-BE49-F238E27FC236}">
                <a16:creationId xmlns:a16="http://schemas.microsoft.com/office/drawing/2014/main" id="{60DBFA36-C173-41D4-ABE5-D6FD50196826}"/>
              </a:ext>
            </a:extLst>
          </p:cNvPr>
          <p:cNvSpPr txBox="1">
            <a:spLocks/>
          </p:cNvSpPr>
          <p:nvPr/>
        </p:nvSpPr>
        <p:spPr>
          <a:xfrm>
            <a:off x="7940864" y="2549892"/>
            <a:ext cx="3483503" cy="2094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官方定义：模拟粒子通过物质的工具包。它的应用领域包括高能、核物理和加速器物理，以及医学和空间科学研究。</a:t>
            </a:r>
          </a:p>
        </p:txBody>
      </p:sp>
      <p:sp>
        <p:nvSpPr>
          <p:cNvPr id="47" name="文本占位符 6">
            <a:extLst>
              <a:ext uri="{FF2B5EF4-FFF2-40B4-BE49-F238E27FC236}">
                <a16:creationId xmlns:a16="http://schemas.microsoft.com/office/drawing/2014/main" id="{D2BEE03B-71C8-496F-9991-CCC129A30833}"/>
              </a:ext>
            </a:extLst>
          </p:cNvPr>
          <p:cNvSpPr txBox="1">
            <a:spLocks/>
          </p:cNvSpPr>
          <p:nvPr/>
        </p:nvSpPr>
        <p:spPr>
          <a:xfrm>
            <a:off x="9000607" y="4352660"/>
            <a:ext cx="2815258" cy="58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蒙特卡罗抽样算法</a:t>
            </a:r>
          </a:p>
        </p:txBody>
      </p:sp>
    </p:spTree>
    <p:extLst>
      <p:ext uri="{BB962C8B-B14F-4D97-AF65-F5344CB8AC3E}">
        <p14:creationId xmlns:p14="http://schemas.microsoft.com/office/powerpoint/2010/main" val="170209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程序的安装依赖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ACD7965D-9862-4829-B344-E439D1087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429394"/>
              </p:ext>
            </p:extLst>
          </p:nvPr>
        </p:nvGraphicFramePr>
        <p:xfrm>
          <a:off x="1426766" y="1123062"/>
          <a:ext cx="9047985" cy="499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D96ECD49-2EE0-490A-954D-FE8467617F97}"/>
              </a:ext>
            </a:extLst>
          </p:cNvPr>
          <p:cNvSpPr/>
          <p:nvPr/>
        </p:nvSpPr>
        <p:spPr>
          <a:xfrm>
            <a:off x="8717051" y="473412"/>
            <a:ext cx="1887507" cy="671647"/>
          </a:xfrm>
          <a:prstGeom prst="rect">
            <a:avLst/>
          </a:prstGeom>
          <a:solidFill>
            <a:srgbClr val="385166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</a:rPr>
              <a:t>Your Program</a:t>
            </a:r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C2C53D6-0AE6-4E32-B61F-13F833B5BF52}"/>
              </a:ext>
            </a:extLst>
          </p:cNvPr>
          <p:cNvCxnSpPr>
            <a:cxnSpLocks/>
          </p:cNvCxnSpPr>
          <p:nvPr/>
        </p:nvCxnSpPr>
        <p:spPr>
          <a:xfrm flipV="1">
            <a:off x="6556443" y="842582"/>
            <a:ext cx="2141048" cy="604955"/>
          </a:xfrm>
          <a:prstGeom prst="straightConnector1">
            <a:avLst/>
          </a:prstGeom>
          <a:noFill/>
          <a:ln w="25400" cap="flat" cmpd="sng" algn="ctr">
            <a:solidFill>
              <a:srgbClr val="8CADAE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899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程序的用户分类</a:t>
            </a:r>
          </a:p>
        </p:txBody>
      </p:sp>
      <p:sp>
        <p:nvSpPr>
          <p:cNvPr id="21" name="文本占位符 5">
            <a:extLst>
              <a:ext uri="{FF2B5EF4-FFF2-40B4-BE49-F238E27FC236}">
                <a16:creationId xmlns:a16="http://schemas.microsoft.com/office/drawing/2014/main" id="{15001345-DA55-4C30-95AE-F005F779B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6625" y="1524001"/>
            <a:ext cx="10191749" cy="4362450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一般来说，有三种类型的用户：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09536D19-018B-4C0D-9A0A-30F138F54AFB}"/>
              </a:ext>
            </a:extLst>
          </p:cNvPr>
          <p:cNvSpPr>
            <a:spLocks noEditPoints="1"/>
          </p:cNvSpPr>
          <p:nvPr/>
        </p:nvSpPr>
        <p:spPr bwMode="auto">
          <a:xfrm>
            <a:off x="1023712" y="2055127"/>
            <a:ext cx="2363787" cy="2365375"/>
          </a:xfrm>
          <a:custGeom>
            <a:avLst/>
            <a:gdLst>
              <a:gd name="T0" fmla="*/ 138 w 276"/>
              <a:gd name="T1" fmla="*/ 243 h 276"/>
              <a:gd name="T2" fmla="*/ 32 w 276"/>
              <a:gd name="T3" fmla="*/ 138 h 276"/>
              <a:gd name="T4" fmla="*/ 138 w 276"/>
              <a:gd name="T5" fmla="*/ 33 h 276"/>
              <a:gd name="T6" fmla="*/ 243 w 276"/>
              <a:gd name="T7" fmla="*/ 138 h 276"/>
              <a:gd name="T8" fmla="*/ 138 w 276"/>
              <a:gd name="T9" fmla="*/ 243 h 276"/>
              <a:gd name="T10" fmla="*/ 138 w 276"/>
              <a:gd name="T11" fmla="*/ 0 h 276"/>
              <a:gd name="T12" fmla="*/ 138 w 276"/>
              <a:gd name="T13" fmla="*/ 0 h 276"/>
              <a:gd name="T14" fmla="*/ 0 w 276"/>
              <a:gd name="T15" fmla="*/ 138 h 276"/>
              <a:gd name="T16" fmla="*/ 137 w 276"/>
              <a:gd name="T17" fmla="*/ 276 h 276"/>
              <a:gd name="T18" fmla="*/ 139 w 276"/>
              <a:gd name="T19" fmla="*/ 276 h 276"/>
              <a:gd name="T20" fmla="*/ 276 w 276"/>
              <a:gd name="T21" fmla="*/ 138 h 276"/>
              <a:gd name="T22" fmla="*/ 276 w 276"/>
              <a:gd name="T23" fmla="*/ 138 h 276"/>
              <a:gd name="T24" fmla="*/ 138 w 276"/>
              <a:gd name="T25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6" h="276">
                <a:moveTo>
                  <a:pt x="138" y="243"/>
                </a:moveTo>
                <a:cubicBezTo>
                  <a:pt x="80" y="243"/>
                  <a:pt x="32" y="196"/>
                  <a:pt x="32" y="138"/>
                </a:cubicBezTo>
                <a:cubicBezTo>
                  <a:pt x="32" y="80"/>
                  <a:pt x="80" y="33"/>
                  <a:pt x="138" y="33"/>
                </a:cubicBezTo>
                <a:cubicBezTo>
                  <a:pt x="196" y="33"/>
                  <a:pt x="243" y="80"/>
                  <a:pt x="243" y="138"/>
                </a:cubicBezTo>
                <a:cubicBezTo>
                  <a:pt x="243" y="196"/>
                  <a:pt x="196" y="243"/>
                  <a:pt x="138" y="243"/>
                </a:cubicBezTo>
                <a:moveTo>
                  <a:pt x="138" y="0"/>
                </a:moveTo>
                <a:cubicBezTo>
                  <a:pt x="138" y="0"/>
                  <a:pt x="138" y="0"/>
                  <a:pt x="138" y="0"/>
                </a:cubicBezTo>
                <a:cubicBezTo>
                  <a:pt x="62" y="0"/>
                  <a:pt x="0" y="62"/>
                  <a:pt x="0" y="138"/>
                </a:cubicBezTo>
                <a:cubicBezTo>
                  <a:pt x="0" y="214"/>
                  <a:pt x="61" y="276"/>
                  <a:pt x="137" y="276"/>
                </a:cubicBezTo>
                <a:cubicBezTo>
                  <a:pt x="139" y="276"/>
                  <a:pt x="139" y="276"/>
                  <a:pt x="139" y="276"/>
                </a:cubicBezTo>
                <a:cubicBezTo>
                  <a:pt x="215" y="276"/>
                  <a:pt x="276" y="214"/>
                  <a:pt x="276" y="138"/>
                </a:cubicBezTo>
                <a:cubicBezTo>
                  <a:pt x="276" y="138"/>
                  <a:pt x="276" y="138"/>
                  <a:pt x="276" y="138"/>
                </a:cubicBezTo>
                <a:cubicBezTo>
                  <a:pt x="276" y="62"/>
                  <a:pt x="214" y="0"/>
                  <a:pt x="138" y="0"/>
                </a:cubicBezTo>
              </a:path>
            </a:pathLst>
          </a:custGeom>
          <a:solidFill>
            <a:srgbClr val="FFC000">
              <a:alpha val="70000"/>
            </a:srgbClr>
          </a:solidFill>
          <a:ln w="34925">
            <a:solidFill>
              <a:schemeClr val="bg1"/>
            </a:solidFill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7EB890F-F5AA-41EC-8641-E9D7A18CCDA0}"/>
              </a:ext>
            </a:extLst>
          </p:cNvPr>
          <p:cNvSpPr txBox="1"/>
          <p:nvPr/>
        </p:nvSpPr>
        <p:spPr>
          <a:xfrm>
            <a:off x="1615329" y="2666009"/>
            <a:ext cx="145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cs typeface="+mn-ea"/>
                <a:sym typeface="+mn-lt"/>
              </a:rPr>
              <a:t>最终用户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93FA63A-1513-410D-A624-2C88C7DF150A}"/>
              </a:ext>
            </a:extLst>
          </p:cNvPr>
          <p:cNvSpPr txBox="1"/>
          <p:nvPr/>
        </p:nvSpPr>
        <p:spPr>
          <a:xfrm>
            <a:off x="971328" y="5008346"/>
            <a:ext cx="2620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rgbClr val="476781"/>
                </a:solidFill>
                <a:cs typeface="+mn-ea"/>
                <a:sym typeface="+mn-lt"/>
              </a:rPr>
              <a:t>无需了解</a:t>
            </a:r>
            <a:r>
              <a:rPr lang="en-US" altLang="zh-CN" dirty="0">
                <a:solidFill>
                  <a:srgbClr val="476781"/>
                </a:solidFill>
                <a:cs typeface="+mn-ea"/>
                <a:sym typeface="+mn-lt"/>
              </a:rPr>
              <a:t>C++</a:t>
            </a:r>
            <a:r>
              <a:rPr lang="zh-CN" altLang="en-US" dirty="0">
                <a:solidFill>
                  <a:srgbClr val="476781"/>
                </a:solidFill>
                <a:cs typeface="+mn-ea"/>
                <a:sym typeface="+mn-lt"/>
              </a:rPr>
              <a:t>编程，只需学会适使用宏和系统控制</a:t>
            </a:r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B9DE8451-3890-4584-BACB-69E803BFA761}"/>
              </a:ext>
            </a:extLst>
          </p:cNvPr>
          <p:cNvSpPr>
            <a:spLocks noEditPoints="1"/>
          </p:cNvSpPr>
          <p:nvPr/>
        </p:nvSpPr>
        <p:spPr bwMode="auto">
          <a:xfrm>
            <a:off x="4703084" y="2055127"/>
            <a:ext cx="2363787" cy="2365375"/>
          </a:xfrm>
          <a:custGeom>
            <a:avLst/>
            <a:gdLst>
              <a:gd name="T0" fmla="*/ 138 w 276"/>
              <a:gd name="T1" fmla="*/ 243 h 276"/>
              <a:gd name="T2" fmla="*/ 32 w 276"/>
              <a:gd name="T3" fmla="*/ 138 h 276"/>
              <a:gd name="T4" fmla="*/ 138 w 276"/>
              <a:gd name="T5" fmla="*/ 33 h 276"/>
              <a:gd name="T6" fmla="*/ 243 w 276"/>
              <a:gd name="T7" fmla="*/ 138 h 276"/>
              <a:gd name="T8" fmla="*/ 138 w 276"/>
              <a:gd name="T9" fmla="*/ 243 h 276"/>
              <a:gd name="T10" fmla="*/ 138 w 276"/>
              <a:gd name="T11" fmla="*/ 0 h 276"/>
              <a:gd name="T12" fmla="*/ 138 w 276"/>
              <a:gd name="T13" fmla="*/ 0 h 276"/>
              <a:gd name="T14" fmla="*/ 0 w 276"/>
              <a:gd name="T15" fmla="*/ 138 h 276"/>
              <a:gd name="T16" fmla="*/ 137 w 276"/>
              <a:gd name="T17" fmla="*/ 276 h 276"/>
              <a:gd name="T18" fmla="*/ 139 w 276"/>
              <a:gd name="T19" fmla="*/ 276 h 276"/>
              <a:gd name="T20" fmla="*/ 276 w 276"/>
              <a:gd name="T21" fmla="*/ 138 h 276"/>
              <a:gd name="T22" fmla="*/ 276 w 276"/>
              <a:gd name="T23" fmla="*/ 138 h 276"/>
              <a:gd name="T24" fmla="*/ 138 w 276"/>
              <a:gd name="T25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6" h="276">
                <a:moveTo>
                  <a:pt x="138" y="243"/>
                </a:moveTo>
                <a:cubicBezTo>
                  <a:pt x="80" y="243"/>
                  <a:pt x="32" y="196"/>
                  <a:pt x="32" y="138"/>
                </a:cubicBezTo>
                <a:cubicBezTo>
                  <a:pt x="32" y="80"/>
                  <a:pt x="80" y="33"/>
                  <a:pt x="138" y="33"/>
                </a:cubicBezTo>
                <a:cubicBezTo>
                  <a:pt x="196" y="33"/>
                  <a:pt x="243" y="80"/>
                  <a:pt x="243" y="138"/>
                </a:cubicBezTo>
                <a:cubicBezTo>
                  <a:pt x="243" y="196"/>
                  <a:pt x="196" y="243"/>
                  <a:pt x="138" y="243"/>
                </a:cubicBezTo>
                <a:moveTo>
                  <a:pt x="138" y="0"/>
                </a:moveTo>
                <a:cubicBezTo>
                  <a:pt x="138" y="0"/>
                  <a:pt x="138" y="0"/>
                  <a:pt x="138" y="0"/>
                </a:cubicBezTo>
                <a:cubicBezTo>
                  <a:pt x="62" y="0"/>
                  <a:pt x="0" y="62"/>
                  <a:pt x="0" y="138"/>
                </a:cubicBezTo>
                <a:cubicBezTo>
                  <a:pt x="0" y="214"/>
                  <a:pt x="61" y="276"/>
                  <a:pt x="137" y="276"/>
                </a:cubicBezTo>
                <a:cubicBezTo>
                  <a:pt x="139" y="276"/>
                  <a:pt x="139" y="276"/>
                  <a:pt x="139" y="276"/>
                </a:cubicBezTo>
                <a:cubicBezTo>
                  <a:pt x="215" y="276"/>
                  <a:pt x="276" y="214"/>
                  <a:pt x="276" y="138"/>
                </a:cubicBezTo>
                <a:cubicBezTo>
                  <a:pt x="276" y="138"/>
                  <a:pt x="276" y="138"/>
                  <a:pt x="276" y="138"/>
                </a:cubicBezTo>
                <a:cubicBezTo>
                  <a:pt x="276" y="62"/>
                  <a:pt x="214" y="0"/>
                  <a:pt x="138" y="0"/>
                </a:cubicBezTo>
              </a:path>
            </a:pathLst>
          </a:custGeom>
          <a:solidFill>
            <a:srgbClr val="89CBD3">
              <a:alpha val="70000"/>
            </a:srgbClr>
          </a:solidFill>
          <a:ln w="34925">
            <a:solidFill>
              <a:schemeClr val="bg1"/>
            </a:solidFill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927012A-DA54-4644-A51E-FF8973B4DC38}"/>
              </a:ext>
            </a:extLst>
          </p:cNvPr>
          <p:cNvSpPr txBox="1"/>
          <p:nvPr/>
        </p:nvSpPr>
        <p:spPr>
          <a:xfrm>
            <a:off x="5093905" y="2910340"/>
            <a:ext cx="158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89CBD3"/>
                </a:solidFill>
                <a:cs typeface="+mn-ea"/>
                <a:sym typeface="+mn-lt"/>
              </a:rPr>
              <a:t>程序员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F7E82EB-1F2B-4BF8-AD63-AF75B51D1D46}"/>
              </a:ext>
            </a:extLst>
          </p:cNvPr>
          <p:cNvSpPr txBox="1"/>
          <p:nvPr/>
        </p:nvSpPr>
        <p:spPr>
          <a:xfrm>
            <a:off x="4631194" y="4951628"/>
            <a:ext cx="255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rgbClr val="476781"/>
                </a:solidFill>
                <a:cs typeface="+mn-ea"/>
                <a:sym typeface="+mn-lt"/>
              </a:rPr>
              <a:t>编写模拟任务的核心角色，要在用户操作类中实现代码</a:t>
            </a: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22D29068-16FF-4019-8F35-C2178D6C2269}"/>
              </a:ext>
            </a:extLst>
          </p:cNvPr>
          <p:cNvSpPr>
            <a:spLocks noEditPoints="1"/>
          </p:cNvSpPr>
          <p:nvPr/>
        </p:nvSpPr>
        <p:spPr bwMode="auto">
          <a:xfrm>
            <a:off x="8342522" y="2055127"/>
            <a:ext cx="2363787" cy="2365375"/>
          </a:xfrm>
          <a:custGeom>
            <a:avLst/>
            <a:gdLst>
              <a:gd name="T0" fmla="*/ 138 w 276"/>
              <a:gd name="T1" fmla="*/ 243 h 276"/>
              <a:gd name="T2" fmla="*/ 32 w 276"/>
              <a:gd name="T3" fmla="*/ 138 h 276"/>
              <a:gd name="T4" fmla="*/ 138 w 276"/>
              <a:gd name="T5" fmla="*/ 33 h 276"/>
              <a:gd name="T6" fmla="*/ 243 w 276"/>
              <a:gd name="T7" fmla="*/ 138 h 276"/>
              <a:gd name="T8" fmla="*/ 138 w 276"/>
              <a:gd name="T9" fmla="*/ 243 h 276"/>
              <a:gd name="T10" fmla="*/ 138 w 276"/>
              <a:gd name="T11" fmla="*/ 0 h 276"/>
              <a:gd name="T12" fmla="*/ 138 w 276"/>
              <a:gd name="T13" fmla="*/ 0 h 276"/>
              <a:gd name="T14" fmla="*/ 0 w 276"/>
              <a:gd name="T15" fmla="*/ 138 h 276"/>
              <a:gd name="T16" fmla="*/ 137 w 276"/>
              <a:gd name="T17" fmla="*/ 276 h 276"/>
              <a:gd name="T18" fmla="*/ 139 w 276"/>
              <a:gd name="T19" fmla="*/ 276 h 276"/>
              <a:gd name="T20" fmla="*/ 276 w 276"/>
              <a:gd name="T21" fmla="*/ 138 h 276"/>
              <a:gd name="T22" fmla="*/ 276 w 276"/>
              <a:gd name="T23" fmla="*/ 138 h 276"/>
              <a:gd name="T24" fmla="*/ 138 w 276"/>
              <a:gd name="T25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6" h="276">
                <a:moveTo>
                  <a:pt x="138" y="243"/>
                </a:moveTo>
                <a:cubicBezTo>
                  <a:pt x="80" y="243"/>
                  <a:pt x="32" y="196"/>
                  <a:pt x="32" y="138"/>
                </a:cubicBezTo>
                <a:cubicBezTo>
                  <a:pt x="32" y="80"/>
                  <a:pt x="80" y="33"/>
                  <a:pt x="138" y="33"/>
                </a:cubicBezTo>
                <a:cubicBezTo>
                  <a:pt x="196" y="33"/>
                  <a:pt x="243" y="80"/>
                  <a:pt x="243" y="138"/>
                </a:cubicBezTo>
                <a:cubicBezTo>
                  <a:pt x="243" y="196"/>
                  <a:pt x="196" y="243"/>
                  <a:pt x="138" y="243"/>
                </a:cubicBezTo>
                <a:moveTo>
                  <a:pt x="138" y="0"/>
                </a:moveTo>
                <a:cubicBezTo>
                  <a:pt x="138" y="0"/>
                  <a:pt x="138" y="0"/>
                  <a:pt x="138" y="0"/>
                </a:cubicBezTo>
                <a:cubicBezTo>
                  <a:pt x="62" y="0"/>
                  <a:pt x="0" y="62"/>
                  <a:pt x="0" y="138"/>
                </a:cubicBezTo>
                <a:cubicBezTo>
                  <a:pt x="0" y="214"/>
                  <a:pt x="61" y="276"/>
                  <a:pt x="137" y="276"/>
                </a:cubicBezTo>
                <a:cubicBezTo>
                  <a:pt x="139" y="276"/>
                  <a:pt x="139" y="276"/>
                  <a:pt x="139" y="276"/>
                </a:cubicBezTo>
                <a:cubicBezTo>
                  <a:pt x="215" y="276"/>
                  <a:pt x="276" y="214"/>
                  <a:pt x="276" y="138"/>
                </a:cubicBezTo>
                <a:cubicBezTo>
                  <a:pt x="276" y="138"/>
                  <a:pt x="276" y="138"/>
                  <a:pt x="276" y="138"/>
                </a:cubicBezTo>
                <a:cubicBezTo>
                  <a:pt x="276" y="62"/>
                  <a:pt x="214" y="0"/>
                  <a:pt x="138" y="0"/>
                </a:cubicBezTo>
              </a:path>
            </a:pathLst>
          </a:custGeom>
          <a:solidFill>
            <a:srgbClr val="476781">
              <a:alpha val="70000"/>
            </a:srgbClr>
          </a:solidFill>
          <a:ln w="34925">
            <a:solidFill>
              <a:schemeClr val="bg1"/>
            </a:solidFill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471B55F-2127-42F9-805B-1B96E840D8AF}"/>
              </a:ext>
            </a:extLst>
          </p:cNvPr>
          <p:cNvSpPr txBox="1"/>
          <p:nvPr/>
        </p:nvSpPr>
        <p:spPr>
          <a:xfrm>
            <a:off x="8726636" y="2666008"/>
            <a:ext cx="159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476781"/>
                </a:solidFill>
                <a:cs typeface="+mn-ea"/>
                <a:sym typeface="+mn-lt"/>
              </a:rPr>
              <a:t>框架开发者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4B61D15-1513-4150-B455-40E3844FAA80}"/>
              </a:ext>
            </a:extLst>
          </p:cNvPr>
          <p:cNvSpPr txBox="1"/>
          <p:nvPr/>
        </p:nvSpPr>
        <p:spPr>
          <a:xfrm>
            <a:off x="8145004" y="4966613"/>
            <a:ext cx="2982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rgbClr val="476781"/>
                </a:solidFill>
                <a:cs typeface="+mn-ea"/>
                <a:sym typeface="+mn-lt"/>
              </a:rPr>
              <a:t>通过使用</a:t>
            </a:r>
            <a:r>
              <a:rPr lang="en-US" altLang="zh-CN" dirty="0">
                <a:solidFill>
                  <a:srgbClr val="476781"/>
                </a:solidFill>
                <a:cs typeface="+mn-ea"/>
                <a:sym typeface="+mn-lt"/>
              </a:rPr>
              <a:t>Geant4</a:t>
            </a:r>
            <a:r>
              <a:rPr lang="zh-CN" altLang="en-US" dirty="0">
                <a:solidFill>
                  <a:srgbClr val="476781"/>
                </a:solidFill>
                <a:cs typeface="+mn-ea"/>
                <a:sym typeface="+mn-lt"/>
              </a:rPr>
              <a:t>的标准组件，框架开发者将向外部工具包添加接口</a:t>
            </a:r>
          </a:p>
        </p:txBody>
      </p:sp>
    </p:spTree>
    <p:extLst>
      <p:ext uri="{BB962C8B-B14F-4D97-AF65-F5344CB8AC3E}">
        <p14:creationId xmlns:p14="http://schemas.microsoft.com/office/powerpoint/2010/main" val="14456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36625" y="562168"/>
            <a:ext cx="3810473" cy="58289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的功能框架</a:t>
            </a: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29" name="文本占位符 5">
            <a:extLst>
              <a:ext uri="{FF2B5EF4-FFF2-40B4-BE49-F238E27FC236}">
                <a16:creationId xmlns:a16="http://schemas.microsoft.com/office/drawing/2014/main" id="{EA362BAE-BB08-4538-87AA-A20B3EA5DE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837" y="6295832"/>
            <a:ext cx="2727024" cy="42024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注：引用自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官网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A7E7A89-B036-487B-893E-270B1D6BE38A}"/>
              </a:ext>
            </a:extLst>
          </p:cNvPr>
          <p:cNvSpPr/>
          <p:nvPr/>
        </p:nvSpPr>
        <p:spPr>
          <a:xfrm>
            <a:off x="355898" y="3411210"/>
            <a:ext cx="965876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Geant4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5ACBAB0-D175-4554-8C56-01F85DBB7202}"/>
              </a:ext>
            </a:extLst>
          </p:cNvPr>
          <p:cNvSpPr/>
          <p:nvPr/>
        </p:nvSpPr>
        <p:spPr>
          <a:xfrm>
            <a:off x="1397974" y="2535433"/>
            <a:ext cx="1528106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Visualization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B6D4D4C-9A95-467F-AFA2-D6279DBB9338}"/>
              </a:ext>
            </a:extLst>
          </p:cNvPr>
          <p:cNvSpPr/>
          <p:nvPr/>
        </p:nvSpPr>
        <p:spPr>
          <a:xfrm>
            <a:off x="1540246" y="3400868"/>
            <a:ext cx="1093100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Readout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B18FFD8-C4AB-4CDC-AFFD-E05CB33C0C4F}"/>
              </a:ext>
            </a:extLst>
          </p:cNvPr>
          <p:cNvSpPr/>
          <p:nvPr/>
        </p:nvSpPr>
        <p:spPr>
          <a:xfrm>
            <a:off x="1399649" y="4214754"/>
            <a:ext cx="1405829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Persistency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D7BC942-BDC5-435B-AE2E-2841F84E4454}"/>
              </a:ext>
            </a:extLst>
          </p:cNvPr>
          <p:cNvSpPr/>
          <p:nvPr/>
        </p:nvSpPr>
        <p:spPr>
          <a:xfrm>
            <a:off x="1575586" y="1778455"/>
            <a:ext cx="117288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Interfaces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396324-C69E-4961-3CE1-56D51524E095}"/>
              </a:ext>
            </a:extLst>
          </p:cNvPr>
          <p:cNvSpPr/>
          <p:nvPr/>
        </p:nvSpPr>
        <p:spPr>
          <a:xfrm>
            <a:off x="2920822" y="3399734"/>
            <a:ext cx="614042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Run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7B76D1-E3FA-59E8-E137-51026BBC0A94}"/>
              </a:ext>
            </a:extLst>
          </p:cNvPr>
          <p:cNvSpPr/>
          <p:nvPr/>
        </p:nvSpPr>
        <p:spPr>
          <a:xfrm>
            <a:off x="3788519" y="3404804"/>
            <a:ext cx="762166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Event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FF7CDA5-E2D9-12C5-2621-C0A2D524E1ED}"/>
              </a:ext>
            </a:extLst>
          </p:cNvPr>
          <p:cNvSpPr/>
          <p:nvPr/>
        </p:nvSpPr>
        <p:spPr>
          <a:xfrm>
            <a:off x="4822344" y="3399734"/>
            <a:ext cx="1079029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Tracking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2F3A06-5FC8-EE79-03A5-4303A1902E89}"/>
              </a:ext>
            </a:extLst>
          </p:cNvPr>
          <p:cNvSpPr/>
          <p:nvPr/>
        </p:nvSpPr>
        <p:spPr>
          <a:xfrm>
            <a:off x="6063083" y="2558293"/>
            <a:ext cx="129697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rgbClr val="5D6D7A"/>
                </a:solidFill>
              </a:rPr>
              <a:t>Digits+Hits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19A1B5-9A8E-0147-9F7F-7249DE63A113}"/>
              </a:ext>
            </a:extLst>
          </p:cNvPr>
          <p:cNvSpPr/>
          <p:nvPr/>
        </p:nvSpPr>
        <p:spPr>
          <a:xfrm>
            <a:off x="6114285" y="4120157"/>
            <a:ext cx="1194566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Processes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C1FA2E2-688E-897C-ACB6-77AB9BC0CA89}"/>
              </a:ext>
            </a:extLst>
          </p:cNvPr>
          <p:cNvSpPr/>
          <p:nvPr/>
        </p:nvSpPr>
        <p:spPr>
          <a:xfrm>
            <a:off x="7575187" y="3399733"/>
            <a:ext cx="704039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Track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0BB146-44FF-238A-5EC1-797BC5B1A228}"/>
              </a:ext>
            </a:extLst>
          </p:cNvPr>
          <p:cNvSpPr/>
          <p:nvPr/>
        </p:nvSpPr>
        <p:spPr>
          <a:xfrm>
            <a:off x="8316434" y="4108704"/>
            <a:ext cx="1194565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Geometry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21055A-57EF-9B37-2294-F905AA77C015}"/>
              </a:ext>
            </a:extLst>
          </p:cNvPr>
          <p:cNvSpPr/>
          <p:nvPr/>
        </p:nvSpPr>
        <p:spPr>
          <a:xfrm>
            <a:off x="8345830" y="2535433"/>
            <a:ext cx="1135774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Particle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A8F0E51-5175-831D-1369-FA8B7420748F}"/>
              </a:ext>
            </a:extLst>
          </p:cNvPr>
          <p:cNvSpPr/>
          <p:nvPr/>
        </p:nvSpPr>
        <p:spPr>
          <a:xfrm>
            <a:off x="9722730" y="4848008"/>
            <a:ext cx="156032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rgbClr val="5D6D7A"/>
                </a:solidFill>
              </a:rPr>
              <a:t>Graphic_Reps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3CB5D40-A47F-F845-987D-3568B5EE2644}"/>
              </a:ext>
            </a:extLst>
          </p:cNvPr>
          <p:cNvSpPr/>
          <p:nvPr/>
        </p:nvSpPr>
        <p:spPr>
          <a:xfrm>
            <a:off x="9303643" y="3322068"/>
            <a:ext cx="1135774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Material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3A30A3F-A972-E8C2-0A87-D86940B556D1}"/>
              </a:ext>
            </a:extLst>
          </p:cNvPr>
          <p:cNvSpPr/>
          <p:nvPr/>
        </p:nvSpPr>
        <p:spPr>
          <a:xfrm>
            <a:off x="9875164" y="1772463"/>
            <a:ext cx="1255452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Intercoms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A24A3DC-F112-ACB5-7C4B-0A2C22A44F48}"/>
              </a:ext>
            </a:extLst>
          </p:cNvPr>
          <p:cNvSpPr/>
          <p:nvPr/>
        </p:nvSpPr>
        <p:spPr>
          <a:xfrm>
            <a:off x="10956904" y="3318812"/>
            <a:ext cx="880652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Global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E171EE97-08A7-987C-1F5B-136177740EEE}"/>
              </a:ext>
            </a:extLst>
          </p:cNvPr>
          <p:cNvCxnSpPr>
            <a:stCxn id="37" idx="0"/>
            <a:endCxn id="38" idx="1"/>
          </p:cNvCxnSpPr>
          <p:nvPr/>
        </p:nvCxnSpPr>
        <p:spPr>
          <a:xfrm flipV="1">
            <a:off x="838836" y="2781868"/>
            <a:ext cx="559138" cy="62934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511623B0-3CDB-4E0E-EE4E-266B816C8A38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 flipV="1">
            <a:off x="1321774" y="3647303"/>
            <a:ext cx="218472" cy="1034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57CD18C3-515D-5295-E721-42F632091AD9}"/>
              </a:ext>
            </a:extLst>
          </p:cNvPr>
          <p:cNvCxnSpPr>
            <a:cxnSpLocks/>
            <a:stCxn id="37" idx="2"/>
            <a:endCxn id="40" idx="1"/>
          </p:cNvCxnSpPr>
          <p:nvPr/>
        </p:nvCxnSpPr>
        <p:spPr>
          <a:xfrm>
            <a:off x="838836" y="3904079"/>
            <a:ext cx="560813" cy="5571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A29E4238-02B2-DD4F-9D23-2BB2512B4F26}"/>
              </a:ext>
            </a:extLst>
          </p:cNvPr>
          <p:cNvCxnSpPr>
            <a:cxnSpLocks/>
            <a:stCxn id="37" idx="0"/>
            <a:endCxn id="41" idx="1"/>
          </p:cNvCxnSpPr>
          <p:nvPr/>
        </p:nvCxnSpPr>
        <p:spPr>
          <a:xfrm flipV="1">
            <a:off x="838836" y="2024890"/>
            <a:ext cx="736750" cy="138632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B8CF7917-2D35-B557-71A0-A17DF6B67A7B}"/>
              </a:ext>
            </a:extLst>
          </p:cNvPr>
          <p:cNvCxnSpPr>
            <a:cxnSpLocks/>
            <a:stCxn id="38" idx="3"/>
            <a:endCxn id="4" idx="0"/>
          </p:cNvCxnSpPr>
          <p:nvPr/>
        </p:nvCxnSpPr>
        <p:spPr>
          <a:xfrm>
            <a:off x="2926080" y="2781868"/>
            <a:ext cx="1243522" cy="62293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08F08EDE-5FE5-1BA7-563D-B32DAE408066}"/>
              </a:ext>
            </a:extLst>
          </p:cNvPr>
          <p:cNvCxnSpPr>
            <a:cxnSpLocks/>
            <a:stCxn id="39" idx="3"/>
            <a:endCxn id="3" idx="1"/>
          </p:cNvCxnSpPr>
          <p:nvPr/>
        </p:nvCxnSpPr>
        <p:spPr>
          <a:xfrm flipV="1">
            <a:off x="2633346" y="3646169"/>
            <a:ext cx="287476" cy="113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3F017ABA-3FEB-6E8D-514F-34E77EA29CA1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3534864" y="3646169"/>
            <a:ext cx="253655" cy="507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55861D84-6DF6-8704-9362-22D2A10C3107}"/>
              </a:ext>
            </a:extLst>
          </p:cNvPr>
          <p:cNvCxnSpPr>
            <a:cxnSpLocks/>
            <a:stCxn id="40" idx="3"/>
            <a:endCxn id="4" idx="2"/>
          </p:cNvCxnSpPr>
          <p:nvPr/>
        </p:nvCxnSpPr>
        <p:spPr>
          <a:xfrm flipV="1">
            <a:off x="2805478" y="3897673"/>
            <a:ext cx="1364124" cy="56351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B5D6BA3E-DA65-DBEB-6D44-0E4D465A3C29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4550685" y="3646169"/>
            <a:ext cx="271659" cy="507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C86890C5-2D89-69E3-49CC-55298C87B7E4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5361859" y="2804728"/>
            <a:ext cx="701224" cy="59500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C406FA76-C8AD-DDAF-0339-85076E0EAF72}"/>
              </a:ext>
            </a:extLst>
          </p:cNvPr>
          <p:cNvCxnSpPr>
            <a:cxnSpLocks/>
            <a:stCxn id="6" idx="2"/>
            <a:endCxn id="8" idx="1"/>
          </p:cNvCxnSpPr>
          <p:nvPr/>
        </p:nvCxnSpPr>
        <p:spPr>
          <a:xfrm>
            <a:off x="5361859" y="3892603"/>
            <a:ext cx="752426" cy="47398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05C3479F-66B2-38DF-3116-D4703DAA5E39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>
            <a:off x="7360053" y="2804728"/>
            <a:ext cx="567154" cy="59500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箭头连接符 62">
            <a:extLst>
              <a:ext uri="{FF2B5EF4-FFF2-40B4-BE49-F238E27FC236}">
                <a16:creationId xmlns:a16="http://schemas.microsoft.com/office/drawing/2014/main" id="{CD3DD0A7-F5C3-A3D9-022F-2D3816830F26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7308851" y="3892602"/>
            <a:ext cx="618356" cy="47399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B9086692-FBA6-D42D-C905-4AE3FFC2788B}"/>
              </a:ext>
            </a:extLst>
          </p:cNvPr>
          <p:cNvCxnSpPr>
            <a:cxnSpLocks/>
            <a:stCxn id="9" idx="2"/>
            <a:endCxn id="10" idx="1"/>
          </p:cNvCxnSpPr>
          <p:nvPr/>
        </p:nvCxnSpPr>
        <p:spPr>
          <a:xfrm>
            <a:off x="7927207" y="3892602"/>
            <a:ext cx="389227" cy="46253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线箭头连接符 68">
            <a:extLst>
              <a:ext uri="{FF2B5EF4-FFF2-40B4-BE49-F238E27FC236}">
                <a16:creationId xmlns:a16="http://schemas.microsoft.com/office/drawing/2014/main" id="{420DD34B-8F8B-FA30-CBC4-7939F95D1F52}"/>
              </a:ext>
            </a:extLst>
          </p:cNvPr>
          <p:cNvCxnSpPr>
            <a:cxnSpLocks/>
            <a:stCxn id="9" idx="0"/>
            <a:endCxn id="12" idx="1"/>
          </p:cNvCxnSpPr>
          <p:nvPr/>
        </p:nvCxnSpPr>
        <p:spPr>
          <a:xfrm flipV="1">
            <a:off x="7927207" y="2781868"/>
            <a:ext cx="418623" cy="61786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线箭头连接符 74">
            <a:extLst>
              <a:ext uri="{FF2B5EF4-FFF2-40B4-BE49-F238E27FC236}">
                <a16:creationId xmlns:a16="http://schemas.microsoft.com/office/drawing/2014/main" id="{2016F9B1-7DC3-2DBD-CAA5-AA80681D64CB}"/>
              </a:ext>
            </a:extLst>
          </p:cNvPr>
          <p:cNvCxnSpPr>
            <a:cxnSpLocks/>
            <a:stCxn id="12" idx="3"/>
            <a:endCxn id="15" idx="0"/>
          </p:cNvCxnSpPr>
          <p:nvPr/>
        </p:nvCxnSpPr>
        <p:spPr>
          <a:xfrm>
            <a:off x="9481604" y="2781868"/>
            <a:ext cx="389926" cy="5402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7CBBC031-8FD3-ED38-A17E-035E71503631}"/>
              </a:ext>
            </a:extLst>
          </p:cNvPr>
          <p:cNvCxnSpPr>
            <a:cxnSpLocks/>
            <a:stCxn id="10" idx="3"/>
            <a:endCxn id="15" idx="2"/>
          </p:cNvCxnSpPr>
          <p:nvPr/>
        </p:nvCxnSpPr>
        <p:spPr>
          <a:xfrm flipV="1">
            <a:off x="9510999" y="3814937"/>
            <a:ext cx="360531" cy="54020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8C249828-D1C1-8639-BB90-07CFDDA4F486}"/>
              </a:ext>
            </a:extLst>
          </p:cNvPr>
          <p:cNvCxnSpPr>
            <a:cxnSpLocks/>
            <a:stCxn id="10" idx="2"/>
            <a:endCxn id="14" idx="1"/>
          </p:cNvCxnSpPr>
          <p:nvPr/>
        </p:nvCxnSpPr>
        <p:spPr>
          <a:xfrm>
            <a:off x="8913717" y="4601573"/>
            <a:ext cx="809013" cy="49287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4281B6A9-612E-6A9A-8D75-45F4F38F6F2A}"/>
              </a:ext>
            </a:extLst>
          </p:cNvPr>
          <p:cNvCxnSpPr>
            <a:cxnSpLocks/>
            <a:stCxn id="14" idx="0"/>
            <a:endCxn id="17" idx="2"/>
          </p:cNvCxnSpPr>
          <p:nvPr/>
        </p:nvCxnSpPr>
        <p:spPr>
          <a:xfrm flipV="1">
            <a:off x="10502891" y="3811681"/>
            <a:ext cx="894339" cy="103632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5F681093-C4D8-202D-3590-8007A301B435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10502890" y="2265332"/>
            <a:ext cx="894340" cy="105348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45A617F6-E712-1BA3-C831-CED3BA59D890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9871530" y="2265332"/>
            <a:ext cx="631360" cy="105673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线箭头连接符 102">
            <a:extLst>
              <a:ext uri="{FF2B5EF4-FFF2-40B4-BE49-F238E27FC236}">
                <a16:creationId xmlns:a16="http://schemas.microsoft.com/office/drawing/2014/main" id="{32FA5149-BAB9-3BE8-C759-35D86EE68513}"/>
              </a:ext>
            </a:extLst>
          </p:cNvPr>
          <p:cNvCxnSpPr>
            <a:cxnSpLocks/>
            <a:stCxn id="41" idx="3"/>
            <a:endCxn id="16" idx="1"/>
          </p:cNvCxnSpPr>
          <p:nvPr/>
        </p:nvCxnSpPr>
        <p:spPr>
          <a:xfrm flipV="1">
            <a:off x="2748467" y="2018898"/>
            <a:ext cx="7126697" cy="599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36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的运行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管理</a:t>
            </a:r>
            <a:endParaRPr lang="zh-CN" altLang="en-US" dirty="0">
              <a:solidFill>
                <a:srgbClr val="47678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26" name="文本占位符 6">
            <a:extLst>
              <a:ext uri="{FF2B5EF4-FFF2-40B4-BE49-F238E27FC236}">
                <a16:creationId xmlns:a16="http://schemas.microsoft.com/office/drawing/2014/main" id="{6F5E9E5C-6C19-C476-E517-F46326BAC107}"/>
              </a:ext>
            </a:extLst>
          </p:cNvPr>
          <p:cNvSpPr txBox="1">
            <a:spLocks/>
          </p:cNvSpPr>
          <p:nvPr/>
        </p:nvSpPr>
        <p:spPr>
          <a:xfrm>
            <a:off x="936626" y="1255934"/>
            <a:ext cx="8096250" cy="5062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关键：打造</a:t>
            </a:r>
            <a:r>
              <a:rPr lang="en-US" altLang="zh-CN" sz="2000" dirty="0">
                <a:cs typeface="+mn-ea"/>
                <a:sym typeface="+mn-lt"/>
              </a:rPr>
              <a:t>Geant4</a:t>
            </a:r>
            <a:r>
              <a:rPr lang="zh-CN" altLang="en-US" sz="2000" dirty="0">
                <a:cs typeface="+mn-ea"/>
                <a:sym typeface="+mn-lt"/>
              </a:rPr>
              <a:t>的主线思维</a:t>
            </a:r>
          </a:p>
        </p:txBody>
      </p:sp>
      <p:sp>
        <p:nvSpPr>
          <p:cNvPr id="28" name="文本占位符 6">
            <a:extLst>
              <a:ext uri="{FF2B5EF4-FFF2-40B4-BE49-F238E27FC236}">
                <a16:creationId xmlns:a16="http://schemas.microsoft.com/office/drawing/2014/main" id="{6042E02A-FAB2-A180-AF75-3BF5D75140FD}"/>
              </a:ext>
            </a:extLst>
          </p:cNvPr>
          <p:cNvSpPr txBox="1">
            <a:spLocks/>
          </p:cNvSpPr>
          <p:nvPr/>
        </p:nvSpPr>
        <p:spPr>
          <a:xfrm>
            <a:off x="936625" y="2852451"/>
            <a:ext cx="10603442" cy="368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框架的接口理解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: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折角形 28">
            <a:extLst>
              <a:ext uri="{FF2B5EF4-FFF2-40B4-BE49-F238E27FC236}">
                <a16:creationId xmlns:a16="http://schemas.microsoft.com/office/drawing/2014/main" id="{12C7DEF7-39F3-2D83-95EE-1526CBAC9B20}"/>
              </a:ext>
            </a:extLst>
          </p:cNvPr>
          <p:cNvSpPr/>
          <p:nvPr/>
        </p:nvSpPr>
        <p:spPr>
          <a:xfrm>
            <a:off x="1121581" y="4955499"/>
            <a:ext cx="2334183" cy="949005"/>
          </a:xfrm>
          <a:prstGeom prst="foldedCorner">
            <a:avLst/>
          </a:prstGeom>
          <a:solidFill>
            <a:srgbClr val="89C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支线为辅</a:t>
            </a:r>
            <a:endParaRPr lang="en-US" altLang="zh-CN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自由选择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7BD833E-319B-583D-560C-26840AA945D2}"/>
              </a:ext>
            </a:extLst>
          </p:cNvPr>
          <p:cNvSpPr/>
          <p:nvPr/>
        </p:nvSpPr>
        <p:spPr>
          <a:xfrm>
            <a:off x="4577981" y="4955499"/>
            <a:ext cx="6858000" cy="94900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利用“平行世界”的粒子行为约束。</a:t>
            </a: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利用“截面偏移”进行更快速的反应计算等。</a:t>
            </a:r>
          </a:p>
        </p:txBody>
      </p:sp>
      <p:sp>
        <p:nvSpPr>
          <p:cNvPr id="31" name="折角形 30">
            <a:extLst>
              <a:ext uri="{FF2B5EF4-FFF2-40B4-BE49-F238E27FC236}">
                <a16:creationId xmlns:a16="http://schemas.microsoft.com/office/drawing/2014/main" id="{8069AE51-B090-907C-8CFE-CF68166C6EAB}"/>
              </a:ext>
            </a:extLst>
          </p:cNvPr>
          <p:cNvSpPr/>
          <p:nvPr/>
        </p:nvSpPr>
        <p:spPr>
          <a:xfrm>
            <a:off x="1121582" y="3589047"/>
            <a:ext cx="2334184" cy="949005"/>
          </a:xfrm>
          <a:prstGeom prst="foldedCorner">
            <a:avLst/>
          </a:prstGeom>
          <a:solidFill>
            <a:srgbClr val="89C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主线为王</a:t>
            </a:r>
            <a:endParaRPr lang="en-US" altLang="zh-CN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按图索骥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B78D97-72AC-173F-C8DE-DA02B01BE928}"/>
              </a:ext>
            </a:extLst>
          </p:cNvPr>
          <p:cNvSpPr/>
          <p:nvPr/>
        </p:nvSpPr>
        <p:spPr>
          <a:xfrm>
            <a:off x="4577982" y="3589047"/>
            <a:ext cx="6857999" cy="94900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探测器构建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物理库配置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放射源设置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用户行为自定义等</a:t>
            </a:r>
          </a:p>
        </p:txBody>
      </p:sp>
      <p:cxnSp>
        <p:nvCxnSpPr>
          <p:cNvPr id="35" name="直接连接符 14">
            <a:extLst>
              <a:ext uri="{FF2B5EF4-FFF2-40B4-BE49-F238E27FC236}">
                <a16:creationId xmlns:a16="http://schemas.microsoft.com/office/drawing/2014/main" id="{FE05B917-CF42-68D0-3702-2784DF29CE41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3455764" y="5430002"/>
            <a:ext cx="1122217" cy="0"/>
          </a:xfrm>
          <a:prstGeom prst="line">
            <a:avLst/>
          </a:prstGeom>
          <a:ln>
            <a:solidFill>
              <a:srgbClr val="89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17">
            <a:extLst>
              <a:ext uri="{FF2B5EF4-FFF2-40B4-BE49-F238E27FC236}">
                <a16:creationId xmlns:a16="http://schemas.microsoft.com/office/drawing/2014/main" id="{913B6146-3998-C7E7-0611-9BEA8FD62B69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3455766" y="4063550"/>
            <a:ext cx="1122216" cy="0"/>
          </a:xfrm>
          <a:prstGeom prst="line">
            <a:avLst/>
          </a:prstGeom>
          <a:ln>
            <a:solidFill>
              <a:srgbClr val="89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2DB8D255-C87D-91DA-7CCD-54C9C30F309E}"/>
              </a:ext>
            </a:extLst>
          </p:cNvPr>
          <p:cNvSpPr/>
          <p:nvPr/>
        </p:nvSpPr>
        <p:spPr>
          <a:xfrm>
            <a:off x="1448472" y="2022077"/>
            <a:ext cx="1850093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G4RunManager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1E8A1BB-FC94-91D3-CE3E-0DCD1EFBD3B9}"/>
              </a:ext>
            </a:extLst>
          </p:cNvPr>
          <p:cNvSpPr/>
          <p:nvPr/>
        </p:nvSpPr>
        <p:spPr>
          <a:xfrm>
            <a:off x="3510437" y="2016805"/>
            <a:ext cx="2369885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rgbClr val="5D6D7A"/>
                </a:solidFill>
              </a:rPr>
              <a:t>DetectorConstruction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51C4E83-F817-F8BC-4DEA-DD20B07E1024}"/>
              </a:ext>
            </a:extLst>
          </p:cNvPr>
          <p:cNvSpPr/>
          <p:nvPr/>
        </p:nvSpPr>
        <p:spPr>
          <a:xfrm>
            <a:off x="6092194" y="2022816"/>
            <a:ext cx="201576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rgbClr val="5D6D7A"/>
                </a:solidFill>
              </a:rPr>
              <a:t>PrimaryGenerator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13485D3-F663-4A8F-F57A-3F4674EA0CA5}"/>
              </a:ext>
            </a:extLst>
          </p:cNvPr>
          <p:cNvSpPr/>
          <p:nvPr/>
        </p:nvSpPr>
        <p:spPr>
          <a:xfrm>
            <a:off x="8319826" y="2022077"/>
            <a:ext cx="1258513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rgbClr val="5D6D7A"/>
                </a:solidFill>
              </a:rPr>
              <a:t>PhysicsList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8452085-76ED-981F-8813-981D2402569E}"/>
              </a:ext>
            </a:extLst>
          </p:cNvPr>
          <p:cNvSpPr/>
          <p:nvPr/>
        </p:nvSpPr>
        <p:spPr>
          <a:xfrm>
            <a:off x="9790210" y="2022077"/>
            <a:ext cx="1258513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rgbClr val="5D6D7A"/>
                </a:solidFill>
              </a:rPr>
              <a:t>UserAction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9DD8371A-0BE8-4796-3349-2DFD55FBE73D}"/>
              </a:ext>
            </a:extLst>
          </p:cNvPr>
          <p:cNvCxnSpPr>
            <a:cxnSpLocks/>
            <a:stCxn id="37" idx="3"/>
            <a:endCxn id="38" idx="1"/>
          </p:cNvCxnSpPr>
          <p:nvPr/>
        </p:nvCxnSpPr>
        <p:spPr>
          <a:xfrm flipV="1">
            <a:off x="3298565" y="2263240"/>
            <a:ext cx="211872" cy="527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1DDAD256-A22D-9AE3-3E22-127C77DAA556}"/>
              </a:ext>
            </a:extLst>
          </p:cNvPr>
          <p:cNvCxnSpPr>
            <a:cxnSpLocks/>
            <a:stCxn id="40" idx="3"/>
            <a:endCxn id="41" idx="1"/>
          </p:cNvCxnSpPr>
          <p:nvPr/>
        </p:nvCxnSpPr>
        <p:spPr>
          <a:xfrm>
            <a:off x="9578339" y="2268512"/>
            <a:ext cx="211871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20FB7CB6-6CAB-EE07-E37E-85669654D039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5880322" y="2263240"/>
            <a:ext cx="211872" cy="601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913B0E53-622B-D105-4E92-87F25D33E36C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8107955" y="2268512"/>
            <a:ext cx="211871" cy="73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36625" y="562168"/>
            <a:ext cx="4606925" cy="58289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的运行其实很简单</a:t>
            </a: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8" name="文本占位符 6">
            <a:extLst>
              <a:ext uri="{FF2B5EF4-FFF2-40B4-BE49-F238E27FC236}">
                <a16:creationId xmlns:a16="http://schemas.microsoft.com/office/drawing/2014/main" id="{F3EB3819-D87F-534A-F1CF-F31C15C07092}"/>
              </a:ext>
            </a:extLst>
          </p:cNvPr>
          <p:cNvSpPr txBox="1">
            <a:spLocks/>
          </p:cNvSpPr>
          <p:nvPr/>
        </p:nvSpPr>
        <p:spPr>
          <a:xfrm>
            <a:off x="936625" y="1354006"/>
            <a:ext cx="4070381" cy="895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G4RunManager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是运行控制终端。</a:t>
            </a:r>
            <a:endParaRPr lang="en-US" altLang="zh-CN" b="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In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class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" altLang="zh-CN" b="0" dirty="0">
                <a:latin typeface="+mn-lt"/>
                <a:ea typeface="+mn-ea"/>
                <a:cs typeface="+mn-ea"/>
                <a:sym typeface="+mn-lt"/>
              </a:rPr>
              <a:t>G4RunManager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F075D5C-20D1-EAC2-34C9-127D3AC0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25" y="2458948"/>
            <a:ext cx="7772400" cy="315679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40F229DB-C875-578F-1FE9-84BD5355DFDE}"/>
              </a:ext>
            </a:extLst>
          </p:cNvPr>
          <p:cNvSpPr/>
          <p:nvPr/>
        </p:nvSpPr>
        <p:spPr>
          <a:xfrm>
            <a:off x="9453695" y="2791307"/>
            <a:ext cx="207525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5D6D7A"/>
                </a:solidFill>
              </a:rPr>
              <a:t>注册“物理列表”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F973BAD-8923-384E-1306-20FC803478E0}"/>
              </a:ext>
            </a:extLst>
          </p:cNvPr>
          <p:cNvSpPr/>
          <p:nvPr/>
        </p:nvSpPr>
        <p:spPr>
          <a:xfrm>
            <a:off x="9453695" y="3601177"/>
            <a:ext cx="207525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5D6D7A"/>
                </a:solidFill>
              </a:rPr>
              <a:t>注册“用户行为”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4FE51A1-16C1-D6E6-102D-8ACCDB8C7773}"/>
              </a:ext>
            </a:extLst>
          </p:cNvPr>
          <p:cNvSpPr/>
          <p:nvPr/>
        </p:nvSpPr>
        <p:spPr>
          <a:xfrm>
            <a:off x="9453694" y="4411047"/>
            <a:ext cx="207525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5D6D7A"/>
                </a:solidFill>
              </a:rPr>
              <a:t>初始化构建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1DBE57F-ACAA-635F-2336-FF06DB17A767}"/>
              </a:ext>
            </a:extLst>
          </p:cNvPr>
          <p:cNvSpPr/>
          <p:nvPr/>
        </p:nvSpPr>
        <p:spPr>
          <a:xfrm>
            <a:off x="9453694" y="1981437"/>
            <a:ext cx="207525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5D6D7A"/>
                </a:solidFill>
              </a:rPr>
              <a:t>注册“探测器构建”</a:t>
            </a:r>
          </a:p>
        </p:txBody>
      </p: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F2FD9A93-6E50-FE3F-9119-2FC4C07C73C1}"/>
              </a:ext>
            </a:extLst>
          </p:cNvPr>
          <p:cNvCxnSpPr>
            <a:cxnSpLocks/>
            <a:stCxn id="31" idx="2"/>
            <a:endCxn id="26" idx="0"/>
          </p:cNvCxnSpPr>
          <p:nvPr/>
        </p:nvCxnSpPr>
        <p:spPr>
          <a:xfrm>
            <a:off x="10491320" y="2474306"/>
            <a:ext cx="1" cy="31700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9805D180-ED96-142B-832B-4CECBED2D133}"/>
              </a:ext>
            </a:extLst>
          </p:cNvPr>
          <p:cNvCxnSpPr>
            <a:cxnSpLocks/>
            <a:stCxn id="26" idx="2"/>
            <a:endCxn id="28" idx="0"/>
          </p:cNvCxnSpPr>
          <p:nvPr/>
        </p:nvCxnSpPr>
        <p:spPr>
          <a:xfrm>
            <a:off x="10491321" y="3284176"/>
            <a:ext cx="0" cy="31700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50EEFA64-6A48-4832-54A3-37EFA770316F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 flipH="1">
            <a:off x="10491320" y="4094046"/>
            <a:ext cx="1" cy="31700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1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为最终用户提供的接口</a:t>
            </a: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26" name="文本占位符 6">
            <a:extLst>
              <a:ext uri="{FF2B5EF4-FFF2-40B4-BE49-F238E27FC236}">
                <a16:creationId xmlns:a16="http://schemas.microsoft.com/office/drawing/2014/main" id="{6F5E9E5C-6C19-C476-E517-F46326BAC107}"/>
              </a:ext>
            </a:extLst>
          </p:cNvPr>
          <p:cNvSpPr txBox="1">
            <a:spLocks/>
          </p:cNvSpPr>
          <p:nvPr/>
        </p:nvSpPr>
        <p:spPr>
          <a:xfrm>
            <a:off x="936625" y="1255934"/>
            <a:ext cx="6969417" cy="5062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基于</a:t>
            </a:r>
            <a:r>
              <a:rPr lang="en" altLang="zh-CN" sz="2000" dirty="0">
                <a:cs typeface="+mn-ea"/>
                <a:sym typeface="+mn-lt"/>
              </a:rPr>
              <a:t>G4UImanager</a:t>
            </a:r>
            <a:r>
              <a:rPr lang="zh-CN" altLang="en" sz="2000" dirty="0">
                <a:cs typeface="+mn-ea"/>
                <a:sym typeface="+mn-lt"/>
              </a:rPr>
              <a:t>的</a:t>
            </a:r>
            <a:r>
              <a:rPr lang="zh-CN" altLang="en-US" sz="2000" dirty="0">
                <a:cs typeface="+mn-ea"/>
                <a:sym typeface="+mn-lt"/>
              </a:rPr>
              <a:t>控制指令*，参见于</a:t>
            </a:r>
            <a:r>
              <a:rPr lang="en-US" altLang="zh-CN" sz="2000" dirty="0" err="1">
                <a:cs typeface="+mn-ea"/>
                <a:sym typeface="+mn-lt"/>
              </a:rPr>
              <a:t>run.mac</a:t>
            </a:r>
            <a:r>
              <a:rPr lang="zh-CN" altLang="en-US" sz="2000" dirty="0">
                <a:cs typeface="+mn-ea"/>
                <a:sym typeface="+mn-lt"/>
              </a:rPr>
              <a:t>、</a:t>
            </a:r>
            <a:r>
              <a:rPr lang="en-US" altLang="zh-CN" sz="2000" dirty="0" err="1">
                <a:cs typeface="+mn-ea"/>
                <a:sym typeface="+mn-lt"/>
              </a:rPr>
              <a:t>vis.mac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9E51A4-A476-6128-5522-054D626D8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06"/>
          <a:stretch/>
        </p:blipFill>
        <p:spPr>
          <a:xfrm>
            <a:off x="6621463" y="2307072"/>
            <a:ext cx="5215896" cy="30386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7502E1-0B81-CD16-D92A-DE1E7F105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992"/>
          <a:stretch/>
        </p:blipFill>
        <p:spPr>
          <a:xfrm>
            <a:off x="936625" y="2041015"/>
            <a:ext cx="5844945" cy="3164031"/>
          </a:xfrm>
          <a:prstGeom prst="rect">
            <a:avLst/>
          </a:prstGeo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658A383-D301-0CD2-7EB2-C8CEE530D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700" y="6295832"/>
            <a:ext cx="9043231" cy="420248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*</a:t>
            </a:r>
            <a:r>
              <a:rPr lang="en" altLang="zh-CN" dirty="0">
                <a:latin typeface="+mn-lt"/>
                <a:ea typeface="+mn-ea"/>
                <a:cs typeface="+mn-ea"/>
                <a:sym typeface="+mn-lt"/>
              </a:rPr>
              <a:t>https://geant4-userdoc.web.cern.ch/</a:t>
            </a:r>
            <a:r>
              <a:rPr lang="en" altLang="zh-CN" dirty="0" err="1">
                <a:latin typeface="+mn-lt"/>
                <a:ea typeface="+mn-ea"/>
                <a:cs typeface="+mn-ea"/>
                <a:sym typeface="+mn-lt"/>
              </a:rPr>
              <a:t>UsersGuides</a:t>
            </a:r>
            <a:r>
              <a:rPr lang="en" altLang="zh-CN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" altLang="zh-CN" dirty="0" err="1">
                <a:latin typeface="+mn-lt"/>
                <a:ea typeface="+mn-ea"/>
                <a:cs typeface="+mn-ea"/>
                <a:sym typeface="+mn-lt"/>
              </a:rPr>
              <a:t>ForApplicationDeveloper</a:t>
            </a:r>
            <a:r>
              <a:rPr lang="en" altLang="zh-CN" dirty="0">
                <a:latin typeface="+mn-lt"/>
                <a:ea typeface="+mn-ea"/>
                <a:cs typeface="+mn-ea"/>
                <a:sym typeface="+mn-lt"/>
              </a:rPr>
              <a:t>/html/Control/</a:t>
            </a:r>
            <a:r>
              <a:rPr lang="en" altLang="zh-CN" dirty="0" err="1">
                <a:latin typeface="+mn-lt"/>
                <a:ea typeface="+mn-ea"/>
                <a:cs typeface="+mn-ea"/>
                <a:sym typeface="+mn-lt"/>
              </a:rPr>
              <a:t>AllResources</a:t>
            </a:r>
            <a:r>
              <a:rPr lang="en" altLang="zh-CN" dirty="0">
                <a:latin typeface="+mn-lt"/>
                <a:ea typeface="+mn-ea"/>
                <a:cs typeface="+mn-ea"/>
                <a:sym typeface="+mn-lt"/>
              </a:rPr>
              <a:t>/Control/</a:t>
            </a:r>
            <a:r>
              <a:rPr lang="en" altLang="zh-CN" dirty="0" err="1">
                <a:latin typeface="+mn-lt"/>
                <a:ea typeface="+mn-ea"/>
                <a:cs typeface="+mn-ea"/>
                <a:sym typeface="+mn-lt"/>
              </a:rPr>
              <a:t>UIcommands</a:t>
            </a:r>
            <a:r>
              <a:rPr lang="en" altLang="zh-CN" dirty="0">
                <a:latin typeface="+mn-lt"/>
                <a:ea typeface="+mn-ea"/>
                <a:cs typeface="+mn-ea"/>
                <a:sym typeface="+mn-lt"/>
              </a:rPr>
              <a:t>/_.html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344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提问：如何编写最简单的</a:t>
            </a:r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程序</a:t>
            </a:r>
            <a:endParaRPr lang="zh-CN" altLang="en-US" dirty="0">
              <a:solidFill>
                <a:srgbClr val="47678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7" name="文本占位符 1">
            <a:extLst>
              <a:ext uri="{FF2B5EF4-FFF2-40B4-BE49-F238E27FC236}">
                <a16:creationId xmlns:a16="http://schemas.microsoft.com/office/drawing/2014/main" id="{C35CD969-8E2D-8858-0271-652A82348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6625" y="2169641"/>
            <a:ext cx="10191749" cy="3716810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从零编写一个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程序，需要什么：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ECA4A66D-3635-8A80-8998-1A25B356D900}"/>
              </a:ext>
            </a:extLst>
          </p:cNvPr>
          <p:cNvSpPr txBox="1">
            <a:spLocks/>
          </p:cNvSpPr>
          <p:nvPr/>
        </p:nvSpPr>
        <p:spPr>
          <a:xfrm>
            <a:off x="936626" y="1255934"/>
            <a:ext cx="8096250" cy="5062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探讨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9" name="文本占位符 6">
            <a:extLst>
              <a:ext uri="{FF2B5EF4-FFF2-40B4-BE49-F238E27FC236}">
                <a16:creationId xmlns:a16="http://schemas.microsoft.com/office/drawing/2014/main" id="{C0903ACE-DF3B-78F7-5F8C-923AFD854E94}"/>
              </a:ext>
            </a:extLst>
          </p:cNvPr>
          <p:cNvSpPr txBox="1">
            <a:spLocks/>
          </p:cNvSpPr>
          <p:nvPr/>
        </p:nvSpPr>
        <p:spPr>
          <a:xfrm>
            <a:off x="936625" y="2167436"/>
            <a:ext cx="10191064" cy="52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3F2FD70E-24DE-05DF-E8A8-ACF901585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963476"/>
              </p:ext>
            </p:extLst>
          </p:nvPr>
        </p:nvGraphicFramePr>
        <p:xfrm>
          <a:off x="935940" y="2415056"/>
          <a:ext cx="10444266" cy="328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646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4812" y="1007011"/>
            <a:ext cx="3314437" cy="4243106"/>
            <a:chOff x="534812" y="1007011"/>
            <a:chExt cx="3314437" cy="4243106"/>
          </a:xfrm>
        </p:grpSpPr>
        <p:sp>
          <p:nvSpPr>
            <p:cNvPr id="1173" name="Freeform 152"/>
            <p:cNvSpPr>
              <a:spLocks/>
            </p:cNvSpPr>
            <p:nvPr/>
          </p:nvSpPr>
          <p:spPr bwMode="auto">
            <a:xfrm>
              <a:off x="2479699" y="3583517"/>
              <a:ext cx="300175" cy="298613"/>
            </a:xfrm>
            <a:custGeom>
              <a:avLst/>
              <a:gdLst>
                <a:gd name="T0" fmla="*/ 21 w 116"/>
                <a:gd name="T1" fmla="*/ 101 h 115"/>
                <a:gd name="T2" fmla="*/ 54 w 116"/>
                <a:gd name="T3" fmla="*/ 114 h 115"/>
                <a:gd name="T4" fmla="*/ 95 w 116"/>
                <a:gd name="T5" fmla="*/ 100 h 115"/>
                <a:gd name="T6" fmla="*/ 115 w 116"/>
                <a:gd name="T7" fmla="*/ 62 h 115"/>
                <a:gd name="T8" fmla="*/ 95 w 116"/>
                <a:gd name="T9" fmla="*/ 14 h 115"/>
                <a:gd name="T10" fmla="*/ 62 w 116"/>
                <a:gd name="T11" fmla="*/ 1 h 115"/>
                <a:gd name="T12" fmla="*/ 21 w 116"/>
                <a:gd name="T13" fmla="*/ 15 h 115"/>
                <a:gd name="T14" fmla="*/ 1 w 116"/>
                <a:gd name="T15" fmla="*/ 54 h 115"/>
                <a:gd name="T16" fmla="*/ 21 w 116"/>
                <a:gd name="T17" fmla="*/ 10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21" y="101"/>
                  </a:moveTo>
                  <a:cubicBezTo>
                    <a:pt x="30" y="109"/>
                    <a:pt x="42" y="113"/>
                    <a:pt x="54" y="114"/>
                  </a:cubicBezTo>
                  <a:cubicBezTo>
                    <a:pt x="69" y="115"/>
                    <a:pt x="84" y="110"/>
                    <a:pt x="95" y="100"/>
                  </a:cubicBezTo>
                  <a:cubicBezTo>
                    <a:pt x="107" y="91"/>
                    <a:pt x="114" y="77"/>
                    <a:pt x="115" y="62"/>
                  </a:cubicBezTo>
                  <a:cubicBezTo>
                    <a:pt x="116" y="43"/>
                    <a:pt x="109" y="26"/>
                    <a:pt x="95" y="14"/>
                  </a:cubicBezTo>
                  <a:cubicBezTo>
                    <a:pt x="86" y="6"/>
                    <a:pt x="74" y="2"/>
                    <a:pt x="62" y="1"/>
                  </a:cubicBezTo>
                  <a:cubicBezTo>
                    <a:pt x="47" y="0"/>
                    <a:pt x="32" y="5"/>
                    <a:pt x="21" y="15"/>
                  </a:cubicBezTo>
                  <a:cubicBezTo>
                    <a:pt x="9" y="25"/>
                    <a:pt x="2" y="39"/>
                    <a:pt x="1" y="54"/>
                  </a:cubicBezTo>
                  <a:cubicBezTo>
                    <a:pt x="0" y="72"/>
                    <a:pt x="7" y="89"/>
                    <a:pt x="2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4" name="Freeform 153"/>
            <p:cNvSpPr>
              <a:spLocks noEditPoints="1"/>
            </p:cNvSpPr>
            <p:nvPr/>
          </p:nvSpPr>
          <p:spPr bwMode="auto">
            <a:xfrm>
              <a:off x="2154509" y="2496945"/>
              <a:ext cx="777017" cy="777017"/>
            </a:xfrm>
            <a:custGeom>
              <a:avLst/>
              <a:gdLst>
                <a:gd name="T0" fmla="*/ 159 w 299"/>
                <a:gd name="T1" fmla="*/ 6 h 299"/>
                <a:gd name="T2" fmla="*/ 5 w 299"/>
                <a:gd name="T3" fmla="*/ 140 h 299"/>
                <a:gd name="T4" fmla="*/ 139 w 299"/>
                <a:gd name="T5" fmla="*/ 294 h 299"/>
                <a:gd name="T6" fmla="*/ 293 w 299"/>
                <a:gd name="T7" fmla="*/ 160 h 299"/>
                <a:gd name="T8" fmla="*/ 159 w 299"/>
                <a:gd name="T9" fmla="*/ 6 h 299"/>
                <a:gd name="T10" fmla="*/ 275 w 299"/>
                <a:gd name="T11" fmla="*/ 159 h 299"/>
                <a:gd name="T12" fmla="*/ 141 w 299"/>
                <a:gd name="T13" fmla="*/ 276 h 299"/>
                <a:gd name="T14" fmla="*/ 24 w 299"/>
                <a:gd name="T15" fmla="*/ 141 h 299"/>
                <a:gd name="T16" fmla="*/ 158 w 299"/>
                <a:gd name="T17" fmla="*/ 24 h 299"/>
                <a:gd name="T18" fmla="*/ 275 w 299"/>
                <a:gd name="T19" fmla="*/ 15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59" y="6"/>
                  </a:moveTo>
                  <a:cubicBezTo>
                    <a:pt x="80" y="0"/>
                    <a:pt x="11" y="60"/>
                    <a:pt x="5" y="140"/>
                  </a:cubicBezTo>
                  <a:cubicBezTo>
                    <a:pt x="0" y="219"/>
                    <a:pt x="60" y="288"/>
                    <a:pt x="139" y="294"/>
                  </a:cubicBezTo>
                  <a:cubicBezTo>
                    <a:pt x="219" y="299"/>
                    <a:pt x="288" y="239"/>
                    <a:pt x="293" y="160"/>
                  </a:cubicBezTo>
                  <a:cubicBezTo>
                    <a:pt x="299" y="80"/>
                    <a:pt x="239" y="11"/>
                    <a:pt x="159" y="6"/>
                  </a:cubicBezTo>
                  <a:close/>
                  <a:moveTo>
                    <a:pt x="275" y="159"/>
                  </a:moveTo>
                  <a:cubicBezTo>
                    <a:pt x="270" y="228"/>
                    <a:pt x="210" y="281"/>
                    <a:pt x="141" y="276"/>
                  </a:cubicBezTo>
                  <a:cubicBezTo>
                    <a:pt x="71" y="271"/>
                    <a:pt x="19" y="211"/>
                    <a:pt x="24" y="141"/>
                  </a:cubicBezTo>
                  <a:cubicBezTo>
                    <a:pt x="28" y="72"/>
                    <a:pt x="89" y="19"/>
                    <a:pt x="158" y="24"/>
                  </a:cubicBezTo>
                  <a:cubicBezTo>
                    <a:pt x="228" y="29"/>
                    <a:pt x="280" y="89"/>
                    <a:pt x="27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5" name="Freeform 154"/>
            <p:cNvSpPr>
              <a:spLocks noEditPoints="1"/>
            </p:cNvSpPr>
            <p:nvPr/>
          </p:nvSpPr>
          <p:spPr bwMode="auto">
            <a:xfrm>
              <a:off x="3194179" y="2854966"/>
              <a:ext cx="340824" cy="343951"/>
            </a:xfrm>
            <a:custGeom>
              <a:avLst/>
              <a:gdLst>
                <a:gd name="T0" fmla="*/ 61 w 131"/>
                <a:gd name="T1" fmla="*/ 129 h 132"/>
                <a:gd name="T2" fmla="*/ 129 w 131"/>
                <a:gd name="T3" fmla="*/ 70 h 132"/>
                <a:gd name="T4" fmla="*/ 70 w 131"/>
                <a:gd name="T5" fmla="*/ 3 h 132"/>
                <a:gd name="T6" fmla="*/ 2 w 131"/>
                <a:gd name="T7" fmla="*/ 62 h 132"/>
                <a:gd name="T8" fmla="*/ 61 w 131"/>
                <a:gd name="T9" fmla="*/ 129 h 132"/>
                <a:gd name="T10" fmla="*/ 10 w 131"/>
                <a:gd name="T11" fmla="*/ 62 h 132"/>
                <a:gd name="T12" fmla="*/ 70 w 131"/>
                <a:gd name="T13" fmla="*/ 11 h 132"/>
                <a:gd name="T14" fmla="*/ 121 w 131"/>
                <a:gd name="T15" fmla="*/ 70 h 132"/>
                <a:gd name="T16" fmla="*/ 62 w 131"/>
                <a:gd name="T17" fmla="*/ 121 h 132"/>
                <a:gd name="T18" fmla="*/ 10 w 131"/>
                <a:gd name="T19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2">
                  <a:moveTo>
                    <a:pt x="61" y="129"/>
                  </a:moveTo>
                  <a:cubicBezTo>
                    <a:pt x="96" y="132"/>
                    <a:pt x="127" y="105"/>
                    <a:pt x="129" y="70"/>
                  </a:cubicBezTo>
                  <a:cubicBezTo>
                    <a:pt x="131" y="35"/>
                    <a:pt x="105" y="5"/>
                    <a:pt x="70" y="3"/>
                  </a:cubicBezTo>
                  <a:cubicBezTo>
                    <a:pt x="35" y="0"/>
                    <a:pt x="5" y="27"/>
                    <a:pt x="2" y="62"/>
                  </a:cubicBezTo>
                  <a:cubicBezTo>
                    <a:pt x="0" y="97"/>
                    <a:pt x="26" y="127"/>
                    <a:pt x="61" y="129"/>
                  </a:cubicBezTo>
                  <a:close/>
                  <a:moveTo>
                    <a:pt x="10" y="62"/>
                  </a:moveTo>
                  <a:cubicBezTo>
                    <a:pt x="13" y="32"/>
                    <a:pt x="39" y="9"/>
                    <a:pt x="70" y="11"/>
                  </a:cubicBezTo>
                  <a:cubicBezTo>
                    <a:pt x="100" y="13"/>
                    <a:pt x="123" y="39"/>
                    <a:pt x="121" y="70"/>
                  </a:cubicBezTo>
                  <a:cubicBezTo>
                    <a:pt x="119" y="100"/>
                    <a:pt x="92" y="123"/>
                    <a:pt x="62" y="121"/>
                  </a:cubicBezTo>
                  <a:cubicBezTo>
                    <a:pt x="31" y="119"/>
                    <a:pt x="8" y="93"/>
                    <a:pt x="1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6" name="Freeform 155"/>
            <p:cNvSpPr>
              <a:spLocks noEditPoints="1"/>
            </p:cNvSpPr>
            <p:nvPr/>
          </p:nvSpPr>
          <p:spPr bwMode="auto">
            <a:xfrm>
              <a:off x="2424980" y="3528798"/>
              <a:ext cx="409614" cy="411178"/>
            </a:xfrm>
            <a:custGeom>
              <a:avLst/>
              <a:gdLst>
                <a:gd name="T0" fmla="*/ 74 w 158"/>
                <a:gd name="T1" fmla="*/ 155 h 158"/>
                <a:gd name="T2" fmla="*/ 155 w 158"/>
                <a:gd name="T3" fmla="*/ 84 h 158"/>
                <a:gd name="T4" fmla="*/ 84 w 158"/>
                <a:gd name="T5" fmla="*/ 3 h 158"/>
                <a:gd name="T6" fmla="*/ 3 w 158"/>
                <a:gd name="T7" fmla="*/ 73 h 158"/>
                <a:gd name="T8" fmla="*/ 74 w 158"/>
                <a:gd name="T9" fmla="*/ 155 h 158"/>
                <a:gd name="T10" fmla="*/ 13 w 158"/>
                <a:gd name="T11" fmla="*/ 74 h 158"/>
                <a:gd name="T12" fmla="*/ 84 w 158"/>
                <a:gd name="T13" fmla="*/ 12 h 158"/>
                <a:gd name="T14" fmla="*/ 122 w 158"/>
                <a:gd name="T15" fmla="*/ 28 h 158"/>
                <a:gd name="T16" fmla="*/ 146 w 158"/>
                <a:gd name="T17" fmla="*/ 83 h 158"/>
                <a:gd name="T18" fmla="*/ 75 w 158"/>
                <a:gd name="T19" fmla="*/ 145 h 158"/>
                <a:gd name="T20" fmla="*/ 36 w 158"/>
                <a:gd name="T21" fmla="*/ 129 h 158"/>
                <a:gd name="T22" fmla="*/ 13 w 158"/>
                <a:gd name="T23" fmla="*/ 7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58">
                  <a:moveTo>
                    <a:pt x="74" y="155"/>
                  </a:moveTo>
                  <a:cubicBezTo>
                    <a:pt x="116" y="158"/>
                    <a:pt x="152" y="126"/>
                    <a:pt x="155" y="84"/>
                  </a:cubicBezTo>
                  <a:cubicBezTo>
                    <a:pt x="158" y="42"/>
                    <a:pt x="126" y="5"/>
                    <a:pt x="84" y="3"/>
                  </a:cubicBezTo>
                  <a:cubicBezTo>
                    <a:pt x="42" y="0"/>
                    <a:pt x="6" y="31"/>
                    <a:pt x="3" y="73"/>
                  </a:cubicBezTo>
                  <a:cubicBezTo>
                    <a:pt x="0" y="115"/>
                    <a:pt x="32" y="152"/>
                    <a:pt x="74" y="155"/>
                  </a:cubicBezTo>
                  <a:close/>
                  <a:moveTo>
                    <a:pt x="13" y="74"/>
                  </a:moveTo>
                  <a:cubicBezTo>
                    <a:pt x="15" y="37"/>
                    <a:pt x="47" y="10"/>
                    <a:pt x="84" y="12"/>
                  </a:cubicBezTo>
                  <a:cubicBezTo>
                    <a:pt x="99" y="13"/>
                    <a:pt x="112" y="19"/>
                    <a:pt x="122" y="28"/>
                  </a:cubicBezTo>
                  <a:cubicBezTo>
                    <a:pt x="138" y="41"/>
                    <a:pt x="147" y="61"/>
                    <a:pt x="146" y="83"/>
                  </a:cubicBezTo>
                  <a:cubicBezTo>
                    <a:pt x="143" y="120"/>
                    <a:pt x="111" y="148"/>
                    <a:pt x="75" y="145"/>
                  </a:cubicBezTo>
                  <a:cubicBezTo>
                    <a:pt x="60" y="144"/>
                    <a:pt x="46" y="138"/>
                    <a:pt x="36" y="129"/>
                  </a:cubicBezTo>
                  <a:cubicBezTo>
                    <a:pt x="20" y="116"/>
                    <a:pt x="11" y="96"/>
                    <a:pt x="13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7" name="Freeform 156"/>
            <p:cNvSpPr>
              <a:spLocks noEditPoints="1"/>
            </p:cNvSpPr>
            <p:nvPr/>
          </p:nvSpPr>
          <p:spPr bwMode="auto">
            <a:xfrm>
              <a:off x="1551031" y="1771521"/>
              <a:ext cx="2298218" cy="3478596"/>
            </a:xfrm>
            <a:custGeom>
              <a:avLst/>
              <a:gdLst>
                <a:gd name="T0" fmla="*/ 0 w 884"/>
                <a:gd name="T1" fmla="*/ 442 h 1338"/>
                <a:gd name="T2" fmla="*/ 256 w 884"/>
                <a:gd name="T3" fmla="*/ 1189 h 1338"/>
                <a:gd name="T4" fmla="*/ 654 w 884"/>
                <a:gd name="T5" fmla="*/ 1019 h 1338"/>
                <a:gd name="T6" fmla="*/ 623 w 884"/>
                <a:gd name="T7" fmla="*/ 465 h 1338"/>
                <a:gd name="T8" fmla="*/ 641 w 884"/>
                <a:gd name="T9" fmla="*/ 431 h 1338"/>
                <a:gd name="T10" fmla="*/ 673 w 884"/>
                <a:gd name="T11" fmla="*/ 411 h 1338"/>
                <a:gd name="T12" fmla="*/ 708 w 884"/>
                <a:gd name="T13" fmla="*/ 408 h 1338"/>
                <a:gd name="T14" fmla="*/ 746 w 884"/>
                <a:gd name="T15" fmla="*/ 423 h 1338"/>
                <a:gd name="T16" fmla="*/ 786 w 884"/>
                <a:gd name="T17" fmla="*/ 448 h 1338"/>
                <a:gd name="T18" fmla="*/ 790 w 884"/>
                <a:gd name="T19" fmla="*/ 480 h 1338"/>
                <a:gd name="T20" fmla="*/ 768 w 884"/>
                <a:gd name="T21" fmla="*/ 513 h 1338"/>
                <a:gd name="T22" fmla="*/ 745 w 884"/>
                <a:gd name="T23" fmla="*/ 543 h 1338"/>
                <a:gd name="T24" fmla="*/ 722 w 884"/>
                <a:gd name="T25" fmla="*/ 555 h 1338"/>
                <a:gd name="T26" fmla="*/ 684 w 884"/>
                <a:gd name="T27" fmla="*/ 559 h 1338"/>
                <a:gd name="T28" fmla="*/ 644 w 884"/>
                <a:gd name="T29" fmla="*/ 561 h 1338"/>
                <a:gd name="T30" fmla="*/ 610 w 884"/>
                <a:gd name="T31" fmla="*/ 518 h 1338"/>
                <a:gd name="T32" fmla="*/ 605 w 884"/>
                <a:gd name="T33" fmla="*/ 467 h 1338"/>
                <a:gd name="T34" fmla="*/ 560 w 884"/>
                <a:gd name="T35" fmla="*/ 258 h 1338"/>
                <a:gd name="T36" fmla="*/ 146 w 884"/>
                <a:gd name="T37" fmla="*/ 423 h 1338"/>
                <a:gd name="T38" fmla="*/ 480 w 884"/>
                <a:gd name="T39" fmla="*/ 1266 h 1338"/>
                <a:gd name="T40" fmla="*/ 544 w 884"/>
                <a:gd name="T41" fmla="*/ 1162 h 1338"/>
                <a:gd name="T42" fmla="*/ 544 w 884"/>
                <a:gd name="T43" fmla="*/ 1058 h 1338"/>
                <a:gd name="T44" fmla="*/ 276 w 884"/>
                <a:gd name="T45" fmla="*/ 740 h 1338"/>
                <a:gd name="T46" fmla="*/ 329 w 884"/>
                <a:gd name="T47" fmla="*/ 855 h 1338"/>
                <a:gd name="T48" fmla="*/ 314 w 884"/>
                <a:gd name="T49" fmla="*/ 703 h 1338"/>
                <a:gd name="T50" fmla="*/ 351 w 884"/>
                <a:gd name="T51" fmla="*/ 661 h 1338"/>
                <a:gd name="T52" fmla="*/ 404 w 884"/>
                <a:gd name="T53" fmla="*/ 642 h 1338"/>
                <a:gd name="T54" fmla="*/ 445 w 884"/>
                <a:gd name="T55" fmla="*/ 668 h 1338"/>
                <a:gd name="T56" fmla="*/ 488 w 884"/>
                <a:gd name="T57" fmla="*/ 699 h 1338"/>
                <a:gd name="T58" fmla="*/ 502 w 884"/>
                <a:gd name="T59" fmla="*/ 727 h 1338"/>
                <a:gd name="T60" fmla="*/ 505 w 884"/>
                <a:gd name="T61" fmla="*/ 773 h 1338"/>
                <a:gd name="T62" fmla="*/ 504 w 884"/>
                <a:gd name="T63" fmla="*/ 826 h 1338"/>
                <a:gd name="T64" fmla="*/ 479 w 884"/>
                <a:gd name="T65" fmla="*/ 849 h 1338"/>
                <a:gd name="T66" fmla="*/ 430 w 884"/>
                <a:gd name="T67" fmla="*/ 845 h 1338"/>
                <a:gd name="T68" fmla="*/ 384 w 884"/>
                <a:gd name="T69" fmla="*/ 842 h 1338"/>
                <a:gd name="T70" fmla="*/ 342 w 884"/>
                <a:gd name="T71" fmla="*/ 811 h 1338"/>
                <a:gd name="T72" fmla="*/ 324 w 884"/>
                <a:gd name="T73" fmla="*/ 764 h 1338"/>
                <a:gd name="T74" fmla="*/ 331 w 884"/>
                <a:gd name="T75" fmla="*/ 719 h 1338"/>
                <a:gd name="T76" fmla="*/ 542 w 884"/>
                <a:gd name="T77" fmla="*/ 493 h 1338"/>
                <a:gd name="T78" fmla="*/ 510 w 884"/>
                <a:gd name="T79" fmla="*/ 546 h 1338"/>
                <a:gd name="T80" fmla="*/ 438 w 884"/>
                <a:gd name="T81" fmla="*/ 595 h 1338"/>
                <a:gd name="T82" fmla="*/ 359 w 884"/>
                <a:gd name="T83" fmla="*/ 643 h 1338"/>
                <a:gd name="T84" fmla="*/ 297 w 884"/>
                <a:gd name="T85" fmla="*/ 627 h 1338"/>
                <a:gd name="T86" fmla="*/ 202 w 884"/>
                <a:gd name="T87" fmla="*/ 547 h 1338"/>
                <a:gd name="T88" fmla="*/ 168 w 884"/>
                <a:gd name="T89" fmla="*/ 435 h 1338"/>
                <a:gd name="T90" fmla="*/ 190 w 884"/>
                <a:gd name="T91" fmla="*/ 331 h 1338"/>
                <a:gd name="T92" fmla="*/ 261 w 884"/>
                <a:gd name="T93" fmla="*/ 251 h 1338"/>
                <a:gd name="T94" fmla="*/ 361 w 884"/>
                <a:gd name="T95" fmla="*/ 215 h 1338"/>
                <a:gd name="T96" fmla="*/ 439 w 884"/>
                <a:gd name="T97" fmla="*/ 265 h 1338"/>
                <a:gd name="T98" fmla="*/ 520 w 884"/>
                <a:gd name="T99" fmla="*/ 324 h 1338"/>
                <a:gd name="T100" fmla="*/ 546 w 884"/>
                <a:gd name="T101" fmla="*/ 376 h 1338"/>
                <a:gd name="T102" fmla="*/ 616 w 884"/>
                <a:gd name="T103" fmla="*/ 584 h 1338"/>
                <a:gd name="T104" fmla="*/ 796 w 884"/>
                <a:gd name="T105" fmla="*/ 563 h 1338"/>
                <a:gd name="T106" fmla="*/ 802 w 884"/>
                <a:gd name="T107" fmla="*/ 56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4" h="1338">
                  <a:moveTo>
                    <a:pt x="752" y="758"/>
                  </a:moveTo>
                  <a:cubicBezTo>
                    <a:pt x="754" y="756"/>
                    <a:pt x="755" y="755"/>
                    <a:pt x="756" y="753"/>
                  </a:cubicBezTo>
                  <a:cubicBezTo>
                    <a:pt x="836" y="673"/>
                    <a:pt x="884" y="563"/>
                    <a:pt x="884" y="442"/>
                  </a:cubicBezTo>
                  <a:cubicBezTo>
                    <a:pt x="884" y="198"/>
                    <a:pt x="686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575"/>
                    <a:pt x="58" y="693"/>
                    <a:pt x="150" y="774"/>
                  </a:cubicBezTo>
                  <a:cubicBezTo>
                    <a:pt x="172" y="803"/>
                    <a:pt x="211" y="868"/>
                    <a:pt x="212" y="953"/>
                  </a:cubicBezTo>
                  <a:cubicBezTo>
                    <a:pt x="210" y="971"/>
                    <a:pt x="213" y="998"/>
                    <a:pt x="231" y="1019"/>
                  </a:cubicBezTo>
                  <a:cubicBezTo>
                    <a:pt x="238" y="1028"/>
                    <a:pt x="240" y="1035"/>
                    <a:pt x="256" y="1041"/>
                  </a:cubicBezTo>
                  <a:cubicBezTo>
                    <a:pt x="256" y="1189"/>
                    <a:pt x="256" y="1189"/>
                    <a:pt x="256" y="1189"/>
                  </a:cubicBezTo>
                  <a:cubicBezTo>
                    <a:pt x="256" y="1270"/>
                    <a:pt x="324" y="1338"/>
                    <a:pt x="405" y="1338"/>
                  </a:cubicBezTo>
                  <a:cubicBezTo>
                    <a:pt x="480" y="1338"/>
                    <a:pt x="480" y="1338"/>
                    <a:pt x="480" y="1338"/>
                  </a:cubicBezTo>
                  <a:cubicBezTo>
                    <a:pt x="560" y="1338"/>
                    <a:pt x="620" y="1270"/>
                    <a:pt x="620" y="1189"/>
                  </a:cubicBezTo>
                  <a:cubicBezTo>
                    <a:pt x="620" y="1044"/>
                    <a:pt x="620" y="1044"/>
                    <a:pt x="620" y="1044"/>
                  </a:cubicBezTo>
                  <a:cubicBezTo>
                    <a:pt x="632" y="1038"/>
                    <a:pt x="646" y="1029"/>
                    <a:pt x="654" y="1019"/>
                  </a:cubicBezTo>
                  <a:cubicBezTo>
                    <a:pt x="672" y="998"/>
                    <a:pt x="678" y="971"/>
                    <a:pt x="676" y="953"/>
                  </a:cubicBezTo>
                  <a:cubicBezTo>
                    <a:pt x="677" y="836"/>
                    <a:pt x="751" y="759"/>
                    <a:pt x="752" y="758"/>
                  </a:cubicBezTo>
                  <a:close/>
                  <a:moveTo>
                    <a:pt x="605" y="467"/>
                  </a:moveTo>
                  <a:cubicBezTo>
                    <a:pt x="623" y="465"/>
                    <a:pt x="623" y="465"/>
                    <a:pt x="623" y="465"/>
                  </a:cubicBezTo>
                  <a:cubicBezTo>
                    <a:pt x="623" y="465"/>
                    <a:pt x="623" y="465"/>
                    <a:pt x="623" y="465"/>
                  </a:cubicBezTo>
                  <a:cubicBezTo>
                    <a:pt x="625" y="459"/>
                    <a:pt x="626" y="457"/>
                    <a:pt x="627" y="453"/>
                  </a:cubicBezTo>
                  <a:cubicBezTo>
                    <a:pt x="614" y="440"/>
                    <a:pt x="614" y="440"/>
                    <a:pt x="614" y="440"/>
                  </a:cubicBezTo>
                  <a:cubicBezTo>
                    <a:pt x="624" y="424"/>
                    <a:pt x="624" y="424"/>
                    <a:pt x="624" y="424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4" y="428"/>
                    <a:pt x="647" y="426"/>
                    <a:pt x="650" y="423"/>
                  </a:cubicBezTo>
                  <a:cubicBezTo>
                    <a:pt x="645" y="405"/>
                    <a:pt x="645" y="405"/>
                    <a:pt x="645" y="405"/>
                  </a:cubicBezTo>
                  <a:cubicBezTo>
                    <a:pt x="661" y="396"/>
                    <a:pt x="661" y="396"/>
                    <a:pt x="661" y="396"/>
                  </a:cubicBezTo>
                  <a:cubicBezTo>
                    <a:pt x="673" y="410"/>
                    <a:pt x="673" y="410"/>
                    <a:pt x="673" y="410"/>
                  </a:cubicBezTo>
                  <a:cubicBezTo>
                    <a:pt x="673" y="411"/>
                    <a:pt x="673" y="411"/>
                    <a:pt x="673" y="411"/>
                  </a:cubicBezTo>
                  <a:cubicBezTo>
                    <a:pt x="677" y="409"/>
                    <a:pt x="681" y="408"/>
                    <a:pt x="685" y="408"/>
                  </a:cubicBezTo>
                  <a:cubicBezTo>
                    <a:pt x="689" y="389"/>
                    <a:pt x="689" y="389"/>
                    <a:pt x="689" y="389"/>
                  </a:cubicBezTo>
                  <a:cubicBezTo>
                    <a:pt x="706" y="389"/>
                    <a:pt x="706" y="389"/>
                    <a:pt x="706" y="389"/>
                  </a:cubicBezTo>
                  <a:cubicBezTo>
                    <a:pt x="708" y="407"/>
                    <a:pt x="708" y="407"/>
                    <a:pt x="708" y="407"/>
                  </a:cubicBezTo>
                  <a:cubicBezTo>
                    <a:pt x="708" y="408"/>
                    <a:pt x="708" y="408"/>
                    <a:pt x="708" y="408"/>
                  </a:cubicBezTo>
                  <a:cubicBezTo>
                    <a:pt x="712" y="409"/>
                    <a:pt x="718" y="410"/>
                    <a:pt x="721" y="411"/>
                  </a:cubicBezTo>
                  <a:cubicBezTo>
                    <a:pt x="722" y="411"/>
                    <a:pt x="722" y="411"/>
                    <a:pt x="722" y="411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52" y="405"/>
                    <a:pt x="752" y="405"/>
                    <a:pt x="752" y="405"/>
                  </a:cubicBezTo>
                  <a:cubicBezTo>
                    <a:pt x="746" y="423"/>
                    <a:pt x="746" y="423"/>
                    <a:pt x="746" y="423"/>
                  </a:cubicBezTo>
                  <a:cubicBezTo>
                    <a:pt x="746" y="424"/>
                    <a:pt x="746" y="424"/>
                    <a:pt x="746" y="424"/>
                  </a:cubicBezTo>
                  <a:cubicBezTo>
                    <a:pt x="750" y="427"/>
                    <a:pt x="755" y="432"/>
                    <a:pt x="758" y="437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77" y="431"/>
                    <a:pt x="777" y="431"/>
                    <a:pt x="777" y="431"/>
                  </a:cubicBezTo>
                  <a:cubicBezTo>
                    <a:pt x="786" y="448"/>
                    <a:pt x="786" y="448"/>
                    <a:pt x="786" y="448"/>
                  </a:cubicBezTo>
                  <a:cubicBezTo>
                    <a:pt x="771" y="459"/>
                    <a:pt x="771" y="459"/>
                    <a:pt x="771" y="459"/>
                  </a:cubicBezTo>
                  <a:cubicBezTo>
                    <a:pt x="770" y="460"/>
                    <a:pt x="770" y="460"/>
                    <a:pt x="770" y="460"/>
                  </a:cubicBezTo>
                  <a:cubicBezTo>
                    <a:pt x="772" y="465"/>
                    <a:pt x="773" y="470"/>
                    <a:pt x="773" y="475"/>
                  </a:cubicBezTo>
                  <a:cubicBezTo>
                    <a:pt x="773" y="475"/>
                    <a:pt x="773" y="475"/>
                    <a:pt x="773" y="475"/>
                  </a:cubicBezTo>
                  <a:cubicBezTo>
                    <a:pt x="790" y="480"/>
                    <a:pt x="790" y="480"/>
                    <a:pt x="790" y="480"/>
                  </a:cubicBezTo>
                  <a:cubicBezTo>
                    <a:pt x="789" y="499"/>
                    <a:pt x="789" y="499"/>
                    <a:pt x="789" y="499"/>
                  </a:cubicBezTo>
                  <a:cubicBezTo>
                    <a:pt x="773" y="499"/>
                    <a:pt x="773" y="499"/>
                    <a:pt x="773" y="499"/>
                  </a:cubicBezTo>
                  <a:cubicBezTo>
                    <a:pt x="772" y="499"/>
                    <a:pt x="772" y="499"/>
                    <a:pt x="772" y="499"/>
                  </a:cubicBezTo>
                  <a:cubicBezTo>
                    <a:pt x="771" y="505"/>
                    <a:pt x="770" y="508"/>
                    <a:pt x="768" y="511"/>
                  </a:cubicBezTo>
                  <a:cubicBezTo>
                    <a:pt x="768" y="513"/>
                    <a:pt x="768" y="513"/>
                    <a:pt x="768" y="513"/>
                  </a:cubicBezTo>
                  <a:cubicBezTo>
                    <a:pt x="782" y="526"/>
                    <a:pt x="782" y="526"/>
                    <a:pt x="782" y="526"/>
                  </a:cubicBezTo>
                  <a:cubicBezTo>
                    <a:pt x="772" y="542"/>
                    <a:pt x="772" y="542"/>
                    <a:pt x="772" y="542"/>
                  </a:cubicBezTo>
                  <a:cubicBezTo>
                    <a:pt x="755" y="535"/>
                    <a:pt x="755" y="535"/>
                    <a:pt x="755" y="535"/>
                  </a:cubicBezTo>
                  <a:cubicBezTo>
                    <a:pt x="754" y="535"/>
                    <a:pt x="754" y="535"/>
                    <a:pt x="754" y="535"/>
                  </a:cubicBezTo>
                  <a:cubicBezTo>
                    <a:pt x="751" y="538"/>
                    <a:pt x="748" y="540"/>
                    <a:pt x="745" y="543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51" y="561"/>
                    <a:pt x="751" y="561"/>
                    <a:pt x="751" y="561"/>
                  </a:cubicBezTo>
                  <a:cubicBezTo>
                    <a:pt x="734" y="570"/>
                    <a:pt x="734" y="570"/>
                    <a:pt x="734" y="570"/>
                  </a:cubicBezTo>
                  <a:cubicBezTo>
                    <a:pt x="723" y="556"/>
                    <a:pt x="723" y="556"/>
                    <a:pt x="723" y="556"/>
                  </a:cubicBezTo>
                  <a:cubicBezTo>
                    <a:pt x="722" y="555"/>
                    <a:pt x="722" y="555"/>
                    <a:pt x="722" y="555"/>
                  </a:cubicBezTo>
                  <a:cubicBezTo>
                    <a:pt x="719" y="557"/>
                    <a:pt x="715" y="558"/>
                    <a:pt x="711" y="558"/>
                  </a:cubicBezTo>
                  <a:cubicBezTo>
                    <a:pt x="711" y="558"/>
                    <a:pt x="711" y="558"/>
                    <a:pt x="711" y="558"/>
                  </a:cubicBezTo>
                  <a:cubicBezTo>
                    <a:pt x="707" y="577"/>
                    <a:pt x="707" y="577"/>
                    <a:pt x="707" y="577"/>
                  </a:cubicBezTo>
                  <a:cubicBezTo>
                    <a:pt x="687" y="577"/>
                    <a:pt x="687" y="577"/>
                    <a:pt x="687" y="577"/>
                  </a:cubicBezTo>
                  <a:cubicBezTo>
                    <a:pt x="684" y="559"/>
                    <a:pt x="684" y="559"/>
                    <a:pt x="684" y="559"/>
                  </a:cubicBezTo>
                  <a:cubicBezTo>
                    <a:pt x="684" y="558"/>
                    <a:pt x="684" y="558"/>
                    <a:pt x="684" y="558"/>
                  </a:cubicBezTo>
                  <a:cubicBezTo>
                    <a:pt x="680" y="558"/>
                    <a:pt x="676" y="557"/>
                    <a:pt x="672" y="555"/>
                  </a:cubicBezTo>
                  <a:cubicBezTo>
                    <a:pt x="673" y="555"/>
                    <a:pt x="673" y="555"/>
                    <a:pt x="673" y="555"/>
                  </a:cubicBezTo>
                  <a:cubicBezTo>
                    <a:pt x="660" y="570"/>
                    <a:pt x="660" y="570"/>
                    <a:pt x="660" y="570"/>
                  </a:cubicBezTo>
                  <a:cubicBezTo>
                    <a:pt x="644" y="561"/>
                    <a:pt x="644" y="561"/>
                    <a:pt x="644" y="561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45" y="539"/>
                    <a:pt x="641" y="534"/>
                    <a:pt x="637" y="530"/>
                  </a:cubicBezTo>
                  <a:cubicBezTo>
                    <a:pt x="619" y="535"/>
                    <a:pt x="619" y="535"/>
                    <a:pt x="619" y="535"/>
                  </a:cubicBezTo>
                  <a:cubicBezTo>
                    <a:pt x="610" y="518"/>
                    <a:pt x="610" y="518"/>
                    <a:pt x="610" y="518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3" y="502"/>
                    <a:pt x="622" y="496"/>
                    <a:pt x="622" y="491"/>
                  </a:cubicBezTo>
                  <a:cubicBezTo>
                    <a:pt x="604" y="486"/>
                    <a:pt x="604" y="486"/>
                    <a:pt x="604" y="486"/>
                  </a:cubicBezTo>
                  <a:lnTo>
                    <a:pt x="605" y="467"/>
                  </a:lnTo>
                  <a:close/>
                  <a:moveTo>
                    <a:pt x="146" y="423"/>
                  </a:moveTo>
                  <a:cubicBezTo>
                    <a:pt x="145" y="364"/>
                    <a:pt x="166" y="307"/>
                    <a:pt x="204" y="262"/>
                  </a:cubicBezTo>
                  <a:cubicBezTo>
                    <a:pt x="291" y="161"/>
                    <a:pt x="443" y="149"/>
                    <a:pt x="544" y="235"/>
                  </a:cubicBezTo>
                  <a:cubicBezTo>
                    <a:pt x="552" y="226"/>
                    <a:pt x="552" y="226"/>
                    <a:pt x="552" y="226"/>
                  </a:cubicBezTo>
                  <a:cubicBezTo>
                    <a:pt x="560" y="258"/>
                    <a:pt x="560" y="258"/>
                    <a:pt x="560" y="258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37" y="244"/>
                    <a:pt x="537" y="244"/>
                    <a:pt x="537" y="244"/>
                  </a:cubicBezTo>
                  <a:cubicBezTo>
                    <a:pt x="440" y="162"/>
                    <a:pt x="295" y="173"/>
                    <a:pt x="212" y="269"/>
                  </a:cubicBezTo>
                  <a:cubicBezTo>
                    <a:pt x="176" y="312"/>
                    <a:pt x="156" y="366"/>
                    <a:pt x="157" y="422"/>
                  </a:cubicBezTo>
                  <a:lnTo>
                    <a:pt x="146" y="423"/>
                  </a:lnTo>
                  <a:close/>
                  <a:moveTo>
                    <a:pt x="480" y="1266"/>
                  </a:moveTo>
                  <a:cubicBezTo>
                    <a:pt x="405" y="1266"/>
                    <a:pt x="405" y="1266"/>
                    <a:pt x="405" y="1266"/>
                  </a:cubicBezTo>
                  <a:cubicBezTo>
                    <a:pt x="384" y="1266"/>
                    <a:pt x="365" y="1262"/>
                    <a:pt x="352" y="1242"/>
                  </a:cubicBezTo>
                  <a:cubicBezTo>
                    <a:pt x="533" y="1242"/>
                    <a:pt x="533" y="1242"/>
                    <a:pt x="533" y="1242"/>
                  </a:cubicBezTo>
                  <a:cubicBezTo>
                    <a:pt x="519" y="1262"/>
                    <a:pt x="501" y="1266"/>
                    <a:pt x="480" y="1266"/>
                  </a:cubicBezTo>
                  <a:close/>
                  <a:moveTo>
                    <a:pt x="544" y="1162"/>
                  </a:moveTo>
                  <a:cubicBezTo>
                    <a:pt x="328" y="1162"/>
                    <a:pt x="328" y="1162"/>
                    <a:pt x="328" y="1162"/>
                  </a:cubicBezTo>
                  <a:cubicBezTo>
                    <a:pt x="328" y="1150"/>
                    <a:pt x="328" y="1150"/>
                    <a:pt x="328" y="1150"/>
                  </a:cubicBezTo>
                  <a:cubicBezTo>
                    <a:pt x="544" y="1150"/>
                    <a:pt x="544" y="1150"/>
                    <a:pt x="544" y="1150"/>
                  </a:cubicBezTo>
                  <a:lnTo>
                    <a:pt x="544" y="1162"/>
                  </a:lnTo>
                  <a:close/>
                  <a:moveTo>
                    <a:pt x="328" y="1070"/>
                  </a:moveTo>
                  <a:cubicBezTo>
                    <a:pt x="328" y="1058"/>
                    <a:pt x="328" y="1058"/>
                    <a:pt x="328" y="1058"/>
                  </a:cubicBezTo>
                  <a:cubicBezTo>
                    <a:pt x="328" y="1058"/>
                    <a:pt x="332" y="1058"/>
                    <a:pt x="332" y="1058"/>
                  </a:cubicBezTo>
                  <a:cubicBezTo>
                    <a:pt x="336" y="1058"/>
                    <a:pt x="340" y="1058"/>
                    <a:pt x="343" y="1058"/>
                  </a:cubicBezTo>
                  <a:cubicBezTo>
                    <a:pt x="544" y="1058"/>
                    <a:pt x="544" y="1058"/>
                    <a:pt x="544" y="1058"/>
                  </a:cubicBezTo>
                  <a:cubicBezTo>
                    <a:pt x="544" y="1070"/>
                    <a:pt x="544" y="1070"/>
                    <a:pt x="544" y="1070"/>
                  </a:cubicBezTo>
                  <a:lnTo>
                    <a:pt x="328" y="1070"/>
                  </a:lnTo>
                  <a:close/>
                  <a:moveTo>
                    <a:pt x="523" y="845"/>
                  </a:moveTo>
                  <a:cubicBezTo>
                    <a:pt x="472" y="904"/>
                    <a:pt x="383" y="911"/>
                    <a:pt x="325" y="860"/>
                  </a:cubicBezTo>
                  <a:cubicBezTo>
                    <a:pt x="290" y="830"/>
                    <a:pt x="272" y="786"/>
                    <a:pt x="276" y="740"/>
                  </a:cubicBezTo>
                  <a:cubicBezTo>
                    <a:pt x="265" y="740"/>
                    <a:pt x="265" y="740"/>
                    <a:pt x="265" y="740"/>
                  </a:cubicBezTo>
                  <a:cubicBezTo>
                    <a:pt x="280" y="719"/>
                    <a:pt x="280" y="719"/>
                    <a:pt x="280" y="719"/>
                  </a:cubicBezTo>
                  <a:cubicBezTo>
                    <a:pt x="295" y="740"/>
                    <a:pt x="295" y="740"/>
                    <a:pt x="295" y="740"/>
                  </a:cubicBezTo>
                  <a:cubicBezTo>
                    <a:pt x="284" y="740"/>
                    <a:pt x="284" y="740"/>
                    <a:pt x="284" y="740"/>
                  </a:cubicBezTo>
                  <a:cubicBezTo>
                    <a:pt x="279" y="783"/>
                    <a:pt x="296" y="826"/>
                    <a:pt x="329" y="855"/>
                  </a:cubicBezTo>
                  <a:cubicBezTo>
                    <a:pt x="385" y="903"/>
                    <a:pt x="469" y="896"/>
                    <a:pt x="517" y="840"/>
                  </a:cubicBezTo>
                  <a:cubicBezTo>
                    <a:pt x="565" y="785"/>
                    <a:pt x="558" y="700"/>
                    <a:pt x="503" y="653"/>
                  </a:cubicBezTo>
                  <a:cubicBezTo>
                    <a:pt x="508" y="647"/>
                    <a:pt x="508" y="647"/>
                    <a:pt x="508" y="647"/>
                  </a:cubicBezTo>
                  <a:cubicBezTo>
                    <a:pt x="566" y="697"/>
                    <a:pt x="573" y="786"/>
                    <a:pt x="523" y="845"/>
                  </a:cubicBezTo>
                  <a:close/>
                  <a:moveTo>
                    <a:pt x="314" y="703"/>
                  </a:moveTo>
                  <a:cubicBezTo>
                    <a:pt x="327" y="684"/>
                    <a:pt x="327" y="684"/>
                    <a:pt x="327" y="684"/>
                  </a:cubicBezTo>
                  <a:cubicBezTo>
                    <a:pt x="347" y="692"/>
                    <a:pt x="347" y="692"/>
                    <a:pt x="347" y="692"/>
                  </a:cubicBezTo>
                  <a:cubicBezTo>
                    <a:pt x="347" y="693"/>
                    <a:pt x="347" y="693"/>
                    <a:pt x="347" y="693"/>
                  </a:cubicBezTo>
                  <a:cubicBezTo>
                    <a:pt x="351" y="689"/>
                    <a:pt x="354" y="686"/>
                    <a:pt x="358" y="682"/>
                  </a:cubicBezTo>
                  <a:cubicBezTo>
                    <a:pt x="351" y="661"/>
                    <a:pt x="351" y="661"/>
                    <a:pt x="351" y="661"/>
                  </a:cubicBezTo>
                  <a:cubicBezTo>
                    <a:pt x="372" y="650"/>
                    <a:pt x="372" y="650"/>
                    <a:pt x="372" y="650"/>
                  </a:cubicBezTo>
                  <a:cubicBezTo>
                    <a:pt x="385" y="667"/>
                    <a:pt x="385" y="667"/>
                    <a:pt x="385" y="667"/>
                  </a:cubicBezTo>
                  <a:cubicBezTo>
                    <a:pt x="386" y="668"/>
                    <a:pt x="386" y="668"/>
                    <a:pt x="386" y="668"/>
                  </a:cubicBezTo>
                  <a:cubicBezTo>
                    <a:pt x="390" y="666"/>
                    <a:pt x="395" y="665"/>
                    <a:pt x="400" y="664"/>
                  </a:cubicBezTo>
                  <a:cubicBezTo>
                    <a:pt x="404" y="642"/>
                    <a:pt x="404" y="642"/>
                    <a:pt x="404" y="642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36" y="665"/>
                    <a:pt x="439" y="666"/>
                    <a:pt x="444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60" y="650"/>
                    <a:pt x="460" y="650"/>
                    <a:pt x="460" y="650"/>
                  </a:cubicBezTo>
                  <a:cubicBezTo>
                    <a:pt x="480" y="661"/>
                    <a:pt x="480" y="661"/>
                    <a:pt x="480" y="661"/>
                  </a:cubicBezTo>
                  <a:cubicBezTo>
                    <a:pt x="473" y="682"/>
                    <a:pt x="473" y="682"/>
                    <a:pt x="473" y="682"/>
                  </a:cubicBezTo>
                  <a:cubicBezTo>
                    <a:pt x="473" y="683"/>
                    <a:pt x="473" y="683"/>
                    <a:pt x="473" y="683"/>
                  </a:cubicBezTo>
                  <a:cubicBezTo>
                    <a:pt x="478" y="688"/>
                    <a:pt x="484" y="693"/>
                    <a:pt x="488" y="699"/>
                  </a:cubicBezTo>
                  <a:cubicBezTo>
                    <a:pt x="488" y="699"/>
                    <a:pt x="488" y="699"/>
                    <a:pt x="488" y="699"/>
                  </a:cubicBezTo>
                  <a:cubicBezTo>
                    <a:pt x="510" y="692"/>
                    <a:pt x="510" y="692"/>
                    <a:pt x="510" y="692"/>
                  </a:cubicBezTo>
                  <a:cubicBezTo>
                    <a:pt x="521" y="713"/>
                    <a:pt x="521" y="713"/>
                    <a:pt x="521" y="713"/>
                  </a:cubicBezTo>
                  <a:cubicBezTo>
                    <a:pt x="503" y="726"/>
                    <a:pt x="503" y="726"/>
                    <a:pt x="503" y="726"/>
                  </a:cubicBezTo>
                  <a:cubicBezTo>
                    <a:pt x="502" y="727"/>
                    <a:pt x="502" y="727"/>
                    <a:pt x="502" y="727"/>
                  </a:cubicBezTo>
                  <a:cubicBezTo>
                    <a:pt x="504" y="733"/>
                    <a:pt x="505" y="739"/>
                    <a:pt x="506" y="745"/>
                  </a:cubicBezTo>
                  <a:cubicBezTo>
                    <a:pt x="505" y="745"/>
                    <a:pt x="505" y="745"/>
                    <a:pt x="505" y="745"/>
                  </a:cubicBezTo>
                  <a:cubicBezTo>
                    <a:pt x="526" y="751"/>
                    <a:pt x="526" y="751"/>
                    <a:pt x="526" y="751"/>
                  </a:cubicBezTo>
                  <a:cubicBezTo>
                    <a:pt x="525" y="774"/>
                    <a:pt x="525" y="774"/>
                    <a:pt x="525" y="774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3" y="781"/>
                    <a:pt x="502" y="784"/>
                    <a:pt x="500" y="789"/>
                  </a:cubicBezTo>
                  <a:cubicBezTo>
                    <a:pt x="500" y="790"/>
                    <a:pt x="500" y="790"/>
                    <a:pt x="500" y="790"/>
                  </a:cubicBezTo>
                  <a:cubicBezTo>
                    <a:pt x="517" y="806"/>
                    <a:pt x="517" y="806"/>
                    <a:pt x="517" y="806"/>
                  </a:cubicBezTo>
                  <a:cubicBezTo>
                    <a:pt x="504" y="826"/>
                    <a:pt x="504" y="826"/>
                    <a:pt x="504" y="826"/>
                  </a:cubicBezTo>
                  <a:cubicBezTo>
                    <a:pt x="484" y="817"/>
                    <a:pt x="484" y="817"/>
                    <a:pt x="484" y="817"/>
                  </a:cubicBezTo>
                  <a:cubicBezTo>
                    <a:pt x="483" y="817"/>
                    <a:pt x="483" y="817"/>
                    <a:pt x="483" y="817"/>
                  </a:cubicBezTo>
                  <a:cubicBezTo>
                    <a:pt x="480" y="820"/>
                    <a:pt x="476" y="823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9" y="849"/>
                    <a:pt x="479" y="849"/>
                    <a:pt x="479" y="849"/>
                  </a:cubicBezTo>
                  <a:cubicBezTo>
                    <a:pt x="459" y="860"/>
                    <a:pt x="459" y="860"/>
                    <a:pt x="459" y="860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0" y="843"/>
                    <a:pt x="435" y="844"/>
                    <a:pt x="431" y="845"/>
                  </a:cubicBezTo>
                  <a:cubicBezTo>
                    <a:pt x="430" y="845"/>
                    <a:pt x="430" y="845"/>
                    <a:pt x="430" y="845"/>
                  </a:cubicBezTo>
                  <a:cubicBezTo>
                    <a:pt x="426" y="868"/>
                    <a:pt x="426" y="868"/>
                    <a:pt x="426" y="868"/>
                  </a:cubicBezTo>
                  <a:cubicBezTo>
                    <a:pt x="402" y="868"/>
                    <a:pt x="402" y="868"/>
                    <a:pt x="402" y="868"/>
                  </a:cubicBezTo>
                  <a:cubicBezTo>
                    <a:pt x="396" y="846"/>
                    <a:pt x="396" y="846"/>
                    <a:pt x="396" y="846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92" y="844"/>
                    <a:pt x="389" y="843"/>
                    <a:pt x="384" y="842"/>
                  </a:cubicBezTo>
                  <a:cubicBezTo>
                    <a:pt x="370" y="859"/>
                    <a:pt x="370" y="859"/>
                    <a:pt x="370" y="859"/>
                  </a:cubicBezTo>
                  <a:cubicBezTo>
                    <a:pt x="350" y="848"/>
                    <a:pt x="350" y="848"/>
                    <a:pt x="350" y="848"/>
                  </a:cubicBezTo>
                  <a:cubicBezTo>
                    <a:pt x="358" y="827"/>
                    <a:pt x="358" y="827"/>
                    <a:pt x="358" y="827"/>
                  </a:cubicBezTo>
                  <a:cubicBezTo>
                    <a:pt x="358" y="826"/>
                    <a:pt x="358" y="826"/>
                    <a:pt x="358" y="826"/>
                  </a:cubicBezTo>
                  <a:cubicBezTo>
                    <a:pt x="352" y="822"/>
                    <a:pt x="347" y="816"/>
                    <a:pt x="342" y="811"/>
                  </a:cubicBezTo>
                  <a:cubicBezTo>
                    <a:pt x="320" y="817"/>
                    <a:pt x="320" y="817"/>
                    <a:pt x="320" y="817"/>
                  </a:cubicBezTo>
                  <a:cubicBezTo>
                    <a:pt x="310" y="797"/>
                    <a:pt x="310" y="797"/>
                    <a:pt x="310" y="797"/>
                  </a:cubicBezTo>
                  <a:cubicBezTo>
                    <a:pt x="327" y="783"/>
                    <a:pt x="327" y="783"/>
                    <a:pt x="327" y="783"/>
                  </a:cubicBezTo>
                  <a:cubicBezTo>
                    <a:pt x="328" y="783"/>
                    <a:pt x="328" y="783"/>
                    <a:pt x="328" y="783"/>
                  </a:cubicBezTo>
                  <a:cubicBezTo>
                    <a:pt x="326" y="777"/>
                    <a:pt x="325" y="771"/>
                    <a:pt x="324" y="764"/>
                  </a:cubicBezTo>
                  <a:cubicBezTo>
                    <a:pt x="302" y="758"/>
                    <a:pt x="302" y="758"/>
                    <a:pt x="302" y="758"/>
                  </a:cubicBezTo>
                  <a:cubicBezTo>
                    <a:pt x="304" y="735"/>
                    <a:pt x="304" y="735"/>
                    <a:pt x="304" y="735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7" y="726"/>
                    <a:pt x="329" y="723"/>
                    <a:pt x="331" y="719"/>
                  </a:cubicBezTo>
                  <a:lnTo>
                    <a:pt x="314" y="703"/>
                  </a:lnTo>
                  <a:close/>
                  <a:moveTo>
                    <a:pt x="589" y="466"/>
                  </a:moveTo>
                  <a:cubicBezTo>
                    <a:pt x="552" y="464"/>
                    <a:pt x="552" y="464"/>
                    <a:pt x="552" y="464"/>
                  </a:cubicBezTo>
                  <a:cubicBezTo>
                    <a:pt x="551" y="464"/>
                    <a:pt x="551" y="464"/>
                    <a:pt x="551" y="464"/>
                  </a:cubicBezTo>
                  <a:cubicBezTo>
                    <a:pt x="548" y="478"/>
                    <a:pt x="545" y="485"/>
                    <a:pt x="542" y="493"/>
                  </a:cubicBezTo>
                  <a:cubicBezTo>
                    <a:pt x="542" y="497"/>
                    <a:pt x="542" y="497"/>
                    <a:pt x="542" y="497"/>
                  </a:cubicBezTo>
                  <a:cubicBezTo>
                    <a:pt x="574" y="527"/>
                    <a:pt x="574" y="527"/>
                    <a:pt x="574" y="527"/>
                  </a:cubicBezTo>
                  <a:cubicBezTo>
                    <a:pt x="550" y="563"/>
                    <a:pt x="550" y="563"/>
                    <a:pt x="550" y="563"/>
                  </a:cubicBezTo>
                  <a:cubicBezTo>
                    <a:pt x="511" y="547"/>
                    <a:pt x="511" y="547"/>
                    <a:pt x="511" y="547"/>
                  </a:cubicBezTo>
                  <a:cubicBezTo>
                    <a:pt x="510" y="546"/>
                    <a:pt x="510" y="546"/>
                    <a:pt x="510" y="546"/>
                  </a:cubicBezTo>
                  <a:cubicBezTo>
                    <a:pt x="504" y="553"/>
                    <a:pt x="497" y="559"/>
                    <a:pt x="490" y="565"/>
                  </a:cubicBezTo>
                  <a:cubicBezTo>
                    <a:pt x="490" y="565"/>
                    <a:pt x="490" y="565"/>
                    <a:pt x="490" y="565"/>
                  </a:cubicBezTo>
                  <a:cubicBezTo>
                    <a:pt x="503" y="607"/>
                    <a:pt x="503" y="607"/>
                    <a:pt x="503" y="607"/>
                  </a:cubicBezTo>
                  <a:cubicBezTo>
                    <a:pt x="465" y="628"/>
                    <a:pt x="465" y="628"/>
                    <a:pt x="465" y="628"/>
                  </a:cubicBezTo>
                  <a:cubicBezTo>
                    <a:pt x="438" y="595"/>
                    <a:pt x="438" y="595"/>
                    <a:pt x="438" y="595"/>
                  </a:cubicBezTo>
                  <a:cubicBezTo>
                    <a:pt x="438" y="594"/>
                    <a:pt x="438" y="594"/>
                    <a:pt x="438" y="594"/>
                  </a:cubicBezTo>
                  <a:cubicBezTo>
                    <a:pt x="429" y="597"/>
                    <a:pt x="420" y="599"/>
                    <a:pt x="411" y="600"/>
                  </a:cubicBezTo>
                  <a:cubicBezTo>
                    <a:pt x="411" y="601"/>
                    <a:pt x="411" y="601"/>
                    <a:pt x="411" y="601"/>
                  </a:cubicBezTo>
                  <a:cubicBezTo>
                    <a:pt x="402" y="643"/>
                    <a:pt x="402" y="643"/>
                    <a:pt x="402" y="643"/>
                  </a:cubicBezTo>
                  <a:cubicBezTo>
                    <a:pt x="359" y="643"/>
                    <a:pt x="359" y="643"/>
                    <a:pt x="359" y="643"/>
                  </a:cubicBezTo>
                  <a:cubicBezTo>
                    <a:pt x="352" y="602"/>
                    <a:pt x="352" y="602"/>
                    <a:pt x="352" y="602"/>
                  </a:cubicBezTo>
                  <a:cubicBezTo>
                    <a:pt x="352" y="600"/>
                    <a:pt x="352" y="600"/>
                    <a:pt x="352" y="600"/>
                  </a:cubicBezTo>
                  <a:cubicBezTo>
                    <a:pt x="342" y="599"/>
                    <a:pt x="333" y="596"/>
                    <a:pt x="325" y="593"/>
                  </a:cubicBezTo>
                  <a:cubicBezTo>
                    <a:pt x="325" y="593"/>
                    <a:pt x="325" y="593"/>
                    <a:pt x="325" y="593"/>
                  </a:cubicBezTo>
                  <a:cubicBezTo>
                    <a:pt x="297" y="627"/>
                    <a:pt x="297" y="627"/>
                    <a:pt x="297" y="627"/>
                  </a:cubicBezTo>
                  <a:cubicBezTo>
                    <a:pt x="259" y="606"/>
                    <a:pt x="259" y="606"/>
                    <a:pt x="259" y="606"/>
                  </a:cubicBezTo>
                  <a:cubicBezTo>
                    <a:pt x="273" y="566"/>
                    <a:pt x="273" y="566"/>
                    <a:pt x="273" y="566"/>
                  </a:cubicBezTo>
                  <a:cubicBezTo>
                    <a:pt x="273" y="565"/>
                    <a:pt x="273" y="565"/>
                    <a:pt x="273" y="565"/>
                  </a:cubicBezTo>
                  <a:cubicBezTo>
                    <a:pt x="262" y="556"/>
                    <a:pt x="252" y="546"/>
                    <a:pt x="243" y="535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182" y="509"/>
                    <a:pt x="182" y="509"/>
                    <a:pt x="182" y="509"/>
                  </a:cubicBezTo>
                  <a:cubicBezTo>
                    <a:pt x="215" y="483"/>
                    <a:pt x="215" y="483"/>
                    <a:pt x="215" y="483"/>
                  </a:cubicBezTo>
                  <a:cubicBezTo>
                    <a:pt x="216" y="483"/>
                    <a:pt x="216" y="483"/>
                    <a:pt x="216" y="483"/>
                  </a:cubicBezTo>
                  <a:cubicBezTo>
                    <a:pt x="212" y="471"/>
                    <a:pt x="210" y="459"/>
                    <a:pt x="209" y="447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171" y="392"/>
                    <a:pt x="171" y="392"/>
                    <a:pt x="171" y="392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5" y="374"/>
                    <a:pt x="218" y="370"/>
                    <a:pt x="221" y="361"/>
                  </a:cubicBezTo>
                  <a:cubicBezTo>
                    <a:pt x="190" y="331"/>
                    <a:pt x="190" y="331"/>
                    <a:pt x="190" y="331"/>
                  </a:cubicBezTo>
                  <a:cubicBezTo>
                    <a:pt x="214" y="295"/>
                    <a:pt x="214" y="295"/>
                    <a:pt x="214" y="295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60" y="304"/>
                    <a:pt x="266" y="298"/>
                    <a:pt x="274" y="292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25" y="263"/>
                    <a:pt x="325" y="263"/>
                    <a:pt x="325" y="263"/>
                  </a:cubicBezTo>
                  <a:cubicBezTo>
                    <a:pt x="326" y="264"/>
                    <a:pt x="326" y="264"/>
                    <a:pt x="326" y="264"/>
                  </a:cubicBezTo>
                  <a:cubicBezTo>
                    <a:pt x="334" y="261"/>
                    <a:pt x="344" y="259"/>
                    <a:pt x="353" y="257"/>
                  </a:cubicBezTo>
                  <a:cubicBezTo>
                    <a:pt x="361" y="215"/>
                    <a:pt x="361" y="215"/>
                    <a:pt x="361" y="215"/>
                  </a:cubicBezTo>
                  <a:cubicBezTo>
                    <a:pt x="405" y="215"/>
                    <a:pt x="405" y="215"/>
                    <a:pt x="405" y="215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12" y="258"/>
                    <a:pt x="412" y="258"/>
                    <a:pt x="412" y="258"/>
                  </a:cubicBezTo>
                  <a:cubicBezTo>
                    <a:pt x="421" y="259"/>
                    <a:pt x="430" y="262"/>
                    <a:pt x="439" y="265"/>
                  </a:cubicBezTo>
                  <a:cubicBezTo>
                    <a:pt x="439" y="265"/>
                    <a:pt x="439" y="265"/>
                    <a:pt x="439" y="265"/>
                  </a:cubicBezTo>
                  <a:cubicBezTo>
                    <a:pt x="467" y="231"/>
                    <a:pt x="467" y="231"/>
                    <a:pt x="467" y="231"/>
                  </a:cubicBezTo>
                  <a:cubicBezTo>
                    <a:pt x="505" y="252"/>
                    <a:pt x="505" y="252"/>
                    <a:pt x="505" y="252"/>
                  </a:cubicBezTo>
                  <a:cubicBezTo>
                    <a:pt x="491" y="292"/>
                    <a:pt x="491" y="292"/>
                    <a:pt x="491" y="292"/>
                  </a:cubicBezTo>
                  <a:cubicBezTo>
                    <a:pt x="491" y="293"/>
                    <a:pt x="491" y="293"/>
                    <a:pt x="491" y="293"/>
                  </a:cubicBezTo>
                  <a:cubicBezTo>
                    <a:pt x="501" y="302"/>
                    <a:pt x="511" y="312"/>
                    <a:pt x="520" y="324"/>
                  </a:cubicBezTo>
                  <a:cubicBezTo>
                    <a:pt x="520" y="323"/>
                    <a:pt x="520" y="323"/>
                    <a:pt x="520" y="323"/>
                  </a:cubicBezTo>
                  <a:cubicBezTo>
                    <a:pt x="562" y="311"/>
                    <a:pt x="562" y="311"/>
                    <a:pt x="562" y="311"/>
                  </a:cubicBezTo>
                  <a:cubicBezTo>
                    <a:pt x="582" y="349"/>
                    <a:pt x="582" y="349"/>
                    <a:pt x="582" y="349"/>
                  </a:cubicBezTo>
                  <a:cubicBezTo>
                    <a:pt x="548" y="375"/>
                    <a:pt x="548" y="375"/>
                    <a:pt x="548" y="375"/>
                  </a:cubicBezTo>
                  <a:cubicBezTo>
                    <a:pt x="546" y="376"/>
                    <a:pt x="546" y="376"/>
                    <a:pt x="546" y="376"/>
                  </a:cubicBezTo>
                  <a:cubicBezTo>
                    <a:pt x="550" y="387"/>
                    <a:pt x="552" y="399"/>
                    <a:pt x="553" y="411"/>
                  </a:cubicBezTo>
                  <a:cubicBezTo>
                    <a:pt x="552" y="411"/>
                    <a:pt x="552" y="411"/>
                    <a:pt x="552" y="411"/>
                  </a:cubicBezTo>
                  <a:cubicBezTo>
                    <a:pt x="592" y="422"/>
                    <a:pt x="592" y="422"/>
                    <a:pt x="592" y="422"/>
                  </a:cubicBezTo>
                  <a:lnTo>
                    <a:pt x="589" y="466"/>
                  </a:lnTo>
                  <a:close/>
                  <a:moveTo>
                    <a:pt x="616" y="584"/>
                  </a:moveTo>
                  <a:cubicBezTo>
                    <a:pt x="608" y="592"/>
                    <a:pt x="608" y="592"/>
                    <a:pt x="608" y="592"/>
                  </a:cubicBezTo>
                  <a:cubicBezTo>
                    <a:pt x="602" y="567"/>
                    <a:pt x="602" y="567"/>
                    <a:pt x="602" y="567"/>
                  </a:cubicBezTo>
                  <a:cubicBezTo>
                    <a:pt x="628" y="569"/>
                    <a:pt x="628" y="569"/>
                    <a:pt x="628" y="569"/>
                  </a:cubicBezTo>
                  <a:cubicBezTo>
                    <a:pt x="620" y="578"/>
                    <a:pt x="620" y="578"/>
                    <a:pt x="620" y="578"/>
                  </a:cubicBezTo>
                  <a:cubicBezTo>
                    <a:pt x="673" y="622"/>
                    <a:pt x="752" y="615"/>
                    <a:pt x="796" y="563"/>
                  </a:cubicBezTo>
                  <a:cubicBezTo>
                    <a:pt x="841" y="511"/>
                    <a:pt x="835" y="431"/>
                    <a:pt x="783" y="386"/>
                  </a:cubicBezTo>
                  <a:cubicBezTo>
                    <a:pt x="765" y="371"/>
                    <a:pt x="745" y="361"/>
                    <a:pt x="722" y="357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47" y="354"/>
                    <a:pt x="769" y="365"/>
                    <a:pt x="788" y="380"/>
                  </a:cubicBezTo>
                  <a:cubicBezTo>
                    <a:pt x="843" y="428"/>
                    <a:pt x="850" y="512"/>
                    <a:pt x="802" y="568"/>
                  </a:cubicBezTo>
                  <a:cubicBezTo>
                    <a:pt x="755" y="623"/>
                    <a:pt x="671" y="630"/>
                    <a:pt x="616" y="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8" name="Freeform 157"/>
            <p:cNvSpPr>
              <a:spLocks/>
            </p:cNvSpPr>
            <p:nvPr/>
          </p:nvSpPr>
          <p:spPr bwMode="auto">
            <a:xfrm>
              <a:off x="2539108" y="1007011"/>
              <a:ext cx="156341" cy="540941"/>
            </a:xfrm>
            <a:custGeom>
              <a:avLst/>
              <a:gdLst>
                <a:gd name="T0" fmla="*/ 60 w 60"/>
                <a:gd name="T1" fmla="*/ 29 h 208"/>
                <a:gd name="T2" fmla="*/ 31 w 60"/>
                <a:gd name="T3" fmla="*/ 0 h 208"/>
                <a:gd name="T4" fmla="*/ 29 w 60"/>
                <a:gd name="T5" fmla="*/ 0 h 208"/>
                <a:gd name="T6" fmla="*/ 0 w 60"/>
                <a:gd name="T7" fmla="*/ 29 h 208"/>
                <a:gd name="T8" fmla="*/ 0 w 60"/>
                <a:gd name="T9" fmla="*/ 179 h 208"/>
                <a:gd name="T10" fmla="*/ 29 w 60"/>
                <a:gd name="T11" fmla="*/ 208 h 208"/>
                <a:gd name="T12" fmla="*/ 31 w 60"/>
                <a:gd name="T13" fmla="*/ 208 h 208"/>
                <a:gd name="T14" fmla="*/ 60 w 60"/>
                <a:gd name="T15" fmla="*/ 179 h 208"/>
                <a:gd name="T16" fmla="*/ 60 w 60"/>
                <a:gd name="T17" fmla="*/ 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8">
                  <a:moveTo>
                    <a:pt x="60" y="29"/>
                  </a:moveTo>
                  <a:cubicBezTo>
                    <a:pt x="60" y="13"/>
                    <a:pt x="47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95"/>
                    <a:pt x="13" y="208"/>
                    <a:pt x="29" y="208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47" y="208"/>
                    <a:pt x="60" y="195"/>
                    <a:pt x="60" y="179"/>
                  </a:cubicBezTo>
                  <a:lnTo>
                    <a:pt x="6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9" name="Freeform 158"/>
            <p:cNvSpPr>
              <a:spLocks/>
            </p:cNvSpPr>
            <p:nvPr/>
          </p:nvSpPr>
          <p:spPr bwMode="auto">
            <a:xfrm>
              <a:off x="3295801" y="1207128"/>
              <a:ext cx="368966" cy="522180"/>
            </a:xfrm>
            <a:custGeom>
              <a:avLst/>
              <a:gdLst>
                <a:gd name="T0" fmla="*/ 19 w 142"/>
                <a:gd name="T1" fmla="*/ 193 h 201"/>
                <a:gd name="T2" fmla="*/ 60 w 142"/>
                <a:gd name="T3" fmla="*/ 182 h 201"/>
                <a:gd name="T4" fmla="*/ 134 w 142"/>
                <a:gd name="T5" fmla="*/ 48 h 201"/>
                <a:gd name="T6" fmla="*/ 122 w 142"/>
                <a:gd name="T7" fmla="*/ 8 h 201"/>
                <a:gd name="T8" fmla="*/ 82 w 142"/>
                <a:gd name="T9" fmla="*/ 19 h 201"/>
                <a:gd name="T10" fmla="*/ 8 w 142"/>
                <a:gd name="T11" fmla="*/ 153 h 201"/>
                <a:gd name="T12" fmla="*/ 19 w 142"/>
                <a:gd name="T13" fmla="*/ 19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01">
                  <a:moveTo>
                    <a:pt x="19" y="193"/>
                  </a:moveTo>
                  <a:cubicBezTo>
                    <a:pt x="34" y="201"/>
                    <a:pt x="52" y="196"/>
                    <a:pt x="60" y="182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2" y="34"/>
                    <a:pt x="136" y="15"/>
                    <a:pt x="122" y="8"/>
                  </a:cubicBezTo>
                  <a:cubicBezTo>
                    <a:pt x="108" y="0"/>
                    <a:pt x="90" y="5"/>
                    <a:pt x="82" y="19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167"/>
                    <a:pt x="5" y="185"/>
                    <a:pt x="19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63"/>
            <p:cNvSpPr>
              <a:spLocks/>
            </p:cNvSpPr>
            <p:nvPr/>
          </p:nvSpPr>
          <p:spPr bwMode="auto">
            <a:xfrm>
              <a:off x="1554158" y="1207128"/>
              <a:ext cx="365839" cy="522180"/>
            </a:xfrm>
            <a:custGeom>
              <a:avLst/>
              <a:gdLst>
                <a:gd name="T0" fmla="*/ 81 w 141"/>
                <a:gd name="T1" fmla="*/ 182 h 201"/>
                <a:gd name="T2" fmla="*/ 122 w 141"/>
                <a:gd name="T3" fmla="*/ 193 h 201"/>
                <a:gd name="T4" fmla="*/ 133 w 141"/>
                <a:gd name="T5" fmla="*/ 153 h 201"/>
                <a:gd name="T6" fmla="*/ 59 w 141"/>
                <a:gd name="T7" fmla="*/ 19 h 201"/>
                <a:gd name="T8" fmla="*/ 19 w 141"/>
                <a:gd name="T9" fmla="*/ 8 h 201"/>
                <a:gd name="T10" fmla="*/ 7 w 141"/>
                <a:gd name="T11" fmla="*/ 48 h 201"/>
                <a:gd name="T12" fmla="*/ 81 w 141"/>
                <a:gd name="T13" fmla="*/ 18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01">
                  <a:moveTo>
                    <a:pt x="81" y="182"/>
                  </a:moveTo>
                  <a:cubicBezTo>
                    <a:pt x="89" y="196"/>
                    <a:pt x="107" y="201"/>
                    <a:pt x="122" y="193"/>
                  </a:cubicBezTo>
                  <a:cubicBezTo>
                    <a:pt x="136" y="185"/>
                    <a:pt x="141" y="167"/>
                    <a:pt x="133" y="15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2" y="5"/>
                    <a:pt x="33" y="0"/>
                    <a:pt x="19" y="8"/>
                  </a:cubicBezTo>
                  <a:cubicBezTo>
                    <a:pt x="5" y="15"/>
                    <a:pt x="0" y="34"/>
                    <a:pt x="7" y="48"/>
                  </a:cubicBezTo>
                  <a:lnTo>
                    <a:pt x="81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64"/>
            <p:cNvSpPr>
              <a:spLocks/>
            </p:cNvSpPr>
            <p:nvPr/>
          </p:nvSpPr>
          <p:spPr bwMode="auto">
            <a:xfrm>
              <a:off x="836551" y="1862199"/>
              <a:ext cx="511237" cy="387727"/>
            </a:xfrm>
            <a:custGeom>
              <a:avLst/>
              <a:gdLst>
                <a:gd name="T0" fmla="*/ 179 w 197"/>
                <a:gd name="T1" fmla="*/ 90 h 149"/>
                <a:gd name="T2" fmla="*/ 50 w 197"/>
                <a:gd name="T3" fmla="*/ 9 h 149"/>
                <a:gd name="T4" fmla="*/ 9 w 197"/>
                <a:gd name="T5" fmla="*/ 18 h 149"/>
                <a:gd name="T6" fmla="*/ 18 w 197"/>
                <a:gd name="T7" fmla="*/ 59 h 149"/>
                <a:gd name="T8" fmla="*/ 147 w 197"/>
                <a:gd name="T9" fmla="*/ 140 h 149"/>
                <a:gd name="T10" fmla="*/ 188 w 197"/>
                <a:gd name="T11" fmla="*/ 131 h 149"/>
                <a:gd name="T12" fmla="*/ 179 w 197"/>
                <a:gd name="T13" fmla="*/ 9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49">
                  <a:moveTo>
                    <a:pt x="179" y="90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36" y="0"/>
                    <a:pt x="17" y="4"/>
                    <a:pt x="9" y="18"/>
                  </a:cubicBezTo>
                  <a:cubicBezTo>
                    <a:pt x="0" y="32"/>
                    <a:pt x="4" y="50"/>
                    <a:pt x="18" y="59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61" y="149"/>
                    <a:pt x="180" y="145"/>
                    <a:pt x="188" y="131"/>
                  </a:cubicBezTo>
                  <a:cubicBezTo>
                    <a:pt x="197" y="117"/>
                    <a:pt x="193" y="99"/>
                    <a:pt x="1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65"/>
            <p:cNvSpPr>
              <a:spLocks/>
            </p:cNvSpPr>
            <p:nvPr/>
          </p:nvSpPr>
          <p:spPr bwMode="auto">
            <a:xfrm>
              <a:off x="534812" y="2790866"/>
              <a:ext cx="556575" cy="181356"/>
            </a:xfrm>
            <a:custGeom>
              <a:avLst/>
              <a:gdLst>
                <a:gd name="T0" fmla="*/ 213 w 214"/>
                <a:gd name="T1" fmla="*/ 41 h 70"/>
                <a:gd name="T2" fmla="*/ 185 w 214"/>
                <a:gd name="T3" fmla="*/ 10 h 70"/>
                <a:gd name="T4" fmla="*/ 32 w 214"/>
                <a:gd name="T5" fmla="*/ 1 h 70"/>
                <a:gd name="T6" fmla="*/ 1 w 214"/>
                <a:gd name="T7" fmla="*/ 29 h 70"/>
                <a:gd name="T8" fmla="*/ 29 w 214"/>
                <a:gd name="T9" fmla="*/ 61 h 70"/>
                <a:gd name="T10" fmla="*/ 181 w 214"/>
                <a:gd name="T11" fmla="*/ 69 h 70"/>
                <a:gd name="T12" fmla="*/ 213 w 214"/>
                <a:gd name="T13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0">
                  <a:moveTo>
                    <a:pt x="213" y="41"/>
                  </a:moveTo>
                  <a:cubicBezTo>
                    <a:pt x="214" y="25"/>
                    <a:pt x="201" y="11"/>
                    <a:pt x="185" y="1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16" y="0"/>
                    <a:pt x="2" y="13"/>
                    <a:pt x="1" y="29"/>
                  </a:cubicBezTo>
                  <a:cubicBezTo>
                    <a:pt x="0" y="46"/>
                    <a:pt x="12" y="60"/>
                    <a:pt x="29" y="61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98" y="70"/>
                    <a:pt x="212" y="58"/>
                    <a:pt x="2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66"/>
            <p:cNvSpPr>
              <a:spLocks/>
            </p:cNvSpPr>
            <p:nvPr/>
          </p:nvSpPr>
          <p:spPr bwMode="auto">
            <a:xfrm>
              <a:off x="698971" y="3567882"/>
              <a:ext cx="534688" cy="348642"/>
            </a:xfrm>
            <a:custGeom>
              <a:avLst/>
              <a:gdLst>
                <a:gd name="T0" fmla="*/ 159 w 206"/>
                <a:gd name="T1" fmla="*/ 7 h 134"/>
                <a:gd name="T2" fmla="*/ 21 w 206"/>
                <a:gd name="T3" fmla="*/ 73 h 134"/>
                <a:gd name="T4" fmla="*/ 7 w 206"/>
                <a:gd name="T5" fmla="*/ 113 h 134"/>
                <a:gd name="T6" fmla="*/ 47 w 206"/>
                <a:gd name="T7" fmla="*/ 127 h 134"/>
                <a:gd name="T8" fmla="*/ 185 w 206"/>
                <a:gd name="T9" fmla="*/ 60 h 134"/>
                <a:gd name="T10" fmla="*/ 199 w 206"/>
                <a:gd name="T11" fmla="*/ 21 h 134"/>
                <a:gd name="T12" fmla="*/ 159 w 206"/>
                <a:gd name="T13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34">
                  <a:moveTo>
                    <a:pt x="159" y="7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7" y="80"/>
                    <a:pt x="0" y="98"/>
                    <a:pt x="7" y="113"/>
                  </a:cubicBezTo>
                  <a:cubicBezTo>
                    <a:pt x="15" y="127"/>
                    <a:pt x="32" y="134"/>
                    <a:pt x="47" y="127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200" y="53"/>
                    <a:pt x="206" y="36"/>
                    <a:pt x="199" y="21"/>
                  </a:cubicBezTo>
                  <a:cubicBezTo>
                    <a:pt x="192" y="6"/>
                    <a:pt x="174" y="0"/>
                    <a:pt x="1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67"/>
            <p:cNvSpPr>
              <a:spLocks/>
            </p:cNvSpPr>
            <p:nvPr/>
          </p:nvSpPr>
          <p:spPr bwMode="auto">
            <a:xfrm>
              <a:off x="1314956" y="4168233"/>
              <a:ext cx="404925" cy="500292"/>
            </a:xfrm>
            <a:custGeom>
              <a:avLst/>
              <a:gdLst>
                <a:gd name="T0" fmla="*/ 139 w 156"/>
                <a:gd name="T1" fmla="*/ 10 h 192"/>
                <a:gd name="T2" fmla="*/ 98 w 156"/>
                <a:gd name="T3" fmla="*/ 17 h 192"/>
                <a:gd name="T4" fmla="*/ 9 w 156"/>
                <a:gd name="T5" fmla="*/ 141 h 192"/>
                <a:gd name="T6" fmla="*/ 16 w 156"/>
                <a:gd name="T7" fmla="*/ 183 h 192"/>
                <a:gd name="T8" fmla="*/ 58 w 156"/>
                <a:gd name="T9" fmla="*/ 176 h 192"/>
                <a:gd name="T10" fmla="*/ 146 w 156"/>
                <a:gd name="T11" fmla="*/ 51 h 192"/>
                <a:gd name="T12" fmla="*/ 139 w 156"/>
                <a:gd name="T13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2">
                  <a:moveTo>
                    <a:pt x="139" y="10"/>
                  </a:moveTo>
                  <a:cubicBezTo>
                    <a:pt x="126" y="0"/>
                    <a:pt x="107" y="3"/>
                    <a:pt x="98" y="1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0" y="155"/>
                    <a:pt x="3" y="173"/>
                    <a:pt x="16" y="183"/>
                  </a:cubicBezTo>
                  <a:cubicBezTo>
                    <a:pt x="30" y="192"/>
                    <a:pt x="48" y="189"/>
                    <a:pt x="58" y="176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6" y="38"/>
                    <a:pt x="153" y="19"/>
                    <a:pt x="13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896249" y="5602654"/>
            <a:ext cx="1669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47678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944666" y="6275445"/>
            <a:ext cx="1610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47678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225053" y="1030803"/>
            <a:ext cx="5973476" cy="352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程序在计算机中的运作方式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en-US" altLang="zh-CN" b="1" spc="300" dirty="0"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程序开发的深入理解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程序开发工具的有效利用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课程小结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074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4812" y="1007011"/>
            <a:ext cx="3314437" cy="4243106"/>
            <a:chOff x="534812" y="1007011"/>
            <a:chExt cx="3314437" cy="4243106"/>
          </a:xfrm>
        </p:grpSpPr>
        <p:sp>
          <p:nvSpPr>
            <p:cNvPr id="1173" name="Freeform 152"/>
            <p:cNvSpPr>
              <a:spLocks/>
            </p:cNvSpPr>
            <p:nvPr/>
          </p:nvSpPr>
          <p:spPr bwMode="auto">
            <a:xfrm>
              <a:off x="2479699" y="3583517"/>
              <a:ext cx="300175" cy="298613"/>
            </a:xfrm>
            <a:custGeom>
              <a:avLst/>
              <a:gdLst>
                <a:gd name="T0" fmla="*/ 21 w 116"/>
                <a:gd name="T1" fmla="*/ 101 h 115"/>
                <a:gd name="T2" fmla="*/ 54 w 116"/>
                <a:gd name="T3" fmla="*/ 114 h 115"/>
                <a:gd name="T4" fmla="*/ 95 w 116"/>
                <a:gd name="T5" fmla="*/ 100 h 115"/>
                <a:gd name="T6" fmla="*/ 115 w 116"/>
                <a:gd name="T7" fmla="*/ 62 h 115"/>
                <a:gd name="T8" fmla="*/ 95 w 116"/>
                <a:gd name="T9" fmla="*/ 14 h 115"/>
                <a:gd name="T10" fmla="*/ 62 w 116"/>
                <a:gd name="T11" fmla="*/ 1 h 115"/>
                <a:gd name="T12" fmla="*/ 21 w 116"/>
                <a:gd name="T13" fmla="*/ 15 h 115"/>
                <a:gd name="T14" fmla="*/ 1 w 116"/>
                <a:gd name="T15" fmla="*/ 54 h 115"/>
                <a:gd name="T16" fmla="*/ 21 w 116"/>
                <a:gd name="T17" fmla="*/ 10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21" y="101"/>
                  </a:moveTo>
                  <a:cubicBezTo>
                    <a:pt x="30" y="109"/>
                    <a:pt x="42" y="113"/>
                    <a:pt x="54" y="114"/>
                  </a:cubicBezTo>
                  <a:cubicBezTo>
                    <a:pt x="69" y="115"/>
                    <a:pt x="84" y="110"/>
                    <a:pt x="95" y="100"/>
                  </a:cubicBezTo>
                  <a:cubicBezTo>
                    <a:pt x="107" y="91"/>
                    <a:pt x="114" y="77"/>
                    <a:pt x="115" y="62"/>
                  </a:cubicBezTo>
                  <a:cubicBezTo>
                    <a:pt x="116" y="43"/>
                    <a:pt x="109" y="26"/>
                    <a:pt x="95" y="14"/>
                  </a:cubicBezTo>
                  <a:cubicBezTo>
                    <a:pt x="86" y="6"/>
                    <a:pt x="74" y="2"/>
                    <a:pt x="62" y="1"/>
                  </a:cubicBezTo>
                  <a:cubicBezTo>
                    <a:pt x="47" y="0"/>
                    <a:pt x="32" y="5"/>
                    <a:pt x="21" y="15"/>
                  </a:cubicBezTo>
                  <a:cubicBezTo>
                    <a:pt x="9" y="25"/>
                    <a:pt x="2" y="39"/>
                    <a:pt x="1" y="54"/>
                  </a:cubicBezTo>
                  <a:cubicBezTo>
                    <a:pt x="0" y="72"/>
                    <a:pt x="7" y="89"/>
                    <a:pt x="2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4" name="Freeform 153"/>
            <p:cNvSpPr>
              <a:spLocks noEditPoints="1"/>
            </p:cNvSpPr>
            <p:nvPr/>
          </p:nvSpPr>
          <p:spPr bwMode="auto">
            <a:xfrm>
              <a:off x="2154509" y="2496945"/>
              <a:ext cx="777017" cy="777017"/>
            </a:xfrm>
            <a:custGeom>
              <a:avLst/>
              <a:gdLst>
                <a:gd name="T0" fmla="*/ 159 w 299"/>
                <a:gd name="T1" fmla="*/ 6 h 299"/>
                <a:gd name="T2" fmla="*/ 5 w 299"/>
                <a:gd name="T3" fmla="*/ 140 h 299"/>
                <a:gd name="T4" fmla="*/ 139 w 299"/>
                <a:gd name="T5" fmla="*/ 294 h 299"/>
                <a:gd name="T6" fmla="*/ 293 w 299"/>
                <a:gd name="T7" fmla="*/ 160 h 299"/>
                <a:gd name="T8" fmla="*/ 159 w 299"/>
                <a:gd name="T9" fmla="*/ 6 h 299"/>
                <a:gd name="T10" fmla="*/ 275 w 299"/>
                <a:gd name="T11" fmla="*/ 159 h 299"/>
                <a:gd name="T12" fmla="*/ 141 w 299"/>
                <a:gd name="T13" fmla="*/ 276 h 299"/>
                <a:gd name="T14" fmla="*/ 24 w 299"/>
                <a:gd name="T15" fmla="*/ 141 h 299"/>
                <a:gd name="T16" fmla="*/ 158 w 299"/>
                <a:gd name="T17" fmla="*/ 24 h 299"/>
                <a:gd name="T18" fmla="*/ 275 w 299"/>
                <a:gd name="T19" fmla="*/ 15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59" y="6"/>
                  </a:moveTo>
                  <a:cubicBezTo>
                    <a:pt x="80" y="0"/>
                    <a:pt x="11" y="60"/>
                    <a:pt x="5" y="140"/>
                  </a:cubicBezTo>
                  <a:cubicBezTo>
                    <a:pt x="0" y="219"/>
                    <a:pt x="60" y="288"/>
                    <a:pt x="139" y="294"/>
                  </a:cubicBezTo>
                  <a:cubicBezTo>
                    <a:pt x="219" y="299"/>
                    <a:pt x="288" y="239"/>
                    <a:pt x="293" y="160"/>
                  </a:cubicBezTo>
                  <a:cubicBezTo>
                    <a:pt x="299" y="80"/>
                    <a:pt x="239" y="11"/>
                    <a:pt x="159" y="6"/>
                  </a:cubicBezTo>
                  <a:close/>
                  <a:moveTo>
                    <a:pt x="275" y="159"/>
                  </a:moveTo>
                  <a:cubicBezTo>
                    <a:pt x="270" y="228"/>
                    <a:pt x="210" y="281"/>
                    <a:pt x="141" y="276"/>
                  </a:cubicBezTo>
                  <a:cubicBezTo>
                    <a:pt x="71" y="271"/>
                    <a:pt x="19" y="211"/>
                    <a:pt x="24" y="141"/>
                  </a:cubicBezTo>
                  <a:cubicBezTo>
                    <a:pt x="28" y="72"/>
                    <a:pt x="89" y="19"/>
                    <a:pt x="158" y="24"/>
                  </a:cubicBezTo>
                  <a:cubicBezTo>
                    <a:pt x="228" y="29"/>
                    <a:pt x="280" y="89"/>
                    <a:pt x="27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5" name="Freeform 154"/>
            <p:cNvSpPr>
              <a:spLocks noEditPoints="1"/>
            </p:cNvSpPr>
            <p:nvPr/>
          </p:nvSpPr>
          <p:spPr bwMode="auto">
            <a:xfrm>
              <a:off x="3194179" y="2854966"/>
              <a:ext cx="340824" cy="343951"/>
            </a:xfrm>
            <a:custGeom>
              <a:avLst/>
              <a:gdLst>
                <a:gd name="T0" fmla="*/ 61 w 131"/>
                <a:gd name="T1" fmla="*/ 129 h 132"/>
                <a:gd name="T2" fmla="*/ 129 w 131"/>
                <a:gd name="T3" fmla="*/ 70 h 132"/>
                <a:gd name="T4" fmla="*/ 70 w 131"/>
                <a:gd name="T5" fmla="*/ 3 h 132"/>
                <a:gd name="T6" fmla="*/ 2 w 131"/>
                <a:gd name="T7" fmla="*/ 62 h 132"/>
                <a:gd name="T8" fmla="*/ 61 w 131"/>
                <a:gd name="T9" fmla="*/ 129 h 132"/>
                <a:gd name="T10" fmla="*/ 10 w 131"/>
                <a:gd name="T11" fmla="*/ 62 h 132"/>
                <a:gd name="T12" fmla="*/ 70 w 131"/>
                <a:gd name="T13" fmla="*/ 11 h 132"/>
                <a:gd name="T14" fmla="*/ 121 w 131"/>
                <a:gd name="T15" fmla="*/ 70 h 132"/>
                <a:gd name="T16" fmla="*/ 62 w 131"/>
                <a:gd name="T17" fmla="*/ 121 h 132"/>
                <a:gd name="T18" fmla="*/ 10 w 131"/>
                <a:gd name="T19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2">
                  <a:moveTo>
                    <a:pt x="61" y="129"/>
                  </a:moveTo>
                  <a:cubicBezTo>
                    <a:pt x="96" y="132"/>
                    <a:pt x="127" y="105"/>
                    <a:pt x="129" y="70"/>
                  </a:cubicBezTo>
                  <a:cubicBezTo>
                    <a:pt x="131" y="35"/>
                    <a:pt x="105" y="5"/>
                    <a:pt x="70" y="3"/>
                  </a:cubicBezTo>
                  <a:cubicBezTo>
                    <a:pt x="35" y="0"/>
                    <a:pt x="5" y="27"/>
                    <a:pt x="2" y="62"/>
                  </a:cubicBezTo>
                  <a:cubicBezTo>
                    <a:pt x="0" y="97"/>
                    <a:pt x="26" y="127"/>
                    <a:pt x="61" y="129"/>
                  </a:cubicBezTo>
                  <a:close/>
                  <a:moveTo>
                    <a:pt x="10" y="62"/>
                  </a:moveTo>
                  <a:cubicBezTo>
                    <a:pt x="13" y="32"/>
                    <a:pt x="39" y="9"/>
                    <a:pt x="70" y="11"/>
                  </a:cubicBezTo>
                  <a:cubicBezTo>
                    <a:pt x="100" y="13"/>
                    <a:pt x="123" y="39"/>
                    <a:pt x="121" y="70"/>
                  </a:cubicBezTo>
                  <a:cubicBezTo>
                    <a:pt x="119" y="100"/>
                    <a:pt x="92" y="123"/>
                    <a:pt x="62" y="121"/>
                  </a:cubicBezTo>
                  <a:cubicBezTo>
                    <a:pt x="31" y="119"/>
                    <a:pt x="8" y="93"/>
                    <a:pt x="1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6" name="Freeform 155"/>
            <p:cNvSpPr>
              <a:spLocks noEditPoints="1"/>
            </p:cNvSpPr>
            <p:nvPr/>
          </p:nvSpPr>
          <p:spPr bwMode="auto">
            <a:xfrm>
              <a:off x="2424980" y="3528798"/>
              <a:ext cx="409614" cy="411178"/>
            </a:xfrm>
            <a:custGeom>
              <a:avLst/>
              <a:gdLst>
                <a:gd name="T0" fmla="*/ 74 w 158"/>
                <a:gd name="T1" fmla="*/ 155 h 158"/>
                <a:gd name="T2" fmla="*/ 155 w 158"/>
                <a:gd name="T3" fmla="*/ 84 h 158"/>
                <a:gd name="T4" fmla="*/ 84 w 158"/>
                <a:gd name="T5" fmla="*/ 3 h 158"/>
                <a:gd name="T6" fmla="*/ 3 w 158"/>
                <a:gd name="T7" fmla="*/ 73 h 158"/>
                <a:gd name="T8" fmla="*/ 74 w 158"/>
                <a:gd name="T9" fmla="*/ 155 h 158"/>
                <a:gd name="T10" fmla="*/ 13 w 158"/>
                <a:gd name="T11" fmla="*/ 74 h 158"/>
                <a:gd name="T12" fmla="*/ 84 w 158"/>
                <a:gd name="T13" fmla="*/ 12 h 158"/>
                <a:gd name="T14" fmla="*/ 122 w 158"/>
                <a:gd name="T15" fmla="*/ 28 h 158"/>
                <a:gd name="T16" fmla="*/ 146 w 158"/>
                <a:gd name="T17" fmla="*/ 83 h 158"/>
                <a:gd name="T18" fmla="*/ 75 w 158"/>
                <a:gd name="T19" fmla="*/ 145 h 158"/>
                <a:gd name="T20" fmla="*/ 36 w 158"/>
                <a:gd name="T21" fmla="*/ 129 h 158"/>
                <a:gd name="T22" fmla="*/ 13 w 158"/>
                <a:gd name="T23" fmla="*/ 7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58">
                  <a:moveTo>
                    <a:pt x="74" y="155"/>
                  </a:moveTo>
                  <a:cubicBezTo>
                    <a:pt x="116" y="158"/>
                    <a:pt x="152" y="126"/>
                    <a:pt x="155" y="84"/>
                  </a:cubicBezTo>
                  <a:cubicBezTo>
                    <a:pt x="158" y="42"/>
                    <a:pt x="126" y="5"/>
                    <a:pt x="84" y="3"/>
                  </a:cubicBezTo>
                  <a:cubicBezTo>
                    <a:pt x="42" y="0"/>
                    <a:pt x="6" y="31"/>
                    <a:pt x="3" y="73"/>
                  </a:cubicBezTo>
                  <a:cubicBezTo>
                    <a:pt x="0" y="115"/>
                    <a:pt x="32" y="152"/>
                    <a:pt x="74" y="155"/>
                  </a:cubicBezTo>
                  <a:close/>
                  <a:moveTo>
                    <a:pt x="13" y="74"/>
                  </a:moveTo>
                  <a:cubicBezTo>
                    <a:pt x="15" y="37"/>
                    <a:pt x="47" y="10"/>
                    <a:pt x="84" y="12"/>
                  </a:cubicBezTo>
                  <a:cubicBezTo>
                    <a:pt x="99" y="13"/>
                    <a:pt x="112" y="19"/>
                    <a:pt x="122" y="28"/>
                  </a:cubicBezTo>
                  <a:cubicBezTo>
                    <a:pt x="138" y="41"/>
                    <a:pt x="147" y="61"/>
                    <a:pt x="146" y="83"/>
                  </a:cubicBezTo>
                  <a:cubicBezTo>
                    <a:pt x="143" y="120"/>
                    <a:pt x="111" y="148"/>
                    <a:pt x="75" y="145"/>
                  </a:cubicBezTo>
                  <a:cubicBezTo>
                    <a:pt x="60" y="144"/>
                    <a:pt x="46" y="138"/>
                    <a:pt x="36" y="129"/>
                  </a:cubicBezTo>
                  <a:cubicBezTo>
                    <a:pt x="20" y="116"/>
                    <a:pt x="11" y="96"/>
                    <a:pt x="13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7" name="Freeform 156"/>
            <p:cNvSpPr>
              <a:spLocks noEditPoints="1"/>
            </p:cNvSpPr>
            <p:nvPr/>
          </p:nvSpPr>
          <p:spPr bwMode="auto">
            <a:xfrm>
              <a:off x="1551031" y="1771521"/>
              <a:ext cx="2298218" cy="3478596"/>
            </a:xfrm>
            <a:custGeom>
              <a:avLst/>
              <a:gdLst>
                <a:gd name="T0" fmla="*/ 0 w 884"/>
                <a:gd name="T1" fmla="*/ 442 h 1338"/>
                <a:gd name="T2" fmla="*/ 256 w 884"/>
                <a:gd name="T3" fmla="*/ 1189 h 1338"/>
                <a:gd name="T4" fmla="*/ 654 w 884"/>
                <a:gd name="T5" fmla="*/ 1019 h 1338"/>
                <a:gd name="T6" fmla="*/ 623 w 884"/>
                <a:gd name="T7" fmla="*/ 465 h 1338"/>
                <a:gd name="T8" fmla="*/ 641 w 884"/>
                <a:gd name="T9" fmla="*/ 431 h 1338"/>
                <a:gd name="T10" fmla="*/ 673 w 884"/>
                <a:gd name="T11" fmla="*/ 411 h 1338"/>
                <a:gd name="T12" fmla="*/ 708 w 884"/>
                <a:gd name="T13" fmla="*/ 408 h 1338"/>
                <a:gd name="T14" fmla="*/ 746 w 884"/>
                <a:gd name="T15" fmla="*/ 423 h 1338"/>
                <a:gd name="T16" fmla="*/ 786 w 884"/>
                <a:gd name="T17" fmla="*/ 448 h 1338"/>
                <a:gd name="T18" fmla="*/ 790 w 884"/>
                <a:gd name="T19" fmla="*/ 480 h 1338"/>
                <a:gd name="T20" fmla="*/ 768 w 884"/>
                <a:gd name="T21" fmla="*/ 513 h 1338"/>
                <a:gd name="T22" fmla="*/ 745 w 884"/>
                <a:gd name="T23" fmla="*/ 543 h 1338"/>
                <a:gd name="T24" fmla="*/ 722 w 884"/>
                <a:gd name="T25" fmla="*/ 555 h 1338"/>
                <a:gd name="T26" fmla="*/ 684 w 884"/>
                <a:gd name="T27" fmla="*/ 559 h 1338"/>
                <a:gd name="T28" fmla="*/ 644 w 884"/>
                <a:gd name="T29" fmla="*/ 561 h 1338"/>
                <a:gd name="T30" fmla="*/ 610 w 884"/>
                <a:gd name="T31" fmla="*/ 518 h 1338"/>
                <a:gd name="T32" fmla="*/ 605 w 884"/>
                <a:gd name="T33" fmla="*/ 467 h 1338"/>
                <a:gd name="T34" fmla="*/ 560 w 884"/>
                <a:gd name="T35" fmla="*/ 258 h 1338"/>
                <a:gd name="T36" fmla="*/ 146 w 884"/>
                <a:gd name="T37" fmla="*/ 423 h 1338"/>
                <a:gd name="T38" fmla="*/ 480 w 884"/>
                <a:gd name="T39" fmla="*/ 1266 h 1338"/>
                <a:gd name="T40" fmla="*/ 544 w 884"/>
                <a:gd name="T41" fmla="*/ 1162 h 1338"/>
                <a:gd name="T42" fmla="*/ 544 w 884"/>
                <a:gd name="T43" fmla="*/ 1058 h 1338"/>
                <a:gd name="T44" fmla="*/ 276 w 884"/>
                <a:gd name="T45" fmla="*/ 740 h 1338"/>
                <a:gd name="T46" fmla="*/ 329 w 884"/>
                <a:gd name="T47" fmla="*/ 855 h 1338"/>
                <a:gd name="T48" fmla="*/ 314 w 884"/>
                <a:gd name="T49" fmla="*/ 703 h 1338"/>
                <a:gd name="T50" fmla="*/ 351 w 884"/>
                <a:gd name="T51" fmla="*/ 661 h 1338"/>
                <a:gd name="T52" fmla="*/ 404 w 884"/>
                <a:gd name="T53" fmla="*/ 642 h 1338"/>
                <a:gd name="T54" fmla="*/ 445 w 884"/>
                <a:gd name="T55" fmla="*/ 668 h 1338"/>
                <a:gd name="T56" fmla="*/ 488 w 884"/>
                <a:gd name="T57" fmla="*/ 699 h 1338"/>
                <a:gd name="T58" fmla="*/ 502 w 884"/>
                <a:gd name="T59" fmla="*/ 727 h 1338"/>
                <a:gd name="T60" fmla="*/ 505 w 884"/>
                <a:gd name="T61" fmla="*/ 773 h 1338"/>
                <a:gd name="T62" fmla="*/ 504 w 884"/>
                <a:gd name="T63" fmla="*/ 826 h 1338"/>
                <a:gd name="T64" fmla="*/ 479 w 884"/>
                <a:gd name="T65" fmla="*/ 849 h 1338"/>
                <a:gd name="T66" fmla="*/ 430 w 884"/>
                <a:gd name="T67" fmla="*/ 845 h 1338"/>
                <a:gd name="T68" fmla="*/ 384 w 884"/>
                <a:gd name="T69" fmla="*/ 842 h 1338"/>
                <a:gd name="T70" fmla="*/ 342 w 884"/>
                <a:gd name="T71" fmla="*/ 811 h 1338"/>
                <a:gd name="T72" fmla="*/ 324 w 884"/>
                <a:gd name="T73" fmla="*/ 764 h 1338"/>
                <a:gd name="T74" fmla="*/ 331 w 884"/>
                <a:gd name="T75" fmla="*/ 719 h 1338"/>
                <a:gd name="T76" fmla="*/ 542 w 884"/>
                <a:gd name="T77" fmla="*/ 493 h 1338"/>
                <a:gd name="T78" fmla="*/ 510 w 884"/>
                <a:gd name="T79" fmla="*/ 546 h 1338"/>
                <a:gd name="T80" fmla="*/ 438 w 884"/>
                <a:gd name="T81" fmla="*/ 595 h 1338"/>
                <a:gd name="T82" fmla="*/ 359 w 884"/>
                <a:gd name="T83" fmla="*/ 643 h 1338"/>
                <a:gd name="T84" fmla="*/ 297 w 884"/>
                <a:gd name="T85" fmla="*/ 627 h 1338"/>
                <a:gd name="T86" fmla="*/ 202 w 884"/>
                <a:gd name="T87" fmla="*/ 547 h 1338"/>
                <a:gd name="T88" fmla="*/ 168 w 884"/>
                <a:gd name="T89" fmla="*/ 435 h 1338"/>
                <a:gd name="T90" fmla="*/ 190 w 884"/>
                <a:gd name="T91" fmla="*/ 331 h 1338"/>
                <a:gd name="T92" fmla="*/ 261 w 884"/>
                <a:gd name="T93" fmla="*/ 251 h 1338"/>
                <a:gd name="T94" fmla="*/ 361 w 884"/>
                <a:gd name="T95" fmla="*/ 215 h 1338"/>
                <a:gd name="T96" fmla="*/ 439 w 884"/>
                <a:gd name="T97" fmla="*/ 265 h 1338"/>
                <a:gd name="T98" fmla="*/ 520 w 884"/>
                <a:gd name="T99" fmla="*/ 324 h 1338"/>
                <a:gd name="T100" fmla="*/ 546 w 884"/>
                <a:gd name="T101" fmla="*/ 376 h 1338"/>
                <a:gd name="T102" fmla="*/ 616 w 884"/>
                <a:gd name="T103" fmla="*/ 584 h 1338"/>
                <a:gd name="T104" fmla="*/ 796 w 884"/>
                <a:gd name="T105" fmla="*/ 563 h 1338"/>
                <a:gd name="T106" fmla="*/ 802 w 884"/>
                <a:gd name="T107" fmla="*/ 56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4" h="1338">
                  <a:moveTo>
                    <a:pt x="752" y="758"/>
                  </a:moveTo>
                  <a:cubicBezTo>
                    <a:pt x="754" y="756"/>
                    <a:pt x="755" y="755"/>
                    <a:pt x="756" y="753"/>
                  </a:cubicBezTo>
                  <a:cubicBezTo>
                    <a:pt x="836" y="673"/>
                    <a:pt x="884" y="563"/>
                    <a:pt x="884" y="442"/>
                  </a:cubicBezTo>
                  <a:cubicBezTo>
                    <a:pt x="884" y="198"/>
                    <a:pt x="686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575"/>
                    <a:pt x="58" y="693"/>
                    <a:pt x="150" y="774"/>
                  </a:cubicBezTo>
                  <a:cubicBezTo>
                    <a:pt x="172" y="803"/>
                    <a:pt x="211" y="868"/>
                    <a:pt x="212" y="953"/>
                  </a:cubicBezTo>
                  <a:cubicBezTo>
                    <a:pt x="210" y="971"/>
                    <a:pt x="213" y="998"/>
                    <a:pt x="231" y="1019"/>
                  </a:cubicBezTo>
                  <a:cubicBezTo>
                    <a:pt x="238" y="1028"/>
                    <a:pt x="240" y="1035"/>
                    <a:pt x="256" y="1041"/>
                  </a:cubicBezTo>
                  <a:cubicBezTo>
                    <a:pt x="256" y="1189"/>
                    <a:pt x="256" y="1189"/>
                    <a:pt x="256" y="1189"/>
                  </a:cubicBezTo>
                  <a:cubicBezTo>
                    <a:pt x="256" y="1270"/>
                    <a:pt x="324" y="1338"/>
                    <a:pt x="405" y="1338"/>
                  </a:cubicBezTo>
                  <a:cubicBezTo>
                    <a:pt x="480" y="1338"/>
                    <a:pt x="480" y="1338"/>
                    <a:pt x="480" y="1338"/>
                  </a:cubicBezTo>
                  <a:cubicBezTo>
                    <a:pt x="560" y="1338"/>
                    <a:pt x="620" y="1270"/>
                    <a:pt x="620" y="1189"/>
                  </a:cubicBezTo>
                  <a:cubicBezTo>
                    <a:pt x="620" y="1044"/>
                    <a:pt x="620" y="1044"/>
                    <a:pt x="620" y="1044"/>
                  </a:cubicBezTo>
                  <a:cubicBezTo>
                    <a:pt x="632" y="1038"/>
                    <a:pt x="646" y="1029"/>
                    <a:pt x="654" y="1019"/>
                  </a:cubicBezTo>
                  <a:cubicBezTo>
                    <a:pt x="672" y="998"/>
                    <a:pt x="678" y="971"/>
                    <a:pt x="676" y="953"/>
                  </a:cubicBezTo>
                  <a:cubicBezTo>
                    <a:pt x="677" y="836"/>
                    <a:pt x="751" y="759"/>
                    <a:pt x="752" y="758"/>
                  </a:cubicBezTo>
                  <a:close/>
                  <a:moveTo>
                    <a:pt x="605" y="467"/>
                  </a:moveTo>
                  <a:cubicBezTo>
                    <a:pt x="623" y="465"/>
                    <a:pt x="623" y="465"/>
                    <a:pt x="623" y="465"/>
                  </a:cubicBezTo>
                  <a:cubicBezTo>
                    <a:pt x="623" y="465"/>
                    <a:pt x="623" y="465"/>
                    <a:pt x="623" y="465"/>
                  </a:cubicBezTo>
                  <a:cubicBezTo>
                    <a:pt x="625" y="459"/>
                    <a:pt x="626" y="457"/>
                    <a:pt x="627" y="453"/>
                  </a:cubicBezTo>
                  <a:cubicBezTo>
                    <a:pt x="614" y="440"/>
                    <a:pt x="614" y="440"/>
                    <a:pt x="614" y="440"/>
                  </a:cubicBezTo>
                  <a:cubicBezTo>
                    <a:pt x="624" y="424"/>
                    <a:pt x="624" y="424"/>
                    <a:pt x="624" y="424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4" y="428"/>
                    <a:pt x="647" y="426"/>
                    <a:pt x="650" y="423"/>
                  </a:cubicBezTo>
                  <a:cubicBezTo>
                    <a:pt x="645" y="405"/>
                    <a:pt x="645" y="405"/>
                    <a:pt x="645" y="405"/>
                  </a:cubicBezTo>
                  <a:cubicBezTo>
                    <a:pt x="661" y="396"/>
                    <a:pt x="661" y="396"/>
                    <a:pt x="661" y="396"/>
                  </a:cubicBezTo>
                  <a:cubicBezTo>
                    <a:pt x="673" y="410"/>
                    <a:pt x="673" y="410"/>
                    <a:pt x="673" y="410"/>
                  </a:cubicBezTo>
                  <a:cubicBezTo>
                    <a:pt x="673" y="411"/>
                    <a:pt x="673" y="411"/>
                    <a:pt x="673" y="411"/>
                  </a:cubicBezTo>
                  <a:cubicBezTo>
                    <a:pt x="677" y="409"/>
                    <a:pt x="681" y="408"/>
                    <a:pt x="685" y="408"/>
                  </a:cubicBezTo>
                  <a:cubicBezTo>
                    <a:pt x="689" y="389"/>
                    <a:pt x="689" y="389"/>
                    <a:pt x="689" y="389"/>
                  </a:cubicBezTo>
                  <a:cubicBezTo>
                    <a:pt x="706" y="389"/>
                    <a:pt x="706" y="389"/>
                    <a:pt x="706" y="389"/>
                  </a:cubicBezTo>
                  <a:cubicBezTo>
                    <a:pt x="708" y="407"/>
                    <a:pt x="708" y="407"/>
                    <a:pt x="708" y="407"/>
                  </a:cubicBezTo>
                  <a:cubicBezTo>
                    <a:pt x="708" y="408"/>
                    <a:pt x="708" y="408"/>
                    <a:pt x="708" y="408"/>
                  </a:cubicBezTo>
                  <a:cubicBezTo>
                    <a:pt x="712" y="409"/>
                    <a:pt x="718" y="410"/>
                    <a:pt x="721" y="411"/>
                  </a:cubicBezTo>
                  <a:cubicBezTo>
                    <a:pt x="722" y="411"/>
                    <a:pt x="722" y="411"/>
                    <a:pt x="722" y="411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52" y="405"/>
                    <a:pt x="752" y="405"/>
                    <a:pt x="752" y="405"/>
                  </a:cubicBezTo>
                  <a:cubicBezTo>
                    <a:pt x="746" y="423"/>
                    <a:pt x="746" y="423"/>
                    <a:pt x="746" y="423"/>
                  </a:cubicBezTo>
                  <a:cubicBezTo>
                    <a:pt x="746" y="424"/>
                    <a:pt x="746" y="424"/>
                    <a:pt x="746" y="424"/>
                  </a:cubicBezTo>
                  <a:cubicBezTo>
                    <a:pt x="750" y="427"/>
                    <a:pt x="755" y="432"/>
                    <a:pt x="758" y="437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77" y="431"/>
                    <a:pt x="777" y="431"/>
                    <a:pt x="777" y="431"/>
                  </a:cubicBezTo>
                  <a:cubicBezTo>
                    <a:pt x="786" y="448"/>
                    <a:pt x="786" y="448"/>
                    <a:pt x="786" y="448"/>
                  </a:cubicBezTo>
                  <a:cubicBezTo>
                    <a:pt x="771" y="459"/>
                    <a:pt x="771" y="459"/>
                    <a:pt x="771" y="459"/>
                  </a:cubicBezTo>
                  <a:cubicBezTo>
                    <a:pt x="770" y="460"/>
                    <a:pt x="770" y="460"/>
                    <a:pt x="770" y="460"/>
                  </a:cubicBezTo>
                  <a:cubicBezTo>
                    <a:pt x="772" y="465"/>
                    <a:pt x="773" y="470"/>
                    <a:pt x="773" y="475"/>
                  </a:cubicBezTo>
                  <a:cubicBezTo>
                    <a:pt x="773" y="475"/>
                    <a:pt x="773" y="475"/>
                    <a:pt x="773" y="475"/>
                  </a:cubicBezTo>
                  <a:cubicBezTo>
                    <a:pt x="790" y="480"/>
                    <a:pt x="790" y="480"/>
                    <a:pt x="790" y="480"/>
                  </a:cubicBezTo>
                  <a:cubicBezTo>
                    <a:pt x="789" y="499"/>
                    <a:pt x="789" y="499"/>
                    <a:pt x="789" y="499"/>
                  </a:cubicBezTo>
                  <a:cubicBezTo>
                    <a:pt x="773" y="499"/>
                    <a:pt x="773" y="499"/>
                    <a:pt x="773" y="499"/>
                  </a:cubicBezTo>
                  <a:cubicBezTo>
                    <a:pt x="772" y="499"/>
                    <a:pt x="772" y="499"/>
                    <a:pt x="772" y="499"/>
                  </a:cubicBezTo>
                  <a:cubicBezTo>
                    <a:pt x="771" y="505"/>
                    <a:pt x="770" y="508"/>
                    <a:pt x="768" y="511"/>
                  </a:cubicBezTo>
                  <a:cubicBezTo>
                    <a:pt x="768" y="513"/>
                    <a:pt x="768" y="513"/>
                    <a:pt x="768" y="513"/>
                  </a:cubicBezTo>
                  <a:cubicBezTo>
                    <a:pt x="782" y="526"/>
                    <a:pt x="782" y="526"/>
                    <a:pt x="782" y="526"/>
                  </a:cubicBezTo>
                  <a:cubicBezTo>
                    <a:pt x="772" y="542"/>
                    <a:pt x="772" y="542"/>
                    <a:pt x="772" y="542"/>
                  </a:cubicBezTo>
                  <a:cubicBezTo>
                    <a:pt x="755" y="535"/>
                    <a:pt x="755" y="535"/>
                    <a:pt x="755" y="535"/>
                  </a:cubicBezTo>
                  <a:cubicBezTo>
                    <a:pt x="754" y="535"/>
                    <a:pt x="754" y="535"/>
                    <a:pt x="754" y="535"/>
                  </a:cubicBezTo>
                  <a:cubicBezTo>
                    <a:pt x="751" y="538"/>
                    <a:pt x="748" y="540"/>
                    <a:pt x="745" y="543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51" y="561"/>
                    <a:pt x="751" y="561"/>
                    <a:pt x="751" y="561"/>
                  </a:cubicBezTo>
                  <a:cubicBezTo>
                    <a:pt x="734" y="570"/>
                    <a:pt x="734" y="570"/>
                    <a:pt x="734" y="570"/>
                  </a:cubicBezTo>
                  <a:cubicBezTo>
                    <a:pt x="723" y="556"/>
                    <a:pt x="723" y="556"/>
                    <a:pt x="723" y="556"/>
                  </a:cubicBezTo>
                  <a:cubicBezTo>
                    <a:pt x="722" y="555"/>
                    <a:pt x="722" y="555"/>
                    <a:pt x="722" y="555"/>
                  </a:cubicBezTo>
                  <a:cubicBezTo>
                    <a:pt x="719" y="557"/>
                    <a:pt x="715" y="558"/>
                    <a:pt x="711" y="558"/>
                  </a:cubicBezTo>
                  <a:cubicBezTo>
                    <a:pt x="711" y="558"/>
                    <a:pt x="711" y="558"/>
                    <a:pt x="711" y="558"/>
                  </a:cubicBezTo>
                  <a:cubicBezTo>
                    <a:pt x="707" y="577"/>
                    <a:pt x="707" y="577"/>
                    <a:pt x="707" y="577"/>
                  </a:cubicBezTo>
                  <a:cubicBezTo>
                    <a:pt x="687" y="577"/>
                    <a:pt x="687" y="577"/>
                    <a:pt x="687" y="577"/>
                  </a:cubicBezTo>
                  <a:cubicBezTo>
                    <a:pt x="684" y="559"/>
                    <a:pt x="684" y="559"/>
                    <a:pt x="684" y="559"/>
                  </a:cubicBezTo>
                  <a:cubicBezTo>
                    <a:pt x="684" y="558"/>
                    <a:pt x="684" y="558"/>
                    <a:pt x="684" y="558"/>
                  </a:cubicBezTo>
                  <a:cubicBezTo>
                    <a:pt x="680" y="558"/>
                    <a:pt x="676" y="557"/>
                    <a:pt x="672" y="555"/>
                  </a:cubicBezTo>
                  <a:cubicBezTo>
                    <a:pt x="673" y="555"/>
                    <a:pt x="673" y="555"/>
                    <a:pt x="673" y="555"/>
                  </a:cubicBezTo>
                  <a:cubicBezTo>
                    <a:pt x="660" y="570"/>
                    <a:pt x="660" y="570"/>
                    <a:pt x="660" y="570"/>
                  </a:cubicBezTo>
                  <a:cubicBezTo>
                    <a:pt x="644" y="561"/>
                    <a:pt x="644" y="561"/>
                    <a:pt x="644" y="561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45" y="539"/>
                    <a:pt x="641" y="534"/>
                    <a:pt x="637" y="530"/>
                  </a:cubicBezTo>
                  <a:cubicBezTo>
                    <a:pt x="619" y="535"/>
                    <a:pt x="619" y="535"/>
                    <a:pt x="619" y="535"/>
                  </a:cubicBezTo>
                  <a:cubicBezTo>
                    <a:pt x="610" y="518"/>
                    <a:pt x="610" y="518"/>
                    <a:pt x="610" y="518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3" y="502"/>
                    <a:pt x="622" y="496"/>
                    <a:pt x="622" y="491"/>
                  </a:cubicBezTo>
                  <a:cubicBezTo>
                    <a:pt x="604" y="486"/>
                    <a:pt x="604" y="486"/>
                    <a:pt x="604" y="486"/>
                  </a:cubicBezTo>
                  <a:lnTo>
                    <a:pt x="605" y="467"/>
                  </a:lnTo>
                  <a:close/>
                  <a:moveTo>
                    <a:pt x="146" y="423"/>
                  </a:moveTo>
                  <a:cubicBezTo>
                    <a:pt x="145" y="364"/>
                    <a:pt x="166" y="307"/>
                    <a:pt x="204" y="262"/>
                  </a:cubicBezTo>
                  <a:cubicBezTo>
                    <a:pt x="291" y="161"/>
                    <a:pt x="443" y="149"/>
                    <a:pt x="544" y="235"/>
                  </a:cubicBezTo>
                  <a:cubicBezTo>
                    <a:pt x="552" y="226"/>
                    <a:pt x="552" y="226"/>
                    <a:pt x="552" y="226"/>
                  </a:cubicBezTo>
                  <a:cubicBezTo>
                    <a:pt x="560" y="258"/>
                    <a:pt x="560" y="258"/>
                    <a:pt x="560" y="258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37" y="244"/>
                    <a:pt x="537" y="244"/>
                    <a:pt x="537" y="244"/>
                  </a:cubicBezTo>
                  <a:cubicBezTo>
                    <a:pt x="440" y="162"/>
                    <a:pt x="295" y="173"/>
                    <a:pt x="212" y="269"/>
                  </a:cubicBezTo>
                  <a:cubicBezTo>
                    <a:pt x="176" y="312"/>
                    <a:pt x="156" y="366"/>
                    <a:pt x="157" y="422"/>
                  </a:cubicBezTo>
                  <a:lnTo>
                    <a:pt x="146" y="423"/>
                  </a:lnTo>
                  <a:close/>
                  <a:moveTo>
                    <a:pt x="480" y="1266"/>
                  </a:moveTo>
                  <a:cubicBezTo>
                    <a:pt x="405" y="1266"/>
                    <a:pt x="405" y="1266"/>
                    <a:pt x="405" y="1266"/>
                  </a:cubicBezTo>
                  <a:cubicBezTo>
                    <a:pt x="384" y="1266"/>
                    <a:pt x="365" y="1262"/>
                    <a:pt x="352" y="1242"/>
                  </a:cubicBezTo>
                  <a:cubicBezTo>
                    <a:pt x="533" y="1242"/>
                    <a:pt x="533" y="1242"/>
                    <a:pt x="533" y="1242"/>
                  </a:cubicBezTo>
                  <a:cubicBezTo>
                    <a:pt x="519" y="1262"/>
                    <a:pt x="501" y="1266"/>
                    <a:pt x="480" y="1266"/>
                  </a:cubicBezTo>
                  <a:close/>
                  <a:moveTo>
                    <a:pt x="544" y="1162"/>
                  </a:moveTo>
                  <a:cubicBezTo>
                    <a:pt x="328" y="1162"/>
                    <a:pt x="328" y="1162"/>
                    <a:pt x="328" y="1162"/>
                  </a:cubicBezTo>
                  <a:cubicBezTo>
                    <a:pt x="328" y="1150"/>
                    <a:pt x="328" y="1150"/>
                    <a:pt x="328" y="1150"/>
                  </a:cubicBezTo>
                  <a:cubicBezTo>
                    <a:pt x="544" y="1150"/>
                    <a:pt x="544" y="1150"/>
                    <a:pt x="544" y="1150"/>
                  </a:cubicBezTo>
                  <a:lnTo>
                    <a:pt x="544" y="1162"/>
                  </a:lnTo>
                  <a:close/>
                  <a:moveTo>
                    <a:pt x="328" y="1070"/>
                  </a:moveTo>
                  <a:cubicBezTo>
                    <a:pt x="328" y="1058"/>
                    <a:pt x="328" y="1058"/>
                    <a:pt x="328" y="1058"/>
                  </a:cubicBezTo>
                  <a:cubicBezTo>
                    <a:pt x="328" y="1058"/>
                    <a:pt x="332" y="1058"/>
                    <a:pt x="332" y="1058"/>
                  </a:cubicBezTo>
                  <a:cubicBezTo>
                    <a:pt x="336" y="1058"/>
                    <a:pt x="340" y="1058"/>
                    <a:pt x="343" y="1058"/>
                  </a:cubicBezTo>
                  <a:cubicBezTo>
                    <a:pt x="544" y="1058"/>
                    <a:pt x="544" y="1058"/>
                    <a:pt x="544" y="1058"/>
                  </a:cubicBezTo>
                  <a:cubicBezTo>
                    <a:pt x="544" y="1070"/>
                    <a:pt x="544" y="1070"/>
                    <a:pt x="544" y="1070"/>
                  </a:cubicBezTo>
                  <a:lnTo>
                    <a:pt x="328" y="1070"/>
                  </a:lnTo>
                  <a:close/>
                  <a:moveTo>
                    <a:pt x="523" y="845"/>
                  </a:moveTo>
                  <a:cubicBezTo>
                    <a:pt x="472" y="904"/>
                    <a:pt x="383" y="911"/>
                    <a:pt x="325" y="860"/>
                  </a:cubicBezTo>
                  <a:cubicBezTo>
                    <a:pt x="290" y="830"/>
                    <a:pt x="272" y="786"/>
                    <a:pt x="276" y="740"/>
                  </a:cubicBezTo>
                  <a:cubicBezTo>
                    <a:pt x="265" y="740"/>
                    <a:pt x="265" y="740"/>
                    <a:pt x="265" y="740"/>
                  </a:cubicBezTo>
                  <a:cubicBezTo>
                    <a:pt x="280" y="719"/>
                    <a:pt x="280" y="719"/>
                    <a:pt x="280" y="719"/>
                  </a:cubicBezTo>
                  <a:cubicBezTo>
                    <a:pt x="295" y="740"/>
                    <a:pt x="295" y="740"/>
                    <a:pt x="295" y="740"/>
                  </a:cubicBezTo>
                  <a:cubicBezTo>
                    <a:pt x="284" y="740"/>
                    <a:pt x="284" y="740"/>
                    <a:pt x="284" y="740"/>
                  </a:cubicBezTo>
                  <a:cubicBezTo>
                    <a:pt x="279" y="783"/>
                    <a:pt x="296" y="826"/>
                    <a:pt x="329" y="855"/>
                  </a:cubicBezTo>
                  <a:cubicBezTo>
                    <a:pt x="385" y="903"/>
                    <a:pt x="469" y="896"/>
                    <a:pt x="517" y="840"/>
                  </a:cubicBezTo>
                  <a:cubicBezTo>
                    <a:pt x="565" y="785"/>
                    <a:pt x="558" y="700"/>
                    <a:pt x="503" y="653"/>
                  </a:cubicBezTo>
                  <a:cubicBezTo>
                    <a:pt x="508" y="647"/>
                    <a:pt x="508" y="647"/>
                    <a:pt x="508" y="647"/>
                  </a:cubicBezTo>
                  <a:cubicBezTo>
                    <a:pt x="566" y="697"/>
                    <a:pt x="573" y="786"/>
                    <a:pt x="523" y="845"/>
                  </a:cubicBezTo>
                  <a:close/>
                  <a:moveTo>
                    <a:pt x="314" y="703"/>
                  </a:moveTo>
                  <a:cubicBezTo>
                    <a:pt x="327" y="684"/>
                    <a:pt x="327" y="684"/>
                    <a:pt x="327" y="684"/>
                  </a:cubicBezTo>
                  <a:cubicBezTo>
                    <a:pt x="347" y="692"/>
                    <a:pt x="347" y="692"/>
                    <a:pt x="347" y="692"/>
                  </a:cubicBezTo>
                  <a:cubicBezTo>
                    <a:pt x="347" y="693"/>
                    <a:pt x="347" y="693"/>
                    <a:pt x="347" y="693"/>
                  </a:cubicBezTo>
                  <a:cubicBezTo>
                    <a:pt x="351" y="689"/>
                    <a:pt x="354" y="686"/>
                    <a:pt x="358" y="682"/>
                  </a:cubicBezTo>
                  <a:cubicBezTo>
                    <a:pt x="351" y="661"/>
                    <a:pt x="351" y="661"/>
                    <a:pt x="351" y="661"/>
                  </a:cubicBezTo>
                  <a:cubicBezTo>
                    <a:pt x="372" y="650"/>
                    <a:pt x="372" y="650"/>
                    <a:pt x="372" y="650"/>
                  </a:cubicBezTo>
                  <a:cubicBezTo>
                    <a:pt x="385" y="667"/>
                    <a:pt x="385" y="667"/>
                    <a:pt x="385" y="667"/>
                  </a:cubicBezTo>
                  <a:cubicBezTo>
                    <a:pt x="386" y="668"/>
                    <a:pt x="386" y="668"/>
                    <a:pt x="386" y="668"/>
                  </a:cubicBezTo>
                  <a:cubicBezTo>
                    <a:pt x="390" y="666"/>
                    <a:pt x="395" y="665"/>
                    <a:pt x="400" y="664"/>
                  </a:cubicBezTo>
                  <a:cubicBezTo>
                    <a:pt x="404" y="642"/>
                    <a:pt x="404" y="642"/>
                    <a:pt x="404" y="642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36" y="665"/>
                    <a:pt x="439" y="666"/>
                    <a:pt x="444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60" y="650"/>
                    <a:pt x="460" y="650"/>
                    <a:pt x="460" y="650"/>
                  </a:cubicBezTo>
                  <a:cubicBezTo>
                    <a:pt x="480" y="661"/>
                    <a:pt x="480" y="661"/>
                    <a:pt x="480" y="661"/>
                  </a:cubicBezTo>
                  <a:cubicBezTo>
                    <a:pt x="473" y="682"/>
                    <a:pt x="473" y="682"/>
                    <a:pt x="473" y="682"/>
                  </a:cubicBezTo>
                  <a:cubicBezTo>
                    <a:pt x="473" y="683"/>
                    <a:pt x="473" y="683"/>
                    <a:pt x="473" y="683"/>
                  </a:cubicBezTo>
                  <a:cubicBezTo>
                    <a:pt x="478" y="688"/>
                    <a:pt x="484" y="693"/>
                    <a:pt x="488" y="699"/>
                  </a:cubicBezTo>
                  <a:cubicBezTo>
                    <a:pt x="488" y="699"/>
                    <a:pt x="488" y="699"/>
                    <a:pt x="488" y="699"/>
                  </a:cubicBezTo>
                  <a:cubicBezTo>
                    <a:pt x="510" y="692"/>
                    <a:pt x="510" y="692"/>
                    <a:pt x="510" y="692"/>
                  </a:cubicBezTo>
                  <a:cubicBezTo>
                    <a:pt x="521" y="713"/>
                    <a:pt x="521" y="713"/>
                    <a:pt x="521" y="713"/>
                  </a:cubicBezTo>
                  <a:cubicBezTo>
                    <a:pt x="503" y="726"/>
                    <a:pt x="503" y="726"/>
                    <a:pt x="503" y="726"/>
                  </a:cubicBezTo>
                  <a:cubicBezTo>
                    <a:pt x="502" y="727"/>
                    <a:pt x="502" y="727"/>
                    <a:pt x="502" y="727"/>
                  </a:cubicBezTo>
                  <a:cubicBezTo>
                    <a:pt x="504" y="733"/>
                    <a:pt x="505" y="739"/>
                    <a:pt x="506" y="745"/>
                  </a:cubicBezTo>
                  <a:cubicBezTo>
                    <a:pt x="505" y="745"/>
                    <a:pt x="505" y="745"/>
                    <a:pt x="505" y="745"/>
                  </a:cubicBezTo>
                  <a:cubicBezTo>
                    <a:pt x="526" y="751"/>
                    <a:pt x="526" y="751"/>
                    <a:pt x="526" y="751"/>
                  </a:cubicBezTo>
                  <a:cubicBezTo>
                    <a:pt x="525" y="774"/>
                    <a:pt x="525" y="774"/>
                    <a:pt x="525" y="774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3" y="781"/>
                    <a:pt x="502" y="784"/>
                    <a:pt x="500" y="789"/>
                  </a:cubicBezTo>
                  <a:cubicBezTo>
                    <a:pt x="500" y="790"/>
                    <a:pt x="500" y="790"/>
                    <a:pt x="500" y="790"/>
                  </a:cubicBezTo>
                  <a:cubicBezTo>
                    <a:pt x="517" y="806"/>
                    <a:pt x="517" y="806"/>
                    <a:pt x="517" y="806"/>
                  </a:cubicBezTo>
                  <a:cubicBezTo>
                    <a:pt x="504" y="826"/>
                    <a:pt x="504" y="826"/>
                    <a:pt x="504" y="826"/>
                  </a:cubicBezTo>
                  <a:cubicBezTo>
                    <a:pt x="484" y="817"/>
                    <a:pt x="484" y="817"/>
                    <a:pt x="484" y="817"/>
                  </a:cubicBezTo>
                  <a:cubicBezTo>
                    <a:pt x="483" y="817"/>
                    <a:pt x="483" y="817"/>
                    <a:pt x="483" y="817"/>
                  </a:cubicBezTo>
                  <a:cubicBezTo>
                    <a:pt x="480" y="820"/>
                    <a:pt x="476" y="823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9" y="849"/>
                    <a:pt x="479" y="849"/>
                    <a:pt x="479" y="849"/>
                  </a:cubicBezTo>
                  <a:cubicBezTo>
                    <a:pt x="459" y="860"/>
                    <a:pt x="459" y="860"/>
                    <a:pt x="459" y="860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0" y="843"/>
                    <a:pt x="435" y="844"/>
                    <a:pt x="431" y="845"/>
                  </a:cubicBezTo>
                  <a:cubicBezTo>
                    <a:pt x="430" y="845"/>
                    <a:pt x="430" y="845"/>
                    <a:pt x="430" y="845"/>
                  </a:cubicBezTo>
                  <a:cubicBezTo>
                    <a:pt x="426" y="868"/>
                    <a:pt x="426" y="868"/>
                    <a:pt x="426" y="868"/>
                  </a:cubicBezTo>
                  <a:cubicBezTo>
                    <a:pt x="402" y="868"/>
                    <a:pt x="402" y="868"/>
                    <a:pt x="402" y="868"/>
                  </a:cubicBezTo>
                  <a:cubicBezTo>
                    <a:pt x="396" y="846"/>
                    <a:pt x="396" y="846"/>
                    <a:pt x="396" y="846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92" y="844"/>
                    <a:pt x="389" y="843"/>
                    <a:pt x="384" y="842"/>
                  </a:cubicBezTo>
                  <a:cubicBezTo>
                    <a:pt x="370" y="859"/>
                    <a:pt x="370" y="859"/>
                    <a:pt x="370" y="859"/>
                  </a:cubicBezTo>
                  <a:cubicBezTo>
                    <a:pt x="350" y="848"/>
                    <a:pt x="350" y="848"/>
                    <a:pt x="350" y="848"/>
                  </a:cubicBezTo>
                  <a:cubicBezTo>
                    <a:pt x="358" y="827"/>
                    <a:pt x="358" y="827"/>
                    <a:pt x="358" y="827"/>
                  </a:cubicBezTo>
                  <a:cubicBezTo>
                    <a:pt x="358" y="826"/>
                    <a:pt x="358" y="826"/>
                    <a:pt x="358" y="826"/>
                  </a:cubicBezTo>
                  <a:cubicBezTo>
                    <a:pt x="352" y="822"/>
                    <a:pt x="347" y="816"/>
                    <a:pt x="342" y="811"/>
                  </a:cubicBezTo>
                  <a:cubicBezTo>
                    <a:pt x="320" y="817"/>
                    <a:pt x="320" y="817"/>
                    <a:pt x="320" y="817"/>
                  </a:cubicBezTo>
                  <a:cubicBezTo>
                    <a:pt x="310" y="797"/>
                    <a:pt x="310" y="797"/>
                    <a:pt x="310" y="797"/>
                  </a:cubicBezTo>
                  <a:cubicBezTo>
                    <a:pt x="327" y="783"/>
                    <a:pt x="327" y="783"/>
                    <a:pt x="327" y="783"/>
                  </a:cubicBezTo>
                  <a:cubicBezTo>
                    <a:pt x="328" y="783"/>
                    <a:pt x="328" y="783"/>
                    <a:pt x="328" y="783"/>
                  </a:cubicBezTo>
                  <a:cubicBezTo>
                    <a:pt x="326" y="777"/>
                    <a:pt x="325" y="771"/>
                    <a:pt x="324" y="764"/>
                  </a:cubicBezTo>
                  <a:cubicBezTo>
                    <a:pt x="302" y="758"/>
                    <a:pt x="302" y="758"/>
                    <a:pt x="302" y="758"/>
                  </a:cubicBezTo>
                  <a:cubicBezTo>
                    <a:pt x="304" y="735"/>
                    <a:pt x="304" y="735"/>
                    <a:pt x="304" y="735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7" y="726"/>
                    <a:pt x="329" y="723"/>
                    <a:pt x="331" y="719"/>
                  </a:cubicBezTo>
                  <a:lnTo>
                    <a:pt x="314" y="703"/>
                  </a:lnTo>
                  <a:close/>
                  <a:moveTo>
                    <a:pt x="589" y="466"/>
                  </a:moveTo>
                  <a:cubicBezTo>
                    <a:pt x="552" y="464"/>
                    <a:pt x="552" y="464"/>
                    <a:pt x="552" y="464"/>
                  </a:cubicBezTo>
                  <a:cubicBezTo>
                    <a:pt x="551" y="464"/>
                    <a:pt x="551" y="464"/>
                    <a:pt x="551" y="464"/>
                  </a:cubicBezTo>
                  <a:cubicBezTo>
                    <a:pt x="548" y="478"/>
                    <a:pt x="545" y="485"/>
                    <a:pt x="542" y="493"/>
                  </a:cubicBezTo>
                  <a:cubicBezTo>
                    <a:pt x="542" y="497"/>
                    <a:pt x="542" y="497"/>
                    <a:pt x="542" y="497"/>
                  </a:cubicBezTo>
                  <a:cubicBezTo>
                    <a:pt x="574" y="527"/>
                    <a:pt x="574" y="527"/>
                    <a:pt x="574" y="527"/>
                  </a:cubicBezTo>
                  <a:cubicBezTo>
                    <a:pt x="550" y="563"/>
                    <a:pt x="550" y="563"/>
                    <a:pt x="550" y="563"/>
                  </a:cubicBezTo>
                  <a:cubicBezTo>
                    <a:pt x="511" y="547"/>
                    <a:pt x="511" y="547"/>
                    <a:pt x="511" y="547"/>
                  </a:cubicBezTo>
                  <a:cubicBezTo>
                    <a:pt x="510" y="546"/>
                    <a:pt x="510" y="546"/>
                    <a:pt x="510" y="546"/>
                  </a:cubicBezTo>
                  <a:cubicBezTo>
                    <a:pt x="504" y="553"/>
                    <a:pt x="497" y="559"/>
                    <a:pt x="490" y="565"/>
                  </a:cubicBezTo>
                  <a:cubicBezTo>
                    <a:pt x="490" y="565"/>
                    <a:pt x="490" y="565"/>
                    <a:pt x="490" y="565"/>
                  </a:cubicBezTo>
                  <a:cubicBezTo>
                    <a:pt x="503" y="607"/>
                    <a:pt x="503" y="607"/>
                    <a:pt x="503" y="607"/>
                  </a:cubicBezTo>
                  <a:cubicBezTo>
                    <a:pt x="465" y="628"/>
                    <a:pt x="465" y="628"/>
                    <a:pt x="465" y="628"/>
                  </a:cubicBezTo>
                  <a:cubicBezTo>
                    <a:pt x="438" y="595"/>
                    <a:pt x="438" y="595"/>
                    <a:pt x="438" y="595"/>
                  </a:cubicBezTo>
                  <a:cubicBezTo>
                    <a:pt x="438" y="594"/>
                    <a:pt x="438" y="594"/>
                    <a:pt x="438" y="594"/>
                  </a:cubicBezTo>
                  <a:cubicBezTo>
                    <a:pt x="429" y="597"/>
                    <a:pt x="420" y="599"/>
                    <a:pt x="411" y="600"/>
                  </a:cubicBezTo>
                  <a:cubicBezTo>
                    <a:pt x="411" y="601"/>
                    <a:pt x="411" y="601"/>
                    <a:pt x="411" y="601"/>
                  </a:cubicBezTo>
                  <a:cubicBezTo>
                    <a:pt x="402" y="643"/>
                    <a:pt x="402" y="643"/>
                    <a:pt x="402" y="643"/>
                  </a:cubicBezTo>
                  <a:cubicBezTo>
                    <a:pt x="359" y="643"/>
                    <a:pt x="359" y="643"/>
                    <a:pt x="359" y="643"/>
                  </a:cubicBezTo>
                  <a:cubicBezTo>
                    <a:pt x="352" y="602"/>
                    <a:pt x="352" y="602"/>
                    <a:pt x="352" y="602"/>
                  </a:cubicBezTo>
                  <a:cubicBezTo>
                    <a:pt x="352" y="600"/>
                    <a:pt x="352" y="600"/>
                    <a:pt x="352" y="600"/>
                  </a:cubicBezTo>
                  <a:cubicBezTo>
                    <a:pt x="342" y="599"/>
                    <a:pt x="333" y="596"/>
                    <a:pt x="325" y="593"/>
                  </a:cubicBezTo>
                  <a:cubicBezTo>
                    <a:pt x="325" y="593"/>
                    <a:pt x="325" y="593"/>
                    <a:pt x="325" y="593"/>
                  </a:cubicBezTo>
                  <a:cubicBezTo>
                    <a:pt x="297" y="627"/>
                    <a:pt x="297" y="627"/>
                    <a:pt x="297" y="627"/>
                  </a:cubicBezTo>
                  <a:cubicBezTo>
                    <a:pt x="259" y="606"/>
                    <a:pt x="259" y="606"/>
                    <a:pt x="259" y="606"/>
                  </a:cubicBezTo>
                  <a:cubicBezTo>
                    <a:pt x="273" y="566"/>
                    <a:pt x="273" y="566"/>
                    <a:pt x="273" y="566"/>
                  </a:cubicBezTo>
                  <a:cubicBezTo>
                    <a:pt x="273" y="565"/>
                    <a:pt x="273" y="565"/>
                    <a:pt x="273" y="565"/>
                  </a:cubicBezTo>
                  <a:cubicBezTo>
                    <a:pt x="262" y="556"/>
                    <a:pt x="252" y="546"/>
                    <a:pt x="243" y="535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182" y="509"/>
                    <a:pt x="182" y="509"/>
                    <a:pt x="182" y="509"/>
                  </a:cubicBezTo>
                  <a:cubicBezTo>
                    <a:pt x="215" y="483"/>
                    <a:pt x="215" y="483"/>
                    <a:pt x="215" y="483"/>
                  </a:cubicBezTo>
                  <a:cubicBezTo>
                    <a:pt x="216" y="483"/>
                    <a:pt x="216" y="483"/>
                    <a:pt x="216" y="483"/>
                  </a:cubicBezTo>
                  <a:cubicBezTo>
                    <a:pt x="212" y="471"/>
                    <a:pt x="210" y="459"/>
                    <a:pt x="209" y="447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171" y="392"/>
                    <a:pt x="171" y="392"/>
                    <a:pt x="171" y="392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5" y="374"/>
                    <a:pt x="218" y="370"/>
                    <a:pt x="221" y="361"/>
                  </a:cubicBezTo>
                  <a:cubicBezTo>
                    <a:pt x="190" y="331"/>
                    <a:pt x="190" y="331"/>
                    <a:pt x="190" y="331"/>
                  </a:cubicBezTo>
                  <a:cubicBezTo>
                    <a:pt x="214" y="295"/>
                    <a:pt x="214" y="295"/>
                    <a:pt x="214" y="295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60" y="304"/>
                    <a:pt x="266" y="298"/>
                    <a:pt x="274" y="292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25" y="263"/>
                    <a:pt x="325" y="263"/>
                    <a:pt x="325" y="263"/>
                  </a:cubicBezTo>
                  <a:cubicBezTo>
                    <a:pt x="326" y="264"/>
                    <a:pt x="326" y="264"/>
                    <a:pt x="326" y="264"/>
                  </a:cubicBezTo>
                  <a:cubicBezTo>
                    <a:pt x="334" y="261"/>
                    <a:pt x="344" y="259"/>
                    <a:pt x="353" y="257"/>
                  </a:cubicBezTo>
                  <a:cubicBezTo>
                    <a:pt x="361" y="215"/>
                    <a:pt x="361" y="215"/>
                    <a:pt x="361" y="215"/>
                  </a:cubicBezTo>
                  <a:cubicBezTo>
                    <a:pt x="405" y="215"/>
                    <a:pt x="405" y="215"/>
                    <a:pt x="405" y="215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12" y="258"/>
                    <a:pt x="412" y="258"/>
                    <a:pt x="412" y="258"/>
                  </a:cubicBezTo>
                  <a:cubicBezTo>
                    <a:pt x="421" y="259"/>
                    <a:pt x="430" y="262"/>
                    <a:pt x="439" y="265"/>
                  </a:cubicBezTo>
                  <a:cubicBezTo>
                    <a:pt x="439" y="265"/>
                    <a:pt x="439" y="265"/>
                    <a:pt x="439" y="265"/>
                  </a:cubicBezTo>
                  <a:cubicBezTo>
                    <a:pt x="467" y="231"/>
                    <a:pt x="467" y="231"/>
                    <a:pt x="467" y="231"/>
                  </a:cubicBezTo>
                  <a:cubicBezTo>
                    <a:pt x="505" y="252"/>
                    <a:pt x="505" y="252"/>
                    <a:pt x="505" y="252"/>
                  </a:cubicBezTo>
                  <a:cubicBezTo>
                    <a:pt x="491" y="292"/>
                    <a:pt x="491" y="292"/>
                    <a:pt x="491" y="292"/>
                  </a:cubicBezTo>
                  <a:cubicBezTo>
                    <a:pt x="491" y="293"/>
                    <a:pt x="491" y="293"/>
                    <a:pt x="491" y="293"/>
                  </a:cubicBezTo>
                  <a:cubicBezTo>
                    <a:pt x="501" y="302"/>
                    <a:pt x="511" y="312"/>
                    <a:pt x="520" y="324"/>
                  </a:cubicBezTo>
                  <a:cubicBezTo>
                    <a:pt x="520" y="323"/>
                    <a:pt x="520" y="323"/>
                    <a:pt x="520" y="323"/>
                  </a:cubicBezTo>
                  <a:cubicBezTo>
                    <a:pt x="562" y="311"/>
                    <a:pt x="562" y="311"/>
                    <a:pt x="562" y="311"/>
                  </a:cubicBezTo>
                  <a:cubicBezTo>
                    <a:pt x="582" y="349"/>
                    <a:pt x="582" y="349"/>
                    <a:pt x="582" y="349"/>
                  </a:cubicBezTo>
                  <a:cubicBezTo>
                    <a:pt x="548" y="375"/>
                    <a:pt x="548" y="375"/>
                    <a:pt x="548" y="375"/>
                  </a:cubicBezTo>
                  <a:cubicBezTo>
                    <a:pt x="546" y="376"/>
                    <a:pt x="546" y="376"/>
                    <a:pt x="546" y="376"/>
                  </a:cubicBezTo>
                  <a:cubicBezTo>
                    <a:pt x="550" y="387"/>
                    <a:pt x="552" y="399"/>
                    <a:pt x="553" y="411"/>
                  </a:cubicBezTo>
                  <a:cubicBezTo>
                    <a:pt x="552" y="411"/>
                    <a:pt x="552" y="411"/>
                    <a:pt x="552" y="411"/>
                  </a:cubicBezTo>
                  <a:cubicBezTo>
                    <a:pt x="592" y="422"/>
                    <a:pt x="592" y="422"/>
                    <a:pt x="592" y="422"/>
                  </a:cubicBezTo>
                  <a:lnTo>
                    <a:pt x="589" y="466"/>
                  </a:lnTo>
                  <a:close/>
                  <a:moveTo>
                    <a:pt x="616" y="584"/>
                  </a:moveTo>
                  <a:cubicBezTo>
                    <a:pt x="608" y="592"/>
                    <a:pt x="608" y="592"/>
                    <a:pt x="608" y="592"/>
                  </a:cubicBezTo>
                  <a:cubicBezTo>
                    <a:pt x="602" y="567"/>
                    <a:pt x="602" y="567"/>
                    <a:pt x="602" y="567"/>
                  </a:cubicBezTo>
                  <a:cubicBezTo>
                    <a:pt x="628" y="569"/>
                    <a:pt x="628" y="569"/>
                    <a:pt x="628" y="569"/>
                  </a:cubicBezTo>
                  <a:cubicBezTo>
                    <a:pt x="620" y="578"/>
                    <a:pt x="620" y="578"/>
                    <a:pt x="620" y="578"/>
                  </a:cubicBezTo>
                  <a:cubicBezTo>
                    <a:pt x="673" y="622"/>
                    <a:pt x="752" y="615"/>
                    <a:pt x="796" y="563"/>
                  </a:cubicBezTo>
                  <a:cubicBezTo>
                    <a:pt x="841" y="511"/>
                    <a:pt x="835" y="431"/>
                    <a:pt x="783" y="386"/>
                  </a:cubicBezTo>
                  <a:cubicBezTo>
                    <a:pt x="765" y="371"/>
                    <a:pt x="745" y="361"/>
                    <a:pt x="722" y="357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47" y="354"/>
                    <a:pt x="769" y="365"/>
                    <a:pt x="788" y="380"/>
                  </a:cubicBezTo>
                  <a:cubicBezTo>
                    <a:pt x="843" y="428"/>
                    <a:pt x="850" y="512"/>
                    <a:pt x="802" y="568"/>
                  </a:cubicBezTo>
                  <a:cubicBezTo>
                    <a:pt x="755" y="623"/>
                    <a:pt x="671" y="630"/>
                    <a:pt x="616" y="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8" name="Freeform 157"/>
            <p:cNvSpPr>
              <a:spLocks/>
            </p:cNvSpPr>
            <p:nvPr/>
          </p:nvSpPr>
          <p:spPr bwMode="auto">
            <a:xfrm>
              <a:off x="2539108" y="1007011"/>
              <a:ext cx="156341" cy="540941"/>
            </a:xfrm>
            <a:custGeom>
              <a:avLst/>
              <a:gdLst>
                <a:gd name="T0" fmla="*/ 60 w 60"/>
                <a:gd name="T1" fmla="*/ 29 h 208"/>
                <a:gd name="T2" fmla="*/ 31 w 60"/>
                <a:gd name="T3" fmla="*/ 0 h 208"/>
                <a:gd name="T4" fmla="*/ 29 w 60"/>
                <a:gd name="T5" fmla="*/ 0 h 208"/>
                <a:gd name="T6" fmla="*/ 0 w 60"/>
                <a:gd name="T7" fmla="*/ 29 h 208"/>
                <a:gd name="T8" fmla="*/ 0 w 60"/>
                <a:gd name="T9" fmla="*/ 179 h 208"/>
                <a:gd name="T10" fmla="*/ 29 w 60"/>
                <a:gd name="T11" fmla="*/ 208 h 208"/>
                <a:gd name="T12" fmla="*/ 31 w 60"/>
                <a:gd name="T13" fmla="*/ 208 h 208"/>
                <a:gd name="T14" fmla="*/ 60 w 60"/>
                <a:gd name="T15" fmla="*/ 179 h 208"/>
                <a:gd name="T16" fmla="*/ 60 w 60"/>
                <a:gd name="T17" fmla="*/ 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8">
                  <a:moveTo>
                    <a:pt x="60" y="29"/>
                  </a:moveTo>
                  <a:cubicBezTo>
                    <a:pt x="60" y="13"/>
                    <a:pt x="47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95"/>
                    <a:pt x="13" y="208"/>
                    <a:pt x="29" y="208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47" y="208"/>
                    <a:pt x="60" y="195"/>
                    <a:pt x="60" y="179"/>
                  </a:cubicBezTo>
                  <a:lnTo>
                    <a:pt x="6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9" name="Freeform 158"/>
            <p:cNvSpPr>
              <a:spLocks/>
            </p:cNvSpPr>
            <p:nvPr/>
          </p:nvSpPr>
          <p:spPr bwMode="auto">
            <a:xfrm>
              <a:off x="3295801" y="1207128"/>
              <a:ext cx="368966" cy="522180"/>
            </a:xfrm>
            <a:custGeom>
              <a:avLst/>
              <a:gdLst>
                <a:gd name="T0" fmla="*/ 19 w 142"/>
                <a:gd name="T1" fmla="*/ 193 h 201"/>
                <a:gd name="T2" fmla="*/ 60 w 142"/>
                <a:gd name="T3" fmla="*/ 182 h 201"/>
                <a:gd name="T4" fmla="*/ 134 w 142"/>
                <a:gd name="T5" fmla="*/ 48 h 201"/>
                <a:gd name="T6" fmla="*/ 122 w 142"/>
                <a:gd name="T7" fmla="*/ 8 h 201"/>
                <a:gd name="T8" fmla="*/ 82 w 142"/>
                <a:gd name="T9" fmla="*/ 19 h 201"/>
                <a:gd name="T10" fmla="*/ 8 w 142"/>
                <a:gd name="T11" fmla="*/ 153 h 201"/>
                <a:gd name="T12" fmla="*/ 19 w 142"/>
                <a:gd name="T13" fmla="*/ 19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01">
                  <a:moveTo>
                    <a:pt x="19" y="193"/>
                  </a:moveTo>
                  <a:cubicBezTo>
                    <a:pt x="34" y="201"/>
                    <a:pt x="52" y="196"/>
                    <a:pt x="60" y="182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2" y="34"/>
                    <a:pt x="136" y="15"/>
                    <a:pt x="122" y="8"/>
                  </a:cubicBezTo>
                  <a:cubicBezTo>
                    <a:pt x="108" y="0"/>
                    <a:pt x="90" y="5"/>
                    <a:pt x="82" y="19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167"/>
                    <a:pt x="5" y="185"/>
                    <a:pt x="19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63"/>
            <p:cNvSpPr>
              <a:spLocks/>
            </p:cNvSpPr>
            <p:nvPr/>
          </p:nvSpPr>
          <p:spPr bwMode="auto">
            <a:xfrm>
              <a:off x="1554158" y="1207128"/>
              <a:ext cx="365839" cy="522180"/>
            </a:xfrm>
            <a:custGeom>
              <a:avLst/>
              <a:gdLst>
                <a:gd name="T0" fmla="*/ 81 w 141"/>
                <a:gd name="T1" fmla="*/ 182 h 201"/>
                <a:gd name="T2" fmla="*/ 122 w 141"/>
                <a:gd name="T3" fmla="*/ 193 h 201"/>
                <a:gd name="T4" fmla="*/ 133 w 141"/>
                <a:gd name="T5" fmla="*/ 153 h 201"/>
                <a:gd name="T6" fmla="*/ 59 w 141"/>
                <a:gd name="T7" fmla="*/ 19 h 201"/>
                <a:gd name="T8" fmla="*/ 19 w 141"/>
                <a:gd name="T9" fmla="*/ 8 h 201"/>
                <a:gd name="T10" fmla="*/ 7 w 141"/>
                <a:gd name="T11" fmla="*/ 48 h 201"/>
                <a:gd name="T12" fmla="*/ 81 w 141"/>
                <a:gd name="T13" fmla="*/ 18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01">
                  <a:moveTo>
                    <a:pt x="81" y="182"/>
                  </a:moveTo>
                  <a:cubicBezTo>
                    <a:pt x="89" y="196"/>
                    <a:pt x="107" y="201"/>
                    <a:pt x="122" y="193"/>
                  </a:cubicBezTo>
                  <a:cubicBezTo>
                    <a:pt x="136" y="185"/>
                    <a:pt x="141" y="167"/>
                    <a:pt x="133" y="15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2" y="5"/>
                    <a:pt x="33" y="0"/>
                    <a:pt x="19" y="8"/>
                  </a:cubicBezTo>
                  <a:cubicBezTo>
                    <a:pt x="5" y="15"/>
                    <a:pt x="0" y="34"/>
                    <a:pt x="7" y="48"/>
                  </a:cubicBezTo>
                  <a:lnTo>
                    <a:pt x="81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64"/>
            <p:cNvSpPr>
              <a:spLocks/>
            </p:cNvSpPr>
            <p:nvPr/>
          </p:nvSpPr>
          <p:spPr bwMode="auto">
            <a:xfrm>
              <a:off x="836551" y="1862199"/>
              <a:ext cx="511237" cy="387727"/>
            </a:xfrm>
            <a:custGeom>
              <a:avLst/>
              <a:gdLst>
                <a:gd name="T0" fmla="*/ 179 w 197"/>
                <a:gd name="T1" fmla="*/ 90 h 149"/>
                <a:gd name="T2" fmla="*/ 50 w 197"/>
                <a:gd name="T3" fmla="*/ 9 h 149"/>
                <a:gd name="T4" fmla="*/ 9 w 197"/>
                <a:gd name="T5" fmla="*/ 18 h 149"/>
                <a:gd name="T6" fmla="*/ 18 w 197"/>
                <a:gd name="T7" fmla="*/ 59 h 149"/>
                <a:gd name="T8" fmla="*/ 147 w 197"/>
                <a:gd name="T9" fmla="*/ 140 h 149"/>
                <a:gd name="T10" fmla="*/ 188 w 197"/>
                <a:gd name="T11" fmla="*/ 131 h 149"/>
                <a:gd name="T12" fmla="*/ 179 w 197"/>
                <a:gd name="T13" fmla="*/ 9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49">
                  <a:moveTo>
                    <a:pt x="179" y="90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36" y="0"/>
                    <a:pt x="17" y="4"/>
                    <a:pt x="9" y="18"/>
                  </a:cubicBezTo>
                  <a:cubicBezTo>
                    <a:pt x="0" y="32"/>
                    <a:pt x="4" y="50"/>
                    <a:pt x="18" y="59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61" y="149"/>
                    <a:pt x="180" y="145"/>
                    <a:pt x="188" y="131"/>
                  </a:cubicBezTo>
                  <a:cubicBezTo>
                    <a:pt x="197" y="117"/>
                    <a:pt x="193" y="99"/>
                    <a:pt x="1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65"/>
            <p:cNvSpPr>
              <a:spLocks/>
            </p:cNvSpPr>
            <p:nvPr/>
          </p:nvSpPr>
          <p:spPr bwMode="auto">
            <a:xfrm>
              <a:off x="534812" y="2790866"/>
              <a:ext cx="556575" cy="181356"/>
            </a:xfrm>
            <a:custGeom>
              <a:avLst/>
              <a:gdLst>
                <a:gd name="T0" fmla="*/ 213 w 214"/>
                <a:gd name="T1" fmla="*/ 41 h 70"/>
                <a:gd name="T2" fmla="*/ 185 w 214"/>
                <a:gd name="T3" fmla="*/ 10 h 70"/>
                <a:gd name="T4" fmla="*/ 32 w 214"/>
                <a:gd name="T5" fmla="*/ 1 h 70"/>
                <a:gd name="T6" fmla="*/ 1 w 214"/>
                <a:gd name="T7" fmla="*/ 29 h 70"/>
                <a:gd name="T8" fmla="*/ 29 w 214"/>
                <a:gd name="T9" fmla="*/ 61 h 70"/>
                <a:gd name="T10" fmla="*/ 181 w 214"/>
                <a:gd name="T11" fmla="*/ 69 h 70"/>
                <a:gd name="T12" fmla="*/ 213 w 214"/>
                <a:gd name="T13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0">
                  <a:moveTo>
                    <a:pt x="213" y="41"/>
                  </a:moveTo>
                  <a:cubicBezTo>
                    <a:pt x="214" y="25"/>
                    <a:pt x="201" y="11"/>
                    <a:pt x="185" y="1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16" y="0"/>
                    <a:pt x="2" y="13"/>
                    <a:pt x="1" y="29"/>
                  </a:cubicBezTo>
                  <a:cubicBezTo>
                    <a:pt x="0" y="46"/>
                    <a:pt x="12" y="60"/>
                    <a:pt x="29" y="61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98" y="70"/>
                    <a:pt x="212" y="58"/>
                    <a:pt x="2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66"/>
            <p:cNvSpPr>
              <a:spLocks/>
            </p:cNvSpPr>
            <p:nvPr/>
          </p:nvSpPr>
          <p:spPr bwMode="auto">
            <a:xfrm>
              <a:off x="698971" y="3567882"/>
              <a:ext cx="534688" cy="348642"/>
            </a:xfrm>
            <a:custGeom>
              <a:avLst/>
              <a:gdLst>
                <a:gd name="T0" fmla="*/ 159 w 206"/>
                <a:gd name="T1" fmla="*/ 7 h 134"/>
                <a:gd name="T2" fmla="*/ 21 w 206"/>
                <a:gd name="T3" fmla="*/ 73 h 134"/>
                <a:gd name="T4" fmla="*/ 7 w 206"/>
                <a:gd name="T5" fmla="*/ 113 h 134"/>
                <a:gd name="T6" fmla="*/ 47 w 206"/>
                <a:gd name="T7" fmla="*/ 127 h 134"/>
                <a:gd name="T8" fmla="*/ 185 w 206"/>
                <a:gd name="T9" fmla="*/ 60 h 134"/>
                <a:gd name="T10" fmla="*/ 199 w 206"/>
                <a:gd name="T11" fmla="*/ 21 h 134"/>
                <a:gd name="T12" fmla="*/ 159 w 206"/>
                <a:gd name="T13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34">
                  <a:moveTo>
                    <a:pt x="159" y="7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7" y="80"/>
                    <a:pt x="0" y="98"/>
                    <a:pt x="7" y="113"/>
                  </a:cubicBezTo>
                  <a:cubicBezTo>
                    <a:pt x="15" y="127"/>
                    <a:pt x="32" y="134"/>
                    <a:pt x="47" y="127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200" y="53"/>
                    <a:pt x="206" y="36"/>
                    <a:pt x="199" y="21"/>
                  </a:cubicBezTo>
                  <a:cubicBezTo>
                    <a:pt x="192" y="6"/>
                    <a:pt x="174" y="0"/>
                    <a:pt x="1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67"/>
            <p:cNvSpPr>
              <a:spLocks/>
            </p:cNvSpPr>
            <p:nvPr/>
          </p:nvSpPr>
          <p:spPr bwMode="auto">
            <a:xfrm>
              <a:off x="1314956" y="4168233"/>
              <a:ext cx="404925" cy="500292"/>
            </a:xfrm>
            <a:custGeom>
              <a:avLst/>
              <a:gdLst>
                <a:gd name="T0" fmla="*/ 139 w 156"/>
                <a:gd name="T1" fmla="*/ 10 h 192"/>
                <a:gd name="T2" fmla="*/ 98 w 156"/>
                <a:gd name="T3" fmla="*/ 17 h 192"/>
                <a:gd name="T4" fmla="*/ 9 w 156"/>
                <a:gd name="T5" fmla="*/ 141 h 192"/>
                <a:gd name="T6" fmla="*/ 16 w 156"/>
                <a:gd name="T7" fmla="*/ 183 h 192"/>
                <a:gd name="T8" fmla="*/ 58 w 156"/>
                <a:gd name="T9" fmla="*/ 176 h 192"/>
                <a:gd name="T10" fmla="*/ 146 w 156"/>
                <a:gd name="T11" fmla="*/ 51 h 192"/>
                <a:gd name="T12" fmla="*/ 139 w 156"/>
                <a:gd name="T13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2">
                  <a:moveTo>
                    <a:pt x="139" y="10"/>
                  </a:moveTo>
                  <a:cubicBezTo>
                    <a:pt x="126" y="0"/>
                    <a:pt x="107" y="3"/>
                    <a:pt x="98" y="1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0" y="155"/>
                    <a:pt x="3" y="173"/>
                    <a:pt x="16" y="183"/>
                  </a:cubicBezTo>
                  <a:cubicBezTo>
                    <a:pt x="30" y="192"/>
                    <a:pt x="48" y="189"/>
                    <a:pt x="58" y="176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6" y="38"/>
                    <a:pt x="153" y="19"/>
                    <a:pt x="13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896249" y="5602654"/>
            <a:ext cx="1669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47678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944666" y="6275445"/>
            <a:ext cx="1610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47678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150756" y="1396053"/>
            <a:ext cx="3744913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150756" y="2223886"/>
            <a:ext cx="3744913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150756" y="3879552"/>
            <a:ext cx="3744913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18061441-3490-41FA-BFEF-0BBC2743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053" y="1030803"/>
            <a:ext cx="5973476" cy="352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程序在计算机中的运作方式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en-US" altLang="zh-CN" b="1" spc="300" dirty="0"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程序开发的深入理解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solidFill>
                  <a:srgbClr val="5D6D7A"/>
                </a:solidFill>
                <a:latin typeface="+mn-lt"/>
                <a:ea typeface="+mn-ea"/>
                <a:cs typeface="+mn-ea"/>
                <a:sym typeface="+mn-lt"/>
              </a:rPr>
              <a:t>程序开发工具的有效利用</a:t>
            </a:r>
            <a:endParaRPr lang="en-US" altLang="zh-CN" b="1" spc="300" dirty="0">
              <a:solidFill>
                <a:srgbClr val="5D6D7A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课程小结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59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集成开发工具</a:t>
            </a:r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IDE</a:t>
            </a:r>
            <a:endParaRPr lang="zh-CN" altLang="en-US" dirty="0">
              <a:solidFill>
                <a:srgbClr val="47678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822325" y="1512571"/>
            <a:ext cx="4519168" cy="396239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首推</a:t>
            </a:r>
            <a:r>
              <a:rPr lang="en-US" altLang="zh-CN" sz="2000" dirty="0" err="1">
                <a:latin typeface="+mn-lt"/>
                <a:ea typeface="+mn-ea"/>
                <a:cs typeface="+mn-ea"/>
                <a:sym typeface="+mn-lt"/>
              </a:rPr>
              <a:t>Vscode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，轻量化，跨平台性能好</a:t>
            </a: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vscode 的图像结果">
            <a:extLst>
              <a:ext uri="{FF2B5EF4-FFF2-40B4-BE49-F238E27FC236}">
                <a16:creationId xmlns:a16="http://schemas.microsoft.com/office/drawing/2014/main" id="{71BC1414-2223-8D12-674A-1FD8226D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133956"/>
            <a:ext cx="4519168" cy="361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ion 的图像结果">
            <a:extLst>
              <a:ext uri="{FF2B5EF4-FFF2-40B4-BE49-F238E27FC236}">
                <a16:creationId xmlns:a16="http://schemas.microsoft.com/office/drawing/2014/main" id="{D42D8D6D-343D-9E64-92CF-AF6A3419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80" y="2133956"/>
            <a:ext cx="4851400" cy="367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5">
            <a:extLst>
              <a:ext uri="{FF2B5EF4-FFF2-40B4-BE49-F238E27FC236}">
                <a16:creationId xmlns:a16="http://schemas.microsoft.com/office/drawing/2014/main" id="{536D1F54-3CD7-6F25-20D1-5B809FEDAE07}"/>
              </a:ext>
            </a:extLst>
          </p:cNvPr>
          <p:cNvSpPr txBox="1">
            <a:spLocks/>
          </p:cNvSpPr>
          <p:nvPr/>
        </p:nvSpPr>
        <p:spPr>
          <a:xfrm>
            <a:off x="6438264" y="1489975"/>
            <a:ext cx="5106035" cy="396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推荐</a:t>
            </a:r>
            <a:r>
              <a:rPr lang="en-US" altLang="zh-CN" sz="2000" dirty="0" err="1">
                <a:latin typeface="+mn-lt"/>
                <a:ea typeface="+mn-ea"/>
                <a:cs typeface="+mn-ea"/>
                <a:sym typeface="+mn-lt"/>
              </a:rPr>
              <a:t>Clion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，功能性强大，商业化软件（收费）</a:t>
            </a:r>
          </a:p>
        </p:txBody>
      </p:sp>
      <p:pic>
        <p:nvPicPr>
          <p:cNvPr id="2052" name="Picture 4" descr="clion 的图像结果">
            <a:extLst>
              <a:ext uri="{FF2B5EF4-FFF2-40B4-BE49-F238E27FC236}">
                <a16:creationId xmlns:a16="http://schemas.microsoft.com/office/drawing/2014/main" id="{E3E9ED7C-F919-EB8A-32A3-6E78D2D1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502" y="5249760"/>
            <a:ext cx="993746" cy="9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scode 的图像结果">
            <a:extLst>
              <a:ext uri="{FF2B5EF4-FFF2-40B4-BE49-F238E27FC236}">
                <a16:creationId xmlns:a16="http://schemas.microsoft.com/office/drawing/2014/main" id="{5F51F35A-9AFE-55BB-8209-4EC7D4FE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25" y="5445870"/>
            <a:ext cx="68275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5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编译器（</a:t>
            </a:r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Compiler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编译器（</a:t>
            </a:r>
            <a:r>
              <a:rPr lang="en" altLang="zh-CN" sz="2000" dirty="0">
                <a:latin typeface="+mn-lt"/>
                <a:ea typeface="+mn-ea"/>
                <a:cs typeface="+mn-ea"/>
                <a:sym typeface="+mn-lt"/>
              </a:rPr>
              <a:t>compiler</a:t>
            </a:r>
            <a:r>
              <a:rPr lang="zh-CN" altLang="en" sz="2000" dirty="0"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是一种计算机程序。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它会将某种编程语言写成的源代码（原始语言）转换成另一种编程语言（目标语言）。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DE26BD-D923-ADAC-068A-C1A171032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30" y="3793491"/>
            <a:ext cx="13843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LVM 10 i jego funkcje - Blog IT i o rekrutacji IT - TeamQuest">
            <a:extLst>
              <a:ext uri="{FF2B5EF4-FFF2-40B4-BE49-F238E27FC236}">
                <a16:creationId xmlns:a16="http://schemas.microsoft.com/office/drawing/2014/main" id="{4FAA3048-F326-DB8F-CC13-A4ABE4773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80" y="3793491"/>
            <a:ext cx="2514600" cy="164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更多美图">
            <a:extLst>
              <a:ext uri="{FF2B5EF4-FFF2-40B4-BE49-F238E27FC236}">
                <a16:creationId xmlns:a16="http://schemas.microsoft.com/office/drawing/2014/main" id="{1ED0B4E0-3B0F-F38B-290B-2FA01F06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557" y="39204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7A65688-AB49-CFEA-B000-C19FC80A32E7}"/>
              </a:ext>
            </a:extLst>
          </p:cNvPr>
          <p:cNvSpPr txBox="1"/>
          <p:nvPr/>
        </p:nvSpPr>
        <p:spPr>
          <a:xfrm>
            <a:off x="10245750" y="5219671"/>
            <a:ext cx="1657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000" b="1" i="0" strike="noStrike" dirty="0">
                <a:effectLst/>
                <a:latin typeface="+mn-ea"/>
              </a:rPr>
              <a:t>MSVC</a:t>
            </a:r>
            <a:endParaRPr lang="zh-CN" altLang="en-US" sz="2000" dirty="0"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6CA6CB-E1C4-F061-5019-53AD38CC4FAC}"/>
              </a:ext>
            </a:extLst>
          </p:cNvPr>
          <p:cNvSpPr txBox="1"/>
          <p:nvPr/>
        </p:nvSpPr>
        <p:spPr>
          <a:xfrm>
            <a:off x="4987131" y="3126780"/>
            <a:ext cx="1821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macOS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– LLVM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826FD76-DC27-5581-400A-6A79BC2AC5FE}"/>
              </a:ext>
            </a:extLst>
          </p:cNvPr>
          <p:cNvSpPr txBox="1"/>
          <p:nvPr/>
        </p:nvSpPr>
        <p:spPr>
          <a:xfrm>
            <a:off x="673259" y="2926009"/>
            <a:ext cx="3438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Linux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– GCC</a:t>
            </a:r>
          </a:p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the GNU Compiler Collection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96C6E5E-7E95-D957-4967-1C89B3F9B1A6}"/>
              </a:ext>
            </a:extLst>
          </p:cNvPr>
          <p:cNvSpPr txBox="1"/>
          <p:nvPr/>
        </p:nvSpPr>
        <p:spPr>
          <a:xfrm>
            <a:off x="7882466" y="3045218"/>
            <a:ext cx="3482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Windows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– </a:t>
            </a:r>
            <a:r>
              <a:rPr lang="en-US" altLang="zh-CN" dirty="0">
                <a:cs typeface="+mn-ea"/>
                <a:sym typeface="+mn-lt"/>
              </a:rPr>
              <a:t>MSVC</a:t>
            </a:r>
          </a:p>
          <a:p>
            <a:pPr algn="ctr"/>
            <a:r>
              <a:rPr lang="en-US" altLang="zh-CN" dirty="0">
                <a:cs typeface="+mn-ea"/>
                <a:sym typeface="+mn-lt"/>
              </a:rPr>
              <a:t>Microsoft Visual C++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252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构建系统（</a:t>
            </a:r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Build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System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graphicFrame>
        <p:nvGraphicFramePr>
          <p:cNvPr id="12" name="图示 11">
            <a:extLst>
              <a:ext uri="{FF2B5EF4-FFF2-40B4-BE49-F238E27FC236}">
                <a16:creationId xmlns:a16="http://schemas.microsoft.com/office/drawing/2014/main" id="{6ECA450F-0ED1-9317-7CFC-E0B4F71E2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324494"/>
              </p:ext>
            </p:extLst>
          </p:nvPr>
        </p:nvGraphicFramePr>
        <p:xfrm>
          <a:off x="936625" y="2125981"/>
          <a:ext cx="10191749" cy="325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669814F6-5BC8-3033-E5E2-54634592C5D0}"/>
              </a:ext>
            </a:extLst>
          </p:cNvPr>
          <p:cNvSpPr txBox="1"/>
          <p:nvPr/>
        </p:nvSpPr>
        <p:spPr>
          <a:xfrm>
            <a:off x="936624" y="1409156"/>
            <a:ext cx="7039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0" i="0" u="none" strike="noStrike" dirty="0">
                <a:solidFill>
                  <a:srgbClr val="121212"/>
                </a:solidFill>
                <a:effectLst/>
                <a:latin typeface="-apple-system"/>
              </a:rPr>
              <a:t>用来从源代码生成用户可以使用的目标</a:t>
            </a:r>
            <a:r>
              <a:rPr lang="en-US" altLang="zh-CN" sz="2000" b="0" i="0" u="none" strike="noStrike" dirty="0">
                <a:solidFill>
                  <a:srgbClr val="121212"/>
                </a:solidFill>
                <a:effectLst/>
                <a:latin typeface="-apple-system"/>
              </a:rPr>
              <a:t>(</a:t>
            </a:r>
            <a:r>
              <a:rPr lang="en" altLang="zh-CN" sz="2000" b="0" i="0" u="none" strike="noStrike" dirty="0">
                <a:solidFill>
                  <a:srgbClr val="121212"/>
                </a:solidFill>
                <a:effectLst/>
                <a:latin typeface="-apple-system"/>
              </a:rPr>
              <a:t>targets)</a:t>
            </a:r>
            <a:r>
              <a:rPr lang="zh-CN" altLang="en-US" sz="2000" b="0" i="0" u="none" strike="noStrike" dirty="0">
                <a:solidFill>
                  <a:srgbClr val="121212"/>
                </a:solidFill>
                <a:effectLst/>
                <a:latin typeface="-apple-system"/>
              </a:rPr>
              <a:t>的自动化工具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3142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36625" y="562168"/>
            <a:ext cx="3056573" cy="582892"/>
          </a:xfrm>
        </p:spPr>
        <p:txBody>
          <a:bodyPr>
            <a:normAutofit/>
          </a:bodyPr>
          <a:lstStyle/>
          <a:p>
            <a:r>
              <a:rPr lang="en-US" altLang="zh-CN" dirty="0" err="1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CMake</a:t>
            </a:r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 + Make</a:t>
            </a:r>
            <a:endParaRPr lang="zh-CN" altLang="en-US" dirty="0">
              <a:solidFill>
                <a:srgbClr val="47678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69814F6-5BC8-3033-E5E2-54634592C5D0}"/>
              </a:ext>
            </a:extLst>
          </p:cNvPr>
          <p:cNvSpPr txBox="1"/>
          <p:nvPr/>
        </p:nvSpPr>
        <p:spPr>
          <a:xfrm>
            <a:off x="936625" y="1409156"/>
            <a:ext cx="1919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 err="1">
                <a:solidFill>
                  <a:srgbClr val="121212"/>
                </a:solidFill>
                <a:latin typeface="-apple-system"/>
              </a:rPr>
              <a:t>CMake</a:t>
            </a:r>
            <a:r>
              <a:rPr lang="en-US" altLang="zh-CN" sz="2000" dirty="0">
                <a:solidFill>
                  <a:srgbClr val="121212"/>
                </a:solidFill>
                <a:latin typeface="-apple-system"/>
              </a:rPr>
              <a:t> + Make</a:t>
            </a:r>
            <a:r>
              <a:rPr lang="zh-CN" altLang="en-US" sz="2000" dirty="0">
                <a:solidFill>
                  <a:srgbClr val="121212"/>
                </a:solidFill>
                <a:latin typeface="-apple-system"/>
              </a:rPr>
              <a:t>：</a:t>
            </a:r>
            <a:endParaRPr lang="en-US" altLang="zh-CN" sz="2000" dirty="0">
              <a:solidFill>
                <a:srgbClr val="121212"/>
              </a:solidFill>
              <a:latin typeface="-apple-system"/>
            </a:endParaRPr>
          </a:p>
          <a:p>
            <a:endParaRPr lang="zh-CN" altLang="en-US" sz="2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063087A-9C27-362C-BE37-B3ACD937870A}"/>
              </a:ext>
            </a:extLst>
          </p:cNvPr>
          <p:cNvSpPr txBox="1"/>
          <p:nvPr/>
        </p:nvSpPr>
        <p:spPr>
          <a:xfrm>
            <a:off x="7456003" y="1439678"/>
            <a:ext cx="3052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121212"/>
                </a:solidFill>
                <a:latin typeface="-apple-system"/>
              </a:rPr>
              <a:t>Make + </a:t>
            </a:r>
            <a:r>
              <a:rPr lang="en-US" altLang="zh-CN" sz="2000" dirty="0" err="1">
                <a:solidFill>
                  <a:srgbClr val="121212"/>
                </a:solidFill>
                <a:latin typeface="-apple-system"/>
              </a:rPr>
              <a:t>Makefile</a:t>
            </a:r>
            <a:r>
              <a:rPr lang="en-US" altLang="zh-CN" sz="2000" dirty="0">
                <a:solidFill>
                  <a:srgbClr val="121212"/>
                </a:solidFill>
                <a:latin typeface="-apple-system"/>
              </a:rPr>
              <a:t>:</a:t>
            </a:r>
            <a:endParaRPr lang="zh-CN" altLang="en-US" sz="2000" dirty="0"/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D6C5F785-9C52-C4FB-8953-3C3F43E16216}"/>
              </a:ext>
            </a:extLst>
          </p:cNvPr>
          <p:cNvCxnSpPr>
            <a:cxnSpLocks/>
          </p:cNvCxnSpPr>
          <p:nvPr/>
        </p:nvCxnSpPr>
        <p:spPr>
          <a:xfrm>
            <a:off x="3690283" y="1659988"/>
            <a:ext cx="3052025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3484D931-9F9B-C0CD-A16B-48ACE35A6522}"/>
              </a:ext>
            </a:extLst>
          </p:cNvPr>
          <p:cNvSpPr txBox="1"/>
          <p:nvPr/>
        </p:nvSpPr>
        <p:spPr>
          <a:xfrm>
            <a:off x="4702345" y="1728067"/>
            <a:ext cx="1919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Compare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712DDD3-A415-114B-F550-CBCCB5CFED10}"/>
              </a:ext>
            </a:extLst>
          </p:cNvPr>
          <p:cNvSpPr txBox="1"/>
          <p:nvPr/>
        </p:nvSpPr>
        <p:spPr>
          <a:xfrm>
            <a:off x="936625" y="2185120"/>
            <a:ext cx="4070381" cy="2862322"/>
          </a:xfrm>
          <a:prstGeom prst="rect">
            <a:avLst/>
          </a:prstGeom>
          <a:solidFill>
            <a:srgbClr val="F4F2ED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&gt;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CMakeLists.txt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project(test)</a:t>
            </a:r>
          </a:p>
          <a:p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add_executable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(test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main.c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 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defs.h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 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command.h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 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command.c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 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display.c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 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kbd.c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)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C1C0702-AAB5-3A5C-70CB-F49D63589B44}"/>
              </a:ext>
            </a:extLst>
          </p:cNvPr>
          <p:cNvSpPr txBox="1"/>
          <p:nvPr/>
        </p:nvSpPr>
        <p:spPr>
          <a:xfrm>
            <a:off x="6461490" y="2122507"/>
            <a:ext cx="4793885" cy="3970318"/>
          </a:xfrm>
          <a:prstGeom prst="rect">
            <a:avLst/>
          </a:prstGeom>
          <a:solidFill>
            <a:srgbClr val="F4F2ED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&gt;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Makefile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edit :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main.o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kbd.o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command.o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display.o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   cc -o edit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main.o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kbd.o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command.o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display.o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main.o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: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main.c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defs.h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   cc -c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main.c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kbd.o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: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kbd.c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defs.h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command.h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   cc -c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kbd.c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command.o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: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command.c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defs.h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command.h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   cc -c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command.c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display.o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: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display.c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defs.h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   cc -c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display.c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clean :</a:t>
            </a: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    rm edit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main.o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kbd.o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command.o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-apple-system"/>
              </a:rPr>
              <a:t>display.o</a:t>
            </a: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.PHONY: edit clean</a:t>
            </a:r>
          </a:p>
        </p:txBody>
      </p:sp>
    </p:spTree>
    <p:extLst>
      <p:ext uri="{BB962C8B-B14F-4D97-AF65-F5344CB8AC3E}">
        <p14:creationId xmlns:p14="http://schemas.microsoft.com/office/powerpoint/2010/main" val="145965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调试器（</a:t>
            </a:r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Debugger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3E20A3-F7B0-F9CC-EFF6-E630127EA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169" y="3688491"/>
            <a:ext cx="2539999" cy="921372"/>
          </a:xfrm>
          <a:prstGeom prst="rect">
            <a:avLst/>
          </a:prstGeom>
        </p:spPr>
      </p:pic>
      <p:pic>
        <p:nvPicPr>
          <p:cNvPr id="3074" name="Picture 2" descr="更多美图">
            <a:extLst>
              <a:ext uri="{FF2B5EF4-FFF2-40B4-BE49-F238E27FC236}">
                <a16:creationId xmlns:a16="http://schemas.microsoft.com/office/drawing/2014/main" id="{E8A9D6B0-1B70-3C61-0F17-DB7343B0C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69" y="2024222"/>
            <a:ext cx="2223390" cy="15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2E13A6-4F66-72DB-8C0E-B1288C854851}"/>
              </a:ext>
            </a:extLst>
          </p:cNvPr>
          <p:cNvSpPr txBox="1"/>
          <p:nvPr/>
        </p:nvSpPr>
        <p:spPr>
          <a:xfrm>
            <a:off x="3151465" y="3178371"/>
            <a:ext cx="1937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800" b="1" i="0" strike="noStrike" dirty="0">
                <a:effectLst/>
                <a:latin typeface="+mn-ea"/>
              </a:rPr>
              <a:t>GDB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0" name="文本占位符 5">
            <a:extLst>
              <a:ext uri="{FF2B5EF4-FFF2-40B4-BE49-F238E27FC236}">
                <a16:creationId xmlns:a16="http://schemas.microsoft.com/office/drawing/2014/main" id="{C1BBA408-A3B0-38F8-A686-0D2DDEF3BD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6625" y="1524001"/>
            <a:ext cx="10191749" cy="4362450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调试器指一种用于调试其它程序的计算机程序及工具。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" name="Picture 10" descr="更多美图">
            <a:extLst>
              <a:ext uri="{FF2B5EF4-FFF2-40B4-BE49-F238E27FC236}">
                <a16:creationId xmlns:a16="http://schemas.microsoft.com/office/drawing/2014/main" id="{6F8EB606-96AD-DE71-FADD-39FC374EC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21" y="475282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0438FB9-CBA0-B662-CF09-17B1E4FCA7C1}"/>
              </a:ext>
            </a:extLst>
          </p:cNvPr>
          <p:cNvSpPr txBox="1"/>
          <p:nvPr/>
        </p:nvSpPr>
        <p:spPr>
          <a:xfrm>
            <a:off x="2978106" y="5993278"/>
            <a:ext cx="1657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000" b="1" i="0" strike="noStrike" dirty="0">
                <a:effectLst/>
                <a:latin typeface="+mn-ea"/>
              </a:rPr>
              <a:t>MSVC</a:t>
            </a:r>
            <a:r>
              <a:rPr lang="en-US" altLang="zh-CN" sz="2000" b="1" i="0" strike="noStrike" dirty="0">
                <a:effectLst/>
                <a:latin typeface="+mn-ea"/>
              </a:rPr>
              <a:t>-</a:t>
            </a:r>
            <a:r>
              <a:rPr lang="en-US" altLang="zh-CN" sz="2000" b="1" i="0" strike="noStrike" dirty="0" err="1">
                <a:effectLst/>
                <a:latin typeface="+mn-ea"/>
              </a:rPr>
              <a:t>gdb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893918B-7370-4181-96A3-8845545E4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321" y="2236647"/>
            <a:ext cx="6039444" cy="36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1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代码版本管理</a:t>
            </a: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pic>
        <p:nvPicPr>
          <p:cNvPr id="4100" name="Picture 4" descr="GIT Branch and its Operations. - An Easy Understanding - Digital Varys">
            <a:extLst>
              <a:ext uri="{FF2B5EF4-FFF2-40B4-BE49-F238E27FC236}">
                <a16:creationId xmlns:a16="http://schemas.microsoft.com/office/drawing/2014/main" id="{2B54BD3C-8CDC-64E9-CB21-BDB885DE0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3301" r="2102" b="2911"/>
          <a:stretch/>
        </p:blipFill>
        <p:spPr bwMode="auto">
          <a:xfrm>
            <a:off x="3789042" y="1700910"/>
            <a:ext cx="7338646" cy="393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6">
            <a:extLst>
              <a:ext uri="{FF2B5EF4-FFF2-40B4-BE49-F238E27FC236}">
                <a16:creationId xmlns:a16="http://schemas.microsoft.com/office/drawing/2014/main" id="{AB907FF9-E568-F77F-A93F-6E1869CA3AE7}"/>
              </a:ext>
            </a:extLst>
          </p:cNvPr>
          <p:cNvSpPr txBox="1">
            <a:spLocks/>
          </p:cNvSpPr>
          <p:nvPr/>
        </p:nvSpPr>
        <p:spPr>
          <a:xfrm>
            <a:off x="936625" y="1255933"/>
            <a:ext cx="6969417" cy="48368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创建仓库：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cs typeface="+mn-ea"/>
                <a:sym typeface="+mn-lt"/>
              </a:rPr>
              <a:t>&gt;git</a:t>
            </a:r>
            <a:r>
              <a:rPr lang="zh-CN" altLang="en-US" sz="2000" dirty="0">
                <a:cs typeface="+mn-ea"/>
                <a:sym typeface="+mn-lt"/>
              </a:rPr>
              <a:t> </a:t>
            </a:r>
            <a:r>
              <a:rPr lang="en-US" altLang="zh-CN" sz="2000" dirty="0" err="1">
                <a:cs typeface="+mn-ea"/>
                <a:sym typeface="+mn-lt"/>
              </a:rPr>
              <a:t>init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拷贝仓库：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cs typeface="+mn-ea"/>
                <a:sym typeface="+mn-lt"/>
              </a:rPr>
              <a:t>&gt;git clone &lt;path&gt;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保存更改：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cs typeface="+mn-ea"/>
                <a:sym typeface="+mn-lt"/>
              </a:rPr>
              <a:t>&gt;git add 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cs typeface="+mn-ea"/>
                <a:sym typeface="+mn-lt"/>
              </a:rPr>
              <a:t>&gt;git commit “comments”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提交远程：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cs typeface="+mn-ea"/>
                <a:sym typeface="+mn-lt"/>
              </a:rPr>
              <a:t>&gt;git push</a:t>
            </a:r>
          </a:p>
        </p:txBody>
      </p:sp>
    </p:spTree>
    <p:extLst>
      <p:ext uri="{BB962C8B-B14F-4D97-AF65-F5344CB8AC3E}">
        <p14:creationId xmlns:p14="http://schemas.microsoft.com/office/powerpoint/2010/main" val="261210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4812" y="1007011"/>
            <a:ext cx="3314437" cy="4243106"/>
            <a:chOff x="534812" y="1007011"/>
            <a:chExt cx="3314437" cy="4243106"/>
          </a:xfrm>
        </p:grpSpPr>
        <p:sp>
          <p:nvSpPr>
            <p:cNvPr id="1173" name="Freeform 152"/>
            <p:cNvSpPr>
              <a:spLocks/>
            </p:cNvSpPr>
            <p:nvPr/>
          </p:nvSpPr>
          <p:spPr bwMode="auto">
            <a:xfrm>
              <a:off x="2479699" y="3583517"/>
              <a:ext cx="300175" cy="298613"/>
            </a:xfrm>
            <a:custGeom>
              <a:avLst/>
              <a:gdLst>
                <a:gd name="T0" fmla="*/ 21 w 116"/>
                <a:gd name="T1" fmla="*/ 101 h 115"/>
                <a:gd name="T2" fmla="*/ 54 w 116"/>
                <a:gd name="T3" fmla="*/ 114 h 115"/>
                <a:gd name="T4" fmla="*/ 95 w 116"/>
                <a:gd name="T5" fmla="*/ 100 h 115"/>
                <a:gd name="T6" fmla="*/ 115 w 116"/>
                <a:gd name="T7" fmla="*/ 62 h 115"/>
                <a:gd name="T8" fmla="*/ 95 w 116"/>
                <a:gd name="T9" fmla="*/ 14 h 115"/>
                <a:gd name="T10" fmla="*/ 62 w 116"/>
                <a:gd name="T11" fmla="*/ 1 h 115"/>
                <a:gd name="T12" fmla="*/ 21 w 116"/>
                <a:gd name="T13" fmla="*/ 15 h 115"/>
                <a:gd name="T14" fmla="*/ 1 w 116"/>
                <a:gd name="T15" fmla="*/ 54 h 115"/>
                <a:gd name="T16" fmla="*/ 21 w 116"/>
                <a:gd name="T17" fmla="*/ 10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21" y="101"/>
                  </a:moveTo>
                  <a:cubicBezTo>
                    <a:pt x="30" y="109"/>
                    <a:pt x="42" y="113"/>
                    <a:pt x="54" y="114"/>
                  </a:cubicBezTo>
                  <a:cubicBezTo>
                    <a:pt x="69" y="115"/>
                    <a:pt x="84" y="110"/>
                    <a:pt x="95" y="100"/>
                  </a:cubicBezTo>
                  <a:cubicBezTo>
                    <a:pt x="107" y="91"/>
                    <a:pt x="114" y="77"/>
                    <a:pt x="115" y="62"/>
                  </a:cubicBezTo>
                  <a:cubicBezTo>
                    <a:pt x="116" y="43"/>
                    <a:pt x="109" y="26"/>
                    <a:pt x="95" y="14"/>
                  </a:cubicBezTo>
                  <a:cubicBezTo>
                    <a:pt x="86" y="6"/>
                    <a:pt x="74" y="2"/>
                    <a:pt x="62" y="1"/>
                  </a:cubicBezTo>
                  <a:cubicBezTo>
                    <a:pt x="47" y="0"/>
                    <a:pt x="32" y="5"/>
                    <a:pt x="21" y="15"/>
                  </a:cubicBezTo>
                  <a:cubicBezTo>
                    <a:pt x="9" y="25"/>
                    <a:pt x="2" y="39"/>
                    <a:pt x="1" y="54"/>
                  </a:cubicBezTo>
                  <a:cubicBezTo>
                    <a:pt x="0" y="72"/>
                    <a:pt x="7" y="89"/>
                    <a:pt x="2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4" name="Freeform 153"/>
            <p:cNvSpPr>
              <a:spLocks noEditPoints="1"/>
            </p:cNvSpPr>
            <p:nvPr/>
          </p:nvSpPr>
          <p:spPr bwMode="auto">
            <a:xfrm>
              <a:off x="2154509" y="2496945"/>
              <a:ext cx="777017" cy="777017"/>
            </a:xfrm>
            <a:custGeom>
              <a:avLst/>
              <a:gdLst>
                <a:gd name="T0" fmla="*/ 159 w 299"/>
                <a:gd name="T1" fmla="*/ 6 h 299"/>
                <a:gd name="T2" fmla="*/ 5 w 299"/>
                <a:gd name="T3" fmla="*/ 140 h 299"/>
                <a:gd name="T4" fmla="*/ 139 w 299"/>
                <a:gd name="T5" fmla="*/ 294 h 299"/>
                <a:gd name="T6" fmla="*/ 293 w 299"/>
                <a:gd name="T7" fmla="*/ 160 h 299"/>
                <a:gd name="T8" fmla="*/ 159 w 299"/>
                <a:gd name="T9" fmla="*/ 6 h 299"/>
                <a:gd name="T10" fmla="*/ 275 w 299"/>
                <a:gd name="T11" fmla="*/ 159 h 299"/>
                <a:gd name="T12" fmla="*/ 141 w 299"/>
                <a:gd name="T13" fmla="*/ 276 h 299"/>
                <a:gd name="T14" fmla="*/ 24 w 299"/>
                <a:gd name="T15" fmla="*/ 141 h 299"/>
                <a:gd name="T16" fmla="*/ 158 w 299"/>
                <a:gd name="T17" fmla="*/ 24 h 299"/>
                <a:gd name="T18" fmla="*/ 275 w 299"/>
                <a:gd name="T19" fmla="*/ 15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59" y="6"/>
                  </a:moveTo>
                  <a:cubicBezTo>
                    <a:pt x="80" y="0"/>
                    <a:pt x="11" y="60"/>
                    <a:pt x="5" y="140"/>
                  </a:cubicBezTo>
                  <a:cubicBezTo>
                    <a:pt x="0" y="219"/>
                    <a:pt x="60" y="288"/>
                    <a:pt x="139" y="294"/>
                  </a:cubicBezTo>
                  <a:cubicBezTo>
                    <a:pt x="219" y="299"/>
                    <a:pt x="288" y="239"/>
                    <a:pt x="293" y="160"/>
                  </a:cubicBezTo>
                  <a:cubicBezTo>
                    <a:pt x="299" y="80"/>
                    <a:pt x="239" y="11"/>
                    <a:pt x="159" y="6"/>
                  </a:cubicBezTo>
                  <a:close/>
                  <a:moveTo>
                    <a:pt x="275" y="159"/>
                  </a:moveTo>
                  <a:cubicBezTo>
                    <a:pt x="270" y="228"/>
                    <a:pt x="210" y="281"/>
                    <a:pt x="141" y="276"/>
                  </a:cubicBezTo>
                  <a:cubicBezTo>
                    <a:pt x="71" y="271"/>
                    <a:pt x="19" y="211"/>
                    <a:pt x="24" y="141"/>
                  </a:cubicBezTo>
                  <a:cubicBezTo>
                    <a:pt x="28" y="72"/>
                    <a:pt x="89" y="19"/>
                    <a:pt x="158" y="24"/>
                  </a:cubicBezTo>
                  <a:cubicBezTo>
                    <a:pt x="228" y="29"/>
                    <a:pt x="280" y="89"/>
                    <a:pt x="27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5" name="Freeform 154"/>
            <p:cNvSpPr>
              <a:spLocks noEditPoints="1"/>
            </p:cNvSpPr>
            <p:nvPr/>
          </p:nvSpPr>
          <p:spPr bwMode="auto">
            <a:xfrm>
              <a:off x="3194179" y="2854966"/>
              <a:ext cx="340824" cy="343951"/>
            </a:xfrm>
            <a:custGeom>
              <a:avLst/>
              <a:gdLst>
                <a:gd name="T0" fmla="*/ 61 w 131"/>
                <a:gd name="T1" fmla="*/ 129 h 132"/>
                <a:gd name="T2" fmla="*/ 129 w 131"/>
                <a:gd name="T3" fmla="*/ 70 h 132"/>
                <a:gd name="T4" fmla="*/ 70 w 131"/>
                <a:gd name="T5" fmla="*/ 3 h 132"/>
                <a:gd name="T6" fmla="*/ 2 w 131"/>
                <a:gd name="T7" fmla="*/ 62 h 132"/>
                <a:gd name="T8" fmla="*/ 61 w 131"/>
                <a:gd name="T9" fmla="*/ 129 h 132"/>
                <a:gd name="T10" fmla="*/ 10 w 131"/>
                <a:gd name="T11" fmla="*/ 62 h 132"/>
                <a:gd name="T12" fmla="*/ 70 w 131"/>
                <a:gd name="T13" fmla="*/ 11 h 132"/>
                <a:gd name="T14" fmla="*/ 121 w 131"/>
                <a:gd name="T15" fmla="*/ 70 h 132"/>
                <a:gd name="T16" fmla="*/ 62 w 131"/>
                <a:gd name="T17" fmla="*/ 121 h 132"/>
                <a:gd name="T18" fmla="*/ 10 w 131"/>
                <a:gd name="T19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2">
                  <a:moveTo>
                    <a:pt x="61" y="129"/>
                  </a:moveTo>
                  <a:cubicBezTo>
                    <a:pt x="96" y="132"/>
                    <a:pt x="127" y="105"/>
                    <a:pt x="129" y="70"/>
                  </a:cubicBezTo>
                  <a:cubicBezTo>
                    <a:pt x="131" y="35"/>
                    <a:pt x="105" y="5"/>
                    <a:pt x="70" y="3"/>
                  </a:cubicBezTo>
                  <a:cubicBezTo>
                    <a:pt x="35" y="0"/>
                    <a:pt x="5" y="27"/>
                    <a:pt x="2" y="62"/>
                  </a:cubicBezTo>
                  <a:cubicBezTo>
                    <a:pt x="0" y="97"/>
                    <a:pt x="26" y="127"/>
                    <a:pt x="61" y="129"/>
                  </a:cubicBezTo>
                  <a:close/>
                  <a:moveTo>
                    <a:pt x="10" y="62"/>
                  </a:moveTo>
                  <a:cubicBezTo>
                    <a:pt x="13" y="32"/>
                    <a:pt x="39" y="9"/>
                    <a:pt x="70" y="11"/>
                  </a:cubicBezTo>
                  <a:cubicBezTo>
                    <a:pt x="100" y="13"/>
                    <a:pt x="123" y="39"/>
                    <a:pt x="121" y="70"/>
                  </a:cubicBezTo>
                  <a:cubicBezTo>
                    <a:pt x="119" y="100"/>
                    <a:pt x="92" y="123"/>
                    <a:pt x="62" y="121"/>
                  </a:cubicBezTo>
                  <a:cubicBezTo>
                    <a:pt x="31" y="119"/>
                    <a:pt x="8" y="93"/>
                    <a:pt x="1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6" name="Freeform 155"/>
            <p:cNvSpPr>
              <a:spLocks noEditPoints="1"/>
            </p:cNvSpPr>
            <p:nvPr/>
          </p:nvSpPr>
          <p:spPr bwMode="auto">
            <a:xfrm>
              <a:off x="2424980" y="3528798"/>
              <a:ext cx="409614" cy="411178"/>
            </a:xfrm>
            <a:custGeom>
              <a:avLst/>
              <a:gdLst>
                <a:gd name="T0" fmla="*/ 74 w 158"/>
                <a:gd name="T1" fmla="*/ 155 h 158"/>
                <a:gd name="T2" fmla="*/ 155 w 158"/>
                <a:gd name="T3" fmla="*/ 84 h 158"/>
                <a:gd name="T4" fmla="*/ 84 w 158"/>
                <a:gd name="T5" fmla="*/ 3 h 158"/>
                <a:gd name="T6" fmla="*/ 3 w 158"/>
                <a:gd name="T7" fmla="*/ 73 h 158"/>
                <a:gd name="T8" fmla="*/ 74 w 158"/>
                <a:gd name="T9" fmla="*/ 155 h 158"/>
                <a:gd name="T10" fmla="*/ 13 w 158"/>
                <a:gd name="T11" fmla="*/ 74 h 158"/>
                <a:gd name="T12" fmla="*/ 84 w 158"/>
                <a:gd name="T13" fmla="*/ 12 h 158"/>
                <a:gd name="T14" fmla="*/ 122 w 158"/>
                <a:gd name="T15" fmla="*/ 28 h 158"/>
                <a:gd name="T16" fmla="*/ 146 w 158"/>
                <a:gd name="T17" fmla="*/ 83 h 158"/>
                <a:gd name="T18" fmla="*/ 75 w 158"/>
                <a:gd name="T19" fmla="*/ 145 h 158"/>
                <a:gd name="T20" fmla="*/ 36 w 158"/>
                <a:gd name="T21" fmla="*/ 129 h 158"/>
                <a:gd name="T22" fmla="*/ 13 w 158"/>
                <a:gd name="T23" fmla="*/ 7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58">
                  <a:moveTo>
                    <a:pt x="74" y="155"/>
                  </a:moveTo>
                  <a:cubicBezTo>
                    <a:pt x="116" y="158"/>
                    <a:pt x="152" y="126"/>
                    <a:pt x="155" y="84"/>
                  </a:cubicBezTo>
                  <a:cubicBezTo>
                    <a:pt x="158" y="42"/>
                    <a:pt x="126" y="5"/>
                    <a:pt x="84" y="3"/>
                  </a:cubicBezTo>
                  <a:cubicBezTo>
                    <a:pt x="42" y="0"/>
                    <a:pt x="6" y="31"/>
                    <a:pt x="3" y="73"/>
                  </a:cubicBezTo>
                  <a:cubicBezTo>
                    <a:pt x="0" y="115"/>
                    <a:pt x="32" y="152"/>
                    <a:pt x="74" y="155"/>
                  </a:cubicBezTo>
                  <a:close/>
                  <a:moveTo>
                    <a:pt x="13" y="74"/>
                  </a:moveTo>
                  <a:cubicBezTo>
                    <a:pt x="15" y="37"/>
                    <a:pt x="47" y="10"/>
                    <a:pt x="84" y="12"/>
                  </a:cubicBezTo>
                  <a:cubicBezTo>
                    <a:pt x="99" y="13"/>
                    <a:pt x="112" y="19"/>
                    <a:pt x="122" y="28"/>
                  </a:cubicBezTo>
                  <a:cubicBezTo>
                    <a:pt x="138" y="41"/>
                    <a:pt x="147" y="61"/>
                    <a:pt x="146" y="83"/>
                  </a:cubicBezTo>
                  <a:cubicBezTo>
                    <a:pt x="143" y="120"/>
                    <a:pt x="111" y="148"/>
                    <a:pt x="75" y="145"/>
                  </a:cubicBezTo>
                  <a:cubicBezTo>
                    <a:pt x="60" y="144"/>
                    <a:pt x="46" y="138"/>
                    <a:pt x="36" y="129"/>
                  </a:cubicBezTo>
                  <a:cubicBezTo>
                    <a:pt x="20" y="116"/>
                    <a:pt x="11" y="96"/>
                    <a:pt x="13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7" name="Freeform 156"/>
            <p:cNvSpPr>
              <a:spLocks noEditPoints="1"/>
            </p:cNvSpPr>
            <p:nvPr/>
          </p:nvSpPr>
          <p:spPr bwMode="auto">
            <a:xfrm>
              <a:off x="1551031" y="1771521"/>
              <a:ext cx="2298218" cy="3478596"/>
            </a:xfrm>
            <a:custGeom>
              <a:avLst/>
              <a:gdLst>
                <a:gd name="T0" fmla="*/ 0 w 884"/>
                <a:gd name="T1" fmla="*/ 442 h 1338"/>
                <a:gd name="T2" fmla="*/ 256 w 884"/>
                <a:gd name="T3" fmla="*/ 1189 h 1338"/>
                <a:gd name="T4" fmla="*/ 654 w 884"/>
                <a:gd name="T5" fmla="*/ 1019 h 1338"/>
                <a:gd name="T6" fmla="*/ 623 w 884"/>
                <a:gd name="T7" fmla="*/ 465 h 1338"/>
                <a:gd name="T8" fmla="*/ 641 w 884"/>
                <a:gd name="T9" fmla="*/ 431 h 1338"/>
                <a:gd name="T10" fmla="*/ 673 w 884"/>
                <a:gd name="T11" fmla="*/ 411 h 1338"/>
                <a:gd name="T12" fmla="*/ 708 w 884"/>
                <a:gd name="T13" fmla="*/ 408 h 1338"/>
                <a:gd name="T14" fmla="*/ 746 w 884"/>
                <a:gd name="T15" fmla="*/ 423 h 1338"/>
                <a:gd name="T16" fmla="*/ 786 w 884"/>
                <a:gd name="T17" fmla="*/ 448 h 1338"/>
                <a:gd name="T18" fmla="*/ 790 w 884"/>
                <a:gd name="T19" fmla="*/ 480 h 1338"/>
                <a:gd name="T20" fmla="*/ 768 w 884"/>
                <a:gd name="T21" fmla="*/ 513 h 1338"/>
                <a:gd name="T22" fmla="*/ 745 w 884"/>
                <a:gd name="T23" fmla="*/ 543 h 1338"/>
                <a:gd name="T24" fmla="*/ 722 w 884"/>
                <a:gd name="T25" fmla="*/ 555 h 1338"/>
                <a:gd name="T26" fmla="*/ 684 w 884"/>
                <a:gd name="T27" fmla="*/ 559 h 1338"/>
                <a:gd name="T28" fmla="*/ 644 w 884"/>
                <a:gd name="T29" fmla="*/ 561 h 1338"/>
                <a:gd name="T30" fmla="*/ 610 w 884"/>
                <a:gd name="T31" fmla="*/ 518 h 1338"/>
                <a:gd name="T32" fmla="*/ 605 w 884"/>
                <a:gd name="T33" fmla="*/ 467 h 1338"/>
                <a:gd name="T34" fmla="*/ 560 w 884"/>
                <a:gd name="T35" fmla="*/ 258 h 1338"/>
                <a:gd name="T36" fmla="*/ 146 w 884"/>
                <a:gd name="T37" fmla="*/ 423 h 1338"/>
                <a:gd name="T38" fmla="*/ 480 w 884"/>
                <a:gd name="T39" fmla="*/ 1266 h 1338"/>
                <a:gd name="T40" fmla="*/ 544 w 884"/>
                <a:gd name="T41" fmla="*/ 1162 h 1338"/>
                <a:gd name="T42" fmla="*/ 544 w 884"/>
                <a:gd name="T43" fmla="*/ 1058 h 1338"/>
                <a:gd name="T44" fmla="*/ 276 w 884"/>
                <a:gd name="T45" fmla="*/ 740 h 1338"/>
                <a:gd name="T46" fmla="*/ 329 w 884"/>
                <a:gd name="T47" fmla="*/ 855 h 1338"/>
                <a:gd name="T48" fmla="*/ 314 w 884"/>
                <a:gd name="T49" fmla="*/ 703 h 1338"/>
                <a:gd name="T50" fmla="*/ 351 w 884"/>
                <a:gd name="T51" fmla="*/ 661 h 1338"/>
                <a:gd name="T52" fmla="*/ 404 w 884"/>
                <a:gd name="T53" fmla="*/ 642 h 1338"/>
                <a:gd name="T54" fmla="*/ 445 w 884"/>
                <a:gd name="T55" fmla="*/ 668 h 1338"/>
                <a:gd name="T56" fmla="*/ 488 w 884"/>
                <a:gd name="T57" fmla="*/ 699 h 1338"/>
                <a:gd name="T58" fmla="*/ 502 w 884"/>
                <a:gd name="T59" fmla="*/ 727 h 1338"/>
                <a:gd name="T60" fmla="*/ 505 w 884"/>
                <a:gd name="T61" fmla="*/ 773 h 1338"/>
                <a:gd name="T62" fmla="*/ 504 w 884"/>
                <a:gd name="T63" fmla="*/ 826 h 1338"/>
                <a:gd name="T64" fmla="*/ 479 w 884"/>
                <a:gd name="T65" fmla="*/ 849 h 1338"/>
                <a:gd name="T66" fmla="*/ 430 w 884"/>
                <a:gd name="T67" fmla="*/ 845 h 1338"/>
                <a:gd name="T68" fmla="*/ 384 w 884"/>
                <a:gd name="T69" fmla="*/ 842 h 1338"/>
                <a:gd name="T70" fmla="*/ 342 w 884"/>
                <a:gd name="T71" fmla="*/ 811 h 1338"/>
                <a:gd name="T72" fmla="*/ 324 w 884"/>
                <a:gd name="T73" fmla="*/ 764 h 1338"/>
                <a:gd name="T74" fmla="*/ 331 w 884"/>
                <a:gd name="T75" fmla="*/ 719 h 1338"/>
                <a:gd name="T76" fmla="*/ 542 w 884"/>
                <a:gd name="T77" fmla="*/ 493 h 1338"/>
                <a:gd name="T78" fmla="*/ 510 w 884"/>
                <a:gd name="T79" fmla="*/ 546 h 1338"/>
                <a:gd name="T80" fmla="*/ 438 w 884"/>
                <a:gd name="T81" fmla="*/ 595 h 1338"/>
                <a:gd name="T82" fmla="*/ 359 w 884"/>
                <a:gd name="T83" fmla="*/ 643 h 1338"/>
                <a:gd name="T84" fmla="*/ 297 w 884"/>
                <a:gd name="T85" fmla="*/ 627 h 1338"/>
                <a:gd name="T86" fmla="*/ 202 w 884"/>
                <a:gd name="T87" fmla="*/ 547 h 1338"/>
                <a:gd name="T88" fmla="*/ 168 w 884"/>
                <a:gd name="T89" fmla="*/ 435 h 1338"/>
                <a:gd name="T90" fmla="*/ 190 w 884"/>
                <a:gd name="T91" fmla="*/ 331 h 1338"/>
                <a:gd name="T92" fmla="*/ 261 w 884"/>
                <a:gd name="T93" fmla="*/ 251 h 1338"/>
                <a:gd name="T94" fmla="*/ 361 w 884"/>
                <a:gd name="T95" fmla="*/ 215 h 1338"/>
                <a:gd name="T96" fmla="*/ 439 w 884"/>
                <a:gd name="T97" fmla="*/ 265 h 1338"/>
                <a:gd name="T98" fmla="*/ 520 w 884"/>
                <a:gd name="T99" fmla="*/ 324 h 1338"/>
                <a:gd name="T100" fmla="*/ 546 w 884"/>
                <a:gd name="T101" fmla="*/ 376 h 1338"/>
                <a:gd name="T102" fmla="*/ 616 w 884"/>
                <a:gd name="T103" fmla="*/ 584 h 1338"/>
                <a:gd name="T104" fmla="*/ 796 w 884"/>
                <a:gd name="T105" fmla="*/ 563 h 1338"/>
                <a:gd name="T106" fmla="*/ 802 w 884"/>
                <a:gd name="T107" fmla="*/ 56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4" h="1338">
                  <a:moveTo>
                    <a:pt x="752" y="758"/>
                  </a:moveTo>
                  <a:cubicBezTo>
                    <a:pt x="754" y="756"/>
                    <a:pt x="755" y="755"/>
                    <a:pt x="756" y="753"/>
                  </a:cubicBezTo>
                  <a:cubicBezTo>
                    <a:pt x="836" y="673"/>
                    <a:pt x="884" y="563"/>
                    <a:pt x="884" y="442"/>
                  </a:cubicBezTo>
                  <a:cubicBezTo>
                    <a:pt x="884" y="198"/>
                    <a:pt x="686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575"/>
                    <a:pt x="58" y="693"/>
                    <a:pt x="150" y="774"/>
                  </a:cubicBezTo>
                  <a:cubicBezTo>
                    <a:pt x="172" y="803"/>
                    <a:pt x="211" y="868"/>
                    <a:pt x="212" y="953"/>
                  </a:cubicBezTo>
                  <a:cubicBezTo>
                    <a:pt x="210" y="971"/>
                    <a:pt x="213" y="998"/>
                    <a:pt x="231" y="1019"/>
                  </a:cubicBezTo>
                  <a:cubicBezTo>
                    <a:pt x="238" y="1028"/>
                    <a:pt x="240" y="1035"/>
                    <a:pt x="256" y="1041"/>
                  </a:cubicBezTo>
                  <a:cubicBezTo>
                    <a:pt x="256" y="1189"/>
                    <a:pt x="256" y="1189"/>
                    <a:pt x="256" y="1189"/>
                  </a:cubicBezTo>
                  <a:cubicBezTo>
                    <a:pt x="256" y="1270"/>
                    <a:pt x="324" y="1338"/>
                    <a:pt x="405" y="1338"/>
                  </a:cubicBezTo>
                  <a:cubicBezTo>
                    <a:pt x="480" y="1338"/>
                    <a:pt x="480" y="1338"/>
                    <a:pt x="480" y="1338"/>
                  </a:cubicBezTo>
                  <a:cubicBezTo>
                    <a:pt x="560" y="1338"/>
                    <a:pt x="620" y="1270"/>
                    <a:pt x="620" y="1189"/>
                  </a:cubicBezTo>
                  <a:cubicBezTo>
                    <a:pt x="620" y="1044"/>
                    <a:pt x="620" y="1044"/>
                    <a:pt x="620" y="1044"/>
                  </a:cubicBezTo>
                  <a:cubicBezTo>
                    <a:pt x="632" y="1038"/>
                    <a:pt x="646" y="1029"/>
                    <a:pt x="654" y="1019"/>
                  </a:cubicBezTo>
                  <a:cubicBezTo>
                    <a:pt x="672" y="998"/>
                    <a:pt x="678" y="971"/>
                    <a:pt x="676" y="953"/>
                  </a:cubicBezTo>
                  <a:cubicBezTo>
                    <a:pt x="677" y="836"/>
                    <a:pt x="751" y="759"/>
                    <a:pt x="752" y="758"/>
                  </a:cubicBezTo>
                  <a:close/>
                  <a:moveTo>
                    <a:pt x="605" y="467"/>
                  </a:moveTo>
                  <a:cubicBezTo>
                    <a:pt x="623" y="465"/>
                    <a:pt x="623" y="465"/>
                    <a:pt x="623" y="465"/>
                  </a:cubicBezTo>
                  <a:cubicBezTo>
                    <a:pt x="623" y="465"/>
                    <a:pt x="623" y="465"/>
                    <a:pt x="623" y="465"/>
                  </a:cubicBezTo>
                  <a:cubicBezTo>
                    <a:pt x="625" y="459"/>
                    <a:pt x="626" y="457"/>
                    <a:pt x="627" y="453"/>
                  </a:cubicBezTo>
                  <a:cubicBezTo>
                    <a:pt x="614" y="440"/>
                    <a:pt x="614" y="440"/>
                    <a:pt x="614" y="440"/>
                  </a:cubicBezTo>
                  <a:cubicBezTo>
                    <a:pt x="624" y="424"/>
                    <a:pt x="624" y="424"/>
                    <a:pt x="624" y="424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4" y="428"/>
                    <a:pt x="647" y="426"/>
                    <a:pt x="650" y="423"/>
                  </a:cubicBezTo>
                  <a:cubicBezTo>
                    <a:pt x="645" y="405"/>
                    <a:pt x="645" y="405"/>
                    <a:pt x="645" y="405"/>
                  </a:cubicBezTo>
                  <a:cubicBezTo>
                    <a:pt x="661" y="396"/>
                    <a:pt x="661" y="396"/>
                    <a:pt x="661" y="396"/>
                  </a:cubicBezTo>
                  <a:cubicBezTo>
                    <a:pt x="673" y="410"/>
                    <a:pt x="673" y="410"/>
                    <a:pt x="673" y="410"/>
                  </a:cubicBezTo>
                  <a:cubicBezTo>
                    <a:pt x="673" y="411"/>
                    <a:pt x="673" y="411"/>
                    <a:pt x="673" y="411"/>
                  </a:cubicBezTo>
                  <a:cubicBezTo>
                    <a:pt x="677" y="409"/>
                    <a:pt x="681" y="408"/>
                    <a:pt x="685" y="408"/>
                  </a:cubicBezTo>
                  <a:cubicBezTo>
                    <a:pt x="689" y="389"/>
                    <a:pt x="689" y="389"/>
                    <a:pt x="689" y="389"/>
                  </a:cubicBezTo>
                  <a:cubicBezTo>
                    <a:pt x="706" y="389"/>
                    <a:pt x="706" y="389"/>
                    <a:pt x="706" y="389"/>
                  </a:cubicBezTo>
                  <a:cubicBezTo>
                    <a:pt x="708" y="407"/>
                    <a:pt x="708" y="407"/>
                    <a:pt x="708" y="407"/>
                  </a:cubicBezTo>
                  <a:cubicBezTo>
                    <a:pt x="708" y="408"/>
                    <a:pt x="708" y="408"/>
                    <a:pt x="708" y="408"/>
                  </a:cubicBezTo>
                  <a:cubicBezTo>
                    <a:pt x="712" y="409"/>
                    <a:pt x="718" y="410"/>
                    <a:pt x="721" y="411"/>
                  </a:cubicBezTo>
                  <a:cubicBezTo>
                    <a:pt x="722" y="411"/>
                    <a:pt x="722" y="411"/>
                    <a:pt x="722" y="411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52" y="405"/>
                    <a:pt x="752" y="405"/>
                    <a:pt x="752" y="405"/>
                  </a:cubicBezTo>
                  <a:cubicBezTo>
                    <a:pt x="746" y="423"/>
                    <a:pt x="746" y="423"/>
                    <a:pt x="746" y="423"/>
                  </a:cubicBezTo>
                  <a:cubicBezTo>
                    <a:pt x="746" y="424"/>
                    <a:pt x="746" y="424"/>
                    <a:pt x="746" y="424"/>
                  </a:cubicBezTo>
                  <a:cubicBezTo>
                    <a:pt x="750" y="427"/>
                    <a:pt x="755" y="432"/>
                    <a:pt x="758" y="437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77" y="431"/>
                    <a:pt x="777" y="431"/>
                    <a:pt x="777" y="431"/>
                  </a:cubicBezTo>
                  <a:cubicBezTo>
                    <a:pt x="786" y="448"/>
                    <a:pt x="786" y="448"/>
                    <a:pt x="786" y="448"/>
                  </a:cubicBezTo>
                  <a:cubicBezTo>
                    <a:pt x="771" y="459"/>
                    <a:pt x="771" y="459"/>
                    <a:pt x="771" y="459"/>
                  </a:cubicBezTo>
                  <a:cubicBezTo>
                    <a:pt x="770" y="460"/>
                    <a:pt x="770" y="460"/>
                    <a:pt x="770" y="460"/>
                  </a:cubicBezTo>
                  <a:cubicBezTo>
                    <a:pt x="772" y="465"/>
                    <a:pt x="773" y="470"/>
                    <a:pt x="773" y="475"/>
                  </a:cubicBezTo>
                  <a:cubicBezTo>
                    <a:pt x="773" y="475"/>
                    <a:pt x="773" y="475"/>
                    <a:pt x="773" y="475"/>
                  </a:cubicBezTo>
                  <a:cubicBezTo>
                    <a:pt x="790" y="480"/>
                    <a:pt x="790" y="480"/>
                    <a:pt x="790" y="480"/>
                  </a:cubicBezTo>
                  <a:cubicBezTo>
                    <a:pt x="789" y="499"/>
                    <a:pt x="789" y="499"/>
                    <a:pt x="789" y="499"/>
                  </a:cubicBezTo>
                  <a:cubicBezTo>
                    <a:pt x="773" y="499"/>
                    <a:pt x="773" y="499"/>
                    <a:pt x="773" y="499"/>
                  </a:cubicBezTo>
                  <a:cubicBezTo>
                    <a:pt x="772" y="499"/>
                    <a:pt x="772" y="499"/>
                    <a:pt x="772" y="499"/>
                  </a:cubicBezTo>
                  <a:cubicBezTo>
                    <a:pt x="771" y="505"/>
                    <a:pt x="770" y="508"/>
                    <a:pt x="768" y="511"/>
                  </a:cubicBezTo>
                  <a:cubicBezTo>
                    <a:pt x="768" y="513"/>
                    <a:pt x="768" y="513"/>
                    <a:pt x="768" y="513"/>
                  </a:cubicBezTo>
                  <a:cubicBezTo>
                    <a:pt x="782" y="526"/>
                    <a:pt x="782" y="526"/>
                    <a:pt x="782" y="526"/>
                  </a:cubicBezTo>
                  <a:cubicBezTo>
                    <a:pt x="772" y="542"/>
                    <a:pt x="772" y="542"/>
                    <a:pt x="772" y="542"/>
                  </a:cubicBezTo>
                  <a:cubicBezTo>
                    <a:pt x="755" y="535"/>
                    <a:pt x="755" y="535"/>
                    <a:pt x="755" y="535"/>
                  </a:cubicBezTo>
                  <a:cubicBezTo>
                    <a:pt x="754" y="535"/>
                    <a:pt x="754" y="535"/>
                    <a:pt x="754" y="535"/>
                  </a:cubicBezTo>
                  <a:cubicBezTo>
                    <a:pt x="751" y="538"/>
                    <a:pt x="748" y="540"/>
                    <a:pt x="745" y="543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51" y="561"/>
                    <a:pt x="751" y="561"/>
                    <a:pt x="751" y="561"/>
                  </a:cubicBezTo>
                  <a:cubicBezTo>
                    <a:pt x="734" y="570"/>
                    <a:pt x="734" y="570"/>
                    <a:pt x="734" y="570"/>
                  </a:cubicBezTo>
                  <a:cubicBezTo>
                    <a:pt x="723" y="556"/>
                    <a:pt x="723" y="556"/>
                    <a:pt x="723" y="556"/>
                  </a:cubicBezTo>
                  <a:cubicBezTo>
                    <a:pt x="722" y="555"/>
                    <a:pt x="722" y="555"/>
                    <a:pt x="722" y="555"/>
                  </a:cubicBezTo>
                  <a:cubicBezTo>
                    <a:pt x="719" y="557"/>
                    <a:pt x="715" y="558"/>
                    <a:pt x="711" y="558"/>
                  </a:cubicBezTo>
                  <a:cubicBezTo>
                    <a:pt x="711" y="558"/>
                    <a:pt x="711" y="558"/>
                    <a:pt x="711" y="558"/>
                  </a:cubicBezTo>
                  <a:cubicBezTo>
                    <a:pt x="707" y="577"/>
                    <a:pt x="707" y="577"/>
                    <a:pt x="707" y="577"/>
                  </a:cubicBezTo>
                  <a:cubicBezTo>
                    <a:pt x="687" y="577"/>
                    <a:pt x="687" y="577"/>
                    <a:pt x="687" y="577"/>
                  </a:cubicBezTo>
                  <a:cubicBezTo>
                    <a:pt x="684" y="559"/>
                    <a:pt x="684" y="559"/>
                    <a:pt x="684" y="559"/>
                  </a:cubicBezTo>
                  <a:cubicBezTo>
                    <a:pt x="684" y="558"/>
                    <a:pt x="684" y="558"/>
                    <a:pt x="684" y="558"/>
                  </a:cubicBezTo>
                  <a:cubicBezTo>
                    <a:pt x="680" y="558"/>
                    <a:pt x="676" y="557"/>
                    <a:pt x="672" y="555"/>
                  </a:cubicBezTo>
                  <a:cubicBezTo>
                    <a:pt x="673" y="555"/>
                    <a:pt x="673" y="555"/>
                    <a:pt x="673" y="555"/>
                  </a:cubicBezTo>
                  <a:cubicBezTo>
                    <a:pt x="660" y="570"/>
                    <a:pt x="660" y="570"/>
                    <a:pt x="660" y="570"/>
                  </a:cubicBezTo>
                  <a:cubicBezTo>
                    <a:pt x="644" y="561"/>
                    <a:pt x="644" y="561"/>
                    <a:pt x="644" y="561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45" y="539"/>
                    <a:pt x="641" y="534"/>
                    <a:pt x="637" y="530"/>
                  </a:cubicBezTo>
                  <a:cubicBezTo>
                    <a:pt x="619" y="535"/>
                    <a:pt x="619" y="535"/>
                    <a:pt x="619" y="535"/>
                  </a:cubicBezTo>
                  <a:cubicBezTo>
                    <a:pt x="610" y="518"/>
                    <a:pt x="610" y="518"/>
                    <a:pt x="610" y="518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3" y="502"/>
                    <a:pt x="622" y="496"/>
                    <a:pt x="622" y="491"/>
                  </a:cubicBezTo>
                  <a:cubicBezTo>
                    <a:pt x="604" y="486"/>
                    <a:pt x="604" y="486"/>
                    <a:pt x="604" y="486"/>
                  </a:cubicBezTo>
                  <a:lnTo>
                    <a:pt x="605" y="467"/>
                  </a:lnTo>
                  <a:close/>
                  <a:moveTo>
                    <a:pt x="146" y="423"/>
                  </a:moveTo>
                  <a:cubicBezTo>
                    <a:pt x="145" y="364"/>
                    <a:pt x="166" y="307"/>
                    <a:pt x="204" y="262"/>
                  </a:cubicBezTo>
                  <a:cubicBezTo>
                    <a:pt x="291" y="161"/>
                    <a:pt x="443" y="149"/>
                    <a:pt x="544" y="235"/>
                  </a:cubicBezTo>
                  <a:cubicBezTo>
                    <a:pt x="552" y="226"/>
                    <a:pt x="552" y="226"/>
                    <a:pt x="552" y="226"/>
                  </a:cubicBezTo>
                  <a:cubicBezTo>
                    <a:pt x="560" y="258"/>
                    <a:pt x="560" y="258"/>
                    <a:pt x="560" y="258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37" y="244"/>
                    <a:pt x="537" y="244"/>
                    <a:pt x="537" y="244"/>
                  </a:cubicBezTo>
                  <a:cubicBezTo>
                    <a:pt x="440" y="162"/>
                    <a:pt x="295" y="173"/>
                    <a:pt x="212" y="269"/>
                  </a:cubicBezTo>
                  <a:cubicBezTo>
                    <a:pt x="176" y="312"/>
                    <a:pt x="156" y="366"/>
                    <a:pt x="157" y="422"/>
                  </a:cubicBezTo>
                  <a:lnTo>
                    <a:pt x="146" y="423"/>
                  </a:lnTo>
                  <a:close/>
                  <a:moveTo>
                    <a:pt x="480" y="1266"/>
                  </a:moveTo>
                  <a:cubicBezTo>
                    <a:pt x="405" y="1266"/>
                    <a:pt x="405" y="1266"/>
                    <a:pt x="405" y="1266"/>
                  </a:cubicBezTo>
                  <a:cubicBezTo>
                    <a:pt x="384" y="1266"/>
                    <a:pt x="365" y="1262"/>
                    <a:pt x="352" y="1242"/>
                  </a:cubicBezTo>
                  <a:cubicBezTo>
                    <a:pt x="533" y="1242"/>
                    <a:pt x="533" y="1242"/>
                    <a:pt x="533" y="1242"/>
                  </a:cubicBezTo>
                  <a:cubicBezTo>
                    <a:pt x="519" y="1262"/>
                    <a:pt x="501" y="1266"/>
                    <a:pt x="480" y="1266"/>
                  </a:cubicBezTo>
                  <a:close/>
                  <a:moveTo>
                    <a:pt x="544" y="1162"/>
                  </a:moveTo>
                  <a:cubicBezTo>
                    <a:pt x="328" y="1162"/>
                    <a:pt x="328" y="1162"/>
                    <a:pt x="328" y="1162"/>
                  </a:cubicBezTo>
                  <a:cubicBezTo>
                    <a:pt x="328" y="1150"/>
                    <a:pt x="328" y="1150"/>
                    <a:pt x="328" y="1150"/>
                  </a:cubicBezTo>
                  <a:cubicBezTo>
                    <a:pt x="544" y="1150"/>
                    <a:pt x="544" y="1150"/>
                    <a:pt x="544" y="1150"/>
                  </a:cubicBezTo>
                  <a:lnTo>
                    <a:pt x="544" y="1162"/>
                  </a:lnTo>
                  <a:close/>
                  <a:moveTo>
                    <a:pt x="328" y="1070"/>
                  </a:moveTo>
                  <a:cubicBezTo>
                    <a:pt x="328" y="1058"/>
                    <a:pt x="328" y="1058"/>
                    <a:pt x="328" y="1058"/>
                  </a:cubicBezTo>
                  <a:cubicBezTo>
                    <a:pt x="328" y="1058"/>
                    <a:pt x="332" y="1058"/>
                    <a:pt x="332" y="1058"/>
                  </a:cubicBezTo>
                  <a:cubicBezTo>
                    <a:pt x="336" y="1058"/>
                    <a:pt x="340" y="1058"/>
                    <a:pt x="343" y="1058"/>
                  </a:cubicBezTo>
                  <a:cubicBezTo>
                    <a:pt x="544" y="1058"/>
                    <a:pt x="544" y="1058"/>
                    <a:pt x="544" y="1058"/>
                  </a:cubicBezTo>
                  <a:cubicBezTo>
                    <a:pt x="544" y="1070"/>
                    <a:pt x="544" y="1070"/>
                    <a:pt x="544" y="1070"/>
                  </a:cubicBezTo>
                  <a:lnTo>
                    <a:pt x="328" y="1070"/>
                  </a:lnTo>
                  <a:close/>
                  <a:moveTo>
                    <a:pt x="523" y="845"/>
                  </a:moveTo>
                  <a:cubicBezTo>
                    <a:pt x="472" y="904"/>
                    <a:pt x="383" y="911"/>
                    <a:pt x="325" y="860"/>
                  </a:cubicBezTo>
                  <a:cubicBezTo>
                    <a:pt x="290" y="830"/>
                    <a:pt x="272" y="786"/>
                    <a:pt x="276" y="740"/>
                  </a:cubicBezTo>
                  <a:cubicBezTo>
                    <a:pt x="265" y="740"/>
                    <a:pt x="265" y="740"/>
                    <a:pt x="265" y="740"/>
                  </a:cubicBezTo>
                  <a:cubicBezTo>
                    <a:pt x="280" y="719"/>
                    <a:pt x="280" y="719"/>
                    <a:pt x="280" y="719"/>
                  </a:cubicBezTo>
                  <a:cubicBezTo>
                    <a:pt x="295" y="740"/>
                    <a:pt x="295" y="740"/>
                    <a:pt x="295" y="740"/>
                  </a:cubicBezTo>
                  <a:cubicBezTo>
                    <a:pt x="284" y="740"/>
                    <a:pt x="284" y="740"/>
                    <a:pt x="284" y="740"/>
                  </a:cubicBezTo>
                  <a:cubicBezTo>
                    <a:pt x="279" y="783"/>
                    <a:pt x="296" y="826"/>
                    <a:pt x="329" y="855"/>
                  </a:cubicBezTo>
                  <a:cubicBezTo>
                    <a:pt x="385" y="903"/>
                    <a:pt x="469" y="896"/>
                    <a:pt x="517" y="840"/>
                  </a:cubicBezTo>
                  <a:cubicBezTo>
                    <a:pt x="565" y="785"/>
                    <a:pt x="558" y="700"/>
                    <a:pt x="503" y="653"/>
                  </a:cubicBezTo>
                  <a:cubicBezTo>
                    <a:pt x="508" y="647"/>
                    <a:pt x="508" y="647"/>
                    <a:pt x="508" y="647"/>
                  </a:cubicBezTo>
                  <a:cubicBezTo>
                    <a:pt x="566" y="697"/>
                    <a:pt x="573" y="786"/>
                    <a:pt x="523" y="845"/>
                  </a:cubicBezTo>
                  <a:close/>
                  <a:moveTo>
                    <a:pt x="314" y="703"/>
                  </a:moveTo>
                  <a:cubicBezTo>
                    <a:pt x="327" y="684"/>
                    <a:pt x="327" y="684"/>
                    <a:pt x="327" y="684"/>
                  </a:cubicBezTo>
                  <a:cubicBezTo>
                    <a:pt x="347" y="692"/>
                    <a:pt x="347" y="692"/>
                    <a:pt x="347" y="692"/>
                  </a:cubicBezTo>
                  <a:cubicBezTo>
                    <a:pt x="347" y="693"/>
                    <a:pt x="347" y="693"/>
                    <a:pt x="347" y="693"/>
                  </a:cubicBezTo>
                  <a:cubicBezTo>
                    <a:pt x="351" y="689"/>
                    <a:pt x="354" y="686"/>
                    <a:pt x="358" y="682"/>
                  </a:cubicBezTo>
                  <a:cubicBezTo>
                    <a:pt x="351" y="661"/>
                    <a:pt x="351" y="661"/>
                    <a:pt x="351" y="661"/>
                  </a:cubicBezTo>
                  <a:cubicBezTo>
                    <a:pt x="372" y="650"/>
                    <a:pt x="372" y="650"/>
                    <a:pt x="372" y="650"/>
                  </a:cubicBezTo>
                  <a:cubicBezTo>
                    <a:pt x="385" y="667"/>
                    <a:pt x="385" y="667"/>
                    <a:pt x="385" y="667"/>
                  </a:cubicBezTo>
                  <a:cubicBezTo>
                    <a:pt x="386" y="668"/>
                    <a:pt x="386" y="668"/>
                    <a:pt x="386" y="668"/>
                  </a:cubicBezTo>
                  <a:cubicBezTo>
                    <a:pt x="390" y="666"/>
                    <a:pt x="395" y="665"/>
                    <a:pt x="400" y="664"/>
                  </a:cubicBezTo>
                  <a:cubicBezTo>
                    <a:pt x="404" y="642"/>
                    <a:pt x="404" y="642"/>
                    <a:pt x="404" y="642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36" y="665"/>
                    <a:pt x="439" y="666"/>
                    <a:pt x="444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60" y="650"/>
                    <a:pt x="460" y="650"/>
                    <a:pt x="460" y="650"/>
                  </a:cubicBezTo>
                  <a:cubicBezTo>
                    <a:pt x="480" y="661"/>
                    <a:pt x="480" y="661"/>
                    <a:pt x="480" y="661"/>
                  </a:cubicBezTo>
                  <a:cubicBezTo>
                    <a:pt x="473" y="682"/>
                    <a:pt x="473" y="682"/>
                    <a:pt x="473" y="682"/>
                  </a:cubicBezTo>
                  <a:cubicBezTo>
                    <a:pt x="473" y="683"/>
                    <a:pt x="473" y="683"/>
                    <a:pt x="473" y="683"/>
                  </a:cubicBezTo>
                  <a:cubicBezTo>
                    <a:pt x="478" y="688"/>
                    <a:pt x="484" y="693"/>
                    <a:pt x="488" y="699"/>
                  </a:cubicBezTo>
                  <a:cubicBezTo>
                    <a:pt x="488" y="699"/>
                    <a:pt x="488" y="699"/>
                    <a:pt x="488" y="699"/>
                  </a:cubicBezTo>
                  <a:cubicBezTo>
                    <a:pt x="510" y="692"/>
                    <a:pt x="510" y="692"/>
                    <a:pt x="510" y="692"/>
                  </a:cubicBezTo>
                  <a:cubicBezTo>
                    <a:pt x="521" y="713"/>
                    <a:pt x="521" y="713"/>
                    <a:pt x="521" y="713"/>
                  </a:cubicBezTo>
                  <a:cubicBezTo>
                    <a:pt x="503" y="726"/>
                    <a:pt x="503" y="726"/>
                    <a:pt x="503" y="726"/>
                  </a:cubicBezTo>
                  <a:cubicBezTo>
                    <a:pt x="502" y="727"/>
                    <a:pt x="502" y="727"/>
                    <a:pt x="502" y="727"/>
                  </a:cubicBezTo>
                  <a:cubicBezTo>
                    <a:pt x="504" y="733"/>
                    <a:pt x="505" y="739"/>
                    <a:pt x="506" y="745"/>
                  </a:cubicBezTo>
                  <a:cubicBezTo>
                    <a:pt x="505" y="745"/>
                    <a:pt x="505" y="745"/>
                    <a:pt x="505" y="745"/>
                  </a:cubicBezTo>
                  <a:cubicBezTo>
                    <a:pt x="526" y="751"/>
                    <a:pt x="526" y="751"/>
                    <a:pt x="526" y="751"/>
                  </a:cubicBezTo>
                  <a:cubicBezTo>
                    <a:pt x="525" y="774"/>
                    <a:pt x="525" y="774"/>
                    <a:pt x="525" y="774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3" y="781"/>
                    <a:pt x="502" y="784"/>
                    <a:pt x="500" y="789"/>
                  </a:cubicBezTo>
                  <a:cubicBezTo>
                    <a:pt x="500" y="790"/>
                    <a:pt x="500" y="790"/>
                    <a:pt x="500" y="790"/>
                  </a:cubicBezTo>
                  <a:cubicBezTo>
                    <a:pt x="517" y="806"/>
                    <a:pt x="517" y="806"/>
                    <a:pt x="517" y="806"/>
                  </a:cubicBezTo>
                  <a:cubicBezTo>
                    <a:pt x="504" y="826"/>
                    <a:pt x="504" y="826"/>
                    <a:pt x="504" y="826"/>
                  </a:cubicBezTo>
                  <a:cubicBezTo>
                    <a:pt x="484" y="817"/>
                    <a:pt x="484" y="817"/>
                    <a:pt x="484" y="817"/>
                  </a:cubicBezTo>
                  <a:cubicBezTo>
                    <a:pt x="483" y="817"/>
                    <a:pt x="483" y="817"/>
                    <a:pt x="483" y="817"/>
                  </a:cubicBezTo>
                  <a:cubicBezTo>
                    <a:pt x="480" y="820"/>
                    <a:pt x="476" y="823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9" y="849"/>
                    <a:pt x="479" y="849"/>
                    <a:pt x="479" y="849"/>
                  </a:cubicBezTo>
                  <a:cubicBezTo>
                    <a:pt x="459" y="860"/>
                    <a:pt x="459" y="860"/>
                    <a:pt x="459" y="860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0" y="843"/>
                    <a:pt x="435" y="844"/>
                    <a:pt x="431" y="845"/>
                  </a:cubicBezTo>
                  <a:cubicBezTo>
                    <a:pt x="430" y="845"/>
                    <a:pt x="430" y="845"/>
                    <a:pt x="430" y="845"/>
                  </a:cubicBezTo>
                  <a:cubicBezTo>
                    <a:pt x="426" y="868"/>
                    <a:pt x="426" y="868"/>
                    <a:pt x="426" y="868"/>
                  </a:cubicBezTo>
                  <a:cubicBezTo>
                    <a:pt x="402" y="868"/>
                    <a:pt x="402" y="868"/>
                    <a:pt x="402" y="868"/>
                  </a:cubicBezTo>
                  <a:cubicBezTo>
                    <a:pt x="396" y="846"/>
                    <a:pt x="396" y="846"/>
                    <a:pt x="396" y="846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92" y="844"/>
                    <a:pt x="389" y="843"/>
                    <a:pt x="384" y="842"/>
                  </a:cubicBezTo>
                  <a:cubicBezTo>
                    <a:pt x="370" y="859"/>
                    <a:pt x="370" y="859"/>
                    <a:pt x="370" y="859"/>
                  </a:cubicBezTo>
                  <a:cubicBezTo>
                    <a:pt x="350" y="848"/>
                    <a:pt x="350" y="848"/>
                    <a:pt x="350" y="848"/>
                  </a:cubicBezTo>
                  <a:cubicBezTo>
                    <a:pt x="358" y="827"/>
                    <a:pt x="358" y="827"/>
                    <a:pt x="358" y="827"/>
                  </a:cubicBezTo>
                  <a:cubicBezTo>
                    <a:pt x="358" y="826"/>
                    <a:pt x="358" y="826"/>
                    <a:pt x="358" y="826"/>
                  </a:cubicBezTo>
                  <a:cubicBezTo>
                    <a:pt x="352" y="822"/>
                    <a:pt x="347" y="816"/>
                    <a:pt x="342" y="811"/>
                  </a:cubicBezTo>
                  <a:cubicBezTo>
                    <a:pt x="320" y="817"/>
                    <a:pt x="320" y="817"/>
                    <a:pt x="320" y="817"/>
                  </a:cubicBezTo>
                  <a:cubicBezTo>
                    <a:pt x="310" y="797"/>
                    <a:pt x="310" y="797"/>
                    <a:pt x="310" y="797"/>
                  </a:cubicBezTo>
                  <a:cubicBezTo>
                    <a:pt x="327" y="783"/>
                    <a:pt x="327" y="783"/>
                    <a:pt x="327" y="783"/>
                  </a:cubicBezTo>
                  <a:cubicBezTo>
                    <a:pt x="328" y="783"/>
                    <a:pt x="328" y="783"/>
                    <a:pt x="328" y="783"/>
                  </a:cubicBezTo>
                  <a:cubicBezTo>
                    <a:pt x="326" y="777"/>
                    <a:pt x="325" y="771"/>
                    <a:pt x="324" y="764"/>
                  </a:cubicBezTo>
                  <a:cubicBezTo>
                    <a:pt x="302" y="758"/>
                    <a:pt x="302" y="758"/>
                    <a:pt x="302" y="758"/>
                  </a:cubicBezTo>
                  <a:cubicBezTo>
                    <a:pt x="304" y="735"/>
                    <a:pt x="304" y="735"/>
                    <a:pt x="304" y="735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7" y="726"/>
                    <a:pt x="329" y="723"/>
                    <a:pt x="331" y="719"/>
                  </a:cubicBezTo>
                  <a:lnTo>
                    <a:pt x="314" y="703"/>
                  </a:lnTo>
                  <a:close/>
                  <a:moveTo>
                    <a:pt x="589" y="466"/>
                  </a:moveTo>
                  <a:cubicBezTo>
                    <a:pt x="552" y="464"/>
                    <a:pt x="552" y="464"/>
                    <a:pt x="552" y="464"/>
                  </a:cubicBezTo>
                  <a:cubicBezTo>
                    <a:pt x="551" y="464"/>
                    <a:pt x="551" y="464"/>
                    <a:pt x="551" y="464"/>
                  </a:cubicBezTo>
                  <a:cubicBezTo>
                    <a:pt x="548" y="478"/>
                    <a:pt x="545" y="485"/>
                    <a:pt x="542" y="493"/>
                  </a:cubicBezTo>
                  <a:cubicBezTo>
                    <a:pt x="542" y="497"/>
                    <a:pt x="542" y="497"/>
                    <a:pt x="542" y="497"/>
                  </a:cubicBezTo>
                  <a:cubicBezTo>
                    <a:pt x="574" y="527"/>
                    <a:pt x="574" y="527"/>
                    <a:pt x="574" y="527"/>
                  </a:cubicBezTo>
                  <a:cubicBezTo>
                    <a:pt x="550" y="563"/>
                    <a:pt x="550" y="563"/>
                    <a:pt x="550" y="563"/>
                  </a:cubicBezTo>
                  <a:cubicBezTo>
                    <a:pt x="511" y="547"/>
                    <a:pt x="511" y="547"/>
                    <a:pt x="511" y="547"/>
                  </a:cubicBezTo>
                  <a:cubicBezTo>
                    <a:pt x="510" y="546"/>
                    <a:pt x="510" y="546"/>
                    <a:pt x="510" y="546"/>
                  </a:cubicBezTo>
                  <a:cubicBezTo>
                    <a:pt x="504" y="553"/>
                    <a:pt x="497" y="559"/>
                    <a:pt x="490" y="565"/>
                  </a:cubicBezTo>
                  <a:cubicBezTo>
                    <a:pt x="490" y="565"/>
                    <a:pt x="490" y="565"/>
                    <a:pt x="490" y="565"/>
                  </a:cubicBezTo>
                  <a:cubicBezTo>
                    <a:pt x="503" y="607"/>
                    <a:pt x="503" y="607"/>
                    <a:pt x="503" y="607"/>
                  </a:cubicBezTo>
                  <a:cubicBezTo>
                    <a:pt x="465" y="628"/>
                    <a:pt x="465" y="628"/>
                    <a:pt x="465" y="628"/>
                  </a:cubicBezTo>
                  <a:cubicBezTo>
                    <a:pt x="438" y="595"/>
                    <a:pt x="438" y="595"/>
                    <a:pt x="438" y="595"/>
                  </a:cubicBezTo>
                  <a:cubicBezTo>
                    <a:pt x="438" y="594"/>
                    <a:pt x="438" y="594"/>
                    <a:pt x="438" y="594"/>
                  </a:cubicBezTo>
                  <a:cubicBezTo>
                    <a:pt x="429" y="597"/>
                    <a:pt x="420" y="599"/>
                    <a:pt x="411" y="600"/>
                  </a:cubicBezTo>
                  <a:cubicBezTo>
                    <a:pt x="411" y="601"/>
                    <a:pt x="411" y="601"/>
                    <a:pt x="411" y="601"/>
                  </a:cubicBezTo>
                  <a:cubicBezTo>
                    <a:pt x="402" y="643"/>
                    <a:pt x="402" y="643"/>
                    <a:pt x="402" y="643"/>
                  </a:cubicBezTo>
                  <a:cubicBezTo>
                    <a:pt x="359" y="643"/>
                    <a:pt x="359" y="643"/>
                    <a:pt x="359" y="643"/>
                  </a:cubicBezTo>
                  <a:cubicBezTo>
                    <a:pt x="352" y="602"/>
                    <a:pt x="352" y="602"/>
                    <a:pt x="352" y="602"/>
                  </a:cubicBezTo>
                  <a:cubicBezTo>
                    <a:pt x="352" y="600"/>
                    <a:pt x="352" y="600"/>
                    <a:pt x="352" y="600"/>
                  </a:cubicBezTo>
                  <a:cubicBezTo>
                    <a:pt x="342" y="599"/>
                    <a:pt x="333" y="596"/>
                    <a:pt x="325" y="593"/>
                  </a:cubicBezTo>
                  <a:cubicBezTo>
                    <a:pt x="325" y="593"/>
                    <a:pt x="325" y="593"/>
                    <a:pt x="325" y="593"/>
                  </a:cubicBezTo>
                  <a:cubicBezTo>
                    <a:pt x="297" y="627"/>
                    <a:pt x="297" y="627"/>
                    <a:pt x="297" y="627"/>
                  </a:cubicBezTo>
                  <a:cubicBezTo>
                    <a:pt x="259" y="606"/>
                    <a:pt x="259" y="606"/>
                    <a:pt x="259" y="606"/>
                  </a:cubicBezTo>
                  <a:cubicBezTo>
                    <a:pt x="273" y="566"/>
                    <a:pt x="273" y="566"/>
                    <a:pt x="273" y="566"/>
                  </a:cubicBezTo>
                  <a:cubicBezTo>
                    <a:pt x="273" y="565"/>
                    <a:pt x="273" y="565"/>
                    <a:pt x="273" y="565"/>
                  </a:cubicBezTo>
                  <a:cubicBezTo>
                    <a:pt x="262" y="556"/>
                    <a:pt x="252" y="546"/>
                    <a:pt x="243" y="535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182" y="509"/>
                    <a:pt x="182" y="509"/>
                    <a:pt x="182" y="509"/>
                  </a:cubicBezTo>
                  <a:cubicBezTo>
                    <a:pt x="215" y="483"/>
                    <a:pt x="215" y="483"/>
                    <a:pt x="215" y="483"/>
                  </a:cubicBezTo>
                  <a:cubicBezTo>
                    <a:pt x="216" y="483"/>
                    <a:pt x="216" y="483"/>
                    <a:pt x="216" y="483"/>
                  </a:cubicBezTo>
                  <a:cubicBezTo>
                    <a:pt x="212" y="471"/>
                    <a:pt x="210" y="459"/>
                    <a:pt x="209" y="447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171" y="392"/>
                    <a:pt x="171" y="392"/>
                    <a:pt x="171" y="392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5" y="374"/>
                    <a:pt x="218" y="370"/>
                    <a:pt x="221" y="361"/>
                  </a:cubicBezTo>
                  <a:cubicBezTo>
                    <a:pt x="190" y="331"/>
                    <a:pt x="190" y="331"/>
                    <a:pt x="190" y="331"/>
                  </a:cubicBezTo>
                  <a:cubicBezTo>
                    <a:pt x="214" y="295"/>
                    <a:pt x="214" y="295"/>
                    <a:pt x="214" y="295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60" y="304"/>
                    <a:pt x="266" y="298"/>
                    <a:pt x="274" y="292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25" y="263"/>
                    <a:pt x="325" y="263"/>
                    <a:pt x="325" y="263"/>
                  </a:cubicBezTo>
                  <a:cubicBezTo>
                    <a:pt x="326" y="264"/>
                    <a:pt x="326" y="264"/>
                    <a:pt x="326" y="264"/>
                  </a:cubicBezTo>
                  <a:cubicBezTo>
                    <a:pt x="334" y="261"/>
                    <a:pt x="344" y="259"/>
                    <a:pt x="353" y="257"/>
                  </a:cubicBezTo>
                  <a:cubicBezTo>
                    <a:pt x="361" y="215"/>
                    <a:pt x="361" y="215"/>
                    <a:pt x="361" y="215"/>
                  </a:cubicBezTo>
                  <a:cubicBezTo>
                    <a:pt x="405" y="215"/>
                    <a:pt x="405" y="215"/>
                    <a:pt x="405" y="215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12" y="258"/>
                    <a:pt x="412" y="258"/>
                    <a:pt x="412" y="258"/>
                  </a:cubicBezTo>
                  <a:cubicBezTo>
                    <a:pt x="421" y="259"/>
                    <a:pt x="430" y="262"/>
                    <a:pt x="439" y="265"/>
                  </a:cubicBezTo>
                  <a:cubicBezTo>
                    <a:pt x="439" y="265"/>
                    <a:pt x="439" y="265"/>
                    <a:pt x="439" y="265"/>
                  </a:cubicBezTo>
                  <a:cubicBezTo>
                    <a:pt x="467" y="231"/>
                    <a:pt x="467" y="231"/>
                    <a:pt x="467" y="231"/>
                  </a:cubicBezTo>
                  <a:cubicBezTo>
                    <a:pt x="505" y="252"/>
                    <a:pt x="505" y="252"/>
                    <a:pt x="505" y="252"/>
                  </a:cubicBezTo>
                  <a:cubicBezTo>
                    <a:pt x="491" y="292"/>
                    <a:pt x="491" y="292"/>
                    <a:pt x="491" y="292"/>
                  </a:cubicBezTo>
                  <a:cubicBezTo>
                    <a:pt x="491" y="293"/>
                    <a:pt x="491" y="293"/>
                    <a:pt x="491" y="293"/>
                  </a:cubicBezTo>
                  <a:cubicBezTo>
                    <a:pt x="501" y="302"/>
                    <a:pt x="511" y="312"/>
                    <a:pt x="520" y="324"/>
                  </a:cubicBezTo>
                  <a:cubicBezTo>
                    <a:pt x="520" y="323"/>
                    <a:pt x="520" y="323"/>
                    <a:pt x="520" y="323"/>
                  </a:cubicBezTo>
                  <a:cubicBezTo>
                    <a:pt x="562" y="311"/>
                    <a:pt x="562" y="311"/>
                    <a:pt x="562" y="311"/>
                  </a:cubicBezTo>
                  <a:cubicBezTo>
                    <a:pt x="582" y="349"/>
                    <a:pt x="582" y="349"/>
                    <a:pt x="582" y="349"/>
                  </a:cubicBezTo>
                  <a:cubicBezTo>
                    <a:pt x="548" y="375"/>
                    <a:pt x="548" y="375"/>
                    <a:pt x="548" y="375"/>
                  </a:cubicBezTo>
                  <a:cubicBezTo>
                    <a:pt x="546" y="376"/>
                    <a:pt x="546" y="376"/>
                    <a:pt x="546" y="376"/>
                  </a:cubicBezTo>
                  <a:cubicBezTo>
                    <a:pt x="550" y="387"/>
                    <a:pt x="552" y="399"/>
                    <a:pt x="553" y="411"/>
                  </a:cubicBezTo>
                  <a:cubicBezTo>
                    <a:pt x="552" y="411"/>
                    <a:pt x="552" y="411"/>
                    <a:pt x="552" y="411"/>
                  </a:cubicBezTo>
                  <a:cubicBezTo>
                    <a:pt x="592" y="422"/>
                    <a:pt x="592" y="422"/>
                    <a:pt x="592" y="422"/>
                  </a:cubicBezTo>
                  <a:lnTo>
                    <a:pt x="589" y="466"/>
                  </a:lnTo>
                  <a:close/>
                  <a:moveTo>
                    <a:pt x="616" y="584"/>
                  </a:moveTo>
                  <a:cubicBezTo>
                    <a:pt x="608" y="592"/>
                    <a:pt x="608" y="592"/>
                    <a:pt x="608" y="592"/>
                  </a:cubicBezTo>
                  <a:cubicBezTo>
                    <a:pt x="602" y="567"/>
                    <a:pt x="602" y="567"/>
                    <a:pt x="602" y="567"/>
                  </a:cubicBezTo>
                  <a:cubicBezTo>
                    <a:pt x="628" y="569"/>
                    <a:pt x="628" y="569"/>
                    <a:pt x="628" y="569"/>
                  </a:cubicBezTo>
                  <a:cubicBezTo>
                    <a:pt x="620" y="578"/>
                    <a:pt x="620" y="578"/>
                    <a:pt x="620" y="578"/>
                  </a:cubicBezTo>
                  <a:cubicBezTo>
                    <a:pt x="673" y="622"/>
                    <a:pt x="752" y="615"/>
                    <a:pt x="796" y="563"/>
                  </a:cubicBezTo>
                  <a:cubicBezTo>
                    <a:pt x="841" y="511"/>
                    <a:pt x="835" y="431"/>
                    <a:pt x="783" y="386"/>
                  </a:cubicBezTo>
                  <a:cubicBezTo>
                    <a:pt x="765" y="371"/>
                    <a:pt x="745" y="361"/>
                    <a:pt x="722" y="357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47" y="354"/>
                    <a:pt x="769" y="365"/>
                    <a:pt x="788" y="380"/>
                  </a:cubicBezTo>
                  <a:cubicBezTo>
                    <a:pt x="843" y="428"/>
                    <a:pt x="850" y="512"/>
                    <a:pt x="802" y="568"/>
                  </a:cubicBezTo>
                  <a:cubicBezTo>
                    <a:pt x="755" y="623"/>
                    <a:pt x="671" y="630"/>
                    <a:pt x="616" y="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8" name="Freeform 157"/>
            <p:cNvSpPr>
              <a:spLocks/>
            </p:cNvSpPr>
            <p:nvPr/>
          </p:nvSpPr>
          <p:spPr bwMode="auto">
            <a:xfrm>
              <a:off x="2539108" y="1007011"/>
              <a:ext cx="156341" cy="540941"/>
            </a:xfrm>
            <a:custGeom>
              <a:avLst/>
              <a:gdLst>
                <a:gd name="T0" fmla="*/ 60 w 60"/>
                <a:gd name="T1" fmla="*/ 29 h 208"/>
                <a:gd name="T2" fmla="*/ 31 w 60"/>
                <a:gd name="T3" fmla="*/ 0 h 208"/>
                <a:gd name="T4" fmla="*/ 29 w 60"/>
                <a:gd name="T5" fmla="*/ 0 h 208"/>
                <a:gd name="T6" fmla="*/ 0 w 60"/>
                <a:gd name="T7" fmla="*/ 29 h 208"/>
                <a:gd name="T8" fmla="*/ 0 w 60"/>
                <a:gd name="T9" fmla="*/ 179 h 208"/>
                <a:gd name="T10" fmla="*/ 29 w 60"/>
                <a:gd name="T11" fmla="*/ 208 h 208"/>
                <a:gd name="T12" fmla="*/ 31 w 60"/>
                <a:gd name="T13" fmla="*/ 208 h 208"/>
                <a:gd name="T14" fmla="*/ 60 w 60"/>
                <a:gd name="T15" fmla="*/ 179 h 208"/>
                <a:gd name="T16" fmla="*/ 60 w 60"/>
                <a:gd name="T17" fmla="*/ 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8">
                  <a:moveTo>
                    <a:pt x="60" y="29"/>
                  </a:moveTo>
                  <a:cubicBezTo>
                    <a:pt x="60" y="13"/>
                    <a:pt x="47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95"/>
                    <a:pt x="13" y="208"/>
                    <a:pt x="29" y="208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47" y="208"/>
                    <a:pt x="60" y="195"/>
                    <a:pt x="60" y="179"/>
                  </a:cubicBezTo>
                  <a:lnTo>
                    <a:pt x="6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9" name="Freeform 158"/>
            <p:cNvSpPr>
              <a:spLocks/>
            </p:cNvSpPr>
            <p:nvPr/>
          </p:nvSpPr>
          <p:spPr bwMode="auto">
            <a:xfrm>
              <a:off x="3295801" y="1207128"/>
              <a:ext cx="368966" cy="522180"/>
            </a:xfrm>
            <a:custGeom>
              <a:avLst/>
              <a:gdLst>
                <a:gd name="T0" fmla="*/ 19 w 142"/>
                <a:gd name="T1" fmla="*/ 193 h 201"/>
                <a:gd name="T2" fmla="*/ 60 w 142"/>
                <a:gd name="T3" fmla="*/ 182 h 201"/>
                <a:gd name="T4" fmla="*/ 134 w 142"/>
                <a:gd name="T5" fmla="*/ 48 h 201"/>
                <a:gd name="T6" fmla="*/ 122 w 142"/>
                <a:gd name="T7" fmla="*/ 8 h 201"/>
                <a:gd name="T8" fmla="*/ 82 w 142"/>
                <a:gd name="T9" fmla="*/ 19 h 201"/>
                <a:gd name="T10" fmla="*/ 8 w 142"/>
                <a:gd name="T11" fmla="*/ 153 h 201"/>
                <a:gd name="T12" fmla="*/ 19 w 142"/>
                <a:gd name="T13" fmla="*/ 19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01">
                  <a:moveTo>
                    <a:pt x="19" y="193"/>
                  </a:moveTo>
                  <a:cubicBezTo>
                    <a:pt x="34" y="201"/>
                    <a:pt x="52" y="196"/>
                    <a:pt x="60" y="182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2" y="34"/>
                    <a:pt x="136" y="15"/>
                    <a:pt x="122" y="8"/>
                  </a:cubicBezTo>
                  <a:cubicBezTo>
                    <a:pt x="108" y="0"/>
                    <a:pt x="90" y="5"/>
                    <a:pt x="82" y="19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167"/>
                    <a:pt x="5" y="185"/>
                    <a:pt x="19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63"/>
            <p:cNvSpPr>
              <a:spLocks/>
            </p:cNvSpPr>
            <p:nvPr/>
          </p:nvSpPr>
          <p:spPr bwMode="auto">
            <a:xfrm>
              <a:off x="1554158" y="1207128"/>
              <a:ext cx="365839" cy="522180"/>
            </a:xfrm>
            <a:custGeom>
              <a:avLst/>
              <a:gdLst>
                <a:gd name="T0" fmla="*/ 81 w 141"/>
                <a:gd name="T1" fmla="*/ 182 h 201"/>
                <a:gd name="T2" fmla="*/ 122 w 141"/>
                <a:gd name="T3" fmla="*/ 193 h 201"/>
                <a:gd name="T4" fmla="*/ 133 w 141"/>
                <a:gd name="T5" fmla="*/ 153 h 201"/>
                <a:gd name="T6" fmla="*/ 59 w 141"/>
                <a:gd name="T7" fmla="*/ 19 h 201"/>
                <a:gd name="T8" fmla="*/ 19 w 141"/>
                <a:gd name="T9" fmla="*/ 8 h 201"/>
                <a:gd name="T10" fmla="*/ 7 w 141"/>
                <a:gd name="T11" fmla="*/ 48 h 201"/>
                <a:gd name="T12" fmla="*/ 81 w 141"/>
                <a:gd name="T13" fmla="*/ 18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01">
                  <a:moveTo>
                    <a:pt x="81" y="182"/>
                  </a:moveTo>
                  <a:cubicBezTo>
                    <a:pt x="89" y="196"/>
                    <a:pt x="107" y="201"/>
                    <a:pt x="122" y="193"/>
                  </a:cubicBezTo>
                  <a:cubicBezTo>
                    <a:pt x="136" y="185"/>
                    <a:pt x="141" y="167"/>
                    <a:pt x="133" y="15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2" y="5"/>
                    <a:pt x="33" y="0"/>
                    <a:pt x="19" y="8"/>
                  </a:cubicBezTo>
                  <a:cubicBezTo>
                    <a:pt x="5" y="15"/>
                    <a:pt x="0" y="34"/>
                    <a:pt x="7" y="48"/>
                  </a:cubicBezTo>
                  <a:lnTo>
                    <a:pt x="81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64"/>
            <p:cNvSpPr>
              <a:spLocks/>
            </p:cNvSpPr>
            <p:nvPr/>
          </p:nvSpPr>
          <p:spPr bwMode="auto">
            <a:xfrm>
              <a:off x="836551" y="1862199"/>
              <a:ext cx="511237" cy="387727"/>
            </a:xfrm>
            <a:custGeom>
              <a:avLst/>
              <a:gdLst>
                <a:gd name="T0" fmla="*/ 179 w 197"/>
                <a:gd name="T1" fmla="*/ 90 h 149"/>
                <a:gd name="T2" fmla="*/ 50 w 197"/>
                <a:gd name="T3" fmla="*/ 9 h 149"/>
                <a:gd name="T4" fmla="*/ 9 w 197"/>
                <a:gd name="T5" fmla="*/ 18 h 149"/>
                <a:gd name="T6" fmla="*/ 18 w 197"/>
                <a:gd name="T7" fmla="*/ 59 h 149"/>
                <a:gd name="T8" fmla="*/ 147 w 197"/>
                <a:gd name="T9" fmla="*/ 140 h 149"/>
                <a:gd name="T10" fmla="*/ 188 w 197"/>
                <a:gd name="T11" fmla="*/ 131 h 149"/>
                <a:gd name="T12" fmla="*/ 179 w 197"/>
                <a:gd name="T13" fmla="*/ 9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49">
                  <a:moveTo>
                    <a:pt x="179" y="90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36" y="0"/>
                    <a:pt x="17" y="4"/>
                    <a:pt x="9" y="18"/>
                  </a:cubicBezTo>
                  <a:cubicBezTo>
                    <a:pt x="0" y="32"/>
                    <a:pt x="4" y="50"/>
                    <a:pt x="18" y="59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61" y="149"/>
                    <a:pt x="180" y="145"/>
                    <a:pt x="188" y="131"/>
                  </a:cubicBezTo>
                  <a:cubicBezTo>
                    <a:pt x="197" y="117"/>
                    <a:pt x="193" y="99"/>
                    <a:pt x="1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65"/>
            <p:cNvSpPr>
              <a:spLocks/>
            </p:cNvSpPr>
            <p:nvPr/>
          </p:nvSpPr>
          <p:spPr bwMode="auto">
            <a:xfrm>
              <a:off x="534812" y="2790866"/>
              <a:ext cx="556575" cy="181356"/>
            </a:xfrm>
            <a:custGeom>
              <a:avLst/>
              <a:gdLst>
                <a:gd name="T0" fmla="*/ 213 w 214"/>
                <a:gd name="T1" fmla="*/ 41 h 70"/>
                <a:gd name="T2" fmla="*/ 185 w 214"/>
                <a:gd name="T3" fmla="*/ 10 h 70"/>
                <a:gd name="T4" fmla="*/ 32 w 214"/>
                <a:gd name="T5" fmla="*/ 1 h 70"/>
                <a:gd name="T6" fmla="*/ 1 w 214"/>
                <a:gd name="T7" fmla="*/ 29 h 70"/>
                <a:gd name="T8" fmla="*/ 29 w 214"/>
                <a:gd name="T9" fmla="*/ 61 h 70"/>
                <a:gd name="T10" fmla="*/ 181 w 214"/>
                <a:gd name="T11" fmla="*/ 69 h 70"/>
                <a:gd name="T12" fmla="*/ 213 w 214"/>
                <a:gd name="T13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0">
                  <a:moveTo>
                    <a:pt x="213" y="41"/>
                  </a:moveTo>
                  <a:cubicBezTo>
                    <a:pt x="214" y="25"/>
                    <a:pt x="201" y="11"/>
                    <a:pt x="185" y="1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16" y="0"/>
                    <a:pt x="2" y="13"/>
                    <a:pt x="1" y="29"/>
                  </a:cubicBezTo>
                  <a:cubicBezTo>
                    <a:pt x="0" y="46"/>
                    <a:pt x="12" y="60"/>
                    <a:pt x="29" y="61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98" y="70"/>
                    <a:pt x="212" y="58"/>
                    <a:pt x="2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66"/>
            <p:cNvSpPr>
              <a:spLocks/>
            </p:cNvSpPr>
            <p:nvPr/>
          </p:nvSpPr>
          <p:spPr bwMode="auto">
            <a:xfrm>
              <a:off x="698971" y="3567882"/>
              <a:ext cx="534688" cy="348642"/>
            </a:xfrm>
            <a:custGeom>
              <a:avLst/>
              <a:gdLst>
                <a:gd name="T0" fmla="*/ 159 w 206"/>
                <a:gd name="T1" fmla="*/ 7 h 134"/>
                <a:gd name="T2" fmla="*/ 21 w 206"/>
                <a:gd name="T3" fmla="*/ 73 h 134"/>
                <a:gd name="T4" fmla="*/ 7 w 206"/>
                <a:gd name="T5" fmla="*/ 113 h 134"/>
                <a:gd name="T6" fmla="*/ 47 w 206"/>
                <a:gd name="T7" fmla="*/ 127 h 134"/>
                <a:gd name="T8" fmla="*/ 185 w 206"/>
                <a:gd name="T9" fmla="*/ 60 h 134"/>
                <a:gd name="T10" fmla="*/ 199 w 206"/>
                <a:gd name="T11" fmla="*/ 21 h 134"/>
                <a:gd name="T12" fmla="*/ 159 w 206"/>
                <a:gd name="T13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34">
                  <a:moveTo>
                    <a:pt x="159" y="7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7" y="80"/>
                    <a:pt x="0" y="98"/>
                    <a:pt x="7" y="113"/>
                  </a:cubicBezTo>
                  <a:cubicBezTo>
                    <a:pt x="15" y="127"/>
                    <a:pt x="32" y="134"/>
                    <a:pt x="47" y="127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200" y="53"/>
                    <a:pt x="206" y="36"/>
                    <a:pt x="199" y="21"/>
                  </a:cubicBezTo>
                  <a:cubicBezTo>
                    <a:pt x="192" y="6"/>
                    <a:pt x="174" y="0"/>
                    <a:pt x="1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67"/>
            <p:cNvSpPr>
              <a:spLocks/>
            </p:cNvSpPr>
            <p:nvPr/>
          </p:nvSpPr>
          <p:spPr bwMode="auto">
            <a:xfrm>
              <a:off x="1314956" y="4168233"/>
              <a:ext cx="404925" cy="500292"/>
            </a:xfrm>
            <a:custGeom>
              <a:avLst/>
              <a:gdLst>
                <a:gd name="T0" fmla="*/ 139 w 156"/>
                <a:gd name="T1" fmla="*/ 10 h 192"/>
                <a:gd name="T2" fmla="*/ 98 w 156"/>
                <a:gd name="T3" fmla="*/ 17 h 192"/>
                <a:gd name="T4" fmla="*/ 9 w 156"/>
                <a:gd name="T5" fmla="*/ 141 h 192"/>
                <a:gd name="T6" fmla="*/ 16 w 156"/>
                <a:gd name="T7" fmla="*/ 183 h 192"/>
                <a:gd name="T8" fmla="*/ 58 w 156"/>
                <a:gd name="T9" fmla="*/ 176 h 192"/>
                <a:gd name="T10" fmla="*/ 146 w 156"/>
                <a:gd name="T11" fmla="*/ 51 h 192"/>
                <a:gd name="T12" fmla="*/ 139 w 156"/>
                <a:gd name="T13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2">
                  <a:moveTo>
                    <a:pt x="139" y="10"/>
                  </a:moveTo>
                  <a:cubicBezTo>
                    <a:pt x="126" y="0"/>
                    <a:pt x="107" y="3"/>
                    <a:pt x="98" y="1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0" y="155"/>
                    <a:pt x="3" y="173"/>
                    <a:pt x="16" y="183"/>
                  </a:cubicBezTo>
                  <a:cubicBezTo>
                    <a:pt x="30" y="192"/>
                    <a:pt x="48" y="189"/>
                    <a:pt x="58" y="176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6" y="38"/>
                    <a:pt x="153" y="19"/>
                    <a:pt x="13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896249" y="5602654"/>
            <a:ext cx="1669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47678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944666" y="6275445"/>
            <a:ext cx="1610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47678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150756" y="1396053"/>
            <a:ext cx="3744913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150756" y="2223886"/>
            <a:ext cx="3744913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150756" y="3879552"/>
            <a:ext cx="3744913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00AF454C-45E9-4C6B-B2C9-06991427E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053" y="1030803"/>
            <a:ext cx="5973476" cy="352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程序在计算机中的运作方式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en-US" altLang="zh-CN" b="1" spc="300" dirty="0"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程序开发的深入理解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程序开发工具的有效利用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solidFill>
                  <a:srgbClr val="5D6D7A"/>
                </a:solidFill>
                <a:latin typeface="+mn-lt"/>
                <a:ea typeface="+mn-ea"/>
                <a:cs typeface="+mn-ea"/>
                <a:sym typeface="+mn-lt"/>
              </a:rPr>
              <a:t>课程小结</a:t>
            </a:r>
            <a:endParaRPr lang="en-US" altLang="zh-CN" b="1" spc="300" dirty="0">
              <a:solidFill>
                <a:srgbClr val="5D6D7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223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课程小结</a:t>
            </a:r>
          </a:p>
        </p:txBody>
      </p:sp>
      <p:sp>
        <p:nvSpPr>
          <p:cNvPr id="13" name="文本占位符 6">
            <a:extLst>
              <a:ext uri="{FF2B5EF4-FFF2-40B4-BE49-F238E27FC236}">
                <a16:creationId xmlns:a16="http://schemas.microsoft.com/office/drawing/2014/main" id="{48CFD5A6-1750-F7F2-36C7-ED9F8A6B5CB9}"/>
              </a:ext>
            </a:extLst>
          </p:cNvPr>
          <p:cNvSpPr txBox="1">
            <a:spLocks/>
          </p:cNvSpPr>
          <p:nvPr/>
        </p:nvSpPr>
        <p:spPr>
          <a:xfrm>
            <a:off x="936626" y="1495426"/>
            <a:ext cx="10699114" cy="323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cs typeface="+mn-ea"/>
                <a:sym typeface="+mn-lt"/>
              </a:rPr>
              <a:t>建立</a:t>
            </a:r>
            <a:r>
              <a:rPr lang="en-US" altLang="zh-CN" dirty="0">
                <a:cs typeface="+mn-ea"/>
                <a:sym typeface="+mn-lt"/>
              </a:rPr>
              <a:t>Geant4</a:t>
            </a:r>
            <a:r>
              <a:rPr lang="zh-CN" altLang="en-US" dirty="0">
                <a:cs typeface="+mn-ea"/>
                <a:sym typeface="+mn-lt"/>
              </a:rPr>
              <a:t>程序的主线思维，不要混淆</a:t>
            </a:r>
            <a:r>
              <a:rPr lang="en-US" altLang="zh-CN" dirty="0">
                <a:cs typeface="+mn-ea"/>
                <a:sym typeface="+mn-lt"/>
              </a:rPr>
              <a:t>C++</a:t>
            </a:r>
            <a:r>
              <a:rPr lang="zh-CN" altLang="en-US" dirty="0">
                <a:cs typeface="+mn-ea"/>
                <a:sym typeface="+mn-lt"/>
              </a:rPr>
              <a:t>语法技巧与</a:t>
            </a:r>
            <a:r>
              <a:rPr lang="en-US" altLang="zh-CN" dirty="0">
                <a:cs typeface="+mn-ea"/>
                <a:sym typeface="+mn-lt"/>
              </a:rPr>
              <a:t>Geant4</a:t>
            </a:r>
            <a:r>
              <a:rPr lang="zh-CN" altLang="en-US" dirty="0">
                <a:cs typeface="+mn-ea"/>
                <a:sym typeface="+mn-lt"/>
              </a:rPr>
              <a:t>框架设计</a:t>
            </a:r>
          </a:p>
        </p:txBody>
      </p:sp>
      <p:sp>
        <p:nvSpPr>
          <p:cNvPr id="14" name="文本占位符 6">
            <a:extLst>
              <a:ext uri="{FF2B5EF4-FFF2-40B4-BE49-F238E27FC236}">
                <a16:creationId xmlns:a16="http://schemas.microsoft.com/office/drawing/2014/main" id="{14993C80-3E12-3E43-8B78-128D4C5332D9}"/>
              </a:ext>
            </a:extLst>
          </p:cNvPr>
          <p:cNvSpPr txBox="1">
            <a:spLocks/>
          </p:cNvSpPr>
          <p:nvPr/>
        </p:nvSpPr>
        <p:spPr>
          <a:xfrm>
            <a:off x="1392555" y="1952651"/>
            <a:ext cx="10576207" cy="253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endParaRPr lang="en-US" altLang="zh-CN" dirty="0">
              <a:solidFill>
                <a:srgbClr val="38516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dirty="0" err="1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RunManager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dirty="0" err="1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DetectorConstruction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dirty="0" err="1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PrimaryGeneratorAction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dirty="0" err="1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UserAction</a:t>
            </a:r>
            <a:endParaRPr lang="en-US" altLang="zh-CN" dirty="0">
              <a:solidFill>
                <a:srgbClr val="38516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C++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endParaRPr lang="en-US" altLang="zh-CN" dirty="0">
              <a:solidFill>
                <a:srgbClr val="38516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   类（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class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）、变量（全局变量、局部变量）、函数、模版等</a:t>
            </a:r>
          </a:p>
        </p:txBody>
      </p:sp>
      <p:sp>
        <p:nvSpPr>
          <p:cNvPr id="16" name="文本占位符 6">
            <a:extLst>
              <a:ext uri="{FF2B5EF4-FFF2-40B4-BE49-F238E27FC236}">
                <a16:creationId xmlns:a16="http://schemas.microsoft.com/office/drawing/2014/main" id="{9D8C5F88-0F6A-5D06-800A-F8D63DD2EEC8}"/>
              </a:ext>
            </a:extLst>
          </p:cNvPr>
          <p:cNvSpPr txBox="1">
            <a:spLocks/>
          </p:cNvSpPr>
          <p:nvPr/>
        </p:nvSpPr>
        <p:spPr>
          <a:xfrm>
            <a:off x="1392555" y="4418502"/>
            <a:ext cx="9661803" cy="146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选择一项集成开发工具，搭建自己的开发环境。</a:t>
            </a:r>
            <a:endParaRPr lang="en-US" altLang="zh-CN" dirty="0">
              <a:solidFill>
                <a:srgbClr val="38516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利用代码调试工具测试代码运行情况与出错位置。</a:t>
            </a:r>
          </a:p>
        </p:txBody>
      </p:sp>
      <p:sp>
        <p:nvSpPr>
          <p:cNvPr id="17" name="文本占位符 6">
            <a:extLst>
              <a:ext uri="{FF2B5EF4-FFF2-40B4-BE49-F238E27FC236}">
                <a16:creationId xmlns:a16="http://schemas.microsoft.com/office/drawing/2014/main" id="{1AE1C2F0-527D-C0D7-AFBF-C1B6A28F778D}"/>
              </a:ext>
            </a:extLst>
          </p:cNvPr>
          <p:cNvSpPr txBox="1">
            <a:spLocks/>
          </p:cNvSpPr>
          <p:nvPr/>
        </p:nvSpPr>
        <p:spPr>
          <a:xfrm>
            <a:off x="936625" y="3894512"/>
            <a:ext cx="8096250" cy="323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zh-CN" altLang="en-US" dirty="0">
                <a:cs typeface="+mn-ea"/>
                <a:sym typeface="+mn-lt"/>
              </a:rPr>
              <a:t>有效利用程序开发工具，提高工作效率</a:t>
            </a:r>
          </a:p>
        </p:txBody>
      </p:sp>
    </p:spTree>
    <p:extLst>
      <p:ext uri="{BB962C8B-B14F-4D97-AF65-F5344CB8AC3E}">
        <p14:creationId xmlns:p14="http://schemas.microsoft.com/office/powerpoint/2010/main" val="147040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思考问题</a:t>
            </a:r>
          </a:p>
        </p:txBody>
      </p:sp>
      <p:sp>
        <p:nvSpPr>
          <p:cNvPr id="13" name="文本占位符 6">
            <a:extLst>
              <a:ext uri="{FF2B5EF4-FFF2-40B4-BE49-F238E27FC236}">
                <a16:creationId xmlns:a16="http://schemas.microsoft.com/office/drawing/2014/main" id="{48CFD5A6-1750-F7F2-36C7-ED9F8A6B5CB9}"/>
              </a:ext>
            </a:extLst>
          </p:cNvPr>
          <p:cNvSpPr txBox="1">
            <a:spLocks/>
          </p:cNvSpPr>
          <p:nvPr/>
        </p:nvSpPr>
        <p:spPr>
          <a:xfrm>
            <a:off x="936626" y="1495426"/>
            <a:ext cx="10699114" cy="323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cs typeface="+mn-ea"/>
                <a:sym typeface="+mn-lt"/>
              </a:rPr>
              <a:t>针对大家现有的工作，如何去简化、删除不必要的模块和代码？</a:t>
            </a:r>
          </a:p>
        </p:txBody>
      </p:sp>
      <p:sp>
        <p:nvSpPr>
          <p:cNvPr id="14" name="文本占位符 6">
            <a:extLst>
              <a:ext uri="{FF2B5EF4-FFF2-40B4-BE49-F238E27FC236}">
                <a16:creationId xmlns:a16="http://schemas.microsoft.com/office/drawing/2014/main" id="{14993C80-3E12-3E43-8B78-128D4C5332D9}"/>
              </a:ext>
            </a:extLst>
          </p:cNvPr>
          <p:cNvSpPr txBox="1">
            <a:spLocks/>
          </p:cNvSpPr>
          <p:nvPr/>
        </p:nvSpPr>
        <p:spPr>
          <a:xfrm>
            <a:off x="1561368" y="1990324"/>
            <a:ext cx="10576207" cy="253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提示：</a:t>
            </a:r>
            <a:endParaRPr lang="en-US" altLang="zh-CN" dirty="0">
              <a:solidFill>
                <a:srgbClr val="38516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   把握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的主线，寻找不同变量的生命周期，选择性地优化工程。</a:t>
            </a:r>
            <a:endParaRPr lang="en-US" altLang="zh-CN" dirty="0">
              <a:solidFill>
                <a:srgbClr val="38516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   从熟悉头文件的作用开始，去除不必要的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#include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dirty="0">
              <a:solidFill>
                <a:srgbClr val="3851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占位符 6">
            <a:extLst>
              <a:ext uri="{FF2B5EF4-FFF2-40B4-BE49-F238E27FC236}">
                <a16:creationId xmlns:a16="http://schemas.microsoft.com/office/drawing/2014/main" id="{9D8C5F88-0F6A-5D06-800A-F8D63DD2EEC8}"/>
              </a:ext>
            </a:extLst>
          </p:cNvPr>
          <p:cNvSpPr txBox="1">
            <a:spLocks/>
          </p:cNvSpPr>
          <p:nvPr/>
        </p:nvSpPr>
        <p:spPr>
          <a:xfrm>
            <a:off x="1561368" y="4351737"/>
            <a:ext cx="9661803" cy="2080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提示：</a:t>
            </a:r>
            <a:endParaRPr lang="en-US" altLang="zh-CN" dirty="0">
              <a:solidFill>
                <a:srgbClr val="38516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Windows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电脑使用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Visual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Studio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CMake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MSVC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；</a:t>
            </a:r>
            <a:endParaRPr lang="en-US" altLang="zh-CN" dirty="0">
              <a:solidFill>
                <a:srgbClr val="38516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Linux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电脑使用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Visual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Studio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Code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CMake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Make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MacOS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电脑使用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Visual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Studio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Code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CMake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Xcode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385166"/>
                </a:solidFill>
                <a:latin typeface="+mn-lt"/>
                <a:ea typeface="+mn-ea"/>
                <a:cs typeface="+mn-ea"/>
                <a:sym typeface="+mn-lt"/>
              </a:rPr>
              <a:t>LLDB</a:t>
            </a:r>
            <a:endParaRPr lang="zh-CN" altLang="en-US" dirty="0">
              <a:solidFill>
                <a:srgbClr val="3851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占位符 6">
            <a:extLst>
              <a:ext uri="{FF2B5EF4-FFF2-40B4-BE49-F238E27FC236}">
                <a16:creationId xmlns:a16="http://schemas.microsoft.com/office/drawing/2014/main" id="{1AE1C2F0-527D-C0D7-AFBF-C1B6A28F778D}"/>
              </a:ext>
            </a:extLst>
          </p:cNvPr>
          <p:cNvSpPr txBox="1">
            <a:spLocks/>
          </p:cNvSpPr>
          <p:nvPr/>
        </p:nvSpPr>
        <p:spPr>
          <a:xfrm>
            <a:off x="936625" y="3894512"/>
            <a:ext cx="9431264" cy="323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zh-CN" altLang="en-US" dirty="0">
                <a:cs typeface="+mn-ea"/>
                <a:sym typeface="+mn-lt"/>
              </a:rPr>
              <a:t>如何搭配自己的开发环境，在本地电脑上安装</a:t>
            </a:r>
            <a:r>
              <a:rPr lang="en-US" altLang="zh-CN" dirty="0">
                <a:cs typeface="+mn-ea"/>
                <a:sym typeface="+mn-lt"/>
              </a:rPr>
              <a:t>Geant4</a:t>
            </a:r>
            <a:r>
              <a:rPr lang="zh-CN" altLang="en-US" dirty="0">
                <a:cs typeface="+mn-ea"/>
                <a:sym typeface="+mn-lt"/>
              </a:rPr>
              <a:t>和开发工具？</a:t>
            </a:r>
          </a:p>
        </p:txBody>
      </p:sp>
    </p:spTree>
    <p:extLst>
      <p:ext uri="{BB962C8B-B14F-4D97-AF65-F5344CB8AC3E}">
        <p14:creationId xmlns:p14="http://schemas.microsoft.com/office/powerpoint/2010/main" val="305086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4812" y="1007011"/>
            <a:ext cx="3314437" cy="4243106"/>
            <a:chOff x="534812" y="1007011"/>
            <a:chExt cx="3314437" cy="4243106"/>
          </a:xfrm>
        </p:grpSpPr>
        <p:sp>
          <p:nvSpPr>
            <p:cNvPr id="1173" name="Freeform 152"/>
            <p:cNvSpPr>
              <a:spLocks/>
            </p:cNvSpPr>
            <p:nvPr/>
          </p:nvSpPr>
          <p:spPr bwMode="auto">
            <a:xfrm>
              <a:off x="2479699" y="3583517"/>
              <a:ext cx="300175" cy="298613"/>
            </a:xfrm>
            <a:custGeom>
              <a:avLst/>
              <a:gdLst>
                <a:gd name="T0" fmla="*/ 21 w 116"/>
                <a:gd name="T1" fmla="*/ 101 h 115"/>
                <a:gd name="T2" fmla="*/ 54 w 116"/>
                <a:gd name="T3" fmla="*/ 114 h 115"/>
                <a:gd name="T4" fmla="*/ 95 w 116"/>
                <a:gd name="T5" fmla="*/ 100 h 115"/>
                <a:gd name="T6" fmla="*/ 115 w 116"/>
                <a:gd name="T7" fmla="*/ 62 h 115"/>
                <a:gd name="T8" fmla="*/ 95 w 116"/>
                <a:gd name="T9" fmla="*/ 14 h 115"/>
                <a:gd name="T10" fmla="*/ 62 w 116"/>
                <a:gd name="T11" fmla="*/ 1 h 115"/>
                <a:gd name="T12" fmla="*/ 21 w 116"/>
                <a:gd name="T13" fmla="*/ 15 h 115"/>
                <a:gd name="T14" fmla="*/ 1 w 116"/>
                <a:gd name="T15" fmla="*/ 54 h 115"/>
                <a:gd name="T16" fmla="*/ 21 w 116"/>
                <a:gd name="T17" fmla="*/ 10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21" y="101"/>
                  </a:moveTo>
                  <a:cubicBezTo>
                    <a:pt x="30" y="109"/>
                    <a:pt x="42" y="113"/>
                    <a:pt x="54" y="114"/>
                  </a:cubicBezTo>
                  <a:cubicBezTo>
                    <a:pt x="69" y="115"/>
                    <a:pt x="84" y="110"/>
                    <a:pt x="95" y="100"/>
                  </a:cubicBezTo>
                  <a:cubicBezTo>
                    <a:pt x="107" y="91"/>
                    <a:pt x="114" y="77"/>
                    <a:pt x="115" y="62"/>
                  </a:cubicBezTo>
                  <a:cubicBezTo>
                    <a:pt x="116" y="43"/>
                    <a:pt x="109" y="26"/>
                    <a:pt x="95" y="14"/>
                  </a:cubicBezTo>
                  <a:cubicBezTo>
                    <a:pt x="86" y="6"/>
                    <a:pt x="74" y="2"/>
                    <a:pt x="62" y="1"/>
                  </a:cubicBezTo>
                  <a:cubicBezTo>
                    <a:pt x="47" y="0"/>
                    <a:pt x="32" y="5"/>
                    <a:pt x="21" y="15"/>
                  </a:cubicBezTo>
                  <a:cubicBezTo>
                    <a:pt x="9" y="25"/>
                    <a:pt x="2" y="39"/>
                    <a:pt x="1" y="54"/>
                  </a:cubicBezTo>
                  <a:cubicBezTo>
                    <a:pt x="0" y="72"/>
                    <a:pt x="7" y="89"/>
                    <a:pt x="2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4" name="Freeform 153"/>
            <p:cNvSpPr>
              <a:spLocks noEditPoints="1"/>
            </p:cNvSpPr>
            <p:nvPr/>
          </p:nvSpPr>
          <p:spPr bwMode="auto">
            <a:xfrm>
              <a:off x="2154509" y="2496945"/>
              <a:ext cx="777017" cy="777017"/>
            </a:xfrm>
            <a:custGeom>
              <a:avLst/>
              <a:gdLst>
                <a:gd name="T0" fmla="*/ 159 w 299"/>
                <a:gd name="T1" fmla="*/ 6 h 299"/>
                <a:gd name="T2" fmla="*/ 5 w 299"/>
                <a:gd name="T3" fmla="*/ 140 h 299"/>
                <a:gd name="T4" fmla="*/ 139 w 299"/>
                <a:gd name="T5" fmla="*/ 294 h 299"/>
                <a:gd name="T6" fmla="*/ 293 w 299"/>
                <a:gd name="T7" fmla="*/ 160 h 299"/>
                <a:gd name="T8" fmla="*/ 159 w 299"/>
                <a:gd name="T9" fmla="*/ 6 h 299"/>
                <a:gd name="T10" fmla="*/ 275 w 299"/>
                <a:gd name="T11" fmla="*/ 159 h 299"/>
                <a:gd name="T12" fmla="*/ 141 w 299"/>
                <a:gd name="T13" fmla="*/ 276 h 299"/>
                <a:gd name="T14" fmla="*/ 24 w 299"/>
                <a:gd name="T15" fmla="*/ 141 h 299"/>
                <a:gd name="T16" fmla="*/ 158 w 299"/>
                <a:gd name="T17" fmla="*/ 24 h 299"/>
                <a:gd name="T18" fmla="*/ 275 w 299"/>
                <a:gd name="T19" fmla="*/ 15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59" y="6"/>
                  </a:moveTo>
                  <a:cubicBezTo>
                    <a:pt x="80" y="0"/>
                    <a:pt x="11" y="60"/>
                    <a:pt x="5" y="140"/>
                  </a:cubicBezTo>
                  <a:cubicBezTo>
                    <a:pt x="0" y="219"/>
                    <a:pt x="60" y="288"/>
                    <a:pt x="139" y="294"/>
                  </a:cubicBezTo>
                  <a:cubicBezTo>
                    <a:pt x="219" y="299"/>
                    <a:pt x="288" y="239"/>
                    <a:pt x="293" y="160"/>
                  </a:cubicBezTo>
                  <a:cubicBezTo>
                    <a:pt x="299" y="80"/>
                    <a:pt x="239" y="11"/>
                    <a:pt x="159" y="6"/>
                  </a:cubicBezTo>
                  <a:close/>
                  <a:moveTo>
                    <a:pt x="275" y="159"/>
                  </a:moveTo>
                  <a:cubicBezTo>
                    <a:pt x="270" y="228"/>
                    <a:pt x="210" y="281"/>
                    <a:pt x="141" y="276"/>
                  </a:cubicBezTo>
                  <a:cubicBezTo>
                    <a:pt x="71" y="271"/>
                    <a:pt x="19" y="211"/>
                    <a:pt x="24" y="141"/>
                  </a:cubicBezTo>
                  <a:cubicBezTo>
                    <a:pt x="28" y="72"/>
                    <a:pt x="89" y="19"/>
                    <a:pt x="158" y="24"/>
                  </a:cubicBezTo>
                  <a:cubicBezTo>
                    <a:pt x="228" y="29"/>
                    <a:pt x="280" y="89"/>
                    <a:pt x="27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5" name="Freeform 154"/>
            <p:cNvSpPr>
              <a:spLocks noEditPoints="1"/>
            </p:cNvSpPr>
            <p:nvPr/>
          </p:nvSpPr>
          <p:spPr bwMode="auto">
            <a:xfrm>
              <a:off x="3194179" y="2854966"/>
              <a:ext cx="340824" cy="343951"/>
            </a:xfrm>
            <a:custGeom>
              <a:avLst/>
              <a:gdLst>
                <a:gd name="T0" fmla="*/ 61 w 131"/>
                <a:gd name="T1" fmla="*/ 129 h 132"/>
                <a:gd name="T2" fmla="*/ 129 w 131"/>
                <a:gd name="T3" fmla="*/ 70 h 132"/>
                <a:gd name="T4" fmla="*/ 70 w 131"/>
                <a:gd name="T5" fmla="*/ 3 h 132"/>
                <a:gd name="T6" fmla="*/ 2 w 131"/>
                <a:gd name="T7" fmla="*/ 62 h 132"/>
                <a:gd name="T8" fmla="*/ 61 w 131"/>
                <a:gd name="T9" fmla="*/ 129 h 132"/>
                <a:gd name="T10" fmla="*/ 10 w 131"/>
                <a:gd name="T11" fmla="*/ 62 h 132"/>
                <a:gd name="T12" fmla="*/ 70 w 131"/>
                <a:gd name="T13" fmla="*/ 11 h 132"/>
                <a:gd name="T14" fmla="*/ 121 w 131"/>
                <a:gd name="T15" fmla="*/ 70 h 132"/>
                <a:gd name="T16" fmla="*/ 62 w 131"/>
                <a:gd name="T17" fmla="*/ 121 h 132"/>
                <a:gd name="T18" fmla="*/ 10 w 131"/>
                <a:gd name="T19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2">
                  <a:moveTo>
                    <a:pt x="61" y="129"/>
                  </a:moveTo>
                  <a:cubicBezTo>
                    <a:pt x="96" y="132"/>
                    <a:pt x="127" y="105"/>
                    <a:pt x="129" y="70"/>
                  </a:cubicBezTo>
                  <a:cubicBezTo>
                    <a:pt x="131" y="35"/>
                    <a:pt x="105" y="5"/>
                    <a:pt x="70" y="3"/>
                  </a:cubicBezTo>
                  <a:cubicBezTo>
                    <a:pt x="35" y="0"/>
                    <a:pt x="5" y="27"/>
                    <a:pt x="2" y="62"/>
                  </a:cubicBezTo>
                  <a:cubicBezTo>
                    <a:pt x="0" y="97"/>
                    <a:pt x="26" y="127"/>
                    <a:pt x="61" y="129"/>
                  </a:cubicBezTo>
                  <a:close/>
                  <a:moveTo>
                    <a:pt x="10" y="62"/>
                  </a:moveTo>
                  <a:cubicBezTo>
                    <a:pt x="13" y="32"/>
                    <a:pt x="39" y="9"/>
                    <a:pt x="70" y="11"/>
                  </a:cubicBezTo>
                  <a:cubicBezTo>
                    <a:pt x="100" y="13"/>
                    <a:pt x="123" y="39"/>
                    <a:pt x="121" y="70"/>
                  </a:cubicBezTo>
                  <a:cubicBezTo>
                    <a:pt x="119" y="100"/>
                    <a:pt x="92" y="123"/>
                    <a:pt x="62" y="121"/>
                  </a:cubicBezTo>
                  <a:cubicBezTo>
                    <a:pt x="31" y="119"/>
                    <a:pt x="8" y="93"/>
                    <a:pt x="1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6" name="Freeform 155"/>
            <p:cNvSpPr>
              <a:spLocks noEditPoints="1"/>
            </p:cNvSpPr>
            <p:nvPr/>
          </p:nvSpPr>
          <p:spPr bwMode="auto">
            <a:xfrm>
              <a:off x="2424980" y="3528798"/>
              <a:ext cx="409614" cy="411178"/>
            </a:xfrm>
            <a:custGeom>
              <a:avLst/>
              <a:gdLst>
                <a:gd name="T0" fmla="*/ 74 w 158"/>
                <a:gd name="T1" fmla="*/ 155 h 158"/>
                <a:gd name="T2" fmla="*/ 155 w 158"/>
                <a:gd name="T3" fmla="*/ 84 h 158"/>
                <a:gd name="T4" fmla="*/ 84 w 158"/>
                <a:gd name="T5" fmla="*/ 3 h 158"/>
                <a:gd name="T6" fmla="*/ 3 w 158"/>
                <a:gd name="T7" fmla="*/ 73 h 158"/>
                <a:gd name="T8" fmla="*/ 74 w 158"/>
                <a:gd name="T9" fmla="*/ 155 h 158"/>
                <a:gd name="T10" fmla="*/ 13 w 158"/>
                <a:gd name="T11" fmla="*/ 74 h 158"/>
                <a:gd name="T12" fmla="*/ 84 w 158"/>
                <a:gd name="T13" fmla="*/ 12 h 158"/>
                <a:gd name="T14" fmla="*/ 122 w 158"/>
                <a:gd name="T15" fmla="*/ 28 h 158"/>
                <a:gd name="T16" fmla="*/ 146 w 158"/>
                <a:gd name="T17" fmla="*/ 83 h 158"/>
                <a:gd name="T18" fmla="*/ 75 w 158"/>
                <a:gd name="T19" fmla="*/ 145 h 158"/>
                <a:gd name="T20" fmla="*/ 36 w 158"/>
                <a:gd name="T21" fmla="*/ 129 h 158"/>
                <a:gd name="T22" fmla="*/ 13 w 158"/>
                <a:gd name="T23" fmla="*/ 7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58">
                  <a:moveTo>
                    <a:pt x="74" y="155"/>
                  </a:moveTo>
                  <a:cubicBezTo>
                    <a:pt x="116" y="158"/>
                    <a:pt x="152" y="126"/>
                    <a:pt x="155" y="84"/>
                  </a:cubicBezTo>
                  <a:cubicBezTo>
                    <a:pt x="158" y="42"/>
                    <a:pt x="126" y="5"/>
                    <a:pt x="84" y="3"/>
                  </a:cubicBezTo>
                  <a:cubicBezTo>
                    <a:pt x="42" y="0"/>
                    <a:pt x="6" y="31"/>
                    <a:pt x="3" y="73"/>
                  </a:cubicBezTo>
                  <a:cubicBezTo>
                    <a:pt x="0" y="115"/>
                    <a:pt x="32" y="152"/>
                    <a:pt x="74" y="155"/>
                  </a:cubicBezTo>
                  <a:close/>
                  <a:moveTo>
                    <a:pt x="13" y="74"/>
                  </a:moveTo>
                  <a:cubicBezTo>
                    <a:pt x="15" y="37"/>
                    <a:pt x="47" y="10"/>
                    <a:pt x="84" y="12"/>
                  </a:cubicBezTo>
                  <a:cubicBezTo>
                    <a:pt x="99" y="13"/>
                    <a:pt x="112" y="19"/>
                    <a:pt x="122" y="28"/>
                  </a:cubicBezTo>
                  <a:cubicBezTo>
                    <a:pt x="138" y="41"/>
                    <a:pt x="147" y="61"/>
                    <a:pt x="146" y="83"/>
                  </a:cubicBezTo>
                  <a:cubicBezTo>
                    <a:pt x="143" y="120"/>
                    <a:pt x="111" y="148"/>
                    <a:pt x="75" y="145"/>
                  </a:cubicBezTo>
                  <a:cubicBezTo>
                    <a:pt x="60" y="144"/>
                    <a:pt x="46" y="138"/>
                    <a:pt x="36" y="129"/>
                  </a:cubicBezTo>
                  <a:cubicBezTo>
                    <a:pt x="20" y="116"/>
                    <a:pt x="11" y="96"/>
                    <a:pt x="13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7" name="Freeform 156"/>
            <p:cNvSpPr>
              <a:spLocks noEditPoints="1"/>
            </p:cNvSpPr>
            <p:nvPr/>
          </p:nvSpPr>
          <p:spPr bwMode="auto">
            <a:xfrm>
              <a:off x="1551031" y="1771521"/>
              <a:ext cx="2298218" cy="3478596"/>
            </a:xfrm>
            <a:custGeom>
              <a:avLst/>
              <a:gdLst>
                <a:gd name="T0" fmla="*/ 0 w 884"/>
                <a:gd name="T1" fmla="*/ 442 h 1338"/>
                <a:gd name="T2" fmla="*/ 256 w 884"/>
                <a:gd name="T3" fmla="*/ 1189 h 1338"/>
                <a:gd name="T4" fmla="*/ 654 w 884"/>
                <a:gd name="T5" fmla="*/ 1019 h 1338"/>
                <a:gd name="T6" fmla="*/ 623 w 884"/>
                <a:gd name="T7" fmla="*/ 465 h 1338"/>
                <a:gd name="T8" fmla="*/ 641 w 884"/>
                <a:gd name="T9" fmla="*/ 431 h 1338"/>
                <a:gd name="T10" fmla="*/ 673 w 884"/>
                <a:gd name="T11" fmla="*/ 411 h 1338"/>
                <a:gd name="T12" fmla="*/ 708 w 884"/>
                <a:gd name="T13" fmla="*/ 408 h 1338"/>
                <a:gd name="T14" fmla="*/ 746 w 884"/>
                <a:gd name="T15" fmla="*/ 423 h 1338"/>
                <a:gd name="T16" fmla="*/ 786 w 884"/>
                <a:gd name="T17" fmla="*/ 448 h 1338"/>
                <a:gd name="T18" fmla="*/ 790 w 884"/>
                <a:gd name="T19" fmla="*/ 480 h 1338"/>
                <a:gd name="T20" fmla="*/ 768 w 884"/>
                <a:gd name="T21" fmla="*/ 513 h 1338"/>
                <a:gd name="T22" fmla="*/ 745 w 884"/>
                <a:gd name="T23" fmla="*/ 543 h 1338"/>
                <a:gd name="T24" fmla="*/ 722 w 884"/>
                <a:gd name="T25" fmla="*/ 555 h 1338"/>
                <a:gd name="T26" fmla="*/ 684 w 884"/>
                <a:gd name="T27" fmla="*/ 559 h 1338"/>
                <a:gd name="T28" fmla="*/ 644 w 884"/>
                <a:gd name="T29" fmla="*/ 561 h 1338"/>
                <a:gd name="T30" fmla="*/ 610 w 884"/>
                <a:gd name="T31" fmla="*/ 518 h 1338"/>
                <a:gd name="T32" fmla="*/ 605 w 884"/>
                <a:gd name="T33" fmla="*/ 467 h 1338"/>
                <a:gd name="T34" fmla="*/ 560 w 884"/>
                <a:gd name="T35" fmla="*/ 258 h 1338"/>
                <a:gd name="T36" fmla="*/ 146 w 884"/>
                <a:gd name="T37" fmla="*/ 423 h 1338"/>
                <a:gd name="T38" fmla="*/ 480 w 884"/>
                <a:gd name="T39" fmla="*/ 1266 h 1338"/>
                <a:gd name="T40" fmla="*/ 544 w 884"/>
                <a:gd name="T41" fmla="*/ 1162 h 1338"/>
                <a:gd name="T42" fmla="*/ 544 w 884"/>
                <a:gd name="T43" fmla="*/ 1058 h 1338"/>
                <a:gd name="T44" fmla="*/ 276 w 884"/>
                <a:gd name="T45" fmla="*/ 740 h 1338"/>
                <a:gd name="T46" fmla="*/ 329 w 884"/>
                <a:gd name="T47" fmla="*/ 855 h 1338"/>
                <a:gd name="T48" fmla="*/ 314 w 884"/>
                <a:gd name="T49" fmla="*/ 703 h 1338"/>
                <a:gd name="T50" fmla="*/ 351 w 884"/>
                <a:gd name="T51" fmla="*/ 661 h 1338"/>
                <a:gd name="T52" fmla="*/ 404 w 884"/>
                <a:gd name="T53" fmla="*/ 642 h 1338"/>
                <a:gd name="T54" fmla="*/ 445 w 884"/>
                <a:gd name="T55" fmla="*/ 668 h 1338"/>
                <a:gd name="T56" fmla="*/ 488 w 884"/>
                <a:gd name="T57" fmla="*/ 699 h 1338"/>
                <a:gd name="T58" fmla="*/ 502 w 884"/>
                <a:gd name="T59" fmla="*/ 727 h 1338"/>
                <a:gd name="T60" fmla="*/ 505 w 884"/>
                <a:gd name="T61" fmla="*/ 773 h 1338"/>
                <a:gd name="T62" fmla="*/ 504 w 884"/>
                <a:gd name="T63" fmla="*/ 826 h 1338"/>
                <a:gd name="T64" fmla="*/ 479 w 884"/>
                <a:gd name="T65" fmla="*/ 849 h 1338"/>
                <a:gd name="T66" fmla="*/ 430 w 884"/>
                <a:gd name="T67" fmla="*/ 845 h 1338"/>
                <a:gd name="T68" fmla="*/ 384 w 884"/>
                <a:gd name="T69" fmla="*/ 842 h 1338"/>
                <a:gd name="T70" fmla="*/ 342 w 884"/>
                <a:gd name="T71" fmla="*/ 811 h 1338"/>
                <a:gd name="T72" fmla="*/ 324 w 884"/>
                <a:gd name="T73" fmla="*/ 764 h 1338"/>
                <a:gd name="T74" fmla="*/ 331 w 884"/>
                <a:gd name="T75" fmla="*/ 719 h 1338"/>
                <a:gd name="T76" fmla="*/ 542 w 884"/>
                <a:gd name="T77" fmla="*/ 493 h 1338"/>
                <a:gd name="T78" fmla="*/ 510 w 884"/>
                <a:gd name="T79" fmla="*/ 546 h 1338"/>
                <a:gd name="T80" fmla="*/ 438 w 884"/>
                <a:gd name="T81" fmla="*/ 595 h 1338"/>
                <a:gd name="T82" fmla="*/ 359 w 884"/>
                <a:gd name="T83" fmla="*/ 643 h 1338"/>
                <a:gd name="T84" fmla="*/ 297 w 884"/>
                <a:gd name="T85" fmla="*/ 627 h 1338"/>
                <a:gd name="T86" fmla="*/ 202 w 884"/>
                <a:gd name="T87" fmla="*/ 547 h 1338"/>
                <a:gd name="T88" fmla="*/ 168 w 884"/>
                <a:gd name="T89" fmla="*/ 435 h 1338"/>
                <a:gd name="T90" fmla="*/ 190 w 884"/>
                <a:gd name="T91" fmla="*/ 331 h 1338"/>
                <a:gd name="T92" fmla="*/ 261 w 884"/>
                <a:gd name="T93" fmla="*/ 251 h 1338"/>
                <a:gd name="T94" fmla="*/ 361 w 884"/>
                <a:gd name="T95" fmla="*/ 215 h 1338"/>
                <a:gd name="T96" fmla="*/ 439 w 884"/>
                <a:gd name="T97" fmla="*/ 265 h 1338"/>
                <a:gd name="T98" fmla="*/ 520 w 884"/>
                <a:gd name="T99" fmla="*/ 324 h 1338"/>
                <a:gd name="T100" fmla="*/ 546 w 884"/>
                <a:gd name="T101" fmla="*/ 376 h 1338"/>
                <a:gd name="T102" fmla="*/ 616 w 884"/>
                <a:gd name="T103" fmla="*/ 584 h 1338"/>
                <a:gd name="T104" fmla="*/ 796 w 884"/>
                <a:gd name="T105" fmla="*/ 563 h 1338"/>
                <a:gd name="T106" fmla="*/ 802 w 884"/>
                <a:gd name="T107" fmla="*/ 56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4" h="1338">
                  <a:moveTo>
                    <a:pt x="752" y="758"/>
                  </a:moveTo>
                  <a:cubicBezTo>
                    <a:pt x="754" y="756"/>
                    <a:pt x="755" y="755"/>
                    <a:pt x="756" y="753"/>
                  </a:cubicBezTo>
                  <a:cubicBezTo>
                    <a:pt x="836" y="673"/>
                    <a:pt x="884" y="563"/>
                    <a:pt x="884" y="442"/>
                  </a:cubicBezTo>
                  <a:cubicBezTo>
                    <a:pt x="884" y="198"/>
                    <a:pt x="686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575"/>
                    <a:pt x="58" y="693"/>
                    <a:pt x="150" y="774"/>
                  </a:cubicBezTo>
                  <a:cubicBezTo>
                    <a:pt x="172" y="803"/>
                    <a:pt x="211" y="868"/>
                    <a:pt x="212" y="953"/>
                  </a:cubicBezTo>
                  <a:cubicBezTo>
                    <a:pt x="210" y="971"/>
                    <a:pt x="213" y="998"/>
                    <a:pt x="231" y="1019"/>
                  </a:cubicBezTo>
                  <a:cubicBezTo>
                    <a:pt x="238" y="1028"/>
                    <a:pt x="240" y="1035"/>
                    <a:pt x="256" y="1041"/>
                  </a:cubicBezTo>
                  <a:cubicBezTo>
                    <a:pt x="256" y="1189"/>
                    <a:pt x="256" y="1189"/>
                    <a:pt x="256" y="1189"/>
                  </a:cubicBezTo>
                  <a:cubicBezTo>
                    <a:pt x="256" y="1270"/>
                    <a:pt x="324" y="1338"/>
                    <a:pt x="405" y="1338"/>
                  </a:cubicBezTo>
                  <a:cubicBezTo>
                    <a:pt x="480" y="1338"/>
                    <a:pt x="480" y="1338"/>
                    <a:pt x="480" y="1338"/>
                  </a:cubicBezTo>
                  <a:cubicBezTo>
                    <a:pt x="560" y="1338"/>
                    <a:pt x="620" y="1270"/>
                    <a:pt x="620" y="1189"/>
                  </a:cubicBezTo>
                  <a:cubicBezTo>
                    <a:pt x="620" y="1044"/>
                    <a:pt x="620" y="1044"/>
                    <a:pt x="620" y="1044"/>
                  </a:cubicBezTo>
                  <a:cubicBezTo>
                    <a:pt x="632" y="1038"/>
                    <a:pt x="646" y="1029"/>
                    <a:pt x="654" y="1019"/>
                  </a:cubicBezTo>
                  <a:cubicBezTo>
                    <a:pt x="672" y="998"/>
                    <a:pt x="678" y="971"/>
                    <a:pt x="676" y="953"/>
                  </a:cubicBezTo>
                  <a:cubicBezTo>
                    <a:pt x="677" y="836"/>
                    <a:pt x="751" y="759"/>
                    <a:pt x="752" y="758"/>
                  </a:cubicBezTo>
                  <a:close/>
                  <a:moveTo>
                    <a:pt x="605" y="467"/>
                  </a:moveTo>
                  <a:cubicBezTo>
                    <a:pt x="623" y="465"/>
                    <a:pt x="623" y="465"/>
                    <a:pt x="623" y="465"/>
                  </a:cubicBezTo>
                  <a:cubicBezTo>
                    <a:pt x="623" y="465"/>
                    <a:pt x="623" y="465"/>
                    <a:pt x="623" y="465"/>
                  </a:cubicBezTo>
                  <a:cubicBezTo>
                    <a:pt x="625" y="459"/>
                    <a:pt x="626" y="457"/>
                    <a:pt x="627" y="453"/>
                  </a:cubicBezTo>
                  <a:cubicBezTo>
                    <a:pt x="614" y="440"/>
                    <a:pt x="614" y="440"/>
                    <a:pt x="614" y="440"/>
                  </a:cubicBezTo>
                  <a:cubicBezTo>
                    <a:pt x="624" y="424"/>
                    <a:pt x="624" y="424"/>
                    <a:pt x="624" y="424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4" y="428"/>
                    <a:pt x="647" y="426"/>
                    <a:pt x="650" y="423"/>
                  </a:cubicBezTo>
                  <a:cubicBezTo>
                    <a:pt x="645" y="405"/>
                    <a:pt x="645" y="405"/>
                    <a:pt x="645" y="405"/>
                  </a:cubicBezTo>
                  <a:cubicBezTo>
                    <a:pt x="661" y="396"/>
                    <a:pt x="661" y="396"/>
                    <a:pt x="661" y="396"/>
                  </a:cubicBezTo>
                  <a:cubicBezTo>
                    <a:pt x="673" y="410"/>
                    <a:pt x="673" y="410"/>
                    <a:pt x="673" y="410"/>
                  </a:cubicBezTo>
                  <a:cubicBezTo>
                    <a:pt x="673" y="411"/>
                    <a:pt x="673" y="411"/>
                    <a:pt x="673" y="411"/>
                  </a:cubicBezTo>
                  <a:cubicBezTo>
                    <a:pt x="677" y="409"/>
                    <a:pt x="681" y="408"/>
                    <a:pt x="685" y="408"/>
                  </a:cubicBezTo>
                  <a:cubicBezTo>
                    <a:pt x="689" y="389"/>
                    <a:pt x="689" y="389"/>
                    <a:pt x="689" y="389"/>
                  </a:cubicBezTo>
                  <a:cubicBezTo>
                    <a:pt x="706" y="389"/>
                    <a:pt x="706" y="389"/>
                    <a:pt x="706" y="389"/>
                  </a:cubicBezTo>
                  <a:cubicBezTo>
                    <a:pt x="708" y="407"/>
                    <a:pt x="708" y="407"/>
                    <a:pt x="708" y="407"/>
                  </a:cubicBezTo>
                  <a:cubicBezTo>
                    <a:pt x="708" y="408"/>
                    <a:pt x="708" y="408"/>
                    <a:pt x="708" y="408"/>
                  </a:cubicBezTo>
                  <a:cubicBezTo>
                    <a:pt x="712" y="409"/>
                    <a:pt x="718" y="410"/>
                    <a:pt x="721" y="411"/>
                  </a:cubicBezTo>
                  <a:cubicBezTo>
                    <a:pt x="722" y="411"/>
                    <a:pt x="722" y="411"/>
                    <a:pt x="722" y="411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52" y="405"/>
                    <a:pt x="752" y="405"/>
                    <a:pt x="752" y="405"/>
                  </a:cubicBezTo>
                  <a:cubicBezTo>
                    <a:pt x="746" y="423"/>
                    <a:pt x="746" y="423"/>
                    <a:pt x="746" y="423"/>
                  </a:cubicBezTo>
                  <a:cubicBezTo>
                    <a:pt x="746" y="424"/>
                    <a:pt x="746" y="424"/>
                    <a:pt x="746" y="424"/>
                  </a:cubicBezTo>
                  <a:cubicBezTo>
                    <a:pt x="750" y="427"/>
                    <a:pt x="755" y="432"/>
                    <a:pt x="758" y="437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77" y="431"/>
                    <a:pt x="777" y="431"/>
                    <a:pt x="777" y="431"/>
                  </a:cubicBezTo>
                  <a:cubicBezTo>
                    <a:pt x="786" y="448"/>
                    <a:pt x="786" y="448"/>
                    <a:pt x="786" y="448"/>
                  </a:cubicBezTo>
                  <a:cubicBezTo>
                    <a:pt x="771" y="459"/>
                    <a:pt x="771" y="459"/>
                    <a:pt x="771" y="459"/>
                  </a:cubicBezTo>
                  <a:cubicBezTo>
                    <a:pt x="770" y="460"/>
                    <a:pt x="770" y="460"/>
                    <a:pt x="770" y="460"/>
                  </a:cubicBezTo>
                  <a:cubicBezTo>
                    <a:pt x="772" y="465"/>
                    <a:pt x="773" y="470"/>
                    <a:pt x="773" y="475"/>
                  </a:cubicBezTo>
                  <a:cubicBezTo>
                    <a:pt x="773" y="475"/>
                    <a:pt x="773" y="475"/>
                    <a:pt x="773" y="475"/>
                  </a:cubicBezTo>
                  <a:cubicBezTo>
                    <a:pt x="790" y="480"/>
                    <a:pt x="790" y="480"/>
                    <a:pt x="790" y="480"/>
                  </a:cubicBezTo>
                  <a:cubicBezTo>
                    <a:pt x="789" y="499"/>
                    <a:pt x="789" y="499"/>
                    <a:pt x="789" y="499"/>
                  </a:cubicBezTo>
                  <a:cubicBezTo>
                    <a:pt x="773" y="499"/>
                    <a:pt x="773" y="499"/>
                    <a:pt x="773" y="499"/>
                  </a:cubicBezTo>
                  <a:cubicBezTo>
                    <a:pt x="772" y="499"/>
                    <a:pt x="772" y="499"/>
                    <a:pt x="772" y="499"/>
                  </a:cubicBezTo>
                  <a:cubicBezTo>
                    <a:pt x="771" y="505"/>
                    <a:pt x="770" y="508"/>
                    <a:pt x="768" y="511"/>
                  </a:cubicBezTo>
                  <a:cubicBezTo>
                    <a:pt x="768" y="513"/>
                    <a:pt x="768" y="513"/>
                    <a:pt x="768" y="513"/>
                  </a:cubicBezTo>
                  <a:cubicBezTo>
                    <a:pt x="782" y="526"/>
                    <a:pt x="782" y="526"/>
                    <a:pt x="782" y="526"/>
                  </a:cubicBezTo>
                  <a:cubicBezTo>
                    <a:pt x="772" y="542"/>
                    <a:pt x="772" y="542"/>
                    <a:pt x="772" y="542"/>
                  </a:cubicBezTo>
                  <a:cubicBezTo>
                    <a:pt x="755" y="535"/>
                    <a:pt x="755" y="535"/>
                    <a:pt x="755" y="535"/>
                  </a:cubicBezTo>
                  <a:cubicBezTo>
                    <a:pt x="754" y="535"/>
                    <a:pt x="754" y="535"/>
                    <a:pt x="754" y="535"/>
                  </a:cubicBezTo>
                  <a:cubicBezTo>
                    <a:pt x="751" y="538"/>
                    <a:pt x="748" y="540"/>
                    <a:pt x="745" y="543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51" y="561"/>
                    <a:pt x="751" y="561"/>
                    <a:pt x="751" y="561"/>
                  </a:cubicBezTo>
                  <a:cubicBezTo>
                    <a:pt x="734" y="570"/>
                    <a:pt x="734" y="570"/>
                    <a:pt x="734" y="570"/>
                  </a:cubicBezTo>
                  <a:cubicBezTo>
                    <a:pt x="723" y="556"/>
                    <a:pt x="723" y="556"/>
                    <a:pt x="723" y="556"/>
                  </a:cubicBezTo>
                  <a:cubicBezTo>
                    <a:pt x="722" y="555"/>
                    <a:pt x="722" y="555"/>
                    <a:pt x="722" y="555"/>
                  </a:cubicBezTo>
                  <a:cubicBezTo>
                    <a:pt x="719" y="557"/>
                    <a:pt x="715" y="558"/>
                    <a:pt x="711" y="558"/>
                  </a:cubicBezTo>
                  <a:cubicBezTo>
                    <a:pt x="711" y="558"/>
                    <a:pt x="711" y="558"/>
                    <a:pt x="711" y="558"/>
                  </a:cubicBezTo>
                  <a:cubicBezTo>
                    <a:pt x="707" y="577"/>
                    <a:pt x="707" y="577"/>
                    <a:pt x="707" y="577"/>
                  </a:cubicBezTo>
                  <a:cubicBezTo>
                    <a:pt x="687" y="577"/>
                    <a:pt x="687" y="577"/>
                    <a:pt x="687" y="577"/>
                  </a:cubicBezTo>
                  <a:cubicBezTo>
                    <a:pt x="684" y="559"/>
                    <a:pt x="684" y="559"/>
                    <a:pt x="684" y="559"/>
                  </a:cubicBezTo>
                  <a:cubicBezTo>
                    <a:pt x="684" y="558"/>
                    <a:pt x="684" y="558"/>
                    <a:pt x="684" y="558"/>
                  </a:cubicBezTo>
                  <a:cubicBezTo>
                    <a:pt x="680" y="558"/>
                    <a:pt x="676" y="557"/>
                    <a:pt x="672" y="555"/>
                  </a:cubicBezTo>
                  <a:cubicBezTo>
                    <a:pt x="673" y="555"/>
                    <a:pt x="673" y="555"/>
                    <a:pt x="673" y="555"/>
                  </a:cubicBezTo>
                  <a:cubicBezTo>
                    <a:pt x="660" y="570"/>
                    <a:pt x="660" y="570"/>
                    <a:pt x="660" y="570"/>
                  </a:cubicBezTo>
                  <a:cubicBezTo>
                    <a:pt x="644" y="561"/>
                    <a:pt x="644" y="561"/>
                    <a:pt x="644" y="561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45" y="539"/>
                    <a:pt x="641" y="534"/>
                    <a:pt x="637" y="530"/>
                  </a:cubicBezTo>
                  <a:cubicBezTo>
                    <a:pt x="619" y="535"/>
                    <a:pt x="619" y="535"/>
                    <a:pt x="619" y="535"/>
                  </a:cubicBezTo>
                  <a:cubicBezTo>
                    <a:pt x="610" y="518"/>
                    <a:pt x="610" y="518"/>
                    <a:pt x="610" y="518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3" y="502"/>
                    <a:pt x="622" y="496"/>
                    <a:pt x="622" y="491"/>
                  </a:cubicBezTo>
                  <a:cubicBezTo>
                    <a:pt x="604" y="486"/>
                    <a:pt x="604" y="486"/>
                    <a:pt x="604" y="486"/>
                  </a:cubicBezTo>
                  <a:lnTo>
                    <a:pt x="605" y="467"/>
                  </a:lnTo>
                  <a:close/>
                  <a:moveTo>
                    <a:pt x="146" y="423"/>
                  </a:moveTo>
                  <a:cubicBezTo>
                    <a:pt x="145" y="364"/>
                    <a:pt x="166" y="307"/>
                    <a:pt x="204" y="262"/>
                  </a:cubicBezTo>
                  <a:cubicBezTo>
                    <a:pt x="291" y="161"/>
                    <a:pt x="443" y="149"/>
                    <a:pt x="544" y="235"/>
                  </a:cubicBezTo>
                  <a:cubicBezTo>
                    <a:pt x="552" y="226"/>
                    <a:pt x="552" y="226"/>
                    <a:pt x="552" y="226"/>
                  </a:cubicBezTo>
                  <a:cubicBezTo>
                    <a:pt x="560" y="258"/>
                    <a:pt x="560" y="258"/>
                    <a:pt x="560" y="258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37" y="244"/>
                    <a:pt x="537" y="244"/>
                    <a:pt x="537" y="244"/>
                  </a:cubicBezTo>
                  <a:cubicBezTo>
                    <a:pt x="440" y="162"/>
                    <a:pt x="295" y="173"/>
                    <a:pt x="212" y="269"/>
                  </a:cubicBezTo>
                  <a:cubicBezTo>
                    <a:pt x="176" y="312"/>
                    <a:pt x="156" y="366"/>
                    <a:pt x="157" y="422"/>
                  </a:cubicBezTo>
                  <a:lnTo>
                    <a:pt x="146" y="423"/>
                  </a:lnTo>
                  <a:close/>
                  <a:moveTo>
                    <a:pt x="480" y="1266"/>
                  </a:moveTo>
                  <a:cubicBezTo>
                    <a:pt x="405" y="1266"/>
                    <a:pt x="405" y="1266"/>
                    <a:pt x="405" y="1266"/>
                  </a:cubicBezTo>
                  <a:cubicBezTo>
                    <a:pt x="384" y="1266"/>
                    <a:pt x="365" y="1262"/>
                    <a:pt x="352" y="1242"/>
                  </a:cubicBezTo>
                  <a:cubicBezTo>
                    <a:pt x="533" y="1242"/>
                    <a:pt x="533" y="1242"/>
                    <a:pt x="533" y="1242"/>
                  </a:cubicBezTo>
                  <a:cubicBezTo>
                    <a:pt x="519" y="1262"/>
                    <a:pt x="501" y="1266"/>
                    <a:pt x="480" y="1266"/>
                  </a:cubicBezTo>
                  <a:close/>
                  <a:moveTo>
                    <a:pt x="544" y="1162"/>
                  </a:moveTo>
                  <a:cubicBezTo>
                    <a:pt x="328" y="1162"/>
                    <a:pt x="328" y="1162"/>
                    <a:pt x="328" y="1162"/>
                  </a:cubicBezTo>
                  <a:cubicBezTo>
                    <a:pt x="328" y="1150"/>
                    <a:pt x="328" y="1150"/>
                    <a:pt x="328" y="1150"/>
                  </a:cubicBezTo>
                  <a:cubicBezTo>
                    <a:pt x="544" y="1150"/>
                    <a:pt x="544" y="1150"/>
                    <a:pt x="544" y="1150"/>
                  </a:cubicBezTo>
                  <a:lnTo>
                    <a:pt x="544" y="1162"/>
                  </a:lnTo>
                  <a:close/>
                  <a:moveTo>
                    <a:pt x="328" y="1070"/>
                  </a:moveTo>
                  <a:cubicBezTo>
                    <a:pt x="328" y="1058"/>
                    <a:pt x="328" y="1058"/>
                    <a:pt x="328" y="1058"/>
                  </a:cubicBezTo>
                  <a:cubicBezTo>
                    <a:pt x="328" y="1058"/>
                    <a:pt x="332" y="1058"/>
                    <a:pt x="332" y="1058"/>
                  </a:cubicBezTo>
                  <a:cubicBezTo>
                    <a:pt x="336" y="1058"/>
                    <a:pt x="340" y="1058"/>
                    <a:pt x="343" y="1058"/>
                  </a:cubicBezTo>
                  <a:cubicBezTo>
                    <a:pt x="544" y="1058"/>
                    <a:pt x="544" y="1058"/>
                    <a:pt x="544" y="1058"/>
                  </a:cubicBezTo>
                  <a:cubicBezTo>
                    <a:pt x="544" y="1070"/>
                    <a:pt x="544" y="1070"/>
                    <a:pt x="544" y="1070"/>
                  </a:cubicBezTo>
                  <a:lnTo>
                    <a:pt x="328" y="1070"/>
                  </a:lnTo>
                  <a:close/>
                  <a:moveTo>
                    <a:pt x="523" y="845"/>
                  </a:moveTo>
                  <a:cubicBezTo>
                    <a:pt x="472" y="904"/>
                    <a:pt x="383" y="911"/>
                    <a:pt x="325" y="860"/>
                  </a:cubicBezTo>
                  <a:cubicBezTo>
                    <a:pt x="290" y="830"/>
                    <a:pt x="272" y="786"/>
                    <a:pt x="276" y="740"/>
                  </a:cubicBezTo>
                  <a:cubicBezTo>
                    <a:pt x="265" y="740"/>
                    <a:pt x="265" y="740"/>
                    <a:pt x="265" y="740"/>
                  </a:cubicBezTo>
                  <a:cubicBezTo>
                    <a:pt x="280" y="719"/>
                    <a:pt x="280" y="719"/>
                    <a:pt x="280" y="719"/>
                  </a:cubicBezTo>
                  <a:cubicBezTo>
                    <a:pt x="295" y="740"/>
                    <a:pt x="295" y="740"/>
                    <a:pt x="295" y="740"/>
                  </a:cubicBezTo>
                  <a:cubicBezTo>
                    <a:pt x="284" y="740"/>
                    <a:pt x="284" y="740"/>
                    <a:pt x="284" y="740"/>
                  </a:cubicBezTo>
                  <a:cubicBezTo>
                    <a:pt x="279" y="783"/>
                    <a:pt x="296" y="826"/>
                    <a:pt x="329" y="855"/>
                  </a:cubicBezTo>
                  <a:cubicBezTo>
                    <a:pt x="385" y="903"/>
                    <a:pt x="469" y="896"/>
                    <a:pt x="517" y="840"/>
                  </a:cubicBezTo>
                  <a:cubicBezTo>
                    <a:pt x="565" y="785"/>
                    <a:pt x="558" y="700"/>
                    <a:pt x="503" y="653"/>
                  </a:cubicBezTo>
                  <a:cubicBezTo>
                    <a:pt x="508" y="647"/>
                    <a:pt x="508" y="647"/>
                    <a:pt x="508" y="647"/>
                  </a:cubicBezTo>
                  <a:cubicBezTo>
                    <a:pt x="566" y="697"/>
                    <a:pt x="573" y="786"/>
                    <a:pt x="523" y="845"/>
                  </a:cubicBezTo>
                  <a:close/>
                  <a:moveTo>
                    <a:pt x="314" y="703"/>
                  </a:moveTo>
                  <a:cubicBezTo>
                    <a:pt x="327" y="684"/>
                    <a:pt x="327" y="684"/>
                    <a:pt x="327" y="684"/>
                  </a:cubicBezTo>
                  <a:cubicBezTo>
                    <a:pt x="347" y="692"/>
                    <a:pt x="347" y="692"/>
                    <a:pt x="347" y="692"/>
                  </a:cubicBezTo>
                  <a:cubicBezTo>
                    <a:pt x="347" y="693"/>
                    <a:pt x="347" y="693"/>
                    <a:pt x="347" y="693"/>
                  </a:cubicBezTo>
                  <a:cubicBezTo>
                    <a:pt x="351" y="689"/>
                    <a:pt x="354" y="686"/>
                    <a:pt x="358" y="682"/>
                  </a:cubicBezTo>
                  <a:cubicBezTo>
                    <a:pt x="351" y="661"/>
                    <a:pt x="351" y="661"/>
                    <a:pt x="351" y="661"/>
                  </a:cubicBezTo>
                  <a:cubicBezTo>
                    <a:pt x="372" y="650"/>
                    <a:pt x="372" y="650"/>
                    <a:pt x="372" y="650"/>
                  </a:cubicBezTo>
                  <a:cubicBezTo>
                    <a:pt x="385" y="667"/>
                    <a:pt x="385" y="667"/>
                    <a:pt x="385" y="667"/>
                  </a:cubicBezTo>
                  <a:cubicBezTo>
                    <a:pt x="386" y="668"/>
                    <a:pt x="386" y="668"/>
                    <a:pt x="386" y="668"/>
                  </a:cubicBezTo>
                  <a:cubicBezTo>
                    <a:pt x="390" y="666"/>
                    <a:pt x="395" y="665"/>
                    <a:pt x="400" y="664"/>
                  </a:cubicBezTo>
                  <a:cubicBezTo>
                    <a:pt x="404" y="642"/>
                    <a:pt x="404" y="642"/>
                    <a:pt x="404" y="642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36" y="665"/>
                    <a:pt x="439" y="666"/>
                    <a:pt x="444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60" y="650"/>
                    <a:pt x="460" y="650"/>
                    <a:pt x="460" y="650"/>
                  </a:cubicBezTo>
                  <a:cubicBezTo>
                    <a:pt x="480" y="661"/>
                    <a:pt x="480" y="661"/>
                    <a:pt x="480" y="661"/>
                  </a:cubicBezTo>
                  <a:cubicBezTo>
                    <a:pt x="473" y="682"/>
                    <a:pt x="473" y="682"/>
                    <a:pt x="473" y="682"/>
                  </a:cubicBezTo>
                  <a:cubicBezTo>
                    <a:pt x="473" y="683"/>
                    <a:pt x="473" y="683"/>
                    <a:pt x="473" y="683"/>
                  </a:cubicBezTo>
                  <a:cubicBezTo>
                    <a:pt x="478" y="688"/>
                    <a:pt x="484" y="693"/>
                    <a:pt x="488" y="699"/>
                  </a:cubicBezTo>
                  <a:cubicBezTo>
                    <a:pt x="488" y="699"/>
                    <a:pt x="488" y="699"/>
                    <a:pt x="488" y="699"/>
                  </a:cubicBezTo>
                  <a:cubicBezTo>
                    <a:pt x="510" y="692"/>
                    <a:pt x="510" y="692"/>
                    <a:pt x="510" y="692"/>
                  </a:cubicBezTo>
                  <a:cubicBezTo>
                    <a:pt x="521" y="713"/>
                    <a:pt x="521" y="713"/>
                    <a:pt x="521" y="713"/>
                  </a:cubicBezTo>
                  <a:cubicBezTo>
                    <a:pt x="503" y="726"/>
                    <a:pt x="503" y="726"/>
                    <a:pt x="503" y="726"/>
                  </a:cubicBezTo>
                  <a:cubicBezTo>
                    <a:pt x="502" y="727"/>
                    <a:pt x="502" y="727"/>
                    <a:pt x="502" y="727"/>
                  </a:cubicBezTo>
                  <a:cubicBezTo>
                    <a:pt x="504" y="733"/>
                    <a:pt x="505" y="739"/>
                    <a:pt x="506" y="745"/>
                  </a:cubicBezTo>
                  <a:cubicBezTo>
                    <a:pt x="505" y="745"/>
                    <a:pt x="505" y="745"/>
                    <a:pt x="505" y="745"/>
                  </a:cubicBezTo>
                  <a:cubicBezTo>
                    <a:pt x="526" y="751"/>
                    <a:pt x="526" y="751"/>
                    <a:pt x="526" y="751"/>
                  </a:cubicBezTo>
                  <a:cubicBezTo>
                    <a:pt x="525" y="774"/>
                    <a:pt x="525" y="774"/>
                    <a:pt x="525" y="774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3" y="781"/>
                    <a:pt x="502" y="784"/>
                    <a:pt x="500" y="789"/>
                  </a:cubicBezTo>
                  <a:cubicBezTo>
                    <a:pt x="500" y="790"/>
                    <a:pt x="500" y="790"/>
                    <a:pt x="500" y="790"/>
                  </a:cubicBezTo>
                  <a:cubicBezTo>
                    <a:pt x="517" y="806"/>
                    <a:pt x="517" y="806"/>
                    <a:pt x="517" y="806"/>
                  </a:cubicBezTo>
                  <a:cubicBezTo>
                    <a:pt x="504" y="826"/>
                    <a:pt x="504" y="826"/>
                    <a:pt x="504" y="826"/>
                  </a:cubicBezTo>
                  <a:cubicBezTo>
                    <a:pt x="484" y="817"/>
                    <a:pt x="484" y="817"/>
                    <a:pt x="484" y="817"/>
                  </a:cubicBezTo>
                  <a:cubicBezTo>
                    <a:pt x="483" y="817"/>
                    <a:pt x="483" y="817"/>
                    <a:pt x="483" y="817"/>
                  </a:cubicBezTo>
                  <a:cubicBezTo>
                    <a:pt x="480" y="820"/>
                    <a:pt x="476" y="823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9" y="849"/>
                    <a:pt x="479" y="849"/>
                    <a:pt x="479" y="849"/>
                  </a:cubicBezTo>
                  <a:cubicBezTo>
                    <a:pt x="459" y="860"/>
                    <a:pt x="459" y="860"/>
                    <a:pt x="459" y="860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0" y="843"/>
                    <a:pt x="435" y="844"/>
                    <a:pt x="431" y="845"/>
                  </a:cubicBezTo>
                  <a:cubicBezTo>
                    <a:pt x="430" y="845"/>
                    <a:pt x="430" y="845"/>
                    <a:pt x="430" y="845"/>
                  </a:cubicBezTo>
                  <a:cubicBezTo>
                    <a:pt x="426" y="868"/>
                    <a:pt x="426" y="868"/>
                    <a:pt x="426" y="868"/>
                  </a:cubicBezTo>
                  <a:cubicBezTo>
                    <a:pt x="402" y="868"/>
                    <a:pt x="402" y="868"/>
                    <a:pt x="402" y="868"/>
                  </a:cubicBezTo>
                  <a:cubicBezTo>
                    <a:pt x="396" y="846"/>
                    <a:pt x="396" y="846"/>
                    <a:pt x="396" y="846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92" y="844"/>
                    <a:pt x="389" y="843"/>
                    <a:pt x="384" y="842"/>
                  </a:cubicBezTo>
                  <a:cubicBezTo>
                    <a:pt x="370" y="859"/>
                    <a:pt x="370" y="859"/>
                    <a:pt x="370" y="859"/>
                  </a:cubicBezTo>
                  <a:cubicBezTo>
                    <a:pt x="350" y="848"/>
                    <a:pt x="350" y="848"/>
                    <a:pt x="350" y="848"/>
                  </a:cubicBezTo>
                  <a:cubicBezTo>
                    <a:pt x="358" y="827"/>
                    <a:pt x="358" y="827"/>
                    <a:pt x="358" y="827"/>
                  </a:cubicBezTo>
                  <a:cubicBezTo>
                    <a:pt x="358" y="826"/>
                    <a:pt x="358" y="826"/>
                    <a:pt x="358" y="826"/>
                  </a:cubicBezTo>
                  <a:cubicBezTo>
                    <a:pt x="352" y="822"/>
                    <a:pt x="347" y="816"/>
                    <a:pt x="342" y="811"/>
                  </a:cubicBezTo>
                  <a:cubicBezTo>
                    <a:pt x="320" y="817"/>
                    <a:pt x="320" y="817"/>
                    <a:pt x="320" y="817"/>
                  </a:cubicBezTo>
                  <a:cubicBezTo>
                    <a:pt x="310" y="797"/>
                    <a:pt x="310" y="797"/>
                    <a:pt x="310" y="797"/>
                  </a:cubicBezTo>
                  <a:cubicBezTo>
                    <a:pt x="327" y="783"/>
                    <a:pt x="327" y="783"/>
                    <a:pt x="327" y="783"/>
                  </a:cubicBezTo>
                  <a:cubicBezTo>
                    <a:pt x="328" y="783"/>
                    <a:pt x="328" y="783"/>
                    <a:pt x="328" y="783"/>
                  </a:cubicBezTo>
                  <a:cubicBezTo>
                    <a:pt x="326" y="777"/>
                    <a:pt x="325" y="771"/>
                    <a:pt x="324" y="764"/>
                  </a:cubicBezTo>
                  <a:cubicBezTo>
                    <a:pt x="302" y="758"/>
                    <a:pt x="302" y="758"/>
                    <a:pt x="302" y="758"/>
                  </a:cubicBezTo>
                  <a:cubicBezTo>
                    <a:pt x="304" y="735"/>
                    <a:pt x="304" y="735"/>
                    <a:pt x="304" y="735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7" y="726"/>
                    <a:pt x="329" y="723"/>
                    <a:pt x="331" y="719"/>
                  </a:cubicBezTo>
                  <a:lnTo>
                    <a:pt x="314" y="703"/>
                  </a:lnTo>
                  <a:close/>
                  <a:moveTo>
                    <a:pt x="589" y="466"/>
                  </a:moveTo>
                  <a:cubicBezTo>
                    <a:pt x="552" y="464"/>
                    <a:pt x="552" y="464"/>
                    <a:pt x="552" y="464"/>
                  </a:cubicBezTo>
                  <a:cubicBezTo>
                    <a:pt x="551" y="464"/>
                    <a:pt x="551" y="464"/>
                    <a:pt x="551" y="464"/>
                  </a:cubicBezTo>
                  <a:cubicBezTo>
                    <a:pt x="548" y="478"/>
                    <a:pt x="545" y="485"/>
                    <a:pt x="542" y="493"/>
                  </a:cubicBezTo>
                  <a:cubicBezTo>
                    <a:pt x="542" y="497"/>
                    <a:pt x="542" y="497"/>
                    <a:pt x="542" y="497"/>
                  </a:cubicBezTo>
                  <a:cubicBezTo>
                    <a:pt x="574" y="527"/>
                    <a:pt x="574" y="527"/>
                    <a:pt x="574" y="527"/>
                  </a:cubicBezTo>
                  <a:cubicBezTo>
                    <a:pt x="550" y="563"/>
                    <a:pt x="550" y="563"/>
                    <a:pt x="550" y="563"/>
                  </a:cubicBezTo>
                  <a:cubicBezTo>
                    <a:pt x="511" y="547"/>
                    <a:pt x="511" y="547"/>
                    <a:pt x="511" y="547"/>
                  </a:cubicBezTo>
                  <a:cubicBezTo>
                    <a:pt x="510" y="546"/>
                    <a:pt x="510" y="546"/>
                    <a:pt x="510" y="546"/>
                  </a:cubicBezTo>
                  <a:cubicBezTo>
                    <a:pt x="504" y="553"/>
                    <a:pt x="497" y="559"/>
                    <a:pt x="490" y="565"/>
                  </a:cubicBezTo>
                  <a:cubicBezTo>
                    <a:pt x="490" y="565"/>
                    <a:pt x="490" y="565"/>
                    <a:pt x="490" y="565"/>
                  </a:cubicBezTo>
                  <a:cubicBezTo>
                    <a:pt x="503" y="607"/>
                    <a:pt x="503" y="607"/>
                    <a:pt x="503" y="607"/>
                  </a:cubicBezTo>
                  <a:cubicBezTo>
                    <a:pt x="465" y="628"/>
                    <a:pt x="465" y="628"/>
                    <a:pt x="465" y="628"/>
                  </a:cubicBezTo>
                  <a:cubicBezTo>
                    <a:pt x="438" y="595"/>
                    <a:pt x="438" y="595"/>
                    <a:pt x="438" y="595"/>
                  </a:cubicBezTo>
                  <a:cubicBezTo>
                    <a:pt x="438" y="594"/>
                    <a:pt x="438" y="594"/>
                    <a:pt x="438" y="594"/>
                  </a:cubicBezTo>
                  <a:cubicBezTo>
                    <a:pt x="429" y="597"/>
                    <a:pt x="420" y="599"/>
                    <a:pt x="411" y="600"/>
                  </a:cubicBezTo>
                  <a:cubicBezTo>
                    <a:pt x="411" y="601"/>
                    <a:pt x="411" y="601"/>
                    <a:pt x="411" y="601"/>
                  </a:cubicBezTo>
                  <a:cubicBezTo>
                    <a:pt x="402" y="643"/>
                    <a:pt x="402" y="643"/>
                    <a:pt x="402" y="643"/>
                  </a:cubicBezTo>
                  <a:cubicBezTo>
                    <a:pt x="359" y="643"/>
                    <a:pt x="359" y="643"/>
                    <a:pt x="359" y="643"/>
                  </a:cubicBezTo>
                  <a:cubicBezTo>
                    <a:pt x="352" y="602"/>
                    <a:pt x="352" y="602"/>
                    <a:pt x="352" y="602"/>
                  </a:cubicBezTo>
                  <a:cubicBezTo>
                    <a:pt x="352" y="600"/>
                    <a:pt x="352" y="600"/>
                    <a:pt x="352" y="600"/>
                  </a:cubicBezTo>
                  <a:cubicBezTo>
                    <a:pt x="342" y="599"/>
                    <a:pt x="333" y="596"/>
                    <a:pt x="325" y="593"/>
                  </a:cubicBezTo>
                  <a:cubicBezTo>
                    <a:pt x="325" y="593"/>
                    <a:pt x="325" y="593"/>
                    <a:pt x="325" y="593"/>
                  </a:cubicBezTo>
                  <a:cubicBezTo>
                    <a:pt x="297" y="627"/>
                    <a:pt x="297" y="627"/>
                    <a:pt x="297" y="627"/>
                  </a:cubicBezTo>
                  <a:cubicBezTo>
                    <a:pt x="259" y="606"/>
                    <a:pt x="259" y="606"/>
                    <a:pt x="259" y="606"/>
                  </a:cubicBezTo>
                  <a:cubicBezTo>
                    <a:pt x="273" y="566"/>
                    <a:pt x="273" y="566"/>
                    <a:pt x="273" y="566"/>
                  </a:cubicBezTo>
                  <a:cubicBezTo>
                    <a:pt x="273" y="565"/>
                    <a:pt x="273" y="565"/>
                    <a:pt x="273" y="565"/>
                  </a:cubicBezTo>
                  <a:cubicBezTo>
                    <a:pt x="262" y="556"/>
                    <a:pt x="252" y="546"/>
                    <a:pt x="243" y="535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182" y="509"/>
                    <a:pt x="182" y="509"/>
                    <a:pt x="182" y="509"/>
                  </a:cubicBezTo>
                  <a:cubicBezTo>
                    <a:pt x="215" y="483"/>
                    <a:pt x="215" y="483"/>
                    <a:pt x="215" y="483"/>
                  </a:cubicBezTo>
                  <a:cubicBezTo>
                    <a:pt x="216" y="483"/>
                    <a:pt x="216" y="483"/>
                    <a:pt x="216" y="483"/>
                  </a:cubicBezTo>
                  <a:cubicBezTo>
                    <a:pt x="212" y="471"/>
                    <a:pt x="210" y="459"/>
                    <a:pt x="209" y="447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171" y="392"/>
                    <a:pt x="171" y="392"/>
                    <a:pt x="171" y="392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5" y="374"/>
                    <a:pt x="218" y="370"/>
                    <a:pt x="221" y="361"/>
                  </a:cubicBezTo>
                  <a:cubicBezTo>
                    <a:pt x="190" y="331"/>
                    <a:pt x="190" y="331"/>
                    <a:pt x="190" y="331"/>
                  </a:cubicBezTo>
                  <a:cubicBezTo>
                    <a:pt x="214" y="295"/>
                    <a:pt x="214" y="295"/>
                    <a:pt x="214" y="295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60" y="304"/>
                    <a:pt x="266" y="298"/>
                    <a:pt x="274" y="292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25" y="263"/>
                    <a:pt x="325" y="263"/>
                    <a:pt x="325" y="263"/>
                  </a:cubicBezTo>
                  <a:cubicBezTo>
                    <a:pt x="326" y="264"/>
                    <a:pt x="326" y="264"/>
                    <a:pt x="326" y="264"/>
                  </a:cubicBezTo>
                  <a:cubicBezTo>
                    <a:pt x="334" y="261"/>
                    <a:pt x="344" y="259"/>
                    <a:pt x="353" y="257"/>
                  </a:cubicBezTo>
                  <a:cubicBezTo>
                    <a:pt x="361" y="215"/>
                    <a:pt x="361" y="215"/>
                    <a:pt x="361" y="215"/>
                  </a:cubicBezTo>
                  <a:cubicBezTo>
                    <a:pt x="405" y="215"/>
                    <a:pt x="405" y="215"/>
                    <a:pt x="405" y="215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12" y="258"/>
                    <a:pt x="412" y="258"/>
                    <a:pt x="412" y="258"/>
                  </a:cubicBezTo>
                  <a:cubicBezTo>
                    <a:pt x="421" y="259"/>
                    <a:pt x="430" y="262"/>
                    <a:pt x="439" y="265"/>
                  </a:cubicBezTo>
                  <a:cubicBezTo>
                    <a:pt x="439" y="265"/>
                    <a:pt x="439" y="265"/>
                    <a:pt x="439" y="265"/>
                  </a:cubicBezTo>
                  <a:cubicBezTo>
                    <a:pt x="467" y="231"/>
                    <a:pt x="467" y="231"/>
                    <a:pt x="467" y="231"/>
                  </a:cubicBezTo>
                  <a:cubicBezTo>
                    <a:pt x="505" y="252"/>
                    <a:pt x="505" y="252"/>
                    <a:pt x="505" y="252"/>
                  </a:cubicBezTo>
                  <a:cubicBezTo>
                    <a:pt x="491" y="292"/>
                    <a:pt x="491" y="292"/>
                    <a:pt x="491" y="292"/>
                  </a:cubicBezTo>
                  <a:cubicBezTo>
                    <a:pt x="491" y="293"/>
                    <a:pt x="491" y="293"/>
                    <a:pt x="491" y="293"/>
                  </a:cubicBezTo>
                  <a:cubicBezTo>
                    <a:pt x="501" y="302"/>
                    <a:pt x="511" y="312"/>
                    <a:pt x="520" y="324"/>
                  </a:cubicBezTo>
                  <a:cubicBezTo>
                    <a:pt x="520" y="323"/>
                    <a:pt x="520" y="323"/>
                    <a:pt x="520" y="323"/>
                  </a:cubicBezTo>
                  <a:cubicBezTo>
                    <a:pt x="562" y="311"/>
                    <a:pt x="562" y="311"/>
                    <a:pt x="562" y="311"/>
                  </a:cubicBezTo>
                  <a:cubicBezTo>
                    <a:pt x="582" y="349"/>
                    <a:pt x="582" y="349"/>
                    <a:pt x="582" y="349"/>
                  </a:cubicBezTo>
                  <a:cubicBezTo>
                    <a:pt x="548" y="375"/>
                    <a:pt x="548" y="375"/>
                    <a:pt x="548" y="375"/>
                  </a:cubicBezTo>
                  <a:cubicBezTo>
                    <a:pt x="546" y="376"/>
                    <a:pt x="546" y="376"/>
                    <a:pt x="546" y="376"/>
                  </a:cubicBezTo>
                  <a:cubicBezTo>
                    <a:pt x="550" y="387"/>
                    <a:pt x="552" y="399"/>
                    <a:pt x="553" y="411"/>
                  </a:cubicBezTo>
                  <a:cubicBezTo>
                    <a:pt x="552" y="411"/>
                    <a:pt x="552" y="411"/>
                    <a:pt x="552" y="411"/>
                  </a:cubicBezTo>
                  <a:cubicBezTo>
                    <a:pt x="592" y="422"/>
                    <a:pt x="592" y="422"/>
                    <a:pt x="592" y="422"/>
                  </a:cubicBezTo>
                  <a:lnTo>
                    <a:pt x="589" y="466"/>
                  </a:lnTo>
                  <a:close/>
                  <a:moveTo>
                    <a:pt x="616" y="584"/>
                  </a:moveTo>
                  <a:cubicBezTo>
                    <a:pt x="608" y="592"/>
                    <a:pt x="608" y="592"/>
                    <a:pt x="608" y="592"/>
                  </a:cubicBezTo>
                  <a:cubicBezTo>
                    <a:pt x="602" y="567"/>
                    <a:pt x="602" y="567"/>
                    <a:pt x="602" y="567"/>
                  </a:cubicBezTo>
                  <a:cubicBezTo>
                    <a:pt x="628" y="569"/>
                    <a:pt x="628" y="569"/>
                    <a:pt x="628" y="569"/>
                  </a:cubicBezTo>
                  <a:cubicBezTo>
                    <a:pt x="620" y="578"/>
                    <a:pt x="620" y="578"/>
                    <a:pt x="620" y="578"/>
                  </a:cubicBezTo>
                  <a:cubicBezTo>
                    <a:pt x="673" y="622"/>
                    <a:pt x="752" y="615"/>
                    <a:pt x="796" y="563"/>
                  </a:cubicBezTo>
                  <a:cubicBezTo>
                    <a:pt x="841" y="511"/>
                    <a:pt x="835" y="431"/>
                    <a:pt x="783" y="386"/>
                  </a:cubicBezTo>
                  <a:cubicBezTo>
                    <a:pt x="765" y="371"/>
                    <a:pt x="745" y="361"/>
                    <a:pt x="722" y="357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47" y="354"/>
                    <a:pt x="769" y="365"/>
                    <a:pt x="788" y="380"/>
                  </a:cubicBezTo>
                  <a:cubicBezTo>
                    <a:pt x="843" y="428"/>
                    <a:pt x="850" y="512"/>
                    <a:pt x="802" y="568"/>
                  </a:cubicBezTo>
                  <a:cubicBezTo>
                    <a:pt x="755" y="623"/>
                    <a:pt x="671" y="630"/>
                    <a:pt x="616" y="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8" name="Freeform 157"/>
            <p:cNvSpPr>
              <a:spLocks/>
            </p:cNvSpPr>
            <p:nvPr/>
          </p:nvSpPr>
          <p:spPr bwMode="auto">
            <a:xfrm>
              <a:off x="2539108" y="1007011"/>
              <a:ext cx="156341" cy="540941"/>
            </a:xfrm>
            <a:custGeom>
              <a:avLst/>
              <a:gdLst>
                <a:gd name="T0" fmla="*/ 60 w 60"/>
                <a:gd name="T1" fmla="*/ 29 h 208"/>
                <a:gd name="T2" fmla="*/ 31 w 60"/>
                <a:gd name="T3" fmla="*/ 0 h 208"/>
                <a:gd name="T4" fmla="*/ 29 w 60"/>
                <a:gd name="T5" fmla="*/ 0 h 208"/>
                <a:gd name="T6" fmla="*/ 0 w 60"/>
                <a:gd name="T7" fmla="*/ 29 h 208"/>
                <a:gd name="T8" fmla="*/ 0 w 60"/>
                <a:gd name="T9" fmla="*/ 179 h 208"/>
                <a:gd name="T10" fmla="*/ 29 w 60"/>
                <a:gd name="T11" fmla="*/ 208 h 208"/>
                <a:gd name="T12" fmla="*/ 31 w 60"/>
                <a:gd name="T13" fmla="*/ 208 h 208"/>
                <a:gd name="T14" fmla="*/ 60 w 60"/>
                <a:gd name="T15" fmla="*/ 179 h 208"/>
                <a:gd name="T16" fmla="*/ 60 w 60"/>
                <a:gd name="T17" fmla="*/ 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8">
                  <a:moveTo>
                    <a:pt x="60" y="29"/>
                  </a:moveTo>
                  <a:cubicBezTo>
                    <a:pt x="60" y="13"/>
                    <a:pt x="47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95"/>
                    <a:pt x="13" y="208"/>
                    <a:pt x="29" y="208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47" y="208"/>
                    <a:pt x="60" y="195"/>
                    <a:pt x="60" y="179"/>
                  </a:cubicBezTo>
                  <a:lnTo>
                    <a:pt x="6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9" name="Freeform 158"/>
            <p:cNvSpPr>
              <a:spLocks/>
            </p:cNvSpPr>
            <p:nvPr/>
          </p:nvSpPr>
          <p:spPr bwMode="auto">
            <a:xfrm>
              <a:off x="3295801" y="1207128"/>
              <a:ext cx="368966" cy="522180"/>
            </a:xfrm>
            <a:custGeom>
              <a:avLst/>
              <a:gdLst>
                <a:gd name="T0" fmla="*/ 19 w 142"/>
                <a:gd name="T1" fmla="*/ 193 h 201"/>
                <a:gd name="T2" fmla="*/ 60 w 142"/>
                <a:gd name="T3" fmla="*/ 182 h 201"/>
                <a:gd name="T4" fmla="*/ 134 w 142"/>
                <a:gd name="T5" fmla="*/ 48 h 201"/>
                <a:gd name="T6" fmla="*/ 122 w 142"/>
                <a:gd name="T7" fmla="*/ 8 h 201"/>
                <a:gd name="T8" fmla="*/ 82 w 142"/>
                <a:gd name="T9" fmla="*/ 19 h 201"/>
                <a:gd name="T10" fmla="*/ 8 w 142"/>
                <a:gd name="T11" fmla="*/ 153 h 201"/>
                <a:gd name="T12" fmla="*/ 19 w 142"/>
                <a:gd name="T13" fmla="*/ 19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01">
                  <a:moveTo>
                    <a:pt x="19" y="193"/>
                  </a:moveTo>
                  <a:cubicBezTo>
                    <a:pt x="34" y="201"/>
                    <a:pt x="52" y="196"/>
                    <a:pt x="60" y="182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2" y="34"/>
                    <a:pt x="136" y="15"/>
                    <a:pt x="122" y="8"/>
                  </a:cubicBezTo>
                  <a:cubicBezTo>
                    <a:pt x="108" y="0"/>
                    <a:pt x="90" y="5"/>
                    <a:pt x="82" y="19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167"/>
                    <a:pt x="5" y="185"/>
                    <a:pt x="19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63"/>
            <p:cNvSpPr>
              <a:spLocks/>
            </p:cNvSpPr>
            <p:nvPr/>
          </p:nvSpPr>
          <p:spPr bwMode="auto">
            <a:xfrm>
              <a:off x="1554158" y="1207128"/>
              <a:ext cx="365839" cy="522180"/>
            </a:xfrm>
            <a:custGeom>
              <a:avLst/>
              <a:gdLst>
                <a:gd name="T0" fmla="*/ 81 w 141"/>
                <a:gd name="T1" fmla="*/ 182 h 201"/>
                <a:gd name="T2" fmla="*/ 122 w 141"/>
                <a:gd name="T3" fmla="*/ 193 h 201"/>
                <a:gd name="T4" fmla="*/ 133 w 141"/>
                <a:gd name="T5" fmla="*/ 153 h 201"/>
                <a:gd name="T6" fmla="*/ 59 w 141"/>
                <a:gd name="T7" fmla="*/ 19 h 201"/>
                <a:gd name="T8" fmla="*/ 19 w 141"/>
                <a:gd name="T9" fmla="*/ 8 h 201"/>
                <a:gd name="T10" fmla="*/ 7 w 141"/>
                <a:gd name="T11" fmla="*/ 48 h 201"/>
                <a:gd name="T12" fmla="*/ 81 w 141"/>
                <a:gd name="T13" fmla="*/ 18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01">
                  <a:moveTo>
                    <a:pt x="81" y="182"/>
                  </a:moveTo>
                  <a:cubicBezTo>
                    <a:pt x="89" y="196"/>
                    <a:pt x="107" y="201"/>
                    <a:pt x="122" y="193"/>
                  </a:cubicBezTo>
                  <a:cubicBezTo>
                    <a:pt x="136" y="185"/>
                    <a:pt x="141" y="167"/>
                    <a:pt x="133" y="15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2" y="5"/>
                    <a:pt x="33" y="0"/>
                    <a:pt x="19" y="8"/>
                  </a:cubicBezTo>
                  <a:cubicBezTo>
                    <a:pt x="5" y="15"/>
                    <a:pt x="0" y="34"/>
                    <a:pt x="7" y="48"/>
                  </a:cubicBezTo>
                  <a:lnTo>
                    <a:pt x="81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64"/>
            <p:cNvSpPr>
              <a:spLocks/>
            </p:cNvSpPr>
            <p:nvPr/>
          </p:nvSpPr>
          <p:spPr bwMode="auto">
            <a:xfrm>
              <a:off x="836551" y="1862199"/>
              <a:ext cx="511237" cy="387727"/>
            </a:xfrm>
            <a:custGeom>
              <a:avLst/>
              <a:gdLst>
                <a:gd name="T0" fmla="*/ 179 w 197"/>
                <a:gd name="T1" fmla="*/ 90 h 149"/>
                <a:gd name="T2" fmla="*/ 50 w 197"/>
                <a:gd name="T3" fmla="*/ 9 h 149"/>
                <a:gd name="T4" fmla="*/ 9 w 197"/>
                <a:gd name="T5" fmla="*/ 18 h 149"/>
                <a:gd name="T6" fmla="*/ 18 w 197"/>
                <a:gd name="T7" fmla="*/ 59 h 149"/>
                <a:gd name="T8" fmla="*/ 147 w 197"/>
                <a:gd name="T9" fmla="*/ 140 h 149"/>
                <a:gd name="T10" fmla="*/ 188 w 197"/>
                <a:gd name="T11" fmla="*/ 131 h 149"/>
                <a:gd name="T12" fmla="*/ 179 w 197"/>
                <a:gd name="T13" fmla="*/ 9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49">
                  <a:moveTo>
                    <a:pt x="179" y="90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36" y="0"/>
                    <a:pt x="17" y="4"/>
                    <a:pt x="9" y="18"/>
                  </a:cubicBezTo>
                  <a:cubicBezTo>
                    <a:pt x="0" y="32"/>
                    <a:pt x="4" y="50"/>
                    <a:pt x="18" y="59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61" y="149"/>
                    <a:pt x="180" y="145"/>
                    <a:pt x="188" y="131"/>
                  </a:cubicBezTo>
                  <a:cubicBezTo>
                    <a:pt x="197" y="117"/>
                    <a:pt x="193" y="99"/>
                    <a:pt x="1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65"/>
            <p:cNvSpPr>
              <a:spLocks/>
            </p:cNvSpPr>
            <p:nvPr/>
          </p:nvSpPr>
          <p:spPr bwMode="auto">
            <a:xfrm>
              <a:off x="534812" y="2790866"/>
              <a:ext cx="556575" cy="181356"/>
            </a:xfrm>
            <a:custGeom>
              <a:avLst/>
              <a:gdLst>
                <a:gd name="T0" fmla="*/ 213 w 214"/>
                <a:gd name="T1" fmla="*/ 41 h 70"/>
                <a:gd name="T2" fmla="*/ 185 w 214"/>
                <a:gd name="T3" fmla="*/ 10 h 70"/>
                <a:gd name="T4" fmla="*/ 32 w 214"/>
                <a:gd name="T5" fmla="*/ 1 h 70"/>
                <a:gd name="T6" fmla="*/ 1 w 214"/>
                <a:gd name="T7" fmla="*/ 29 h 70"/>
                <a:gd name="T8" fmla="*/ 29 w 214"/>
                <a:gd name="T9" fmla="*/ 61 h 70"/>
                <a:gd name="T10" fmla="*/ 181 w 214"/>
                <a:gd name="T11" fmla="*/ 69 h 70"/>
                <a:gd name="T12" fmla="*/ 213 w 214"/>
                <a:gd name="T13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0">
                  <a:moveTo>
                    <a:pt x="213" y="41"/>
                  </a:moveTo>
                  <a:cubicBezTo>
                    <a:pt x="214" y="25"/>
                    <a:pt x="201" y="11"/>
                    <a:pt x="185" y="1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16" y="0"/>
                    <a:pt x="2" y="13"/>
                    <a:pt x="1" y="29"/>
                  </a:cubicBezTo>
                  <a:cubicBezTo>
                    <a:pt x="0" y="46"/>
                    <a:pt x="12" y="60"/>
                    <a:pt x="29" y="61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98" y="70"/>
                    <a:pt x="212" y="58"/>
                    <a:pt x="2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66"/>
            <p:cNvSpPr>
              <a:spLocks/>
            </p:cNvSpPr>
            <p:nvPr/>
          </p:nvSpPr>
          <p:spPr bwMode="auto">
            <a:xfrm>
              <a:off x="698971" y="3567882"/>
              <a:ext cx="534688" cy="348642"/>
            </a:xfrm>
            <a:custGeom>
              <a:avLst/>
              <a:gdLst>
                <a:gd name="T0" fmla="*/ 159 w 206"/>
                <a:gd name="T1" fmla="*/ 7 h 134"/>
                <a:gd name="T2" fmla="*/ 21 w 206"/>
                <a:gd name="T3" fmla="*/ 73 h 134"/>
                <a:gd name="T4" fmla="*/ 7 w 206"/>
                <a:gd name="T5" fmla="*/ 113 h 134"/>
                <a:gd name="T6" fmla="*/ 47 w 206"/>
                <a:gd name="T7" fmla="*/ 127 h 134"/>
                <a:gd name="T8" fmla="*/ 185 w 206"/>
                <a:gd name="T9" fmla="*/ 60 h 134"/>
                <a:gd name="T10" fmla="*/ 199 w 206"/>
                <a:gd name="T11" fmla="*/ 21 h 134"/>
                <a:gd name="T12" fmla="*/ 159 w 206"/>
                <a:gd name="T13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34">
                  <a:moveTo>
                    <a:pt x="159" y="7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7" y="80"/>
                    <a:pt x="0" y="98"/>
                    <a:pt x="7" y="113"/>
                  </a:cubicBezTo>
                  <a:cubicBezTo>
                    <a:pt x="15" y="127"/>
                    <a:pt x="32" y="134"/>
                    <a:pt x="47" y="127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200" y="53"/>
                    <a:pt x="206" y="36"/>
                    <a:pt x="199" y="21"/>
                  </a:cubicBezTo>
                  <a:cubicBezTo>
                    <a:pt x="192" y="6"/>
                    <a:pt x="174" y="0"/>
                    <a:pt x="1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67"/>
            <p:cNvSpPr>
              <a:spLocks/>
            </p:cNvSpPr>
            <p:nvPr/>
          </p:nvSpPr>
          <p:spPr bwMode="auto">
            <a:xfrm>
              <a:off x="1314956" y="4168233"/>
              <a:ext cx="404925" cy="500292"/>
            </a:xfrm>
            <a:custGeom>
              <a:avLst/>
              <a:gdLst>
                <a:gd name="T0" fmla="*/ 139 w 156"/>
                <a:gd name="T1" fmla="*/ 10 h 192"/>
                <a:gd name="T2" fmla="*/ 98 w 156"/>
                <a:gd name="T3" fmla="*/ 17 h 192"/>
                <a:gd name="T4" fmla="*/ 9 w 156"/>
                <a:gd name="T5" fmla="*/ 141 h 192"/>
                <a:gd name="T6" fmla="*/ 16 w 156"/>
                <a:gd name="T7" fmla="*/ 183 h 192"/>
                <a:gd name="T8" fmla="*/ 58 w 156"/>
                <a:gd name="T9" fmla="*/ 176 h 192"/>
                <a:gd name="T10" fmla="*/ 146 w 156"/>
                <a:gd name="T11" fmla="*/ 51 h 192"/>
                <a:gd name="T12" fmla="*/ 139 w 156"/>
                <a:gd name="T13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2">
                  <a:moveTo>
                    <a:pt x="139" y="10"/>
                  </a:moveTo>
                  <a:cubicBezTo>
                    <a:pt x="126" y="0"/>
                    <a:pt x="107" y="3"/>
                    <a:pt x="98" y="1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0" y="155"/>
                    <a:pt x="3" y="173"/>
                    <a:pt x="16" y="183"/>
                  </a:cubicBezTo>
                  <a:cubicBezTo>
                    <a:pt x="30" y="192"/>
                    <a:pt x="48" y="189"/>
                    <a:pt x="58" y="176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6" y="38"/>
                    <a:pt x="153" y="19"/>
                    <a:pt x="13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896249" y="5602654"/>
            <a:ext cx="1669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5D6D7A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944666" y="6275445"/>
            <a:ext cx="1610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47678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A177502D-01EF-496C-945D-61612167A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053" y="1030803"/>
            <a:ext cx="5973476" cy="352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solidFill>
                  <a:srgbClr val="5D6D7A"/>
                </a:solidFill>
                <a:latin typeface="+mn-lt"/>
                <a:ea typeface="+mn-ea"/>
                <a:cs typeface="+mn-ea"/>
                <a:sym typeface="+mn-lt"/>
              </a:rPr>
              <a:t>程序在计算机中的运作方式</a:t>
            </a:r>
            <a:endParaRPr lang="en-US" altLang="zh-CN" b="1" spc="300" dirty="0">
              <a:solidFill>
                <a:srgbClr val="5D6D7A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en-US" altLang="zh-CN" b="1" spc="300" dirty="0"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程序开发的深入理解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程序开发工具的有效利用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课程小结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790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6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副标题 35"/>
          <p:cNvSpPr txBox="1">
            <a:spLocks/>
          </p:cNvSpPr>
          <p:nvPr/>
        </p:nvSpPr>
        <p:spPr>
          <a:xfrm>
            <a:off x="394974" y="283706"/>
            <a:ext cx="157162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b="1" spc="300" dirty="0">
                <a:solidFill>
                  <a:schemeClr val="bg1"/>
                </a:solidFill>
                <a:cs typeface="+mn-ea"/>
                <a:sym typeface="+mn-lt"/>
              </a:rPr>
              <a:t>CSNS</a:t>
            </a:r>
            <a:endParaRPr lang="zh-CN" altLang="en-US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标题 34"/>
          <p:cNvSpPr>
            <a:spLocks noGrp="1"/>
          </p:cNvSpPr>
          <p:nvPr>
            <p:ph type="ctrTitle"/>
          </p:nvPr>
        </p:nvSpPr>
        <p:spPr>
          <a:xfrm>
            <a:off x="4186375" y="2066573"/>
            <a:ext cx="6748325" cy="1748213"/>
          </a:xfrm>
        </p:spPr>
        <p:txBody>
          <a:bodyPr>
            <a:noAutofit/>
          </a:bodyPr>
          <a:lstStyle/>
          <a:p>
            <a:pPr algn="dist"/>
            <a:r>
              <a: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谢谢聆听</a:t>
            </a:r>
          </a:p>
        </p:txBody>
      </p:sp>
      <p:sp>
        <p:nvSpPr>
          <p:cNvPr id="36" name="副标题 35"/>
          <p:cNvSpPr>
            <a:spLocks noGrp="1"/>
          </p:cNvSpPr>
          <p:nvPr>
            <p:ph type="subTitle" idx="1"/>
          </p:nvPr>
        </p:nvSpPr>
        <p:spPr>
          <a:xfrm>
            <a:off x="5035550" y="5767159"/>
            <a:ext cx="4786840" cy="954778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报告人：陈海铮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所在部门：束流扩展应用</a:t>
            </a:r>
          </a:p>
        </p:txBody>
      </p:sp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rgbClr val="89CBD3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2" name="Freeform 151"/>
          <p:cNvSpPr>
            <a:spLocks/>
          </p:cNvSpPr>
          <p:nvPr/>
        </p:nvSpPr>
        <p:spPr bwMode="auto">
          <a:xfrm>
            <a:off x="2609463" y="5193833"/>
            <a:ext cx="2459250" cy="1443031"/>
          </a:xfrm>
          <a:custGeom>
            <a:avLst/>
            <a:gdLst>
              <a:gd name="T0" fmla="*/ 115 w 946"/>
              <a:gd name="T1" fmla="*/ 555 h 555"/>
              <a:gd name="T2" fmla="*/ 63 w 946"/>
              <a:gd name="T3" fmla="*/ 542 h 555"/>
              <a:gd name="T4" fmla="*/ 0 w 946"/>
              <a:gd name="T5" fmla="*/ 439 h 555"/>
              <a:gd name="T6" fmla="*/ 0 w 946"/>
              <a:gd name="T7" fmla="*/ 0 h 555"/>
              <a:gd name="T8" fmla="*/ 40 w 946"/>
              <a:gd name="T9" fmla="*/ 0 h 555"/>
              <a:gd name="T10" fmla="*/ 40 w 946"/>
              <a:gd name="T11" fmla="*/ 439 h 555"/>
              <a:gd name="T12" fmla="*/ 81 w 946"/>
              <a:gd name="T13" fmla="*/ 507 h 555"/>
              <a:gd name="T14" fmla="*/ 159 w 946"/>
              <a:gd name="T15" fmla="*/ 500 h 555"/>
              <a:gd name="T16" fmla="*/ 696 w 946"/>
              <a:gd name="T17" fmla="*/ 108 h 555"/>
              <a:gd name="T18" fmla="*/ 859 w 946"/>
              <a:gd name="T19" fmla="*/ 95 h 555"/>
              <a:gd name="T20" fmla="*/ 946 w 946"/>
              <a:gd name="T21" fmla="*/ 236 h 555"/>
              <a:gd name="T22" fmla="*/ 946 w 946"/>
              <a:gd name="T23" fmla="*/ 359 h 555"/>
              <a:gd name="T24" fmla="*/ 906 w 946"/>
              <a:gd name="T25" fmla="*/ 359 h 555"/>
              <a:gd name="T26" fmla="*/ 906 w 946"/>
              <a:gd name="T27" fmla="*/ 236 h 555"/>
              <a:gd name="T28" fmla="*/ 841 w 946"/>
              <a:gd name="T29" fmla="*/ 130 h 555"/>
              <a:gd name="T30" fmla="*/ 720 w 946"/>
              <a:gd name="T31" fmla="*/ 140 h 555"/>
              <a:gd name="T32" fmla="*/ 183 w 946"/>
              <a:gd name="T33" fmla="*/ 533 h 555"/>
              <a:gd name="T34" fmla="*/ 115 w 946"/>
              <a:gd name="T35" fmla="*/ 555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6" h="555">
                <a:moveTo>
                  <a:pt x="115" y="555"/>
                </a:moveTo>
                <a:cubicBezTo>
                  <a:pt x="97" y="555"/>
                  <a:pt x="80" y="551"/>
                  <a:pt x="63" y="542"/>
                </a:cubicBezTo>
                <a:cubicBezTo>
                  <a:pt x="24" y="523"/>
                  <a:pt x="0" y="483"/>
                  <a:pt x="0" y="439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439"/>
                  <a:pt x="40" y="439"/>
                  <a:pt x="40" y="439"/>
                </a:cubicBezTo>
                <a:cubicBezTo>
                  <a:pt x="40" y="468"/>
                  <a:pt x="55" y="494"/>
                  <a:pt x="81" y="507"/>
                </a:cubicBezTo>
                <a:cubicBezTo>
                  <a:pt x="107" y="520"/>
                  <a:pt x="136" y="517"/>
                  <a:pt x="159" y="500"/>
                </a:cubicBezTo>
                <a:cubicBezTo>
                  <a:pt x="696" y="108"/>
                  <a:pt x="696" y="108"/>
                  <a:pt x="696" y="108"/>
                </a:cubicBezTo>
                <a:cubicBezTo>
                  <a:pt x="745" y="72"/>
                  <a:pt x="806" y="68"/>
                  <a:pt x="859" y="95"/>
                </a:cubicBezTo>
                <a:cubicBezTo>
                  <a:pt x="913" y="122"/>
                  <a:pt x="946" y="176"/>
                  <a:pt x="946" y="236"/>
                </a:cubicBezTo>
                <a:cubicBezTo>
                  <a:pt x="946" y="359"/>
                  <a:pt x="946" y="359"/>
                  <a:pt x="946" y="359"/>
                </a:cubicBezTo>
                <a:cubicBezTo>
                  <a:pt x="906" y="359"/>
                  <a:pt x="906" y="359"/>
                  <a:pt x="906" y="359"/>
                </a:cubicBezTo>
                <a:cubicBezTo>
                  <a:pt x="906" y="236"/>
                  <a:pt x="906" y="236"/>
                  <a:pt x="906" y="236"/>
                </a:cubicBezTo>
                <a:cubicBezTo>
                  <a:pt x="906" y="191"/>
                  <a:pt x="882" y="151"/>
                  <a:pt x="841" y="130"/>
                </a:cubicBezTo>
                <a:cubicBezTo>
                  <a:pt x="801" y="110"/>
                  <a:pt x="756" y="114"/>
                  <a:pt x="720" y="140"/>
                </a:cubicBezTo>
                <a:cubicBezTo>
                  <a:pt x="183" y="533"/>
                  <a:pt x="183" y="533"/>
                  <a:pt x="183" y="533"/>
                </a:cubicBezTo>
                <a:cubicBezTo>
                  <a:pt x="162" y="547"/>
                  <a:pt x="139" y="555"/>
                  <a:pt x="115" y="555"/>
                </a:cubicBezTo>
                <a:close/>
              </a:path>
            </a:pathLst>
          </a:custGeom>
          <a:solidFill>
            <a:srgbClr val="4767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3" name="Freeform 152"/>
          <p:cNvSpPr>
            <a:spLocks/>
          </p:cNvSpPr>
          <p:nvPr/>
        </p:nvSpPr>
        <p:spPr bwMode="auto">
          <a:xfrm>
            <a:off x="2479699" y="3583517"/>
            <a:ext cx="300175" cy="298613"/>
          </a:xfrm>
          <a:custGeom>
            <a:avLst/>
            <a:gdLst>
              <a:gd name="T0" fmla="*/ 21 w 116"/>
              <a:gd name="T1" fmla="*/ 101 h 115"/>
              <a:gd name="T2" fmla="*/ 54 w 116"/>
              <a:gd name="T3" fmla="*/ 114 h 115"/>
              <a:gd name="T4" fmla="*/ 95 w 116"/>
              <a:gd name="T5" fmla="*/ 100 h 115"/>
              <a:gd name="T6" fmla="*/ 115 w 116"/>
              <a:gd name="T7" fmla="*/ 62 h 115"/>
              <a:gd name="T8" fmla="*/ 95 w 116"/>
              <a:gd name="T9" fmla="*/ 14 h 115"/>
              <a:gd name="T10" fmla="*/ 62 w 116"/>
              <a:gd name="T11" fmla="*/ 1 h 115"/>
              <a:gd name="T12" fmla="*/ 21 w 116"/>
              <a:gd name="T13" fmla="*/ 15 h 115"/>
              <a:gd name="T14" fmla="*/ 1 w 116"/>
              <a:gd name="T15" fmla="*/ 54 h 115"/>
              <a:gd name="T16" fmla="*/ 21 w 116"/>
              <a:gd name="T17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5">
                <a:moveTo>
                  <a:pt x="21" y="101"/>
                </a:moveTo>
                <a:cubicBezTo>
                  <a:pt x="30" y="109"/>
                  <a:pt x="42" y="113"/>
                  <a:pt x="54" y="114"/>
                </a:cubicBezTo>
                <a:cubicBezTo>
                  <a:pt x="69" y="115"/>
                  <a:pt x="84" y="110"/>
                  <a:pt x="95" y="100"/>
                </a:cubicBezTo>
                <a:cubicBezTo>
                  <a:pt x="107" y="91"/>
                  <a:pt x="114" y="77"/>
                  <a:pt x="115" y="62"/>
                </a:cubicBezTo>
                <a:cubicBezTo>
                  <a:pt x="116" y="43"/>
                  <a:pt x="109" y="26"/>
                  <a:pt x="95" y="14"/>
                </a:cubicBezTo>
                <a:cubicBezTo>
                  <a:pt x="86" y="6"/>
                  <a:pt x="74" y="2"/>
                  <a:pt x="62" y="1"/>
                </a:cubicBezTo>
                <a:cubicBezTo>
                  <a:pt x="47" y="0"/>
                  <a:pt x="32" y="5"/>
                  <a:pt x="21" y="15"/>
                </a:cubicBezTo>
                <a:cubicBezTo>
                  <a:pt x="9" y="25"/>
                  <a:pt x="2" y="39"/>
                  <a:pt x="1" y="54"/>
                </a:cubicBezTo>
                <a:cubicBezTo>
                  <a:pt x="0" y="72"/>
                  <a:pt x="7" y="89"/>
                  <a:pt x="21" y="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4" name="Freeform 153"/>
          <p:cNvSpPr>
            <a:spLocks noEditPoints="1"/>
          </p:cNvSpPr>
          <p:nvPr/>
        </p:nvSpPr>
        <p:spPr bwMode="auto">
          <a:xfrm>
            <a:off x="2154509" y="2496945"/>
            <a:ext cx="777017" cy="777017"/>
          </a:xfrm>
          <a:custGeom>
            <a:avLst/>
            <a:gdLst>
              <a:gd name="T0" fmla="*/ 159 w 299"/>
              <a:gd name="T1" fmla="*/ 6 h 299"/>
              <a:gd name="T2" fmla="*/ 5 w 299"/>
              <a:gd name="T3" fmla="*/ 140 h 299"/>
              <a:gd name="T4" fmla="*/ 139 w 299"/>
              <a:gd name="T5" fmla="*/ 294 h 299"/>
              <a:gd name="T6" fmla="*/ 293 w 299"/>
              <a:gd name="T7" fmla="*/ 160 h 299"/>
              <a:gd name="T8" fmla="*/ 159 w 299"/>
              <a:gd name="T9" fmla="*/ 6 h 299"/>
              <a:gd name="T10" fmla="*/ 275 w 299"/>
              <a:gd name="T11" fmla="*/ 159 h 299"/>
              <a:gd name="T12" fmla="*/ 141 w 299"/>
              <a:gd name="T13" fmla="*/ 276 h 299"/>
              <a:gd name="T14" fmla="*/ 24 w 299"/>
              <a:gd name="T15" fmla="*/ 141 h 299"/>
              <a:gd name="T16" fmla="*/ 158 w 299"/>
              <a:gd name="T17" fmla="*/ 24 h 299"/>
              <a:gd name="T18" fmla="*/ 275 w 299"/>
              <a:gd name="T19" fmla="*/ 15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9" h="299">
                <a:moveTo>
                  <a:pt x="159" y="6"/>
                </a:moveTo>
                <a:cubicBezTo>
                  <a:pt x="80" y="0"/>
                  <a:pt x="11" y="60"/>
                  <a:pt x="5" y="140"/>
                </a:cubicBezTo>
                <a:cubicBezTo>
                  <a:pt x="0" y="219"/>
                  <a:pt x="60" y="288"/>
                  <a:pt x="139" y="294"/>
                </a:cubicBezTo>
                <a:cubicBezTo>
                  <a:pt x="219" y="299"/>
                  <a:pt x="288" y="239"/>
                  <a:pt x="293" y="160"/>
                </a:cubicBezTo>
                <a:cubicBezTo>
                  <a:pt x="299" y="80"/>
                  <a:pt x="239" y="11"/>
                  <a:pt x="159" y="6"/>
                </a:cubicBezTo>
                <a:close/>
                <a:moveTo>
                  <a:pt x="275" y="159"/>
                </a:moveTo>
                <a:cubicBezTo>
                  <a:pt x="270" y="228"/>
                  <a:pt x="210" y="281"/>
                  <a:pt x="141" y="276"/>
                </a:cubicBezTo>
                <a:cubicBezTo>
                  <a:pt x="71" y="271"/>
                  <a:pt x="19" y="211"/>
                  <a:pt x="24" y="141"/>
                </a:cubicBezTo>
                <a:cubicBezTo>
                  <a:pt x="28" y="72"/>
                  <a:pt x="89" y="19"/>
                  <a:pt x="158" y="24"/>
                </a:cubicBezTo>
                <a:cubicBezTo>
                  <a:pt x="228" y="29"/>
                  <a:pt x="280" y="89"/>
                  <a:pt x="27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5" name="Freeform 154"/>
          <p:cNvSpPr>
            <a:spLocks noEditPoints="1"/>
          </p:cNvSpPr>
          <p:nvPr/>
        </p:nvSpPr>
        <p:spPr bwMode="auto">
          <a:xfrm>
            <a:off x="3194179" y="2854966"/>
            <a:ext cx="340824" cy="343951"/>
          </a:xfrm>
          <a:custGeom>
            <a:avLst/>
            <a:gdLst>
              <a:gd name="T0" fmla="*/ 61 w 131"/>
              <a:gd name="T1" fmla="*/ 129 h 132"/>
              <a:gd name="T2" fmla="*/ 129 w 131"/>
              <a:gd name="T3" fmla="*/ 70 h 132"/>
              <a:gd name="T4" fmla="*/ 70 w 131"/>
              <a:gd name="T5" fmla="*/ 3 h 132"/>
              <a:gd name="T6" fmla="*/ 2 w 131"/>
              <a:gd name="T7" fmla="*/ 62 h 132"/>
              <a:gd name="T8" fmla="*/ 61 w 131"/>
              <a:gd name="T9" fmla="*/ 129 h 132"/>
              <a:gd name="T10" fmla="*/ 10 w 131"/>
              <a:gd name="T11" fmla="*/ 62 h 132"/>
              <a:gd name="T12" fmla="*/ 70 w 131"/>
              <a:gd name="T13" fmla="*/ 11 h 132"/>
              <a:gd name="T14" fmla="*/ 121 w 131"/>
              <a:gd name="T15" fmla="*/ 70 h 132"/>
              <a:gd name="T16" fmla="*/ 62 w 131"/>
              <a:gd name="T17" fmla="*/ 121 h 132"/>
              <a:gd name="T18" fmla="*/ 10 w 131"/>
              <a:gd name="T19" fmla="*/ 6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32">
                <a:moveTo>
                  <a:pt x="61" y="129"/>
                </a:moveTo>
                <a:cubicBezTo>
                  <a:pt x="96" y="132"/>
                  <a:pt x="127" y="105"/>
                  <a:pt x="129" y="70"/>
                </a:cubicBezTo>
                <a:cubicBezTo>
                  <a:pt x="131" y="35"/>
                  <a:pt x="105" y="5"/>
                  <a:pt x="70" y="3"/>
                </a:cubicBezTo>
                <a:cubicBezTo>
                  <a:pt x="35" y="0"/>
                  <a:pt x="5" y="27"/>
                  <a:pt x="2" y="62"/>
                </a:cubicBezTo>
                <a:cubicBezTo>
                  <a:pt x="0" y="97"/>
                  <a:pt x="26" y="127"/>
                  <a:pt x="61" y="129"/>
                </a:cubicBezTo>
                <a:close/>
                <a:moveTo>
                  <a:pt x="10" y="62"/>
                </a:moveTo>
                <a:cubicBezTo>
                  <a:pt x="13" y="32"/>
                  <a:pt x="39" y="9"/>
                  <a:pt x="70" y="11"/>
                </a:cubicBezTo>
                <a:cubicBezTo>
                  <a:pt x="100" y="13"/>
                  <a:pt x="123" y="39"/>
                  <a:pt x="121" y="70"/>
                </a:cubicBezTo>
                <a:cubicBezTo>
                  <a:pt x="119" y="100"/>
                  <a:pt x="92" y="123"/>
                  <a:pt x="62" y="121"/>
                </a:cubicBezTo>
                <a:cubicBezTo>
                  <a:pt x="31" y="119"/>
                  <a:pt x="8" y="93"/>
                  <a:pt x="10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6" name="Freeform 155"/>
          <p:cNvSpPr>
            <a:spLocks noEditPoints="1"/>
          </p:cNvSpPr>
          <p:nvPr/>
        </p:nvSpPr>
        <p:spPr bwMode="auto">
          <a:xfrm>
            <a:off x="2424980" y="3528798"/>
            <a:ext cx="409614" cy="411178"/>
          </a:xfrm>
          <a:custGeom>
            <a:avLst/>
            <a:gdLst>
              <a:gd name="T0" fmla="*/ 74 w 158"/>
              <a:gd name="T1" fmla="*/ 155 h 158"/>
              <a:gd name="T2" fmla="*/ 155 w 158"/>
              <a:gd name="T3" fmla="*/ 84 h 158"/>
              <a:gd name="T4" fmla="*/ 84 w 158"/>
              <a:gd name="T5" fmla="*/ 3 h 158"/>
              <a:gd name="T6" fmla="*/ 3 w 158"/>
              <a:gd name="T7" fmla="*/ 73 h 158"/>
              <a:gd name="T8" fmla="*/ 74 w 158"/>
              <a:gd name="T9" fmla="*/ 155 h 158"/>
              <a:gd name="T10" fmla="*/ 13 w 158"/>
              <a:gd name="T11" fmla="*/ 74 h 158"/>
              <a:gd name="T12" fmla="*/ 84 w 158"/>
              <a:gd name="T13" fmla="*/ 12 h 158"/>
              <a:gd name="T14" fmla="*/ 122 w 158"/>
              <a:gd name="T15" fmla="*/ 28 h 158"/>
              <a:gd name="T16" fmla="*/ 146 w 158"/>
              <a:gd name="T17" fmla="*/ 83 h 158"/>
              <a:gd name="T18" fmla="*/ 75 w 158"/>
              <a:gd name="T19" fmla="*/ 145 h 158"/>
              <a:gd name="T20" fmla="*/ 36 w 158"/>
              <a:gd name="T21" fmla="*/ 129 h 158"/>
              <a:gd name="T22" fmla="*/ 13 w 158"/>
              <a:gd name="T23" fmla="*/ 7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8" h="158">
                <a:moveTo>
                  <a:pt x="74" y="155"/>
                </a:moveTo>
                <a:cubicBezTo>
                  <a:pt x="116" y="158"/>
                  <a:pt x="152" y="126"/>
                  <a:pt x="155" y="84"/>
                </a:cubicBezTo>
                <a:cubicBezTo>
                  <a:pt x="158" y="42"/>
                  <a:pt x="126" y="5"/>
                  <a:pt x="84" y="3"/>
                </a:cubicBezTo>
                <a:cubicBezTo>
                  <a:pt x="42" y="0"/>
                  <a:pt x="6" y="31"/>
                  <a:pt x="3" y="73"/>
                </a:cubicBezTo>
                <a:cubicBezTo>
                  <a:pt x="0" y="115"/>
                  <a:pt x="32" y="152"/>
                  <a:pt x="74" y="155"/>
                </a:cubicBezTo>
                <a:close/>
                <a:moveTo>
                  <a:pt x="13" y="74"/>
                </a:moveTo>
                <a:cubicBezTo>
                  <a:pt x="15" y="37"/>
                  <a:pt x="47" y="10"/>
                  <a:pt x="84" y="12"/>
                </a:cubicBezTo>
                <a:cubicBezTo>
                  <a:pt x="99" y="13"/>
                  <a:pt x="112" y="19"/>
                  <a:pt x="122" y="28"/>
                </a:cubicBezTo>
                <a:cubicBezTo>
                  <a:pt x="138" y="41"/>
                  <a:pt x="147" y="61"/>
                  <a:pt x="146" y="83"/>
                </a:cubicBezTo>
                <a:cubicBezTo>
                  <a:pt x="143" y="120"/>
                  <a:pt x="111" y="148"/>
                  <a:pt x="75" y="145"/>
                </a:cubicBezTo>
                <a:cubicBezTo>
                  <a:pt x="60" y="144"/>
                  <a:pt x="46" y="138"/>
                  <a:pt x="36" y="129"/>
                </a:cubicBezTo>
                <a:cubicBezTo>
                  <a:pt x="20" y="116"/>
                  <a:pt x="11" y="96"/>
                  <a:pt x="13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7" name="Freeform 156"/>
          <p:cNvSpPr>
            <a:spLocks noEditPoints="1"/>
          </p:cNvSpPr>
          <p:nvPr/>
        </p:nvSpPr>
        <p:spPr bwMode="auto">
          <a:xfrm>
            <a:off x="1551031" y="1771521"/>
            <a:ext cx="2298218" cy="3478596"/>
          </a:xfrm>
          <a:custGeom>
            <a:avLst/>
            <a:gdLst>
              <a:gd name="T0" fmla="*/ 0 w 884"/>
              <a:gd name="T1" fmla="*/ 442 h 1338"/>
              <a:gd name="T2" fmla="*/ 256 w 884"/>
              <a:gd name="T3" fmla="*/ 1189 h 1338"/>
              <a:gd name="T4" fmla="*/ 654 w 884"/>
              <a:gd name="T5" fmla="*/ 1019 h 1338"/>
              <a:gd name="T6" fmla="*/ 623 w 884"/>
              <a:gd name="T7" fmla="*/ 465 h 1338"/>
              <a:gd name="T8" fmla="*/ 641 w 884"/>
              <a:gd name="T9" fmla="*/ 431 h 1338"/>
              <a:gd name="T10" fmla="*/ 673 w 884"/>
              <a:gd name="T11" fmla="*/ 411 h 1338"/>
              <a:gd name="T12" fmla="*/ 708 w 884"/>
              <a:gd name="T13" fmla="*/ 408 h 1338"/>
              <a:gd name="T14" fmla="*/ 746 w 884"/>
              <a:gd name="T15" fmla="*/ 423 h 1338"/>
              <a:gd name="T16" fmla="*/ 786 w 884"/>
              <a:gd name="T17" fmla="*/ 448 h 1338"/>
              <a:gd name="T18" fmla="*/ 790 w 884"/>
              <a:gd name="T19" fmla="*/ 480 h 1338"/>
              <a:gd name="T20" fmla="*/ 768 w 884"/>
              <a:gd name="T21" fmla="*/ 513 h 1338"/>
              <a:gd name="T22" fmla="*/ 745 w 884"/>
              <a:gd name="T23" fmla="*/ 543 h 1338"/>
              <a:gd name="T24" fmla="*/ 722 w 884"/>
              <a:gd name="T25" fmla="*/ 555 h 1338"/>
              <a:gd name="T26" fmla="*/ 684 w 884"/>
              <a:gd name="T27" fmla="*/ 559 h 1338"/>
              <a:gd name="T28" fmla="*/ 644 w 884"/>
              <a:gd name="T29" fmla="*/ 561 h 1338"/>
              <a:gd name="T30" fmla="*/ 610 w 884"/>
              <a:gd name="T31" fmla="*/ 518 h 1338"/>
              <a:gd name="T32" fmla="*/ 605 w 884"/>
              <a:gd name="T33" fmla="*/ 467 h 1338"/>
              <a:gd name="T34" fmla="*/ 560 w 884"/>
              <a:gd name="T35" fmla="*/ 258 h 1338"/>
              <a:gd name="T36" fmla="*/ 146 w 884"/>
              <a:gd name="T37" fmla="*/ 423 h 1338"/>
              <a:gd name="T38" fmla="*/ 480 w 884"/>
              <a:gd name="T39" fmla="*/ 1266 h 1338"/>
              <a:gd name="T40" fmla="*/ 544 w 884"/>
              <a:gd name="T41" fmla="*/ 1162 h 1338"/>
              <a:gd name="T42" fmla="*/ 544 w 884"/>
              <a:gd name="T43" fmla="*/ 1058 h 1338"/>
              <a:gd name="T44" fmla="*/ 276 w 884"/>
              <a:gd name="T45" fmla="*/ 740 h 1338"/>
              <a:gd name="T46" fmla="*/ 329 w 884"/>
              <a:gd name="T47" fmla="*/ 855 h 1338"/>
              <a:gd name="T48" fmla="*/ 314 w 884"/>
              <a:gd name="T49" fmla="*/ 703 h 1338"/>
              <a:gd name="T50" fmla="*/ 351 w 884"/>
              <a:gd name="T51" fmla="*/ 661 h 1338"/>
              <a:gd name="T52" fmla="*/ 404 w 884"/>
              <a:gd name="T53" fmla="*/ 642 h 1338"/>
              <a:gd name="T54" fmla="*/ 445 w 884"/>
              <a:gd name="T55" fmla="*/ 668 h 1338"/>
              <a:gd name="T56" fmla="*/ 488 w 884"/>
              <a:gd name="T57" fmla="*/ 699 h 1338"/>
              <a:gd name="T58" fmla="*/ 502 w 884"/>
              <a:gd name="T59" fmla="*/ 727 h 1338"/>
              <a:gd name="T60" fmla="*/ 505 w 884"/>
              <a:gd name="T61" fmla="*/ 773 h 1338"/>
              <a:gd name="T62" fmla="*/ 504 w 884"/>
              <a:gd name="T63" fmla="*/ 826 h 1338"/>
              <a:gd name="T64" fmla="*/ 479 w 884"/>
              <a:gd name="T65" fmla="*/ 849 h 1338"/>
              <a:gd name="T66" fmla="*/ 430 w 884"/>
              <a:gd name="T67" fmla="*/ 845 h 1338"/>
              <a:gd name="T68" fmla="*/ 384 w 884"/>
              <a:gd name="T69" fmla="*/ 842 h 1338"/>
              <a:gd name="T70" fmla="*/ 342 w 884"/>
              <a:gd name="T71" fmla="*/ 811 h 1338"/>
              <a:gd name="T72" fmla="*/ 324 w 884"/>
              <a:gd name="T73" fmla="*/ 764 h 1338"/>
              <a:gd name="T74" fmla="*/ 331 w 884"/>
              <a:gd name="T75" fmla="*/ 719 h 1338"/>
              <a:gd name="T76" fmla="*/ 542 w 884"/>
              <a:gd name="T77" fmla="*/ 493 h 1338"/>
              <a:gd name="T78" fmla="*/ 510 w 884"/>
              <a:gd name="T79" fmla="*/ 546 h 1338"/>
              <a:gd name="T80" fmla="*/ 438 w 884"/>
              <a:gd name="T81" fmla="*/ 595 h 1338"/>
              <a:gd name="T82" fmla="*/ 359 w 884"/>
              <a:gd name="T83" fmla="*/ 643 h 1338"/>
              <a:gd name="T84" fmla="*/ 297 w 884"/>
              <a:gd name="T85" fmla="*/ 627 h 1338"/>
              <a:gd name="T86" fmla="*/ 202 w 884"/>
              <a:gd name="T87" fmla="*/ 547 h 1338"/>
              <a:gd name="T88" fmla="*/ 168 w 884"/>
              <a:gd name="T89" fmla="*/ 435 h 1338"/>
              <a:gd name="T90" fmla="*/ 190 w 884"/>
              <a:gd name="T91" fmla="*/ 331 h 1338"/>
              <a:gd name="T92" fmla="*/ 261 w 884"/>
              <a:gd name="T93" fmla="*/ 251 h 1338"/>
              <a:gd name="T94" fmla="*/ 361 w 884"/>
              <a:gd name="T95" fmla="*/ 215 h 1338"/>
              <a:gd name="T96" fmla="*/ 439 w 884"/>
              <a:gd name="T97" fmla="*/ 265 h 1338"/>
              <a:gd name="T98" fmla="*/ 520 w 884"/>
              <a:gd name="T99" fmla="*/ 324 h 1338"/>
              <a:gd name="T100" fmla="*/ 546 w 884"/>
              <a:gd name="T101" fmla="*/ 376 h 1338"/>
              <a:gd name="T102" fmla="*/ 616 w 884"/>
              <a:gd name="T103" fmla="*/ 584 h 1338"/>
              <a:gd name="T104" fmla="*/ 796 w 884"/>
              <a:gd name="T105" fmla="*/ 563 h 1338"/>
              <a:gd name="T106" fmla="*/ 802 w 884"/>
              <a:gd name="T107" fmla="*/ 56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84" h="1338">
                <a:moveTo>
                  <a:pt x="752" y="758"/>
                </a:moveTo>
                <a:cubicBezTo>
                  <a:pt x="754" y="756"/>
                  <a:pt x="755" y="755"/>
                  <a:pt x="756" y="753"/>
                </a:cubicBezTo>
                <a:cubicBezTo>
                  <a:pt x="836" y="673"/>
                  <a:pt x="884" y="563"/>
                  <a:pt x="884" y="442"/>
                </a:cubicBezTo>
                <a:cubicBezTo>
                  <a:pt x="884" y="198"/>
                  <a:pt x="686" y="0"/>
                  <a:pt x="442" y="0"/>
                </a:cubicBezTo>
                <a:cubicBezTo>
                  <a:pt x="198" y="0"/>
                  <a:pt x="0" y="198"/>
                  <a:pt x="0" y="442"/>
                </a:cubicBezTo>
                <a:cubicBezTo>
                  <a:pt x="0" y="575"/>
                  <a:pt x="58" y="693"/>
                  <a:pt x="150" y="774"/>
                </a:cubicBezTo>
                <a:cubicBezTo>
                  <a:pt x="172" y="803"/>
                  <a:pt x="211" y="868"/>
                  <a:pt x="212" y="953"/>
                </a:cubicBezTo>
                <a:cubicBezTo>
                  <a:pt x="210" y="971"/>
                  <a:pt x="213" y="998"/>
                  <a:pt x="231" y="1019"/>
                </a:cubicBezTo>
                <a:cubicBezTo>
                  <a:pt x="238" y="1028"/>
                  <a:pt x="240" y="1035"/>
                  <a:pt x="256" y="1041"/>
                </a:cubicBezTo>
                <a:cubicBezTo>
                  <a:pt x="256" y="1189"/>
                  <a:pt x="256" y="1189"/>
                  <a:pt x="256" y="1189"/>
                </a:cubicBezTo>
                <a:cubicBezTo>
                  <a:pt x="256" y="1270"/>
                  <a:pt x="324" y="1338"/>
                  <a:pt x="405" y="1338"/>
                </a:cubicBezTo>
                <a:cubicBezTo>
                  <a:pt x="480" y="1338"/>
                  <a:pt x="480" y="1338"/>
                  <a:pt x="480" y="1338"/>
                </a:cubicBezTo>
                <a:cubicBezTo>
                  <a:pt x="560" y="1338"/>
                  <a:pt x="620" y="1270"/>
                  <a:pt x="620" y="1189"/>
                </a:cubicBezTo>
                <a:cubicBezTo>
                  <a:pt x="620" y="1044"/>
                  <a:pt x="620" y="1044"/>
                  <a:pt x="620" y="1044"/>
                </a:cubicBezTo>
                <a:cubicBezTo>
                  <a:pt x="632" y="1038"/>
                  <a:pt x="646" y="1029"/>
                  <a:pt x="654" y="1019"/>
                </a:cubicBezTo>
                <a:cubicBezTo>
                  <a:pt x="672" y="998"/>
                  <a:pt x="678" y="971"/>
                  <a:pt x="676" y="953"/>
                </a:cubicBezTo>
                <a:cubicBezTo>
                  <a:pt x="677" y="836"/>
                  <a:pt x="751" y="759"/>
                  <a:pt x="752" y="758"/>
                </a:cubicBezTo>
                <a:close/>
                <a:moveTo>
                  <a:pt x="605" y="467"/>
                </a:moveTo>
                <a:cubicBezTo>
                  <a:pt x="623" y="465"/>
                  <a:pt x="623" y="465"/>
                  <a:pt x="623" y="465"/>
                </a:cubicBezTo>
                <a:cubicBezTo>
                  <a:pt x="623" y="465"/>
                  <a:pt x="623" y="465"/>
                  <a:pt x="623" y="465"/>
                </a:cubicBezTo>
                <a:cubicBezTo>
                  <a:pt x="625" y="459"/>
                  <a:pt x="626" y="457"/>
                  <a:pt x="627" y="453"/>
                </a:cubicBezTo>
                <a:cubicBezTo>
                  <a:pt x="614" y="440"/>
                  <a:pt x="614" y="440"/>
                  <a:pt x="614" y="440"/>
                </a:cubicBezTo>
                <a:cubicBezTo>
                  <a:pt x="624" y="424"/>
                  <a:pt x="624" y="424"/>
                  <a:pt x="624" y="424"/>
                </a:cubicBezTo>
                <a:cubicBezTo>
                  <a:pt x="641" y="431"/>
                  <a:pt x="641" y="431"/>
                  <a:pt x="641" y="431"/>
                </a:cubicBezTo>
                <a:cubicBezTo>
                  <a:pt x="641" y="431"/>
                  <a:pt x="641" y="431"/>
                  <a:pt x="641" y="431"/>
                </a:cubicBezTo>
                <a:cubicBezTo>
                  <a:pt x="644" y="428"/>
                  <a:pt x="647" y="426"/>
                  <a:pt x="650" y="423"/>
                </a:cubicBezTo>
                <a:cubicBezTo>
                  <a:pt x="645" y="405"/>
                  <a:pt x="645" y="405"/>
                  <a:pt x="645" y="405"/>
                </a:cubicBezTo>
                <a:cubicBezTo>
                  <a:pt x="661" y="396"/>
                  <a:pt x="661" y="396"/>
                  <a:pt x="661" y="396"/>
                </a:cubicBezTo>
                <a:cubicBezTo>
                  <a:pt x="673" y="410"/>
                  <a:pt x="673" y="410"/>
                  <a:pt x="673" y="410"/>
                </a:cubicBezTo>
                <a:cubicBezTo>
                  <a:pt x="673" y="411"/>
                  <a:pt x="673" y="411"/>
                  <a:pt x="673" y="411"/>
                </a:cubicBezTo>
                <a:cubicBezTo>
                  <a:pt x="677" y="409"/>
                  <a:pt x="681" y="408"/>
                  <a:pt x="685" y="408"/>
                </a:cubicBezTo>
                <a:cubicBezTo>
                  <a:pt x="689" y="389"/>
                  <a:pt x="689" y="389"/>
                  <a:pt x="689" y="389"/>
                </a:cubicBezTo>
                <a:cubicBezTo>
                  <a:pt x="706" y="389"/>
                  <a:pt x="706" y="389"/>
                  <a:pt x="706" y="389"/>
                </a:cubicBezTo>
                <a:cubicBezTo>
                  <a:pt x="708" y="407"/>
                  <a:pt x="708" y="407"/>
                  <a:pt x="708" y="407"/>
                </a:cubicBezTo>
                <a:cubicBezTo>
                  <a:pt x="708" y="408"/>
                  <a:pt x="708" y="408"/>
                  <a:pt x="708" y="408"/>
                </a:cubicBezTo>
                <a:cubicBezTo>
                  <a:pt x="712" y="409"/>
                  <a:pt x="718" y="410"/>
                  <a:pt x="721" y="411"/>
                </a:cubicBezTo>
                <a:cubicBezTo>
                  <a:pt x="722" y="411"/>
                  <a:pt x="722" y="411"/>
                  <a:pt x="722" y="411"/>
                </a:cubicBezTo>
                <a:cubicBezTo>
                  <a:pt x="735" y="396"/>
                  <a:pt x="735" y="396"/>
                  <a:pt x="735" y="396"/>
                </a:cubicBezTo>
                <a:cubicBezTo>
                  <a:pt x="752" y="405"/>
                  <a:pt x="752" y="405"/>
                  <a:pt x="752" y="405"/>
                </a:cubicBezTo>
                <a:cubicBezTo>
                  <a:pt x="746" y="423"/>
                  <a:pt x="746" y="423"/>
                  <a:pt x="746" y="423"/>
                </a:cubicBezTo>
                <a:cubicBezTo>
                  <a:pt x="746" y="424"/>
                  <a:pt x="746" y="424"/>
                  <a:pt x="746" y="424"/>
                </a:cubicBezTo>
                <a:cubicBezTo>
                  <a:pt x="750" y="427"/>
                  <a:pt x="755" y="432"/>
                  <a:pt x="758" y="437"/>
                </a:cubicBezTo>
                <a:cubicBezTo>
                  <a:pt x="759" y="437"/>
                  <a:pt x="759" y="437"/>
                  <a:pt x="759" y="437"/>
                </a:cubicBezTo>
                <a:cubicBezTo>
                  <a:pt x="777" y="431"/>
                  <a:pt x="777" y="431"/>
                  <a:pt x="777" y="431"/>
                </a:cubicBezTo>
                <a:cubicBezTo>
                  <a:pt x="786" y="448"/>
                  <a:pt x="786" y="448"/>
                  <a:pt x="786" y="448"/>
                </a:cubicBezTo>
                <a:cubicBezTo>
                  <a:pt x="771" y="459"/>
                  <a:pt x="771" y="459"/>
                  <a:pt x="771" y="459"/>
                </a:cubicBezTo>
                <a:cubicBezTo>
                  <a:pt x="770" y="460"/>
                  <a:pt x="770" y="460"/>
                  <a:pt x="770" y="460"/>
                </a:cubicBezTo>
                <a:cubicBezTo>
                  <a:pt x="772" y="465"/>
                  <a:pt x="773" y="470"/>
                  <a:pt x="773" y="475"/>
                </a:cubicBezTo>
                <a:cubicBezTo>
                  <a:pt x="773" y="475"/>
                  <a:pt x="773" y="475"/>
                  <a:pt x="773" y="475"/>
                </a:cubicBezTo>
                <a:cubicBezTo>
                  <a:pt x="790" y="480"/>
                  <a:pt x="790" y="480"/>
                  <a:pt x="790" y="480"/>
                </a:cubicBezTo>
                <a:cubicBezTo>
                  <a:pt x="789" y="499"/>
                  <a:pt x="789" y="499"/>
                  <a:pt x="789" y="499"/>
                </a:cubicBezTo>
                <a:cubicBezTo>
                  <a:pt x="773" y="499"/>
                  <a:pt x="773" y="499"/>
                  <a:pt x="773" y="499"/>
                </a:cubicBezTo>
                <a:cubicBezTo>
                  <a:pt x="772" y="499"/>
                  <a:pt x="772" y="499"/>
                  <a:pt x="772" y="499"/>
                </a:cubicBezTo>
                <a:cubicBezTo>
                  <a:pt x="771" y="505"/>
                  <a:pt x="770" y="508"/>
                  <a:pt x="768" y="511"/>
                </a:cubicBezTo>
                <a:cubicBezTo>
                  <a:pt x="768" y="513"/>
                  <a:pt x="768" y="513"/>
                  <a:pt x="768" y="513"/>
                </a:cubicBezTo>
                <a:cubicBezTo>
                  <a:pt x="782" y="526"/>
                  <a:pt x="782" y="526"/>
                  <a:pt x="782" y="526"/>
                </a:cubicBezTo>
                <a:cubicBezTo>
                  <a:pt x="772" y="542"/>
                  <a:pt x="772" y="542"/>
                  <a:pt x="772" y="542"/>
                </a:cubicBezTo>
                <a:cubicBezTo>
                  <a:pt x="755" y="535"/>
                  <a:pt x="755" y="535"/>
                  <a:pt x="755" y="535"/>
                </a:cubicBezTo>
                <a:cubicBezTo>
                  <a:pt x="754" y="535"/>
                  <a:pt x="754" y="535"/>
                  <a:pt x="754" y="535"/>
                </a:cubicBezTo>
                <a:cubicBezTo>
                  <a:pt x="751" y="538"/>
                  <a:pt x="748" y="540"/>
                  <a:pt x="745" y="543"/>
                </a:cubicBezTo>
                <a:cubicBezTo>
                  <a:pt x="745" y="543"/>
                  <a:pt x="745" y="543"/>
                  <a:pt x="745" y="543"/>
                </a:cubicBezTo>
                <a:cubicBezTo>
                  <a:pt x="751" y="561"/>
                  <a:pt x="751" y="561"/>
                  <a:pt x="751" y="561"/>
                </a:cubicBezTo>
                <a:cubicBezTo>
                  <a:pt x="734" y="570"/>
                  <a:pt x="734" y="570"/>
                  <a:pt x="734" y="570"/>
                </a:cubicBezTo>
                <a:cubicBezTo>
                  <a:pt x="723" y="556"/>
                  <a:pt x="723" y="556"/>
                  <a:pt x="723" y="556"/>
                </a:cubicBezTo>
                <a:cubicBezTo>
                  <a:pt x="722" y="555"/>
                  <a:pt x="722" y="555"/>
                  <a:pt x="722" y="555"/>
                </a:cubicBezTo>
                <a:cubicBezTo>
                  <a:pt x="719" y="557"/>
                  <a:pt x="715" y="558"/>
                  <a:pt x="711" y="558"/>
                </a:cubicBezTo>
                <a:cubicBezTo>
                  <a:pt x="711" y="558"/>
                  <a:pt x="711" y="558"/>
                  <a:pt x="711" y="558"/>
                </a:cubicBezTo>
                <a:cubicBezTo>
                  <a:pt x="707" y="577"/>
                  <a:pt x="707" y="577"/>
                  <a:pt x="707" y="577"/>
                </a:cubicBezTo>
                <a:cubicBezTo>
                  <a:pt x="687" y="577"/>
                  <a:pt x="687" y="577"/>
                  <a:pt x="687" y="577"/>
                </a:cubicBezTo>
                <a:cubicBezTo>
                  <a:pt x="684" y="559"/>
                  <a:pt x="684" y="559"/>
                  <a:pt x="684" y="559"/>
                </a:cubicBezTo>
                <a:cubicBezTo>
                  <a:pt x="684" y="558"/>
                  <a:pt x="684" y="558"/>
                  <a:pt x="684" y="558"/>
                </a:cubicBezTo>
                <a:cubicBezTo>
                  <a:pt x="680" y="558"/>
                  <a:pt x="676" y="557"/>
                  <a:pt x="672" y="555"/>
                </a:cubicBezTo>
                <a:cubicBezTo>
                  <a:pt x="673" y="555"/>
                  <a:pt x="673" y="555"/>
                  <a:pt x="673" y="555"/>
                </a:cubicBezTo>
                <a:cubicBezTo>
                  <a:pt x="660" y="570"/>
                  <a:pt x="660" y="570"/>
                  <a:pt x="660" y="570"/>
                </a:cubicBezTo>
                <a:cubicBezTo>
                  <a:pt x="644" y="561"/>
                  <a:pt x="644" y="561"/>
                  <a:pt x="644" y="561"/>
                </a:cubicBezTo>
                <a:cubicBezTo>
                  <a:pt x="650" y="543"/>
                  <a:pt x="650" y="543"/>
                  <a:pt x="650" y="543"/>
                </a:cubicBezTo>
                <a:cubicBezTo>
                  <a:pt x="650" y="543"/>
                  <a:pt x="650" y="543"/>
                  <a:pt x="650" y="543"/>
                </a:cubicBezTo>
                <a:cubicBezTo>
                  <a:pt x="645" y="539"/>
                  <a:pt x="641" y="534"/>
                  <a:pt x="637" y="530"/>
                </a:cubicBezTo>
                <a:cubicBezTo>
                  <a:pt x="619" y="535"/>
                  <a:pt x="619" y="535"/>
                  <a:pt x="619" y="535"/>
                </a:cubicBezTo>
                <a:cubicBezTo>
                  <a:pt x="610" y="518"/>
                  <a:pt x="610" y="518"/>
                  <a:pt x="610" y="518"/>
                </a:cubicBezTo>
                <a:cubicBezTo>
                  <a:pt x="625" y="507"/>
                  <a:pt x="625" y="507"/>
                  <a:pt x="625" y="507"/>
                </a:cubicBezTo>
                <a:cubicBezTo>
                  <a:pt x="625" y="507"/>
                  <a:pt x="625" y="507"/>
                  <a:pt x="625" y="507"/>
                </a:cubicBezTo>
                <a:cubicBezTo>
                  <a:pt x="623" y="502"/>
                  <a:pt x="622" y="496"/>
                  <a:pt x="622" y="491"/>
                </a:cubicBezTo>
                <a:cubicBezTo>
                  <a:pt x="604" y="486"/>
                  <a:pt x="604" y="486"/>
                  <a:pt x="604" y="486"/>
                </a:cubicBezTo>
                <a:lnTo>
                  <a:pt x="605" y="467"/>
                </a:lnTo>
                <a:close/>
                <a:moveTo>
                  <a:pt x="146" y="423"/>
                </a:moveTo>
                <a:cubicBezTo>
                  <a:pt x="145" y="364"/>
                  <a:pt x="166" y="307"/>
                  <a:pt x="204" y="262"/>
                </a:cubicBezTo>
                <a:cubicBezTo>
                  <a:pt x="291" y="161"/>
                  <a:pt x="443" y="149"/>
                  <a:pt x="544" y="235"/>
                </a:cubicBezTo>
                <a:cubicBezTo>
                  <a:pt x="552" y="226"/>
                  <a:pt x="552" y="226"/>
                  <a:pt x="552" y="226"/>
                </a:cubicBezTo>
                <a:cubicBezTo>
                  <a:pt x="560" y="258"/>
                  <a:pt x="560" y="258"/>
                  <a:pt x="560" y="258"/>
                </a:cubicBezTo>
                <a:cubicBezTo>
                  <a:pt x="528" y="255"/>
                  <a:pt x="528" y="255"/>
                  <a:pt x="528" y="255"/>
                </a:cubicBezTo>
                <a:cubicBezTo>
                  <a:pt x="537" y="244"/>
                  <a:pt x="537" y="244"/>
                  <a:pt x="537" y="244"/>
                </a:cubicBezTo>
                <a:cubicBezTo>
                  <a:pt x="440" y="162"/>
                  <a:pt x="295" y="173"/>
                  <a:pt x="212" y="269"/>
                </a:cubicBezTo>
                <a:cubicBezTo>
                  <a:pt x="176" y="312"/>
                  <a:pt x="156" y="366"/>
                  <a:pt x="157" y="422"/>
                </a:cubicBezTo>
                <a:lnTo>
                  <a:pt x="146" y="423"/>
                </a:lnTo>
                <a:close/>
                <a:moveTo>
                  <a:pt x="480" y="1266"/>
                </a:moveTo>
                <a:cubicBezTo>
                  <a:pt x="405" y="1266"/>
                  <a:pt x="405" y="1266"/>
                  <a:pt x="405" y="1266"/>
                </a:cubicBezTo>
                <a:cubicBezTo>
                  <a:pt x="384" y="1266"/>
                  <a:pt x="365" y="1262"/>
                  <a:pt x="352" y="1242"/>
                </a:cubicBezTo>
                <a:cubicBezTo>
                  <a:pt x="533" y="1242"/>
                  <a:pt x="533" y="1242"/>
                  <a:pt x="533" y="1242"/>
                </a:cubicBezTo>
                <a:cubicBezTo>
                  <a:pt x="519" y="1262"/>
                  <a:pt x="501" y="1266"/>
                  <a:pt x="480" y="1266"/>
                </a:cubicBezTo>
                <a:close/>
                <a:moveTo>
                  <a:pt x="544" y="1162"/>
                </a:moveTo>
                <a:cubicBezTo>
                  <a:pt x="328" y="1162"/>
                  <a:pt x="328" y="1162"/>
                  <a:pt x="328" y="1162"/>
                </a:cubicBezTo>
                <a:cubicBezTo>
                  <a:pt x="328" y="1150"/>
                  <a:pt x="328" y="1150"/>
                  <a:pt x="328" y="1150"/>
                </a:cubicBezTo>
                <a:cubicBezTo>
                  <a:pt x="544" y="1150"/>
                  <a:pt x="544" y="1150"/>
                  <a:pt x="544" y="1150"/>
                </a:cubicBezTo>
                <a:lnTo>
                  <a:pt x="544" y="1162"/>
                </a:lnTo>
                <a:close/>
                <a:moveTo>
                  <a:pt x="328" y="1070"/>
                </a:moveTo>
                <a:cubicBezTo>
                  <a:pt x="328" y="1058"/>
                  <a:pt x="328" y="1058"/>
                  <a:pt x="328" y="1058"/>
                </a:cubicBezTo>
                <a:cubicBezTo>
                  <a:pt x="328" y="1058"/>
                  <a:pt x="332" y="1058"/>
                  <a:pt x="332" y="1058"/>
                </a:cubicBezTo>
                <a:cubicBezTo>
                  <a:pt x="336" y="1058"/>
                  <a:pt x="340" y="1058"/>
                  <a:pt x="343" y="1058"/>
                </a:cubicBezTo>
                <a:cubicBezTo>
                  <a:pt x="544" y="1058"/>
                  <a:pt x="544" y="1058"/>
                  <a:pt x="544" y="1058"/>
                </a:cubicBezTo>
                <a:cubicBezTo>
                  <a:pt x="544" y="1070"/>
                  <a:pt x="544" y="1070"/>
                  <a:pt x="544" y="1070"/>
                </a:cubicBezTo>
                <a:lnTo>
                  <a:pt x="328" y="1070"/>
                </a:lnTo>
                <a:close/>
                <a:moveTo>
                  <a:pt x="523" y="845"/>
                </a:moveTo>
                <a:cubicBezTo>
                  <a:pt x="472" y="904"/>
                  <a:pt x="383" y="911"/>
                  <a:pt x="325" y="860"/>
                </a:cubicBezTo>
                <a:cubicBezTo>
                  <a:pt x="290" y="830"/>
                  <a:pt x="272" y="786"/>
                  <a:pt x="276" y="740"/>
                </a:cubicBezTo>
                <a:cubicBezTo>
                  <a:pt x="265" y="740"/>
                  <a:pt x="265" y="740"/>
                  <a:pt x="265" y="740"/>
                </a:cubicBezTo>
                <a:cubicBezTo>
                  <a:pt x="280" y="719"/>
                  <a:pt x="280" y="719"/>
                  <a:pt x="280" y="719"/>
                </a:cubicBezTo>
                <a:cubicBezTo>
                  <a:pt x="295" y="740"/>
                  <a:pt x="295" y="740"/>
                  <a:pt x="295" y="740"/>
                </a:cubicBezTo>
                <a:cubicBezTo>
                  <a:pt x="284" y="740"/>
                  <a:pt x="284" y="740"/>
                  <a:pt x="284" y="740"/>
                </a:cubicBezTo>
                <a:cubicBezTo>
                  <a:pt x="279" y="783"/>
                  <a:pt x="296" y="826"/>
                  <a:pt x="329" y="855"/>
                </a:cubicBezTo>
                <a:cubicBezTo>
                  <a:pt x="385" y="903"/>
                  <a:pt x="469" y="896"/>
                  <a:pt x="517" y="840"/>
                </a:cubicBezTo>
                <a:cubicBezTo>
                  <a:pt x="565" y="785"/>
                  <a:pt x="558" y="700"/>
                  <a:pt x="503" y="653"/>
                </a:cubicBezTo>
                <a:cubicBezTo>
                  <a:pt x="508" y="647"/>
                  <a:pt x="508" y="647"/>
                  <a:pt x="508" y="647"/>
                </a:cubicBezTo>
                <a:cubicBezTo>
                  <a:pt x="566" y="697"/>
                  <a:pt x="573" y="786"/>
                  <a:pt x="523" y="845"/>
                </a:cubicBezTo>
                <a:close/>
                <a:moveTo>
                  <a:pt x="314" y="703"/>
                </a:moveTo>
                <a:cubicBezTo>
                  <a:pt x="327" y="684"/>
                  <a:pt x="327" y="684"/>
                  <a:pt x="327" y="684"/>
                </a:cubicBezTo>
                <a:cubicBezTo>
                  <a:pt x="347" y="692"/>
                  <a:pt x="347" y="692"/>
                  <a:pt x="347" y="692"/>
                </a:cubicBezTo>
                <a:cubicBezTo>
                  <a:pt x="347" y="693"/>
                  <a:pt x="347" y="693"/>
                  <a:pt x="347" y="693"/>
                </a:cubicBezTo>
                <a:cubicBezTo>
                  <a:pt x="351" y="689"/>
                  <a:pt x="354" y="686"/>
                  <a:pt x="358" y="682"/>
                </a:cubicBezTo>
                <a:cubicBezTo>
                  <a:pt x="351" y="661"/>
                  <a:pt x="351" y="661"/>
                  <a:pt x="351" y="661"/>
                </a:cubicBezTo>
                <a:cubicBezTo>
                  <a:pt x="372" y="650"/>
                  <a:pt x="372" y="650"/>
                  <a:pt x="372" y="650"/>
                </a:cubicBezTo>
                <a:cubicBezTo>
                  <a:pt x="385" y="667"/>
                  <a:pt x="385" y="667"/>
                  <a:pt x="385" y="667"/>
                </a:cubicBezTo>
                <a:cubicBezTo>
                  <a:pt x="386" y="668"/>
                  <a:pt x="386" y="668"/>
                  <a:pt x="386" y="668"/>
                </a:cubicBezTo>
                <a:cubicBezTo>
                  <a:pt x="390" y="666"/>
                  <a:pt x="395" y="665"/>
                  <a:pt x="400" y="664"/>
                </a:cubicBezTo>
                <a:cubicBezTo>
                  <a:pt x="404" y="642"/>
                  <a:pt x="404" y="642"/>
                  <a:pt x="404" y="642"/>
                </a:cubicBezTo>
                <a:cubicBezTo>
                  <a:pt x="426" y="642"/>
                  <a:pt x="426" y="642"/>
                  <a:pt x="426" y="642"/>
                </a:cubicBezTo>
                <a:cubicBezTo>
                  <a:pt x="428" y="664"/>
                  <a:pt x="428" y="664"/>
                  <a:pt x="428" y="664"/>
                </a:cubicBezTo>
                <a:cubicBezTo>
                  <a:pt x="428" y="664"/>
                  <a:pt x="428" y="664"/>
                  <a:pt x="428" y="664"/>
                </a:cubicBezTo>
                <a:cubicBezTo>
                  <a:pt x="436" y="665"/>
                  <a:pt x="439" y="666"/>
                  <a:pt x="444" y="668"/>
                </a:cubicBezTo>
                <a:cubicBezTo>
                  <a:pt x="445" y="668"/>
                  <a:pt x="445" y="668"/>
                  <a:pt x="445" y="668"/>
                </a:cubicBezTo>
                <a:cubicBezTo>
                  <a:pt x="460" y="650"/>
                  <a:pt x="460" y="650"/>
                  <a:pt x="460" y="650"/>
                </a:cubicBezTo>
                <a:cubicBezTo>
                  <a:pt x="480" y="661"/>
                  <a:pt x="480" y="661"/>
                  <a:pt x="480" y="661"/>
                </a:cubicBezTo>
                <a:cubicBezTo>
                  <a:pt x="473" y="682"/>
                  <a:pt x="473" y="682"/>
                  <a:pt x="473" y="682"/>
                </a:cubicBezTo>
                <a:cubicBezTo>
                  <a:pt x="473" y="683"/>
                  <a:pt x="473" y="683"/>
                  <a:pt x="473" y="683"/>
                </a:cubicBezTo>
                <a:cubicBezTo>
                  <a:pt x="478" y="688"/>
                  <a:pt x="484" y="693"/>
                  <a:pt x="488" y="699"/>
                </a:cubicBezTo>
                <a:cubicBezTo>
                  <a:pt x="488" y="699"/>
                  <a:pt x="488" y="699"/>
                  <a:pt x="488" y="699"/>
                </a:cubicBezTo>
                <a:cubicBezTo>
                  <a:pt x="510" y="692"/>
                  <a:pt x="510" y="692"/>
                  <a:pt x="510" y="692"/>
                </a:cubicBezTo>
                <a:cubicBezTo>
                  <a:pt x="521" y="713"/>
                  <a:pt x="521" y="713"/>
                  <a:pt x="521" y="713"/>
                </a:cubicBezTo>
                <a:cubicBezTo>
                  <a:pt x="503" y="726"/>
                  <a:pt x="503" y="726"/>
                  <a:pt x="503" y="726"/>
                </a:cubicBezTo>
                <a:cubicBezTo>
                  <a:pt x="502" y="727"/>
                  <a:pt x="502" y="727"/>
                  <a:pt x="502" y="727"/>
                </a:cubicBezTo>
                <a:cubicBezTo>
                  <a:pt x="504" y="733"/>
                  <a:pt x="505" y="739"/>
                  <a:pt x="506" y="745"/>
                </a:cubicBezTo>
                <a:cubicBezTo>
                  <a:pt x="505" y="745"/>
                  <a:pt x="505" y="745"/>
                  <a:pt x="505" y="745"/>
                </a:cubicBezTo>
                <a:cubicBezTo>
                  <a:pt x="526" y="751"/>
                  <a:pt x="526" y="751"/>
                  <a:pt x="526" y="751"/>
                </a:cubicBezTo>
                <a:cubicBezTo>
                  <a:pt x="525" y="774"/>
                  <a:pt x="525" y="774"/>
                  <a:pt x="525" y="774"/>
                </a:cubicBezTo>
                <a:cubicBezTo>
                  <a:pt x="505" y="773"/>
                  <a:pt x="505" y="773"/>
                  <a:pt x="505" y="773"/>
                </a:cubicBezTo>
                <a:cubicBezTo>
                  <a:pt x="505" y="773"/>
                  <a:pt x="505" y="773"/>
                  <a:pt x="505" y="773"/>
                </a:cubicBezTo>
                <a:cubicBezTo>
                  <a:pt x="503" y="781"/>
                  <a:pt x="502" y="784"/>
                  <a:pt x="500" y="789"/>
                </a:cubicBezTo>
                <a:cubicBezTo>
                  <a:pt x="500" y="790"/>
                  <a:pt x="500" y="790"/>
                  <a:pt x="500" y="790"/>
                </a:cubicBezTo>
                <a:cubicBezTo>
                  <a:pt x="517" y="806"/>
                  <a:pt x="517" y="806"/>
                  <a:pt x="517" y="806"/>
                </a:cubicBezTo>
                <a:cubicBezTo>
                  <a:pt x="504" y="826"/>
                  <a:pt x="504" y="826"/>
                  <a:pt x="504" y="826"/>
                </a:cubicBezTo>
                <a:cubicBezTo>
                  <a:pt x="484" y="817"/>
                  <a:pt x="484" y="817"/>
                  <a:pt x="484" y="817"/>
                </a:cubicBezTo>
                <a:cubicBezTo>
                  <a:pt x="483" y="817"/>
                  <a:pt x="483" y="817"/>
                  <a:pt x="483" y="817"/>
                </a:cubicBezTo>
                <a:cubicBezTo>
                  <a:pt x="480" y="820"/>
                  <a:pt x="476" y="823"/>
                  <a:pt x="472" y="827"/>
                </a:cubicBezTo>
                <a:cubicBezTo>
                  <a:pt x="472" y="827"/>
                  <a:pt x="472" y="827"/>
                  <a:pt x="472" y="827"/>
                </a:cubicBezTo>
                <a:cubicBezTo>
                  <a:pt x="479" y="849"/>
                  <a:pt x="479" y="849"/>
                  <a:pt x="479" y="849"/>
                </a:cubicBezTo>
                <a:cubicBezTo>
                  <a:pt x="459" y="860"/>
                  <a:pt x="459" y="860"/>
                  <a:pt x="459" y="860"/>
                </a:cubicBezTo>
                <a:cubicBezTo>
                  <a:pt x="445" y="842"/>
                  <a:pt x="445" y="842"/>
                  <a:pt x="445" y="842"/>
                </a:cubicBezTo>
                <a:cubicBezTo>
                  <a:pt x="445" y="842"/>
                  <a:pt x="445" y="842"/>
                  <a:pt x="445" y="842"/>
                </a:cubicBezTo>
                <a:cubicBezTo>
                  <a:pt x="440" y="843"/>
                  <a:pt x="435" y="844"/>
                  <a:pt x="431" y="845"/>
                </a:cubicBezTo>
                <a:cubicBezTo>
                  <a:pt x="430" y="845"/>
                  <a:pt x="430" y="845"/>
                  <a:pt x="430" y="845"/>
                </a:cubicBezTo>
                <a:cubicBezTo>
                  <a:pt x="426" y="868"/>
                  <a:pt x="426" y="868"/>
                  <a:pt x="426" y="868"/>
                </a:cubicBezTo>
                <a:cubicBezTo>
                  <a:pt x="402" y="868"/>
                  <a:pt x="402" y="868"/>
                  <a:pt x="402" y="868"/>
                </a:cubicBezTo>
                <a:cubicBezTo>
                  <a:pt x="396" y="846"/>
                  <a:pt x="396" y="846"/>
                  <a:pt x="396" y="846"/>
                </a:cubicBezTo>
                <a:cubicBezTo>
                  <a:pt x="396" y="845"/>
                  <a:pt x="396" y="845"/>
                  <a:pt x="396" y="845"/>
                </a:cubicBezTo>
                <a:cubicBezTo>
                  <a:pt x="392" y="844"/>
                  <a:pt x="389" y="843"/>
                  <a:pt x="384" y="842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50" y="848"/>
                  <a:pt x="350" y="848"/>
                  <a:pt x="350" y="848"/>
                </a:cubicBezTo>
                <a:cubicBezTo>
                  <a:pt x="358" y="827"/>
                  <a:pt x="358" y="827"/>
                  <a:pt x="358" y="827"/>
                </a:cubicBezTo>
                <a:cubicBezTo>
                  <a:pt x="358" y="826"/>
                  <a:pt x="358" y="826"/>
                  <a:pt x="358" y="826"/>
                </a:cubicBezTo>
                <a:cubicBezTo>
                  <a:pt x="352" y="822"/>
                  <a:pt x="347" y="816"/>
                  <a:pt x="342" y="811"/>
                </a:cubicBezTo>
                <a:cubicBezTo>
                  <a:pt x="320" y="817"/>
                  <a:pt x="320" y="817"/>
                  <a:pt x="320" y="817"/>
                </a:cubicBezTo>
                <a:cubicBezTo>
                  <a:pt x="310" y="797"/>
                  <a:pt x="310" y="797"/>
                  <a:pt x="310" y="797"/>
                </a:cubicBezTo>
                <a:cubicBezTo>
                  <a:pt x="327" y="783"/>
                  <a:pt x="327" y="783"/>
                  <a:pt x="327" y="783"/>
                </a:cubicBezTo>
                <a:cubicBezTo>
                  <a:pt x="328" y="783"/>
                  <a:pt x="328" y="783"/>
                  <a:pt x="328" y="783"/>
                </a:cubicBezTo>
                <a:cubicBezTo>
                  <a:pt x="326" y="777"/>
                  <a:pt x="325" y="771"/>
                  <a:pt x="324" y="764"/>
                </a:cubicBezTo>
                <a:cubicBezTo>
                  <a:pt x="302" y="758"/>
                  <a:pt x="302" y="758"/>
                  <a:pt x="302" y="758"/>
                </a:cubicBezTo>
                <a:cubicBezTo>
                  <a:pt x="304" y="735"/>
                  <a:pt x="304" y="735"/>
                  <a:pt x="304" y="735"/>
                </a:cubicBezTo>
                <a:cubicBezTo>
                  <a:pt x="326" y="733"/>
                  <a:pt x="326" y="733"/>
                  <a:pt x="326" y="733"/>
                </a:cubicBezTo>
                <a:cubicBezTo>
                  <a:pt x="326" y="733"/>
                  <a:pt x="326" y="733"/>
                  <a:pt x="326" y="733"/>
                </a:cubicBezTo>
                <a:cubicBezTo>
                  <a:pt x="327" y="726"/>
                  <a:pt x="329" y="723"/>
                  <a:pt x="331" y="719"/>
                </a:cubicBezTo>
                <a:lnTo>
                  <a:pt x="314" y="703"/>
                </a:lnTo>
                <a:close/>
                <a:moveTo>
                  <a:pt x="589" y="466"/>
                </a:moveTo>
                <a:cubicBezTo>
                  <a:pt x="552" y="464"/>
                  <a:pt x="552" y="464"/>
                  <a:pt x="552" y="464"/>
                </a:cubicBezTo>
                <a:cubicBezTo>
                  <a:pt x="551" y="464"/>
                  <a:pt x="551" y="464"/>
                  <a:pt x="551" y="464"/>
                </a:cubicBezTo>
                <a:cubicBezTo>
                  <a:pt x="548" y="478"/>
                  <a:pt x="545" y="485"/>
                  <a:pt x="542" y="493"/>
                </a:cubicBezTo>
                <a:cubicBezTo>
                  <a:pt x="542" y="497"/>
                  <a:pt x="542" y="497"/>
                  <a:pt x="542" y="497"/>
                </a:cubicBezTo>
                <a:cubicBezTo>
                  <a:pt x="574" y="527"/>
                  <a:pt x="574" y="527"/>
                  <a:pt x="574" y="527"/>
                </a:cubicBezTo>
                <a:cubicBezTo>
                  <a:pt x="550" y="563"/>
                  <a:pt x="550" y="563"/>
                  <a:pt x="550" y="563"/>
                </a:cubicBezTo>
                <a:cubicBezTo>
                  <a:pt x="511" y="547"/>
                  <a:pt x="511" y="547"/>
                  <a:pt x="511" y="547"/>
                </a:cubicBezTo>
                <a:cubicBezTo>
                  <a:pt x="510" y="546"/>
                  <a:pt x="510" y="546"/>
                  <a:pt x="510" y="546"/>
                </a:cubicBezTo>
                <a:cubicBezTo>
                  <a:pt x="504" y="553"/>
                  <a:pt x="497" y="559"/>
                  <a:pt x="490" y="565"/>
                </a:cubicBezTo>
                <a:cubicBezTo>
                  <a:pt x="490" y="565"/>
                  <a:pt x="490" y="565"/>
                  <a:pt x="490" y="565"/>
                </a:cubicBezTo>
                <a:cubicBezTo>
                  <a:pt x="503" y="607"/>
                  <a:pt x="503" y="607"/>
                  <a:pt x="503" y="607"/>
                </a:cubicBezTo>
                <a:cubicBezTo>
                  <a:pt x="465" y="628"/>
                  <a:pt x="465" y="628"/>
                  <a:pt x="465" y="628"/>
                </a:cubicBezTo>
                <a:cubicBezTo>
                  <a:pt x="438" y="595"/>
                  <a:pt x="438" y="595"/>
                  <a:pt x="438" y="595"/>
                </a:cubicBezTo>
                <a:cubicBezTo>
                  <a:pt x="438" y="594"/>
                  <a:pt x="438" y="594"/>
                  <a:pt x="438" y="594"/>
                </a:cubicBezTo>
                <a:cubicBezTo>
                  <a:pt x="429" y="597"/>
                  <a:pt x="420" y="599"/>
                  <a:pt x="411" y="600"/>
                </a:cubicBezTo>
                <a:cubicBezTo>
                  <a:pt x="411" y="601"/>
                  <a:pt x="411" y="601"/>
                  <a:pt x="411" y="601"/>
                </a:cubicBezTo>
                <a:cubicBezTo>
                  <a:pt x="402" y="643"/>
                  <a:pt x="402" y="643"/>
                  <a:pt x="402" y="643"/>
                </a:cubicBezTo>
                <a:cubicBezTo>
                  <a:pt x="359" y="643"/>
                  <a:pt x="359" y="643"/>
                  <a:pt x="359" y="643"/>
                </a:cubicBezTo>
                <a:cubicBezTo>
                  <a:pt x="352" y="602"/>
                  <a:pt x="352" y="602"/>
                  <a:pt x="352" y="602"/>
                </a:cubicBezTo>
                <a:cubicBezTo>
                  <a:pt x="352" y="600"/>
                  <a:pt x="352" y="600"/>
                  <a:pt x="352" y="600"/>
                </a:cubicBezTo>
                <a:cubicBezTo>
                  <a:pt x="342" y="599"/>
                  <a:pt x="333" y="596"/>
                  <a:pt x="325" y="593"/>
                </a:cubicBezTo>
                <a:cubicBezTo>
                  <a:pt x="325" y="593"/>
                  <a:pt x="325" y="593"/>
                  <a:pt x="325" y="593"/>
                </a:cubicBezTo>
                <a:cubicBezTo>
                  <a:pt x="297" y="627"/>
                  <a:pt x="297" y="627"/>
                  <a:pt x="297" y="627"/>
                </a:cubicBezTo>
                <a:cubicBezTo>
                  <a:pt x="259" y="606"/>
                  <a:pt x="259" y="606"/>
                  <a:pt x="259" y="606"/>
                </a:cubicBezTo>
                <a:cubicBezTo>
                  <a:pt x="273" y="566"/>
                  <a:pt x="273" y="566"/>
                  <a:pt x="273" y="566"/>
                </a:cubicBezTo>
                <a:cubicBezTo>
                  <a:pt x="273" y="565"/>
                  <a:pt x="273" y="565"/>
                  <a:pt x="273" y="565"/>
                </a:cubicBezTo>
                <a:cubicBezTo>
                  <a:pt x="262" y="556"/>
                  <a:pt x="252" y="546"/>
                  <a:pt x="243" y="535"/>
                </a:cubicBezTo>
                <a:cubicBezTo>
                  <a:pt x="202" y="547"/>
                  <a:pt x="202" y="547"/>
                  <a:pt x="202" y="547"/>
                </a:cubicBezTo>
                <a:cubicBezTo>
                  <a:pt x="182" y="509"/>
                  <a:pt x="182" y="509"/>
                  <a:pt x="182" y="509"/>
                </a:cubicBezTo>
                <a:cubicBezTo>
                  <a:pt x="215" y="483"/>
                  <a:pt x="215" y="483"/>
                  <a:pt x="215" y="483"/>
                </a:cubicBezTo>
                <a:cubicBezTo>
                  <a:pt x="216" y="483"/>
                  <a:pt x="216" y="483"/>
                  <a:pt x="216" y="483"/>
                </a:cubicBezTo>
                <a:cubicBezTo>
                  <a:pt x="212" y="471"/>
                  <a:pt x="210" y="459"/>
                  <a:pt x="209" y="447"/>
                </a:cubicBezTo>
                <a:cubicBezTo>
                  <a:pt x="168" y="435"/>
                  <a:pt x="168" y="435"/>
                  <a:pt x="168" y="435"/>
                </a:cubicBezTo>
                <a:cubicBezTo>
                  <a:pt x="171" y="392"/>
                  <a:pt x="171" y="392"/>
                  <a:pt x="171" y="392"/>
                </a:cubicBezTo>
                <a:cubicBezTo>
                  <a:pt x="212" y="388"/>
                  <a:pt x="212" y="388"/>
                  <a:pt x="212" y="388"/>
                </a:cubicBezTo>
                <a:cubicBezTo>
                  <a:pt x="212" y="388"/>
                  <a:pt x="212" y="388"/>
                  <a:pt x="212" y="388"/>
                </a:cubicBezTo>
                <a:cubicBezTo>
                  <a:pt x="215" y="374"/>
                  <a:pt x="218" y="370"/>
                  <a:pt x="221" y="361"/>
                </a:cubicBezTo>
                <a:cubicBezTo>
                  <a:pt x="190" y="331"/>
                  <a:pt x="190" y="331"/>
                  <a:pt x="190" y="331"/>
                </a:cubicBezTo>
                <a:cubicBezTo>
                  <a:pt x="214" y="295"/>
                  <a:pt x="214" y="295"/>
                  <a:pt x="214" y="295"/>
                </a:cubicBezTo>
                <a:cubicBezTo>
                  <a:pt x="253" y="311"/>
                  <a:pt x="253" y="311"/>
                  <a:pt x="253" y="311"/>
                </a:cubicBezTo>
                <a:cubicBezTo>
                  <a:pt x="253" y="311"/>
                  <a:pt x="253" y="311"/>
                  <a:pt x="253" y="311"/>
                </a:cubicBezTo>
                <a:cubicBezTo>
                  <a:pt x="260" y="304"/>
                  <a:pt x="266" y="298"/>
                  <a:pt x="274" y="292"/>
                </a:cubicBezTo>
                <a:cubicBezTo>
                  <a:pt x="261" y="251"/>
                  <a:pt x="261" y="251"/>
                  <a:pt x="261" y="251"/>
                </a:cubicBezTo>
                <a:cubicBezTo>
                  <a:pt x="299" y="230"/>
                  <a:pt x="299" y="230"/>
                  <a:pt x="299" y="230"/>
                </a:cubicBezTo>
                <a:cubicBezTo>
                  <a:pt x="325" y="263"/>
                  <a:pt x="325" y="263"/>
                  <a:pt x="325" y="263"/>
                </a:cubicBezTo>
                <a:cubicBezTo>
                  <a:pt x="326" y="264"/>
                  <a:pt x="326" y="264"/>
                  <a:pt x="326" y="264"/>
                </a:cubicBezTo>
                <a:cubicBezTo>
                  <a:pt x="334" y="261"/>
                  <a:pt x="344" y="259"/>
                  <a:pt x="353" y="257"/>
                </a:cubicBezTo>
                <a:cubicBezTo>
                  <a:pt x="361" y="215"/>
                  <a:pt x="361" y="215"/>
                  <a:pt x="361" y="215"/>
                </a:cubicBezTo>
                <a:cubicBezTo>
                  <a:pt x="405" y="215"/>
                  <a:pt x="405" y="215"/>
                  <a:pt x="405" y="215"/>
                </a:cubicBezTo>
                <a:cubicBezTo>
                  <a:pt x="412" y="256"/>
                  <a:pt x="412" y="256"/>
                  <a:pt x="412" y="256"/>
                </a:cubicBezTo>
                <a:cubicBezTo>
                  <a:pt x="412" y="258"/>
                  <a:pt x="412" y="258"/>
                  <a:pt x="412" y="258"/>
                </a:cubicBezTo>
                <a:cubicBezTo>
                  <a:pt x="421" y="259"/>
                  <a:pt x="430" y="262"/>
                  <a:pt x="439" y="265"/>
                </a:cubicBezTo>
                <a:cubicBezTo>
                  <a:pt x="439" y="265"/>
                  <a:pt x="439" y="265"/>
                  <a:pt x="439" y="265"/>
                </a:cubicBezTo>
                <a:cubicBezTo>
                  <a:pt x="467" y="231"/>
                  <a:pt x="467" y="231"/>
                  <a:pt x="467" y="231"/>
                </a:cubicBezTo>
                <a:cubicBezTo>
                  <a:pt x="505" y="252"/>
                  <a:pt x="505" y="252"/>
                  <a:pt x="505" y="252"/>
                </a:cubicBezTo>
                <a:cubicBezTo>
                  <a:pt x="491" y="292"/>
                  <a:pt x="491" y="292"/>
                  <a:pt x="491" y="292"/>
                </a:cubicBezTo>
                <a:cubicBezTo>
                  <a:pt x="491" y="293"/>
                  <a:pt x="491" y="293"/>
                  <a:pt x="491" y="293"/>
                </a:cubicBezTo>
                <a:cubicBezTo>
                  <a:pt x="501" y="302"/>
                  <a:pt x="511" y="312"/>
                  <a:pt x="520" y="324"/>
                </a:cubicBezTo>
                <a:cubicBezTo>
                  <a:pt x="520" y="323"/>
                  <a:pt x="520" y="323"/>
                  <a:pt x="520" y="323"/>
                </a:cubicBezTo>
                <a:cubicBezTo>
                  <a:pt x="562" y="311"/>
                  <a:pt x="562" y="311"/>
                  <a:pt x="562" y="311"/>
                </a:cubicBezTo>
                <a:cubicBezTo>
                  <a:pt x="582" y="349"/>
                  <a:pt x="582" y="349"/>
                  <a:pt x="582" y="349"/>
                </a:cubicBezTo>
                <a:cubicBezTo>
                  <a:pt x="548" y="375"/>
                  <a:pt x="548" y="375"/>
                  <a:pt x="548" y="375"/>
                </a:cubicBezTo>
                <a:cubicBezTo>
                  <a:pt x="546" y="376"/>
                  <a:pt x="546" y="376"/>
                  <a:pt x="546" y="376"/>
                </a:cubicBezTo>
                <a:cubicBezTo>
                  <a:pt x="550" y="387"/>
                  <a:pt x="552" y="399"/>
                  <a:pt x="553" y="411"/>
                </a:cubicBezTo>
                <a:cubicBezTo>
                  <a:pt x="552" y="411"/>
                  <a:pt x="552" y="411"/>
                  <a:pt x="552" y="411"/>
                </a:cubicBezTo>
                <a:cubicBezTo>
                  <a:pt x="592" y="422"/>
                  <a:pt x="592" y="422"/>
                  <a:pt x="592" y="422"/>
                </a:cubicBezTo>
                <a:lnTo>
                  <a:pt x="589" y="466"/>
                </a:lnTo>
                <a:close/>
                <a:moveTo>
                  <a:pt x="616" y="584"/>
                </a:moveTo>
                <a:cubicBezTo>
                  <a:pt x="608" y="592"/>
                  <a:pt x="608" y="592"/>
                  <a:pt x="608" y="592"/>
                </a:cubicBezTo>
                <a:cubicBezTo>
                  <a:pt x="602" y="567"/>
                  <a:pt x="602" y="567"/>
                  <a:pt x="602" y="567"/>
                </a:cubicBezTo>
                <a:cubicBezTo>
                  <a:pt x="628" y="569"/>
                  <a:pt x="628" y="569"/>
                  <a:pt x="628" y="569"/>
                </a:cubicBezTo>
                <a:cubicBezTo>
                  <a:pt x="620" y="578"/>
                  <a:pt x="620" y="578"/>
                  <a:pt x="620" y="578"/>
                </a:cubicBezTo>
                <a:cubicBezTo>
                  <a:pt x="673" y="622"/>
                  <a:pt x="752" y="615"/>
                  <a:pt x="796" y="563"/>
                </a:cubicBezTo>
                <a:cubicBezTo>
                  <a:pt x="841" y="511"/>
                  <a:pt x="835" y="431"/>
                  <a:pt x="783" y="386"/>
                </a:cubicBezTo>
                <a:cubicBezTo>
                  <a:pt x="765" y="371"/>
                  <a:pt x="745" y="361"/>
                  <a:pt x="722" y="357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47" y="354"/>
                  <a:pt x="769" y="365"/>
                  <a:pt x="788" y="380"/>
                </a:cubicBezTo>
                <a:cubicBezTo>
                  <a:pt x="843" y="428"/>
                  <a:pt x="850" y="512"/>
                  <a:pt x="802" y="568"/>
                </a:cubicBezTo>
                <a:cubicBezTo>
                  <a:pt x="755" y="623"/>
                  <a:pt x="671" y="630"/>
                  <a:pt x="616" y="5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8" name="Freeform 157"/>
          <p:cNvSpPr>
            <a:spLocks/>
          </p:cNvSpPr>
          <p:nvPr/>
        </p:nvSpPr>
        <p:spPr bwMode="auto">
          <a:xfrm>
            <a:off x="2539108" y="1007011"/>
            <a:ext cx="156341" cy="540941"/>
          </a:xfrm>
          <a:custGeom>
            <a:avLst/>
            <a:gdLst>
              <a:gd name="T0" fmla="*/ 60 w 60"/>
              <a:gd name="T1" fmla="*/ 29 h 208"/>
              <a:gd name="T2" fmla="*/ 31 w 60"/>
              <a:gd name="T3" fmla="*/ 0 h 208"/>
              <a:gd name="T4" fmla="*/ 29 w 60"/>
              <a:gd name="T5" fmla="*/ 0 h 208"/>
              <a:gd name="T6" fmla="*/ 0 w 60"/>
              <a:gd name="T7" fmla="*/ 29 h 208"/>
              <a:gd name="T8" fmla="*/ 0 w 60"/>
              <a:gd name="T9" fmla="*/ 179 h 208"/>
              <a:gd name="T10" fmla="*/ 29 w 60"/>
              <a:gd name="T11" fmla="*/ 208 h 208"/>
              <a:gd name="T12" fmla="*/ 31 w 60"/>
              <a:gd name="T13" fmla="*/ 208 h 208"/>
              <a:gd name="T14" fmla="*/ 60 w 60"/>
              <a:gd name="T15" fmla="*/ 179 h 208"/>
              <a:gd name="T16" fmla="*/ 60 w 60"/>
              <a:gd name="T17" fmla="*/ 2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208">
                <a:moveTo>
                  <a:pt x="60" y="29"/>
                </a:moveTo>
                <a:cubicBezTo>
                  <a:pt x="60" y="13"/>
                  <a:pt x="47" y="0"/>
                  <a:pt x="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95"/>
                  <a:pt x="13" y="208"/>
                  <a:pt x="29" y="208"/>
                </a:cubicBezTo>
                <a:cubicBezTo>
                  <a:pt x="31" y="208"/>
                  <a:pt x="31" y="208"/>
                  <a:pt x="31" y="208"/>
                </a:cubicBezTo>
                <a:cubicBezTo>
                  <a:pt x="47" y="208"/>
                  <a:pt x="60" y="195"/>
                  <a:pt x="60" y="179"/>
                </a:cubicBezTo>
                <a:lnTo>
                  <a:pt x="60" y="29"/>
                </a:lnTo>
                <a:close/>
              </a:path>
            </a:pathLst>
          </a:custGeom>
          <a:solidFill>
            <a:srgbClr val="2EF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9" name="Freeform 158"/>
          <p:cNvSpPr>
            <a:spLocks/>
          </p:cNvSpPr>
          <p:nvPr/>
        </p:nvSpPr>
        <p:spPr bwMode="auto">
          <a:xfrm>
            <a:off x="3295801" y="1207128"/>
            <a:ext cx="368966" cy="522180"/>
          </a:xfrm>
          <a:custGeom>
            <a:avLst/>
            <a:gdLst>
              <a:gd name="T0" fmla="*/ 19 w 142"/>
              <a:gd name="T1" fmla="*/ 193 h 201"/>
              <a:gd name="T2" fmla="*/ 60 w 142"/>
              <a:gd name="T3" fmla="*/ 182 h 201"/>
              <a:gd name="T4" fmla="*/ 134 w 142"/>
              <a:gd name="T5" fmla="*/ 48 h 201"/>
              <a:gd name="T6" fmla="*/ 122 w 142"/>
              <a:gd name="T7" fmla="*/ 8 h 201"/>
              <a:gd name="T8" fmla="*/ 82 w 142"/>
              <a:gd name="T9" fmla="*/ 19 h 201"/>
              <a:gd name="T10" fmla="*/ 8 w 142"/>
              <a:gd name="T11" fmla="*/ 153 h 201"/>
              <a:gd name="T12" fmla="*/ 19 w 142"/>
              <a:gd name="T13" fmla="*/ 193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201">
                <a:moveTo>
                  <a:pt x="19" y="193"/>
                </a:moveTo>
                <a:cubicBezTo>
                  <a:pt x="34" y="201"/>
                  <a:pt x="52" y="196"/>
                  <a:pt x="60" y="182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42" y="34"/>
                  <a:pt x="136" y="15"/>
                  <a:pt x="122" y="8"/>
                </a:cubicBezTo>
                <a:cubicBezTo>
                  <a:pt x="108" y="0"/>
                  <a:pt x="90" y="5"/>
                  <a:pt x="82" y="19"/>
                </a:cubicBezTo>
                <a:cubicBezTo>
                  <a:pt x="8" y="153"/>
                  <a:pt x="8" y="153"/>
                  <a:pt x="8" y="153"/>
                </a:cubicBezTo>
                <a:cubicBezTo>
                  <a:pt x="0" y="167"/>
                  <a:pt x="5" y="185"/>
                  <a:pt x="19" y="1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63"/>
          <p:cNvSpPr>
            <a:spLocks/>
          </p:cNvSpPr>
          <p:nvPr/>
        </p:nvSpPr>
        <p:spPr bwMode="auto">
          <a:xfrm>
            <a:off x="1554158" y="1207128"/>
            <a:ext cx="365839" cy="522180"/>
          </a:xfrm>
          <a:custGeom>
            <a:avLst/>
            <a:gdLst>
              <a:gd name="T0" fmla="*/ 81 w 141"/>
              <a:gd name="T1" fmla="*/ 182 h 201"/>
              <a:gd name="T2" fmla="*/ 122 w 141"/>
              <a:gd name="T3" fmla="*/ 193 h 201"/>
              <a:gd name="T4" fmla="*/ 133 w 141"/>
              <a:gd name="T5" fmla="*/ 153 h 201"/>
              <a:gd name="T6" fmla="*/ 59 w 141"/>
              <a:gd name="T7" fmla="*/ 19 h 201"/>
              <a:gd name="T8" fmla="*/ 19 w 141"/>
              <a:gd name="T9" fmla="*/ 8 h 201"/>
              <a:gd name="T10" fmla="*/ 7 w 141"/>
              <a:gd name="T11" fmla="*/ 48 h 201"/>
              <a:gd name="T12" fmla="*/ 81 w 141"/>
              <a:gd name="T13" fmla="*/ 182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01">
                <a:moveTo>
                  <a:pt x="81" y="182"/>
                </a:moveTo>
                <a:cubicBezTo>
                  <a:pt x="89" y="196"/>
                  <a:pt x="107" y="201"/>
                  <a:pt x="122" y="193"/>
                </a:cubicBezTo>
                <a:cubicBezTo>
                  <a:pt x="136" y="185"/>
                  <a:pt x="141" y="167"/>
                  <a:pt x="133" y="153"/>
                </a:cubicBezTo>
                <a:cubicBezTo>
                  <a:pt x="59" y="19"/>
                  <a:pt x="59" y="19"/>
                  <a:pt x="59" y="19"/>
                </a:cubicBezTo>
                <a:cubicBezTo>
                  <a:pt x="52" y="5"/>
                  <a:pt x="33" y="0"/>
                  <a:pt x="19" y="8"/>
                </a:cubicBezTo>
                <a:cubicBezTo>
                  <a:pt x="5" y="15"/>
                  <a:pt x="0" y="34"/>
                  <a:pt x="7" y="48"/>
                </a:cubicBezTo>
                <a:lnTo>
                  <a:pt x="81" y="182"/>
                </a:lnTo>
                <a:close/>
              </a:path>
            </a:pathLst>
          </a:custGeom>
          <a:solidFill>
            <a:srgbClr val="00F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64"/>
          <p:cNvSpPr>
            <a:spLocks/>
          </p:cNvSpPr>
          <p:nvPr/>
        </p:nvSpPr>
        <p:spPr bwMode="auto">
          <a:xfrm>
            <a:off x="836551" y="1862199"/>
            <a:ext cx="511237" cy="387727"/>
          </a:xfrm>
          <a:custGeom>
            <a:avLst/>
            <a:gdLst>
              <a:gd name="T0" fmla="*/ 179 w 197"/>
              <a:gd name="T1" fmla="*/ 90 h 149"/>
              <a:gd name="T2" fmla="*/ 50 w 197"/>
              <a:gd name="T3" fmla="*/ 9 h 149"/>
              <a:gd name="T4" fmla="*/ 9 w 197"/>
              <a:gd name="T5" fmla="*/ 18 h 149"/>
              <a:gd name="T6" fmla="*/ 18 w 197"/>
              <a:gd name="T7" fmla="*/ 59 h 149"/>
              <a:gd name="T8" fmla="*/ 147 w 197"/>
              <a:gd name="T9" fmla="*/ 140 h 149"/>
              <a:gd name="T10" fmla="*/ 188 w 197"/>
              <a:gd name="T11" fmla="*/ 131 h 149"/>
              <a:gd name="T12" fmla="*/ 179 w 197"/>
              <a:gd name="T13" fmla="*/ 9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7" h="149">
                <a:moveTo>
                  <a:pt x="179" y="90"/>
                </a:moveTo>
                <a:cubicBezTo>
                  <a:pt x="50" y="9"/>
                  <a:pt x="50" y="9"/>
                  <a:pt x="50" y="9"/>
                </a:cubicBezTo>
                <a:cubicBezTo>
                  <a:pt x="36" y="0"/>
                  <a:pt x="17" y="4"/>
                  <a:pt x="9" y="18"/>
                </a:cubicBezTo>
                <a:cubicBezTo>
                  <a:pt x="0" y="32"/>
                  <a:pt x="4" y="50"/>
                  <a:pt x="18" y="59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61" y="149"/>
                  <a:pt x="180" y="145"/>
                  <a:pt x="188" y="131"/>
                </a:cubicBezTo>
                <a:cubicBezTo>
                  <a:pt x="197" y="117"/>
                  <a:pt x="193" y="99"/>
                  <a:pt x="179" y="90"/>
                </a:cubicBezTo>
                <a:close/>
              </a:path>
            </a:pathLst>
          </a:custGeom>
          <a:solidFill>
            <a:srgbClr val="00FC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65"/>
          <p:cNvSpPr>
            <a:spLocks/>
          </p:cNvSpPr>
          <p:nvPr/>
        </p:nvSpPr>
        <p:spPr bwMode="auto">
          <a:xfrm>
            <a:off x="534812" y="2790866"/>
            <a:ext cx="556575" cy="181356"/>
          </a:xfrm>
          <a:custGeom>
            <a:avLst/>
            <a:gdLst>
              <a:gd name="T0" fmla="*/ 213 w 214"/>
              <a:gd name="T1" fmla="*/ 41 h 70"/>
              <a:gd name="T2" fmla="*/ 185 w 214"/>
              <a:gd name="T3" fmla="*/ 10 h 70"/>
              <a:gd name="T4" fmla="*/ 32 w 214"/>
              <a:gd name="T5" fmla="*/ 1 h 70"/>
              <a:gd name="T6" fmla="*/ 1 w 214"/>
              <a:gd name="T7" fmla="*/ 29 h 70"/>
              <a:gd name="T8" fmla="*/ 29 w 214"/>
              <a:gd name="T9" fmla="*/ 61 h 70"/>
              <a:gd name="T10" fmla="*/ 181 w 214"/>
              <a:gd name="T11" fmla="*/ 69 h 70"/>
              <a:gd name="T12" fmla="*/ 213 w 214"/>
              <a:gd name="T13" fmla="*/ 4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70">
                <a:moveTo>
                  <a:pt x="213" y="41"/>
                </a:moveTo>
                <a:cubicBezTo>
                  <a:pt x="214" y="25"/>
                  <a:pt x="201" y="11"/>
                  <a:pt x="185" y="10"/>
                </a:cubicBezTo>
                <a:cubicBezTo>
                  <a:pt x="32" y="1"/>
                  <a:pt x="32" y="1"/>
                  <a:pt x="32" y="1"/>
                </a:cubicBezTo>
                <a:cubicBezTo>
                  <a:pt x="16" y="0"/>
                  <a:pt x="2" y="13"/>
                  <a:pt x="1" y="29"/>
                </a:cubicBezTo>
                <a:cubicBezTo>
                  <a:pt x="0" y="46"/>
                  <a:pt x="12" y="60"/>
                  <a:pt x="29" y="61"/>
                </a:cubicBezTo>
                <a:cubicBezTo>
                  <a:pt x="181" y="69"/>
                  <a:pt x="181" y="69"/>
                  <a:pt x="181" y="69"/>
                </a:cubicBezTo>
                <a:cubicBezTo>
                  <a:pt x="198" y="70"/>
                  <a:pt x="212" y="58"/>
                  <a:pt x="213" y="41"/>
                </a:cubicBezTo>
                <a:close/>
              </a:path>
            </a:pathLst>
          </a:custGeom>
          <a:solidFill>
            <a:srgbClr val="88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66"/>
          <p:cNvSpPr>
            <a:spLocks/>
          </p:cNvSpPr>
          <p:nvPr/>
        </p:nvSpPr>
        <p:spPr bwMode="auto">
          <a:xfrm>
            <a:off x="698971" y="3567882"/>
            <a:ext cx="534688" cy="348642"/>
          </a:xfrm>
          <a:custGeom>
            <a:avLst/>
            <a:gdLst>
              <a:gd name="T0" fmla="*/ 159 w 206"/>
              <a:gd name="T1" fmla="*/ 7 h 134"/>
              <a:gd name="T2" fmla="*/ 21 w 206"/>
              <a:gd name="T3" fmla="*/ 73 h 134"/>
              <a:gd name="T4" fmla="*/ 7 w 206"/>
              <a:gd name="T5" fmla="*/ 113 h 134"/>
              <a:gd name="T6" fmla="*/ 47 w 206"/>
              <a:gd name="T7" fmla="*/ 127 h 134"/>
              <a:gd name="T8" fmla="*/ 185 w 206"/>
              <a:gd name="T9" fmla="*/ 60 h 134"/>
              <a:gd name="T10" fmla="*/ 199 w 206"/>
              <a:gd name="T11" fmla="*/ 21 h 134"/>
              <a:gd name="T12" fmla="*/ 159 w 206"/>
              <a:gd name="T13" fmla="*/ 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134">
                <a:moveTo>
                  <a:pt x="159" y="7"/>
                </a:moveTo>
                <a:cubicBezTo>
                  <a:pt x="21" y="73"/>
                  <a:pt x="21" y="73"/>
                  <a:pt x="21" y="73"/>
                </a:cubicBezTo>
                <a:cubicBezTo>
                  <a:pt x="7" y="80"/>
                  <a:pt x="0" y="98"/>
                  <a:pt x="7" y="113"/>
                </a:cubicBezTo>
                <a:cubicBezTo>
                  <a:pt x="15" y="127"/>
                  <a:pt x="32" y="134"/>
                  <a:pt x="47" y="127"/>
                </a:cubicBezTo>
                <a:cubicBezTo>
                  <a:pt x="185" y="60"/>
                  <a:pt x="185" y="60"/>
                  <a:pt x="185" y="60"/>
                </a:cubicBezTo>
                <a:cubicBezTo>
                  <a:pt x="200" y="53"/>
                  <a:pt x="206" y="36"/>
                  <a:pt x="199" y="21"/>
                </a:cubicBezTo>
                <a:cubicBezTo>
                  <a:pt x="192" y="6"/>
                  <a:pt x="174" y="0"/>
                  <a:pt x="159" y="7"/>
                </a:cubicBezTo>
                <a:close/>
              </a:path>
            </a:pathLst>
          </a:custGeom>
          <a:solidFill>
            <a:srgbClr val="00F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67"/>
          <p:cNvSpPr>
            <a:spLocks/>
          </p:cNvSpPr>
          <p:nvPr/>
        </p:nvSpPr>
        <p:spPr bwMode="auto">
          <a:xfrm>
            <a:off x="1314956" y="4168233"/>
            <a:ext cx="404925" cy="500292"/>
          </a:xfrm>
          <a:custGeom>
            <a:avLst/>
            <a:gdLst>
              <a:gd name="T0" fmla="*/ 139 w 156"/>
              <a:gd name="T1" fmla="*/ 10 h 192"/>
              <a:gd name="T2" fmla="*/ 98 w 156"/>
              <a:gd name="T3" fmla="*/ 17 h 192"/>
              <a:gd name="T4" fmla="*/ 9 w 156"/>
              <a:gd name="T5" fmla="*/ 141 h 192"/>
              <a:gd name="T6" fmla="*/ 16 w 156"/>
              <a:gd name="T7" fmla="*/ 183 h 192"/>
              <a:gd name="T8" fmla="*/ 58 w 156"/>
              <a:gd name="T9" fmla="*/ 176 h 192"/>
              <a:gd name="T10" fmla="*/ 146 w 156"/>
              <a:gd name="T11" fmla="*/ 51 h 192"/>
              <a:gd name="T12" fmla="*/ 139 w 156"/>
              <a:gd name="T13" fmla="*/ 1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92">
                <a:moveTo>
                  <a:pt x="139" y="10"/>
                </a:moveTo>
                <a:cubicBezTo>
                  <a:pt x="126" y="0"/>
                  <a:pt x="107" y="3"/>
                  <a:pt x="98" y="17"/>
                </a:cubicBezTo>
                <a:cubicBezTo>
                  <a:pt x="9" y="141"/>
                  <a:pt x="9" y="141"/>
                  <a:pt x="9" y="141"/>
                </a:cubicBezTo>
                <a:cubicBezTo>
                  <a:pt x="0" y="155"/>
                  <a:pt x="3" y="173"/>
                  <a:pt x="16" y="183"/>
                </a:cubicBezTo>
                <a:cubicBezTo>
                  <a:pt x="30" y="192"/>
                  <a:pt x="48" y="189"/>
                  <a:pt x="58" y="176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6" y="38"/>
                  <a:pt x="153" y="19"/>
                  <a:pt x="139" y="1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4959806" y="5525531"/>
            <a:ext cx="5134149" cy="1332469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7" name="副标题 35"/>
          <p:cNvSpPr txBox="1">
            <a:spLocks/>
          </p:cNvSpPr>
          <p:nvPr/>
        </p:nvSpPr>
        <p:spPr>
          <a:xfrm>
            <a:off x="4038600" y="3841877"/>
            <a:ext cx="7023100" cy="503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89CBD3"/>
                </a:solidFill>
                <a:cs typeface="+mn-ea"/>
                <a:sym typeface="+mn-lt"/>
              </a:rPr>
              <a:t>——Geant4</a:t>
            </a:r>
            <a:r>
              <a:rPr lang="zh-CN" altLang="en-US" sz="2800" dirty="0">
                <a:solidFill>
                  <a:srgbClr val="89CBD3"/>
                </a:solidFill>
                <a:cs typeface="+mn-ea"/>
                <a:sym typeface="+mn-lt"/>
              </a:rPr>
              <a:t>的程序设计理念与入门</a:t>
            </a:r>
            <a:r>
              <a:rPr lang="en-US" altLang="zh-CN" sz="2800" dirty="0">
                <a:solidFill>
                  <a:srgbClr val="89CBD3"/>
                </a:solidFill>
                <a:cs typeface="+mn-ea"/>
                <a:sym typeface="+mn-lt"/>
              </a:rPr>
              <a:t>——</a:t>
            </a:r>
            <a:endParaRPr lang="zh-CN" altLang="en-US" sz="2800" dirty="0">
              <a:solidFill>
                <a:srgbClr val="89CBD3"/>
              </a:solidFill>
              <a:cs typeface="+mn-ea"/>
              <a:sym typeface="+mn-lt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副标题 35">
            <a:extLst>
              <a:ext uri="{FF2B5EF4-FFF2-40B4-BE49-F238E27FC236}">
                <a16:creationId xmlns:a16="http://schemas.microsoft.com/office/drawing/2014/main" id="{2B6D317B-FDEF-B63C-E734-34A0BEFF43CC}"/>
              </a:ext>
            </a:extLst>
          </p:cNvPr>
          <p:cNvSpPr txBox="1">
            <a:spLocks/>
          </p:cNvSpPr>
          <p:nvPr/>
        </p:nvSpPr>
        <p:spPr>
          <a:xfrm>
            <a:off x="5025636" y="5735198"/>
            <a:ext cx="4786840" cy="95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报告人：陈海铮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所在部门：束流扩展应用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647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什么是程序？</a:t>
            </a: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5573199-4B4C-4520-860E-3EC0AD09D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16" y="1815955"/>
            <a:ext cx="7749773" cy="3787467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0A80BB63-8C01-4DB1-8E4B-FA0139C10C52}"/>
              </a:ext>
            </a:extLst>
          </p:cNvPr>
          <p:cNvSpPr txBox="1"/>
          <p:nvPr/>
        </p:nvSpPr>
        <p:spPr>
          <a:xfrm rot="19174825">
            <a:off x="4865173" y="2507328"/>
            <a:ext cx="8018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</a:t>
            </a:r>
            <a:endParaRPr lang="zh-CN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59909A4-9E36-4476-8F25-BB6140DEE70F}"/>
              </a:ext>
            </a:extLst>
          </p:cNvPr>
          <p:cNvSpPr txBox="1"/>
          <p:nvPr/>
        </p:nvSpPr>
        <p:spPr>
          <a:xfrm rot="2213302">
            <a:off x="6035595" y="2437315"/>
            <a:ext cx="944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G</a:t>
            </a:r>
            <a:endParaRPr lang="zh-CN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B23645A-80DE-4117-B2E8-506DB4A26256}"/>
              </a:ext>
            </a:extLst>
          </p:cNvPr>
          <p:cNvSpPr txBox="1"/>
          <p:nvPr/>
        </p:nvSpPr>
        <p:spPr>
          <a:xfrm rot="2457394">
            <a:off x="4714037" y="3996989"/>
            <a:ext cx="821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27FCD7E-EAA6-4713-B436-054A02D755CA}"/>
              </a:ext>
            </a:extLst>
          </p:cNvPr>
          <p:cNvSpPr txBox="1"/>
          <p:nvPr/>
        </p:nvSpPr>
        <p:spPr>
          <a:xfrm rot="19205774">
            <a:off x="6198858" y="3919176"/>
            <a:ext cx="792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占位符 3">
            <a:extLst>
              <a:ext uri="{FF2B5EF4-FFF2-40B4-BE49-F238E27FC236}">
                <a16:creationId xmlns:a16="http://schemas.microsoft.com/office/drawing/2014/main" id="{27D7D654-0602-40D5-935B-45D94584686B}"/>
              </a:ext>
            </a:extLst>
          </p:cNvPr>
          <p:cNvSpPr txBox="1">
            <a:spLocks/>
          </p:cNvSpPr>
          <p:nvPr/>
        </p:nvSpPr>
        <p:spPr>
          <a:xfrm>
            <a:off x="859972" y="3911746"/>
            <a:ext cx="4171569" cy="2125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b="1" dirty="0">
                <a:solidFill>
                  <a:srgbClr val="EA8068"/>
                </a:solidFill>
                <a:latin typeface="+mn-lt"/>
                <a:ea typeface="+mn-ea"/>
                <a:cs typeface="+mn-ea"/>
                <a:sym typeface="+mn-lt"/>
              </a:rPr>
              <a:t>Application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   </a:t>
            </a:r>
          </a:p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应用程序</a:t>
            </a:r>
          </a:p>
        </p:txBody>
      </p:sp>
      <p:sp>
        <p:nvSpPr>
          <p:cNvPr id="32" name="文本占位符 3">
            <a:extLst>
              <a:ext uri="{FF2B5EF4-FFF2-40B4-BE49-F238E27FC236}">
                <a16:creationId xmlns:a16="http://schemas.microsoft.com/office/drawing/2014/main" id="{3DC91E27-E0AB-4384-8F8D-0C31F719B9CF}"/>
              </a:ext>
            </a:extLst>
          </p:cNvPr>
          <p:cNvSpPr txBox="1">
            <a:spLocks/>
          </p:cNvSpPr>
          <p:nvPr/>
        </p:nvSpPr>
        <p:spPr>
          <a:xfrm>
            <a:off x="7672551" y="1403184"/>
            <a:ext cx="2879729" cy="196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b="1" dirty="0">
                <a:solidFill>
                  <a:srgbClr val="8ACBD3"/>
                </a:solidFill>
                <a:latin typeface="+mn-lt"/>
                <a:ea typeface="+mn-ea"/>
                <a:cs typeface="+mn-ea"/>
                <a:sym typeface="+mn-lt"/>
              </a:rPr>
              <a:t>Hardware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硬件程序</a:t>
            </a:r>
          </a:p>
        </p:txBody>
      </p:sp>
      <p:sp>
        <p:nvSpPr>
          <p:cNvPr id="33" name="文本占位符 3">
            <a:extLst>
              <a:ext uri="{FF2B5EF4-FFF2-40B4-BE49-F238E27FC236}">
                <a16:creationId xmlns:a16="http://schemas.microsoft.com/office/drawing/2014/main" id="{457B9A80-2474-4CD7-88BE-95B056641332}"/>
              </a:ext>
            </a:extLst>
          </p:cNvPr>
          <p:cNvSpPr txBox="1">
            <a:spLocks/>
          </p:cNvSpPr>
          <p:nvPr/>
        </p:nvSpPr>
        <p:spPr>
          <a:xfrm>
            <a:off x="6931464" y="3942049"/>
            <a:ext cx="3855425" cy="2125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b="1" dirty="0">
                <a:solidFill>
                  <a:srgbClr val="3E5A72"/>
                </a:solidFill>
                <a:latin typeface="+mn-lt"/>
                <a:ea typeface="+mn-ea"/>
                <a:cs typeface="+mn-ea"/>
                <a:sym typeface="+mn-lt"/>
              </a:rPr>
              <a:t>Program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软件程序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CF59887-34DE-4C56-8283-0D8B4E761D65}"/>
              </a:ext>
            </a:extLst>
          </p:cNvPr>
          <p:cNvSpPr txBox="1"/>
          <p:nvPr/>
        </p:nvSpPr>
        <p:spPr>
          <a:xfrm>
            <a:off x="556559" y="2490525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solidFill>
                  <a:srgbClr val="3E5A72"/>
                </a:solidFill>
                <a:cs typeface="+mn-ea"/>
                <a:sym typeface="+mn-lt"/>
              </a:rPr>
              <a:t>外部因素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9E7FA1E-6FB6-4A3D-A98C-F48D32061DFE}"/>
              </a:ext>
            </a:extLst>
          </p:cNvPr>
          <p:cNvSpPr txBox="1"/>
          <p:nvPr/>
        </p:nvSpPr>
        <p:spPr>
          <a:xfrm>
            <a:off x="11075053" y="2459504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solidFill>
                  <a:srgbClr val="3E5A72"/>
                </a:solidFill>
                <a:cs typeface="+mn-ea"/>
                <a:sym typeface="+mn-lt"/>
              </a:rPr>
              <a:t>内部因素</a:t>
            </a:r>
          </a:p>
        </p:txBody>
      </p:sp>
      <p:sp>
        <p:nvSpPr>
          <p:cNvPr id="38" name="右箭头 6154">
            <a:extLst>
              <a:ext uri="{FF2B5EF4-FFF2-40B4-BE49-F238E27FC236}">
                <a16:creationId xmlns:a16="http://schemas.microsoft.com/office/drawing/2014/main" id="{CDA27A4F-9A32-4777-B6D4-AA9F8A93102E}"/>
              </a:ext>
            </a:extLst>
          </p:cNvPr>
          <p:cNvSpPr/>
          <p:nvPr/>
        </p:nvSpPr>
        <p:spPr>
          <a:xfrm flipH="1">
            <a:off x="1306564" y="3363685"/>
            <a:ext cx="315613" cy="166151"/>
          </a:xfrm>
          <a:prstGeom prst="rightArrow">
            <a:avLst/>
          </a:prstGeom>
          <a:solidFill>
            <a:srgbClr val="3E5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右箭头 93">
            <a:extLst>
              <a:ext uri="{FF2B5EF4-FFF2-40B4-BE49-F238E27FC236}">
                <a16:creationId xmlns:a16="http://schemas.microsoft.com/office/drawing/2014/main" id="{48AD1006-49AA-4FB1-909D-0E51770F80E4}"/>
              </a:ext>
            </a:extLst>
          </p:cNvPr>
          <p:cNvSpPr/>
          <p:nvPr/>
        </p:nvSpPr>
        <p:spPr>
          <a:xfrm>
            <a:off x="10702367" y="3363685"/>
            <a:ext cx="315613" cy="166151"/>
          </a:xfrm>
          <a:prstGeom prst="rightArrow">
            <a:avLst/>
          </a:prstGeom>
          <a:solidFill>
            <a:srgbClr val="3E5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占位符 3">
            <a:extLst>
              <a:ext uri="{FF2B5EF4-FFF2-40B4-BE49-F238E27FC236}">
                <a16:creationId xmlns:a16="http://schemas.microsoft.com/office/drawing/2014/main" id="{71568963-952D-4A21-BD63-37EBC2E696C7}"/>
              </a:ext>
            </a:extLst>
          </p:cNvPr>
          <p:cNvSpPr txBox="1">
            <a:spLocks/>
          </p:cNvSpPr>
          <p:nvPr/>
        </p:nvSpPr>
        <p:spPr>
          <a:xfrm>
            <a:off x="903516" y="1427780"/>
            <a:ext cx="4171569" cy="2125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b="1" dirty="0">
                <a:solidFill>
                  <a:srgbClr val="F6C454"/>
                </a:solidFill>
                <a:latin typeface="+mn-lt"/>
                <a:ea typeface="+mn-ea"/>
                <a:cs typeface="+mn-ea"/>
                <a:sym typeface="+mn-lt"/>
              </a:rPr>
              <a:t> System</a:t>
            </a:r>
          </a:p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系统程序</a:t>
            </a:r>
          </a:p>
        </p:txBody>
      </p:sp>
    </p:spTree>
    <p:extLst>
      <p:ext uri="{BB962C8B-B14F-4D97-AF65-F5344CB8AC3E}">
        <p14:creationId xmlns:p14="http://schemas.microsoft.com/office/powerpoint/2010/main" val="400741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程序的数字化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B95FA66-F216-83A7-6868-1FC69A4C921A}"/>
              </a:ext>
            </a:extLst>
          </p:cNvPr>
          <p:cNvSpPr/>
          <p:nvPr/>
        </p:nvSpPr>
        <p:spPr>
          <a:xfrm>
            <a:off x="4638450" y="3528140"/>
            <a:ext cx="1497330" cy="617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输入设备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9715049-63BC-D9BB-00FE-B02521CA95BD}"/>
              </a:ext>
            </a:extLst>
          </p:cNvPr>
          <p:cNvSpPr/>
          <p:nvPr/>
        </p:nvSpPr>
        <p:spPr>
          <a:xfrm>
            <a:off x="6934293" y="3528140"/>
            <a:ext cx="1497330" cy="617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运算器（</a:t>
            </a:r>
            <a:r>
              <a:rPr kumimoji="1" lang="en-US" altLang="zh-CN" dirty="0">
                <a:solidFill>
                  <a:schemeClr val="tx1"/>
                </a:solidFill>
              </a:rPr>
              <a:t>ALU</a:t>
            </a:r>
            <a:r>
              <a:rPr kumimoji="1" lang="zh-CN" altLang="en-US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5447A2D-C20A-630E-301A-3761C032E250}"/>
              </a:ext>
            </a:extLst>
          </p:cNvPr>
          <p:cNvSpPr/>
          <p:nvPr/>
        </p:nvSpPr>
        <p:spPr>
          <a:xfrm>
            <a:off x="9230136" y="3528140"/>
            <a:ext cx="1497330" cy="617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输出设备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C15B4A2-A6EC-BCA0-73A3-F3E830E0B655}"/>
              </a:ext>
            </a:extLst>
          </p:cNvPr>
          <p:cNvSpPr/>
          <p:nvPr/>
        </p:nvSpPr>
        <p:spPr>
          <a:xfrm>
            <a:off x="6934293" y="2500218"/>
            <a:ext cx="1497330" cy="617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控制器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A2E7F5-33BA-58A8-54E9-F0296B0E08CE}"/>
              </a:ext>
            </a:extLst>
          </p:cNvPr>
          <p:cNvSpPr/>
          <p:nvPr/>
        </p:nvSpPr>
        <p:spPr>
          <a:xfrm>
            <a:off x="6934293" y="4556062"/>
            <a:ext cx="1497330" cy="617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存储器</a:t>
            </a:r>
          </a:p>
        </p:txBody>
      </p:sp>
      <p:cxnSp>
        <p:nvCxnSpPr>
          <p:cNvPr id="7" name="肘形连接符 6">
            <a:extLst>
              <a:ext uri="{FF2B5EF4-FFF2-40B4-BE49-F238E27FC236}">
                <a16:creationId xmlns:a16="http://schemas.microsoft.com/office/drawing/2014/main" id="{945FBDC7-2D78-2F31-BE88-7B5C87AE96E6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5387115" y="2625946"/>
            <a:ext cx="1559878" cy="902193"/>
          </a:xfrm>
          <a:prstGeom prst="bentConnector2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肘形连接符 12">
            <a:extLst>
              <a:ext uri="{FF2B5EF4-FFF2-40B4-BE49-F238E27FC236}">
                <a16:creationId xmlns:a16="http://schemas.microsoft.com/office/drawing/2014/main" id="{36E09359-2B25-2EC3-600B-12ADC8F0F14B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456073" y="2625947"/>
            <a:ext cx="1522728" cy="902193"/>
          </a:xfrm>
          <a:prstGeom prst="bentConnector2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肘形连接符 20">
            <a:extLst>
              <a:ext uri="{FF2B5EF4-FFF2-40B4-BE49-F238E27FC236}">
                <a16:creationId xmlns:a16="http://schemas.microsoft.com/office/drawing/2014/main" id="{92D9F873-7DE3-9E0B-80C1-AFE6DA19C776}"/>
              </a:ext>
            </a:extLst>
          </p:cNvPr>
          <p:cNvCxnSpPr>
            <a:cxnSpLocks/>
            <a:stCxn id="12" idx="1"/>
            <a:endCxn id="4" idx="1"/>
          </p:cNvCxnSpPr>
          <p:nvPr/>
        </p:nvCxnSpPr>
        <p:spPr>
          <a:xfrm rot="10800000" flipV="1">
            <a:off x="6934293" y="2808828"/>
            <a:ext cx="12700" cy="2055844"/>
          </a:xfrm>
          <a:prstGeom prst="bentConnector3">
            <a:avLst>
              <a:gd name="adj1" fmla="val 4410000"/>
            </a:avLst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肘形连接符 23">
            <a:extLst>
              <a:ext uri="{FF2B5EF4-FFF2-40B4-BE49-F238E27FC236}">
                <a16:creationId xmlns:a16="http://schemas.microsoft.com/office/drawing/2014/main" id="{3C0F0E13-90EF-883C-CFB4-E6FBE35B9C4B}"/>
              </a:ext>
            </a:extLst>
          </p:cNvPr>
          <p:cNvCxnSpPr>
            <a:cxnSpLocks/>
            <a:stCxn id="12" idx="3"/>
            <a:endCxn id="4" idx="3"/>
          </p:cNvCxnSpPr>
          <p:nvPr/>
        </p:nvCxnSpPr>
        <p:spPr>
          <a:xfrm>
            <a:off x="8431623" y="2808828"/>
            <a:ext cx="12700" cy="2055844"/>
          </a:xfrm>
          <a:prstGeom prst="bentConnector3">
            <a:avLst>
              <a:gd name="adj1" fmla="val 432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69A26005-5A7B-FE1B-D0E7-35F2B1F2700A}"/>
              </a:ext>
            </a:extLst>
          </p:cNvPr>
          <p:cNvCxnSpPr>
            <a:cxnSpLocks/>
          </p:cNvCxnSpPr>
          <p:nvPr/>
        </p:nvCxnSpPr>
        <p:spPr>
          <a:xfrm flipV="1">
            <a:off x="7362918" y="3117438"/>
            <a:ext cx="0" cy="41070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81878032-4112-2D83-9DBB-6B590BB33631}"/>
              </a:ext>
            </a:extLst>
          </p:cNvPr>
          <p:cNvCxnSpPr>
            <a:cxnSpLocks/>
          </p:cNvCxnSpPr>
          <p:nvPr/>
        </p:nvCxnSpPr>
        <p:spPr>
          <a:xfrm>
            <a:off x="7928795" y="3097240"/>
            <a:ext cx="0" cy="451097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BBA6CE21-AAB4-20D2-6BEF-0D428C5EF33D}"/>
              </a:ext>
            </a:extLst>
          </p:cNvPr>
          <p:cNvCxnSpPr>
            <a:cxnSpLocks/>
          </p:cNvCxnSpPr>
          <p:nvPr/>
        </p:nvCxnSpPr>
        <p:spPr>
          <a:xfrm>
            <a:off x="7928795" y="4145360"/>
            <a:ext cx="0" cy="4510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5D013FE6-17A4-A8B9-45A1-E79F1215878F}"/>
              </a:ext>
            </a:extLst>
          </p:cNvPr>
          <p:cNvCxnSpPr>
            <a:cxnSpLocks/>
          </p:cNvCxnSpPr>
          <p:nvPr/>
        </p:nvCxnSpPr>
        <p:spPr>
          <a:xfrm flipV="1">
            <a:off x="7362918" y="4145360"/>
            <a:ext cx="0" cy="410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11C7B7C9-5E1D-A08A-B6A6-B32FE9BBEB4D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8431623" y="3836750"/>
            <a:ext cx="7985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8F9442CC-CCFB-18BA-FA3E-8DAE0FA846B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6135780" y="3836750"/>
            <a:ext cx="7985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F0459A11-FC8E-D9EC-0735-609ED1396DE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0727466" y="3836750"/>
            <a:ext cx="4703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003AA2B9-BED7-127B-47DA-A78CCA2420F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076885" y="3836750"/>
            <a:ext cx="5615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D5355D25-4F20-0BBE-FF4A-D7671F06AB40}"/>
              </a:ext>
            </a:extLst>
          </p:cNvPr>
          <p:cNvSpPr txBox="1"/>
          <p:nvPr/>
        </p:nvSpPr>
        <p:spPr>
          <a:xfrm>
            <a:off x="6850478" y="5446268"/>
            <a:ext cx="1664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i="0" u="none" strike="noStrike" dirty="0">
                <a:solidFill>
                  <a:srgbClr val="5D6D7A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冯</a:t>
            </a:r>
            <a:r>
              <a:rPr lang="en-US" altLang="zh-CN" i="0" u="none" strike="noStrike" dirty="0">
                <a:solidFill>
                  <a:srgbClr val="5D6D7A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·</a:t>
            </a:r>
            <a:r>
              <a:rPr lang="zh-CN" altLang="en-US" i="0" u="none" strike="noStrike" dirty="0">
                <a:solidFill>
                  <a:srgbClr val="5D6D7A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诺伊曼结构</a:t>
            </a:r>
          </a:p>
        </p:txBody>
      </p:sp>
      <p:pic>
        <p:nvPicPr>
          <p:cNvPr id="1026" name="Picture 2" descr="约翰·冯·诺依曼 - 搜狗百科">
            <a:extLst>
              <a:ext uri="{FF2B5EF4-FFF2-40B4-BE49-F238E27FC236}">
                <a16:creationId xmlns:a16="http://schemas.microsoft.com/office/drawing/2014/main" id="{D23439EC-477B-4458-89DD-8049885A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46" y="2408000"/>
            <a:ext cx="219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C7B06C6B-32CD-45D4-B79F-B286EFD5B991}"/>
              </a:ext>
            </a:extLst>
          </p:cNvPr>
          <p:cNvSpPr txBox="1"/>
          <p:nvPr/>
        </p:nvSpPr>
        <p:spPr>
          <a:xfrm>
            <a:off x="789290" y="5446268"/>
            <a:ext cx="3147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i="0" u="none" strike="noStrike">
                <a:solidFill>
                  <a:srgbClr val="5D6D7A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计算机之父，约翰</a:t>
            </a:r>
            <a:r>
              <a:rPr lang="en-US" altLang="zh-CN" dirty="0"/>
              <a:t>·</a:t>
            </a:r>
            <a:r>
              <a:rPr lang="zh-CN" altLang="en-US" dirty="0"/>
              <a:t>冯</a:t>
            </a:r>
            <a:r>
              <a:rPr lang="en-US" altLang="zh-CN" dirty="0"/>
              <a:t>·</a:t>
            </a:r>
            <a:r>
              <a:rPr lang="zh-CN" altLang="en-US" dirty="0"/>
              <a:t>诺依曼</a:t>
            </a:r>
          </a:p>
        </p:txBody>
      </p:sp>
      <p:sp>
        <p:nvSpPr>
          <p:cNvPr id="31" name="文本占位符 5">
            <a:extLst>
              <a:ext uri="{FF2B5EF4-FFF2-40B4-BE49-F238E27FC236}">
                <a16:creationId xmlns:a16="http://schemas.microsoft.com/office/drawing/2014/main" id="{5D704DFB-30F8-4344-AC5D-840546E1A8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9325" y="1325829"/>
            <a:ext cx="10710545" cy="80918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现代计算机的诞生：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将程序指令编码为数据，与数值数据一同存放在存储器中。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4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从一个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C++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程序开始</a:t>
            </a:r>
            <a:endParaRPr lang="zh-CN" altLang="en-US" dirty="0">
              <a:solidFill>
                <a:srgbClr val="47678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936625" y="1409156"/>
            <a:ext cx="10710545" cy="4362450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提问：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  下图是一个最简单的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C++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程序，请问计算机系统的各个组成部分是如何协调工作以实现程序运行的？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要点：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  学习了解在系统上执行程序时，系统发生了什么以及为什么会这样。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2A3AEB-4F33-9FA3-E4E3-CC95EE29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54" y="3309457"/>
            <a:ext cx="8578692" cy="278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1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程序就是位</a:t>
            </a:r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上下文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2A3AEB-4F33-9FA3-E4E3-CC95EE29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130" y="1298575"/>
            <a:ext cx="5226563" cy="16957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03C4689-D26B-0F4A-F251-B85468EC1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65" y="3689552"/>
            <a:ext cx="6781800" cy="2406746"/>
          </a:xfrm>
          <a:prstGeom prst="rect">
            <a:avLst/>
          </a:prstGeom>
        </p:spPr>
      </p:pic>
      <p:sp>
        <p:nvSpPr>
          <p:cNvPr id="4" name="下箭头 3">
            <a:extLst>
              <a:ext uri="{FF2B5EF4-FFF2-40B4-BE49-F238E27FC236}">
                <a16:creationId xmlns:a16="http://schemas.microsoft.com/office/drawing/2014/main" id="{A7AFD2D8-BCB8-4191-D6D6-B46895F7CA35}"/>
              </a:ext>
            </a:extLst>
          </p:cNvPr>
          <p:cNvSpPr/>
          <p:nvPr/>
        </p:nvSpPr>
        <p:spPr>
          <a:xfrm>
            <a:off x="7834320" y="3121574"/>
            <a:ext cx="491490" cy="468630"/>
          </a:xfrm>
          <a:prstGeom prst="downArrow">
            <a:avLst/>
          </a:prstGeom>
          <a:solidFill>
            <a:srgbClr val="4D8992"/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占位符 5">
            <a:extLst>
              <a:ext uri="{FF2B5EF4-FFF2-40B4-BE49-F238E27FC236}">
                <a16:creationId xmlns:a16="http://schemas.microsoft.com/office/drawing/2014/main" id="{05C5AA82-12F5-4240-BE5F-4CC4DBA529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6625" y="1726986"/>
            <a:ext cx="3115213" cy="39251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位（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Bit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）：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0~1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字节（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Byte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）：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0~127</a:t>
            </a:r>
          </a:p>
          <a:p>
            <a:pPr algn="just">
              <a:lnSpc>
                <a:spcPct val="150000"/>
              </a:lnSpc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EA93F52-7FF1-4664-B1F4-831C58410F7C}"/>
              </a:ext>
            </a:extLst>
          </p:cNvPr>
          <p:cNvSpPr/>
          <p:nvPr/>
        </p:nvSpPr>
        <p:spPr>
          <a:xfrm>
            <a:off x="1045666" y="2375575"/>
            <a:ext cx="334307" cy="336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FEC2BF5-7BA4-412C-AD4C-D3C4106DA279}"/>
              </a:ext>
            </a:extLst>
          </p:cNvPr>
          <p:cNvSpPr/>
          <p:nvPr/>
        </p:nvSpPr>
        <p:spPr>
          <a:xfrm>
            <a:off x="1045666" y="3969931"/>
            <a:ext cx="334307" cy="336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6466285-B4E6-46A2-91AD-BF6B36241BE2}"/>
              </a:ext>
            </a:extLst>
          </p:cNvPr>
          <p:cNvSpPr/>
          <p:nvPr/>
        </p:nvSpPr>
        <p:spPr>
          <a:xfrm>
            <a:off x="1379973" y="3969931"/>
            <a:ext cx="334307" cy="336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CBF8B76-A34C-40A9-BB79-B24B173756DD}"/>
              </a:ext>
            </a:extLst>
          </p:cNvPr>
          <p:cNvSpPr/>
          <p:nvPr/>
        </p:nvSpPr>
        <p:spPr>
          <a:xfrm>
            <a:off x="1720764" y="3969931"/>
            <a:ext cx="334307" cy="336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A7C460C-5F78-4A66-9D2F-66F8C5CE401F}"/>
              </a:ext>
            </a:extLst>
          </p:cNvPr>
          <p:cNvSpPr/>
          <p:nvPr/>
        </p:nvSpPr>
        <p:spPr>
          <a:xfrm>
            <a:off x="2073375" y="3969931"/>
            <a:ext cx="334307" cy="336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0B91AC4-332D-479F-8A32-44D653FFC62C}"/>
              </a:ext>
            </a:extLst>
          </p:cNvPr>
          <p:cNvSpPr/>
          <p:nvPr/>
        </p:nvSpPr>
        <p:spPr>
          <a:xfrm>
            <a:off x="2406529" y="3969931"/>
            <a:ext cx="334307" cy="336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914A4D0-4844-4FFD-A749-9499D3301AEA}"/>
              </a:ext>
            </a:extLst>
          </p:cNvPr>
          <p:cNvSpPr/>
          <p:nvPr/>
        </p:nvSpPr>
        <p:spPr>
          <a:xfrm>
            <a:off x="2759137" y="3969931"/>
            <a:ext cx="334307" cy="336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A0DE06A-65A7-431A-80BB-EF683D1793DC}"/>
              </a:ext>
            </a:extLst>
          </p:cNvPr>
          <p:cNvSpPr/>
          <p:nvPr/>
        </p:nvSpPr>
        <p:spPr>
          <a:xfrm>
            <a:off x="3111745" y="3969931"/>
            <a:ext cx="334307" cy="336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3FDEF73-D7E3-4F58-B61F-9B85C9F02198}"/>
              </a:ext>
            </a:extLst>
          </p:cNvPr>
          <p:cNvSpPr/>
          <p:nvPr/>
        </p:nvSpPr>
        <p:spPr>
          <a:xfrm>
            <a:off x="3464353" y="3969931"/>
            <a:ext cx="334307" cy="336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79DD740-908F-4AF1-9120-4A9D7E179E4B}"/>
              </a:ext>
            </a:extLst>
          </p:cNvPr>
          <p:cNvSpPr txBox="1"/>
          <p:nvPr/>
        </p:nvSpPr>
        <p:spPr>
          <a:xfrm>
            <a:off x="7156360" y="6066300"/>
            <a:ext cx="1847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5D6D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ASCII</a:t>
            </a:r>
            <a:r>
              <a:rPr lang="zh-CN" altLang="en-US" dirty="0">
                <a:solidFill>
                  <a:srgbClr val="5D6D7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编码标准</a:t>
            </a:r>
            <a:endParaRPr lang="zh-CN" altLang="en-US" i="0" u="none" strike="noStrike" dirty="0">
              <a:solidFill>
                <a:srgbClr val="5D6D7A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223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字节与数据大小</a:t>
            </a:r>
            <a:endParaRPr lang="zh-CN" altLang="en-US" dirty="0">
              <a:solidFill>
                <a:srgbClr val="47678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23" name="Group 449">
            <a:extLst>
              <a:ext uri="{FF2B5EF4-FFF2-40B4-BE49-F238E27FC236}">
                <a16:creationId xmlns:a16="http://schemas.microsoft.com/office/drawing/2014/main" id="{AAABF93A-7058-4BE2-97DA-70E8E4634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37613"/>
              </p:ext>
            </p:extLst>
          </p:nvPr>
        </p:nvGraphicFramePr>
        <p:xfrm>
          <a:off x="5786171" y="1424014"/>
          <a:ext cx="5341517" cy="42652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35379">
                  <a:extLst>
                    <a:ext uri="{9D8B030D-6E8A-4147-A177-3AD203B41FA5}">
                      <a16:colId xmlns:a16="http://schemas.microsoft.com/office/drawing/2014/main" val="4155862370"/>
                    </a:ext>
                  </a:extLst>
                </a:gridCol>
                <a:gridCol w="1711974">
                  <a:extLst>
                    <a:ext uri="{9D8B030D-6E8A-4147-A177-3AD203B41FA5}">
                      <a16:colId xmlns:a16="http://schemas.microsoft.com/office/drawing/2014/main" val="1237871059"/>
                    </a:ext>
                  </a:extLst>
                </a:gridCol>
                <a:gridCol w="1147082">
                  <a:extLst>
                    <a:ext uri="{9D8B030D-6E8A-4147-A177-3AD203B41FA5}">
                      <a16:colId xmlns:a16="http://schemas.microsoft.com/office/drawing/2014/main" val="1933477005"/>
                    </a:ext>
                  </a:extLst>
                </a:gridCol>
                <a:gridCol w="1147082">
                  <a:extLst>
                    <a:ext uri="{9D8B030D-6E8A-4147-A177-3AD203B41FA5}">
                      <a16:colId xmlns:a16="http://schemas.microsoft.com/office/drawing/2014/main" val="3462170002"/>
                    </a:ext>
                  </a:extLst>
                </a:gridCol>
              </a:tblGrid>
              <a:tr h="704114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声明</a:t>
                      </a:r>
                      <a:endParaRPr kumimoji="1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BD3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8516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BD3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字节数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BD3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8516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BD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95752"/>
                  </a:ext>
                </a:extLst>
              </a:tr>
              <a:tr h="38574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有符号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无符号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32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位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64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位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77553"/>
                  </a:ext>
                </a:extLst>
              </a:tr>
              <a:tr h="3508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[signed] char 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unsigned char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22418"/>
                  </a:ext>
                </a:extLst>
              </a:tr>
              <a:tr h="35240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short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+mn-ea"/>
                          <a:sym typeface="+mn-lt"/>
                        </a:rPr>
                        <a:t>unsigned 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short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222110"/>
                  </a:ext>
                </a:extLst>
              </a:tr>
              <a:tr h="40796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int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+mn-ea"/>
                          <a:sym typeface="+mn-lt"/>
                        </a:rPr>
                        <a:t>unsigned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13681"/>
                  </a:ext>
                </a:extLst>
              </a:tr>
              <a:tr h="3444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long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+mn-ea"/>
                          <a:sym typeface="+mn-lt"/>
                        </a:rPr>
                        <a:t>unsigned 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long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54681"/>
                  </a:ext>
                </a:extLst>
              </a:tr>
              <a:tr h="3603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int32_t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uint32_t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9921"/>
                  </a:ext>
                </a:extLst>
              </a:tr>
              <a:tr h="3508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int64_t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uint64_t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521896"/>
                  </a:ext>
                </a:extLst>
              </a:tr>
              <a:tr h="3063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char*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972494"/>
                  </a:ext>
                </a:extLst>
              </a:tr>
              <a:tr h="3508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float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868670"/>
                  </a:ext>
                </a:extLst>
              </a:tr>
              <a:tr h="3508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double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74758"/>
                  </a:ext>
                </a:extLst>
              </a:tr>
            </a:tbl>
          </a:graphicData>
        </a:graphic>
      </p:graphicFrame>
      <p:sp>
        <p:nvSpPr>
          <p:cNvPr id="25" name="折角形 21">
            <a:extLst>
              <a:ext uri="{FF2B5EF4-FFF2-40B4-BE49-F238E27FC236}">
                <a16:creationId xmlns:a16="http://schemas.microsoft.com/office/drawing/2014/main" id="{5F15DC5C-31CF-481F-83B9-58CC7FF56CF7}"/>
              </a:ext>
            </a:extLst>
          </p:cNvPr>
          <p:cNvSpPr/>
          <p:nvPr/>
        </p:nvSpPr>
        <p:spPr>
          <a:xfrm>
            <a:off x="1097545" y="1726721"/>
            <a:ext cx="1603637" cy="949005"/>
          </a:xfrm>
          <a:prstGeom prst="foldedCorner">
            <a:avLst/>
          </a:prstGeom>
          <a:solidFill>
            <a:srgbClr val="89C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32</a:t>
            </a: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位系统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81A29B1-A01C-4175-8AB1-7FE05673547A}"/>
              </a:ext>
            </a:extLst>
          </p:cNvPr>
          <p:cNvSpPr/>
          <p:nvPr/>
        </p:nvSpPr>
        <p:spPr>
          <a:xfrm>
            <a:off x="3115385" y="1726721"/>
            <a:ext cx="1995526" cy="94900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32</a:t>
            </a: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位程序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6973280-1B08-4237-8FC8-9A1FDAED9AFD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2701182" y="2201224"/>
            <a:ext cx="414203" cy="0"/>
          </a:xfrm>
          <a:prstGeom prst="line">
            <a:avLst/>
          </a:prstGeom>
          <a:ln w="19050">
            <a:solidFill>
              <a:srgbClr val="89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折角形 21">
            <a:extLst>
              <a:ext uri="{FF2B5EF4-FFF2-40B4-BE49-F238E27FC236}">
                <a16:creationId xmlns:a16="http://schemas.microsoft.com/office/drawing/2014/main" id="{F064C267-FE71-4C10-A136-F63192716E46}"/>
              </a:ext>
            </a:extLst>
          </p:cNvPr>
          <p:cNvSpPr/>
          <p:nvPr/>
        </p:nvSpPr>
        <p:spPr>
          <a:xfrm>
            <a:off x="1097545" y="4452418"/>
            <a:ext cx="1603637" cy="949005"/>
          </a:xfrm>
          <a:prstGeom prst="foldedCorner">
            <a:avLst/>
          </a:prstGeom>
          <a:solidFill>
            <a:srgbClr val="89C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64</a:t>
            </a: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位系统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2A33635-14ED-41DA-977D-E0CC5ECF9E20}"/>
              </a:ext>
            </a:extLst>
          </p:cNvPr>
          <p:cNvSpPr/>
          <p:nvPr/>
        </p:nvSpPr>
        <p:spPr>
          <a:xfrm>
            <a:off x="3115385" y="4452418"/>
            <a:ext cx="1995526" cy="94900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64</a:t>
            </a: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位程序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A96A4D0-F0B7-41E4-ACE1-81874CE6E8B7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2701182" y="4926921"/>
            <a:ext cx="414203" cy="0"/>
          </a:xfrm>
          <a:prstGeom prst="line">
            <a:avLst/>
          </a:prstGeom>
          <a:ln>
            <a:solidFill>
              <a:srgbClr val="89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A868A195-1BE8-4739-995C-52765C092188}"/>
              </a:ext>
            </a:extLst>
          </p:cNvPr>
          <p:cNvCxnSpPr>
            <a:cxnSpLocks/>
            <a:stCxn id="26" idx="2"/>
            <a:endCxn id="31" idx="0"/>
          </p:cNvCxnSpPr>
          <p:nvPr/>
        </p:nvCxnSpPr>
        <p:spPr>
          <a:xfrm flipH="1">
            <a:off x="1899364" y="2675727"/>
            <a:ext cx="2213784" cy="1776691"/>
          </a:xfrm>
          <a:prstGeom prst="line">
            <a:avLst/>
          </a:prstGeom>
          <a:ln w="19050">
            <a:solidFill>
              <a:srgbClr val="89CBD3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4A815F0B-50C3-40B6-8432-122673B5C084}"/>
              </a:ext>
            </a:extLst>
          </p:cNvPr>
          <p:cNvSpPr txBox="1"/>
          <p:nvPr/>
        </p:nvSpPr>
        <p:spPr>
          <a:xfrm>
            <a:off x="2950327" y="35034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兼容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FC4769C-2AC3-4B46-AF09-2FBA7010B6B1}"/>
              </a:ext>
            </a:extLst>
          </p:cNvPr>
          <p:cNvCxnSpPr>
            <a:cxnSpLocks/>
            <a:stCxn id="25" idx="2"/>
            <a:endCxn id="45" idx="0"/>
          </p:cNvCxnSpPr>
          <p:nvPr/>
        </p:nvCxnSpPr>
        <p:spPr>
          <a:xfrm flipH="1">
            <a:off x="1898231" y="2675726"/>
            <a:ext cx="1133" cy="289836"/>
          </a:xfrm>
          <a:prstGeom prst="line">
            <a:avLst/>
          </a:prstGeom>
          <a:ln w="19050">
            <a:solidFill>
              <a:srgbClr val="89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45B9A174-A80F-4F34-A784-A942CF289AAA}"/>
              </a:ext>
            </a:extLst>
          </p:cNvPr>
          <p:cNvSpPr txBox="1"/>
          <p:nvPr/>
        </p:nvSpPr>
        <p:spPr>
          <a:xfrm>
            <a:off x="888178" y="2965562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最大</a:t>
            </a:r>
            <a:r>
              <a:rPr kumimoji="1" lang="en-US" altLang="zh-CN" dirty="0"/>
              <a:t>4GB</a:t>
            </a:r>
            <a:r>
              <a:rPr kumimoji="1" lang="zh-CN" altLang="en-US" dirty="0"/>
              <a:t>虚拟地址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1B772B0-200E-4028-8812-798693F91AE2}"/>
              </a:ext>
            </a:extLst>
          </p:cNvPr>
          <p:cNvSpPr txBox="1"/>
          <p:nvPr/>
        </p:nvSpPr>
        <p:spPr>
          <a:xfrm>
            <a:off x="820851" y="5691260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最大</a:t>
            </a:r>
            <a:r>
              <a:rPr kumimoji="1" lang="en-US" altLang="zh-CN" dirty="0"/>
              <a:t>16EB</a:t>
            </a:r>
            <a:r>
              <a:rPr kumimoji="1" lang="zh-CN" altLang="en-US" dirty="0"/>
              <a:t>虚拟地址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C6364485-8F63-4DCD-AF52-CED9039AB5E3}"/>
              </a:ext>
            </a:extLst>
          </p:cNvPr>
          <p:cNvCxnSpPr>
            <a:cxnSpLocks/>
            <a:stCxn id="31" idx="2"/>
            <a:endCxn id="48" idx="0"/>
          </p:cNvCxnSpPr>
          <p:nvPr/>
        </p:nvCxnSpPr>
        <p:spPr>
          <a:xfrm flipH="1">
            <a:off x="1898230" y="5401423"/>
            <a:ext cx="1134" cy="289837"/>
          </a:xfrm>
          <a:prstGeom prst="line">
            <a:avLst/>
          </a:prstGeom>
          <a:ln w="19050">
            <a:solidFill>
              <a:srgbClr val="89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835198E8-C1F4-4228-BC31-4B2E2D72EE94}"/>
              </a:ext>
            </a:extLst>
          </p:cNvPr>
          <p:cNvCxnSpPr>
            <a:cxnSpLocks/>
            <a:stCxn id="56" idx="1"/>
            <a:endCxn id="48" idx="3"/>
          </p:cNvCxnSpPr>
          <p:nvPr/>
        </p:nvCxnSpPr>
        <p:spPr>
          <a:xfrm flipH="1">
            <a:off x="2975608" y="5873960"/>
            <a:ext cx="381636" cy="1966"/>
          </a:xfrm>
          <a:prstGeom prst="line">
            <a:avLst/>
          </a:prstGeom>
          <a:ln w="19050">
            <a:solidFill>
              <a:srgbClr val="89CB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3D52E305-D1CC-4D35-9121-1E2F6EF806C5}"/>
              </a:ext>
            </a:extLst>
          </p:cNvPr>
          <p:cNvSpPr txBox="1"/>
          <p:nvPr/>
        </p:nvSpPr>
        <p:spPr>
          <a:xfrm>
            <a:off x="3357244" y="568929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（硬盘、内存）</a:t>
            </a:r>
          </a:p>
        </p:txBody>
      </p:sp>
    </p:spTree>
    <p:extLst>
      <p:ext uri="{BB962C8B-B14F-4D97-AF65-F5344CB8AC3E}">
        <p14:creationId xmlns:p14="http://schemas.microsoft.com/office/powerpoint/2010/main" val="304177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程序的语言翻译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931493" y="1347259"/>
            <a:ext cx="9892717" cy="252179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预处理阶段（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cpp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）：将原始程序整合为一个源程序。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编译阶段（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ccl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）：翻译成一个汇编语言程序。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5B9E721F-428D-CB36-B738-BAC02515254B}"/>
              </a:ext>
            </a:extLst>
          </p:cNvPr>
          <p:cNvSpPr/>
          <p:nvPr/>
        </p:nvSpPr>
        <p:spPr>
          <a:xfrm>
            <a:off x="1653310" y="3109067"/>
            <a:ext cx="1348740" cy="7886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预处理器（</a:t>
            </a:r>
            <a:r>
              <a:rPr kumimoji="1" lang="en-US" altLang="zh-CN" dirty="0" err="1">
                <a:solidFill>
                  <a:schemeClr val="tx1"/>
                </a:solidFill>
              </a:rPr>
              <a:t>cpp</a:t>
            </a:r>
            <a:r>
              <a:rPr kumimoji="1" lang="zh-CN" altLang="en-US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D74EA4C9-99B9-08B3-E9C6-DEA27850F43F}"/>
              </a:ext>
            </a:extLst>
          </p:cNvPr>
          <p:cNvSpPr/>
          <p:nvPr/>
        </p:nvSpPr>
        <p:spPr>
          <a:xfrm>
            <a:off x="4225130" y="3129069"/>
            <a:ext cx="1348740" cy="7886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编译器（</a:t>
            </a:r>
            <a:r>
              <a:rPr kumimoji="1" lang="en-US" altLang="zh-CN" dirty="0">
                <a:solidFill>
                  <a:schemeClr val="tx1"/>
                </a:solidFill>
              </a:rPr>
              <a:t>ccl</a:t>
            </a:r>
            <a:r>
              <a:rPr kumimoji="1" lang="zh-CN" altLang="en-US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5ACEBEBB-0967-1A23-31B9-510BE91FCAA9}"/>
              </a:ext>
            </a:extLst>
          </p:cNvPr>
          <p:cNvSpPr/>
          <p:nvPr/>
        </p:nvSpPr>
        <p:spPr>
          <a:xfrm>
            <a:off x="6679840" y="3129069"/>
            <a:ext cx="1348740" cy="7886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汇编器（</a:t>
            </a:r>
            <a:r>
              <a:rPr kumimoji="1" lang="en-US" altLang="zh-CN" dirty="0">
                <a:solidFill>
                  <a:schemeClr val="tx1"/>
                </a:solidFill>
              </a:rPr>
              <a:t>as</a:t>
            </a:r>
            <a:r>
              <a:rPr kumimoji="1" lang="zh-CN" altLang="en-US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94E0E0C4-ABB1-90B4-2D29-A4B200A52CD1}"/>
              </a:ext>
            </a:extLst>
          </p:cNvPr>
          <p:cNvSpPr/>
          <p:nvPr/>
        </p:nvSpPr>
        <p:spPr>
          <a:xfrm>
            <a:off x="9134550" y="3137641"/>
            <a:ext cx="1348740" cy="7886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4D89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链接器（</a:t>
            </a:r>
            <a:r>
              <a:rPr kumimoji="1" lang="en-US" altLang="zh-CN" dirty="0" err="1">
                <a:solidFill>
                  <a:schemeClr val="tx1"/>
                </a:solidFill>
              </a:rPr>
              <a:t>ld</a:t>
            </a:r>
            <a:r>
              <a:rPr kumimoji="1" lang="zh-CN" altLang="en-US" dirty="0">
                <a:solidFill>
                  <a:schemeClr val="tx1"/>
                </a:solidFill>
              </a:rPr>
              <a:t>）</a:t>
            </a: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8E02BC16-B692-F1B1-F1DD-3C95FD1363D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04570" y="3491972"/>
            <a:ext cx="1348740" cy="11430"/>
          </a:xfrm>
          <a:prstGeom prst="straightConnector1">
            <a:avLst/>
          </a:prstGeom>
          <a:ln>
            <a:solidFill>
              <a:srgbClr val="4D89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B78E87EA-9A03-B340-1CFC-1D170997289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002050" y="3503402"/>
            <a:ext cx="1223080" cy="20002"/>
          </a:xfrm>
          <a:prstGeom prst="straightConnector1">
            <a:avLst/>
          </a:prstGeom>
          <a:ln>
            <a:solidFill>
              <a:srgbClr val="4D89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94EBC5AC-28B3-3F3F-438F-1C71D2609A6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573870" y="3523404"/>
            <a:ext cx="1105970" cy="0"/>
          </a:xfrm>
          <a:prstGeom prst="straightConnector1">
            <a:avLst/>
          </a:prstGeom>
          <a:ln>
            <a:solidFill>
              <a:srgbClr val="4D89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5C47BFAB-CE45-B93C-7472-D65306499932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8028580" y="3523404"/>
            <a:ext cx="1105970" cy="8572"/>
          </a:xfrm>
          <a:prstGeom prst="straightConnector1">
            <a:avLst/>
          </a:prstGeom>
          <a:ln>
            <a:solidFill>
              <a:srgbClr val="4D89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5F53C09C-B2E9-E9D1-7876-3CE0F337489A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0483290" y="3531976"/>
            <a:ext cx="1264920" cy="0"/>
          </a:xfrm>
          <a:prstGeom prst="straightConnector1">
            <a:avLst/>
          </a:prstGeom>
          <a:ln>
            <a:solidFill>
              <a:srgbClr val="4D89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2BD72EB6-6040-AE45-ACC1-C93D6CF49F67}"/>
              </a:ext>
            </a:extLst>
          </p:cNvPr>
          <p:cNvSpPr txBox="1"/>
          <p:nvPr/>
        </p:nvSpPr>
        <p:spPr>
          <a:xfrm>
            <a:off x="529137" y="3078473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hello.c</a:t>
            </a:r>
            <a:endParaRPr kumimoji="1"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1C8390D-771B-89B5-B24B-6F90ADE77713}"/>
              </a:ext>
            </a:extLst>
          </p:cNvPr>
          <p:cNvSpPr txBox="1"/>
          <p:nvPr/>
        </p:nvSpPr>
        <p:spPr>
          <a:xfrm>
            <a:off x="433030" y="3531976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源程序</a:t>
            </a:r>
            <a:endParaRPr kumimoji="1" lang="en-US" altLang="zh-CN" dirty="0"/>
          </a:p>
          <a:p>
            <a:r>
              <a:rPr kumimoji="1" lang="zh-CN" altLang="en-US" dirty="0"/>
              <a:t>（文本）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36C1CF0-5904-AF08-6837-20BF6DA54DD5}"/>
              </a:ext>
            </a:extLst>
          </p:cNvPr>
          <p:cNvSpPr txBox="1"/>
          <p:nvPr/>
        </p:nvSpPr>
        <p:spPr>
          <a:xfrm>
            <a:off x="3193435" y="307942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hello.i</a:t>
            </a:r>
            <a:endParaRPr kumimoji="1"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34EDBE2-CBE8-520D-BE8D-EA4F7FE46023}"/>
              </a:ext>
            </a:extLst>
          </p:cNvPr>
          <p:cNvSpPr txBox="1"/>
          <p:nvPr/>
        </p:nvSpPr>
        <p:spPr>
          <a:xfrm>
            <a:off x="5659473" y="3086207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hello.s</a:t>
            </a:r>
            <a:endParaRPr kumimoji="1"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F3969BF-934E-6E3A-165B-CDF63DAFB974}"/>
              </a:ext>
            </a:extLst>
          </p:cNvPr>
          <p:cNvSpPr txBox="1"/>
          <p:nvPr/>
        </p:nvSpPr>
        <p:spPr>
          <a:xfrm>
            <a:off x="8115732" y="312085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hello.o</a:t>
            </a:r>
            <a:endParaRPr kumimoji="1"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1067D68-2517-58BB-6C1B-6624F726CFFE}"/>
              </a:ext>
            </a:extLst>
          </p:cNvPr>
          <p:cNvSpPr txBox="1"/>
          <p:nvPr/>
        </p:nvSpPr>
        <p:spPr>
          <a:xfrm>
            <a:off x="10751708" y="310906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hello</a:t>
            </a:r>
            <a:endParaRPr kumimoji="1"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5850AD3-6D18-729E-D68A-0D9E5C8CA824}"/>
              </a:ext>
            </a:extLst>
          </p:cNvPr>
          <p:cNvSpPr txBox="1"/>
          <p:nvPr/>
        </p:nvSpPr>
        <p:spPr>
          <a:xfrm>
            <a:off x="3059592" y="3591092"/>
            <a:ext cx="110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修改后的源程序（文本）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0A6ECE8-BFA1-AFB7-A21D-F4F6E1045F51}"/>
              </a:ext>
            </a:extLst>
          </p:cNvPr>
          <p:cNvSpPr txBox="1"/>
          <p:nvPr/>
        </p:nvSpPr>
        <p:spPr>
          <a:xfrm>
            <a:off x="5551270" y="3613236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汇编程序（文本）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8D3A3B7-8E9B-E8E0-6911-85E51754435E}"/>
              </a:ext>
            </a:extLst>
          </p:cNvPr>
          <p:cNvSpPr txBox="1"/>
          <p:nvPr/>
        </p:nvSpPr>
        <p:spPr>
          <a:xfrm>
            <a:off x="8027566" y="3621807"/>
            <a:ext cx="110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可重定位目标程序（文本）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CB43AFE-8A0A-7105-6B27-5B768C5291C4}"/>
              </a:ext>
            </a:extLst>
          </p:cNvPr>
          <p:cNvSpPr txBox="1"/>
          <p:nvPr/>
        </p:nvSpPr>
        <p:spPr>
          <a:xfrm>
            <a:off x="10493576" y="3621807"/>
            <a:ext cx="124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可执行目标程序（文本）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E8A4E5C-D2B3-2BF7-56AA-99663A6A71C6}"/>
              </a:ext>
            </a:extLst>
          </p:cNvPr>
          <p:cNvSpPr txBox="1"/>
          <p:nvPr/>
        </p:nvSpPr>
        <p:spPr>
          <a:xfrm>
            <a:off x="8115732" y="2517091"/>
            <a:ext cx="97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printf.o</a:t>
            </a:r>
            <a:endParaRPr kumimoji="1" lang="zh-CN" altLang="en-US" dirty="0"/>
          </a:p>
        </p:txBody>
      </p:sp>
      <p:cxnSp>
        <p:nvCxnSpPr>
          <p:cNvPr id="67" name="肘形连接符 66">
            <a:extLst>
              <a:ext uri="{FF2B5EF4-FFF2-40B4-BE49-F238E27FC236}">
                <a16:creationId xmlns:a16="http://schemas.microsoft.com/office/drawing/2014/main" id="{F412571D-5B5C-AA9C-71A8-DFC8644095B2}"/>
              </a:ext>
            </a:extLst>
          </p:cNvPr>
          <p:cNvCxnSpPr>
            <a:cxnSpLocks/>
            <a:stCxn id="62" idx="3"/>
            <a:endCxn id="12" idx="0"/>
          </p:cNvCxnSpPr>
          <p:nvPr/>
        </p:nvCxnSpPr>
        <p:spPr>
          <a:xfrm>
            <a:off x="9094270" y="2701757"/>
            <a:ext cx="714650" cy="435884"/>
          </a:xfrm>
          <a:prstGeom prst="bentConnector2">
            <a:avLst/>
          </a:prstGeom>
          <a:ln>
            <a:solidFill>
              <a:srgbClr val="4D89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96640014-7C41-456A-92B4-992DD1013523}"/>
              </a:ext>
            </a:extLst>
          </p:cNvPr>
          <p:cNvSpPr txBox="1"/>
          <p:nvPr/>
        </p:nvSpPr>
        <p:spPr>
          <a:xfrm>
            <a:off x="898678" y="4894947"/>
            <a:ext cx="10456354" cy="8744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just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  <a:defRPr b="0"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Font typeface="+mj-lt"/>
              <a:buAutoNum type="arabicPeriod" startAt="3"/>
            </a:pPr>
            <a:r>
              <a:rPr lang="zh-CN" altLang="en-US" dirty="0">
                <a:sym typeface="+mn-lt"/>
              </a:rPr>
              <a:t>汇编阶段（</a:t>
            </a:r>
            <a:r>
              <a:rPr lang="en-US" altLang="zh-CN" dirty="0">
                <a:sym typeface="+mn-lt"/>
              </a:rPr>
              <a:t>as</a:t>
            </a:r>
            <a:r>
              <a:rPr lang="zh-CN" altLang="en-US" dirty="0">
                <a:sym typeface="+mn-lt"/>
              </a:rPr>
              <a:t>）：翻译成机器语言，为二进制格式。</a:t>
            </a:r>
            <a:endParaRPr lang="en-US" altLang="zh-CN" dirty="0">
              <a:sym typeface="+mn-lt"/>
            </a:endParaRPr>
          </a:p>
          <a:p>
            <a:pPr>
              <a:buFont typeface="+mj-lt"/>
              <a:buAutoNum type="arabicPeriod" startAt="3"/>
            </a:pPr>
            <a:r>
              <a:rPr lang="zh-CN" altLang="en-US" dirty="0">
                <a:sym typeface="+mn-lt"/>
              </a:rPr>
              <a:t>链接阶段（</a:t>
            </a:r>
            <a:r>
              <a:rPr lang="en-US" altLang="zh-CN" dirty="0" err="1">
                <a:sym typeface="+mn-lt"/>
              </a:rPr>
              <a:t>ld</a:t>
            </a:r>
            <a:r>
              <a:rPr lang="zh-CN" altLang="en-US" dirty="0">
                <a:sym typeface="+mn-lt"/>
              </a:rPr>
              <a:t>）：合并</a:t>
            </a:r>
            <a:r>
              <a:rPr lang="en-US" altLang="zh-CN" dirty="0">
                <a:sym typeface="+mn-lt"/>
              </a:rPr>
              <a:t>C++</a:t>
            </a:r>
            <a:r>
              <a:rPr lang="zh-CN" altLang="en-US" dirty="0">
                <a:sym typeface="+mn-lt"/>
              </a:rPr>
              <a:t>库文件，得到最终的可执行文件，可加载到内存中执行。</a:t>
            </a:r>
            <a:endParaRPr lang="en-US" altLang="zh-CN" dirty="0"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D96700D-6B0D-FC68-C8C4-9706A58E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84" y="526538"/>
            <a:ext cx="3965948" cy="1738916"/>
          </a:xfrm>
          <a:prstGeom prst="rect">
            <a:avLst/>
          </a:prstGeom>
        </p:spPr>
      </p:pic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D7673F62-E735-A395-EC5C-D8DFDA15025A}"/>
              </a:ext>
            </a:extLst>
          </p:cNvPr>
          <p:cNvCxnSpPr>
            <a:cxnSpLocks/>
            <a:stCxn id="45" idx="0"/>
            <a:endCxn id="2" idx="1"/>
          </p:cNvCxnSpPr>
          <p:nvPr/>
        </p:nvCxnSpPr>
        <p:spPr>
          <a:xfrm flipV="1">
            <a:off x="6105269" y="1395996"/>
            <a:ext cx="1283815" cy="1690211"/>
          </a:xfrm>
          <a:prstGeom prst="straightConnector1">
            <a:avLst/>
          </a:prstGeom>
          <a:ln>
            <a:solidFill>
              <a:srgbClr val="4D89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13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himcduij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imcduij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1696</Words>
  <Application>Microsoft Macintosh PowerPoint</Application>
  <PresentationFormat>宽屏</PresentationFormat>
  <Paragraphs>371</Paragraphs>
  <Slides>30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-apple-system</vt:lpstr>
      <vt:lpstr>等线</vt:lpstr>
      <vt:lpstr>宋体</vt:lpstr>
      <vt:lpstr>Microsoft YaHei</vt:lpstr>
      <vt:lpstr>Microsoft YaHei</vt:lpstr>
      <vt:lpstr>Arial</vt:lpstr>
      <vt:lpstr>Wingdings</vt:lpstr>
      <vt:lpstr>第一PPT，www.1ppt.com</vt:lpstr>
      <vt:lpstr>自定义设计方案</vt:lpstr>
      <vt:lpstr>Geant4系列教程</vt:lpstr>
      <vt:lpstr>PowerPoint 演示文稿</vt:lpstr>
      <vt:lpstr>PowerPoint 演示文稿</vt:lpstr>
      <vt:lpstr>什么是程序？</vt:lpstr>
      <vt:lpstr>程序的数字化</vt:lpstr>
      <vt:lpstr>从一个C++程序开始</vt:lpstr>
      <vt:lpstr>程序就是位+上下文</vt:lpstr>
      <vt:lpstr>字节与数据大小</vt:lpstr>
      <vt:lpstr>程序的语言翻译</vt:lpstr>
      <vt:lpstr>处理器对程序的解释运行</vt:lpstr>
      <vt:lpstr>PowerPoint 演示文稿</vt:lpstr>
      <vt:lpstr>Geant4程序的用途</vt:lpstr>
      <vt:lpstr>Geant4程序的安装依赖</vt:lpstr>
      <vt:lpstr>Geant4程序的用户分类</vt:lpstr>
      <vt:lpstr>Geant4的功能框架</vt:lpstr>
      <vt:lpstr>Geant4的运行管理</vt:lpstr>
      <vt:lpstr>Geant4的运行其实很简单</vt:lpstr>
      <vt:lpstr>Geant4为最终用户提供的接口</vt:lpstr>
      <vt:lpstr>提问：如何编写最简单的Geant4程序</vt:lpstr>
      <vt:lpstr>PowerPoint 演示文稿</vt:lpstr>
      <vt:lpstr>集成开发工具IDE</vt:lpstr>
      <vt:lpstr>编译器（Compiler）</vt:lpstr>
      <vt:lpstr>构建系统（Build System）</vt:lpstr>
      <vt:lpstr>CMake + Make</vt:lpstr>
      <vt:lpstr>调试器（Debugger）</vt:lpstr>
      <vt:lpstr>代码版本管理</vt:lpstr>
      <vt:lpstr>PowerPoint 演示文稿</vt:lpstr>
      <vt:lpstr>课程小结</vt:lpstr>
      <vt:lpstr>思考问题</vt:lpstr>
      <vt:lpstr>谢谢聆听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Haizheng Chen</cp:lastModifiedBy>
  <cp:revision>476</cp:revision>
  <dcterms:created xsi:type="dcterms:W3CDTF">2017-09-09T08:56:15Z</dcterms:created>
  <dcterms:modified xsi:type="dcterms:W3CDTF">2023-12-14T03:21:48Z</dcterms:modified>
</cp:coreProperties>
</file>