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375" r:id="rId4"/>
    <p:sldId id="377" r:id="rId5"/>
    <p:sldId id="378" r:id="rId6"/>
    <p:sldId id="379" r:id="rId7"/>
    <p:sldId id="380" r:id="rId8"/>
    <p:sldId id="376" r:id="rId9"/>
    <p:sldId id="3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17"/>
    <a:srgbClr val="003A19"/>
    <a:srgbClr val="00461E"/>
    <a:srgbClr val="005022"/>
    <a:srgbClr val="005825"/>
    <a:srgbClr val="002800"/>
    <a:srgbClr val="001E00"/>
    <a:srgbClr val="003C00"/>
    <a:srgbClr val="003200"/>
    <a:srgbClr val="0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36"/>
    <p:restoredTop sz="81879"/>
  </p:normalViewPr>
  <p:slideViewPr>
    <p:cSldViewPr snapToGrid="0" snapToObjects="1">
      <p:cViewPr varScale="1">
        <p:scale>
          <a:sx n="122" d="100"/>
          <a:sy n="122" d="100"/>
        </p:scale>
        <p:origin x="28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9D07011-F617-0D4B-BAAA-A0F6FE4BE5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D1A812-923A-EC4E-89F4-4FCC7C169E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ED2C9-F8D0-2645-B71A-5822DE90D3FA}" type="datetimeFigureOut">
              <a:t>2023/12/20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420BF5-59EC-F840-834D-C1538722B4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DF3C89-98AE-5240-A7C6-5DE740D11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DEDB-D370-5341-AABD-113353CE321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5993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BE1A-EBEC-6E4F-B3D0-9EEBE2490507}" type="datetimeFigureOut">
              <a:rPr kumimoji="1" lang="zh-CN" altLang="en-US" smtClean="0"/>
              <a:t>2023/12/20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A0B27-4EE5-6442-9424-7A0329C3AC2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010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425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956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536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778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26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901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6860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578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FF05A29B-6AD0-C0E5-FB9E-4F38C4DDE2DD}"/>
              </a:ext>
            </a:extLst>
          </p:cNvPr>
          <p:cNvSpPr/>
          <p:nvPr userDrawn="1"/>
        </p:nvSpPr>
        <p:spPr>
          <a:xfrm>
            <a:off x="812799" y="1402663"/>
            <a:ext cx="10521244" cy="1058334"/>
          </a:xfrm>
          <a:prstGeom prst="roundRect">
            <a:avLst/>
          </a:prstGeom>
          <a:solidFill>
            <a:srgbClr val="005825"/>
          </a:solidFill>
          <a:effectLst>
            <a:outerShdw blurRad="50800" dist="38100" dir="654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5802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9EC513C-7159-B2DE-E53A-532013626971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45562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2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F9612BDE-E61E-8D40-84CC-20E6FC2B20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5899" y="2983971"/>
            <a:ext cx="9144000" cy="11138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z="1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单击此处编辑母版作者信息样式</a:t>
            </a:r>
            <a:endParaRPr lang="en-US" altLang="zh-CN" sz="1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endParaRPr lang="zh-CN" altLang="en-US" sz="1800" dirty="0">
              <a:effectLst/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C18AEC02-5D85-474A-AEAD-FDF12F6D499A}"/>
              </a:ext>
            </a:extLst>
          </p:cNvPr>
          <p:cNvSpPr/>
          <p:nvPr userDrawn="1"/>
        </p:nvSpPr>
        <p:spPr>
          <a:xfrm>
            <a:off x="812799" y="1402663"/>
            <a:ext cx="10521244" cy="1058334"/>
          </a:xfrm>
          <a:prstGeom prst="roundRect">
            <a:avLst/>
          </a:prstGeom>
          <a:solidFill>
            <a:srgbClr val="3138AC"/>
          </a:solidFill>
          <a:effectLst>
            <a:outerShdw blurRad="50800" dist="38100" dir="654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255DDCC-95E7-C241-8F16-FF95178C8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9813"/>
            <a:ext cx="9144000" cy="84837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871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33FA9A1-7B88-294E-B1D1-5AC0DD001314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43DFE20-DAD3-A14C-8B77-1D0ACFFC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4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B6537B7-9F77-B545-841A-0E1FA407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4971618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kumimoji="1" lang="zh-CN" altLang="en-US" dirty="0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50793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F0BD946-B5BA-504F-80A8-C6749F61BBD3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A5D889-EBC8-A74A-A52D-D35CC5DDD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>
              <a:tabLst/>
            </a:pPr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FE8AAB-A6DD-DE43-B7A5-6297E5B86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>
              <a:tabLst/>
            </a:pPr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BF8700A-EE5B-AA44-845F-A932FCA8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4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7850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B626A19-E0EE-3344-BECF-578F6B3691A1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A3DDF-4F2F-1D45-B4D4-3AC2D1E55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FA0345-A7B5-8143-B23D-3DAF7059E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 dirty="0"/>
            </a:lvl1pPr>
          </a:lstStyle>
          <a:p>
            <a:pPr marL="273050" lvl="0" indent="-273050">
              <a:tabLst/>
            </a:pPr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96A81A-F1A5-2046-B0A4-9C01DF3C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CB281C-3506-614C-82B8-B117A79C1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>
              <a:tabLst/>
            </a:pPr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7CDD2EEB-0526-8546-B03F-B7E03D76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4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009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EFF11A6-A4E9-FC40-BA49-5AB35E591369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4E12615-0D3B-D24B-BE3C-E1064015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4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391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4C3A94-BDDD-4E47-AB7A-34C36F28E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93805"/>
            <a:ext cx="10515600" cy="4983163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D296C5C-EBD2-D143-AC4F-0DB23C2C0559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1750240B-728E-0F48-8A04-0C32A05C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94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0086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0C53BD8-0CCB-788E-AE17-AE62B984A411}"/>
              </a:ext>
            </a:extLst>
          </p:cNvPr>
          <p:cNvSpPr/>
          <p:nvPr userDrawn="1"/>
        </p:nvSpPr>
        <p:spPr>
          <a:xfrm>
            <a:off x="0" y="1"/>
            <a:ext cx="12192000" cy="681036"/>
          </a:xfrm>
          <a:prstGeom prst="rect">
            <a:avLst/>
          </a:prstGeom>
          <a:gradFill>
            <a:gsLst>
              <a:gs pos="40000">
                <a:srgbClr val="005825"/>
              </a:gs>
              <a:gs pos="10000">
                <a:srgbClr val="005825"/>
              </a:gs>
              <a:gs pos="0">
                <a:schemeClr val="bg1"/>
              </a:gs>
            </a:gsLst>
            <a:lin ang="162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35229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3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5226DD-836B-55F7-5E9C-D2FDD2934973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88367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A4F70F-98B1-04D3-2408-E654BC94F0CE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93897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C4773DB-D916-3ED3-BCBA-2C4A57022277}"/>
              </a:ext>
            </a:extLst>
          </p:cNvPr>
          <p:cNvSpPr/>
          <p:nvPr userDrawn="1"/>
        </p:nvSpPr>
        <p:spPr>
          <a:xfrm>
            <a:off x="0" y="3"/>
            <a:ext cx="12192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4314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4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6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9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7DBD95-15D1-C252-E40E-5705F81A5923}"/>
              </a:ext>
            </a:extLst>
          </p:cNvPr>
          <p:cNvSpPr/>
          <p:nvPr userDrawn="1"/>
        </p:nvSpPr>
        <p:spPr>
          <a:xfrm>
            <a:off x="0" y="6637860"/>
            <a:ext cx="4078800" cy="220145"/>
          </a:xfrm>
          <a:prstGeom prst="rect">
            <a:avLst/>
          </a:prstGeom>
          <a:solidFill>
            <a:srgbClr val="00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S. Y. Chen (chensy339@mail2.sysu.edu.cn)</a:t>
            </a:r>
            <a:endParaRPr kumimoji="1"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65B4AC4-C667-D0E3-042B-C8C8992DA72E}"/>
              </a:ext>
            </a:extLst>
          </p:cNvPr>
          <p:cNvSpPr/>
          <p:nvPr userDrawn="1"/>
        </p:nvSpPr>
        <p:spPr>
          <a:xfrm>
            <a:off x="4056654" y="6637872"/>
            <a:ext cx="4080000" cy="220133"/>
          </a:xfrm>
          <a:prstGeom prst="rect">
            <a:avLst/>
          </a:prstGeom>
          <a:solidFill>
            <a:srgbClr val="004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SMOOTH (SYSU)</a:t>
            </a:r>
            <a:endParaRPr kumimoji="1"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4AC0634-208A-55FD-0476-B3E2A4CADB9B}"/>
              </a:ext>
            </a:extLst>
          </p:cNvPr>
          <p:cNvSpPr/>
          <p:nvPr userDrawn="1"/>
        </p:nvSpPr>
        <p:spPr>
          <a:xfrm>
            <a:off x="8112000" y="6637865"/>
            <a:ext cx="4080000" cy="220139"/>
          </a:xfrm>
          <a:prstGeom prst="rect">
            <a:avLst/>
          </a:prstGeom>
          <a:solidFill>
            <a:srgbClr val="00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/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D77D8B23-14D1-6913-451F-6B9F28F68D03}"/>
              </a:ext>
            </a:extLst>
          </p:cNvPr>
          <p:cNvSpPr txBox="1">
            <a:spLocks/>
          </p:cNvSpPr>
          <p:nvPr userDrawn="1"/>
        </p:nvSpPr>
        <p:spPr>
          <a:xfrm>
            <a:off x="8113307" y="6641586"/>
            <a:ext cx="4080001" cy="216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6D80CB-D971-4602-AA6C-ADF6895A62AE}" type="datetime4">
              <a:rPr lang="en-US" altLang="zh-CN" sz="1200" smtClean="0">
                <a:latin typeface="Ubuntu Mono" panose="020B0509030602030204" pitchFamily="49" charset="0"/>
              </a:rPr>
              <a:t>December 20, 2023</a:t>
            </a:fld>
            <a:endParaRPr lang="en-US" sz="1200" baseline="0" dirty="0">
              <a:latin typeface="Ubuntu Mono" panose="020B0509030602030204" pitchFamily="49" charset="0"/>
              <a:ea typeface="Hiragino Sans GB W3" panose="020B0300000000000000" pitchFamily="34" charset="-128"/>
            </a:endParaRPr>
          </a:p>
        </p:txBody>
      </p:sp>
      <p:sp>
        <p:nvSpPr>
          <p:cNvPr id="11" name="日期占位符 3">
            <a:extLst>
              <a:ext uri="{FF2B5EF4-FFF2-40B4-BE49-F238E27FC236}">
                <a16:creationId xmlns:a16="http://schemas.microsoft.com/office/drawing/2014/main" id="{D428DE3F-066A-C82B-E2EC-753237268D4D}"/>
              </a:ext>
            </a:extLst>
          </p:cNvPr>
          <p:cNvSpPr txBox="1">
            <a:spLocks/>
          </p:cNvSpPr>
          <p:nvPr userDrawn="1"/>
        </p:nvSpPr>
        <p:spPr>
          <a:xfrm>
            <a:off x="10990201" y="6634393"/>
            <a:ext cx="728507" cy="2164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42B4B9-4F4F-DC40-8BF5-0036F3636617}" type="slidenum">
              <a:rPr lang="en-US" sz="1200" smtClean="0">
                <a:latin typeface="Ubuntu Mono" panose="020B0509030602030204" pitchFamily="49" charset="0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Ubuntu Mono" panose="020B0509030602030204" pitchFamily="49" charset="0"/>
              <a:ea typeface="Hiragino Sans GB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39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1" r:id="rId14"/>
    <p:sldLayoutId id="2147483702" r:id="rId15"/>
    <p:sldLayoutId id="2147483703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2D936C-EA6B-6145-AD23-DAD309CA3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517667"/>
            <a:ext cx="6858000" cy="848376"/>
          </a:xfrm>
          <a:noFill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MACE</a:t>
            </a:r>
            <a:r>
              <a:rPr kumimoji="1"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实验量能器进展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D09E414-2F98-194E-8665-83053DC49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6" y="2896102"/>
            <a:ext cx="6858000" cy="11138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S. Y. Chen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 Yat-Sen University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44ABD1-1944-F44C-8802-65FB700370FD}"/>
              </a:ext>
            </a:extLst>
          </p:cNvPr>
          <p:cNvSpPr/>
          <p:nvPr/>
        </p:nvSpPr>
        <p:spPr>
          <a:xfrm>
            <a:off x="5168500" y="5807841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F4A3FAC-50B0-4965-91BD-A0E1650871DC}" type="datetime4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December 20, 2023</a:t>
            </a:fld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1C1980-4EF7-0B82-E9B9-B7B4590B6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11" y="4009998"/>
            <a:ext cx="193057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5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B8B07-8AC8-D642-AA1B-FCCF8E29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Table</a:t>
            </a:r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</a:t>
            </a:r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1"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A9DFB0-3A6E-5747-B1E1-BBCD41B5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5" y="1274618"/>
            <a:ext cx="10744200" cy="502010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宇宙线本底模拟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</p:spTree>
    <p:extLst>
      <p:ext uri="{BB962C8B-B14F-4D97-AF65-F5344CB8AC3E}">
        <p14:creationId xmlns:p14="http://schemas.microsoft.com/office/powerpoint/2010/main" val="385820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B8B07-8AC8-D642-AA1B-FCCF8E29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宇宙线本底模拟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A9DFB0-3A6E-5747-B1E1-BBCD41B5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5" y="851285"/>
            <a:ext cx="5444835" cy="54648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endParaRPr kumimoji="1"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参照散裂中子源隧道深度，设置一个材料为混凝土的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G4Box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，尺寸为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50m×50m×36m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，将一段隧道与量能器放置在其中心；</a:t>
            </a:r>
            <a:endParaRPr kumimoji="1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宇宙线产生子采用</a:t>
            </a:r>
            <a:r>
              <a:rPr kumimoji="1"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EcoMug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，模式设置为平面发射，覆盖面积大小与混凝土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Box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上平面相同，默认事例率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129 Hz/m</a:t>
            </a:r>
            <a:r>
              <a:rPr kumimoji="1" lang="en-US" altLang="zh-CN" sz="1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，则在该模型中每秒产生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322500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个宇宙线；</a:t>
            </a:r>
            <a:endParaRPr kumimoji="1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分别在启用和停用量能器与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MCP</a:t>
            </a:r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的情况下，对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60s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的宇宙线本底进行模拟。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B43EA2-70AD-6EB7-6277-8979EF5BFB02}"/>
              </a:ext>
            </a:extLst>
          </p:cNvPr>
          <p:cNvCxnSpPr/>
          <p:nvPr/>
        </p:nvCxnSpPr>
        <p:spPr>
          <a:xfrm>
            <a:off x="6096000" y="778933"/>
            <a:ext cx="0" cy="5723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AD82A397-2864-BDD0-F53E-1FB6C0F9F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815057"/>
            <a:ext cx="6749830" cy="35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4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B8B07-8AC8-D642-AA1B-FCCF8E29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宇宙线本底模拟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BA37063-4F3F-2FB6-3C79-A805C1C67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388" y="729000"/>
            <a:ext cx="11011224" cy="5400000"/>
          </a:xfrm>
        </p:spPr>
      </p:pic>
    </p:spTree>
    <p:extLst>
      <p:ext uri="{BB962C8B-B14F-4D97-AF65-F5344CB8AC3E}">
        <p14:creationId xmlns:p14="http://schemas.microsoft.com/office/powerpoint/2010/main" val="79689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B8B07-8AC8-D642-AA1B-FCCF8E29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宇宙线本底模拟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3D6FA72-EEEE-63C6-C80A-82EC80089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388" y="729000"/>
            <a:ext cx="11011224" cy="5400000"/>
          </a:xfrm>
        </p:spPr>
      </p:pic>
    </p:spTree>
    <p:extLst>
      <p:ext uri="{BB962C8B-B14F-4D97-AF65-F5344CB8AC3E}">
        <p14:creationId xmlns:p14="http://schemas.microsoft.com/office/powerpoint/2010/main" val="66295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B8B07-8AC8-D642-AA1B-FCCF8E29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宇宙线本底模拟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7F0DB76-EBE0-487E-FD99-6088E5152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388" y="729000"/>
            <a:ext cx="11011224" cy="5400000"/>
          </a:xfrm>
        </p:spPr>
      </p:pic>
    </p:spTree>
    <p:extLst>
      <p:ext uri="{BB962C8B-B14F-4D97-AF65-F5344CB8AC3E}">
        <p14:creationId xmlns:p14="http://schemas.microsoft.com/office/powerpoint/2010/main" val="429123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B8B07-8AC8-D642-AA1B-FCCF8E29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宇宙线本底模拟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3805D62-DC1A-27F1-08C6-7CC461EDD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388" y="729000"/>
            <a:ext cx="11011224" cy="5400000"/>
          </a:xfrm>
        </p:spPr>
      </p:pic>
    </p:spTree>
    <p:extLst>
      <p:ext uri="{BB962C8B-B14F-4D97-AF65-F5344CB8AC3E}">
        <p14:creationId xmlns:p14="http://schemas.microsoft.com/office/powerpoint/2010/main" val="291520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B8B07-8AC8-D642-AA1B-FCCF8E29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0" y="13855"/>
            <a:ext cx="10515600" cy="648565"/>
          </a:xfrm>
        </p:spPr>
        <p:txBody>
          <a:bodyPr>
            <a:norm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A9DFB0-3A6E-5747-B1E1-BBCD41B5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5" y="1274618"/>
            <a:ext cx="10744200" cy="502010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针对可能的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Pileup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事例更新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SD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逻辑</a:t>
            </a:r>
            <a:endParaRPr kumimoji="1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Demo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探测器测试与验证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技术文章与</a:t>
            </a: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52E2F4-CF97-FBB4-F3DC-77CF8FF4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326" y="1714500"/>
            <a:ext cx="257275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F45E50A-A6D6-C44A-865E-36A3D891D2E2}"/>
              </a:ext>
            </a:extLst>
          </p:cNvPr>
          <p:cNvSpPr/>
          <p:nvPr/>
        </p:nvSpPr>
        <p:spPr>
          <a:xfrm>
            <a:off x="4438398" y="2967335"/>
            <a:ext cx="33152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5400" dirty="0"/>
              <a:t>Thank you!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17348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5521</TotalTime>
  <Words>169</Words>
  <Application>Microsoft Office PowerPoint</Application>
  <PresentationFormat>宽屏</PresentationFormat>
  <Paragraphs>30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Adobe Heiti Std R</vt:lpstr>
      <vt:lpstr>等线</vt:lpstr>
      <vt:lpstr>微软雅黑</vt:lpstr>
      <vt:lpstr>Arial</vt:lpstr>
      <vt:lpstr>Calibri</vt:lpstr>
      <vt:lpstr>Calibri Light</vt:lpstr>
      <vt:lpstr>Ubuntu Mono</vt:lpstr>
      <vt:lpstr>Wingdings</vt:lpstr>
      <vt:lpstr>Office 主题​​</vt:lpstr>
      <vt:lpstr>MACE实验量能器进展</vt:lpstr>
      <vt:lpstr>Table of Contents</vt:lpstr>
      <vt:lpstr>宇宙线本底模拟</vt:lpstr>
      <vt:lpstr>宇宙线本底模拟</vt:lpstr>
      <vt:lpstr>宇宙线本底模拟</vt:lpstr>
      <vt:lpstr>宇宙线本底模拟</vt:lpstr>
      <vt:lpstr>宇宙线本底模拟</vt:lpstr>
      <vt:lpstr>工作计划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Novus</cp:lastModifiedBy>
  <cp:revision>733</cp:revision>
  <cp:lastPrinted>2018-09-14T15:34:13Z</cp:lastPrinted>
  <dcterms:created xsi:type="dcterms:W3CDTF">2018-08-22T08:31:05Z</dcterms:created>
  <dcterms:modified xsi:type="dcterms:W3CDTF">2023-12-20T00:49:02Z</dcterms:modified>
</cp:coreProperties>
</file>