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  <p:cmAuthor id="1" name="huaqiao ZHANG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201" autoAdjust="0"/>
    <p:restoredTop sz="94444" autoAdjust="0"/>
  </p:normalViewPr>
  <p:slideViewPr>
    <p:cSldViewPr snapToGrid="0" snapToObjects="1">
      <p:cViewPr>
        <p:scale>
          <a:sx n="97" d="100"/>
          <a:sy n="97" d="100"/>
        </p:scale>
        <p:origin x="1264" y="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7" d="100"/>
          <a:sy n="67" d="100"/>
        </p:scale>
        <p:origin x="-3608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2EA0A9-D31D-DD41-87C5-686D8527E673}" type="datetimeFigureOut">
              <a:rPr lang="en-US" smtClean="0"/>
              <a:t>7/11/24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427F4-95AF-9048-8CF2-EA16D9D8A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8514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227A8-22B9-034D-AA1B-B6AEE2569E58}" type="datetimeFigureOut">
              <a:rPr lang="en-US" smtClean="0"/>
              <a:t>7/11/24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22114-1F29-8542-B558-DE108DD02D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3170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/>
          </p:cNvSpPr>
          <p:nvPr userDrawn="1"/>
        </p:nvSpPr>
        <p:spPr bwMode="auto">
          <a:xfrm>
            <a:off x="32989" y="6387353"/>
            <a:ext cx="9144000" cy="470647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100000">
                <a:srgbClr val="66CC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 Bold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Rectangle 7"/>
          <p:cNvSpPr>
            <a:spLocks/>
          </p:cNvSpPr>
          <p:nvPr userDrawn="1"/>
        </p:nvSpPr>
        <p:spPr bwMode="auto">
          <a:xfrm>
            <a:off x="0" y="1"/>
            <a:ext cx="9144000" cy="1270467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100000">
                <a:srgbClr val="66CC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 Bold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268557" cy="1269066"/>
          </a:xfrm>
          <a:prstGeom prst="rect">
            <a:avLst/>
          </a:prstGeom>
          <a:noFill/>
          <a:ln>
            <a:noFill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5680364" y="6445973"/>
            <a:ext cx="2362489" cy="305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gradFill rotWithShape="0">
                  <a:gsLst>
                    <a:gs pos="0">
                      <a:srgbClr val="F3F3FF"/>
                    </a:gs>
                    <a:gs pos="100000">
                      <a:srgbClr val="CDCD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387" tIns="45693" rIns="91387" bIns="45693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8221615" algn="r"/>
              </a:tabLst>
              <a:defRPr/>
            </a:pPr>
            <a:r>
              <a:rPr lang="en-US" altLang="zh-CN" dirty="0">
                <a:solidFill>
                  <a:srgbClr val="3333CC"/>
                </a:solidFill>
                <a:latin typeface="Verdana" charset="0"/>
                <a:ea typeface="ＭＳ Ｐゴシック" charset="0"/>
                <a:cs typeface="ＭＳ Ｐゴシック" charset="0"/>
              </a:rPr>
              <a:t>July.</a:t>
            </a:r>
            <a:r>
              <a:rPr lang="zh-CN" altLang="en-US" dirty="0">
                <a:solidFill>
                  <a:srgbClr val="3333CC"/>
                </a:solidFill>
                <a:latin typeface="Verdana" charset="0"/>
                <a:ea typeface="ＭＳ Ｐゴシック" charset="0"/>
                <a:cs typeface="ＭＳ Ｐゴシック" charset="0"/>
              </a:rPr>
              <a:t> </a:t>
            </a:r>
            <a:r>
              <a:rPr lang="en-US" altLang="zh-CN" dirty="0">
                <a:solidFill>
                  <a:srgbClr val="3333CC"/>
                </a:solidFill>
                <a:latin typeface="Verdana" charset="0"/>
                <a:ea typeface="ＭＳ Ｐゴシック" charset="0"/>
                <a:cs typeface="ＭＳ Ｐゴシック" charset="0"/>
              </a:rPr>
              <a:t>13, 2024</a:t>
            </a:r>
            <a:endParaRPr lang="en-US" dirty="0">
              <a:solidFill>
                <a:srgbClr val="3333CC"/>
              </a:solidFill>
              <a:latin typeface="Verdan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dirty="0"/>
              <a:t>Click to edit Master subtitle style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5749" y="6413967"/>
            <a:ext cx="1066511" cy="376798"/>
          </a:xfrm>
        </p:spPr>
        <p:txBody>
          <a:bodyPr/>
          <a:lstStyle>
            <a:lvl1pPr>
              <a:defRPr sz="1800"/>
            </a:lvl1pPr>
          </a:lstStyle>
          <a:p>
            <a:pPr>
              <a:defRPr/>
            </a:pPr>
            <a:fld id="{D724E99C-43B4-1049-9341-75BB63957E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976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89059"/>
            <a:ext cx="9144000" cy="201706"/>
          </a:xfrm>
          <a:prstGeom prst="rect">
            <a:avLst/>
          </a:prstGeom>
        </p:spPr>
        <p:txBody>
          <a:bodyPr lIns="82030" tIns="41015" rIns="82030" bIns="41015"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Arial Bold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7AEBE-12DE-9C49-A23B-4C00E6B0C0B7}" type="slidenum">
              <a:rPr lang="en-US"/>
              <a:pPr>
                <a:defRPr/>
              </a:pPr>
              <a:t>‹#›</a:t>
            </a:fld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888150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76200"/>
            <a:ext cx="2286000" cy="67579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76200"/>
            <a:ext cx="6705600" cy="67579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89059"/>
            <a:ext cx="9144000" cy="201706"/>
          </a:xfrm>
          <a:prstGeom prst="rect">
            <a:avLst/>
          </a:prstGeom>
        </p:spPr>
        <p:txBody>
          <a:bodyPr lIns="82030" tIns="41015" rIns="82030" bIns="41015"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Arial Bold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204DE-26BD-1F4C-B9B3-633EC119B0A4}" type="slidenum">
              <a:rPr lang="en-US"/>
              <a:pPr>
                <a:defRPr/>
              </a:pPr>
              <a:t>‹#›</a:t>
            </a:fld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998188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59A8C-5399-C24D-ADAD-27EE22BEEC5E}" type="slidenum">
              <a:rPr lang="en-US"/>
              <a:pPr>
                <a:defRPr/>
              </a:pPr>
              <a:t>‹#›</a:t>
            </a:fld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243137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933" indent="0">
              <a:buNone/>
              <a:defRPr sz="1800"/>
            </a:lvl2pPr>
            <a:lvl3pPr marL="913865" indent="0">
              <a:buNone/>
              <a:defRPr sz="1600"/>
            </a:lvl3pPr>
            <a:lvl4pPr marL="1370799" indent="0">
              <a:buNone/>
              <a:defRPr sz="1400"/>
            </a:lvl4pPr>
            <a:lvl5pPr marL="1827731" indent="0">
              <a:buNone/>
              <a:defRPr sz="1400"/>
            </a:lvl5pPr>
            <a:lvl6pPr marL="2284665" indent="0">
              <a:buNone/>
              <a:defRPr sz="1400"/>
            </a:lvl6pPr>
            <a:lvl7pPr marL="2741596" indent="0">
              <a:buNone/>
              <a:defRPr sz="1400"/>
            </a:lvl7pPr>
            <a:lvl8pPr marL="3198530" indent="0">
              <a:buNone/>
              <a:defRPr sz="1400"/>
            </a:lvl8pPr>
            <a:lvl9pPr marL="365546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89059"/>
            <a:ext cx="9144000" cy="201706"/>
          </a:xfrm>
          <a:prstGeom prst="rect">
            <a:avLst/>
          </a:prstGeom>
        </p:spPr>
        <p:txBody>
          <a:bodyPr lIns="82030" tIns="41015" rIns="82030" bIns="41015"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Arial Bold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2F04E-BD2F-9445-9855-9374703E389D}" type="slidenum">
              <a:rPr lang="en-US"/>
              <a:pPr>
                <a:defRPr/>
              </a:pPr>
              <a:t>‹#›</a:t>
            </a:fld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59320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914400"/>
            <a:ext cx="4495800" cy="5919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495800" cy="5919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89059"/>
            <a:ext cx="9144000" cy="201706"/>
          </a:xfrm>
          <a:prstGeom prst="rect">
            <a:avLst/>
          </a:prstGeom>
        </p:spPr>
        <p:txBody>
          <a:bodyPr lIns="82030" tIns="41015" rIns="82030" bIns="41015"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Arial Bold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43343-BA29-864D-878A-1410C584F534}" type="slidenum">
              <a:rPr lang="en-US"/>
              <a:pPr>
                <a:defRPr/>
              </a:pPr>
              <a:t>‹#›</a:t>
            </a:fld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711945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33" indent="0">
              <a:buNone/>
              <a:defRPr sz="2000" b="1"/>
            </a:lvl2pPr>
            <a:lvl3pPr marL="913865" indent="0">
              <a:buNone/>
              <a:defRPr sz="1800" b="1"/>
            </a:lvl3pPr>
            <a:lvl4pPr marL="1370799" indent="0">
              <a:buNone/>
              <a:defRPr sz="1600" b="1"/>
            </a:lvl4pPr>
            <a:lvl5pPr marL="1827731" indent="0">
              <a:buNone/>
              <a:defRPr sz="1600" b="1"/>
            </a:lvl5pPr>
            <a:lvl6pPr marL="2284665" indent="0">
              <a:buNone/>
              <a:defRPr sz="1600" b="1"/>
            </a:lvl6pPr>
            <a:lvl7pPr marL="2741596" indent="0">
              <a:buNone/>
              <a:defRPr sz="1600" b="1"/>
            </a:lvl7pPr>
            <a:lvl8pPr marL="3198530" indent="0">
              <a:buNone/>
              <a:defRPr sz="1600" b="1"/>
            </a:lvl8pPr>
            <a:lvl9pPr marL="365546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33" indent="0">
              <a:buNone/>
              <a:defRPr sz="2000" b="1"/>
            </a:lvl2pPr>
            <a:lvl3pPr marL="913865" indent="0">
              <a:buNone/>
              <a:defRPr sz="1800" b="1"/>
            </a:lvl3pPr>
            <a:lvl4pPr marL="1370799" indent="0">
              <a:buNone/>
              <a:defRPr sz="1600" b="1"/>
            </a:lvl4pPr>
            <a:lvl5pPr marL="1827731" indent="0">
              <a:buNone/>
              <a:defRPr sz="1600" b="1"/>
            </a:lvl5pPr>
            <a:lvl6pPr marL="2284665" indent="0">
              <a:buNone/>
              <a:defRPr sz="1600" b="1"/>
            </a:lvl6pPr>
            <a:lvl7pPr marL="2741596" indent="0">
              <a:buNone/>
              <a:defRPr sz="1600" b="1"/>
            </a:lvl7pPr>
            <a:lvl8pPr marL="3198530" indent="0">
              <a:buNone/>
              <a:defRPr sz="1600" b="1"/>
            </a:lvl8pPr>
            <a:lvl9pPr marL="365546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89059"/>
            <a:ext cx="9144000" cy="201706"/>
          </a:xfrm>
          <a:prstGeom prst="rect">
            <a:avLst/>
          </a:prstGeom>
        </p:spPr>
        <p:txBody>
          <a:bodyPr lIns="82030" tIns="41015" rIns="82030" bIns="41015"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Arial Bold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617ED-A5A2-CF41-B4AF-9E1D98BB1F1B}" type="slidenum">
              <a:rPr lang="en-US"/>
              <a:pPr>
                <a:defRPr/>
              </a:pPr>
              <a:t>‹#›</a:t>
            </a:fld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15870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89059"/>
            <a:ext cx="9144000" cy="201706"/>
          </a:xfrm>
          <a:prstGeom prst="rect">
            <a:avLst/>
          </a:prstGeom>
        </p:spPr>
        <p:txBody>
          <a:bodyPr lIns="82030" tIns="41015" rIns="82030" bIns="41015"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Arial Bold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BF083-8278-9043-AA70-04875DD9CCE6}" type="slidenum">
              <a:rPr lang="en-US"/>
              <a:pPr>
                <a:defRPr/>
              </a:pPr>
              <a:t>‹#›</a:t>
            </a:fld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024295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89059"/>
            <a:ext cx="9144000" cy="201706"/>
          </a:xfrm>
          <a:prstGeom prst="rect">
            <a:avLst/>
          </a:prstGeom>
        </p:spPr>
        <p:txBody>
          <a:bodyPr lIns="82030" tIns="41015" rIns="82030" bIns="41015"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Arial Bold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6D630-3D86-5144-AC43-CC9BCFCDC107}" type="slidenum">
              <a:rPr lang="en-US"/>
              <a:pPr>
                <a:defRPr/>
              </a:pPr>
              <a:t>‹#›</a:t>
            </a:fld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565003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933" indent="0">
              <a:buNone/>
              <a:defRPr sz="1200"/>
            </a:lvl2pPr>
            <a:lvl3pPr marL="913865" indent="0">
              <a:buNone/>
              <a:defRPr sz="1000"/>
            </a:lvl3pPr>
            <a:lvl4pPr marL="1370799" indent="0">
              <a:buNone/>
              <a:defRPr sz="900"/>
            </a:lvl4pPr>
            <a:lvl5pPr marL="1827731" indent="0">
              <a:buNone/>
              <a:defRPr sz="900"/>
            </a:lvl5pPr>
            <a:lvl6pPr marL="2284665" indent="0">
              <a:buNone/>
              <a:defRPr sz="900"/>
            </a:lvl6pPr>
            <a:lvl7pPr marL="2741596" indent="0">
              <a:buNone/>
              <a:defRPr sz="900"/>
            </a:lvl7pPr>
            <a:lvl8pPr marL="3198530" indent="0">
              <a:buNone/>
              <a:defRPr sz="900"/>
            </a:lvl8pPr>
            <a:lvl9pPr marL="365546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89059"/>
            <a:ext cx="9144000" cy="201706"/>
          </a:xfrm>
          <a:prstGeom prst="rect">
            <a:avLst/>
          </a:prstGeom>
        </p:spPr>
        <p:txBody>
          <a:bodyPr lIns="82030" tIns="41015" rIns="82030" bIns="41015"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Arial Bold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5D56D-B036-454F-B1FC-28890D422F86}" type="slidenum">
              <a:rPr lang="en-US"/>
              <a:pPr>
                <a:defRPr/>
              </a:pPr>
              <a:t>‹#›</a:t>
            </a:fld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02154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933" indent="0">
              <a:buNone/>
              <a:defRPr sz="2800"/>
            </a:lvl2pPr>
            <a:lvl3pPr marL="913865" indent="0">
              <a:buNone/>
              <a:defRPr sz="2400"/>
            </a:lvl3pPr>
            <a:lvl4pPr marL="1370799" indent="0">
              <a:buNone/>
              <a:defRPr sz="2000"/>
            </a:lvl4pPr>
            <a:lvl5pPr marL="1827731" indent="0">
              <a:buNone/>
              <a:defRPr sz="2000"/>
            </a:lvl5pPr>
            <a:lvl6pPr marL="2284665" indent="0">
              <a:buNone/>
              <a:defRPr sz="2000"/>
            </a:lvl6pPr>
            <a:lvl7pPr marL="2741596" indent="0">
              <a:buNone/>
              <a:defRPr sz="2000"/>
            </a:lvl7pPr>
            <a:lvl8pPr marL="3198530" indent="0">
              <a:buNone/>
              <a:defRPr sz="2000"/>
            </a:lvl8pPr>
            <a:lvl9pPr marL="365546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933" indent="0">
              <a:buNone/>
              <a:defRPr sz="1200"/>
            </a:lvl2pPr>
            <a:lvl3pPr marL="913865" indent="0">
              <a:buNone/>
              <a:defRPr sz="1000"/>
            </a:lvl3pPr>
            <a:lvl4pPr marL="1370799" indent="0">
              <a:buNone/>
              <a:defRPr sz="900"/>
            </a:lvl4pPr>
            <a:lvl5pPr marL="1827731" indent="0">
              <a:buNone/>
              <a:defRPr sz="900"/>
            </a:lvl5pPr>
            <a:lvl6pPr marL="2284665" indent="0">
              <a:buNone/>
              <a:defRPr sz="900"/>
            </a:lvl6pPr>
            <a:lvl7pPr marL="2741596" indent="0">
              <a:buNone/>
              <a:defRPr sz="900"/>
            </a:lvl7pPr>
            <a:lvl8pPr marL="3198530" indent="0">
              <a:buNone/>
              <a:defRPr sz="900"/>
            </a:lvl8pPr>
            <a:lvl9pPr marL="365546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89059"/>
            <a:ext cx="9144000" cy="201706"/>
          </a:xfrm>
          <a:prstGeom prst="rect">
            <a:avLst/>
          </a:prstGeom>
        </p:spPr>
        <p:txBody>
          <a:bodyPr lIns="82030" tIns="41015" rIns="82030" bIns="41015"/>
          <a:lstStyle>
            <a:lvl1pPr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0000"/>
              </a:solidFill>
              <a:latin typeface="Arial Bold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A5FC0-DD62-4542-940A-37FE232E4473}" type="slidenum">
              <a:rPr lang="en-US"/>
              <a:pPr>
                <a:defRPr/>
              </a:pPr>
              <a:t>‹#›</a:t>
            </a:fld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247228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3"/>
          <p:cNvSpPr>
            <a:spLocks/>
          </p:cNvSpPr>
          <p:nvPr userDrawn="1"/>
        </p:nvSpPr>
        <p:spPr bwMode="auto">
          <a:xfrm>
            <a:off x="0" y="6521824"/>
            <a:ext cx="9144000" cy="336176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100000">
                <a:srgbClr val="66CC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 Bold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672353"/>
            <a:ext cx="9144000" cy="6161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387" tIns="45693" rIns="91387" bIns="456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35636" y="6558243"/>
            <a:ext cx="1066511" cy="299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387" tIns="45693" rIns="91387" bIns="4569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00066"/>
                </a:solidFill>
                <a:latin typeface="Symbol" charset="0"/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767CD5DA-0697-7446-880E-7E6AD085621C}" type="slidenum">
              <a:rPr lang="en-US"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ea typeface="ＭＳ Ｐゴシック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6500191" y="6552640"/>
            <a:ext cx="1577298" cy="305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gradFill rotWithShape="0">
                  <a:gsLst>
                    <a:gs pos="0">
                      <a:srgbClr val="F3F3FF"/>
                    </a:gs>
                    <a:gs pos="100000">
                      <a:srgbClr val="CDCDFF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387" tIns="45693" rIns="91387" bIns="45693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8221615" algn="r"/>
              </a:tabLst>
              <a:defRPr/>
            </a:pPr>
            <a:r>
              <a:rPr lang="en-US" altLang="zh-CN" sz="1400" baseline="0" dirty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  <a:t>July.</a:t>
            </a:r>
            <a:r>
              <a:rPr lang="en-US" sz="1400" baseline="0" dirty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  <a:t> 1</a:t>
            </a:r>
            <a:r>
              <a:rPr lang="en-US" altLang="zh-CN" sz="1400" baseline="0" dirty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  <a:t>3</a:t>
            </a:r>
            <a:r>
              <a:rPr lang="en-US" sz="1400" dirty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  <a:t>, </a:t>
            </a:r>
            <a:r>
              <a:rPr lang="en-US" altLang="zh-CN" sz="1400" dirty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  <a:t>2024</a:t>
            </a:r>
          </a:p>
        </p:txBody>
      </p:sp>
      <p:sp>
        <p:nvSpPr>
          <p:cNvPr id="1030" name="Rectangle 10"/>
          <p:cNvSpPr>
            <a:spLocks/>
          </p:cNvSpPr>
          <p:nvPr userDrawn="1"/>
        </p:nvSpPr>
        <p:spPr bwMode="auto">
          <a:xfrm>
            <a:off x="0" y="0"/>
            <a:ext cx="9144000" cy="672353"/>
          </a:xfrm>
          <a:prstGeom prst="rect">
            <a:avLst/>
          </a:prstGeom>
          <a:gradFill rotWithShape="0">
            <a:gsLst>
              <a:gs pos="0">
                <a:srgbClr val="0000FF"/>
              </a:gs>
              <a:gs pos="100000">
                <a:srgbClr val="66CC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083" name="Picture 1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30671" cy="630331"/>
          </a:xfrm>
          <a:prstGeom prst="rect">
            <a:avLst/>
          </a:prstGeom>
          <a:noFill/>
          <a:ln>
            <a:noFill/>
          </a:ln>
          <a:effectLst>
            <a:outerShdw blurRad="127000" dist="76199" dir="2700000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304512" y="0"/>
            <a:ext cx="8458488" cy="663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087" name="Text Box 15"/>
          <p:cNvSpPr txBox="1">
            <a:spLocks noChangeArrowheads="1"/>
          </p:cNvSpPr>
          <p:nvPr userDrawn="1"/>
        </p:nvSpPr>
        <p:spPr bwMode="auto">
          <a:xfrm>
            <a:off x="-69272" y="6509280"/>
            <a:ext cx="3905776" cy="369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1387" tIns="45693" rIns="91387" bIns="45693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N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CMS高粒度量能器升级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4378339" y="6521824"/>
            <a:ext cx="2355273" cy="329081"/>
          </a:xfrm>
          <a:prstGeom prst="rect">
            <a:avLst/>
          </a:prstGeom>
          <a:noFill/>
        </p:spPr>
        <p:txBody>
          <a:bodyPr wrap="square" lIns="82058" tIns="41029" rIns="82058" bIns="41029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>
                <a:solidFill>
                  <a:srgbClr val="000000"/>
                </a:solidFill>
                <a:latin typeface="Arial Bold" charset="0"/>
                <a:ea typeface="ＭＳ Ｐゴシック" charset="0"/>
                <a:cs typeface="ＭＳ Ｐゴシック" charset="0"/>
              </a:rPr>
              <a:t>张华桥</a:t>
            </a:r>
            <a:endParaRPr lang="en-US" sz="1600" dirty="0">
              <a:solidFill>
                <a:srgbClr val="000000"/>
              </a:solidFill>
              <a:latin typeface="Arial Bold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837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6933" algn="ctr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</a:defRPr>
      </a:lvl6pPr>
      <a:lvl7pPr marL="913865" algn="ctr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</a:defRPr>
      </a:lvl7pPr>
      <a:lvl8pPr marL="1370799" algn="ctr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</a:defRPr>
      </a:lvl8pPr>
      <a:lvl9pPr marL="1827731" algn="ctr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0"/>
        </a:defRPr>
      </a:lvl9pPr>
    </p:titleStyle>
    <p:bodyStyle>
      <a:lvl1pPr marL="340485" indent="-340485" algn="l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SzPct val="85000"/>
        <a:buChar char="•"/>
        <a:defRPr sz="2400">
          <a:solidFill>
            <a:schemeClr val="accent2"/>
          </a:solidFill>
          <a:latin typeface="+mn-lt"/>
          <a:ea typeface="+mn-ea"/>
          <a:cs typeface="ＭＳ Ｐゴシック" charset="0"/>
        </a:defRPr>
      </a:lvl1pPr>
      <a:lvl2pPr marL="740804" indent="-2835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85000"/>
        <a:buFont typeface="Wingdings" charset="0"/>
        <a:buChar char="§"/>
        <a:defRPr sz="2000">
          <a:solidFill>
            <a:srgbClr val="FF0000"/>
          </a:solidFill>
          <a:latin typeface="+mn-lt"/>
          <a:ea typeface="+mn-ea"/>
        </a:defRPr>
      </a:lvl2pPr>
      <a:lvl3pPr marL="1141123" indent="-226515" algn="l" rtl="0" eaLnBrk="0" fontAlgn="base" hangingPunct="0">
        <a:spcBef>
          <a:spcPct val="20000"/>
        </a:spcBef>
        <a:spcAft>
          <a:spcPct val="0"/>
        </a:spcAft>
        <a:buClr>
          <a:srgbClr val="009900"/>
        </a:buClr>
        <a:buSzPct val="85000"/>
        <a:buFont typeface="Arial" charset="0"/>
        <a:buChar char="–"/>
        <a:defRPr sz="2000">
          <a:solidFill>
            <a:srgbClr val="009900"/>
          </a:solidFill>
          <a:latin typeface="+mn-lt"/>
          <a:ea typeface="+mn-ea"/>
        </a:defRPr>
      </a:lvl3pPr>
      <a:lvl4pPr marL="1597002" indent="-226515" algn="l" rtl="0" eaLnBrk="0" fontAlgn="base" hangingPunct="0">
        <a:spcBef>
          <a:spcPct val="20000"/>
        </a:spcBef>
        <a:spcAft>
          <a:spcPct val="0"/>
        </a:spcAft>
        <a:buSzPct val="85000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2054306" indent="-226515" algn="l" rtl="0" eaLnBrk="0" fontAlgn="base" hangingPunct="0">
        <a:spcBef>
          <a:spcPct val="20000"/>
        </a:spcBef>
        <a:spcAft>
          <a:spcPct val="0"/>
        </a:spcAft>
        <a:buSzPct val="8500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3130" indent="-228465" algn="l" rtl="0" fontAlgn="base">
        <a:spcBef>
          <a:spcPct val="20000"/>
        </a:spcBef>
        <a:spcAft>
          <a:spcPct val="0"/>
        </a:spcAft>
        <a:buSzPct val="8500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0064" indent="-228465" algn="l" rtl="0" fontAlgn="base">
        <a:spcBef>
          <a:spcPct val="20000"/>
        </a:spcBef>
        <a:spcAft>
          <a:spcPct val="0"/>
        </a:spcAft>
        <a:buSzPct val="8500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6996" indent="-228465" algn="l" rtl="0" fontAlgn="base">
        <a:spcBef>
          <a:spcPct val="20000"/>
        </a:spcBef>
        <a:spcAft>
          <a:spcPct val="0"/>
        </a:spcAft>
        <a:buSzPct val="8500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3927" indent="-228465" algn="l" rtl="0" fontAlgn="base">
        <a:spcBef>
          <a:spcPct val="20000"/>
        </a:spcBef>
        <a:spcAft>
          <a:spcPct val="0"/>
        </a:spcAft>
        <a:buSzPct val="8500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69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33" algn="l" defTabSz="4569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65" algn="l" defTabSz="4569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99" algn="l" defTabSz="4569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31" algn="l" defTabSz="4569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665" algn="l" defTabSz="4569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596" algn="l" defTabSz="4569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30" algn="l" defTabSz="4569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460" algn="l" defTabSz="4569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8067F3-7831-87DD-C343-D7F2070EA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C75ABB2-D43A-B0CC-1B85-8975B8CF7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zh-CN" b="0" i="0" u="none" strike="noStrike" dirty="0">
                <a:effectLst/>
                <a:latin typeface="-apple-system-font"/>
              </a:rPr>
              <a:t>ATLAS</a:t>
            </a:r>
            <a:r>
              <a:rPr lang="zh-CN" altLang="en-US" b="0" i="0" u="none" strike="noStrike" dirty="0">
                <a:effectLst/>
                <a:latin typeface="-apple-system-font"/>
              </a:rPr>
              <a:t>申请</a:t>
            </a:r>
            <a:r>
              <a:rPr lang="en-US" altLang="zh-CN" b="0" i="0" u="none" strike="noStrike" dirty="0">
                <a:effectLst/>
                <a:latin typeface="-apple-system-font"/>
              </a:rPr>
              <a:t>LHC</a:t>
            </a:r>
            <a:r>
              <a:rPr lang="zh-CN" altLang="en-US" b="0" i="0" u="none" strike="noStrike" dirty="0">
                <a:effectLst/>
                <a:latin typeface="-apple-system-font"/>
              </a:rPr>
              <a:t> </a:t>
            </a:r>
            <a:r>
              <a:rPr lang="fr-FR" altLang="zh-CN" b="0" i="0" u="none" strike="noStrike" dirty="0">
                <a:effectLst/>
                <a:latin typeface="-apple-system-font"/>
              </a:rPr>
              <a:t>LS2</a:t>
            </a:r>
            <a:r>
              <a:rPr lang="zh-CN" altLang="en-US" b="0" i="0" u="none" strike="noStrike" dirty="0">
                <a:effectLst/>
                <a:latin typeface="-apple-system-font"/>
              </a:rPr>
              <a:t>延期</a:t>
            </a:r>
            <a:r>
              <a:rPr lang="en-US" altLang="zh-CN" b="0" i="0" u="none" strike="noStrike" dirty="0">
                <a:effectLst/>
                <a:latin typeface="-apple-system-font"/>
              </a:rPr>
              <a:t>6-12</a:t>
            </a:r>
            <a:r>
              <a:rPr lang="zh-CN" altLang="en-US" b="0" i="0" u="none" strike="noStrike" dirty="0">
                <a:effectLst/>
                <a:latin typeface="-apple-system-font"/>
              </a:rPr>
              <a:t>个月</a:t>
            </a:r>
            <a:endParaRPr lang="en-US" altLang="zh-CN" b="0" i="0" u="none" strike="noStrike" dirty="0">
              <a:effectLst/>
              <a:latin typeface="-apple-system-font"/>
            </a:endParaRPr>
          </a:p>
          <a:p>
            <a:pPr lvl="1"/>
            <a:r>
              <a:rPr kumimoji="1" lang="zh-CN" altLang="en-US" dirty="0">
                <a:latin typeface="-apple-system-font"/>
              </a:rPr>
              <a:t>对项目执行的影响，对策</a:t>
            </a:r>
            <a:endParaRPr kumimoji="1" lang="en-US" altLang="zh-CN" dirty="0">
              <a:latin typeface="-apple-system-font"/>
            </a:endParaRPr>
          </a:p>
          <a:p>
            <a:r>
              <a:rPr kumimoji="1" lang="zh-CN" altLang="en-US" dirty="0"/>
              <a:t>禁运芯片管理放松：</a:t>
            </a:r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pPr marL="0" indent="0">
              <a:buNone/>
            </a:pPr>
            <a:endParaRPr kumimoji="1" lang="en-US" altLang="zh-CN" dirty="0"/>
          </a:p>
          <a:p>
            <a:pPr marL="0" indent="0">
              <a:buNone/>
            </a:pPr>
            <a:endParaRPr kumimoji="1" lang="en-US" altLang="zh-CN" dirty="0"/>
          </a:p>
          <a:p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《</a:t>
            </a:r>
            <a:r>
              <a:rPr lang="zh-CN" alt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中国基础科学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》</a:t>
            </a:r>
            <a:r>
              <a:rPr lang="zh-CN" alt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编辑部</a:t>
            </a:r>
            <a:r>
              <a:rPr kumimoji="1" lang="zh-CN" alt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约稿（</a:t>
            </a:r>
            <a:r>
              <a:rPr lang="zh-CN" alt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高技术研究发展中心主办</a:t>
            </a:r>
            <a:r>
              <a:rPr kumimoji="1" lang="zh-CN" alt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）</a:t>
            </a:r>
            <a:endParaRPr kumimoji="1" lang="en-US" altLang="zh-CN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lvl="1"/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1</a:t>
            </a:r>
            <a:r>
              <a:rPr lang="zh-CN" alt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）综述评述：内容主要包括研究背景、国际研究现状、主要发展趋势和研究方向展望、我国的研究现状及特点、我国进一步开展工作的建议和切入点。</a:t>
            </a:r>
            <a:br>
              <a:rPr lang="zh-CN" altLang="en-US" dirty="0"/>
            </a:br>
            <a:r>
              <a:rPr lang="zh-CN" alt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（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2</a:t>
            </a:r>
            <a:r>
              <a:rPr lang="zh-CN" alt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）研究进展：内容主要包括研究背景、意义及现状、问题的提出、研究思路及途径、主要研究结果及结论、研究意义评价。</a:t>
            </a:r>
            <a:endParaRPr kumimoji="1" lang="en-US" altLang="zh-CN" dirty="0"/>
          </a:p>
          <a:p>
            <a:endParaRPr kumimoji="1"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5D15BD5-1872-3CAA-6973-6E718A74C7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E59A8C-5399-C24D-ADAD-27EE22BEEC5E}" type="slidenum">
              <a:rPr lang="en-US" smtClean="0"/>
              <a:pPr>
                <a:defRPr/>
              </a:pPr>
              <a:t>1</a:t>
            </a:fld>
            <a:endParaRPr lang="en-US" sz="180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F23F82E4-46B3-D778-6579-2ABB4AA7D5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9978" y="1498765"/>
            <a:ext cx="5902169" cy="3311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6021376"/>
      </p:ext>
    </p:extLst>
  </p:cSld>
  <p:clrMapOvr>
    <a:masterClrMapping/>
  </p:clrMapOvr>
</p:sld>
</file>

<file path=ppt/theme/theme1.xml><?xml version="1.0" encoding="utf-8"?>
<a:theme xmlns:a="http://schemas.openxmlformats.org/drawingml/2006/main" name="cms_pres">
  <a:themeElements>
    <a:clrScheme name="cms_pr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ms_pre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rgbClr val="FF0000"/>
            </a:solidFill>
            <a:effectLst/>
            <a:latin typeface="Arial Bold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rgbClr val="FF0000"/>
            </a:solidFill>
            <a:effectLst/>
            <a:latin typeface="Arial Bold" charset="0"/>
            <a:ea typeface="ＭＳ Ｐゴシック" charset="0"/>
          </a:defRPr>
        </a:defPPr>
      </a:lstStyle>
    </a:lnDef>
  </a:objectDefaults>
  <a:extraClrSchemeLst>
    <a:extraClrScheme>
      <a:clrScheme name="cms_pr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s_pr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ms_pr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s_pr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s_pr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s_pr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s_pr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94764</TotalTime>
  <Words>111</Words>
  <Application>Microsoft Macintosh PowerPoint</Application>
  <PresentationFormat>全屏显示(4:3)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-apple-system-font</vt:lpstr>
      <vt:lpstr>Arial Bold</vt:lpstr>
      <vt:lpstr>Arial</vt:lpstr>
      <vt:lpstr>Calibri</vt:lpstr>
      <vt:lpstr>Helvetica</vt:lpstr>
      <vt:lpstr>Symbol</vt:lpstr>
      <vt:lpstr>Verdana</vt:lpstr>
      <vt:lpstr>Wingdings</vt:lpstr>
      <vt:lpstr>cms_pres</vt:lpstr>
      <vt:lpstr>PowerPoint 演示文稿</vt:lpstr>
    </vt:vector>
  </TitlesOfParts>
  <Company>IHEP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Granularity Calorimeter Module assembly </dc:title>
  <dc:creator>huaqiao ZHANG</dc:creator>
  <cp:lastModifiedBy>Huaqiao Zhang</cp:lastModifiedBy>
  <cp:revision>1158</cp:revision>
  <dcterms:created xsi:type="dcterms:W3CDTF">2016-01-26T17:22:33Z</dcterms:created>
  <dcterms:modified xsi:type="dcterms:W3CDTF">2024-07-12T10:57:48Z</dcterms:modified>
</cp:coreProperties>
</file>