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5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  <p:sldId id="266" r:id="rId12"/>
    <p:sldId id="267" r:id="rId13"/>
    <p:sldId id="268" r:id="rId14"/>
    <p:sldId id="270" r:id="rId15"/>
    <p:sldId id="269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D7AC891-5575-43D0-AEF9-2BCAEE6A431C}" v="2163" dt="2024-08-14T02:31:50.01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307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瑀湦 吴" userId="78652dc710e2697a" providerId="LiveId" clId="{FD7AC891-5575-43D0-AEF9-2BCAEE6A431C}"/>
    <pc:docChg chg="undo redo custSel addSld delSld modSld sldOrd addMainMaster delMainMaster">
      <pc:chgData name="瑀湦 吴" userId="78652dc710e2697a" providerId="LiveId" clId="{FD7AC891-5575-43D0-AEF9-2BCAEE6A431C}" dt="2024-08-14T02:34:39.378" v="8960" actId="14100"/>
      <pc:docMkLst>
        <pc:docMk/>
      </pc:docMkLst>
      <pc:sldChg chg="addSp modSp new mod setBg modClrScheme chgLayout">
        <pc:chgData name="瑀湦 吴" userId="78652dc710e2697a" providerId="LiveId" clId="{FD7AC891-5575-43D0-AEF9-2BCAEE6A431C}" dt="2024-08-14T02:19:35.057" v="8830" actId="20577"/>
        <pc:sldMkLst>
          <pc:docMk/>
          <pc:sldMk cId="3608831265" sldId="256"/>
        </pc:sldMkLst>
        <pc:spChg chg="mod">
          <ac:chgData name="瑀湦 吴" userId="78652dc710e2697a" providerId="LiveId" clId="{FD7AC891-5575-43D0-AEF9-2BCAEE6A431C}" dt="2024-08-12T07:49:54.740" v="314" actId="14100"/>
          <ac:spMkLst>
            <pc:docMk/>
            <pc:sldMk cId="3608831265" sldId="256"/>
            <ac:spMk id="2" creationId="{D08E2E6F-F17C-9FFB-9460-68496FBE31FA}"/>
          </ac:spMkLst>
        </pc:spChg>
        <pc:spChg chg="mod">
          <ac:chgData name="瑀湦 吴" userId="78652dc710e2697a" providerId="LiveId" clId="{FD7AC891-5575-43D0-AEF9-2BCAEE6A431C}" dt="2024-08-13T14:46:48.040" v="6722" actId="403"/>
          <ac:spMkLst>
            <pc:docMk/>
            <pc:sldMk cId="3608831265" sldId="256"/>
            <ac:spMk id="3" creationId="{A578BFEC-500F-8869-11E9-9DF7E6F3CDCB}"/>
          </ac:spMkLst>
        </pc:spChg>
        <pc:spChg chg="add mod">
          <ac:chgData name="瑀湦 吴" userId="78652dc710e2697a" providerId="LiveId" clId="{FD7AC891-5575-43D0-AEF9-2BCAEE6A431C}" dt="2024-08-14T02:19:35.057" v="8830" actId="20577"/>
          <ac:spMkLst>
            <pc:docMk/>
            <pc:sldMk cId="3608831265" sldId="256"/>
            <ac:spMk id="5" creationId="{0887716A-C464-D892-0265-116FB1F268AA}"/>
          </ac:spMkLst>
        </pc:spChg>
        <pc:spChg chg="add">
          <ac:chgData name="瑀湦 吴" userId="78652dc710e2697a" providerId="LiveId" clId="{FD7AC891-5575-43D0-AEF9-2BCAEE6A431C}" dt="2024-08-07T07:41:00.863" v="45" actId="26606"/>
          <ac:spMkLst>
            <pc:docMk/>
            <pc:sldMk cId="3608831265" sldId="256"/>
            <ac:spMk id="9" creationId="{3768F94E-2BF1-56A5-87AC-0C427079334B}"/>
          </ac:spMkLst>
        </pc:spChg>
        <pc:spChg chg="add">
          <ac:chgData name="瑀湦 吴" userId="78652dc710e2697a" providerId="LiveId" clId="{FD7AC891-5575-43D0-AEF9-2BCAEE6A431C}" dt="2024-08-07T07:41:00.863" v="45" actId="26606"/>
          <ac:spMkLst>
            <pc:docMk/>
            <pc:sldMk cId="3608831265" sldId="256"/>
            <ac:spMk id="11" creationId="{393D8CD4-7FBE-9118-0CEB-9C1A2FA6AE5A}"/>
          </ac:spMkLst>
        </pc:spChg>
        <pc:picChg chg="add">
          <ac:chgData name="瑀湦 吴" userId="78652dc710e2697a" providerId="LiveId" clId="{FD7AC891-5575-43D0-AEF9-2BCAEE6A431C}" dt="2024-08-07T07:41:00.863" v="45" actId="26606"/>
          <ac:picMkLst>
            <pc:docMk/>
            <pc:sldMk cId="3608831265" sldId="256"/>
            <ac:picMk id="4" creationId="{D974D40B-B204-1443-465C-E2F2DB201832}"/>
          </ac:picMkLst>
        </pc:picChg>
      </pc:sldChg>
      <pc:sldChg chg="addSp delSp modSp new mod setBg modClrScheme chgLayout">
        <pc:chgData name="瑀湦 吴" userId="78652dc710e2697a" providerId="LiveId" clId="{FD7AC891-5575-43D0-AEF9-2BCAEE6A431C}" dt="2024-08-13T02:53:00.740" v="1063" actId="20577"/>
        <pc:sldMkLst>
          <pc:docMk/>
          <pc:sldMk cId="976099567" sldId="257"/>
        </pc:sldMkLst>
        <pc:spChg chg="del">
          <ac:chgData name="瑀湦 吴" userId="78652dc710e2697a" providerId="LiveId" clId="{FD7AC891-5575-43D0-AEF9-2BCAEE6A431C}" dt="2024-08-07T07:52:30.361" v="280" actId="700"/>
          <ac:spMkLst>
            <pc:docMk/>
            <pc:sldMk cId="976099567" sldId="257"/>
            <ac:spMk id="2" creationId="{9DC1E44E-27D2-D2D5-B719-483385789CC8}"/>
          </ac:spMkLst>
        </pc:spChg>
        <pc:spChg chg="add mod">
          <ac:chgData name="瑀湦 吴" userId="78652dc710e2697a" providerId="LiveId" clId="{FD7AC891-5575-43D0-AEF9-2BCAEE6A431C}" dt="2024-08-12T08:37:09.679" v="722" actId="20577"/>
          <ac:spMkLst>
            <pc:docMk/>
            <pc:sldMk cId="976099567" sldId="257"/>
            <ac:spMk id="2" creationId="{B378D5CD-1C9E-F028-1FB1-7D173040FDED}"/>
          </ac:spMkLst>
        </pc:spChg>
        <pc:spChg chg="del">
          <ac:chgData name="瑀湦 吴" userId="78652dc710e2697a" providerId="LiveId" clId="{FD7AC891-5575-43D0-AEF9-2BCAEE6A431C}" dt="2024-08-07T07:52:30.361" v="280" actId="700"/>
          <ac:spMkLst>
            <pc:docMk/>
            <pc:sldMk cId="976099567" sldId="257"/>
            <ac:spMk id="3" creationId="{00DBB496-CFBE-0A41-96A7-65B5886373DD}"/>
          </ac:spMkLst>
        </pc:spChg>
        <pc:spChg chg="mod">
          <ac:chgData name="瑀湦 吴" userId="78652dc710e2697a" providerId="LiveId" clId="{FD7AC891-5575-43D0-AEF9-2BCAEE6A431C}" dt="2024-08-12T08:34:42.247" v="690" actId="26606"/>
          <ac:spMkLst>
            <pc:docMk/>
            <pc:sldMk cId="976099567" sldId="257"/>
            <ac:spMk id="3" creationId="{8161469F-2DB1-1ACB-A45C-18AC12A4F9D3}"/>
          </ac:spMkLst>
        </pc:spChg>
        <pc:spChg chg="add del mod">
          <ac:chgData name="瑀湦 吴" userId="78652dc710e2697a" providerId="LiveId" clId="{FD7AC891-5575-43D0-AEF9-2BCAEE6A431C}" dt="2024-08-07T08:00:51.250" v="288" actId="478"/>
          <ac:spMkLst>
            <pc:docMk/>
            <pc:sldMk cId="976099567" sldId="257"/>
            <ac:spMk id="4" creationId="{44945BCB-B573-0CCA-41DF-727C6C0BA9B4}"/>
          </ac:spMkLst>
        </pc:spChg>
        <pc:spChg chg="mod">
          <ac:chgData name="瑀湦 吴" userId="78652dc710e2697a" providerId="LiveId" clId="{FD7AC891-5575-43D0-AEF9-2BCAEE6A431C}" dt="2024-08-12T08:34:42.247" v="690" actId="26606"/>
          <ac:spMkLst>
            <pc:docMk/>
            <pc:sldMk cId="976099567" sldId="257"/>
            <ac:spMk id="4" creationId="{F5D8DD3A-06F0-A53D-AE63-29F1B6484FD4}"/>
          </ac:spMkLst>
        </pc:spChg>
        <pc:spChg chg="mod">
          <ac:chgData name="瑀湦 吴" userId="78652dc710e2697a" providerId="LiveId" clId="{FD7AC891-5575-43D0-AEF9-2BCAEE6A431C}" dt="2024-08-12T08:34:42.247" v="690" actId="26606"/>
          <ac:spMkLst>
            <pc:docMk/>
            <pc:sldMk cId="976099567" sldId="257"/>
            <ac:spMk id="5" creationId="{DA15CBF3-3F2F-031E-591B-C0A2276E6356}"/>
          </ac:spMkLst>
        </pc:spChg>
        <pc:spChg chg="add del mod ord">
          <ac:chgData name="瑀湦 吴" userId="78652dc710e2697a" providerId="LiveId" clId="{FD7AC891-5575-43D0-AEF9-2BCAEE6A431C}" dt="2024-08-12T08:34:42.247" v="690" actId="26606"/>
          <ac:spMkLst>
            <pc:docMk/>
            <pc:sldMk cId="976099567" sldId="257"/>
            <ac:spMk id="8" creationId="{69479440-7C3F-A8F1-436F-0BD07C93FEE0}"/>
          </ac:spMkLst>
        </pc:spChg>
        <pc:spChg chg="add mod">
          <ac:chgData name="瑀湦 吴" userId="78652dc710e2697a" providerId="LiveId" clId="{FD7AC891-5575-43D0-AEF9-2BCAEE6A431C}" dt="2024-08-13T02:43:49.373" v="1000" actId="20577"/>
          <ac:spMkLst>
            <pc:docMk/>
            <pc:sldMk cId="976099567" sldId="257"/>
            <ac:spMk id="9" creationId="{139271FA-1449-0D69-D914-39627DA70C22}"/>
          </ac:spMkLst>
        </pc:spChg>
        <pc:spChg chg="add del">
          <ac:chgData name="瑀湦 吴" userId="78652dc710e2697a" providerId="LiveId" clId="{FD7AC891-5575-43D0-AEF9-2BCAEE6A431C}" dt="2024-08-12T08:34:42.150" v="689" actId="26606"/>
          <ac:spMkLst>
            <pc:docMk/>
            <pc:sldMk cId="976099567" sldId="257"/>
            <ac:spMk id="14" creationId="{8C4086F5-5AAC-F692-73E3-87A47A65203F}"/>
          </ac:spMkLst>
        </pc:spChg>
        <pc:spChg chg="add">
          <ac:chgData name="瑀湦 吴" userId="78652dc710e2697a" providerId="LiveId" clId="{FD7AC891-5575-43D0-AEF9-2BCAEE6A431C}" dt="2024-08-12T08:34:42.247" v="690" actId="26606"/>
          <ac:spMkLst>
            <pc:docMk/>
            <pc:sldMk cId="976099567" sldId="257"/>
            <ac:spMk id="16" creationId="{8C248155-68EB-D74C-5577-DA97D48E3563}"/>
          </ac:spMkLst>
        </pc:spChg>
        <pc:spChg chg="add">
          <ac:chgData name="瑀湦 吴" userId="78652dc710e2697a" providerId="LiveId" clId="{FD7AC891-5575-43D0-AEF9-2BCAEE6A431C}" dt="2024-08-12T08:34:42.247" v="690" actId="26606"/>
          <ac:spMkLst>
            <pc:docMk/>
            <pc:sldMk cId="976099567" sldId="257"/>
            <ac:spMk id="17" creationId="{80300B1B-B85E-D514-C6B4-30126EBBCDEC}"/>
          </ac:spMkLst>
        </pc:spChg>
        <pc:spChg chg="add">
          <ac:chgData name="瑀湦 吴" userId="78652dc710e2697a" providerId="LiveId" clId="{FD7AC891-5575-43D0-AEF9-2BCAEE6A431C}" dt="2024-08-12T08:34:42.247" v="690" actId="26606"/>
          <ac:spMkLst>
            <pc:docMk/>
            <pc:sldMk cId="976099567" sldId="257"/>
            <ac:spMk id="18" creationId="{D30E628A-07F0-331A-DE0B-CCD7FB90AEA6}"/>
          </ac:spMkLst>
        </pc:spChg>
        <pc:graphicFrameChg chg="add mod">
          <ac:chgData name="瑀湦 吴" userId="78652dc710e2697a" providerId="LiveId" clId="{FD7AC891-5575-43D0-AEF9-2BCAEE6A431C}" dt="2024-08-13T02:53:00.740" v="1063" actId="20577"/>
          <ac:graphicFrameMkLst>
            <pc:docMk/>
            <pc:sldMk cId="976099567" sldId="257"/>
            <ac:graphicFrameMk id="19" creationId="{258266DA-A74E-5C37-0ADE-22364536E7C0}"/>
          </ac:graphicFrameMkLst>
        </pc:graphicFrameChg>
        <pc:picChg chg="add del mod modCrop">
          <ac:chgData name="瑀湦 吴" userId="78652dc710e2697a" providerId="LiveId" clId="{FD7AC891-5575-43D0-AEF9-2BCAEE6A431C}" dt="2024-08-12T07:52:10.097" v="319" actId="478"/>
          <ac:picMkLst>
            <pc:docMk/>
            <pc:sldMk cId="976099567" sldId="257"/>
            <ac:picMk id="6" creationId="{70200D42-D887-E992-F947-786A897F2A9B}"/>
          </ac:picMkLst>
        </pc:picChg>
        <pc:picChg chg="add del mod">
          <ac:chgData name="瑀湦 吴" userId="78652dc710e2697a" providerId="LiveId" clId="{FD7AC891-5575-43D0-AEF9-2BCAEE6A431C}" dt="2024-08-12T08:00:52.689" v="343" actId="478"/>
          <ac:picMkLst>
            <pc:docMk/>
            <pc:sldMk cId="976099567" sldId="257"/>
            <ac:picMk id="7" creationId="{6A2D48DA-2C07-37D0-EF4D-DB0D9B0D72E8}"/>
          </ac:picMkLst>
        </pc:picChg>
        <pc:picChg chg="add del mod modCrop">
          <ac:chgData name="瑀湦 吴" userId="78652dc710e2697a" providerId="LiveId" clId="{FD7AC891-5575-43D0-AEF9-2BCAEE6A431C}" dt="2024-08-07T08:04:24.972" v="306" actId="478"/>
          <ac:picMkLst>
            <pc:docMk/>
            <pc:sldMk cId="976099567" sldId="257"/>
            <ac:picMk id="8" creationId="{7E32B709-AA50-19EB-8B19-73D39588F49D}"/>
          </ac:picMkLst>
        </pc:picChg>
        <pc:picChg chg="add del">
          <ac:chgData name="瑀湦 吴" userId="78652dc710e2697a" providerId="LiveId" clId="{FD7AC891-5575-43D0-AEF9-2BCAEE6A431C}" dt="2024-08-12T08:34:42.150" v="689" actId="26606"/>
          <ac:picMkLst>
            <pc:docMk/>
            <pc:sldMk cId="976099567" sldId="257"/>
            <ac:picMk id="10" creationId="{203F3AA7-7965-9127-5D26-11C50D1127E1}"/>
          </ac:picMkLst>
        </pc:picChg>
      </pc:sldChg>
      <pc:sldChg chg="addSp delSp modSp add mod setBg modAnim">
        <pc:chgData name="瑀湦 吴" userId="78652dc710e2697a" providerId="LiveId" clId="{FD7AC891-5575-43D0-AEF9-2BCAEE6A431C}" dt="2024-08-13T09:45:42.873" v="4383" actId="20577"/>
        <pc:sldMkLst>
          <pc:docMk/>
          <pc:sldMk cId="3970515724" sldId="258"/>
        </pc:sldMkLst>
        <pc:spChg chg="add mod">
          <ac:chgData name="瑀湦 吴" userId="78652dc710e2697a" providerId="LiveId" clId="{FD7AC891-5575-43D0-AEF9-2BCAEE6A431C}" dt="2024-08-13T06:49:19.529" v="1358" actId="14100"/>
          <ac:spMkLst>
            <pc:docMk/>
            <pc:sldMk cId="3970515724" sldId="258"/>
            <ac:spMk id="5" creationId="{D7461084-465A-8ABE-8231-30DB4E33F92D}"/>
          </ac:spMkLst>
        </pc:spChg>
        <pc:spChg chg="mod">
          <ac:chgData name="瑀湦 吴" userId="78652dc710e2697a" providerId="LiveId" clId="{FD7AC891-5575-43D0-AEF9-2BCAEE6A431C}" dt="2024-08-13T06:49:15.379" v="1357" actId="14100"/>
          <ac:spMkLst>
            <pc:docMk/>
            <pc:sldMk cId="3970515724" sldId="258"/>
            <ac:spMk id="10" creationId="{618264ED-C0FB-1A88-8D9B-956FF620EF64}"/>
          </ac:spMkLst>
        </pc:spChg>
        <pc:spChg chg="mod">
          <ac:chgData name="瑀湦 吴" userId="78652dc710e2697a" providerId="LiveId" clId="{FD7AC891-5575-43D0-AEF9-2BCAEE6A431C}" dt="2024-08-13T06:49:15.379" v="1357" actId="14100"/>
          <ac:spMkLst>
            <pc:docMk/>
            <pc:sldMk cId="3970515724" sldId="258"/>
            <ac:spMk id="11" creationId="{014404CE-9195-C1A6-524C-86B404BC235C}"/>
          </ac:spMkLst>
        </pc:spChg>
        <pc:spChg chg="mod">
          <ac:chgData name="瑀湦 吴" userId="78652dc710e2697a" providerId="LiveId" clId="{FD7AC891-5575-43D0-AEF9-2BCAEE6A431C}" dt="2024-08-13T06:49:15.379" v="1357" actId="14100"/>
          <ac:spMkLst>
            <pc:docMk/>
            <pc:sldMk cId="3970515724" sldId="258"/>
            <ac:spMk id="13" creationId="{095C35AC-FA9A-3CBF-4B7A-B55F46D1DCD4}"/>
          </ac:spMkLst>
        </pc:spChg>
        <pc:spChg chg="mod">
          <ac:chgData name="瑀湦 吴" userId="78652dc710e2697a" providerId="LiveId" clId="{FD7AC891-5575-43D0-AEF9-2BCAEE6A431C}" dt="2024-08-13T06:49:15.379" v="1357" actId="14100"/>
          <ac:spMkLst>
            <pc:docMk/>
            <pc:sldMk cId="3970515724" sldId="258"/>
            <ac:spMk id="14" creationId="{C8B8AB77-D921-4871-5992-D43C1FF2604F}"/>
          </ac:spMkLst>
        </pc:spChg>
        <pc:spChg chg="mod">
          <ac:chgData name="瑀湦 吴" userId="78652dc710e2697a" providerId="LiveId" clId="{FD7AC891-5575-43D0-AEF9-2BCAEE6A431C}" dt="2024-08-13T06:49:15.379" v="1357" actId="14100"/>
          <ac:spMkLst>
            <pc:docMk/>
            <pc:sldMk cId="3970515724" sldId="258"/>
            <ac:spMk id="16" creationId="{5398FBBA-BB71-E673-0AAC-F9FBE3954108}"/>
          </ac:spMkLst>
        </pc:spChg>
        <pc:spChg chg="mod">
          <ac:chgData name="瑀湦 吴" userId="78652dc710e2697a" providerId="LiveId" clId="{FD7AC891-5575-43D0-AEF9-2BCAEE6A431C}" dt="2024-08-13T06:49:15.379" v="1357" actId="14100"/>
          <ac:spMkLst>
            <pc:docMk/>
            <pc:sldMk cId="3970515724" sldId="258"/>
            <ac:spMk id="17" creationId="{AE8D2818-5896-B46C-BB23-E9821337FA6E}"/>
          </ac:spMkLst>
        </pc:spChg>
        <pc:spChg chg="mod">
          <ac:chgData name="瑀湦 吴" userId="78652dc710e2697a" providerId="LiveId" clId="{FD7AC891-5575-43D0-AEF9-2BCAEE6A431C}" dt="2024-08-13T06:49:15.379" v="1357" actId="14100"/>
          <ac:spMkLst>
            <pc:docMk/>
            <pc:sldMk cId="3970515724" sldId="258"/>
            <ac:spMk id="18" creationId="{1DA868B1-8C03-4751-660D-9A828ACA90CA}"/>
          </ac:spMkLst>
        </pc:spChg>
        <pc:spChg chg="mod">
          <ac:chgData name="瑀湦 吴" userId="78652dc710e2697a" providerId="LiveId" clId="{FD7AC891-5575-43D0-AEF9-2BCAEE6A431C}" dt="2024-08-13T06:49:15.379" v="1357" actId="14100"/>
          <ac:spMkLst>
            <pc:docMk/>
            <pc:sldMk cId="3970515724" sldId="258"/>
            <ac:spMk id="19" creationId="{2618701E-088A-8B61-47E6-5A27D40C50C1}"/>
          </ac:spMkLst>
        </pc:spChg>
        <pc:spChg chg="mod">
          <ac:chgData name="瑀湦 吴" userId="78652dc710e2697a" providerId="LiveId" clId="{FD7AC891-5575-43D0-AEF9-2BCAEE6A431C}" dt="2024-08-13T06:49:15.379" v="1357" actId="14100"/>
          <ac:spMkLst>
            <pc:docMk/>
            <pc:sldMk cId="3970515724" sldId="258"/>
            <ac:spMk id="20" creationId="{D6EDA45C-B999-8D88-778B-0EA92E41D2AF}"/>
          </ac:spMkLst>
        </pc:spChg>
        <pc:spChg chg="mod">
          <ac:chgData name="瑀湦 吴" userId="78652dc710e2697a" providerId="LiveId" clId="{FD7AC891-5575-43D0-AEF9-2BCAEE6A431C}" dt="2024-08-13T06:49:15.379" v="1357" actId="14100"/>
          <ac:spMkLst>
            <pc:docMk/>
            <pc:sldMk cId="3970515724" sldId="258"/>
            <ac:spMk id="21" creationId="{BDCEE875-BC82-643C-7B1A-6117B48B29C1}"/>
          </ac:spMkLst>
        </pc:spChg>
        <pc:spChg chg="mod">
          <ac:chgData name="瑀湦 吴" userId="78652dc710e2697a" providerId="LiveId" clId="{FD7AC891-5575-43D0-AEF9-2BCAEE6A431C}" dt="2024-08-13T06:49:15.379" v="1357" actId="14100"/>
          <ac:spMkLst>
            <pc:docMk/>
            <pc:sldMk cId="3970515724" sldId="258"/>
            <ac:spMk id="22" creationId="{64AF6E42-D5B9-E864-E3F5-164EBA3A1A1B}"/>
          </ac:spMkLst>
        </pc:spChg>
        <pc:spChg chg="mod">
          <ac:chgData name="瑀湦 吴" userId="78652dc710e2697a" providerId="LiveId" clId="{FD7AC891-5575-43D0-AEF9-2BCAEE6A431C}" dt="2024-08-13T06:49:15.379" v="1357" actId="14100"/>
          <ac:spMkLst>
            <pc:docMk/>
            <pc:sldMk cId="3970515724" sldId="258"/>
            <ac:spMk id="24" creationId="{0A217784-5784-4D1E-803D-91251686ED0A}"/>
          </ac:spMkLst>
        </pc:spChg>
        <pc:spChg chg="mod">
          <ac:chgData name="瑀湦 吴" userId="78652dc710e2697a" providerId="LiveId" clId="{FD7AC891-5575-43D0-AEF9-2BCAEE6A431C}" dt="2024-08-13T06:49:15.379" v="1357" actId="14100"/>
          <ac:spMkLst>
            <pc:docMk/>
            <pc:sldMk cId="3970515724" sldId="258"/>
            <ac:spMk id="25" creationId="{2E595C48-4D67-B1E3-11A6-FE1DEA21BDB2}"/>
          </ac:spMkLst>
        </pc:spChg>
        <pc:spChg chg="mod">
          <ac:chgData name="瑀湦 吴" userId="78652dc710e2697a" providerId="LiveId" clId="{FD7AC891-5575-43D0-AEF9-2BCAEE6A431C}" dt="2024-08-13T06:49:15.379" v="1357" actId="14100"/>
          <ac:spMkLst>
            <pc:docMk/>
            <pc:sldMk cId="3970515724" sldId="258"/>
            <ac:spMk id="26" creationId="{F7B5E9E0-F3C0-5FD0-3891-202EDD45A37A}"/>
          </ac:spMkLst>
        </pc:spChg>
        <pc:spChg chg="mod">
          <ac:chgData name="瑀湦 吴" userId="78652dc710e2697a" providerId="LiveId" clId="{FD7AC891-5575-43D0-AEF9-2BCAEE6A431C}" dt="2024-08-13T06:49:15.379" v="1357" actId="14100"/>
          <ac:spMkLst>
            <pc:docMk/>
            <pc:sldMk cId="3970515724" sldId="258"/>
            <ac:spMk id="27" creationId="{B2C3222C-209C-4ECA-62D3-7E75EE772854}"/>
          </ac:spMkLst>
        </pc:spChg>
        <pc:spChg chg="mod">
          <ac:chgData name="瑀湦 吴" userId="78652dc710e2697a" providerId="LiveId" clId="{FD7AC891-5575-43D0-AEF9-2BCAEE6A431C}" dt="2024-08-13T06:49:15.379" v="1357" actId="14100"/>
          <ac:spMkLst>
            <pc:docMk/>
            <pc:sldMk cId="3970515724" sldId="258"/>
            <ac:spMk id="28" creationId="{11D74C7C-E4BF-25B1-27DD-DB7FC38D9654}"/>
          </ac:spMkLst>
        </pc:spChg>
        <pc:spChg chg="mod">
          <ac:chgData name="瑀湦 吴" userId="78652dc710e2697a" providerId="LiveId" clId="{FD7AC891-5575-43D0-AEF9-2BCAEE6A431C}" dt="2024-08-13T06:49:15.379" v="1357" actId="14100"/>
          <ac:spMkLst>
            <pc:docMk/>
            <pc:sldMk cId="3970515724" sldId="258"/>
            <ac:spMk id="29" creationId="{542503E8-A8F9-966F-B258-C5E907AFE6D3}"/>
          </ac:spMkLst>
        </pc:spChg>
        <pc:spChg chg="mod">
          <ac:chgData name="瑀湦 吴" userId="78652dc710e2697a" providerId="LiveId" clId="{FD7AC891-5575-43D0-AEF9-2BCAEE6A431C}" dt="2024-08-13T06:49:15.379" v="1357" actId="14100"/>
          <ac:spMkLst>
            <pc:docMk/>
            <pc:sldMk cId="3970515724" sldId="258"/>
            <ac:spMk id="30" creationId="{F5A13D76-704E-F86D-AB8B-856FCDA6032B}"/>
          </ac:spMkLst>
        </pc:spChg>
        <pc:spChg chg="add mod">
          <ac:chgData name="瑀湦 吴" userId="78652dc710e2697a" providerId="LiveId" clId="{FD7AC891-5575-43D0-AEF9-2BCAEE6A431C}" dt="2024-08-12T09:30:50.268" v="959"/>
          <ac:spMkLst>
            <pc:docMk/>
            <pc:sldMk cId="3970515724" sldId="258"/>
            <ac:spMk id="32" creationId="{5A1A75CE-21F8-A1AE-A6E3-FD8FE68710CF}"/>
          </ac:spMkLst>
        </pc:spChg>
        <pc:spChg chg="add mod">
          <ac:chgData name="瑀湦 吴" userId="78652dc710e2697a" providerId="LiveId" clId="{FD7AC891-5575-43D0-AEF9-2BCAEE6A431C}" dt="2024-08-13T06:49:19.529" v="1358" actId="14100"/>
          <ac:spMkLst>
            <pc:docMk/>
            <pc:sldMk cId="3970515724" sldId="258"/>
            <ac:spMk id="33" creationId="{B2A87758-1663-8046-6609-B4144BBC1155}"/>
          </ac:spMkLst>
        </pc:spChg>
        <pc:spChg chg="mod">
          <ac:chgData name="瑀湦 吴" userId="78652dc710e2697a" providerId="LiveId" clId="{FD7AC891-5575-43D0-AEF9-2BCAEE6A431C}" dt="2024-08-13T06:49:19.529" v="1358" actId="14100"/>
          <ac:spMkLst>
            <pc:docMk/>
            <pc:sldMk cId="3970515724" sldId="258"/>
            <ac:spMk id="35" creationId="{C6C36CE3-237D-5410-6DCD-E83985B0DCE6}"/>
          </ac:spMkLst>
        </pc:spChg>
        <pc:spChg chg="mod">
          <ac:chgData name="瑀湦 吴" userId="78652dc710e2697a" providerId="LiveId" clId="{FD7AC891-5575-43D0-AEF9-2BCAEE6A431C}" dt="2024-08-13T06:49:19.529" v="1358" actId="14100"/>
          <ac:spMkLst>
            <pc:docMk/>
            <pc:sldMk cId="3970515724" sldId="258"/>
            <ac:spMk id="36" creationId="{A706677D-1108-E318-8840-DA7EE5B892BA}"/>
          </ac:spMkLst>
        </pc:spChg>
        <pc:spChg chg="mod">
          <ac:chgData name="瑀湦 吴" userId="78652dc710e2697a" providerId="LiveId" clId="{FD7AC891-5575-43D0-AEF9-2BCAEE6A431C}" dt="2024-08-13T06:49:19.529" v="1358" actId="14100"/>
          <ac:spMkLst>
            <pc:docMk/>
            <pc:sldMk cId="3970515724" sldId="258"/>
            <ac:spMk id="38" creationId="{3EFC8AD7-79C1-8DE7-27A3-8592F3288E05}"/>
          </ac:spMkLst>
        </pc:spChg>
        <pc:spChg chg="mod">
          <ac:chgData name="瑀湦 吴" userId="78652dc710e2697a" providerId="LiveId" clId="{FD7AC891-5575-43D0-AEF9-2BCAEE6A431C}" dt="2024-08-13T06:49:19.529" v="1358" actId="14100"/>
          <ac:spMkLst>
            <pc:docMk/>
            <pc:sldMk cId="3970515724" sldId="258"/>
            <ac:spMk id="39" creationId="{38EA6711-FC7E-25EA-9824-2A9C59368887}"/>
          </ac:spMkLst>
        </pc:spChg>
        <pc:spChg chg="add mod">
          <ac:chgData name="瑀湦 吴" userId="78652dc710e2697a" providerId="LiveId" clId="{FD7AC891-5575-43D0-AEF9-2BCAEE6A431C}" dt="2024-08-13T07:29:57.493" v="1631" actId="14100"/>
          <ac:spMkLst>
            <pc:docMk/>
            <pc:sldMk cId="3970515724" sldId="258"/>
            <ac:spMk id="41" creationId="{09252CE3-DA04-4299-F7D7-F5C2FB507E5B}"/>
          </ac:spMkLst>
        </pc:spChg>
        <pc:spChg chg="mod">
          <ac:chgData name="瑀湦 吴" userId="78652dc710e2697a" providerId="LiveId" clId="{FD7AC891-5575-43D0-AEF9-2BCAEE6A431C}" dt="2024-08-13T06:56:41.947" v="1433" actId="1076"/>
          <ac:spMkLst>
            <pc:docMk/>
            <pc:sldMk cId="3970515724" sldId="258"/>
            <ac:spMk id="55" creationId="{84E32E42-E465-8781-62C5-163C03534181}"/>
          </ac:spMkLst>
        </pc:spChg>
        <pc:spChg chg="add mod">
          <ac:chgData name="瑀湦 吴" userId="78652dc710e2697a" providerId="LiveId" clId="{FD7AC891-5575-43D0-AEF9-2BCAEE6A431C}" dt="2024-08-13T06:57:13.993" v="1435" actId="1076"/>
          <ac:spMkLst>
            <pc:docMk/>
            <pc:sldMk cId="3970515724" sldId="258"/>
            <ac:spMk id="60" creationId="{D510EB57-7DB3-EF77-B6AB-0FF9A90B6097}"/>
          </ac:spMkLst>
        </pc:spChg>
        <pc:spChg chg="add mod">
          <ac:chgData name="瑀湦 吴" userId="78652dc710e2697a" providerId="LiveId" clId="{FD7AC891-5575-43D0-AEF9-2BCAEE6A431C}" dt="2024-08-13T06:41:44.349" v="1354" actId="164"/>
          <ac:spMkLst>
            <pc:docMk/>
            <pc:sldMk cId="3970515724" sldId="258"/>
            <ac:spMk id="61" creationId="{12790671-1068-4195-AAB5-FE0D4CB618F1}"/>
          </ac:spMkLst>
        </pc:spChg>
        <pc:spChg chg="add mod">
          <ac:chgData name="瑀湦 吴" userId="78652dc710e2697a" providerId="LiveId" clId="{FD7AC891-5575-43D0-AEF9-2BCAEE6A431C}" dt="2024-08-13T06:57:30.062" v="1436" actId="1076"/>
          <ac:spMkLst>
            <pc:docMk/>
            <pc:sldMk cId="3970515724" sldId="258"/>
            <ac:spMk id="62" creationId="{CDC91DE5-B5B1-13D7-7FDB-8128B49167F4}"/>
          </ac:spMkLst>
        </pc:spChg>
        <pc:spChg chg="add mod">
          <ac:chgData name="瑀湦 吴" userId="78652dc710e2697a" providerId="LiveId" clId="{FD7AC891-5575-43D0-AEF9-2BCAEE6A431C}" dt="2024-08-13T09:45:42.873" v="4383" actId="20577"/>
          <ac:spMkLst>
            <pc:docMk/>
            <pc:sldMk cId="3970515724" sldId="258"/>
            <ac:spMk id="69" creationId="{F404D295-D58F-D4AC-81C4-5B458BA5346A}"/>
          </ac:spMkLst>
        </pc:spChg>
        <pc:spChg chg="add mod">
          <ac:chgData name="瑀湦 吴" userId="78652dc710e2697a" providerId="LiveId" clId="{FD7AC891-5575-43D0-AEF9-2BCAEE6A431C}" dt="2024-08-13T07:04:23.066" v="1533" actId="1076"/>
          <ac:spMkLst>
            <pc:docMk/>
            <pc:sldMk cId="3970515724" sldId="258"/>
            <ac:spMk id="76" creationId="{7EF73E4F-74E9-61CC-461B-B2C612C91593}"/>
          </ac:spMkLst>
        </pc:spChg>
        <pc:spChg chg="add mod">
          <ac:chgData name="瑀湦 吴" userId="78652dc710e2697a" providerId="LiveId" clId="{FD7AC891-5575-43D0-AEF9-2BCAEE6A431C}" dt="2024-08-13T07:01:50.474" v="1525" actId="164"/>
          <ac:spMkLst>
            <pc:docMk/>
            <pc:sldMk cId="3970515724" sldId="258"/>
            <ac:spMk id="78" creationId="{500151B8-0F9E-C1A5-7CF8-48CFA4534E9A}"/>
          </ac:spMkLst>
        </pc:spChg>
        <pc:spChg chg="add mod">
          <ac:chgData name="瑀湦 吴" userId="78652dc710e2697a" providerId="LiveId" clId="{FD7AC891-5575-43D0-AEF9-2BCAEE6A431C}" dt="2024-08-13T07:07:13.395" v="1571" actId="164"/>
          <ac:spMkLst>
            <pc:docMk/>
            <pc:sldMk cId="3970515724" sldId="258"/>
            <ac:spMk id="82" creationId="{6D3B7309-DBB6-C70E-BAA9-A2D2822F3313}"/>
          </ac:spMkLst>
        </pc:spChg>
        <pc:spChg chg="add mod">
          <ac:chgData name="瑀湦 吴" userId="78652dc710e2697a" providerId="LiveId" clId="{FD7AC891-5575-43D0-AEF9-2BCAEE6A431C}" dt="2024-08-13T07:26:31.851" v="1609" actId="164"/>
          <ac:spMkLst>
            <pc:docMk/>
            <pc:sldMk cId="3970515724" sldId="258"/>
            <ac:spMk id="85" creationId="{E1E96DCD-0CB5-CC1A-A877-DA86B3490C18}"/>
          </ac:spMkLst>
        </pc:spChg>
        <pc:spChg chg="add mod">
          <ac:chgData name="瑀湦 吴" userId="78652dc710e2697a" providerId="LiveId" clId="{FD7AC891-5575-43D0-AEF9-2BCAEE6A431C}" dt="2024-08-13T08:06:21.147" v="2587" actId="14100"/>
          <ac:spMkLst>
            <pc:docMk/>
            <pc:sldMk cId="3970515724" sldId="258"/>
            <ac:spMk id="88" creationId="{290F7B0B-5867-FF00-A3D0-9FE564EEB98A}"/>
          </ac:spMkLst>
        </pc:spChg>
        <pc:grpChg chg="add mod topLvl">
          <ac:chgData name="瑀湦 吴" userId="78652dc710e2697a" providerId="LiveId" clId="{FD7AC891-5575-43D0-AEF9-2BCAEE6A431C}" dt="2024-08-13T06:49:15.379" v="1357" actId="14100"/>
          <ac:grpSpMkLst>
            <pc:docMk/>
            <pc:sldMk cId="3970515724" sldId="258"/>
            <ac:grpSpMk id="9" creationId="{1B9B3B7E-F094-B049-546E-988E326859B2}"/>
          </ac:grpSpMkLst>
        </pc:grpChg>
        <pc:grpChg chg="add mod topLvl">
          <ac:chgData name="瑀湦 吴" userId="78652dc710e2697a" providerId="LiveId" clId="{FD7AC891-5575-43D0-AEF9-2BCAEE6A431C}" dt="2024-08-13T06:49:15.379" v="1357" actId="14100"/>
          <ac:grpSpMkLst>
            <pc:docMk/>
            <pc:sldMk cId="3970515724" sldId="258"/>
            <ac:grpSpMk id="12" creationId="{C7F35EBA-D99B-D42E-26D9-0D18F027F2E0}"/>
          </ac:grpSpMkLst>
        </pc:grpChg>
        <pc:grpChg chg="add mod topLvl">
          <ac:chgData name="瑀湦 吴" userId="78652dc710e2697a" providerId="LiveId" clId="{FD7AC891-5575-43D0-AEF9-2BCAEE6A431C}" dt="2024-08-13T06:49:15.379" v="1357" actId="14100"/>
          <ac:grpSpMkLst>
            <pc:docMk/>
            <pc:sldMk cId="3970515724" sldId="258"/>
            <ac:grpSpMk id="15" creationId="{5863AB34-EA5F-9DF3-9A1A-1373599BA946}"/>
          </ac:grpSpMkLst>
        </pc:grpChg>
        <pc:grpChg chg="add mod topLvl">
          <ac:chgData name="瑀湦 吴" userId="78652dc710e2697a" providerId="LiveId" clId="{FD7AC891-5575-43D0-AEF9-2BCAEE6A431C}" dt="2024-08-13T06:49:15.379" v="1357" actId="14100"/>
          <ac:grpSpMkLst>
            <pc:docMk/>
            <pc:sldMk cId="3970515724" sldId="258"/>
            <ac:grpSpMk id="23" creationId="{D1485D85-C930-14B5-12F7-A6A5CE7507F1}"/>
          </ac:grpSpMkLst>
        </pc:grpChg>
        <pc:grpChg chg="add mod">
          <ac:chgData name="瑀湦 吴" userId="78652dc710e2697a" providerId="LiveId" clId="{FD7AC891-5575-43D0-AEF9-2BCAEE6A431C}" dt="2024-08-13T06:49:19.529" v="1358" actId="14100"/>
          <ac:grpSpMkLst>
            <pc:docMk/>
            <pc:sldMk cId="3970515724" sldId="258"/>
            <ac:grpSpMk id="31" creationId="{45A17FFA-F588-C942-64D6-FE15E54B5FE9}"/>
          </ac:grpSpMkLst>
        </pc:grpChg>
        <pc:grpChg chg="add del mod">
          <ac:chgData name="瑀湦 吴" userId="78652dc710e2697a" providerId="LiveId" clId="{FD7AC891-5575-43D0-AEF9-2BCAEE6A431C}" dt="2024-08-12T09:34:20.494" v="974" actId="165"/>
          <ac:grpSpMkLst>
            <pc:docMk/>
            <pc:sldMk cId="3970515724" sldId="258"/>
            <ac:grpSpMk id="31" creationId="{9FAA39AA-B7F7-86C5-EFA2-9AD2C9749047}"/>
          </ac:grpSpMkLst>
        </pc:grpChg>
        <pc:grpChg chg="add mod">
          <ac:chgData name="瑀湦 吴" userId="78652dc710e2697a" providerId="LiveId" clId="{FD7AC891-5575-43D0-AEF9-2BCAEE6A431C}" dt="2024-08-13T06:49:15.379" v="1357" actId="14100"/>
          <ac:grpSpMkLst>
            <pc:docMk/>
            <pc:sldMk cId="3970515724" sldId="258"/>
            <ac:grpSpMk id="32" creationId="{660957AE-090E-60EC-7D56-C71358544A0C}"/>
          </ac:grpSpMkLst>
        </pc:grpChg>
        <pc:grpChg chg="add mod">
          <ac:chgData name="瑀湦 吴" userId="78652dc710e2697a" providerId="LiveId" clId="{FD7AC891-5575-43D0-AEF9-2BCAEE6A431C}" dt="2024-08-13T06:49:19.529" v="1358" actId="14100"/>
          <ac:grpSpMkLst>
            <pc:docMk/>
            <pc:sldMk cId="3970515724" sldId="258"/>
            <ac:grpSpMk id="34" creationId="{5993C706-3018-8900-5C13-5986736303EA}"/>
          </ac:grpSpMkLst>
        </pc:grpChg>
        <pc:grpChg chg="add mod">
          <ac:chgData name="瑀湦 吴" userId="78652dc710e2697a" providerId="LiveId" clId="{FD7AC891-5575-43D0-AEF9-2BCAEE6A431C}" dt="2024-08-13T06:49:19.529" v="1358" actId="14100"/>
          <ac:grpSpMkLst>
            <pc:docMk/>
            <pc:sldMk cId="3970515724" sldId="258"/>
            <ac:grpSpMk id="37" creationId="{6201963D-DDF5-D74F-401F-E7BF2D75593D}"/>
          </ac:grpSpMkLst>
        </pc:grpChg>
        <pc:grpChg chg="add mod">
          <ac:chgData name="瑀湦 吴" userId="78652dc710e2697a" providerId="LiveId" clId="{FD7AC891-5575-43D0-AEF9-2BCAEE6A431C}" dt="2024-08-13T06:56:27.278" v="1429" actId="14100"/>
          <ac:grpSpMkLst>
            <pc:docMk/>
            <pc:sldMk cId="3970515724" sldId="258"/>
            <ac:grpSpMk id="46" creationId="{404453B7-D878-88FD-8EB7-DA529B01B1CA}"/>
          </ac:grpSpMkLst>
        </pc:grpChg>
        <pc:grpChg chg="add mod">
          <ac:chgData name="瑀湦 吴" userId="78652dc710e2697a" providerId="LiveId" clId="{FD7AC891-5575-43D0-AEF9-2BCAEE6A431C}" dt="2024-08-13T06:49:32.468" v="1361" actId="1076"/>
          <ac:grpSpMkLst>
            <pc:docMk/>
            <pc:sldMk cId="3970515724" sldId="258"/>
            <ac:grpSpMk id="63" creationId="{E2E0FF3E-1FA3-85FB-E1D3-C15FD91D0491}"/>
          </ac:grpSpMkLst>
        </pc:grpChg>
        <pc:grpChg chg="add mod">
          <ac:chgData name="瑀湦 吴" userId="78652dc710e2697a" providerId="LiveId" clId="{FD7AC891-5575-43D0-AEF9-2BCAEE6A431C}" dt="2024-08-13T06:53:54.274" v="1387" actId="1076"/>
          <ac:grpSpMkLst>
            <pc:docMk/>
            <pc:sldMk cId="3970515724" sldId="258"/>
            <ac:grpSpMk id="64" creationId="{64A647A9-B89C-49D0-26CE-6409E2C0F4CD}"/>
          </ac:grpSpMkLst>
        </pc:grpChg>
        <pc:grpChg chg="add mod">
          <ac:chgData name="瑀湦 吴" userId="78652dc710e2697a" providerId="LiveId" clId="{FD7AC891-5575-43D0-AEF9-2BCAEE6A431C}" dt="2024-08-13T06:54:00.479" v="1388" actId="1076"/>
          <ac:grpSpMkLst>
            <pc:docMk/>
            <pc:sldMk cId="3970515724" sldId="258"/>
            <ac:grpSpMk id="65" creationId="{7E412176-2774-81F2-E39D-E890C62B40AD}"/>
          </ac:grpSpMkLst>
        </pc:grpChg>
        <pc:grpChg chg="add mod">
          <ac:chgData name="瑀湦 吴" userId="78652dc710e2697a" providerId="LiveId" clId="{FD7AC891-5575-43D0-AEF9-2BCAEE6A431C}" dt="2024-08-13T07:04:10.006" v="1530" actId="1076"/>
          <ac:grpSpMkLst>
            <pc:docMk/>
            <pc:sldMk cId="3970515724" sldId="258"/>
            <ac:grpSpMk id="77" creationId="{67BDC17B-53ED-2C08-C09F-1F2AFDEB6088}"/>
          </ac:grpSpMkLst>
        </pc:grpChg>
        <pc:grpChg chg="add mod">
          <ac:chgData name="瑀湦 吴" userId="78652dc710e2697a" providerId="LiveId" clId="{FD7AC891-5575-43D0-AEF9-2BCAEE6A431C}" dt="2024-08-13T07:01:50.474" v="1525" actId="164"/>
          <ac:grpSpMkLst>
            <pc:docMk/>
            <pc:sldMk cId="3970515724" sldId="258"/>
            <ac:grpSpMk id="79" creationId="{5D616878-DA3A-FFCB-53A0-BF49A459452F}"/>
          </ac:grpSpMkLst>
        </pc:grpChg>
        <pc:grpChg chg="add mod">
          <ac:chgData name="瑀湦 吴" userId="78652dc710e2697a" providerId="LiveId" clId="{FD7AC891-5575-43D0-AEF9-2BCAEE6A431C}" dt="2024-08-13T07:07:13.395" v="1571" actId="164"/>
          <ac:grpSpMkLst>
            <pc:docMk/>
            <pc:sldMk cId="3970515724" sldId="258"/>
            <ac:grpSpMk id="83" creationId="{F84EE5A6-C53C-4B0F-39D2-3D2F4BA20741}"/>
          </ac:grpSpMkLst>
        </pc:grpChg>
        <pc:grpChg chg="add mod">
          <ac:chgData name="瑀湦 吴" userId="78652dc710e2697a" providerId="LiveId" clId="{FD7AC891-5575-43D0-AEF9-2BCAEE6A431C}" dt="2024-08-13T07:26:31.851" v="1609" actId="164"/>
          <ac:grpSpMkLst>
            <pc:docMk/>
            <pc:sldMk cId="3970515724" sldId="258"/>
            <ac:grpSpMk id="86" creationId="{C5032FDA-CB2F-2B6D-9531-CB3C51F7398C}"/>
          </ac:grpSpMkLst>
        </pc:grpChg>
        <pc:grpChg chg="add mod">
          <ac:chgData name="瑀湦 吴" userId="78652dc710e2697a" providerId="LiveId" clId="{FD7AC891-5575-43D0-AEF9-2BCAEE6A431C}" dt="2024-08-13T08:06:16.186" v="2586" actId="164"/>
          <ac:grpSpMkLst>
            <pc:docMk/>
            <pc:sldMk cId="3970515724" sldId="258"/>
            <ac:grpSpMk id="87" creationId="{CA2CF98D-ED7A-5D14-1B4D-7D536B531043}"/>
          </ac:grpSpMkLst>
        </pc:grpChg>
        <pc:grpChg chg="add mod">
          <ac:chgData name="瑀湦 吴" userId="78652dc710e2697a" providerId="LiveId" clId="{FD7AC891-5575-43D0-AEF9-2BCAEE6A431C}" dt="2024-08-13T08:06:16.186" v="2586" actId="164"/>
          <ac:grpSpMkLst>
            <pc:docMk/>
            <pc:sldMk cId="3970515724" sldId="258"/>
            <ac:grpSpMk id="89" creationId="{2329191F-0334-36B9-FDC7-EBDDDD037040}"/>
          </ac:grpSpMkLst>
        </pc:grpChg>
        <pc:picChg chg="mod">
          <ac:chgData name="瑀湦 吴" userId="78652dc710e2697a" providerId="LiveId" clId="{FD7AC891-5575-43D0-AEF9-2BCAEE6A431C}" dt="2024-08-13T06:54:07.407" v="1389" actId="14100"/>
          <ac:picMkLst>
            <pc:docMk/>
            <pc:sldMk cId="3970515724" sldId="258"/>
            <ac:picMk id="6" creationId="{70200D42-D887-E992-F947-786A897F2A9B}"/>
          </ac:picMkLst>
        </pc:picChg>
        <pc:picChg chg="add del mod">
          <ac:chgData name="瑀湦 吴" userId="78652dc710e2697a" providerId="LiveId" clId="{FD7AC891-5575-43D0-AEF9-2BCAEE6A431C}" dt="2024-08-13T03:02:11.698" v="1097" actId="478"/>
          <ac:picMkLst>
            <pc:docMk/>
            <pc:sldMk cId="3970515724" sldId="258"/>
            <ac:picMk id="43" creationId="{1DACF5AE-19AD-2010-E23F-C340B72BCE91}"/>
          </ac:picMkLst>
        </pc:picChg>
        <pc:picChg chg="add mod">
          <ac:chgData name="瑀湦 吴" userId="78652dc710e2697a" providerId="LiveId" clId="{FD7AC891-5575-43D0-AEF9-2BCAEE6A431C}" dt="2024-08-13T06:51:24.622" v="1374" actId="14100"/>
          <ac:picMkLst>
            <pc:docMk/>
            <pc:sldMk cId="3970515724" sldId="258"/>
            <ac:picMk id="45" creationId="{FC3F07DC-DA35-3340-15A7-5CFC0AF29A2C}"/>
          </ac:picMkLst>
        </pc:picChg>
        <pc:picChg chg="mod">
          <ac:chgData name="瑀湦 吴" userId="78652dc710e2697a" providerId="LiveId" clId="{FD7AC891-5575-43D0-AEF9-2BCAEE6A431C}" dt="2024-08-13T06:56:27.278" v="1429" actId="14100"/>
          <ac:picMkLst>
            <pc:docMk/>
            <pc:sldMk cId="3970515724" sldId="258"/>
            <ac:picMk id="47" creationId="{E6774FCE-5332-57BF-B882-7DCADC3D6F9F}"/>
          </ac:picMkLst>
        </pc:picChg>
        <pc:picChg chg="mod">
          <ac:chgData name="瑀湦 吴" userId="78652dc710e2697a" providerId="LiveId" clId="{FD7AC891-5575-43D0-AEF9-2BCAEE6A431C}" dt="2024-08-13T06:56:27.278" v="1429" actId="14100"/>
          <ac:picMkLst>
            <pc:docMk/>
            <pc:sldMk cId="3970515724" sldId="258"/>
            <ac:picMk id="51" creationId="{449C6944-6BBA-8625-915B-96D1C081A670}"/>
          </ac:picMkLst>
        </pc:picChg>
        <pc:picChg chg="mod">
          <ac:chgData name="瑀湦 吴" userId="78652dc710e2697a" providerId="LiveId" clId="{FD7AC891-5575-43D0-AEF9-2BCAEE6A431C}" dt="2024-08-13T06:56:27.278" v="1429" actId="14100"/>
          <ac:picMkLst>
            <pc:docMk/>
            <pc:sldMk cId="3970515724" sldId="258"/>
            <ac:picMk id="52" creationId="{D338D4A4-EA47-606C-0412-834012EE5195}"/>
          </ac:picMkLst>
        </pc:picChg>
        <pc:picChg chg="mod">
          <ac:chgData name="瑀湦 吴" userId="78652dc710e2697a" providerId="LiveId" clId="{FD7AC891-5575-43D0-AEF9-2BCAEE6A431C}" dt="2024-08-13T06:56:27.278" v="1429" actId="14100"/>
          <ac:picMkLst>
            <pc:docMk/>
            <pc:sldMk cId="3970515724" sldId="258"/>
            <ac:picMk id="53" creationId="{1B37EC39-7862-1AC7-E772-19CDE8061B13}"/>
          </ac:picMkLst>
        </pc:picChg>
        <pc:picChg chg="mod">
          <ac:chgData name="瑀湦 吴" userId="78652dc710e2697a" providerId="LiveId" clId="{FD7AC891-5575-43D0-AEF9-2BCAEE6A431C}" dt="2024-08-13T06:56:27.278" v="1429" actId="14100"/>
          <ac:picMkLst>
            <pc:docMk/>
            <pc:sldMk cId="3970515724" sldId="258"/>
            <ac:picMk id="54" creationId="{8AE44D06-F0E8-1AD1-049C-87870DB39F97}"/>
          </ac:picMkLst>
        </pc:picChg>
        <pc:picChg chg="mod">
          <ac:chgData name="瑀湦 吴" userId="78652dc710e2697a" providerId="LiveId" clId="{FD7AC891-5575-43D0-AEF9-2BCAEE6A431C}" dt="2024-08-13T06:56:27.278" v="1429" actId="14100"/>
          <ac:picMkLst>
            <pc:docMk/>
            <pc:sldMk cId="3970515724" sldId="258"/>
            <ac:picMk id="56" creationId="{26348C45-2D38-04DB-069B-44FCC34B6D9A}"/>
          </ac:picMkLst>
        </pc:picChg>
        <pc:picChg chg="mod">
          <ac:chgData name="瑀湦 吴" userId="78652dc710e2697a" providerId="LiveId" clId="{FD7AC891-5575-43D0-AEF9-2BCAEE6A431C}" dt="2024-08-13T06:56:27.278" v="1429" actId="14100"/>
          <ac:picMkLst>
            <pc:docMk/>
            <pc:sldMk cId="3970515724" sldId="258"/>
            <ac:picMk id="57" creationId="{F848CC0E-795D-934A-2332-10EFF0FA771C}"/>
          </ac:picMkLst>
        </pc:picChg>
        <pc:picChg chg="add mod">
          <ac:chgData name="瑀湦 吴" userId="78652dc710e2697a" providerId="LiveId" clId="{FD7AC891-5575-43D0-AEF9-2BCAEE6A431C}" dt="2024-08-13T06:54:14.033" v="1390" actId="1076"/>
          <ac:picMkLst>
            <pc:docMk/>
            <pc:sldMk cId="3970515724" sldId="258"/>
            <ac:picMk id="59" creationId="{9EB1CBB3-0442-AF64-3EBE-E1CC1D91FE0A}"/>
          </ac:picMkLst>
        </pc:picChg>
        <pc:picChg chg="add del mod">
          <ac:chgData name="瑀湦 吴" userId="78652dc710e2697a" providerId="LiveId" clId="{FD7AC891-5575-43D0-AEF9-2BCAEE6A431C}" dt="2024-08-13T06:52:10.916" v="1381" actId="478"/>
          <ac:picMkLst>
            <pc:docMk/>
            <pc:sldMk cId="3970515724" sldId="258"/>
            <ac:picMk id="67" creationId="{9FF791D9-4F57-64FA-99E6-F239BC6D4303}"/>
          </ac:picMkLst>
        </pc:picChg>
        <pc:picChg chg="add mod">
          <ac:chgData name="瑀湦 吴" userId="78652dc710e2697a" providerId="LiveId" clId="{FD7AC891-5575-43D0-AEF9-2BCAEE6A431C}" dt="2024-08-13T07:26:53.800" v="1611" actId="164"/>
          <ac:picMkLst>
            <pc:docMk/>
            <pc:sldMk cId="3970515724" sldId="258"/>
            <ac:picMk id="68" creationId="{0BDF2679-12DE-54B1-43DC-146071016A8A}"/>
          </ac:picMkLst>
        </pc:picChg>
        <pc:picChg chg="add mod modCrop">
          <ac:chgData name="瑀湦 吴" userId="78652dc710e2697a" providerId="LiveId" clId="{FD7AC891-5575-43D0-AEF9-2BCAEE6A431C}" dt="2024-08-13T07:01:50.474" v="1525" actId="164"/>
          <ac:picMkLst>
            <pc:docMk/>
            <pc:sldMk cId="3970515724" sldId="258"/>
            <ac:picMk id="71" creationId="{8970CB78-D635-5CB8-04D5-D3A315D0BC65}"/>
          </ac:picMkLst>
        </pc:picChg>
        <pc:picChg chg="add mod">
          <ac:chgData name="瑀湦 吴" userId="78652dc710e2697a" providerId="LiveId" clId="{FD7AC891-5575-43D0-AEF9-2BCAEE6A431C}" dt="2024-08-13T06:59:33.457" v="1445"/>
          <ac:picMkLst>
            <pc:docMk/>
            <pc:sldMk cId="3970515724" sldId="258"/>
            <ac:picMk id="73" creationId="{CFCE680B-3903-E7CC-6A4A-5CE6910CF510}"/>
          </ac:picMkLst>
        </pc:picChg>
        <pc:picChg chg="add mod">
          <ac:chgData name="瑀湦 吴" userId="78652dc710e2697a" providerId="LiveId" clId="{FD7AC891-5575-43D0-AEF9-2BCAEE6A431C}" dt="2024-08-13T07:04:27.083" v="1534" actId="1076"/>
          <ac:picMkLst>
            <pc:docMk/>
            <pc:sldMk cId="3970515724" sldId="258"/>
            <ac:picMk id="75" creationId="{AF84B976-0445-3260-9EF0-F5161283D956}"/>
          </ac:picMkLst>
        </pc:picChg>
        <pc:picChg chg="add mod">
          <ac:chgData name="瑀湦 吴" userId="78652dc710e2697a" providerId="LiveId" clId="{FD7AC891-5575-43D0-AEF9-2BCAEE6A431C}" dt="2024-08-13T07:07:13.395" v="1571" actId="164"/>
          <ac:picMkLst>
            <pc:docMk/>
            <pc:sldMk cId="3970515724" sldId="258"/>
            <ac:picMk id="81" creationId="{1F43901A-12A5-679E-F634-57F173D1D64B}"/>
          </ac:picMkLst>
        </pc:picChg>
        <pc:picChg chg="add mod">
          <ac:chgData name="瑀湦 吴" userId="78652dc710e2697a" providerId="LiveId" clId="{FD7AC891-5575-43D0-AEF9-2BCAEE6A431C}" dt="2024-08-13T07:26:31.851" v="1609" actId="164"/>
          <ac:picMkLst>
            <pc:docMk/>
            <pc:sldMk cId="3970515724" sldId="258"/>
            <ac:picMk id="84" creationId="{ACE16FE9-4B96-771C-F781-CEBBD2E6067F}"/>
          </ac:picMkLst>
        </pc:picChg>
        <pc:cxnChg chg="add mod topLvl">
          <ac:chgData name="瑀湦 吴" userId="78652dc710e2697a" providerId="LiveId" clId="{FD7AC891-5575-43D0-AEF9-2BCAEE6A431C}" dt="2024-08-13T06:49:15.379" v="1357" actId="14100"/>
          <ac:cxnSpMkLst>
            <pc:docMk/>
            <pc:sldMk cId="3970515724" sldId="258"/>
            <ac:cxnSpMk id="7" creationId="{C3685DC8-E48A-502E-F57A-E02F5D376BB6}"/>
          </ac:cxnSpMkLst>
        </pc:cxnChg>
        <pc:cxnChg chg="add mod">
          <ac:chgData name="瑀湦 吴" userId="78652dc710e2697a" providerId="LiveId" clId="{FD7AC891-5575-43D0-AEF9-2BCAEE6A431C}" dt="2024-08-13T06:49:19.529" v="1358" actId="14100"/>
          <ac:cxnSpMkLst>
            <pc:docMk/>
            <pc:sldMk cId="3970515724" sldId="258"/>
            <ac:cxnSpMk id="8" creationId="{901AF745-991F-3DFF-8AEF-3F8583055AE3}"/>
          </ac:cxnSpMkLst>
        </pc:cxnChg>
        <pc:cxnChg chg="mod">
          <ac:chgData name="瑀湦 吴" userId="78652dc710e2697a" providerId="LiveId" clId="{FD7AC891-5575-43D0-AEF9-2BCAEE6A431C}" dt="2024-08-13T06:56:27.278" v="1429" actId="14100"/>
          <ac:cxnSpMkLst>
            <pc:docMk/>
            <pc:sldMk cId="3970515724" sldId="258"/>
            <ac:cxnSpMk id="48" creationId="{05844B5F-9529-0D21-B396-9B3C5098FE0A}"/>
          </ac:cxnSpMkLst>
        </pc:cxnChg>
        <pc:cxnChg chg="mod">
          <ac:chgData name="瑀湦 吴" userId="78652dc710e2697a" providerId="LiveId" clId="{FD7AC891-5575-43D0-AEF9-2BCAEE6A431C}" dt="2024-08-13T06:56:27.278" v="1429" actId="14100"/>
          <ac:cxnSpMkLst>
            <pc:docMk/>
            <pc:sldMk cId="3970515724" sldId="258"/>
            <ac:cxnSpMk id="49" creationId="{F5C08D58-9CD3-FA8A-2D14-CBCA56E7A320}"/>
          </ac:cxnSpMkLst>
        </pc:cxnChg>
        <pc:cxnChg chg="mod">
          <ac:chgData name="瑀湦 吴" userId="78652dc710e2697a" providerId="LiveId" clId="{FD7AC891-5575-43D0-AEF9-2BCAEE6A431C}" dt="2024-08-13T06:56:27.278" v="1429" actId="14100"/>
          <ac:cxnSpMkLst>
            <pc:docMk/>
            <pc:sldMk cId="3970515724" sldId="258"/>
            <ac:cxnSpMk id="50" creationId="{B0DA06B7-BBA7-0F41-D009-30003C326C97}"/>
          </ac:cxnSpMkLst>
        </pc:cxnChg>
      </pc:sldChg>
      <pc:sldChg chg="addSp delSp modSp add mod delAnim modAnim">
        <pc:chgData name="瑀湦 吴" userId="78652dc710e2697a" providerId="LiveId" clId="{FD7AC891-5575-43D0-AEF9-2BCAEE6A431C}" dt="2024-08-13T14:52:04.344" v="6725" actId="1076"/>
        <pc:sldMkLst>
          <pc:docMk/>
          <pc:sldMk cId="2743618113" sldId="259"/>
        </pc:sldMkLst>
        <pc:spChg chg="mod">
          <ac:chgData name="瑀湦 吴" userId="78652dc710e2697a" providerId="LiveId" clId="{FD7AC891-5575-43D0-AEF9-2BCAEE6A431C}" dt="2024-08-13T07:36:23.722" v="1698" actId="14100"/>
          <ac:spMkLst>
            <pc:docMk/>
            <pc:sldMk cId="2743618113" sldId="259"/>
            <ac:spMk id="41" creationId="{09252CE3-DA04-4299-F7D7-F5C2FB507E5B}"/>
          </ac:spMkLst>
        </pc:spChg>
        <pc:spChg chg="add mod">
          <ac:chgData name="瑀湦 吴" userId="78652dc710e2697a" providerId="LiveId" clId="{FD7AC891-5575-43D0-AEF9-2BCAEE6A431C}" dt="2024-08-13T07:41:14.523" v="1830" actId="164"/>
          <ac:spMkLst>
            <pc:docMk/>
            <pc:sldMk cId="2743618113" sldId="259"/>
            <ac:spMk id="44" creationId="{A4881C83-2D06-AEDA-8D28-70642AE0D1BD}"/>
          </ac:spMkLst>
        </pc:spChg>
        <pc:spChg chg="add mod">
          <ac:chgData name="瑀湦 吴" userId="78652dc710e2697a" providerId="LiveId" clId="{FD7AC891-5575-43D0-AEF9-2BCAEE6A431C}" dt="2024-08-13T07:41:14.523" v="1830" actId="164"/>
          <ac:spMkLst>
            <pc:docMk/>
            <pc:sldMk cId="2743618113" sldId="259"/>
            <ac:spMk id="58" creationId="{B76FBD1B-6CA6-7B49-076D-94829263792E}"/>
          </ac:spMkLst>
        </pc:spChg>
        <pc:spChg chg="add mod">
          <ac:chgData name="瑀湦 吴" userId="78652dc710e2697a" providerId="LiveId" clId="{FD7AC891-5575-43D0-AEF9-2BCAEE6A431C}" dt="2024-08-13T07:44:07.594" v="1836" actId="1076"/>
          <ac:spMkLst>
            <pc:docMk/>
            <pc:sldMk cId="2743618113" sldId="259"/>
            <ac:spMk id="66" creationId="{986D9B08-09C0-DE75-D83C-11690BC53E49}"/>
          </ac:spMkLst>
        </pc:spChg>
        <pc:spChg chg="add mod">
          <ac:chgData name="瑀湦 吴" userId="78652dc710e2697a" providerId="LiveId" clId="{FD7AC891-5575-43D0-AEF9-2BCAEE6A431C}" dt="2024-08-13T14:52:04.344" v="6725" actId="1076"/>
          <ac:spMkLst>
            <pc:docMk/>
            <pc:sldMk cId="2743618113" sldId="259"/>
            <ac:spMk id="72" creationId="{5AB8F2A1-0BD0-D392-FF64-105164FA1375}"/>
          </ac:spMkLst>
        </pc:spChg>
        <pc:spChg chg="add mod">
          <ac:chgData name="瑀湦 吴" userId="78652dc710e2697a" providerId="LiveId" clId="{FD7AC891-5575-43D0-AEF9-2BCAEE6A431C}" dt="2024-08-13T08:04:25.537" v="2545" actId="1076"/>
          <ac:spMkLst>
            <pc:docMk/>
            <pc:sldMk cId="2743618113" sldId="259"/>
            <ac:spMk id="73" creationId="{26B125B2-218D-7C93-C320-D09D7008E542}"/>
          </ac:spMkLst>
        </pc:spChg>
        <pc:grpChg chg="del">
          <ac:chgData name="瑀湦 吴" userId="78652dc710e2697a" providerId="LiveId" clId="{FD7AC891-5575-43D0-AEF9-2BCAEE6A431C}" dt="2024-08-13T07:28:12.253" v="1617" actId="478"/>
          <ac:grpSpMkLst>
            <pc:docMk/>
            <pc:sldMk cId="2743618113" sldId="259"/>
            <ac:grpSpMk id="31" creationId="{45A17FFA-F588-C942-64D6-FE15E54B5FE9}"/>
          </ac:grpSpMkLst>
        </pc:grpChg>
        <pc:grpChg chg="del">
          <ac:chgData name="瑀湦 吴" userId="78652dc710e2697a" providerId="LiveId" clId="{FD7AC891-5575-43D0-AEF9-2BCAEE6A431C}" dt="2024-08-13T07:28:12.253" v="1617" actId="478"/>
          <ac:grpSpMkLst>
            <pc:docMk/>
            <pc:sldMk cId="2743618113" sldId="259"/>
            <ac:grpSpMk id="32" creationId="{660957AE-090E-60EC-7D56-C71358544A0C}"/>
          </ac:grpSpMkLst>
        </pc:grpChg>
        <pc:grpChg chg="del">
          <ac:chgData name="瑀湦 吴" userId="78652dc710e2697a" providerId="LiveId" clId="{FD7AC891-5575-43D0-AEF9-2BCAEE6A431C}" dt="2024-08-13T07:28:12.253" v="1617" actId="478"/>
          <ac:grpSpMkLst>
            <pc:docMk/>
            <pc:sldMk cId="2743618113" sldId="259"/>
            <ac:grpSpMk id="46" creationId="{404453B7-D878-88FD-8EB7-DA529B01B1CA}"/>
          </ac:grpSpMkLst>
        </pc:grpChg>
        <pc:grpChg chg="del">
          <ac:chgData name="瑀湦 吴" userId="78652dc710e2697a" providerId="LiveId" clId="{FD7AC891-5575-43D0-AEF9-2BCAEE6A431C}" dt="2024-08-13T07:28:12.253" v="1617" actId="478"/>
          <ac:grpSpMkLst>
            <pc:docMk/>
            <pc:sldMk cId="2743618113" sldId="259"/>
            <ac:grpSpMk id="63" creationId="{E2E0FF3E-1FA3-85FB-E1D3-C15FD91D0491}"/>
          </ac:grpSpMkLst>
        </pc:grpChg>
        <pc:grpChg chg="del">
          <ac:chgData name="瑀湦 吴" userId="78652dc710e2697a" providerId="LiveId" clId="{FD7AC891-5575-43D0-AEF9-2BCAEE6A431C}" dt="2024-08-13T07:28:12.253" v="1617" actId="478"/>
          <ac:grpSpMkLst>
            <pc:docMk/>
            <pc:sldMk cId="2743618113" sldId="259"/>
            <ac:grpSpMk id="64" creationId="{64A647A9-B89C-49D0-26CE-6409E2C0F4CD}"/>
          </ac:grpSpMkLst>
        </pc:grpChg>
        <pc:grpChg chg="del">
          <ac:chgData name="瑀湦 吴" userId="78652dc710e2697a" providerId="LiveId" clId="{FD7AC891-5575-43D0-AEF9-2BCAEE6A431C}" dt="2024-08-13T07:28:12.253" v="1617" actId="478"/>
          <ac:grpSpMkLst>
            <pc:docMk/>
            <pc:sldMk cId="2743618113" sldId="259"/>
            <ac:grpSpMk id="65" creationId="{7E412176-2774-81F2-E39D-E890C62B40AD}"/>
          </ac:grpSpMkLst>
        </pc:grpChg>
        <pc:grpChg chg="add mod">
          <ac:chgData name="瑀湦 吴" userId="78652dc710e2697a" providerId="LiveId" clId="{FD7AC891-5575-43D0-AEF9-2BCAEE6A431C}" dt="2024-08-13T07:41:14.523" v="1830" actId="164"/>
          <ac:grpSpMkLst>
            <pc:docMk/>
            <pc:sldMk cId="2743618113" sldId="259"/>
            <ac:grpSpMk id="67" creationId="{71E8E2C4-E923-3688-355B-E3DE7DFF29C5}"/>
          </ac:grpSpMkLst>
        </pc:grpChg>
        <pc:grpChg chg="del">
          <ac:chgData name="瑀湦 吴" userId="78652dc710e2697a" providerId="LiveId" clId="{FD7AC891-5575-43D0-AEF9-2BCAEE6A431C}" dt="2024-08-13T07:28:06.833" v="1616" actId="478"/>
          <ac:grpSpMkLst>
            <pc:docMk/>
            <pc:sldMk cId="2743618113" sldId="259"/>
            <ac:grpSpMk id="77" creationId="{67BDC17B-53ED-2C08-C09F-1F2AFDEB6088}"/>
          </ac:grpSpMkLst>
        </pc:grpChg>
        <pc:grpChg chg="del">
          <ac:chgData name="瑀湦 吴" userId="78652dc710e2697a" providerId="LiveId" clId="{FD7AC891-5575-43D0-AEF9-2BCAEE6A431C}" dt="2024-08-13T07:28:06.833" v="1616" actId="478"/>
          <ac:grpSpMkLst>
            <pc:docMk/>
            <pc:sldMk cId="2743618113" sldId="259"/>
            <ac:grpSpMk id="79" creationId="{5D616878-DA3A-FFCB-53A0-BF49A459452F}"/>
          </ac:grpSpMkLst>
        </pc:grpChg>
        <pc:grpChg chg="del">
          <ac:chgData name="瑀湦 吴" userId="78652dc710e2697a" providerId="LiveId" clId="{FD7AC891-5575-43D0-AEF9-2BCAEE6A431C}" dt="2024-08-13T07:28:06.833" v="1616" actId="478"/>
          <ac:grpSpMkLst>
            <pc:docMk/>
            <pc:sldMk cId="2743618113" sldId="259"/>
            <ac:grpSpMk id="83" creationId="{F84EE5A6-C53C-4B0F-39D2-3D2F4BA20741}"/>
          </ac:grpSpMkLst>
        </pc:grpChg>
        <pc:grpChg chg="del">
          <ac:chgData name="瑀湦 吴" userId="78652dc710e2697a" providerId="LiveId" clId="{FD7AC891-5575-43D0-AEF9-2BCAEE6A431C}" dt="2024-08-13T07:28:12.253" v="1617" actId="478"/>
          <ac:grpSpMkLst>
            <pc:docMk/>
            <pc:sldMk cId="2743618113" sldId="259"/>
            <ac:grpSpMk id="86" creationId="{C5032FDA-CB2F-2B6D-9531-CB3C51F7398C}"/>
          </ac:grpSpMkLst>
        </pc:grpChg>
        <pc:grpChg chg="del">
          <ac:chgData name="瑀湦 吴" userId="78652dc710e2697a" providerId="LiveId" clId="{FD7AC891-5575-43D0-AEF9-2BCAEE6A431C}" dt="2024-08-13T07:28:12.253" v="1617" actId="478"/>
          <ac:grpSpMkLst>
            <pc:docMk/>
            <pc:sldMk cId="2743618113" sldId="259"/>
            <ac:grpSpMk id="87" creationId="{CA2CF98D-ED7A-5D14-1B4D-7D536B531043}"/>
          </ac:grpSpMkLst>
        </pc:grpChg>
        <pc:graphicFrameChg chg="add mod modGraphic">
          <ac:chgData name="瑀湦 吴" userId="78652dc710e2697a" providerId="LiveId" clId="{FD7AC891-5575-43D0-AEF9-2BCAEE6A431C}" dt="2024-08-13T08:03:29.512" v="2530" actId="1076"/>
          <ac:graphicFrameMkLst>
            <pc:docMk/>
            <pc:sldMk cId="2743618113" sldId="259"/>
            <ac:graphicFrameMk id="70" creationId="{D0892C56-A816-1D23-67BF-8BD83830D083}"/>
          </ac:graphicFrameMkLst>
        </pc:graphicFrameChg>
        <pc:picChg chg="add del mod">
          <ac:chgData name="瑀湦 吴" userId="78652dc710e2697a" providerId="LiveId" clId="{FD7AC891-5575-43D0-AEF9-2BCAEE6A431C}" dt="2024-08-13T07:30:29.983" v="1641" actId="478"/>
          <ac:picMkLst>
            <pc:docMk/>
            <pc:sldMk cId="2743618113" sldId="259"/>
            <ac:picMk id="40" creationId="{97B65D69-CA8B-3D39-A8E8-695A2B248B23}"/>
          </ac:picMkLst>
        </pc:picChg>
        <pc:picChg chg="add mod">
          <ac:chgData name="瑀湦 吴" userId="78652dc710e2697a" providerId="LiveId" clId="{FD7AC891-5575-43D0-AEF9-2BCAEE6A431C}" dt="2024-08-13T07:32:51.003" v="1649" actId="1440"/>
          <ac:picMkLst>
            <pc:docMk/>
            <pc:sldMk cId="2743618113" sldId="259"/>
            <ac:picMk id="43" creationId="{3DE60551-8E42-F98E-B270-9AC1D040630D}"/>
          </ac:picMkLst>
        </pc:picChg>
      </pc:sldChg>
      <pc:sldChg chg="addSp delSp modSp add mod delAnim modAnim">
        <pc:chgData name="瑀湦 吴" userId="78652dc710e2697a" providerId="LiveId" clId="{FD7AC891-5575-43D0-AEF9-2BCAEE6A431C}" dt="2024-08-13T14:52:53.247" v="6739" actId="20577"/>
        <pc:sldMkLst>
          <pc:docMk/>
          <pc:sldMk cId="679106897" sldId="260"/>
        </pc:sldMkLst>
        <pc:spChg chg="add del mod">
          <ac:chgData name="瑀湦 吴" userId="78652dc710e2697a" providerId="LiveId" clId="{FD7AC891-5575-43D0-AEF9-2BCAEE6A431C}" dt="2024-08-13T08:11:49.197" v="2610" actId="478"/>
          <ac:spMkLst>
            <pc:docMk/>
            <pc:sldMk cId="679106897" sldId="260"/>
            <ac:spMk id="6" creationId="{57FF0E8B-8B7A-C147-FDD1-23CB6B245D9C}"/>
          </ac:spMkLst>
        </pc:spChg>
        <pc:spChg chg="add del mod">
          <ac:chgData name="瑀湦 吴" userId="78652dc710e2697a" providerId="LiveId" clId="{FD7AC891-5575-43D0-AEF9-2BCAEE6A431C}" dt="2024-08-13T08:11:50.763" v="2611" actId="478"/>
          <ac:spMkLst>
            <pc:docMk/>
            <pc:sldMk cId="679106897" sldId="260"/>
            <ac:spMk id="8" creationId="{3AEE88F3-F032-F3EB-687C-F7B2DCCD3895}"/>
          </ac:spMkLst>
        </pc:spChg>
        <pc:spChg chg="add del mod">
          <ac:chgData name="瑀湦 吴" userId="78652dc710e2697a" providerId="LiveId" clId="{FD7AC891-5575-43D0-AEF9-2BCAEE6A431C}" dt="2024-08-13T08:11:53.242" v="2612" actId="478"/>
          <ac:spMkLst>
            <pc:docMk/>
            <pc:sldMk cId="679106897" sldId="260"/>
            <ac:spMk id="9" creationId="{82D971E7-5FD1-AC08-1FB7-34FC3B82B873}"/>
          </ac:spMkLst>
        </pc:spChg>
        <pc:spChg chg="add mod">
          <ac:chgData name="瑀湦 吴" userId="78652dc710e2697a" providerId="LiveId" clId="{FD7AC891-5575-43D0-AEF9-2BCAEE6A431C}" dt="2024-08-13T08:24:57.171" v="2665" actId="1076"/>
          <ac:spMkLst>
            <pc:docMk/>
            <pc:sldMk cId="679106897" sldId="260"/>
            <ac:spMk id="13" creationId="{4C5D56E8-C8EF-572C-053F-9407D368080B}"/>
          </ac:spMkLst>
        </pc:spChg>
        <pc:spChg chg="add mod">
          <ac:chgData name="瑀湦 吴" userId="78652dc710e2697a" providerId="LiveId" clId="{FD7AC891-5575-43D0-AEF9-2BCAEE6A431C}" dt="2024-08-13T08:25:38.895" v="2671" actId="1076"/>
          <ac:spMkLst>
            <pc:docMk/>
            <pc:sldMk cId="679106897" sldId="260"/>
            <ac:spMk id="14" creationId="{F61858F9-DCA8-FA54-8383-D410886EFCF7}"/>
          </ac:spMkLst>
        </pc:spChg>
        <pc:spChg chg="add mod">
          <ac:chgData name="瑀湦 吴" userId="78652dc710e2697a" providerId="LiveId" clId="{FD7AC891-5575-43D0-AEF9-2BCAEE6A431C}" dt="2024-08-13T08:25:32.436" v="2670" actId="1076"/>
          <ac:spMkLst>
            <pc:docMk/>
            <pc:sldMk cId="679106897" sldId="260"/>
            <ac:spMk id="18" creationId="{C7A4AF21-083D-B560-02AF-984EB6A09BDC}"/>
          </ac:spMkLst>
        </pc:spChg>
        <pc:spChg chg="add mod">
          <ac:chgData name="瑀湦 吴" userId="78652dc710e2697a" providerId="LiveId" clId="{FD7AC891-5575-43D0-AEF9-2BCAEE6A431C}" dt="2024-08-13T14:52:53.247" v="6739" actId="20577"/>
          <ac:spMkLst>
            <pc:docMk/>
            <pc:sldMk cId="679106897" sldId="260"/>
            <ac:spMk id="20" creationId="{921F24FA-7C62-475A-C0B6-F6DA6D827F0A}"/>
          </ac:spMkLst>
        </pc:spChg>
        <pc:spChg chg="mod">
          <ac:chgData name="瑀湦 吴" userId="78652dc710e2697a" providerId="LiveId" clId="{FD7AC891-5575-43D0-AEF9-2BCAEE6A431C}" dt="2024-08-13T08:09:13.624" v="2599" actId="14100"/>
          <ac:spMkLst>
            <pc:docMk/>
            <pc:sldMk cId="679106897" sldId="260"/>
            <ac:spMk id="41" creationId="{09252CE3-DA04-4299-F7D7-F5C2FB507E5B}"/>
          </ac:spMkLst>
        </pc:spChg>
        <pc:spChg chg="del">
          <ac:chgData name="瑀湦 吴" userId="78652dc710e2697a" providerId="LiveId" clId="{FD7AC891-5575-43D0-AEF9-2BCAEE6A431C}" dt="2024-08-13T08:04:42.041" v="2547" actId="478"/>
          <ac:spMkLst>
            <pc:docMk/>
            <pc:sldMk cId="679106897" sldId="260"/>
            <ac:spMk id="72" creationId="{5AB8F2A1-0BD0-D392-FF64-105164FA1375}"/>
          </ac:spMkLst>
        </pc:spChg>
        <pc:spChg chg="del">
          <ac:chgData name="瑀湦 吴" userId="78652dc710e2697a" providerId="LiveId" clId="{FD7AC891-5575-43D0-AEF9-2BCAEE6A431C}" dt="2024-08-13T08:04:42.041" v="2547" actId="478"/>
          <ac:spMkLst>
            <pc:docMk/>
            <pc:sldMk cId="679106897" sldId="260"/>
            <ac:spMk id="73" creationId="{26B125B2-218D-7C93-C320-D09D7008E542}"/>
          </ac:spMkLst>
        </pc:spChg>
        <pc:grpChg chg="del">
          <ac:chgData name="瑀湦 吴" userId="78652dc710e2697a" providerId="LiveId" clId="{FD7AC891-5575-43D0-AEF9-2BCAEE6A431C}" dt="2024-08-13T08:04:42.041" v="2547" actId="478"/>
          <ac:grpSpMkLst>
            <pc:docMk/>
            <pc:sldMk cId="679106897" sldId="260"/>
            <ac:grpSpMk id="67" creationId="{71E8E2C4-E923-3688-355B-E3DE7DFF29C5}"/>
          </ac:grpSpMkLst>
        </pc:grpChg>
        <pc:graphicFrameChg chg="del">
          <ac:chgData name="瑀湦 吴" userId="78652dc710e2697a" providerId="LiveId" clId="{FD7AC891-5575-43D0-AEF9-2BCAEE6A431C}" dt="2024-08-13T08:04:42.041" v="2547" actId="478"/>
          <ac:graphicFrameMkLst>
            <pc:docMk/>
            <pc:sldMk cId="679106897" sldId="260"/>
            <ac:graphicFrameMk id="70" creationId="{D0892C56-A816-1D23-67BF-8BD83830D083}"/>
          </ac:graphicFrameMkLst>
        </pc:graphicFrameChg>
        <pc:picChg chg="add del mod">
          <ac:chgData name="瑀湦 吴" userId="78652dc710e2697a" providerId="LiveId" clId="{FD7AC891-5575-43D0-AEF9-2BCAEE6A431C}" dt="2024-08-13T08:11:49.197" v="2610" actId="478"/>
          <ac:picMkLst>
            <pc:docMk/>
            <pc:sldMk cId="679106897" sldId="260"/>
            <ac:picMk id="5" creationId="{D31EBD94-6DB4-635C-D534-43395B163EAD}"/>
          </ac:picMkLst>
        </pc:picChg>
        <pc:picChg chg="add del mod">
          <ac:chgData name="瑀湦 吴" userId="78652dc710e2697a" providerId="LiveId" clId="{FD7AC891-5575-43D0-AEF9-2BCAEE6A431C}" dt="2024-08-13T08:11:49.197" v="2610" actId="478"/>
          <ac:picMkLst>
            <pc:docMk/>
            <pc:sldMk cId="679106897" sldId="260"/>
            <ac:picMk id="7" creationId="{4A8D9435-8D72-C417-A62E-EC5267C14544}"/>
          </ac:picMkLst>
        </pc:picChg>
        <pc:picChg chg="add mod">
          <ac:chgData name="瑀湦 吴" userId="78652dc710e2697a" providerId="LiveId" clId="{FD7AC891-5575-43D0-AEF9-2BCAEE6A431C}" dt="2024-08-13T08:27:11.092" v="2807" actId="1440"/>
          <ac:picMkLst>
            <pc:docMk/>
            <pc:sldMk cId="679106897" sldId="260"/>
            <ac:picMk id="11" creationId="{A68B95BF-7A82-FA17-73B1-32B98AA6FD1C}"/>
          </ac:picMkLst>
        </pc:picChg>
        <pc:picChg chg="add mod">
          <ac:chgData name="瑀湦 吴" userId="78652dc710e2697a" providerId="LiveId" clId="{FD7AC891-5575-43D0-AEF9-2BCAEE6A431C}" dt="2024-08-13T08:27:22.399" v="2808" actId="1440"/>
          <ac:picMkLst>
            <pc:docMk/>
            <pc:sldMk cId="679106897" sldId="260"/>
            <ac:picMk id="16" creationId="{1E7BB4A6-A1AD-DC4A-C412-3635C298B665}"/>
          </ac:picMkLst>
        </pc:picChg>
        <pc:picChg chg="add mod modCrop">
          <ac:chgData name="瑀湦 吴" userId="78652dc710e2697a" providerId="LiveId" clId="{FD7AC891-5575-43D0-AEF9-2BCAEE6A431C}" dt="2024-08-13T08:27:35.742" v="2811" actId="1440"/>
          <ac:picMkLst>
            <pc:docMk/>
            <pc:sldMk cId="679106897" sldId="260"/>
            <ac:picMk id="19" creationId="{297CF7E4-8710-C7A8-F491-51C57CDCDA2A}"/>
          </ac:picMkLst>
        </pc:picChg>
        <pc:picChg chg="del">
          <ac:chgData name="瑀湦 吴" userId="78652dc710e2697a" providerId="LiveId" clId="{FD7AC891-5575-43D0-AEF9-2BCAEE6A431C}" dt="2024-08-13T08:04:42.041" v="2547" actId="478"/>
          <ac:picMkLst>
            <pc:docMk/>
            <pc:sldMk cId="679106897" sldId="260"/>
            <ac:picMk id="43" creationId="{3DE60551-8E42-F98E-B270-9AC1D040630D}"/>
          </ac:picMkLst>
        </pc:picChg>
      </pc:sldChg>
      <pc:sldChg chg="addSp delSp modSp add mod delAnim modAnim">
        <pc:chgData name="瑀湦 吴" userId="78652dc710e2697a" providerId="LiveId" clId="{FD7AC891-5575-43D0-AEF9-2BCAEE6A431C}" dt="2024-08-13T08:42:10.555" v="3331" actId="2711"/>
        <pc:sldMkLst>
          <pc:docMk/>
          <pc:sldMk cId="330850064" sldId="261"/>
        </pc:sldMkLst>
        <pc:spChg chg="add mod">
          <ac:chgData name="瑀湦 吴" userId="78652dc710e2697a" providerId="LiveId" clId="{FD7AC891-5575-43D0-AEF9-2BCAEE6A431C}" dt="2024-08-13T08:42:10.555" v="3331" actId="2711"/>
          <ac:spMkLst>
            <pc:docMk/>
            <pc:sldMk cId="330850064" sldId="261"/>
            <ac:spMk id="7" creationId="{560B8FDC-8A47-5C49-8C1B-A903F431A3F6}"/>
          </ac:spMkLst>
        </pc:spChg>
        <pc:spChg chg="mod">
          <ac:chgData name="瑀湦 吴" userId="78652dc710e2697a" providerId="LiveId" clId="{FD7AC891-5575-43D0-AEF9-2BCAEE6A431C}" dt="2024-08-13T08:34:06.324" v="3074" actId="1076"/>
          <ac:spMkLst>
            <pc:docMk/>
            <pc:sldMk cId="330850064" sldId="261"/>
            <ac:spMk id="10" creationId="{790ACB93-60AB-3BB0-DA17-9B30F41CE76A}"/>
          </ac:spMkLst>
        </pc:spChg>
        <pc:spChg chg="mod">
          <ac:chgData name="瑀湦 吴" userId="78652dc710e2697a" providerId="LiveId" clId="{FD7AC891-5575-43D0-AEF9-2BCAEE6A431C}" dt="2024-08-13T08:34:26.025" v="3077" actId="207"/>
          <ac:spMkLst>
            <pc:docMk/>
            <pc:sldMk cId="330850064" sldId="261"/>
            <ac:spMk id="12" creationId="{53A82E62-7357-A4F9-FDC8-EAC53D44C959}"/>
          </ac:spMkLst>
        </pc:spChg>
        <pc:spChg chg="del">
          <ac:chgData name="瑀湦 吴" userId="78652dc710e2697a" providerId="LiveId" clId="{FD7AC891-5575-43D0-AEF9-2BCAEE6A431C}" dt="2024-08-13T08:31:36.086" v="3023" actId="478"/>
          <ac:spMkLst>
            <pc:docMk/>
            <pc:sldMk cId="330850064" sldId="261"/>
            <ac:spMk id="13" creationId="{4C5D56E8-C8EF-572C-053F-9407D368080B}"/>
          </ac:spMkLst>
        </pc:spChg>
        <pc:spChg chg="del">
          <ac:chgData name="瑀湦 吴" userId="78652dc710e2697a" providerId="LiveId" clId="{FD7AC891-5575-43D0-AEF9-2BCAEE6A431C}" dt="2024-08-13T08:31:36.086" v="3023" actId="478"/>
          <ac:spMkLst>
            <pc:docMk/>
            <pc:sldMk cId="330850064" sldId="261"/>
            <ac:spMk id="14" creationId="{F61858F9-DCA8-FA54-8383-D410886EFCF7}"/>
          </ac:spMkLst>
        </pc:spChg>
        <pc:spChg chg="add mod">
          <ac:chgData name="瑀湦 吴" userId="78652dc710e2697a" providerId="LiveId" clId="{FD7AC891-5575-43D0-AEF9-2BCAEE6A431C}" dt="2024-08-13T08:36:55.750" v="3104" actId="164"/>
          <ac:spMkLst>
            <pc:docMk/>
            <pc:sldMk cId="330850064" sldId="261"/>
            <ac:spMk id="17" creationId="{42E9C55A-5136-1175-E015-0FADE36B416F}"/>
          </ac:spMkLst>
        </pc:spChg>
        <pc:spChg chg="del">
          <ac:chgData name="瑀湦 吴" userId="78652dc710e2697a" providerId="LiveId" clId="{FD7AC891-5575-43D0-AEF9-2BCAEE6A431C}" dt="2024-08-13T08:31:36.086" v="3023" actId="478"/>
          <ac:spMkLst>
            <pc:docMk/>
            <pc:sldMk cId="330850064" sldId="261"/>
            <ac:spMk id="18" creationId="{C7A4AF21-083D-B560-02AF-984EB6A09BDC}"/>
          </ac:spMkLst>
        </pc:spChg>
        <pc:spChg chg="del">
          <ac:chgData name="瑀湦 吴" userId="78652dc710e2697a" providerId="LiveId" clId="{FD7AC891-5575-43D0-AEF9-2BCAEE6A431C}" dt="2024-08-13T08:31:36.086" v="3023" actId="478"/>
          <ac:spMkLst>
            <pc:docMk/>
            <pc:sldMk cId="330850064" sldId="261"/>
            <ac:spMk id="20" creationId="{921F24FA-7C62-475A-C0B6-F6DA6D827F0A}"/>
          </ac:spMkLst>
        </pc:spChg>
        <pc:spChg chg="add mod">
          <ac:chgData name="瑀湦 吴" userId="78652dc710e2697a" providerId="LiveId" clId="{FD7AC891-5575-43D0-AEF9-2BCAEE6A431C}" dt="2024-08-13T08:36:55.750" v="3104" actId="164"/>
          <ac:spMkLst>
            <pc:docMk/>
            <pc:sldMk cId="330850064" sldId="261"/>
            <ac:spMk id="21" creationId="{78734F9B-E15A-BAF2-8468-B31F9F3720BB}"/>
          </ac:spMkLst>
        </pc:spChg>
        <pc:spChg chg="add mod">
          <ac:chgData name="瑀湦 吴" userId="78652dc710e2697a" providerId="LiveId" clId="{FD7AC891-5575-43D0-AEF9-2BCAEE6A431C}" dt="2024-08-13T08:40:42.599" v="3271" actId="20577"/>
          <ac:spMkLst>
            <pc:docMk/>
            <pc:sldMk cId="330850064" sldId="261"/>
            <ac:spMk id="22" creationId="{CB3605B7-C3CE-2723-85D7-CE3FA20C822D}"/>
          </ac:spMkLst>
        </pc:spChg>
        <pc:spChg chg="add mod">
          <ac:chgData name="瑀湦 吴" userId="78652dc710e2697a" providerId="LiveId" clId="{FD7AC891-5575-43D0-AEF9-2BCAEE6A431C}" dt="2024-08-13T08:37:08.057" v="3106" actId="164"/>
          <ac:spMkLst>
            <pc:docMk/>
            <pc:sldMk cId="330850064" sldId="261"/>
            <ac:spMk id="23" creationId="{9A154646-D9C8-E071-40B4-C716953C4AD6}"/>
          </ac:spMkLst>
        </pc:spChg>
        <pc:spChg chg="add mod">
          <ac:chgData name="瑀湦 吴" userId="78652dc710e2697a" providerId="LiveId" clId="{FD7AC891-5575-43D0-AEF9-2BCAEE6A431C}" dt="2024-08-13T08:37:19.446" v="3108" actId="164"/>
          <ac:spMkLst>
            <pc:docMk/>
            <pc:sldMk cId="330850064" sldId="261"/>
            <ac:spMk id="24" creationId="{3E392FFA-4395-9CC0-CCF6-9596E17721F3}"/>
          </ac:spMkLst>
        </pc:spChg>
        <pc:spChg chg="add mod">
          <ac:chgData name="瑀湦 吴" userId="78652dc710e2697a" providerId="LiveId" clId="{FD7AC891-5575-43D0-AEF9-2BCAEE6A431C}" dt="2024-08-13T08:37:19.446" v="3108" actId="164"/>
          <ac:spMkLst>
            <pc:docMk/>
            <pc:sldMk cId="330850064" sldId="261"/>
            <ac:spMk id="25" creationId="{88E3E28A-E103-F392-4FC2-03E91873B2F5}"/>
          </ac:spMkLst>
        </pc:spChg>
        <pc:spChg chg="mod">
          <ac:chgData name="瑀湦 吴" userId="78652dc710e2697a" providerId="LiveId" clId="{FD7AC891-5575-43D0-AEF9-2BCAEE6A431C}" dt="2024-08-13T08:31:29.204" v="3022" actId="20577"/>
          <ac:spMkLst>
            <pc:docMk/>
            <pc:sldMk cId="330850064" sldId="261"/>
            <ac:spMk id="41" creationId="{09252CE3-DA04-4299-F7D7-F5C2FB507E5B}"/>
          </ac:spMkLst>
        </pc:spChg>
        <pc:grpChg chg="add mod">
          <ac:chgData name="瑀湦 吴" userId="78652dc710e2697a" providerId="LiveId" clId="{FD7AC891-5575-43D0-AEF9-2BCAEE6A431C}" dt="2024-08-13T08:36:49.781" v="3103" actId="1076"/>
          <ac:grpSpMkLst>
            <pc:docMk/>
            <pc:sldMk cId="330850064" sldId="261"/>
            <ac:grpSpMk id="8" creationId="{DFDC140B-CE0E-418F-E0C3-706BDD945C2E}"/>
          </ac:grpSpMkLst>
        </pc:grpChg>
        <pc:grpChg chg="add mod">
          <ac:chgData name="瑀湦 吴" userId="78652dc710e2697a" providerId="LiveId" clId="{FD7AC891-5575-43D0-AEF9-2BCAEE6A431C}" dt="2024-08-13T08:37:03.878" v="3105" actId="1076"/>
          <ac:grpSpMkLst>
            <pc:docMk/>
            <pc:sldMk cId="330850064" sldId="261"/>
            <ac:grpSpMk id="26" creationId="{2181DDEF-11ED-9B44-B1A1-51A3F99AA2D3}"/>
          </ac:grpSpMkLst>
        </pc:grpChg>
        <pc:grpChg chg="add mod">
          <ac:chgData name="瑀湦 吴" userId="78652dc710e2697a" providerId="LiveId" clId="{FD7AC891-5575-43D0-AEF9-2BCAEE6A431C}" dt="2024-08-13T08:37:25.185" v="3110" actId="1076"/>
          <ac:grpSpMkLst>
            <pc:docMk/>
            <pc:sldMk cId="330850064" sldId="261"/>
            <ac:grpSpMk id="27" creationId="{7A1BF445-E01E-2CA4-8276-2A552BA444DD}"/>
          </ac:grpSpMkLst>
        </pc:grpChg>
        <pc:grpChg chg="add mod">
          <ac:chgData name="瑀湦 吴" userId="78652dc710e2697a" providerId="LiveId" clId="{FD7AC891-5575-43D0-AEF9-2BCAEE6A431C}" dt="2024-08-13T08:37:22.978" v="3109" actId="1076"/>
          <ac:grpSpMkLst>
            <pc:docMk/>
            <pc:sldMk cId="330850064" sldId="261"/>
            <ac:grpSpMk id="28" creationId="{6541FAE5-E40F-4666-09D0-5CB4B4A60891}"/>
          </ac:grpSpMkLst>
        </pc:grpChg>
        <pc:picChg chg="add mod">
          <ac:chgData name="瑀湦 吴" userId="78652dc710e2697a" providerId="LiveId" clId="{FD7AC891-5575-43D0-AEF9-2BCAEE6A431C}" dt="2024-08-13T08:37:08.057" v="3106" actId="164"/>
          <ac:picMkLst>
            <pc:docMk/>
            <pc:sldMk cId="330850064" sldId="261"/>
            <ac:picMk id="5" creationId="{C026DE37-F371-C4E1-B457-6D8FAE30E0B7}"/>
          </ac:picMkLst>
        </pc:picChg>
        <pc:picChg chg="add mod">
          <ac:chgData name="瑀湦 吴" userId="78652dc710e2697a" providerId="LiveId" clId="{FD7AC891-5575-43D0-AEF9-2BCAEE6A431C}" dt="2024-08-13T08:37:19.446" v="3108" actId="164"/>
          <ac:picMkLst>
            <pc:docMk/>
            <pc:sldMk cId="330850064" sldId="261"/>
            <ac:picMk id="6" creationId="{638250E0-23F6-972A-6350-9BD01123CEDA}"/>
          </ac:picMkLst>
        </pc:picChg>
        <pc:picChg chg="mod">
          <ac:chgData name="瑀湦 吴" userId="78652dc710e2697a" providerId="LiveId" clId="{FD7AC891-5575-43D0-AEF9-2BCAEE6A431C}" dt="2024-08-13T08:34:01.502" v="3073" actId="14100"/>
          <ac:picMkLst>
            <pc:docMk/>
            <pc:sldMk cId="330850064" sldId="261"/>
            <ac:picMk id="9" creationId="{D959BB1C-78D8-718C-788F-D22F88AE543E}"/>
          </ac:picMkLst>
        </pc:picChg>
        <pc:picChg chg="del">
          <ac:chgData name="瑀湦 吴" userId="78652dc710e2697a" providerId="LiveId" clId="{FD7AC891-5575-43D0-AEF9-2BCAEE6A431C}" dt="2024-08-13T08:31:36.086" v="3023" actId="478"/>
          <ac:picMkLst>
            <pc:docMk/>
            <pc:sldMk cId="330850064" sldId="261"/>
            <ac:picMk id="11" creationId="{A68B95BF-7A82-FA17-73B1-32B98AA6FD1C}"/>
          </ac:picMkLst>
        </pc:picChg>
        <pc:picChg chg="add mod">
          <ac:chgData name="瑀湦 吴" userId="78652dc710e2697a" providerId="LiveId" clId="{FD7AC891-5575-43D0-AEF9-2BCAEE6A431C}" dt="2024-08-13T08:36:55.750" v="3104" actId="164"/>
          <ac:picMkLst>
            <pc:docMk/>
            <pc:sldMk cId="330850064" sldId="261"/>
            <ac:picMk id="15" creationId="{76C2110A-C81A-4AAA-FF42-71CE35261E03}"/>
          </ac:picMkLst>
        </pc:picChg>
        <pc:picChg chg="del">
          <ac:chgData name="瑀湦 吴" userId="78652dc710e2697a" providerId="LiveId" clId="{FD7AC891-5575-43D0-AEF9-2BCAEE6A431C}" dt="2024-08-13T08:31:36.086" v="3023" actId="478"/>
          <ac:picMkLst>
            <pc:docMk/>
            <pc:sldMk cId="330850064" sldId="261"/>
            <ac:picMk id="16" creationId="{1E7BB4A6-A1AD-DC4A-C412-3635C298B665}"/>
          </ac:picMkLst>
        </pc:picChg>
        <pc:picChg chg="del">
          <ac:chgData name="瑀湦 吴" userId="78652dc710e2697a" providerId="LiveId" clId="{FD7AC891-5575-43D0-AEF9-2BCAEE6A431C}" dt="2024-08-13T08:31:36.086" v="3023" actId="478"/>
          <ac:picMkLst>
            <pc:docMk/>
            <pc:sldMk cId="330850064" sldId="261"/>
            <ac:picMk id="19" creationId="{297CF7E4-8710-C7A8-F491-51C57CDCDA2A}"/>
          </ac:picMkLst>
        </pc:picChg>
      </pc:sldChg>
      <pc:sldChg chg="new del">
        <pc:chgData name="瑀湦 吴" userId="78652dc710e2697a" providerId="LiveId" clId="{FD7AC891-5575-43D0-AEF9-2BCAEE6A431C}" dt="2024-08-13T08:31:23.821" v="3012" actId="47"/>
        <pc:sldMkLst>
          <pc:docMk/>
          <pc:sldMk cId="759204041" sldId="261"/>
        </pc:sldMkLst>
      </pc:sldChg>
      <pc:sldChg chg="addSp delSp modSp add mod delAnim modAnim">
        <pc:chgData name="瑀湦 吴" userId="78652dc710e2697a" providerId="LiveId" clId="{FD7AC891-5575-43D0-AEF9-2BCAEE6A431C}" dt="2024-08-13T14:55:51.126" v="6741" actId="20577"/>
        <pc:sldMkLst>
          <pc:docMk/>
          <pc:sldMk cId="543836889" sldId="262"/>
        </pc:sldMkLst>
        <pc:spChg chg="del">
          <ac:chgData name="瑀湦 吴" userId="78652dc710e2697a" providerId="LiveId" clId="{FD7AC891-5575-43D0-AEF9-2BCAEE6A431C}" dt="2024-08-13T08:42:36.798" v="3335" actId="478"/>
          <ac:spMkLst>
            <pc:docMk/>
            <pc:sldMk cId="543836889" sldId="262"/>
            <ac:spMk id="7" creationId="{560B8FDC-8A47-5C49-8C1B-A903F431A3F6}"/>
          </ac:spMkLst>
        </pc:spChg>
        <pc:spChg chg="add mod">
          <ac:chgData name="瑀湦 吴" userId="78652dc710e2697a" providerId="LiveId" clId="{FD7AC891-5575-43D0-AEF9-2BCAEE6A431C}" dt="2024-08-13T14:55:51.126" v="6741" actId="20577"/>
          <ac:spMkLst>
            <pc:docMk/>
            <pc:sldMk cId="543836889" sldId="262"/>
            <ac:spMk id="11" creationId="{F955C0EC-968B-F8D5-0CF1-9D34BCF711EB}"/>
          </ac:spMkLst>
        </pc:spChg>
        <pc:spChg chg="add mod">
          <ac:chgData name="瑀湦 吴" userId="78652dc710e2697a" providerId="LiveId" clId="{FD7AC891-5575-43D0-AEF9-2BCAEE6A431C}" dt="2024-08-13T09:11:27.175" v="3651" actId="1076"/>
          <ac:spMkLst>
            <pc:docMk/>
            <pc:sldMk cId="543836889" sldId="262"/>
            <ac:spMk id="14" creationId="{7DE4CE64-C924-B395-C248-D549FE671884}"/>
          </ac:spMkLst>
        </pc:spChg>
        <pc:spChg chg="add mod">
          <ac:chgData name="瑀湦 吴" userId="78652dc710e2697a" providerId="LiveId" clId="{FD7AC891-5575-43D0-AEF9-2BCAEE6A431C}" dt="2024-08-13T09:11:27.175" v="3651" actId="1076"/>
          <ac:spMkLst>
            <pc:docMk/>
            <pc:sldMk cId="543836889" sldId="262"/>
            <ac:spMk id="16" creationId="{CF47BDF7-A996-3B82-22BA-D4719405D8F9}"/>
          </ac:spMkLst>
        </pc:spChg>
        <pc:spChg chg="add mod">
          <ac:chgData name="瑀湦 吴" userId="78652dc710e2697a" providerId="LiveId" clId="{FD7AC891-5575-43D0-AEF9-2BCAEE6A431C}" dt="2024-08-13T09:17:13.678" v="3729" actId="207"/>
          <ac:spMkLst>
            <pc:docMk/>
            <pc:sldMk cId="543836889" sldId="262"/>
            <ac:spMk id="18" creationId="{23664BED-1FFF-EB0E-93F3-E31D3AD66B12}"/>
          </ac:spMkLst>
        </pc:spChg>
        <pc:spChg chg="add mod">
          <ac:chgData name="瑀湦 吴" userId="78652dc710e2697a" providerId="LiveId" clId="{FD7AC891-5575-43D0-AEF9-2BCAEE6A431C}" dt="2024-08-13T09:11:48.913" v="3656" actId="1076"/>
          <ac:spMkLst>
            <pc:docMk/>
            <pc:sldMk cId="543836889" sldId="262"/>
            <ac:spMk id="19" creationId="{36613437-CA7F-66CB-4F09-9CB21B5C81EB}"/>
          </ac:spMkLst>
        </pc:spChg>
        <pc:spChg chg="del">
          <ac:chgData name="瑀湦 吴" userId="78652dc710e2697a" providerId="LiveId" clId="{FD7AC891-5575-43D0-AEF9-2BCAEE6A431C}" dt="2024-08-13T08:42:33.946" v="3334" actId="478"/>
          <ac:spMkLst>
            <pc:docMk/>
            <pc:sldMk cId="543836889" sldId="262"/>
            <ac:spMk id="22" creationId="{CB3605B7-C3CE-2723-85D7-CE3FA20C822D}"/>
          </ac:spMkLst>
        </pc:spChg>
        <pc:spChg chg="add mod">
          <ac:chgData name="瑀湦 吴" userId="78652dc710e2697a" providerId="LiveId" clId="{FD7AC891-5575-43D0-AEF9-2BCAEE6A431C}" dt="2024-08-13T09:14:31.299" v="3663" actId="1076"/>
          <ac:spMkLst>
            <pc:docMk/>
            <pc:sldMk cId="543836889" sldId="262"/>
            <ac:spMk id="29" creationId="{01F7F19E-21D9-251D-1F0B-C9D58A7B0B94}"/>
          </ac:spMkLst>
        </pc:spChg>
        <pc:spChg chg="add mod">
          <ac:chgData name="瑀湦 吴" userId="78652dc710e2697a" providerId="LiveId" clId="{FD7AC891-5575-43D0-AEF9-2BCAEE6A431C}" dt="2024-08-13T09:19:16.050" v="3778" actId="164"/>
          <ac:spMkLst>
            <pc:docMk/>
            <pc:sldMk cId="543836889" sldId="262"/>
            <ac:spMk id="38" creationId="{4ECF344B-D7D8-9005-DFEE-9F1AAE14B904}"/>
          </ac:spMkLst>
        </pc:spChg>
        <pc:spChg chg="add mod">
          <ac:chgData name="瑀湦 吴" userId="78652dc710e2697a" providerId="LiveId" clId="{FD7AC891-5575-43D0-AEF9-2BCAEE6A431C}" dt="2024-08-13T09:19:16.050" v="3778" actId="164"/>
          <ac:spMkLst>
            <pc:docMk/>
            <pc:sldMk cId="543836889" sldId="262"/>
            <ac:spMk id="39" creationId="{86A921D4-1828-CD60-289E-A436968713E3}"/>
          </ac:spMkLst>
        </pc:spChg>
        <pc:spChg chg="add mod">
          <ac:chgData name="瑀湦 吴" userId="78652dc710e2697a" providerId="LiveId" clId="{FD7AC891-5575-43D0-AEF9-2BCAEE6A431C}" dt="2024-08-13T09:19:16.050" v="3778" actId="164"/>
          <ac:spMkLst>
            <pc:docMk/>
            <pc:sldMk cId="543836889" sldId="262"/>
            <ac:spMk id="40" creationId="{34FF49AC-F73D-C871-56C9-8E2A72A33CCC}"/>
          </ac:spMkLst>
        </pc:spChg>
        <pc:spChg chg="mod">
          <ac:chgData name="瑀湦 吴" userId="78652dc710e2697a" providerId="LiveId" clId="{FD7AC891-5575-43D0-AEF9-2BCAEE6A431C}" dt="2024-08-13T09:41:42.122" v="4363" actId="20577"/>
          <ac:spMkLst>
            <pc:docMk/>
            <pc:sldMk cId="543836889" sldId="262"/>
            <ac:spMk id="41" creationId="{09252CE3-DA04-4299-F7D7-F5C2FB507E5B}"/>
          </ac:spMkLst>
        </pc:spChg>
        <pc:spChg chg="add mod">
          <ac:chgData name="瑀湦 吴" userId="78652dc710e2697a" providerId="LiveId" clId="{FD7AC891-5575-43D0-AEF9-2BCAEE6A431C}" dt="2024-08-13T09:19:16.050" v="3778" actId="164"/>
          <ac:spMkLst>
            <pc:docMk/>
            <pc:sldMk cId="543836889" sldId="262"/>
            <ac:spMk id="42" creationId="{E4C96800-F8AD-6522-810D-3A6CEB5C59D3}"/>
          </ac:spMkLst>
        </pc:spChg>
        <pc:spChg chg="add mod">
          <ac:chgData name="瑀湦 吴" userId="78652dc710e2697a" providerId="LiveId" clId="{FD7AC891-5575-43D0-AEF9-2BCAEE6A431C}" dt="2024-08-13T09:23:29.542" v="4095" actId="113"/>
          <ac:spMkLst>
            <pc:docMk/>
            <pc:sldMk cId="543836889" sldId="262"/>
            <ac:spMk id="44" creationId="{FEE3CD98-27B4-2462-8CE5-7B213A8894A0}"/>
          </ac:spMkLst>
        </pc:spChg>
        <pc:grpChg chg="del">
          <ac:chgData name="瑀湦 吴" userId="78652dc710e2697a" providerId="LiveId" clId="{FD7AC891-5575-43D0-AEF9-2BCAEE6A431C}" dt="2024-08-13T08:42:33.946" v="3334" actId="478"/>
          <ac:grpSpMkLst>
            <pc:docMk/>
            <pc:sldMk cId="543836889" sldId="262"/>
            <ac:grpSpMk id="8" creationId="{DFDC140B-CE0E-418F-E0C3-706BDD945C2E}"/>
          </ac:grpSpMkLst>
        </pc:grpChg>
        <pc:grpChg chg="del">
          <ac:chgData name="瑀湦 吴" userId="78652dc710e2697a" providerId="LiveId" clId="{FD7AC891-5575-43D0-AEF9-2BCAEE6A431C}" dt="2024-08-13T08:42:33.946" v="3334" actId="478"/>
          <ac:grpSpMkLst>
            <pc:docMk/>
            <pc:sldMk cId="543836889" sldId="262"/>
            <ac:grpSpMk id="26" creationId="{2181DDEF-11ED-9B44-B1A1-51A3F99AA2D3}"/>
          </ac:grpSpMkLst>
        </pc:grpChg>
        <pc:grpChg chg="del">
          <ac:chgData name="瑀湦 吴" userId="78652dc710e2697a" providerId="LiveId" clId="{FD7AC891-5575-43D0-AEF9-2BCAEE6A431C}" dt="2024-08-13T08:42:33.946" v="3334" actId="478"/>
          <ac:grpSpMkLst>
            <pc:docMk/>
            <pc:sldMk cId="543836889" sldId="262"/>
            <ac:grpSpMk id="27" creationId="{7A1BF445-E01E-2CA4-8276-2A552BA444DD}"/>
          </ac:grpSpMkLst>
        </pc:grpChg>
        <pc:grpChg chg="del">
          <ac:chgData name="瑀湦 吴" userId="78652dc710e2697a" providerId="LiveId" clId="{FD7AC891-5575-43D0-AEF9-2BCAEE6A431C}" dt="2024-08-13T08:42:33.946" v="3334" actId="478"/>
          <ac:grpSpMkLst>
            <pc:docMk/>
            <pc:sldMk cId="543836889" sldId="262"/>
            <ac:grpSpMk id="28" creationId="{6541FAE5-E40F-4666-09D0-5CB4B4A60891}"/>
          </ac:grpSpMkLst>
        </pc:grpChg>
        <pc:grpChg chg="add mod">
          <ac:chgData name="瑀湦 吴" userId="78652dc710e2697a" providerId="LiveId" clId="{FD7AC891-5575-43D0-AEF9-2BCAEE6A431C}" dt="2024-08-13T09:19:16.050" v="3778" actId="164"/>
          <ac:grpSpMkLst>
            <pc:docMk/>
            <pc:sldMk cId="543836889" sldId="262"/>
            <ac:grpSpMk id="43" creationId="{C1D85DEC-3ECC-98F4-64DB-A70A4F7BED32}"/>
          </ac:grpSpMkLst>
        </pc:grpChg>
        <pc:picChg chg="add mod ord">
          <ac:chgData name="瑀湦 吴" userId="78652dc710e2697a" providerId="LiveId" clId="{FD7AC891-5575-43D0-AEF9-2BCAEE6A431C}" dt="2024-08-13T09:11:14.092" v="3650" actId="1076"/>
          <ac:picMkLst>
            <pc:docMk/>
            <pc:sldMk cId="543836889" sldId="262"/>
            <ac:picMk id="13" creationId="{42CA1DAD-BAF3-086D-EBA3-A95266E77852}"/>
          </ac:picMkLst>
        </pc:picChg>
        <pc:picChg chg="add mod">
          <ac:chgData name="瑀湦 吴" userId="78652dc710e2697a" providerId="LiveId" clId="{FD7AC891-5575-43D0-AEF9-2BCAEE6A431C}" dt="2024-08-13T09:19:16.050" v="3778" actId="164"/>
          <ac:picMkLst>
            <pc:docMk/>
            <pc:sldMk cId="543836889" sldId="262"/>
            <ac:picMk id="31" creationId="{FE2B1CA2-DD17-2E8F-4AFD-A24AC11A969F}"/>
          </ac:picMkLst>
        </pc:picChg>
        <pc:picChg chg="add mod">
          <ac:chgData name="瑀湦 吴" userId="78652dc710e2697a" providerId="LiveId" clId="{FD7AC891-5575-43D0-AEF9-2BCAEE6A431C}" dt="2024-08-13T09:19:16.050" v="3778" actId="164"/>
          <ac:picMkLst>
            <pc:docMk/>
            <pc:sldMk cId="543836889" sldId="262"/>
            <ac:picMk id="33" creationId="{62C71BC6-6561-0558-2584-8A356BE54B3A}"/>
          </ac:picMkLst>
        </pc:picChg>
        <pc:picChg chg="add mod">
          <ac:chgData name="瑀湦 吴" userId="78652dc710e2697a" providerId="LiveId" clId="{FD7AC891-5575-43D0-AEF9-2BCAEE6A431C}" dt="2024-08-13T09:19:16.050" v="3778" actId="164"/>
          <ac:picMkLst>
            <pc:docMk/>
            <pc:sldMk cId="543836889" sldId="262"/>
            <ac:picMk id="35" creationId="{86357C86-7323-58F5-A1D2-537C57300F2C}"/>
          </ac:picMkLst>
        </pc:picChg>
        <pc:picChg chg="add mod">
          <ac:chgData name="瑀湦 吴" userId="78652dc710e2697a" providerId="LiveId" clId="{FD7AC891-5575-43D0-AEF9-2BCAEE6A431C}" dt="2024-08-13T09:19:16.050" v="3778" actId="164"/>
          <ac:picMkLst>
            <pc:docMk/>
            <pc:sldMk cId="543836889" sldId="262"/>
            <ac:picMk id="37" creationId="{62B05CEE-8727-1F1E-D904-7EA374862C40}"/>
          </ac:picMkLst>
        </pc:picChg>
      </pc:sldChg>
      <pc:sldChg chg="new del">
        <pc:chgData name="瑀湦 吴" userId="78652dc710e2697a" providerId="LiveId" clId="{FD7AC891-5575-43D0-AEF9-2BCAEE6A431C}" dt="2024-08-13T08:42:26.276" v="3332" actId="47"/>
        <pc:sldMkLst>
          <pc:docMk/>
          <pc:sldMk cId="3293718691" sldId="262"/>
        </pc:sldMkLst>
      </pc:sldChg>
      <pc:sldChg chg="addSp delSp modSp add mod delAnim">
        <pc:chgData name="瑀湦 吴" userId="78652dc710e2697a" providerId="LiveId" clId="{FD7AC891-5575-43D0-AEF9-2BCAEE6A431C}" dt="2024-08-14T02:30:14.024" v="8880" actId="20577"/>
        <pc:sldMkLst>
          <pc:docMk/>
          <pc:sldMk cId="1198432652" sldId="263"/>
        </pc:sldMkLst>
        <pc:spChg chg="add mod">
          <ac:chgData name="瑀湦 吴" userId="78652dc710e2697a" providerId="LiveId" clId="{FD7AC891-5575-43D0-AEF9-2BCAEE6A431C}" dt="2024-08-14T02:30:14.024" v="8880" actId="20577"/>
          <ac:spMkLst>
            <pc:docMk/>
            <pc:sldMk cId="1198432652" sldId="263"/>
            <ac:spMk id="7" creationId="{9A3B321B-7767-A87D-B972-88AB03120891}"/>
          </ac:spMkLst>
        </pc:spChg>
        <pc:spChg chg="add mod">
          <ac:chgData name="瑀湦 吴" userId="78652dc710e2697a" providerId="LiveId" clId="{FD7AC891-5575-43D0-AEF9-2BCAEE6A431C}" dt="2024-08-13T09:54:16.867" v="4447" actId="1076"/>
          <ac:spMkLst>
            <pc:docMk/>
            <pc:sldMk cId="1198432652" sldId="263"/>
            <ac:spMk id="9" creationId="{5B8782AC-4C49-52F5-964B-1A619BB5014A}"/>
          </ac:spMkLst>
        </pc:spChg>
        <pc:spChg chg="del">
          <ac:chgData name="瑀湦 吴" userId="78652dc710e2697a" providerId="LiveId" clId="{FD7AC891-5575-43D0-AEF9-2BCAEE6A431C}" dt="2024-08-13T09:23:49.708" v="4098" actId="478"/>
          <ac:spMkLst>
            <pc:docMk/>
            <pc:sldMk cId="1198432652" sldId="263"/>
            <ac:spMk id="11" creationId="{F955C0EC-968B-F8D5-0CF1-9D34BCF711EB}"/>
          </ac:spMkLst>
        </pc:spChg>
        <pc:spChg chg="del">
          <ac:chgData name="瑀湦 吴" userId="78652dc710e2697a" providerId="LiveId" clId="{FD7AC891-5575-43D0-AEF9-2BCAEE6A431C}" dt="2024-08-13T09:23:45.842" v="4097" actId="478"/>
          <ac:spMkLst>
            <pc:docMk/>
            <pc:sldMk cId="1198432652" sldId="263"/>
            <ac:spMk id="14" creationId="{7DE4CE64-C924-B395-C248-D549FE671884}"/>
          </ac:spMkLst>
        </pc:spChg>
        <pc:spChg chg="add mod">
          <ac:chgData name="瑀湦 吴" userId="78652dc710e2697a" providerId="LiveId" clId="{FD7AC891-5575-43D0-AEF9-2BCAEE6A431C}" dt="2024-08-13T14:58:30.084" v="6744" actId="20577"/>
          <ac:spMkLst>
            <pc:docMk/>
            <pc:sldMk cId="1198432652" sldId="263"/>
            <ac:spMk id="15" creationId="{54B71A6C-8C32-69B2-E031-CD531449667B}"/>
          </ac:spMkLst>
        </pc:spChg>
        <pc:spChg chg="del">
          <ac:chgData name="瑀湦 吴" userId="78652dc710e2697a" providerId="LiveId" clId="{FD7AC891-5575-43D0-AEF9-2BCAEE6A431C}" dt="2024-08-13T09:23:45.842" v="4097" actId="478"/>
          <ac:spMkLst>
            <pc:docMk/>
            <pc:sldMk cId="1198432652" sldId="263"/>
            <ac:spMk id="16" creationId="{CF47BDF7-A996-3B82-22BA-D4719405D8F9}"/>
          </ac:spMkLst>
        </pc:spChg>
        <pc:spChg chg="del">
          <ac:chgData name="瑀湦 吴" userId="78652dc710e2697a" providerId="LiveId" clId="{FD7AC891-5575-43D0-AEF9-2BCAEE6A431C}" dt="2024-08-13T09:23:45.842" v="4097" actId="478"/>
          <ac:spMkLst>
            <pc:docMk/>
            <pc:sldMk cId="1198432652" sldId="263"/>
            <ac:spMk id="18" creationId="{23664BED-1FFF-EB0E-93F3-E31D3AD66B12}"/>
          </ac:spMkLst>
        </pc:spChg>
        <pc:spChg chg="del">
          <ac:chgData name="瑀湦 吴" userId="78652dc710e2697a" providerId="LiveId" clId="{FD7AC891-5575-43D0-AEF9-2BCAEE6A431C}" dt="2024-08-13T09:23:45.842" v="4097" actId="478"/>
          <ac:spMkLst>
            <pc:docMk/>
            <pc:sldMk cId="1198432652" sldId="263"/>
            <ac:spMk id="19" creationId="{36613437-CA7F-66CB-4F09-9CB21B5C81EB}"/>
          </ac:spMkLst>
        </pc:spChg>
        <pc:spChg chg="add mod">
          <ac:chgData name="瑀湦 吴" userId="78652dc710e2697a" providerId="LiveId" clId="{FD7AC891-5575-43D0-AEF9-2BCAEE6A431C}" dt="2024-08-13T10:03:18.726" v="4532" actId="1076"/>
          <ac:spMkLst>
            <pc:docMk/>
            <pc:sldMk cId="1198432652" sldId="263"/>
            <ac:spMk id="20" creationId="{227417C0-CFEA-D583-AA3B-333FAB78D94A}"/>
          </ac:spMkLst>
        </pc:spChg>
        <pc:spChg chg="del">
          <ac:chgData name="瑀湦 吴" userId="78652dc710e2697a" providerId="LiveId" clId="{FD7AC891-5575-43D0-AEF9-2BCAEE6A431C}" dt="2024-08-13T09:23:49.708" v="4098" actId="478"/>
          <ac:spMkLst>
            <pc:docMk/>
            <pc:sldMk cId="1198432652" sldId="263"/>
            <ac:spMk id="29" creationId="{01F7F19E-21D9-251D-1F0B-C9D58A7B0B94}"/>
          </ac:spMkLst>
        </pc:spChg>
        <pc:spChg chg="mod">
          <ac:chgData name="瑀湦 吴" userId="78652dc710e2697a" providerId="LiveId" clId="{FD7AC891-5575-43D0-AEF9-2BCAEE6A431C}" dt="2024-08-13T09:43:11.222" v="4382" actId="20577"/>
          <ac:spMkLst>
            <pc:docMk/>
            <pc:sldMk cId="1198432652" sldId="263"/>
            <ac:spMk id="41" creationId="{09252CE3-DA04-4299-F7D7-F5C2FB507E5B}"/>
          </ac:spMkLst>
        </pc:spChg>
        <pc:spChg chg="del">
          <ac:chgData name="瑀湦 吴" userId="78652dc710e2697a" providerId="LiveId" clId="{FD7AC891-5575-43D0-AEF9-2BCAEE6A431C}" dt="2024-08-13T09:23:49.708" v="4098" actId="478"/>
          <ac:spMkLst>
            <pc:docMk/>
            <pc:sldMk cId="1198432652" sldId="263"/>
            <ac:spMk id="44" creationId="{FEE3CD98-27B4-2462-8CE5-7B213A8894A0}"/>
          </ac:spMkLst>
        </pc:spChg>
        <pc:grpChg chg="del">
          <ac:chgData name="瑀湦 吴" userId="78652dc710e2697a" providerId="LiveId" clId="{FD7AC891-5575-43D0-AEF9-2BCAEE6A431C}" dt="2024-08-13T09:23:45.842" v="4097" actId="478"/>
          <ac:grpSpMkLst>
            <pc:docMk/>
            <pc:sldMk cId="1198432652" sldId="263"/>
            <ac:grpSpMk id="43" creationId="{C1D85DEC-3ECC-98F4-64DB-A70A4F7BED32}"/>
          </ac:grpSpMkLst>
        </pc:grpChg>
        <pc:picChg chg="add mod">
          <ac:chgData name="瑀湦 吴" userId="78652dc710e2697a" providerId="LiveId" clId="{FD7AC891-5575-43D0-AEF9-2BCAEE6A431C}" dt="2024-08-13T09:52:12.513" v="4388" actId="1076"/>
          <ac:picMkLst>
            <pc:docMk/>
            <pc:sldMk cId="1198432652" sldId="263"/>
            <ac:picMk id="6" creationId="{A9EFA837-6D0B-0783-4576-DF86A3AACDE8}"/>
          </ac:picMkLst>
        </pc:picChg>
        <pc:picChg chg="add mod">
          <ac:chgData name="瑀湦 吴" userId="78652dc710e2697a" providerId="LiveId" clId="{FD7AC891-5575-43D0-AEF9-2BCAEE6A431C}" dt="2024-08-13T10:01:24.629" v="4454" actId="1076"/>
          <ac:picMkLst>
            <pc:docMk/>
            <pc:sldMk cId="1198432652" sldId="263"/>
            <ac:picMk id="12" creationId="{DD6800B6-12AF-F33B-9E49-A8DB332282AB}"/>
          </ac:picMkLst>
        </pc:picChg>
        <pc:picChg chg="del">
          <ac:chgData name="瑀湦 吴" userId="78652dc710e2697a" providerId="LiveId" clId="{FD7AC891-5575-43D0-AEF9-2BCAEE6A431C}" dt="2024-08-13T09:23:45.842" v="4097" actId="478"/>
          <ac:picMkLst>
            <pc:docMk/>
            <pc:sldMk cId="1198432652" sldId="263"/>
            <ac:picMk id="13" creationId="{42CA1DAD-BAF3-086D-EBA3-A95266E77852}"/>
          </ac:picMkLst>
        </pc:picChg>
      </pc:sldChg>
      <pc:sldChg chg="addSp delSp modSp add mod ord">
        <pc:chgData name="瑀湦 吴" userId="78652dc710e2697a" providerId="LiveId" clId="{FD7AC891-5575-43D0-AEF9-2BCAEE6A431C}" dt="2024-08-13T09:41:47.812" v="4365" actId="20577"/>
        <pc:sldMkLst>
          <pc:docMk/>
          <pc:sldMk cId="377937853" sldId="264"/>
        </pc:sldMkLst>
        <pc:spChg chg="add mod">
          <ac:chgData name="瑀湦 吴" userId="78652dc710e2697a" providerId="LiveId" clId="{FD7AC891-5575-43D0-AEF9-2BCAEE6A431C}" dt="2024-08-13T09:32:09.259" v="4147" actId="14100"/>
          <ac:spMkLst>
            <pc:docMk/>
            <pc:sldMk cId="377937853" sldId="264"/>
            <ac:spMk id="8" creationId="{FAF1E924-EE90-0439-D9C5-253B87C2AD8F}"/>
          </ac:spMkLst>
        </pc:spChg>
        <pc:spChg chg="add mod">
          <ac:chgData name="瑀湦 吴" userId="78652dc710e2697a" providerId="LiveId" clId="{FD7AC891-5575-43D0-AEF9-2BCAEE6A431C}" dt="2024-08-13T09:40:24.764" v="4271" actId="207"/>
          <ac:spMkLst>
            <pc:docMk/>
            <pc:sldMk cId="377937853" sldId="264"/>
            <ac:spMk id="13" creationId="{97238E44-96F3-9D94-1072-6B47C2055A72}"/>
          </ac:spMkLst>
        </pc:spChg>
        <pc:spChg chg="mod">
          <ac:chgData name="瑀湦 吴" userId="78652dc710e2697a" providerId="LiveId" clId="{FD7AC891-5575-43D0-AEF9-2BCAEE6A431C}" dt="2024-08-13T09:41:47.812" v="4365" actId="20577"/>
          <ac:spMkLst>
            <pc:docMk/>
            <pc:sldMk cId="377937853" sldId="264"/>
            <ac:spMk id="41" creationId="{09252CE3-DA04-4299-F7D7-F5C2FB507E5B}"/>
          </ac:spMkLst>
        </pc:spChg>
        <pc:picChg chg="add mod">
          <ac:chgData name="瑀湦 吴" userId="78652dc710e2697a" providerId="LiveId" clId="{FD7AC891-5575-43D0-AEF9-2BCAEE6A431C}" dt="2024-08-13T09:34:28.138" v="4159" actId="1076"/>
          <ac:picMkLst>
            <pc:docMk/>
            <pc:sldMk cId="377937853" sldId="264"/>
            <ac:picMk id="6" creationId="{4324D6B8-D0CD-B71B-B9E0-926EAAC53061}"/>
          </ac:picMkLst>
        </pc:picChg>
        <pc:picChg chg="add del mod">
          <ac:chgData name="瑀湦 吴" userId="78652dc710e2697a" providerId="LiveId" clId="{FD7AC891-5575-43D0-AEF9-2BCAEE6A431C}" dt="2024-08-13T09:33:29.213" v="4152" actId="478"/>
          <ac:picMkLst>
            <pc:docMk/>
            <pc:sldMk cId="377937853" sldId="264"/>
            <ac:picMk id="10" creationId="{8E03C046-DAEE-8E80-4ADC-3CBE07AEDB4E}"/>
          </ac:picMkLst>
        </pc:picChg>
        <pc:picChg chg="add mod">
          <ac:chgData name="瑀湦 吴" userId="78652dc710e2697a" providerId="LiveId" clId="{FD7AC891-5575-43D0-AEF9-2BCAEE6A431C}" dt="2024-08-13T09:34:49.411" v="4162" actId="1440"/>
          <ac:picMkLst>
            <pc:docMk/>
            <pc:sldMk cId="377937853" sldId="264"/>
            <ac:picMk id="12" creationId="{E3ECD20E-F253-9F2A-2A19-74040F08B41F}"/>
          </ac:picMkLst>
        </pc:picChg>
      </pc:sldChg>
      <pc:sldChg chg="addSp delSp modSp add mod">
        <pc:chgData name="瑀湦 吴" userId="78652dc710e2697a" providerId="LiveId" clId="{FD7AC891-5575-43D0-AEF9-2BCAEE6A431C}" dt="2024-08-13T14:59:13.855" v="6751" actId="1076"/>
        <pc:sldMkLst>
          <pc:docMk/>
          <pc:sldMk cId="3017916347" sldId="265"/>
        </pc:sldMkLst>
        <pc:spChg chg="mod">
          <ac:chgData name="瑀湦 吴" userId="78652dc710e2697a" providerId="LiveId" clId="{FD7AC891-5575-43D0-AEF9-2BCAEE6A431C}" dt="2024-08-13T10:14:50.424" v="4717" actId="20577"/>
          <ac:spMkLst>
            <pc:docMk/>
            <pc:sldMk cId="3017916347" sldId="265"/>
            <ac:spMk id="7" creationId="{9A3B321B-7767-A87D-B972-88AB03120891}"/>
          </ac:spMkLst>
        </pc:spChg>
        <pc:spChg chg="mod">
          <ac:chgData name="瑀湦 吴" userId="78652dc710e2697a" providerId="LiveId" clId="{FD7AC891-5575-43D0-AEF9-2BCAEE6A431C}" dt="2024-08-13T10:05:41.316" v="4553" actId="14100"/>
          <ac:spMkLst>
            <pc:docMk/>
            <pc:sldMk cId="3017916347" sldId="265"/>
            <ac:spMk id="9" creationId="{5B8782AC-4C49-52F5-964B-1A619BB5014A}"/>
          </ac:spMkLst>
        </pc:spChg>
        <pc:spChg chg="add mod">
          <ac:chgData name="瑀湦 吴" userId="78652dc710e2697a" providerId="LiveId" clId="{FD7AC891-5575-43D0-AEF9-2BCAEE6A431C}" dt="2024-08-13T10:16:36.189" v="4811" actId="20577"/>
          <ac:spMkLst>
            <pc:docMk/>
            <pc:sldMk cId="3017916347" sldId="265"/>
            <ac:spMk id="13" creationId="{99DC7110-496B-AF99-07EA-9817DFC0B04D}"/>
          </ac:spMkLst>
        </pc:spChg>
        <pc:spChg chg="mod">
          <ac:chgData name="瑀湦 吴" userId="78652dc710e2697a" providerId="LiveId" clId="{FD7AC891-5575-43D0-AEF9-2BCAEE6A431C}" dt="2024-08-13T10:15:08.112" v="4747" actId="2711"/>
          <ac:spMkLst>
            <pc:docMk/>
            <pc:sldMk cId="3017916347" sldId="265"/>
            <ac:spMk id="15" creationId="{54B71A6C-8C32-69B2-E031-CD531449667B}"/>
          </ac:spMkLst>
        </pc:spChg>
        <pc:spChg chg="mod">
          <ac:chgData name="瑀湦 吴" userId="78652dc710e2697a" providerId="LiveId" clId="{FD7AC891-5575-43D0-AEF9-2BCAEE6A431C}" dt="2024-08-13T14:59:13.855" v="6751" actId="1076"/>
          <ac:spMkLst>
            <pc:docMk/>
            <pc:sldMk cId="3017916347" sldId="265"/>
            <ac:spMk id="20" creationId="{227417C0-CFEA-D583-AA3B-333FAB78D94A}"/>
          </ac:spMkLst>
        </pc:spChg>
        <pc:picChg chg="del">
          <ac:chgData name="瑀湦 吴" userId="78652dc710e2697a" providerId="LiveId" clId="{FD7AC891-5575-43D0-AEF9-2BCAEE6A431C}" dt="2024-08-13T10:03:51.345" v="4544" actId="478"/>
          <ac:picMkLst>
            <pc:docMk/>
            <pc:sldMk cId="3017916347" sldId="265"/>
            <ac:picMk id="6" creationId="{A9EFA837-6D0B-0783-4576-DF86A3AACDE8}"/>
          </ac:picMkLst>
        </pc:picChg>
        <pc:picChg chg="add mod">
          <ac:chgData name="瑀湦 吴" userId="78652dc710e2697a" providerId="LiveId" clId="{FD7AC891-5575-43D0-AEF9-2BCAEE6A431C}" dt="2024-08-13T10:05:16.487" v="4551" actId="1076"/>
          <ac:picMkLst>
            <pc:docMk/>
            <pc:sldMk cId="3017916347" sldId="265"/>
            <ac:picMk id="8" creationId="{D717290A-4F52-1242-E0E0-6CF9FE1116E1}"/>
          </ac:picMkLst>
        </pc:picChg>
        <pc:picChg chg="add mod">
          <ac:chgData name="瑀湦 吴" userId="78652dc710e2697a" providerId="LiveId" clId="{FD7AC891-5575-43D0-AEF9-2BCAEE6A431C}" dt="2024-08-13T10:08:56.097" v="4681" actId="1076"/>
          <ac:picMkLst>
            <pc:docMk/>
            <pc:sldMk cId="3017916347" sldId="265"/>
            <ac:picMk id="11" creationId="{1A030746-0218-6EFC-CE70-B5A10B70EE09}"/>
          </ac:picMkLst>
        </pc:picChg>
        <pc:picChg chg="del">
          <ac:chgData name="瑀湦 吴" userId="78652dc710e2697a" providerId="LiveId" clId="{FD7AC891-5575-43D0-AEF9-2BCAEE6A431C}" dt="2024-08-13T10:03:51.345" v="4544" actId="478"/>
          <ac:picMkLst>
            <pc:docMk/>
            <pc:sldMk cId="3017916347" sldId="265"/>
            <ac:picMk id="12" creationId="{DD6800B6-12AF-F33B-9E49-A8DB332282AB}"/>
          </ac:picMkLst>
        </pc:picChg>
      </pc:sldChg>
      <pc:sldChg chg="addSp delSp modSp add mod">
        <pc:chgData name="瑀湦 吴" userId="78652dc710e2697a" providerId="LiveId" clId="{FD7AC891-5575-43D0-AEF9-2BCAEE6A431C}" dt="2024-08-13T10:50:57.639" v="5175" actId="14100"/>
        <pc:sldMkLst>
          <pc:docMk/>
          <pc:sldMk cId="2062485667" sldId="266"/>
        </pc:sldMkLst>
        <pc:spChg chg="del">
          <ac:chgData name="瑀湦 吴" userId="78652dc710e2697a" providerId="LiveId" clId="{FD7AC891-5575-43D0-AEF9-2BCAEE6A431C}" dt="2024-08-13T10:16:59.383" v="4814" actId="478"/>
          <ac:spMkLst>
            <pc:docMk/>
            <pc:sldMk cId="2062485667" sldId="266"/>
            <ac:spMk id="7" creationId="{9A3B321B-7767-A87D-B972-88AB03120891}"/>
          </ac:spMkLst>
        </pc:spChg>
        <pc:spChg chg="mod">
          <ac:chgData name="瑀湦 吴" userId="78652dc710e2697a" providerId="LiveId" clId="{FD7AC891-5575-43D0-AEF9-2BCAEE6A431C}" dt="2024-08-13T10:40:17.750" v="4821"/>
          <ac:spMkLst>
            <pc:docMk/>
            <pc:sldMk cId="2062485667" sldId="266"/>
            <ac:spMk id="9" creationId="{5B8782AC-4C49-52F5-964B-1A619BB5014A}"/>
          </ac:spMkLst>
        </pc:spChg>
        <pc:spChg chg="add mod">
          <ac:chgData name="瑀湦 吴" userId="78652dc710e2697a" providerId="LiveId" clId="{FD7AC891-5575-43D0-AEF9-2BCAEE6A431C}" dt="2024-08-13T10:43:23.855" v="5026" actId="1076"/>
          <ac:spMkLst>
            <pc:docMk/>
            <pc:sldMk cId="2062485667" sldId="266"/>
            <ac:spMk id="10" creationId="{38DFF690-F072-7072-DA08-63A8BAD0AF98}"/>
          </ac:spMkLst>
        </pc:spChg>
        <pc:spChg chg="del">
          <ac:chgData name="瑀湦 吴" userId="78652dc710e2697a" providerId="LiveId" clId="{FD7AC891-5575-43D0-AEF9-2BCAEE6A431C}" dt="2024-08-13T10:41:36.517" v="4940" actId="478"/>
          <ac:spMkLst>
            <pc:docMk/>
            <pc:sldMk cId="2062485667" sldId="266"/>
            <ac:spMk id="13" creationId="{99DC7110-496B-AF99-07EA-9817DFC0B04D}"/>
          </ac:spMkLst>
        </pc:spChg>
        <pc:spChg chg="del">
          <ac:chgData name="瑀湦 吴" userId="78652dc710e2697a" providerId="LiveId" clId="{FD7AC891-5575-43D0-AEF9-2BCAEE6A431C}" dt="2024-08-13T10:16:59.383" v="4814" actId="478"/>
          <ac:spMkLst>
            <pc:docMk/>
            <pc:sldMk cId="2062485667" sldId="266"/>
            <ac:spMk id="15" creationId="{54B71A6C-8C32-69B2-E031-CD531449667B}"/>
          </ac:spMkLst>
        </pc:spChg>
        <pc:spChg chg="add mod">
          <ac:chgData name="瑀湦 吴" userId="78652dc710e2697a" providerId="LiveId" clId="{FD7AC891-5575-43D0-AEF9-2BCAEE6A431C}" dt="2024-08-13T10:47:04.114" v="5042" actId="1076"/>
          <ac:spMkLst>
            <pc:docMk/>
            <pc:sldMk cId="2062485667" sldId="266"/>
            <ac:spMk id="17" creationId="{B59CBD81-D4E1-525C-45C0-66C96D9BF4F6}"/>
          </ac:spMkLst>
        </pc:spChg>
        <pc:spChg chg="add mod">
          <ac:chgData name="瑀湦 吴" userId="78652dc710e2697a" providerId="LiveId" clId="{FD7AC891-5575-43D0-AEF9-2BCAEE6A431C}" dt="2024-08-13T10:50:57.639" v="5175" actId="14100"/>
          <ac:spMkLst>
            <pc:docMk/>
            <pc:sldMk cId="2062485667" sldId="266"/>
            <ac:spMk id="18" creationId="{BD1A7E7A-B439-497C-D411-EC2CBEF930EF}"/>
          </ac:spMkLst>
        </pc:spChg>
        <pc:spChg chg="del">
          <ac:chgData name="瑀湦 吴" userId="78652dc710e2697a" providerId="LiveId" clId="{FD7AC891-5575-43D0-AEF9-2BCAEE6A431C}" dt="2024-08-13T10:46:57.044" v="5041" actId="478"/>
          <ac:spMkLst>
            <pc:docMk/>
            <pc:sldMk cId="2062485667" sldId="266"/>
            <ac:spMk id="20" creationId="{227417C0-CFEA-D583-AA3B-333FAB78D94A}"/>
          </ac:spMkLst>
        </pc:spChg>
        <pc:picChg chg="add mod">
          <ac:chgData name="瑀湦 吴" userId="78652dc710e2697a" providerId="LiveId" clId="{FD7AC891-5575-43D0-AEF9-2BCAEE6A431C}" dt="2024-08-13T10:40:24.711" v="4822" actId="1076"/>
          <ac:picMkLst>
            <pc:docMk/>
            <pc:sldMk cId="2062485667" sldId="266"/>
            <ac:picMk id="6" creationId="{FD5F2069-5EB4-04CB-1B81-1AE3AAAA6BB2}"/>
          </ac:picMkLst>
        </pc:picChg>
        <pc:picChg chg="del">
          <ac:chgData name="瑀湦 吴" userId="78652dc710e2697a" providerId="LiveId" clId="{FD7AC891-5575-43D0-AEF9-2BCAEE6A431C}" dt="2024-08-13T10:16:55.847" v="4813" actId="478"/>
          <ac:picMkLst>
            <pc:docMk/>
            <pc:sldMk cId="2062485667" sldId="266"/>
            <ac:picMk id="8" creationId="{D717290A-4F52-1242-E0E0-6CF9FE1116E1}"/>
          </ac:picMkLst>
        </pc:picChg>
        <pc:picChg chg="del">
          <ac:chgData name="瑀湦 吴" userId="78652dc710e2697a" providerId="LiveId" clId="{FD7AC891-5575-43D0-AEF9-2BCAEE6A431C}" dt="2024-08-13T10:16:55.847" v="4813" actId="478"/>
          <ac:picMkLst>
            <pc:docMk/>
            <pc:sldMk cId="2062485667" sldId="266"/>
            <ac:picMk id="11" creationId="{1A030746-0218-6EFC-CE70-B5A10B70EE09}"/>
          </ac:picMkLst>
        </pc:picChg>
        <pc:picChg chg="add mod">
          <ac:chgData name="瑀湦 吴" userId="78652dc710e2697a" providerId="LiveId" clId="{FD7AC891-5575-43D0-AEF9-2BCAEE6A431C}" dt="2024-08-13T10:46:00.188" v="5032" actId="1076"/>
          <ac:picMkLst>
            <pc:docMk/>
            <pc:sldMk cId="2062485667" sldId="266"/>
            <ac:picMk id="14" creationId="{4C6E0807-7B0F-F255-1121-2945FB94514A}"/>
          </ac:picMkLst>
        </pc:picChg>
      </pc:sldChg>
      <pc:sldChg chg="addSp delSp modSp add mod ord setBg modAnim">
        <pc:chgData name="瑀湦 吴" userId="78652dc710e2697a" providerId="LiveId" clId="{FD7AC891-5575-43D0-AEF9-2BCAEE6A431C}" dt="2024-08-13T15:00:52.351" v="6757" actId="20577"/>
        <pc:sldMkLst>
          <pc:docMk/>
          <pc:sldMk cId="3443759121" sldId="267"/>
        </pc:sldMkLst>
        <pc:spChg chg="mod">
          <ac:chgData name="瑀湦 吴" userId="78652dc710e2697a" providerId="LiveId" clId="{FD7AC891-5575-43D0-AEF9-2BCAEE6A431C}" dt="2024-08-13T10:57:22.102" v="5451" actId="26606"/>
          <ac:spMkLst>
            <pc:docMk/>
            <pc:sldMk cId="3443759121" sldId="267"/>
            <ac:spMk id="2" creationId="{6F5BB190-2C3A-6B52-0A29-AD38A5B1D320}"/>
          </ac:spMkLst>
        </pc:spChg>
        <pc:spChg chg="mod">
          <ac:chgData name="瑀湦 吴" userId="78652dc710e2697a" providerId="LiveId" clId="{FD7AC891-5575-43D0-AEF9-2BCAEE6A431C}" dt="2024-08-13T10:57:22.102" v="5451" actId="26606"/>
          <ac:spMkLst>
            <pc:docMk/>
            <pc:sldMk cId="3443759121" sldId="267"/>
            <ac:spMk id="3" creationId="{8FE1087B-E78D-EDA3-9C4C-178108992B23}"/>
          </ac:spMkLst>
        </pc:spChg>
        <pc:spChg chg="mod">
          <ac:chgData name="瑀湦 吴" userId="78652dc710e2697a" providerId="LiveId" clId="{FD7AC891-5575-43D0-AEF9-2BCAEE6A431C}" dt="2024-08-13T10:57:22.102" v="5451" actId="26606"/>
          <ac:spMkLst>
            <pc:docMk/>
            <pc:sldMk cId="3443759121" sldId="267"/>
            <ac:spMk id="4" creationId="{61B01E61-B863-47C0-5D96-E7769EE3FAB9}"/>
          </ac:spMkLst>
        </pc:spChg>
        <pc:spChg chg="add del mod">
          <ac:chgData name="瑀湦 吴" userId="78652dc710e2697a" providerId="LiveId" clId="{FD7AC891-5575-43D0-AEF9-2BCAEE6A431C}" dt="2024-08-13T10:57:22.102" v="5451" actId="26606"/>
          <ac:spMkLst>
            <pc:docMk/>
            <pc:sldMk cId="3443759121" sldId="267"/>
            <ac:spMk id="5" creationId="{8CF94BB9-BBE7-506F-8202-EF17092BD21F}"/>
          </ac:spMkLst>
        </pc:spChg>
        <pc:spChg chg="mod topLvl">
          <ac:chgData name="瑀湦 吴" userId="78652dc710e2697a" providerId="LiveId" clId="{FD7AC891-5575-43D0-AEF9-2BCAEE6A431C}" dt="2024-08-13T11:40:52.352" v="6516" actId="165"/>
          <ac:spMkLst>
            <pc:docMk/>
            <pc:sldMk cId="3443759121" sldId="267"/>
            <ac:spMk id="8" creationId="{6A3AAA8E-2CA7-F690-1FBF-8B88B95AF58E}"/>
          </ac:spMkLst>
        </pc:spChg>
        <pc:spChg chg="del">
          <ac:chgData name="瑀湦 吴" userId="78652dc710e2697a" providerId="LiveId" clId="{FD7AC891-5575-43D0-AEF9-2BCAEE6A431C}" dt="2024-08-13T10:51:33.229" v="5177" actId="478"/>
          <ac:spMkLst>
            <pc:docMk/>
            <pc:sldMk cId="3443759121" sldId="267"/>
            <ac:spMk id="9" creationId="{5B8782AC-4C49-52F5-964B-1A619BB5014A}"/>
          </ac:spMkLst>
        </pc:spChg>
        <pc:spChg chg="del">
          <ac:chgData name="瑀湦 吴" userId="78652dc710e2697a" providerId="LiveId" clId="{FD7AC891-5575-43D0-AEF9-2BCAEE6A431C}" dt="2024-08-13T10:51:33.229" v="5177" actId="478"/>
          <ac:spMkLst>
            <pc:docMk/>
            <pc:sldMk cId="3443759121" sldId="267"/>
            <ac:spMk id="10" creationId="{38DFF690-F072-7072-DA08-63A8BAD0AF98}"/>
          </ac:spMkLst>
        </pc:spChg>
        <pc:spChg chg="mod topLvl">
          <ac:chgData name="瑀湦 吴" userId="78652dc710e2697a" providerId="LiveId" clId="{FD7AC891-5575-43D0-AEF9-2BCAEE6A431C}" dt="2024-08-13T11:40:52.352" v="6516" actId="165"/>
          <ac:spMkLst>
            <pc:docMk/>
            <pc:sldMk cId="3443759121" sldId="267"/>
            <ac:spMk id="11" creationId="{1801DC3D-247D-34EB-3DCC-17C37D464AEA}"/>
          </ac:spMkLst>
        </pc:spChg>
        <pc:spChg chg="mod topLvl">
          <ac:chgData name="瑀湦 吴" userId="78652dc710e2697a" providerId="LiveId" clId="{FD7AC891-5575-43D0-AEF9-2BCAEE6A431C}" dt="2024-08-13T11:40:52.352" v="6516" actId="165"/>
          <ac:spMkLst>
            <pc:docMk/>
            <pc:sldMk cId="3443759121" sldId="267"/>
            <ac:spMk id="12" creationId="{95D85EB5-6396-E5CF-E15C-61333CCFBEE4}"/>
          </ac:spMkLst>
        </pc:spChg>
        <pc:spChg chg="mod topLvl">
          <ac:chgData name="瑀湦 吴" userId="78652dc710e2697a" providerId="LiveId" clId="{FD7AC891-5575-43D0-AEF9-2BCAEE6A431C}" dt="2024-08-13T11:40:52.352" v="6516" actId="165"/>
          <ac:spMkLst>
            <pc:docMk/>
            <pc:sldMk cId="3443759121" sldId="267"/>
            <ac:spMk id="13" creationId="{89BE1DDF-1ABB-0B73-B1ED-F794A3BDEEE9}"/>
          </ac:spMkLst>
        </pc:spChg>
        <pc:spChg chg="mod topLvl">
          <ac:chgData name="瑀湦 吴" userId="78652dc710e2697a" providerId="LiveId" clId="{FD7AC891-5575-43D0-AEF9-2BCAEE6A431C}" dt="2024-08-13T11:40:52.352" v="6516" actId="165"/>
          <ac:spMkLst>
            <pc:docMk/>
            <pc:sldMk cId="3443759121" sldId="267"/>
            <ac:spMk id="15" creationId="{4FDD6278-8410-93AD-87C4-C2CF9FB880B5}"/>
          </ac:spMkLst>
        </pc:spChg>
        <pc:spChg chg="mod topLvl">
          <ac:chgData name="瑀湦 吴" userId="78652dc710e2697a" providerId="LiveId" clId="{FD7AC891-5575-43D0-AEF9-2BCAEE6A431C}" dt="2024-08-13T11:40:52.352" v="6516" actId="165"/>
          <ac:spMkLst>
            <pc:docMk/>
            <pc:sldMk cId="3443759121" sldId="267"/>
            <ac:spMk id="16" creationId="{F3034D96-9388-E756-61DF-796A3B77338F}"/>
          </ac:spMkLst>
        </pc:spChg>
        <pc:spChg chg="del">
          <ac:chgData name="瑀湦 吴" userId="78652dc710e2697a" providerId="LiveId" clId="{FD7AC891-5575-43D0-AEF9-2BCAEE6A431C}" dt="2024-08-13T10:51:33.229" v="5177" actId="478"/>
          <ac:spMkLst>
            <pc:docMk/>
            <pc:sldMk cId="3443759121" sldId="267"/>
            <ac:spMk id="17" creationId="{B59CBD81-D4E1-525C-45C0-66C96D9BF4F6}"/>
          </ac:spMkLst>
        </pc:spChg>
        <pc:spChg chg="del">
          <ac:chgData name="瑀湦 吴" userId="78652dc710e2697a" providerId="LiveId" clId="{FD7AC891-5575-43D0-AEF9-2BCAEE6A431C}" dt="2024-08-13T10:51:33.229" v="5177" actId="478"/>
          <ac:spMkLst>
            <pc:docMk/>
            <pc:sldMk cId="3443759121" sldId="267"/>
            <ac:spMk id="18" creationId="{BD1A7E7A-B439-497C-D411-EC2CBEF930EF}"/>
          </ac:spMkLst>
        </pc:spChg>
        <pc:spChg chg="mod topLvl">
          <ac:chgData name="瑀湦 吴" userId="78652dc710e2697a" providerId="LiveId" clId="{FD7AC891-5575-43D0-AEF9-2BCAEE6A431C}" dt="2024-08-13T11:40:52.352" v="6516" actId="165"/>
          <ac:spMkLst>
            <pc:docMk/>
            <pc:sldMk cId="3443759121" sldId="267"/>
            <ac:spMk id="19" creationId="{FA34BDA4-6ABC-6930-C62D-1558182D6AF7}"/>
          </ac:spMkLst>
        </pc:spChg>
        <pc:spChg chg="mod topLvl">
          <ac:chgData name="瑀湦 吴" userId="78652dc710e2697a" providerId="LiveId" clId="{FD7AC891-5575-43D0-AEF9-2BCAEE6A431C}" dt="2024-08-13T15:00:52.351" v="6757" actId="20577"/>
          <ac:spMkLst>
            <pc:docMk/>
            <pc:sldMk cId="3443759121" sldId="267"/>
            <ac:spMk id="20" creationId="{3E9BC00E-4C7C-B223-4EEB-4949FAB18DB2}"/>
          </ac:spMkLst>
        </pc:spChg>
        <pc:spChg chg="mod ord">
          <ac:chgData name="瑀湦 吴" userId="78652dc710e2697a" providerId="LiveId" clId="{FD7AC891-5575-43D0-AEF9-2BCAEE6A431C}" dt="2024-08-13T10:58:12.059" v="5460" actId="1076"/>
          <ac:spMkLst>
            <pc:docMk/>
            <pc:sldMk cId="3443759121" sldId="267"/>
            <ac:spMk id="41" creationId="{09252CE3-DA04-4299-F7D7-F5C2FB507E5B}"/>
          </ac:spMkLst>
        </pc:spChg>
        <pc:spChg chg="add del">
          <ac:chgData name="瑀湦 吴" userId="78652dc710e2697a" providerId="LiveId" clId="{FD7AC891-5575-43D0-AEF9-2BCAEE6A431C}" dt="2024-08-13T10:56:55.440" v="5442" actId="26606"/>
          <ac:spMkLst>
            <pc:docMk/>
            <pc:sldMk cId="3443759121" sldId="267"/>
            <ac:spMk id="47" creationId="{80300B1B-B85E-D514-C6B4-30126EBBCDEC}"/>
          </ac:spMkLst>
        </pc:spChg>
        <pc:spChg chg="add del">
          <ac:chgData name="瑀湦 吴" userId="78652dc710e2697a" providerId="LiveId" clId="{FD7AC891-5575-43D0-AEF9-2BCAEE6A431C}" dt="2024-08-13T10:56:55.440" v="5442" actId="26606"/>
          <ac:spMkLst>
            <pc:docMk/>
            <pc:sldMk cId="3443759121" sldId="267"/>
            <ac:spMk id="49" creationId="{8C248155-68EB-D74C-5577-DA97D48E3563}"/>
          </ac:spMkLst>
        </pc:spChg>
        <pc:spChg chg="add del">
          <ac:chgData name="瑀湦 吴" userId="78652dc710e2697a" providerId="LiveId" clId="{FD7AC891-5575-43D0-AEF9-2BCAEE6A431C}" dt="2024-08-13T10:56:55.440" v="5442" actId="26606"/>
          <ac:spMkLst>
            <pc:docMk/>
            <pc:sldMk cId="3443759121" sldId="267"/>
            <ac:spMk id="51" creationId="{D30E628A-07F0-331A-DE0B-CCD7FB90AEA6}"/>
          </ac:spMkLst>
        </pc:spChg>
        <pc:spChg chg="add del">
          <ac:chgData name="瑀湦 吴" userId="78652dc710e2697a" providerId="LiveId" clId="{FD7AC891-5575-43D0-AEF9-2BCAEE6A431C}" dt="2024-08-13T10:57:04.812" v="5444" actId="26606"/>
          <ac:spMkLst>
            <pc:docMk/>
            <pc:sldMk cId="3443759121" sldId="267"/>
            <ac:spMk id="53" creationId="{80300B1B-B85E-D514-C6B4-30126EBBCDEC}"/>
          </ac:spMkLst>
        </pc:spChg>
        <pc:spChg chg="add del">
          <ac:chgData name="瑀湦 吴" userId="78652dc710e2697a" providerId="LiveId" clId="{FD7AC891-5575-43D0-AEF9-2BCAEE6A431C}" dt="2024-08-13T10:57:04.812" v="5444" actId="26606"/>
          <ac:spMkLst>
            <pc:docMk/>
            <pc:sldMk cId="3443759121" sldId="267"/>
            <ac:spMk id="54" creationId="{F2CC8CFE-31F3-0DA5-6AC8-9A74170BF39A}"/>
          </ac:spMkLst>
        </pc:spChg>
        <pc:spChg chg="add del">
          <ac:chgData name="瑀湦 吴" userId="78652dc710e2697a" providerId="LiveId" clId="{FD7AC891-5575-43D0-AEF9-2BCAEE6A431C}" dt="2024-08-13T10:57:04.812" v="5444" actId="26606"/>
          <ac:spMkLst>
            <pc:docMk/>
            <pc:sldMk cId="3443759121" sldId="267"/>
            <ac:spMk id="55" creationId="{A9FB23B6-1F34-5B6A-2697-938FB355B34C}"/>
          </ac:spMkLst>
        </pc:spChg>
        <pc:spChg chg="add del">
          <ac:chgData name="瑀湦 吴" userId="78652dc710e2697a" providerId="LiveId" clId="{FD7AC891-5575-43D0-AEF9-2BCAEE6A431C}" dt="2024-08-13T10:57:14.800" v="5446" actId="26606"/>
          <ac:spMkLst>
            <pc:docMk/>
            <pc:sldMk cId="3443759121" sldId="267"/>
            <ac:spMk id="58" creationId="{B063577F-2949-C31E-B4B0-5E250230FD0F}"/>
          </ac:spMkLst>
        </pc:spChg>
        <pc:spChg chg="add del">
          <ac:chgData name="瑀湦 吴" userId="78652dc710e2697a" providerId="LiveId" clId="{FD7AC891-5575-43D0-AEF9-2BCAEE6A431C}" dt="2024-08-13T10:57:14.800" v="5446" actId="26606"/>
          <ac:spMkLst>
            <pc:docMk/>
            <pc:sldMk cId="3443759121" sldId="267"/>
            <ac:spMk id="59" creationId="{17E4A51B-BAF6-3729-A2C0-89331F2FB716}"/>
          </ac:spMkLst>
        </pc:spChg>
        <pc:spChg chg="add del">
          <ac:chgData name="瑀湦 吴" userId="78652dc710e2697a" providerId="LiveId" clId="{FD7AC891-5575-43D0-AEF9-2BCAEE6A431C}" dt="2024-08-13T10:57:16.257" v="5448" actId="26606"/>
          <ac:spMkLst>
            <pc:docMk/>
            <pc:sldMk cId="3443759121" sldId="267"/>
            <ac:spMk id="62" creationId="{79D2D73E-B42D-0B39-8136-4A25DAFD926B}"/>
          </ac:spMkLst>
        </pc:spChg>
        <pc:spChg chg="add del">
          <ac:chgData name="瑀湦 吴" userId="78652dc710e2697a" providerId="LiveId" clId="{FD7AC891-5575-43D0-AEF9-2BCAEE6A431C}" dt="2024-08-13T10:57:16.257" v="5448" actId="26606"/>
          <ac:spMkLst>
            <pc:docMk/>
            <pc:sldMk cId="3443759121" sldId="267"/>
            <ac:spMk id="63" creationId="{8CF94BB9-BBE7-506F-8202-EF17092BD21F}"/>
          </ac:spMkLst>
        </pc:spChg>
        <pc:spChg chg="add del">
          <ac:chgData name="瑀湦 吴" userId="78652dc710e2697a" providerId="LiveId" clId="{FD7AC891-5575-43D0-AEF9-2BCAEE6A431C}" dt="2024-08-13T10:57:22.032" v="5450" actId="26606"/>
          <ac:spMkLst>
            <pc:docMk/>
            <pc:sldMk cId="3443759121" sldId="267"/>
            <ac:spMk id="66" creationId="{B063577F-2949-C31E-B4B0-5E250230FD0F}"/>
          </ac:spMkLst>
        </pc:spChg>
        <pc:spChg chg="add del">
          <ac:chgData name="瑀湦 吴" userId="78652dc710e2697a" providerId="LiveId" clId="{FD7AC891-5575-43D0-AEF9-2BCAEE6A431C}" dt="2024-08-13T10:57:22.032" v="5450" actId="26606"/>
          <ac:spMkLst>
            <pc:docMk/>
            <pc:sldMk cId="3443759121" sldId="267"/>
            <ac:spMk id="67" creationId="{17E4A51B-BAF6-3729-A2C0-89331F2FB716}"/>
          </ac:spMkLst>
        </pc:spChg>
        <pc:spChg chg="add">
          <ac:chgData name="瑀湦 吴" userId="78652dc710e2697a" providerId="LiveId" clId="{FD7AC891-5575-43D0-AEF9-2BCAEE6A431C}" dt="2024-08-13T10:57:22.102" v="5451" actId="26606"/>
          <ac:spMkLst>
            <pc:docMk/>
            <pc:sldMk cId="3443759121" sldId="267"/>
            <ac:spMk id="70" creationId="{80300B1B-B85E-D514-C6B4-30126EBBCDEC}"/>
          </ac:spMkLst>
        </pc:spChg>
        <pc:spChg chg="add">
          <ac:chgData name="瑀湦 吴" userId="78652dc710e2697a" providerId="LiveId" clId="{FD7AC891-5575-43D0-AEF9-2BCAEE6A431C}" dt="2024-08-13T10:57:22.102" v="5451" actId="26606"/>
          <ac:spMkLst>
            <pc:docMk/>
            <pc:sldMk cId="3443759121" sldId="267"/>
            <ac:spMk id="71" creationId="{F2CC8CFE-31F3-0DA5-6AC8-9A74170BF39A}"/>
          </ac:spMkLst>
        </pc:spChg>
        <pc:spChg chg="add">
          <ac:chgData name="瑀湦 吴" userId="78652dc710e2697a" providerId="LiveId" clId="{FD7AC891-5575-43D0-AEF9-2BCAEE6A431C}" dt="2024-08-13T10:57:22.102" v="5451" actId="26606"/>
          <ac:spMkLst>
            <pc:docMk/>
            <pc:sldMk cId="3443759121" sldId="267"/>
            <ac:spMk id="72" creationId="{A9FB23B6-1F34-5B6A-2697-938FB355B34C}"/>
          </ac:spMkLst>
        </pc:spChg>
        <pc:grpChg chg="del mod">
          <ac:chgData name="瑀湦 吴" userId="78652dc710e2697a" providerId="LiveId" clId="{FD7AC891-5575-43D0-AEF9-2BCAEE6A431C}" dt="2024-08-13T11:40:52.352" v="6516" actId="165"/>
          <ac:grpSpMkLst>
            <pc:docMk/>
            <pc:sldMk cId="3443759121" sldId="267"/>
            <ac:grpSpMk id="7" creationId="{2ACD9768-F0A7-ABF0-C9EE-01293394F857}"/>
          </ac:grpSpMkLst>
        </pc:grpChg>
        <pc:graphicFrameChg chg="add del">
          <ac:chgData name="瑀湦 吴" userId="78652dc710e2697a" providerId="LiveId" clId="{FD7AC891-5575-43D0-AEF9-2BCAEE6A431C}" dt="2024-08-13T10:56:55.440" v="5442" actId="26606"/>
          <ac:graphicFrameMkLst>
            <pc:docMk/>
            <pc:sldMk cId="3443759121" sldId="267"/>
            <ac:graphicFrameMk id="43" creationId="{868F1864-217F-AE07-FF5F-63F68CEBBCB4}"/>
          </ac:graphicFrameMkLst>
        </pc:graphicFrameChg>
        <pc:graphicFrameChg chg="add del">
          <ac:chgData name="瑀湦 吴" userId="78652dc710e2697a" providerId="LiveId" clId="{FD7AC891-5575-43D0-AEF9-2BCAEE6A431C}" dt="2024-08-13T10:57:04.812" v="5444" actId="26606"/>
          <ac:graphicFrameMkLst>
            <pc:docMk/>
            <pc:sldMk cId="3443759121" sldId="267"/>
            <ac:graphicFrameMk id="56" creationId="{2BC45C14-F441-A1A5-FA45-4B3E3B74EBCD}"/>
          </ac:graphicFrameMkLst>
        </pc:graphicFrameChg>
        <pc:graphicFrameChg chg="add del">
          <ac:chgData name="瑀湦 吴" userId="78652dc710e2697a" providerId="LiveId" clId="{FD7AC891-5575-43D0-AEF9-2BCAEE6A431C}" dt="2024-08-13T10:57:14.800" v="5446" actId="26606"/>
          <ac:graphicFrameMkLst>
            <pc:docMk/>
            <pc:sldMk cId="3443759121" sldId="267"/>
            <ac:graphicFrameMk id="60" creationId="{8EE661AB-DE22-59B5-3A33-6DA8DC2D5B2E}"/>
          </ac:graphicFrameMkLst>
        </pc:graphicFrameChg>
        <pc:graphicFrameChg chg="add del">
          <ac:chgData name="瑀湦 吴" userId="78652dc710e2697a" providerId="LiveId" clId="{FD7AC891-5575-43D0-AEF9-2BCAEE6A431C}" dt="2024-08-13T10:57:22.032" v="5450" actId="26606"/>
          <ac:graphicFrameMkLst>
            <pc:docMk/>
            <pc:sldMk cId="3443759121" sldId="267"/>
            <ac:graphicFrameMk id="68" creationId="{8EE661AB-DE22-59B5-3A33-6DA8DC2D5B2E}"/>
          </ac:graphicFrameMkLst>
        </pc:graphicFrameChg>
        <pc:graphicFrameChg chg="add del mod modGraphic">
          <ac:chgData name="瑀湦 吴" userId="78652dc710e2697a" providerId="LiveId" clId="{FD7AC891-5575-43D0-AEF9-2BCAEE6A431C}" dt="2024-08-13T11:39:50.847" v="6510" actId="18245"/>
          <ac:graphicFrameMkLst>
            <pc:docMk/>
            <pc:sldMk cId="3443759121" sldId="267"/>
            <ac:graphicFrameMk id="73" creationId="{2BC45C14-F441-A1A5-FA45-4B3E3B74EBCD}"/>
          </ac:graphicFrameMkLst>
        </pc:graphicFrameChg>
        <pc:picChg chg="del">
          <ac:chgData name="瑀湦 吴" userId="78652dc710e2697a" providerId="LiveId" clId="{FD7AC891-5575-43D0-AEF9-2BCAEE6A431C}" dt="2024-08-13T10:51:33.229" v="5177" actId="478"/>
          <ac:picMkLst>
            <pc:docMk/>
            <pc:sldMk cId="3443759121" sldId="267"/>
            <ac:picMk id="6" creationId="{FD5F2069-5EB4-04CB-1B81-1AE3AAAA6BB2}"/>
          </ac:picMkLst>
        </pc:picChg>
        <pc:picChg chg="del">
          <ac:chgData name="瑀湦 吴" userId="78652dc710e2697a" providerId="LiveId" clId="{FD7AC891-5575-43D0-AEF9-2BCAEE6A431C}" dt="2024-08-13T10:51:33.229" v="5177" actId="478"/>
          <ac:picMkLst>
            <pc:docMk/>
            <pc:sldMk cId="3443759121" sldId="267"/>
            <ac:picMk id="14" creationId="{4C6E0807-7B0F-F255-1121-2945FB94514A}"/>
          </ac:picMkLst>
        </pc:picChg>
        <pc:picChg chg="add del">
          <ac:chgData name="瑀湦 吴" userId="78652dc710e2697a" providerId="LiveId" clId="{FD7AC891-5575-43D0-AEF9-2BCAEE6A431C}" dt="2024-08-13T10:57:16.257" v="5448" actId="26606"/>
          <ac:picMkLst>
            <pc:docMk/>
            <pc:sldMk cId="3443759121" sldId="267"/>
            <ac:picMk id="64" creationId="{F9161F6A-B979-3A82-959C-62BDA128B58A}"/>
          </ac:picMkLst>
        </pc:picChg>
      </pc:sldChg>
      <pc:sldChg chg="addSp delSp modSp add mod">
        <pc:chgData name="瑀湦 吴" userId="78652dc710e2697a" providerId="LiveId" clId="{FD7AC891-5575-43D0-AEF9-2BCAEE6A431C}" dt="2024-08-14T02:31:33.793" v="8888" actId="14100"/>
        <pc:sldMkLst>
          <pc:docMk/>
          <pc:sldMk cId="3451415531" sldId="268"/>
        </pc:sldMkLst>
        <pc:spChg chg="add mod">
          <ac:chgData name="瑀湦 吴" userId="78652dc710e2697a" providerId="LiveId" clId="{FD7AC891-5575-43D0-AEF9-2BCAEE6A431C}" dt="2024-08-13T15:04:07.965" v="6817" actId="1076"/>
          <ac:spMkLst>
            <pc:docMk/>
            <pc:sldMk cId="3451415531" sldId="268"/>
            <ac:spMk id="7" creationId="{304A52C7-2CF3-7864-1702-BD6914E88BB7}"/>
          </ac:spMkLst>
        </pc:spChg>
        <pc:spChg chg="add mod">
          <ac:chgData name="瑀湦 吴" userId="78652dc710e2697a" providerId="LiveId" clId="{FD7AC891-5575-43D0-AEF9-2BCAEE6A431C}" dt="2024-08-13T11:47:02.046" v="6683" actId="1076"/>
          <ac:spMkLst>
            <pc:docMk/>
            <pc:sldMk cId="3451415531" sldId="268"/>
            <ac:spMk id="8" creationId="{90D177A5-AD0F-86E3-8221-8DD760A12480}"/>
          </ac:spMkLst>
        </pc:spChg>
        <pc:spChg chg="del">
          <ac:chgData name="瑀湦 吴" userId="78652dc710e2697a" providerId="LiveId" clId="{FD7AC891-5575-43D0-AEF9-2BCAEE6A431C}" dt="2024-08-13T11:42:33.959" v="6571" actId="478"/>
          <ac:spMkLst>
            <pc:docMk/>
            <pc:sldMk cId="3451415531" sldId="268"/>
            <ac:spMk id="9" creationId="{5B8782AC-4C49-52F5-964B-1A619BB5014A}"/>
          </ac:spMkLst>
        </pc:spChg>
        <pc:spChg chg="add mod">
          <ac:chgData name="瑀湦 吴" userId="78652dc710e2697a" providerId="LiveId" clId="{FD7AC891-5575-43D0-AEF9-2BCAEE6A431C}" dt="2024-08-13T15:02:17.287" v="6765" actId="14100"/>
          <ac:spMkLst>
            <pc:docMk/>
            <pc:sldMk cId="3451415531" sldId="268"/>
            <ac:spMk id="9" creationId="{8FC93752-61E6-ABF1-7C3E-B5A8D3169307}"/>
          </ac:spMkLst>
        </pc:spChg>
        <pc:spChg chg="del">
          <ac:chgData name="瑀湦 吴" userId="78652dc710e2697a" providerId="LiveId" clId="{FD7AC891-5575-43D0-AEF9-2BCAEE6A431C}" dt="2024-08-13T11:42:33.959" v="6571" actId="478"/>
          <ac:spMkLst>
            <pc:docMk/>
            <pc:sldMk cId="3451415531" sldId="268"/>
            <ac:spMk id="10" creationId="{38DFF690-F072-7072-DA08-63A8BAD0AF98}"/>
          </ac:spMkLst>
        </pc:spChg>
        <pc:spChg chg="add mod">
          <ac:chgData name="瑀湦 吴" userId="78652dc710e2697a" providerId="LiveId" clId="{FD7AC891-5575-43D0-AEF9-2BCAEE6A431C}" dt="2024-08-13T15:04:04.020" v="6816" actId="14100"/>
          <ac:spMkLst>
            <pc:docMk/>
            <pc:sldMk cId="3451415531" sldId="268"/>
            <ac:spMk id="10" creationId="{D2630AF2-758B-4B6B-D888-75B5404D47E4}"/>
          </ac:spMkLst>
        </pc:spChg>
        <pc:spChg chg="add mod">
          <ac:chgData name="瑀湦 吴" userId="78652dc710e2697a" providerId="LiveId" clId="{FD7AC891-5575-43D0-AEF9-2BCAEE6A431C}" dt="2024-08-14T02:31:33.793" v="8888" actId="14100"/>
          <ac:spMkLst>
            <pc:docMk/>
            <pc:sldMk cId="3451415531" sldId="268"/>
            <ac:spMk id="12" creationId="{D98A9AC8-7713-DA79-3940-72263EE8A5E6}"/>
          </ac:spMkLst>
        </pc:spChg>
        <pc:spChg chg="del">
          <ac:chgData name="瑀湦 吴" userId="78652dc710e2697a" providerId="LiveId" clId="{FD7AC891-5575-43D0-AEF9-2BCAEE6A431C}" dt="2024-08-13T11:42:33.959" v="6571" actId="478"/>
          <ac:spMkLst>
            <pc:docMk/>
            <pc:sldMk cId="3451415531" sldId="268"/>
            <ac:spMk id="17" creationId="{B59CBD81-D4E1-525C-45C0-66C96D9BF4F6}"/>
          </ac:spMkLst>
        </pc:spChg>
        <pc:spChg chg="del">
          <ac:chgData name="瑀湦 吴" userId="78652dc710e2697a" providerId="LiveId" clId="{FD7AC891-5575-43D0-AEF9-2BCAEE6A431C}" dt="2024-08-13T11:42:33.959" v="6571" actId="478"/>
          <ac:spMkLst>
            <pc:docMk/>
            <pc:sldMk cId="3451415531" sldId="268"/>
            <ac:spMk id="18" creationId="{BD1A7E7A-B439-497C-D411-EC2CBEF930EF}"/>
          </ac:spMkLst>
        </pc:spChg>
        <pc:spChg chg="mod">
          <ac:chgData name="瑀湦 吴" userId="78652dc710e2697a" providerId="LiveId" clId="{FD7AC891-5575-43D0-AEF9-2BCAEE6A431C}" dt="2024-08-13T11:42:28.379" v="6570" actId="20577"/>
          <ac:spMkLst>
            <pc:docMk/>
            <pc:sldMk cId="3451415531" sldId="268"/>
            <ac:spMk id="41" creationId="{09252CE3-DA04-4299-F7D7-F5C2FB507E5B}"/>
          </ac:spMkLst>
        </pc:spChg>
        <pc:picChg chg="add mod">
          <ac:chgData name="瑀湦 吴" userId="78652dc710e2697a" providerId="LiveId" clId="{FD7AC891-5575-43D0-AEF9-2BCAEE6A431C}" dt="2024-08-13T11:45:33.141" v="6615" actId="1076"/>
          <ac:picMkLst>
            <pc:docMk/>
            <pc:sldMk cId="3451415531" sldId="268"/>
            <ac:picMk id="5" creationId="{C0633DA1-0EB2-B296-BDE8-749488FD29A4}"/>
          </ac:picMkLst>
        </pc:picChg>
        <pc:picChg chg="del">
          <ac:chgData name="瑀湦 吴" userId="78652dc710e2697a" providerId="LiveId" clId="{FD7AC891-5575-43D0-AEF9-2BCAEE6A431C}" dt="2024-08-13T11:42:33.959" v="6571" actId="478"/>
          <ac:picMkLst>
            <pc:docMk/>
            <pc:sldMk cId="3451415531" sldId="268"/>
            <ac:picMk id="6" creationId="{FD5F2069-5EB4-04CB-1B81-1AE3AAAA6BB2}"/>
          </ac:picMkLst>
        </pc:picChg>
        <pc:picChg chg="add del mod">
          <ac:chgData name="瑀湦 吴" userId="78652dc710e2697a" providerId="LiveId" clId="{FD7AC891-5575-43D0-AEF9-2BCAEE6A431C}" dt="2024-08-13T13:54:34.353" v="6688" actId="478"/>
          <ac:picMkLst>
            <pc:docMk/>
            <pc:sldMk cId="3451415531" sldId="268"/>
            <ac:picMk id="9" creationId="{60DF9A90-0FCD-A452-CFF8-32FA0E87D0AA}"/>
          </ac:picMkLst>
        </pc:picChg>
        <pc:picChg chg="add mod">
          <ac:chgData name="瑀湦 吴" userId="78652dc710e2697a" providerId="LiveId" clId="{FD7AC891-5575-43D0-AEF9-2BCAEE6A431C}" dt="2024-08-13T13:56:34.199" v="6692" actId="14100"/>
          <ac:picMkLst>
            <pc:docMk/>
            <pc:sldMk cId="3451415531" sldId="268"/>
            <ac:picMk id="11" creationId="{C9FD4DDC-B0BC-9E0C-6205-7CF67BC748F0}"/>
          </ac:picMkLst>
        </pc:picChg>
        <pc:picChg chg="del">
          <ac:chgData name="瑀湦 吴" userId="78652dc710e2697a" providerId="LiveId" clId="{FD7AC891-5575-43D0-AEF9-2BCAEE6A431C}" dt="2024-08-13T11:42:33.959" v="6571" actId="478"/>
          <ac:picMkLst>
            <pc:docMk/>
            <pc:sldMk cId="3451415531" sldId="268"/>
            <ac:picMk id="14" creationId="{4C6E0807-7B0F-F255-1121-2945FB94514A}"/>
          </ac:picMkLst>
        </pc:picChg>
      </pc:sldChg>
      <pc:sldChg chg="add del">
        <pc:chgData name="瑀湦 吴" userId="78652dc710e2697a" providerId="LiveId" clId="{FD7AC891-5575-43D0-AEF9-2BCAEE6A431C}" dt="2024-08-13T11:42:03.339" v="6522" actId="2890"/>
        <pc:sldMkLst>
          <pc:docMk/>
          <pc:sldMk cId="3718998997" sldId="268"/>
        </pc:sldMkLst>
      </pc:sldChg>
      <pc:sldChg chg="addSp delSp modSp add mod">
        <pc:chgData name="瑀湦 吴" userId="78652dc710e2697a" providerId="LiveId" clId="{FD7AC891-5575-43D0-AEF9-2BCAEE6A431C}" dt="2024-08-13T16:10:36.390" v="8194" actId="21"/>
        <pc:sldMkLst>
          <pc:docMk/>
          <pc:sldMk cId="4249406818" sldId="269"/>
        </pc:sldMkLst>
        <pc:spChg chg="add mod">
          <ac:chgData name="瑀湦 吴" userId="78652dc710e2697a" providerId="LiveId" clId="{FD7AC891-5575-43D0-AEF9-2BCAEE6A431C}" dt="2024-08-13T15:44:32.579" v="7525" actId="113"/>
          <ac:spMkLst>
            <pc:docMk/>
            <pc:sldMk cId="4249406818" sldId="269"/>
            <ac:spMk id="6" creationId="{C07DEF4E-55B2-28A5-1311-5F7F0031CB5F}"/>
          </ac:spMkLst>
        </pc:spChg>
        <pc:spChg chg="add mod">
          <ac:chgData name="瑀湦 吴" userId="78652dc710e2697a" providerId="LiveId" clId="{FD7AC891-5575-43D0-AEF9-2BCAEE6A431C}" dt="2024-08-13T15:46:05.429" v="7540" actId="1076"/>
          <ac:spMkLst>
            <pc:docMk/>
            <pc:sldMk cId="4249406818" sldId="269"/>
            <ac:spMk id="7" creationId="{3CB16E80-4015-10DE-6D88-41A7E3C0D601}"/>
          </ac:spMkLst>
        </pc:spChg>
        <pc:spChg chg="add mod">
          <ac:chgData name="瑀湦 吴" userId="78652dc710e2697a" providerId="LiveId" clId="{FD7AC891-5575-43D0-AEF9-2BCAEE6A431C}" dt="2024-08-13T15:54:35.368" v="7581" actId="1076"/>
          <ac:spMkLst>
            <pc:docMk/>
            <pc:sldMk cId="4249406818" sldId="269"/>
            <ac:spMk id="12" creationId="{095A12D0-4057-ADFE-FC7F-0E2C52C96829}"/>
          </ac:spMkLst>
        </pc:spChg>
        <pc:spChg chg="add mod">
          <ac:chgData name="瑀湦 吴" userId="78652dc710e2697a" providerId="LiveId" clId="{FD7AC891-5575-43D0-AEF9-2BCAEE6A431C}" dt="2024-08-13T15:56:09.650" v="7624" actId="14100"/>
          <ac:spMkLst>
            <pc:docMk/>
            <pc:sldMk cId="4249406818" sldId="269"/>
            <ac:spMk id="17" creationId="{2FF9611F-4B6A-8762-C901-A1BD7471C882}"/>
          </ac:spMkLst>
        </pc:spChg>
        <pc:spChg chg="add mod">
          <ac:chgData name="瑀湦 吴" userId="78652dc710e2697a" providerId="LiveId" clId="{FD7AC891-5575-43D0-AEF9-2BCAEE6A431C}" dt="2024-08-13T15:56:30.609" v="7629" actId="20577"/>
          <ac:spMkLst>
            <pc:docMk/>
            <pc:sldMk cId="4249406818" sldId="269"/>
            <ac:spMk id="18" creationId="{D2751AB4-97B7-5E7E-4477-8FF420845DCA}"/>
          </ac:spMkLst>
        </pc:spChg>
        <pc:spChg chg="add mod">
          <ac:chgData name="瑀湦 吴" userId="78652dc710e2697a" providerId="LiveId" clId="{FD7AC891-5575-43D0-AEF9-2BCAEE6A431C}" dt="2024-08-13T15:58:50.930" v="7826" actId="403"/>
          <ac:spMkLst>
            <pc:docMk/>
            <pc:sldMk cId="4249406818" sldId="269"/>
            <ac:spMk id="19" creationId="{602C790E-9DA1-155E-B887-4614F5EA96D6}"/>
          </ac:spMkLst>
        </pc:spChg>
        <pc:spChg chg="mod">
          <ac:chgData name="瑀湦 吴" userId="78652dc710e2697a" providerId="LiveId" clId="{FD7AC891-5575-43D0-AEF9-2BCAEE6A431C}" dt="2024-08-13T11:43:04.870" v="6592" actId="20577"/>
          <ac:spMkLst>
            <pc:docMk/>
            <pc:sldMk cId="4249406818" sldId="269"/>
            <ac:spMk id="41" creationId="{09252CE3-DA04-4299-F7D7-F5C2FB507E5B}"/>
          </ac:spMkLst>
        </pc:spChg>
        <pc:picChg chg="add mod">
          <ac:chgData name="瑀湦 吴" userId="78652dc710e2697a" providerId="LiveId" clId="{FD7AC891-5575-43D0-AEF9-2BCAEE6A431C}" dt="2024-08-13T15:45:45.898" v="7538" actId="1440"/>
          <ac:picMkLst>
            <pc:docMk/>
            <pc:sldMk cId="4249406818" sldId="269"/>
            <ac:picMk id="5" creationId="{E4CA1A5D-1CF7-516A-1512-34792B2627A7}"/>
          </ac:picMkLst>
        </pc:picChg>
        <pc:picChg chg="add del mod">
          <ac:chgData name="瑀湦 吴" userId="78652dc710e2697a" providerId="LiveId" clId="{FD7AC891-5575-43D0-AEF9-2BCAEE6A431C}" dt="2024-08-13T16:10:36.390" v="8194" actId="21"/>
          <ac:picMkLst>
            <pc:docMk/>
            <pc:sldMk cId="4249406818" sldId="269"/>
            <ac:picMk id="8" creationId="{52026AE6-EEEC-A54E-AB65-D48A96DCC3A5}"/>
          </ac:picMkLst>
        </pc:picChg>
        <pc:picChg chg="add mod">
          <ac:chgData name="瑀湦 吴" userId="78652dc710e2697a" providerId="LiveId" clId="{FD7AC891-5575-43D0-AEF9-2BCAEE6A431C}" dt="2024-08-13T15:55:18.594" v="7597" actId="1440"/>
          <ac:picMkLst>
            <pc:docMk/>
            <pc:sldMk cId="4249406818" sldId="269"/>
            <ac:picMk id="10" creationId="{CB23C592-2EBC-F9F5-2376-6932DB275F1A}"/>
          </ac:picMkLst>
        </pc:picChg>
        <pc:picChg chg="add mod">
          <ac:chgData name="瑀湦 吴" userId="78652dc710e2697a" providerId="LiveId" clId="{FD7AC891-5575-43D0-AEF9-2BCAEE6A431C}" dt="2024-08-13T15:55:07.669" v="7595" actId="1440"/>
          <ac:picMkLst>
            <pc:docMk/>
            <pc:sldMk cId="4249406818" sldId="269"/>
            <ac:picMk id="14" creationId="{EA35BACE-6A55-97B0-1BC4-04CA05C93D6B}"/>
          </ac:picMkLst>
        </pc:picChg>
        <pc:picChg chg="add mod">
          <ac:chgData name="瑀湦 吴" userId="78652dc710e2697a" providerId="LiveId" clId="{FD7AC891-5575-43D0-AEF9-2BCAEE6A431C}" dt="2024-08-13T15:55:12.485" v="7596" actId="1440"/>
          <ac:picMkLst>
            <pc:docMk/>
            <pc:sldMk cId="4249406818" sldId="269"/>
            <ac:picMk id="16" creationId="{FACBE8CD-DB31-30B5-F9CB-46C6F8EAAA44}"/>
          </ac:picMkLst>
        </pc:picChg>
      </pc:sldChg>
      <pc:sldChg chg="addSp modSp add mod ord">
        <pc:chgData name="瑀湦 吴" userId="78652dc710e2697a" providerId="LiveId" clId="{FD7AC891-5575-43D0-AEF9-2BCAEE6A431C}" dt="2024-08-14T02:32:41.742" v="8950" actId="14100"/>
        <pc:sldMkLst>
          <pc:docMk/>
          <pc:sldMk cId="3353211858" sldId="270"/>
        </pc:sldMkLst>
        <pc:spChg chg="add mod">
          <ac:chgData name="瑀湦 吴" userId="78652dc710e2697a" providerId="LiveId" clId="{FD7AC891-5575-43D0-AEF9-2BCAEE6A431C}" dt="2024-08-14T02:32:41.742" v="8950" actId="14100"/>
          <ac:spMkLst>
            <pc:docMk/>
            <pc:sldMk cId="3353211858" sldId="270"/>
            <ac:spMk id="5" creationId="{6538692B-73C5-0432-CFBC-9F4F88308528}"/>
          </ac:spMkLst>
        </pc:spChg>
        <pc:spChg chg="add mod">
          <ac:chgData name="瑀湦 吴" userId="78652dc710e2697a" providerId="LiveId" clId="{FD7AC891-5575-43D0-AEF9-2BCAEE6A431C}" dt="2024-08-13T15:19:54.667" v="6988" actId="1076"/>
          <ac:spMkLst>
            <pc:docMk/>
            <pc:sldMk cId="3353211858" sldId="270"/>
            <ac:spMk id="8" creationId="{86EEE7D8-CB9B-7A8F-2BCB-535177073343}"/>
          </ac:spMkLst>
        </pc:spChg>
        <pc:spChg chg="add mod">
          <ac:chgData name="瑀湦 吴" userId="78652dc710e2697a" providerId="LiveId" clId="{FD7AC891-5575-43D0-AEF9-2BCAEE6A431C}" dt="2024-08-13T15:22:17.937" v="7000" actId="962"/>
          <ac:spMkLst>
            <pc:docMk/>
            <pc:sldMk cId="3353211858" sldId="270"/>
            <ac:spMk id="9" creationId="{B48F84B6-1DA6-931A-7A50-DA2BFDC20270}"/>
          </ac:spMkLst>
        </pc:spChg>
        <pc:spChg chg="add mod">
          <ac:chgData name="瑀湦 吴" userId="78652dc710e2697a" providerId="LiveId" clId="{FD7AC891-5575-43D0-AEF9-2BCAEE6A431C}" dt="2024-08-13T15:22:49.418" v="7024" actId="1076"/>
          <ac:spMkLst>
            <pc:docMk/>
            <pc:sldMk cId="3353211858" sldId="270"/>
            <ac:spMk id="12" creationId="{02FA2042-AC5A-8AB2-DACC-E09AC41C7C84}"/>
          </ac:spMkLst>
        </pc:spChg>
        <pc:spChg chg="add mod">
          <ac:chgData name="瑀湦 吴" userId="78652dc710e2697a" providerId="LiveId" clId="{FD7AC891-5575-43D0-AEF9-2BCAEE6A431C}" dt="2024-08-13T15:23:48.273" v="7035" actId="1076"/>
          <ac:spMkLst>
            <pc:docMk/>
            <pc:sldMk cId="3353211858" sldId="270"/>
            <ac:spMk id="14" creationId="{04BC2306-FCAA-FA72-D73E-B9BD00493F64}"/>
          </ac:spMkLst>
        </pc:spChg>
        <pc:spChg chg="mod">
          <ac:chgData name="瑀湦 吴" userId="78652dc710e2697a" providerId="LiveId" clId="{FD7AC891-5575-43D0-AEF9-2BCAEE6A431C}" dt="2024-08-13T15:11:42.230" v="6970" actId="20577"/>
          <ac:spMkLst>
            <pc:docMk/>
            <pc:sldMk cId="3353211858" sldId="270"/>
            <ac:spMk id="41" creationId="{09252CE3-DA04-4299-F7D7-F5C2FB507E5B}"/>
          </ac:spMkLst>
        </pc:spChg>
        <pc:picChg chg="add mod">
          <ac:chgData name="瑀湦 吴" userId="78652dc710e2697a" providerId="LiveId" clId="{FD7AC891-5575-43D0-AEF9-2BCAEE6A431C}" dt="2024-08-13T15:18:21.900" v="6977" actId="1076"/>
          <ac:picMkLst>
            <pc:docMk/>
            <pc:sldMk cId="3353211858" sldId="270"/>
            <ac:picMk id="6" creationId="{8782822E-1A41-E037-AF49-4510DE8CA45F}"/>
          </ac:picMkLst>
        </pc:picChg>
        <pc:picChg chg="add mod">
          <ac:chgData name="瑀湦 吴" userId="78652dc710e2697a" providerId="LiveId" clId="{FD7AC891-5575-43D0-AEF9-2BCAEE6A431C}" dt="2024-08-13T15:22:17.935" v="6999" actId="27614"/>
          <ac:picMkLst>
            <pc:docMk/>
            <pc:sldMk cId="3353211858" sldId="270"/>
            <ac:picMk id="11" creationId="{F95B8055-1728-F1F2-2EF7-813E95A90CE7}"/>
          </ac:picMkLst>
        </pc:picChg>
      </pc:sldChg>
      <pc:sldChg chg="addSp delSp modSp add mod modAnim">
        <pc:chgData name="瑀湦 吴" userId="78652dc710e2697a" providerId="LiveId" clId="{FD7AC891-5575-43D0-AEF9-2BCAEE6A431C}" dt="2024-08-13T15:42:56.627" v="7506" actId="208"/>
        <pc:sldMkLst>
          <pc:docMk/>
          <pc:sldMk cId="700756011" sldId="271"/>
        </pc:sldMkLst>
        <pc:spChg chg="add mod">
          <ac:chgData name="瑀湦 吴" userId="78652dc710e2697a" providerId="LiveId" clId="{FD7AC891-5575-43D0-AEF9-2BCAEE6A431C}" dt="2024-08-13T15:38:54.997" v="7407" actId="164"/>
          <ac:spMkLst>
            <pc:docMk/>
            <pc:sldMk cId="700756011" sldId="271"/>
            <ac:spMk id="6" creationId="{C10F330E-4632-7334-7E16-B2302076B221}"/>
          </ac:spMkLst>
        </pc:spChg>
        <pc:spChg chg="add mod">
          <ac:chgData name="瑀湦 吴" userId="78652dc710e2697a" providerId="LiveId" clId="{FD7AC891-5575-43D0-AEF9-2BCAEE6A431C}" dt="2024-08-13T15:29:17.129" v="7149" actId="164"/>
          <ac:spMkLst>
            <pc:docMk/>
            <pc:sldMk cId="700756011" sldId="271"/>
            <ac:spMk id="7" creationId="{5AF12958-3AA0-AB5E-843C-1B873C9D1F02}"/>
          </ac:spMkLst>
        </pc:spChg>
        <pc:spChg chg="add mod">
          <ac:chgData name="瑀湦 吴" userId="78652dc710e2697a" providerId="LiveId" clId="{FD7AC891-5575-43D0-AEF9-2BCAEE6A431C}" dt="2024-08-13T15:29:17.129" v="7149" actId="164"/>
          <ac:spMkLst>
            <pc:docMk/>
            <pc:sldMk cId="700756011" sldId="271"/>
            <ac:spMk id="9" creationId="{ABBE6314-58A6-1182-1FEE-E33CE3069A18}"/>
          </ac:spMkLst>
        </pc:spChg>
        <pc:spChg chg="add mod">
          <ac:chgData name="瑀湦 吴" userId="78652dc710e2697a" providerId="LiveId" clId="{FD7AC891-5575-43D0-AEF9-2BCAEE6A431C}" dt="2024-08-13T15:29:17.129" v="7149" actId="164"/>
          <ac:spMkLst>
            <pc:docMk/>
            <pc:sldMk cId="700756011" sldId="271"/>
            <ac:spMk id="10" creationId="{6075AEF8-4CFE-8292-4F9F-826567C839D6}"/>
          </ac:spMkLst>
        </pc:spChg>
        <pc:spChg chg="add del mod">
          <ac:chgData name="瑀湦 吴" userId="78652dc710e2697a" providerId="LiveId" clId="{FD7AC891-5575-43D0-AEF9-2BCAEE6A431C}" dt="2024-08-13T15:39:10.992" v="7409" actId="478"/>
          <ac:spMkLst>
            <pc:docMk/>
            <pc:sldMk cId="700756011" sldId="271"/>
            <ac:spMk id="12" creationId="{E4BE9E60-9DAD-88AA-A322-545FD1622793}"/>
          </ac:spMkLst>
        </pc:spChg>
        <pc:spChg chg="add mod">
          <ac:chgData name="瑀湦 吴" userId="78652dc710e2697a" providerId="LiveId" clId="{FD7AC891-5575-43D0-AEF9-2BCAEE6A431C}" dt="2024-08-13T15:34:35.174" v="7271" actId="164"/>
          <ac:spMkLst>
            <pc:docMk/>
            <pc:sldMk cId="700756011" sldId="271"/>
            <ac:spMk id="20" creationId="{F5CCF0F1-C535-21A8-33B6-B18F25E0E1D6}"/>
          </ac:spMkLst>
        </pc:spChg>
        <pc:spChg chg="add mod">
          <ac:chgData name="瑀湦 吴" userId="78652dc710e2697a" providerId="LiveId" clId="{FD7AC891-5575-43D0-AEF9-2BCAEE6A431C}" dt="2024-08-13T15:34:35.174" v="7271" actId="164"/>
          <ac:spMkLst>
            <pc:docMk/>
            <pc:sldMk cId="700756011" sldId="271"/>
            <ac:spMk id="21" creationId="{30D79A5A-2AD9-4CBE-03C2-17C4409CDFAD}"/>
          </ac:spMkLst>
        </pc:spChg>
        <pc:spChg chg="add mod">
          <ac:chgData name="瑀湦 吴" userId="78652dc710e2697a" providerId="LiveId" clId="{FD7AC891-5575-43D0-AEF9-2BCAEE6A431C}" dt="2024-08-13T15:36:37.369" v="7344" actId="164"/>
          <ac:spMkLst>
            <pc:docMk/>
            <pc:sldMk cId="700756011" sldId="271"/>
            <ac:spMk id="26" creationId="{E2CC9B7D-5AA3-EFBA-5B36-87E3CA7814A9}"/>
          </ac:spMkLst>
        </pc:spChg>
        <pc:spChg chg="add mod">
          <ac:chgData name="瑀湦 吴" userId="78652dc710e2697a" providerId="LiveId" clId="{FD7AC891-5575-43D0-AEF9-2BCAEE6A431C}" dt="2024-08-13T15:36:37.369" v="7344" actId="164"/>
          <ac:spMkLst>
            <pc:docMk/>
            <pc:sldMk cId="700756011" sldId="271"/>
            <ac:spMk id="27" creationId="{643E1B5B-64C1-D83B-FE4B-5598541FBDC6}"/>
          </ac:spMkLst>
        </pc:spChg>
        <pc:spChg chg="add mod">
          <ac:chgData name="瑀湦 吴" userId="78652dc710e2697a" providerId="LiveId" clId="{FD7AC891-5575-43D0-AEF9-2BCAEE6A431C}" dt="2024-08-13T15:38:34.597" v="7406" actId="164"/>
          <ac:spMkLst>
            <pc:docMk/>
            <pc:sldMk cId="700756011" sldId="271"/>
            <ac:spMk id="31" creationId="{F8F69978-29C3-9BD7-8AB5-D7E9A788C054}"/>
          </ac:spMkLst>
        </pc:spChg>
        <pc:spChg chg="add mod">
          <ac:chgData name="瑀湦 吴" userId="78652dc710e2697a" providerId="LiveId" clId="{FD7AC891-5575-43D0-AEF9-2BCAEE6A431C}" dt="2024-08-13T15:42:19.890" v="7504" actId="1076"/>
          <ac:spMkLst>
            <pc:docMk/>
            <pc:sldMk cId="700756011" sldId="271"/>
            <ac:spMk id="32" creationId="{EE8F74CA-8A08-28F5-F4B0-687FC3D2DCA3}"/>
          </ac:spMkLst>
        </pc:spChg>
        <pc:spChg chg="add mod">
          <ac:chgData name="瑀湦 吴" userId="78652dc710e2697a" providerId="LiveId" clId="{FD7AC891-5575-43D0-AEF9-2BCAEE6A431C}" dt="2024-08-13T15:41:42.122" v="7475" actId="1076"/>
          <ac:spMkLst>
            <pc:docMk/>
            <pc:sldMk cId="700756011" sldId="271"/>
            <ac:spMk id="36" creationId="{DF5E9DE8-808C-984B-0E20-A0F6B6FFB32F}"/>
          </ac:spMkLst>
        </pc:spChg>
        <pc:spChg chg="mod">
          <ac:chgData name="瑀湦 吴" userId="78652dc710e2697a" providerId="LiveId" clId="{FD7AC891-5575-43D0-AEF9-2BCAEE6A431C}" dt="2024-08-13T15:42:56.627" v="7506" actId="208"/>
          <ac:spMkLst>
            <pc:docMk/>
            <pc:sldMk cId="700756011" sldId="271"/>
            <ac:spMk id="41" creationId="{09252CE3-DA04-4299-F7D7-F5C2FB507E5B}"/>
          </ac:spMkLst>
        </pc:spChg>
        <pc:grpChg chg="add mod">
          <ac:chgData name="瑀湦 吴" userId="78652dc710e2697a" providerId="LiveId" clId="{FD7AC891-5575-43D0-AEF9-2BCAEE6A431C}" dt="2024-08-13T15:39:05.294" v="7408" actId="164"/>
          <ac:grpSpMkLst>
            <pc:docMk/>
            <pc:sldMk cId="700756011" sldId="271"/>
            <ac:grpSpMk id="11" creationId="{116B8C33-6DFD-49F3-1588-362BDF96E0B8}"/>
          </ac:grpSpMkLst>
        </pc:grpChg>
        <pc:grpChg chg="add mod">
          <ac:chgData name="瑀湦 吴" userId="78652dc710e2697a" providerId="LiveId" clId="{FD7AC891-5575-43D0-AEF9-2BCAEE6A431C}" dt="2024-08-13T15:39:05.294" v="7408" actId="164"/>
          <ac:grpSpMkLst>
            <pc:docMk/>
            <pc:sldMk cId="700756011" sldId="271"/>
            <ac:grpSpMk id="22" creationId="{947F9B4E-E91D-E674-A813-6A75EAFD9F95}"/>
          </ac:grpSpMkLst>
        </pc:grpChg>
        <pc:grpChg chg="add mod">
          <ac:chgData name="瑀湦 吴" userId="78652dc710e2697a" providerId="LiveId" clId="{FD7AC891-5575-43D0-AEF9-2BCAEE6A431C}" dt="2024-08-13T15:39:05.294" v="7408" actId="164"/>
          <ac:grpSpMkLst>
            <pc:docMk/>
            <pc:sldMk cId="700756011" sldId="271"/>
            <ac:grpSpMk id="28" creationId="{4BE8552D-7950-3508-037B-9391EEBAB314}"/>
          </ac:grpSpMkLst>
        </pc:grpChg>
        <pc:grpChg chg="add mod">
          <ac:chgData name="瑀湦 吴" userId="78652dc710e2697a" providerId="LiveId" clId="{FD7AC891-5575-43D0-AEF9-2BCAEE6A431C}" dt="2024-08-13T15:39:05.294" v="7408" actId="164"/>
          <ac:grpSpMkLst>
            <pc:docMk/>
            <pc:sldMk cId="700756011" sldId="271"/>
            <ac:grpSpMk id="33" creationId="{520A95BE-D0BE-94A6-B242-57995E3B51F1}"/>
          </ac:grpSpMkLst>
        </pc:grpChg>
        <pc:grpChg chg="add mod">
          <ac:chgData name="瑀湦 吴" userId="78652dc710e2697a" providerId="LiveId" clId="{FD7AC891-5575-43D0-AEF9-2BCAEE6A431C}" dt="2024-08-13T15:39:05.294" v="7408" actId="164"/>
          <ac:grpSpMkLst>
            <pc:docMk/>
            <pc:sldMk cId="700756011" sldId="271"/>
            <ac:grpSpMk id="34" creationId="{C31BF8E5-2C1A-0096-603F-493F3A71AF2E}"/>
          </ac:grpSpMkLst>
        </pc:grpChg>
        <pc:grpChg chg="add mod">
          <ac:chgData name="瑀湦 吴" userId="78652dc710e2697a" providerId="LiveId" clId="{FD7AC891-5575-43D0-AEF9-2BCAEE6A431C}" dt="2024-08-13T15:39:05.294" v="7408" actId="164"/>
          <ac:grpSpMkLst>
            <pc:docMk/>
            <pc:sldMk cId="700756011" sldId="271"/>
            <ac:grpSpMk id="35" creationId="{F2EFC4FD-E881-7172-9594-C5D287A09F08}"/>
          </ac:grpSpMkLst>
        </pc:grpChg>
        <pc:picChg chg="add del mod">
          <ac:chgData name="瑀湦 吴" userId="78652dc710e2697a" providerId="LiveId" clId="{FD7AC891-5575-43D0-AEF9-2BCAEE6A431C}" dt="2024-08-13T15:27:22.093" v="7100" actId="478"/>
          <ac:picMkLst>
            <pc:docMk/>
            <pc:sldMk cId="700756011" sldId="271"/>
            <ac:picMk id="5" creationId="{DF4DB4E6-4B26-6174-AED3-8E227D7C8C01}"/>
          </ac:picMkLst>
        </pc:picChg>
        <pc:picChg chg="add mod">
          <ac:chgData name="瑀湦 吴" userId="78652dc710e2697a" providerId="LiveId" clId="{FD7AC891-5575-43D0-AEF9-2BCAEE6A431C}" dt="2024-08-13T15:29:40.970" v="7154" actId="1440"/>
          <ac:picMkLst>
            <pc:docMk/>
            <pc:sldMk cId="700756011" sldId="271"/>
            <ac:picMk id="8" creationId="{9308CB30-287D-3A0F-AECD-D7B05AEDEBDA}"/>
          </ac:picMkLst>
        </pc:picChg>
        <pc:picChg chg="add mod">
          <ac:chgData name="瑀湦 吴" userId="78652dc710e2697a" providerId="LiveId" clId="{FD7AC891-5575-43D0-AEF9-2BCAEE6A431C}" dt="2024-08-13T15:34:35.174" v="7271" actId="164"/>
          <ac:picMkLst>
            <pc:docMk/>
            <pc:sldMk cId="700756011" sldId="271"/>
            <ac:picMk id="13" creationId="{8EF40B35-3BDB-9C26-4637-7BDB11D24F80}"/>
          </ac:picMkLst>
        </pc:picChg>
        <pc:picChg chg="add mod">
          <ac:chgData name="瑀湦 吴" userId="78652dc710e2697a" providerId="LiveId" clId="{FD7AC891-5575-43D0-AEF9-2BCAEE6A431C}" dt="2024-08-13T15:36:37.369" v="7344" actId="164"/>
          <ac:picMkLst>
            <pc:docMk/>
            <pc:sldMk cId="700756011" sldId="271"/>
            <ac:picMk id="23" creationId="{668FB254-FA38-060E-CED4-AEAEDC90A4B5}"/>
          </ac:picMkLst>
        </pc:picChg>
        <pc:picChg chg="add mod">
          <ac:chgData name="瑀湦 吴" userId="78652dc710e2697a" providerId="LiveId" clId="{FD7AC891-5575-43D0-AEF9-2BCAEE6A431C}" dt="2024-08-13T15:38:34.597" v="7406" actId="164"/>
          <ac:picMkLst>
            <pc:docMk/>
            <pc:sldMk cId="700756011" sldId="271"/>
            <ac:picMk id="29" creationId="{D25CB575-B793-1D33-77FB-CD54E5FEAE46}"/>
          </ac:picMkLst>
        </pc:picChg>
        <pc:cxnChg chg="add mod">
          <ac:chgData name="瑀湦 吴" userId="78652dc710e2697a" providerId="LiveId" clId="{FD7AC891-5575-43D0-AEF9-2BCAEE6A431C}" dt="2024-08-13T15:38:54.997" v="7407" actId="164"/>
          <ac:cxnSpMkLst>
            <pc:docMk/>
            <pc:sldMk cId="700756011" sldId="271"/>
            <ac:cxnSpMk id="15" creationId="{503A0DFA-5F18-1C35-344E-7196D275E29E}"/>
          </ac:cxnSpMkLst>
        </pc:cxnChg>
        <pc:cxnChg chg="add mod">
          <ac:chgData name="瑀湦 吴" userId="78652dc710e2697a" providerId="LiveId" clId="{FD7AC891-5575-43D0-AEF9-2BCAEE6A431C}" dt="2024-08-13T15:38:54.997" v="7407" actId="164"/>
          <ac:cxnSpMkLst>
            <pc:docMk/>
            <pc:sldMk cId="700756011" sldId="271"/>
            <ac:cxnSpMk id="16" creationId="{CE6BB8FC-D491-8A99-E1E0-0D64A9F634E8}"/>
          </ac:cxnSpMkLst>
        </pc:cxnChg>
        <pc:cxnChg chg="add mod">
          <ac:chgData name="瑀湦 吴" userId="78652dc710e2697a" providerId="LiveId" clId="{FD7AC891-5575-43D0-AEF9-2BCAEE6A431C}" dt="2024-08-13T15:38:54.997" v="7407" actId="164"/>
          <ac:cxnSpMkLst>
            <pc:docMk/>
            <pc:sldMk cId="700756011" sldId="271"/>
            <ac:cxnSpMk id="18" creationId="{1A866768-CCBA-E521-96D9-9C05EBEE386F}"/>
          </ac:cxnSpMkLst>
        </pc:cxnChg>
        <pc:cxnChg chg="add mod">
          <ac:chgData name="瑀湦 吴" userId="78652dc710e2697a" providerId="LiveId" clId="{FD7AC891-5575-43D0-AEF9-2BCAEE6A431C}" dt="2024-08-13T15:41:30.823" v="7473" actId="14100"/>
          <ac:cxnSpMkLst>
            <pc:docMk/>
            <pc:sldMk cId="700756011" sldId="271"/>
            <ac:cxnSpMk id="24" creationId="{BB082939-FC09-C0AF-075B-2BC70C2DBD5E}"/>
          </ac:cxnSpMkLst>
        </pc:cxnChg>
      </pc:sldChg>
      <pc:sldChg chg="addSp delSp modSp add mod ord modAnim">
        <pc:chgData name="瑀湦 吴" userId="78652dc710e2697a" providerId="LiveId" clId="{FD7AC891-5575-43D0-AEF9-2BCAEE6A431C}" dt="2024-08-14T02:34:39.378" v="8960" actId="14100"/>
        <pc:sldMkLst>
          <pc:docMk/>
          <pc:sldMk cId="328448587" sldId="272"/>
        </pc:sldMkLst>
        <pc:spChg chg="mod">
          <ac:chgData name="瑀湦 吴" userId="78652dc710e2697a" providerId="LiveId" clId="{FD7AC891-5575-43D0-AEF9-2BCAEE6A431C}" dt="2024-08-13T16:14:15.070" v="8393" actId="207"/>
          <ac:spMkLst>
            <pc:docMk/>
            <pc:sldMk cId="328448587" sldId="272"/>
            <ac:spMk id="7" creationId="{57CE0A76-70D7-D25D-24E8-6395B6E58F5C}"/>
          </ac:spMkLst>
        </pc:spChg>
        <pc:spChg chg="add mod">
          <ac:chgData name="瑀湦 吴" userId="78652dc710e2697a" providerId="LiveId" clId="{FD7AC891-5575-43D0-AEF9-2BCAEE6A431C}" dt="2024-08-13T16:18:05.954" v="8470" actId="164"/>
          <ac:spMkLst>
            <pc:docMk/>
            <pc:sldMk cId="328448587" sldId="272"/>
            <ac:spMk id="8" creationId="{6022E0CD-2494-44D8-95C0-B2AF7F9738E0}"/>
          </ac:spMkLst>
        </pc:spChg>
        <pc:spChg chg="add mod">
          <ac:chgData name="瑀湦 吴" userId="78652dc710e2697a" providerId="LiveId" clId="{FD7AC891-5575-43D0-AEF9-2BCAEE6A431C}" dt="2024-08-14T02:16:09.180" v="8828" actId="1582"/>
          <ac:spMkLst>
            <pc:docMk/>
            <pc:sldMk cId="328448587" sldId="272"/>
            <ac:spMk id="9" creationId="{AAFA74A6-9F91-F029-5914-F07524B228C5}"/>
          </ac:spMkLst>
        </pc:spChg>
        <pc:spChg chg="add del mod">
          <ac:chgData name="瑀湦 吴" userId="78652dc710e2697a" providerId="LiveId" clId="{FD7AC891-5575-43D0-AEF9-2BCAEE6A431C}" dt="2024-08-13T16:03:18.427" v="7885"/>
          <ac:spMkLst>
            <pc:docMk/>
            <pc:sldMk cId="328448587" sldId="272"/>
            <ac:spMk id="9" creationId="{F64B7CC2-383E-A5E5-FAFC-DD8A1203D59A}"/>
          </ac:spMkLst>
        </pc:spChg>
        <pc:spChg chg="add mod">
          <ac:chgData name="瑀湦 吴" userId="78652dc710e2697a" providerId="LiveId" clId="{FD7AC891-5575-43D0-AEF9-2BCAEE6A431C}" dt="2024-08-13T16:13:10.757" v="8269" actId="207"/>
          <ac:spMkLst>
            <pc:docMk/>
            <pc:sldMk cId="328448587" sldId="272"/>
            <ac:spMk id="10" creationId="{ABBBA169-BDD0-B8D8-0DF0-283C4B79219B}"/>
          </ac:spMkLst>
        </pc:spChg>
        <pc:spChg chg="add mod">
          <ac:chgData name="瑀湦 吴" userId="78652dc710e2697a" providerId="LiveId" clId="{FD7AC891-5575-43D0-AEF9-2BCAEE6A431C}" dt="2024-08-13T16:13:03.465" v="8268" actId="207"/>
          <ac:spMkLst>
            <pc:docMk/>
            <pc:sldMk cId="328448587" sldId="272"/>
            <ac:spMk id="11" creationId="{6CDB9CF4-69D5-AD81-691D-3A9BDC72C828}"/>
          </ac:spMkLst>
        </pc:spChg>
        <pc:spChg chg="add mod">
          <ac:chgData name="瑀湦 吴" userId="78652dc710e2697a" providerId="LiveId" clId="{FD7AC891-5575-43D0-AEF9-2BCAEE6A431C}" dt="2024-08-14T02:34:14.570" v="8951" actId="20577"/>
          <ac:spMkLst>
            <pc:docMk/>
            <pc:sldMk cId="328448587" sldId="272"/>
            <ac:spMk id="16" creationId="{CCC22891-A252-937E-D381-057E81BDA47B}"/>
          </ac:spMkLst>
        </pc:spChg>
        <pc:spChg chg="add mod">
          <ac:chgData name="瑀湦 吴" userId="78652dc710e2697a" providerId="LiveId" clId="{FD7AC891-5575-43D0-AEF9-2BCAEE6A431C}" dt="2024-08-13T16:22:34.833" v="8519" actId="14100"/>
          <ac:spMkLst>
            <pc:docMk/>
            <pc:sldMk cId="328448587" sldId="272"/>
            <ac:spMk id="18" creationId="{18A53D6A-113A-F8BF-3694-3F9C4195066B}"/>
          </ac:spMkLst>
        </pc:spChg>
        <pc:spChg chg="add mod">
          <ac:chgData name="瑀湦 吴" userId="78652dc710e2697a" providerId="LiveId" clId="{FD7AC891-5575-43D0-AEF9-2BCAEE6A431C}" dt="2024-08-13T16:18:20.843" v="8472" actId="164"/>
          <ac:spMkLst>
            <pc:docMk/>
            <pc:sldMk cId="328448587" sldId="272"/>
            <ac:spMk id="19" creationId="{4E393E50-94A6-24AE-E009-B4E86F500DBC}"/>
          </ac:spMkLst>
        </pc:spChg>
        <pc:spChg chg="add del mod">
          <ac:chgData name="瑀湦 吴" userId="78652dc710e2697a" providerId="LiveId" clId="{FD7AC891-5575-43D0-AEF9-2BCAEE6A431C}" dt="2024-08-13T16:12:52.283" v="8267"/>
          <ac:spMkLst>
            <pc:docMk/>
            <pc:sldMk cId="328448587" sldId="272"/>
            <ac:spMk id="20" creationId="{88D64C43-A7E1-A809-ED75-B05DB0069033}"/>
          </ac:spMkLst>
        </pc:spChg>
        <pc:spChg chg="add mod">
          <ac:chgData name="瑀湦 吴" userId="78652dc710e2697a" providerId="LiveId" clId="{FD7AC891-5575-43D0-AEF9-2BCAEE6A431C}" dt="2024-08-13T16:27:45.069" v="8668" actId="207"/>
          <ac:spMkLst>
            <pc:docMk/>
            <pc:sldMk cId="328448587" sldId="272"/>
            <ac:spMk id="21" creationId="{3754F144-0311-BF7F-EA14-A17592C730CC}"/>
          </ac:spMkLst>
        </pc:spChg>
        <pc:spChg chg="add del mod">
          <ac:chgData name="瑀湦 吴" userId="78652dc710e2697a" providerId="LiveId" clId="{FD7AC891-5575-43D0-AEF9-2BCAEE6A431C}" dt="2024-08-13T16:16:36.169" v="8466" actId="478"/>
          <ac:spMkLst>
            <pc:docMk/>
            <pc:sldMk cId="328448587" sldId="272"/>
            <ac:spMk id="22" creationId="{C2EA3F70-ADEF-5E8F-E575-47256E162471}"/>
          </ac:spMkLst>
        </pc:spChg>
        <pc:spChg chg="add mod">
          <ac:chgData name="瑀湦 吴" userId="78652dc710e2697a" providerId="LiveId" clId="{FD7AC891-5575-43D0-AEF9-2BCAEE6A431C}" dt="2024-08-13T16:33:27.806" v="8702" actId="164"/>
          <ac:spMkLst>
            <pc:docMk/>
            <pc:sldMk cId="328448587" sldId="272"/>
            <ac:spMk id="23" creationId="{8AAE245E-9ED8-99E3-E7CD-549E5EB1479E}"/>
          </ac:spMkLst>
        </pc:spChg>
        <pc:spChg chg="add mod">
          <ac:chgData name="瑀湦 吴" userId="78652dc710e2697a" providerId="LiveId" clId="{FD7AC891-5575-43D0-AEF9-2BCAEE6A431C}" dt="2024-08-13T16:33:27.806" v="8702" actId="164"/>
          <ac:spMkLst>
            <pc:docMk/>
            <pc:sldMk cId="328448587" sldId="272"/>
            <ac:spMk id="28" creationId="{0219650C-FD43-621C-A5A6-F6B0A65BD70E}"/>
          </ac:spMkLst>
        </pc:spChg>
        <pc:spChg chg="add mod">
          <ac:chgData name="瑀湦 吴" userId="78652dc710e2697a" providerId="LiveId" clId="{FD7AC891-5575-43D0-AEF9-2BCAEE6A431C}" dt="2024-08-14T02:34:39.378" v="8960" actId="14100"/>
          <ac:spMkLst>
            <pc:docMk/>
            <pc:sldMk cId="328448587" sldId="272"/>
            <ac:spMk id="29" creationId="{2E405574-6A0E-1B53-D85C-0ED58062DD29}"/>
          </ac:spMkLst>
        </pc:spChg>
        <pc:spChg chg="mod">
          <ac:chgData name="瑀湦 吴" userId="78652dc710e2697a" providerId="LiveId" clId="{FD7AC891-5575-43D0-AEF9-2BCAEE6A431C}" dt="2024-08-13T16:09:49.700" v="8184" actId="20577"/>
          <ac:spMkLst>
            <pc:docMk/>
            <pc:sldMk cId="328448587" sldId="272"/>
            <ac:spMk id="41" creationId="{09252CE3-DA04-4299-F7D7-F5C2FB507E5B}"/>
          </ac:spMkLst>
        </pc:spChg>
        <pc:grpChg chg="add mod">
          <ac:chgData name="瑀湦 吴" userId="78652dc710e2697a" providerId="LiveId" clId="{FD7AC891-5575-43D0-AEF9-2BCAEE6A431C}" dt="2024-08-13T16:18:05.954" v="8470" actId="164"/>
          <ac:grpSpMkLst>
            <pc:docMk/>
            <pc:sldMk cId="328448587" sldId="272"/>
            <ac:grpSpMk id="5" creationId="{44583782-D8ED-DD1B-A481-E244B69496ED}"/>
          </ac:grpSpMkLst>
        </pc:grpChg>
        <pc:grpChg chg="add mod">
          <ac:chgData name="瑀湦 吴" userId="78652dc710e2697a" providerId="LiveId" clId="{FD7AC891-5575-43D0-AEF9-2BCAEE6A431C}" dt="2024-08-13T16:18:12.866" v="8471" actId="1076"/>
          <ac:grpSpMkLst>
            <pc:docMk/>
            <pc:sldMk cId="328448587" sldId="272"/>
            <ac:grpSpMk id="24" creationId="{2BD95370-B34A-DF14-2FEF-3FFAF73BAD08}"/>
          </ac:grpSpMkLst>
        </pc:grpChg>
        <pc:grpChg chg="add mod">
          <ac:chgData name="瑀湦 吴" userId="78652dc710e2697a" providerId="LiveId" clId="{FD7AC891-5575-43D0-AEF9-2BCAEE6A431C}" dt="2024-08-13T16:18:25.525" v="8473" actId="1076"/>
          <ac:grpSpMkLst>
            <pc:docMk/>
            <pc:sldMk cId="328448587" sldId="272"/>
            <ac:grpSpMk id="25" creationId="{0D34DE7B-8555-71C5-8E5A-B8A652D018D0}"/>
          </ac:grpSpMkLst>
        </pc:grpChg>
        <pc:grpChg chg="add mod">
          <ac:chgData name="瑀湦 吴" userId="78652dc710e2697a" providerId="LiveId" clId="{FD7AC891-5575-43D0-AEF9-2BCAEE6A431C}" dt="2024-08-14T02:34:35.551" v="8959" actId="14100"/>
          <ac:grpSpMkLst>
            <pc:docMk/>
            <pc:sldMk cId="328448587" sldId="272"/>
            <ac:grpSpMk id="30" creationId="{83A2CE53-58AE-1EF5-7423-40A979E4E512}"/>
          </ac:grpSpMkLst>
        </pc:grpChg>
        <pc:picChg chg="mod">
          <ac:chgData name="瑀湦 吴" userId="78652dc710e2697a" providerId="LiveId" clId="{FD7AC891-5575-43D0-AEF9-2BCAEE6A431C}" dt="2024-08-13T16:00:37.205" v="7866"/>
          <ac:picMkLst>
            <pc:docMk/>
            <pc:sldMk cId="328448587" sldId="272"/>
            <ac:picMk id="6" creationId="{ABB92BB4-4EF7-8A51-8E0A-1E3B5D00DC75}"/>
          </ac:picMkLst>
        </pc:picChg>
        <pc:picChg chg="add mod">
          <ac:chgData name="瑀湦 吴" userId="78652dc710e2697a" providerId="LiveId" clId="{FD7AC891-5575-43D0-AEF9-2BCAEE6A431C}" dt="2024-08-13T16:18:20.843" v="8472" actId="164"/>
          <ac:picMkLst>
            <pc:docMk/>
            <pc:sldMk cId="328448587" sldId="272"/>
            <ac:picMk id="17" creationId="{52026AE6-EEEC-A54E-AB65-D48A96DCC3A5}"/>
          </ac:picMkLst>
        </pc:picChg>
        <pc:picChg chg="add mod">
          <ac:chgData name="瑀湦 吴" userId="78652dc710e2697a" providerId="LiveId" clId="{FD7AC891-5575-43D0-AEF9-2BCAEE6A431C}" dt="2024-08-13T16:33:27.806" v="8702" actId="164"/>
          <ac:picMkLst>
            <pc:docMk/>
            <pc:sldMk cId="328448587" sldId="272"/>
            <ac:picMk id="27" creationId="{3751B4B0-7C4E-34F8-5BCC-98529D0CD44E}"/>
          </ac:picMkLst>
        </pc:picChg>
        <pc:cxnChg chg="add mod">
          <ac:chgData name="瑀湦 吴" userId="78652dc710e2697a" providerId="LiveId" clId="{FD7AC891-5575-43D0-AEF9-2BCAEE6A431C}" dt="2024-08-13T16:09:10.043" v="8125" actId="14100"/>
          <ac:cxnSpMkLst>
            <pc:docMk/>
            <pc:sldMk cId="328448587" sldId="272"/>
            <ac:cxnSpMk id="13" creationId="{75771F00-7C04-07AA-8F58-B6E644A0EC7D}"/>
          </ac:cxnSpMkLst>
        </pc:cxnChg>
      </pc:sldChg>
      <pc:sldChg chg="addSp modSp add mod setBg">
        <pc:chgData name="瑀湦 吴" userId="78652dc710e2697a" providerId="LiveId" clId="{FD7AC891-5575-43D0-AEF9-2BCAEE6A431C}" dt="2024-08-13T16:04:50.735" v="7909" actId="1076"/>
        <pc:sldMkLst>
          <pc:docMk/>
          <pc:sldMk cId="3184937865" sldId="273"/>
        </pc:sldMkLst>
        <pc:spChg chg="mod">
          <ac:chgData name="瑀湦 吴" userId="78652dc710e2697a" providerId="LiveId" clId="{FD7AC891-5575-43D0-AEF9-2BCAEE6A431C}" dt="2024-08-13T16:03:43.841" v="7898" actId="26606"/>
          <ac:spMkLst>
            <pc:docMk/>
            <pc:sldMk cId="3184937865" sldId="273"/>
            <ac:spMk id="2" creationId="{6F5BB190-2C3A-6B52-0A29-AD38A5B1D320}"/>
          </ac:spMkLst>
        </pc:spChg>
        <pc:spChg chg="mod">
          <ac:chgData name="瑀湦 吴" userId="78652dc710e2697a" providerId="LiveId" clId="{FD7AC891-5575-43D0-AEF9-2BCAEE6A431C}" dt="2024-08-13T16:03:43.841" v="7898" actId="26606"/>
          <ac:spMkLst>
            <pc:docMk/>
            <pc:sldMk cId="3184937865" sldId="273"/>
            <ac:spMk id="3" creationId="{8FE1087B-E78D-EDA3-9C4C-178108992B23}"/>
          </ac:spMkLst>
        </pc:spChg>
        <pc:spChg chg="mod ord">
          <ac:chgData name="瑀湦 吴" userId="78652dc710e2697a" providerId="LiveId" clId="{FD7AC891-5575-43D0-AEF9-2BCAEE6A431C}" dt="2024-08-13T16:03:43.841" v="7898" actId="26606"/>
          <ac:spMkLst>
            <pc:docMk/>
            <pc:sldMk cId="3184937865" sldId="273"/>
            <ac:spMk id="4" creationId="{61B01E61-B863-47C0-5D96-E7769EE3FAB9}"/>
          </ac:spMkLst>
        </pc:spChg>
        <pc:spChg chg="mod">
          <ac:chgData name="瑀湦 吴" userId="78652dc710e2697a" providerId="LiveId" clId="{FD7AC891-5575-43D0-AEF9-2BCAEE6A431C}" dt="2024-08-13T16:03:57.983" v="7906" actId="14100"/>
          <ac:spMkLst>
            <pc:docMk/>
            <pc:sldMk cId="3184937865" sldId="273"/>
            <ac:spMk id="41" creationId="{09252CE3-DA04-4299-F7D7-F5C2FB507E5B}"/>
          </ac:spMkLst>
        </pc:spChg>
        <pc:spChg chg="add">
          <ac:chgData name="瑀湦 吴" userId="78652dc710e2697a" providerId="LiveId" clId="{FD7AC891-5575-43D0-AEF9-2BCAEE6A431C}" dt="2024-08-13T16:03:43.841" v="7898" actId="26606"/>
          <ac:spMkLst>
            <pc:docMk/>
            <pc:sldMk cId="3184937865" sldId="273"/>
            <ac:spMk id="47" creationId="{48D7368D-31D9-8101-473D-CD39E706FD22}"/>
          </ac:spMkLst>
        </pc:spChg>
        <pc:spChg chg="add">
          <ac:chgData name="瑀湦 吴" userId="78652dc710e2697a" providerId="LiveId" clId="{FD7AC891-5575-43D0-AEF9-2BCAEE6A431C}" dt="2024-08-13T16:03:43.841" v="7898" actId="26606"/>
          <ac:spMkLst>
            <pc:docMk/>
            <pc:sldMk cId="3184937865" sldId="273"/>
            <ac:spMk id="49" creationId="{CAA37442-EAE9-6CFC-AC74-44222B37FA80}"/>
          </ac:spMkLst>
        </pc:spChg>
        <pc:spChg chg="add">
          <ac:chgData name="瑀湦 吴" userId="78652dc710e2697a" providerId="LiveId" clId="{FD7AC891-5575-43D0-AEF9-2BCAEE6A431C}" dt="2024-08-13T16:03:43.841" v="7898" actId="26606"/>
          <ac:spMkLst>
            <pc:docMk/>
            <pc:sldMk cId="3184937865" sldId="273"/>
            <ac:spMk id="51" creationId="{54117A24-9D5E-A791-A2F4-8C81AC603C15}"/>
          </ac:spMkLst>
        </pc:spChg>
        <pc:picChg chg="add mod">
          <ac:chgData name="瑀湦 吴" userId="78652dc710e2697a" providerId="LiveId" clId="{FD7AC891-5575-43D0-AEF9-2BCAEE6A431C}" dt="2024-08-13T16:04:50.735" v="7909" actId="1076"/>
          <ac:picMkLst>
            <pc:docMk/>
            <pc:sldMk cId="3184937865" sldId="273"/>
            <ac:picMk id="5" creationId="{B5125AFD-19A5-A314-1F21-A0BA649E55ED}"/>
          </ac:picMkLst>
        </pc:picChg>
        <pc:picChg chg="add">
          <ac:chgData name="瑀湦 吴" userId="78652dc710e2697a" providerId="LiveId" clId="{FD7AC891-5575-43D0-AEF9-2BCAEE6A431C}" dt="2024-08-13T16:03:43.841" v="7898" actId="26606"/>
          <ac:picMkLst>
            <pc:docMk/>
            <pc:sldMk cId="3184937865" sldId="273"/>
            <ac:picMk id="43" creationId="{32DE6D6E-16B9-DA1F-8070-EDFBFFA10872}"/>
          </ac:picMkLst>
        </pc:picChg>
      </pc:sldChg>
      <pc:sldMasterChg chg="del delSldLayout">
        <pc:chgData name="瑀湦 吴" userId="78652dc710e2697a" providerId="LiveId" clId="{FD7AC891-5575-43D0-AEF9-2BCAEE6A431C}" dt="2024-08-07T07:41:00.863" v="45" actId="26606"/>
        <pc:sldMasterMkLst>
          <pc:docMk/>
          <pc:sldMasterMk cId="3723081646" sldId="2147483648"/>
        </pc:sldMasterMkLst>
        <pc:sldLayoutChg chg="del">
          <pc:chgData name="瑀湦 吴" userId="78652dc710e2697a" providerId="LiveId" clId="{FD7AC891-5575-43D0-AEF9-2BCAEE6A431C}" dt="2024-08-07T07:41:00.863" v="45" actId="26606"/>
          <pc:sldLayoutMkLst>
            <pc:docMk/>
            <pc:sldMasterMk cId="3723081646" sldId="2147483648"/>
            <pc:sldLayoutMk cId="2362782170" sldId="2147483649"/>
          </pc:sldLayoutMkLst>
        </pc:sldLayoutChg>
        <pc:sldLayoutChg chg="del">
          <pc:chgData name="瑀湦 吴" userId="78652dc710e2697a" providerId="LiveId" clId="{FD7AC891-5575-43D0-AEF9-2BCAEE6A431C}" dt="2024-08-07T07:41:00.863" v="45" actId="26606"/>
          <pc:sldLayoutMkLst>
            <pc:docMk/>
            <pc:sldMasterMk cId="3723081646" sldId="2147483648"/>
            <pc:sldLayoutMk cId="295096492" sldId="2147483650"/>
          </pc:sldLayoutMkLst>
        </pc:sldLayoutChg>
        <pc:sldLayoutChg chg="del">
          <pc:chgData name="瑀湦 吴" userId="78652dc710e2697a" providerId="LiveId" clId="{FD7AC891-5575-43D0-AEF9-2BCAEE6A431C}" dt="2024-08-07T07:41:00.863" v="45" actId="26606"/>
          <pc:sldLayoutMkLst>
            <pc:docMk/>
            <pc:sldMasterMk cId="3723081646" sldId="2147483648"/>
            <pc:sldLayoutMk cId="2996080564" sldId="2147483651"/>
          </pc:sldLayoutMkLst>
        </pc:sldLayoutChg>
        <pc:sldLayoutChg chg="del">
          <pc:chgData name="瑀湦 吴" userId="78652dc710e2697a" providerId="LiveId" clId="{FD7AC891-5575-43D0-AEF9-2BCAEE6A431C}" dt="2024-08-07T07:41:00.863" v="45" actId="26606"/>
          <pc:sldLayoutMkLst>
            <pc:docMk/>
            <pc:sldMasterMk cId="3723081646" sldId="2147483648"/>
            <pc:sldLayoutMk cId="2621150989" sldId="2147483652"/>
          </pc:sldLayoutMkLst>
        </pc:sldLayoutChg>
        <pc:sldLayoutChg chg="del">
          <pc:chgData name="瑀湦 吴" userId="78652dc710e2697a" providerId="LiveId" clId="{FD7AC891-5575-43D0-AEF9-2BCAEE6A431C}" dt="2024-08-07T07:41:00.863" v="45" actId="26606"/>
          <pc:sldLayoutMkLst>
            <pc:docMk/>
            <pc:sldMasterMk cId="3723081646" sldId="2147483648"/>
            <pc:sldLayoutMk cId="2770271752" sldId="2147483653"/>
          </pc:sldLayoutMkLst>
        </pc:sldLayoutChg>
        <pc:sldLayoutChg chg="del">
          <pc:chgData name="瑀湦 吴" userId="78652dc710e2697a" providerId="LiveId" clId="{FD7AC891-5575-43D0-AEF9-2BCAEE6A431C}" dt="2024-08-07T07:41:00.863" v="45" actId="26606"/>
          <pc:sldLayoutMkLst>
            <pc:docMk/>
            <pc:sldMasterMk cId="3723081646" sldId="2147483648"/>
            <pc:sldLayoutMk cId="2369367525" sldId="2147483654"/>
          </pc:sldLayoutMkLst>
        </pc:sldLayoutChg>
        <pc:sldLayoutChg chg="del">
          <pc:chgData name="瑀湦 吴" userId="78652dc710e2697a" providerId="LiveId" clId="{FD7AC891-5575-43D0-AEF9-2BCAEE6A431C}" dt="2024-08-07T07:41:00.863" v="45" actId="26606"/>
          <pc:sldLayoutMkLst>
            <pc:docMk/>
            <pc:sldMasterMk cId="3723081646" sldId="2147483648"/>
            <pc:sldLayoutMk cId="2932403405" sldId="2147483655"/>
          </pc:sldLayoutMkLst>
        </pc:sldLayoutChg>
        <pc:sldLayoutChg chg="del">
          <pc:chgData name="瑀湦 吴" userId="78652dc710e2697a" providerId="LiveId" clId="{FD7AC891-5575-43D0-AEF9-2BCAEE6A431C}" dt="2024-08-07T07:41:00.863" v="45" actId="26606"/>
          <pc:sldLayoutMkLst>
            <pc:docMk/>
            <pc:sldMasterMk cId="3723081646" sldId="2147483648"/>
            <pc:sldLayoutMk cId="147122749" sldId="2147483656"/>
          </pc:sldLayoutMkLst>
        </pc:sldLayoutChg>
        <pc:sldLayoutChg chg="del">
          <pc:chgData name="瑀湦 吴" userId="78652dc710e2697a" providerId="LiveId" clId="{FD7AC891-5575-43D0-AEF9-2BCAEE6A431C}" dt="2024-08-07T07:41:00.863" v="45" actId="26606"/>
          <pc:sldLayoutMkLst>
            <pc:docMk/>
            <pc:sldMasterMk cId="3723081646" sldId="2147483648"/>
            <pc:sldLayoutMk cId="1400679884" sldId="2147483657"/>
          </pc:sldLayoutMkLst>
        </pc:sldLayoutChg>
        <pc:sldLayoutChg chg="del">
          <pc:chgData name="瑀湦 吴" userId="78652dc710e2697a" providerId="LiveId" clId="{FD7AC891-5575-43D0-AEF9-2BCAEE6A431C}" dt="2024-08-07T07:41:00.863" v="45" actId="26606"/>
          <pc:sldLayoutMkLst>
            <pc:docMk/>
            <pc:sldMasterMk cId="3723081646" sldId="2147483648"/>
            <pc:sldLayoutMk cId="1405168328" sldId="2147483658"/>
          </pc:sldLayoutMkLst>
        </pc:sldLayoutChg>
        <pc:sldLayoutChg chg="del">
          <pc:chgData name="瑀湦 吴" userId="78652dc710e2697a" providerId="LiveId" clId="{FD7AC891-5575-43D0-AEF9-2BCAEE6A431C}" dt="2024-08-07T07:41:00.863" v="45" actId="26606"/>
          <pc:sldLayoutMkLst>
            <pc:docMk/>
            <pc:sldMasterMk cId="3723081646" sldId="2147483648"/>
            <pc:sldLayoutMk cId="2554591715" sldId="2147483659"/>
          </pc:sldLayoutMkLst>
        </pc:sldLayoutChg>
      </pc:sldMasterChg>
      <pc:sldMasterChg chg="add addSldLayout">
        <pc:chgData name="瑀湦 吴" userId="78652dc710e2697a" providerId="LiveId" clId="{FD7AC891-5575-43D0-AEF9-2BCAEE6A431C}" dt="2024-08-07T07:41:00.863" v="45" actId="26606"/>
        <pc:sldMasterMkLst>
          <pc:docMk/>
          <pc:sldMasterMk cId="3895950389" sldId="2147483725"/>
        </pc:sldMasterMkLst>
        <pc:sldLayoutChg chg="add">
          <pc:chgData name="瑀湦 吴" userId="78652dc710e2697a" providerId="LiveId" clId="{FD7AC891-5575-43D0-AEF9-2BCAEE6A431C}" dt="2024-08-07T07:41:00.863" v="45" actId="26606"/>
          <pc:sldLayoutMkLst>
            <pc:docMk/>
            <pc:sldMasterMk cId="3895950389" sldId="2147483725"/>
            <pc:sldLayoutMk cId="1574483629" sldId="2147483714"/>
          </pc:sldLayoutMkLst>
        </pc:sldLayoutChg>
        <pc:sldLayoutChg chg="add">
          <pc:chgData name="瑀湦 吴" userId="78652dc710e2697a" providerId="LiveId" clId="{FD7AC891-5575-43D0-AEF9-2BCAEE6A431C}" dt="2024-08-07T07:41:00.863" v="45" actId="26606"/>
          <pc:sldLayoutMkLst>
            <pc:docMk/>
            <pc:sldMasterMk cId="3895950389" sldId="2147483725"/>
            <pc:sldLayoutMk cId="3801428665" sldId="2147483715"/>
          </pc:sldLayoutMkLst>
        </pc:sldLayoutChg>
        <pc:sldLayoutChg chg="add">
          <pc:chgData name="瑀湦 吴" userId="78652dc710e2697a" providerId="LiveId" clId="{FD7AC891-5575-43D0-AEF9-2BCAEE6A431C}" dt="2024-08-07T07:41:00.863" v="45" actId="26606"/>
          <pc:sldLayoutMkLst>
            <pc:docMk/>
            <pc:sldMasterMk cId="3895950389" sldId="2147483725"/>
            <pc:sldLayoutMk cId="1598048424" sldId="2147483716"/>
          </pc:sldLayoutMkLst>
        </pc:sldLayoutChg>
        <pc:sldLayoutChg chg="add">
          <pc:chgData name="瑀湦 吴" userId="78652dc710e2697a" providerId="LiveId" clId="{FD7AC891-5575-43D0-AEF9-2BCAEE6A431C}" dt="2024-08-07T07:41:00.863" v="45" actId="26606"/>
          <pc:sldLayoutMkLst>
            <pc:docMk/>
            <pc:sldMasterMk cId="3895950389" sldId="2147483725"/>
            <pc:sldLayoutMk cId="601684648" sldId="2147483717"/>
          </pc:sldLayoutMkLst>
        </pc:sldLayoutChg>
        <pc:sldLayoutChg chg="add">
          <pc:chgData name="瑀湦 吴" userId="78652dc710e2697a" providerId="LiveId" clId="{FD7AC891-5575-43D0-AEF9-2BCAEE6A431C}" dt="2024-08-07T07:41:00.863" v="45" actId="26606"/>
          <pc:sldLayoutMkLst>
            <pc:docMk/>
            <pc:sldMasterMk cId="3895950389" sldId="2147483725"/>
            <pc:sldLayoutMk cId="3610536858" sldId="2147483718"/>
          </pc:sldLayoutMkLst>
        </pc:sldLayoutChg>
        <pc:sldLayoutChg chg="add">
          <pc:chgData name="瑀湦 吴" userId="78652dc710e2697a" providerId="LiveId" clId="{FD7AC891-5575-43D0-AEF9-2BCAEE6A431C}" dt="2024-08-07T07:41:00.863" v="45" actId="26606"/>
          <pc:sldLayoutMkLst>
            <pc:docMk/>
            <pc:sldMasterMk cId="3895950389" sldId="2147483725"/>
            <pc:sldLayoutMk cId="1309483731" sldId="2147483719"/>
          </pc:sldLayoutMkLst>
        </pc:sldLayoutChg>
        <pc:sldLayoutChg chg="add">
          <pc:chgData name="瑀湦 吴" userId="78652dc710e2697a" providerId="LiveId" clId="{FD7AC891-5575-43D0-AEF9-2BCAEE6A431C}" dt="2024-08-07T07:41:00.863" v="45" actId="26606"/>
          <pc:sldLayoutMkLst>
            <pc:docMk/>
            <pc:sldMasterMk cId="3895950389" sldId="2147483725"/>
            <pc:sldLayoutMk cId="3463879324" sldId="2147483720"/>
          </pc:sldLayoutMkLst>
        </pc:sldLayoutChg>
        <pc:sldLayoutChg chg="add">
          <pc:chgData name="瑀湦 吴" userId="78652dc710e2697a" providerId="LiveId" clId="{FD7AC891-5575-43D0-AEF9-2BCAEE6A431C}" dt="2024-08-07T07:41:00.863" v="45" actId="26606"/>
          <pc:sldLayoutMkLst>
            <pc:docMk/>
            <pc:sldMasterMk cId="3895950389" sldId="2147483725"/>
            <pc:sldLayoutMk cId="3552628934" sldId="2147483721"/>
          </pc:sldLayoutMkLst>
        </pc:sldLayoutChg>
        <pc:sldLayoutChg chg="add">
          <pc:chgData name="瑀湦 吴" userId="78652dc710e2697a" providerId="LiveId" clId="{FD7AC891-5575-43D0-AEF9-2BCAEE6A431C}" dt="2024-08-07T07:41:00.863" v="45" actId="26606"/>
          <pc:sldLayoutMkLst>
            <pc:docMk/>
            <pc:sldMasterMk cId="3895950389" sldId="2147483725"/>
            <pc:sldLayoutMk cId="1390941006" sldId="2147483722"/>
          </pc:sldLayoutMkLst>
        </pc:sldLayoutChg>
        <pc:sldLayoutChg chg="add">
          <pc:chgData name="瑀湦 吴" userId="78652dc710e2697a" providerId="LiveId" clId="{FD7AC891-5575-43D0-AEF9-2BCAEE6A431C}" dt="2024-08-07T07:41:00.863" v="45" actId="26606"/>
          <pc:sldLayoutMkLst>
            <pc:docMk/>
            <pc:sldMasterMk cId="3895950389" sldId="2147483725"/>
            <pc:sldLayoutMk cId="1211338645" sldId="2147483723"/>
          </pc:sldLayoutMkLst>
        </pc:sldLayoutChg>
        <pc:sldLayoutChg chg="add">
          <pc:chgData name="瑀湦 吴" userId="78652dc710e2697a" providerId="LiveId" clId="{FD7AC891-5575-43D0-AEF9-2BCAEE6A431C}" dt="2024-08-07T07:41:00.863" v="45" actId="26606"/>
          <pc:sldLayoutMkLst>
            <pc:docMk/>
            <pc:sldMasterMk cId="3895950389" sldId="2147483725"/>
            <pc:sldLayoutMk cId="9324651" sldId="2147483724"/>
          </pc:sldLayoutMkLst>
        </pc:sldLayout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4C4203C-0216-4C6D-9F11-5496862067C3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1A7DE12C-CC68-43F9-A8D8-61A976C5C9B7}">
      <dgm:prSet/>
      <dgm:spPr/>
      <dgm:t>
        <a:bodyPr/>
        <a:lstStyle/>
        <a:p>
          <a:r>
            <a:rPr lang="en-US" dirty="0">
              <a:latin typeface="微软雅黑" panose="020B0503020204020204" pitchFamily="34" charset="-122"/>
              <a:ea typeface="微软雅黑" panose="020B0503020204020204" pitchFamily="34" charset="-122"/>
            </a:rPr>
            <a:t>Physics richness</a:t>
          </a:r>
        </a:p>
      </dgm:t>
    </dgm:pt>
    <dgm:pt modelId="{12E69D2E-C28B-49DD-84CB-924408027E0B}" type="parTrans" cxnId="{7A5E715B-6F2B-401C-B897-F4BEEFA5D7B3}">
      <dgm:prSet/>
      <dgm:spPr/>
      <dgm:t>
        <a:bodyPr/>
        <a:lstStyle/>
        <a:p>
          <a:endParaRPr lang="en-US"/>
        </a:p>
      </dgm:t>
    </dgm:pt>
    <dgm:pt modelId="{C1452439-6EB5-4AC7-B803-27F36A6F0C38}" type="sibTrans" cxnId="{7A5E715B-6F2B-401C-B897-F4BEEFA5D7B3}">
      <dgm:prSet/>
      <dgm:spPr/>
      <dgm:t>
        <a:bodyPr/>
        <a:lstStyle/>
        <a:p>
          <a:endParaRPr lang="en-US"/>
        </a:p>
      </dgm:t>
    </dgm:pt>
    <dgm:pt modelId="{5796C905-E543-449B-802C-680845C6610F}">
      <dgm:prSet/>
      <dgm:spPr/>
      <dgm:t>
        <a:bodyPr/>
        <a:lstStyle/>
        <a:p>
          <a:r>
            <a:rPr lang="en-US" dirty="0">
              <a:latin typeface="微软雅黑" panose="020B0503020204020204" pitchFamily="34" charset="-122"/>
              <a:ea typeface="微软雅黑" panose="020B0503020204020204" pitchFamily="34" charset="-122"/>
            </a:rPr>
            <a:t>Demanding requirements</a:t>
          </a:r>
        </a:p>
      </dgm:t>
    </dgm:pt>
    <dgm:pt modelId="{DF7B18D4-9BBA-484E-BDDB-E9F42071EB6D}" type="parTrans" cxnId="{D8205724-FCEF-4693-B23A-BCAC57C9968F}">
      <dgm:prSet/>
      <dgm:spPr/>
      <dgm:t>
        <a:bodyPr/>
        <a:lstStyle/>
        <a:p>
          <a:endParaRPr lang="en-US"/>
        </a:p>
      </dgm:t>
    </dgm:pt>
    <dgm:pt modelId="{07A55BEB-F26A-4EFA-811A-43E7A8523BAD}" type="sibTrans" cxnId="{D8205724-FCEF-4693-B23A-BCAC57C9968F}">
      <dgm:prSet/>
      <dgm:spPr/>
      <dgm:t>
        <a:bodyPr/>
        <a:lstStyle/>
        <a:p>
          <a:endParaRPr lang="en-US"/>
        </a:p>
      </dgm:t>
    </dgm:pt>
    <dgm:pt modelId="{50AE7A75-0B56-4A14-8558-75B034D8F97C}">
      <dgm:prSet/>
      <dgm:spPr/>
      <dgm:t>
        <a:bodyPr/>
        <a:lstStyle/>
        <a:p>
          <a:r>
            <a:rPr lang="en-US" dirty="0">
              <a:latin typeface="微软雅黑" panose="020B0503020204020204" pitchFamily="34" charset="-122"/>
              <a:ea typeface="微软雅黑" panose="020B0503020204020204" pitchFamily="34" charset="-122"/>
            </a:rPr>
            <a:t>All under control</a:t>
          </a:r>
        </a:p>
      </dgm:t>
    </dgm:pt>
    <dgm:pt modelId="{711584B5-3EB8-4DE4-AEBA-3D93365A16BF}" type="parTrans" cxnId="{F9343A5C-09E4-435B-B4DE-8E01A9A424B4}">
      <dgm:prSet/>
      <dgm:spPr/>
      <dgm:t>
        <a:bodyPr/>
        <a:lstStyle/>
        <a:p>
          <a:endParaRPr lang="en-US"/>
        </a:p>
      </dgm:t>
    </dgm:pt>
    <dgm:pt modelId="{ADCD0A30-87A0-4E51-A49B-F16978C4D31C}" type="sibTrans" cxnId="{F9343A5C-09E4-435B-B4DE-8E01A9A424B4}">
      <dgm:prSet/>
      <dgm:spPr/>
      <dgm:t>
        <a:bodyPr/>
        <a:lstStyle/>
        <a:p>
          <a:endParaRPr lang="en-US"/>
        </a:p>
      </dgm:t>
    </dgm:pt>
    <dgm:pt modelId="{1CADD48A-3CF7-44BE-9E4A-AB102CA49CEE}">
      <dgm:prSet/>
      <dgm:spPr/>
      <dgm:t>
        <a:bodyPr/>
        <a:lstStyle/>
        <a:p>
          <a:r>
            <a:rPr lang="en-US" dirty="0">
              <a:latin typeface="微软雅黑" panose="020B0503020204020204" pitchFamily="34" charset="-122"/>
              <a:ea typeface="微软雅黑" panose="020B0503020204020204" pitchFamily="34" charset="-122"/>
            </a:rPr>
            <a:t>New precision measurements</a:t>
          </a:r>
        </a:p>
      </dgm:t>
    </dgm:pt>
    <dgm:pt modelId="{AE433324-8A01-4C12-BD70-EDFAA2A5F7A9}" type="parTrans" cxnId="{0F750E28-A6D6-47CF-BDC8-015FF6BD50C2}">
      <dgm:prSet/>
      <dgm:spPr/>
      <dgm:t>
        <a:bodyPr/>
        <a:lstStyle/>
        <a:p>
          <a:endParaRPr lang="en-US"/>
        </a:p>
      </dgm:t>
    </dgm:pt>
    <dgm:pt modelId="{9EE9DBF4-847E-48E4-AFD9-AFAE2F959A25}" type="sibTrans" cxnId="{0F750E28-A6D6-47CF-BDC8-015FF6BD50C2}">
      <dgm:prSet/>
      <dgm:spPr/>
      <dgm:t>
        <a:bodyPr/>
        <a:lstStyle/>
        <a:p>
          <a:endParaRPr lang="en-US"/>
        </a:p>
      </dgm:t>
    </dgm:pt>
    <dgm:pt modelId="{F769B47B-7573-4131-BC14-7B19165BC1B9}">
      <dgm:prSet/>
      <dgm:spPr/>
      <dgm:t>
        <a:bodyPr/>
        <a:lstStyle/>
        <a:p>
          <a:r>
            <a:rPr lang="en-US" dirty="0">
              <a:latin typeface="微软雅黑" panose="020B0503020204020204" pitchFamily="34" charset="-122"/>
              <a:ea typeface="微软雅黑" panose="020B0503020204020204" pitchFamily="34" charset="-122"/>
            </a:rPr>
            <a:t>Fruitful achievements</a:t>
          </a:r>
        </a:p>
      </dgm:t>
    </dgm:pt>
    <dgm:pt modelId="{86181185-162B-4663-B24C-DA1FADAF6B3B}" type="parTrans" cxnId="{2CECDA58-273F-426F-9FA6-8F52755776F7}">
      <dgm:prSet/>
      <dgm:spPr/>
      <dgm:t>
        <a:bodyPr/>
        <a:lstStyle/>
        <a:p>
          <a:endParaRPr lang="en-US"/>
        </a:p>
      </dgm:t>
    </dgm:pt>
    <dgm:pt modelId="{900B7A9A-1012-4ED9-A32B-7189D83EC755}" type="sibTrans" cxnId="{2CECDA58-273F-426F-9FA6-8F52755776F7}">
      <dgm:prSet/>
      <dgm:spPr/>
      <dgm:t>
        <a:bodyPr/>
        <a:lstStyle/>
        <a:p>
          <a:endParaRPr lang="en-US"/>
        </a:p>
      </dgm:t>
    </dgm:pt>
    <dgm:pt modelId="{6C3AC755-AA4A-40B0-83CA-9430C1CC85D6}">
      <dgm:prSet/>
      <dgm:spPr/>
      <dgm:t>
        <a:bodyPr/>
        <a:lstStyle/>
        <a:p>
          <a:r>
            <a:rPr lang="en-US" dirty="0">
              <a:latin typeface="微软雅黑" panose="020B0503020204020204" pitchFamily="34" charset="-122"/>
              <a:ea typeface="微软雅黑" panose="020B0503020204020204" pitchFamily="34" charset="-122"/>
            </a:rPr>
            <a:t>A place to look for surprise</a:t>
          </a:r>
        </a:p>
      </dgm:t>
    </dgm:pt>
    <dgm:pt modelId="{4E04E062-D21E-4F2E-8D2E-887E4152794E}" type="parTrans" cxnId="{9C5B43A4-9A51-4B13-A90A-6B0C8B324B4A}">
      <dgm:prSet/>
      <dgm:spPr/>
      <dgm:t>
        <a:bodyPr/>
        <a:lstStyle/>
        <a:p>
          <a:endParaRPr lang="en-US"/>
        </a:p>
      </dgm:t>
    </dgm:pt>
    <dgm:pt modelId="{6AC04407-8F28-4B39-8267-D180247F2A9A}" type="sibTrans" cxnId="{9C5B43A4-9A51-4B13-A90A-6B0C8B324B4A}">
      <dgm:prSet/>
      <dgm:spPr/>
      <dgm:t>
        <a:bodyPr/>
        <a:lstStyle/>
        <a:p>
          <a:endParaRPr lang="en-US"/>
        </a:p>
      </dgm:t>
    </dgm:pt>
    <dgm:pt modelId="{7C3CAFEE-65F9-48C3-A145-A6A4ECE536B5}" type="pres">
      <dgm:prSet presAssocID="{64C4203C-0216-4C6D-9F11-5496862067C3}" presName="vert0" presStyleCnt="0">
        <dgm:presLayoutVars>
          <dgm:dir/>
          <dgm:animOne val="branch"/>
          <dgm:animLvl val="lvl"/>
        </dgm:presLayoutVars>
      </dgm:prSet>
      <dgm:spPr/>
    </dgm:pt>
    <dgm:pt modelId="{17E58955-9225-4924-BEC3-7F348D2B637C}" type="pres">
      <dgm:prSet presAssocID="{1A7DE12C-CC68-43F9-A8D8-61A976C5C9B7}" presName="thickLine" presStyleLbl="alignNode1" presStyleIdx="0" presStyleCnt="6"/>
      <dgm:spPr/>
    </dgm:pt>
    <dgm:pt modelId="{88BDDFFC-B68A-4DCC-A147-030723C006C4}" type="pres">
      <dgm:prSet presAssocID="{1A7DE12C-CC68-43F9-A8D8-61A976C5C9B7}" presName="horz1" presStyleCnt="0"/>
      <dgm:spPr/>
    </dgm:pt>
    <dgm:pt modelId="{7B564FA8-F8CD-4DF3-8A19-C096A194F3C6}" type="pres">
      <dgm:prSet presAssocID="{1A7DE12C-CC68-43F9-A8D8-61A976C5C9B7}" presName="tx1" presStyleLbl="revTx" presStyleIdx="0" presStyleCnt="6"/>
      <dgm:spPr/>
    </dgm:pt>
    <dgm:pt modelId="{C313CC26-45B3-48B5-BD16-F739FB2B85CE}" type="pres">
      <dgm:prSet presAssocID="{1A7DE12C-CC68-43F9-A8D8-61A976C5C9B7}" presName="vert1" presStyleCnt="0"/>
      <dgm:spPr/>
    </dgm:pt>
    <dgm:pt modelId="{29BC7693-9277-4939-A8EE-6C4139FC564D}" type="pres">
      <dgm:prSet presAssocID="{5796C905-E543-449B-802C-680845C6610F}" presName="thickLine" presStyleLbl="alignNode1" presStyleIdx="1" presStyleCnt="6"/>
      <dgm:spPr/>
    </dgm:pt>
    <dgm:pt modelId="{D7AF0502-6D90-42B9-A248-667CA8AACDA8}" type="pres">
      <dgm:prSet presAssocID="{5796C905-E543-449B-802C-680845C6610F}" presName="horz1" presStyleCnt="0"/>
      <dgm:spPr/>
    </dgm:pt>
    <dgm:pt modelId="{9240D9CA-BABB-4D5F-9F98-3CE53DD90D0A}" type="pres">
      <dgm:prSet presAssocID="{5796C905-E543-449B-802C-680845C6610F}" presName="tx1" presStyleLbl="revTx" presStyleIdx="1" presStyleCnt="6"/>
      <dgm:spPr/>
    </dgm:pt>
    <dgm:pt modelId="{F67EC291-8840-4C93-9692-A7D7AC723596}" type="pres">
      <dgm:prSet presAssocID="{5796C905-E543-449B-802C-680845C6610F}" presName="vert1" presStyleCnt="0"/>
      <dgm:spPr/>
    </dgm:pt>
    <dgm:pt modelId="{EFF62957-5751-4AE3-9E17-E84CC2984B55}" type="pres">
      <dgm:prSet presAssocID="{50AE7A75-0B56-4A14-8558-75B034D8F97C}" presName="thickLine" presStyleLbl="alignNode1" presStyleIdx="2" presStyleCnt="6"/>
      <dgm:spPr/>
    </dgm:pt>
    <dgm:pt modelId="{6E24DD16-A36C-4660-AB4B-DDD4C48512E5}" type="pres">
      <dgm:prSet presAssocID="{50AE7A75-0B56-4A14-8558-75B034D8F97C}" presName="horz1" presStyleCnt="0"/>
      <dgm:spPr/>
    </dgm:pt>
    <dgm:pt modelId="{2FE462CC-8378-46DE-BE7D-F058AE5E8ABB}" type="pres">
      <dgm:prSet presAssocID="{50AE7A75-0B56-4A14-8558-75B034D8F97C}" presName="tx1" presStyleLbl="revTx" presStyleIdx="2" presStyleCnt="6"/>
      <dgm:spPr/>
    </dgm:pt>
    <dgm:pt modelId="{44BEAB8A-BF72-41EB-931E-EEF3E9CBC004}" type="pres">
      <dgm:prSet presAssocID="{50AE7A75-0B56-4A14-8558-75B034D8F97C}" presName="vert1" presStyleCnt="0"/>
      <dgm:spPr/>
    </dgm:pt>
    <dgm:pt modelId="{C6CC977E-48EA-4445-82B0-6B994B116CB3}" type="pres">
      <dgm:prSet presAssocID="{1CADD48A-3CF7-44BE-9E4A-AB102CA49CEE}" presName="thickLine" presStyleLbl="alignNode1" presStyleIdx="3" presStyleCnt="6"/>
      <dgm:spPr/>
    </dgm:pt>
    <dgm:pt modelId="{528AF750-4685-4517-9552-0C06025D50B1}" type="pres">
      <dgm:prSet presAssocID="{1CADD48A-3CF7-44BE-9E4A-AB102CA49CEE}" presName="horz1" presStyleCnt="0"/>
      <dgm:spPr/>
    </dgm:pt>
    <dgm:pt modelId="{42B864FA-281A-461A-B9F8-973CE66171F7}" type="pres">
      <dgm:prSet presAssocID="{1CADD48A-3CF7-44BE-9E4A-AB102CA49CEE}" presName="tx1" presStyleLbl="revTx" presStyleIdx="3" presStyleCnt="6"/>
      <dgm:spPr/>
    </dgm:pt>
    <dgm:pt modelId="{DDF79EBA-2C54-47A2-8B67-851E8AF4C9FB}" type="pres">
      <dgm:prSet presAssocID="{1CADD48A-3CF7-44BE-9E4A-AB102CA49CEE}" presName="vert1" presStyleCnt="0"/>
      <dgm:spPr/>
    </dgm:pt>
    <dgm:pt modelId="{80D20DB1-95C1-42A3-A63B-5DF4270A6609}" type="pres">
      <dgm:prSet presAssocID="{F769B47B-7573-4131-BC14-7B19165BC1B9}" presName="thickLine" presStyleLbl="alignNode1" presStyleIdx="4" presStyleCnt="6"/>
      <dgm:spPr/>
    </dgm:pt>
    <dgm:pt modelId="{C04430FA-1CBC-478F-95E7-3692D9885A1F}" type="pres">
      <dgm:prSet presAssocID="{F769B47B-7573-4131-BC14-7B19165BC1B9}" presName="horz1" presStyleCnt="0"/>
      <dgm:spPr/>
    </dgm:pt>
    <dgm:pt modelId="{002C14EA-273E-410F-8CD1-B8648FD51BC9}" type="pres">
      <dgm:prSet presAssocID="{F769B47B-7573-4131-BC14-7B19165BC1B9}" presName="tx1" presStyleLbl="revTx" presStyleIdx="4" presStyleCnt="6"/>
      <dgm:spPr/>
    </dgm:pt>
    <dgm:pt modelId="{7B1C5199-045F-44BE-8CD1-052CB67AE006}" type="pres">
      <dgm:prSet presAssocID="{F769B47B-7573-4131-BC14-7B19165BC1B9}" presName="vert1" presStyleCnt="0"/>
      <dgm:spPr/>
    </dgm:pt>
    <dgm:pt modelId="{155C92F1-B03E-4AA0-BEDD-A91524CDDFCB}" type="pres">
      <dgm:prSet presAssocID="{6C3AC755-AA4A-40B0-83CA-9430C1CC85D6}" presName="thickLine" presStyleLbl="alignNode1" presStyleIdx="5" presStyleCnt="6"/>
      <dgm:spPr/>
    </dgm:pt>
    <dgm:pt modelId="{7184C319-8CB8-49D2-A4BB-BC5E68AC55C0}" type="pres">
      <dgm:prSet presAssocID="{6C3AC755-AA4A-40B0-83CA-9430C1CC85D6}" presName="horz1" presStyleCnt="0"/>
      <dgm:spPr/>
    </dgm:pt>
    <dgm:pt modelId="{ABF74451-A218-485E-8466-9271C52507A4}" type="pres">
      <dgm:prSet presAssocID="{6C3AC755-AA4A-40B0-83CA-9430C1CC85D6}" presName="tx1" presStyleLbl="revTx" presStyleIdx="5" presStyleCnt="6"/>
      <dgm:spPr/>
    </dgm:pt>
    <dgm:pt modelId="{BA1F6767-F619-4B61-8D95-B8803CC085DD}" type="pres">
      <dgm:prSet presAssocID="{6C3AC755-AA4A-40B0-83CA-9430C1CC85D6}" presName="vert1" presStyleCnt="0"/>
      <dgm:spPr/>
    </dgm:pt>
  </dgm:ptLst>
  <dgm:cxnLst>
    <dgm:cxn modelId="{D8205724-FCEF-4693-B23A-BCAC57C9968F}" srcId="{64C4203C-0216-4C6D-9F11-5496862067C3}" destId="{5796C905-E543-449B-802C-680845C6610F}" srcOrd="1" destOrd="0" parTransId="{DF7B18D4-9BBA-484E-BDDB-E9F42071EB6D}" sibTransId="{07A55BEB-F26A-4EFA-811A-43E7A8523BAD}"/>
    <dgm:cxn modelId="{34843127-1F32-426A-8F72-582FE690B16E}" type="presOf" srcId="{F769B47B-7573-4131-BC14-7B19165BC1B9}" destId="{002C14EA-273E-410F-8CD1-B8648FD51BC9}" srcOrd="0" destOrd="0" presId="urn:microsoft.com/office/officeart/2008/layout/LinedList"/>
    <dgm:cxn modelId="{0F750E28-A6D6-47CF-BDC8-015FF6BD50C2}" srcId="{64C4203C-0216-4C6D-9F11-5496862067C3}" destId="{1CADD48A-3CF7-44BE-9E4A-AB102CA49CEE}" srcOrd="3" destOrd="0" parTransId="{AE433324-8A01-4C12-BD70-EDFAA2A5F7A9}" sibTransId="{9EE9DBF4-847E-48E4-AFD9-AFAE2F959A25}"/>
    <dgm:cxn modelId="{7A5E715B-6F2B-401C-B897-F4BEEFA5D7B3}" srcId="{64C4203C-0216-4C6D-9F11-5496862067C3}" destId="{1A7DE12C-CC68-43F9-A8D8-61A976C5C9B7}" srcOrd="0" destOrd="0" parTransId="{12E69D2E-C28B-49DD-84CB-924408027E0B}" sibTransId="{C1452439-6EB5-4AC7-B803-27F36A6F0C38}"/>
    <dgm:cxn modelId="{F9343A5C-09E4-435B-B4DE-8E01A9A424B4}" srcId="{64C4203C-0216-4C6D-9F11-5496862067C3}" destId="{50AE7A75-0B56-4A14-8558-75B034D8F97C}" srcOrd="2" destOrd="0" parTransId="{711584B5-3EB8-4DE4-AEBA-3D93365A16BF}" sibTransId="{ADCD0A30-87A0-4E51-A49B-F16978C4D31C}"/>
    <dgm:cxn modelId="{2CECDA58-273F-426F-9FA6-8F52755776F7}" srcId="{64C4203C-0216-4C6D-9F11-5496862067C3}" destId="{F769B47B-7573-4131-BC14-7B19165BC1B9}" srcOrd="4" destOrd="0" parTransId="{86181185-162B-4663-B24C-DA1FADAF6B3B}" sibTransId="{900B7A9A-1012-4ED9-A32B-7189D83EC755}"/>
    <dgm:cxn modelId="{82D7B580-2D2E-4310-AB26-702FE3BFB0FE}" type="presOf" srcId="{1A7DE12C-CC68-43F9-A8D8-61A976C5C9B7}" destId="{7B564FA8-F8CD-4DF3-8A19-C096A194F3C6}" srcOrd="0" destOrd="0" presId="urn:microsoft.com/office/officeart/2008/layout/LinedList"/>
    <dgm:cxn modelId="{9C5B43A4-9A51-4B13-A90A-6B0C8B324B4A}" srcId="{64C4203C-0216-4C6D-9F11-5496862067C3}" destId="{6C3AC755-AA4A-40B0-83CA-9430C1CC85D6}" srcOrd="5" destOrd="0" parTransId="{4E04E062-D21E-4F2E-8D2E-887E4152794E}" sibTransId="{6AC04407-8F28-4B39-8267-D180247F2A9A}"/>
    <dgm:cxn modelId="{B5F4A5A6-9158-42E2-B784-FECDAB504671}" type="presOf" srcId="{1CADD48A-3CF7-44BE-9E4A-AB102CA49CEE}" destId="{42B864FA-281A-461A-B9F8-973CE66171F7}" srcOrd="0" destOrd="0" presId="urn:microsoft.com/office/officeart/2008/layout/LinedList"/>
    <dgm:cxn modelId="{B6D825CE-1A88-4E6A-A1D7-69CA5DBA5999}" type="presOf" srcId="{50AE7A75-0B56-4A14-8558-75B034D8F97C}" destId="{2FE462CC-8378-46DE-BE7D-F058AE5E8ABB}" srcOrd="0" destOrd="0" presId="urn:microsoft.com/office/officeart/2008/layout/LinedList"/>
    <dgm:cxn modelId="{54D65ED0-8AE0-4F3E-9707-6AEBCB522044}" type="presOf" srcId="{6C3AC755-AA4A-40B0-83CA-9430C1CC85D6}" destId="{ABF74451-A218-485E-8466-9271C52507A4}" srcOrd="0" destOrd="0" presId="urn:microsoft.com/office/officeart/2008/layout/LinedList"/>
    <dgm:cxn modelId="{FCD989DA-9261-4813-9420-BB1A79DCCB3F}" type="presOf" srcId="{64C4203C-0216-4C6D-9F11-5496862067C3}" destId="{7C3CAFEE-65F9-48C3-A145-A6A4ECE536B5}" srcOrd="0" destOrd="0" presId="urn:microsoft.com/office/officeart/2008/layout/LinedList"/>
    <dgm:cxn modelId="{AC68A5E8-15C1-428D-A70C-B0AA8CD034C7}" type="presOf" srcId="{5796C905-E543-449B-802C-680845C6610F}" destId="{9240D9CA-BABB-4D5F-9F98-3CE53DD90D0A}" srcOrd="0" destOrd="0" presId="urn:microsoft.com/office/officeart/2008/layout/LinedList"/>
    <dgm:cxn modelId="{03FDF806-C999-4495-AE9D-6937F9489CF5}" type="presParOf" srcId="{7C3CAFEE-65F9-48C3-A145-A6A4ECE536B5}" destId="{17E58955-9225-4924-BEC3-7F348D2B637C}" srcOrd="0" destOrd="0" presId="urn:microsoft.com/office/officeart/2008/layout/LinedList"/>
    <dgm:cxn modelId="{13937294-FE46-48E1-9D16-2CFF1BE357EA}" type="presParOf" srcId="{7C3CAFEE-65F9-48C3-A145-A6A4ECE536B5}" destId="{88BDDFFC-B68A-4DCC-A147-030723C006C4}" srcOrd="1" destOrd="0" presId="urn:microsoft.com/office/officeart/2008/layout/LinedList"/>
    <dgm:cxn modelId="{73082A04-111E-4EDA-A568-CFA0BD3CABB5}" type="presParOf" srcId="{88BDDFFC-B68A-4DCC-A147-030723C006C4}" destId="{7B564FA8-F8CD-4DF3-8A19-C096A194F3C6}" srcOrd="0" destOrd="0" presId="urn:microsoft.com/office/officeart/2008/layout/LinedList"/>
    <dgm:cxn modelId="{5914DFEE-7BE0-475A-8994-B1A4947EDDF1}" type="presParOf" srcId="{88BDDFFC-B68A-4DCC-A147-030723C006C4}" destId="{C313CC26-45B3-48B5-BD16-F739FB2B85CE}" srcOrd="1" destOrd="0" presId="urn:microsoft.com/office/officeart/2008/layout/LinedList"/>
    <dgm:cxn modelId="{69BC4FFD-4D8B-44D3-947C-2E57E587A3A0}" type="presParOf" srcId="{7C3CAFEE-65F9-48C3-A145-A6A4ECE536B5}" destId="{29BC7693-9277-4939-A8EE-6C4139FC564D}" srcOrd="2" destOrd="0" presId="urn:microsoft.com/office/officeart/2008/layout/LinedList"/>
    <dgm:cxn modelId="{D72E8715-A937-4DB5-8B82-9F9FE473547E}" type="presParOf" srcId="{7C3CAFEE-65F9-48C3-A145-A6A4ECE536B5}" destId="{D7AF0502-6D90-42B9-A248-667CA8AACDA8}" srcOrd="3" destOrd="0" presId="urn:microsoft.com/office/officeart/2008/layout/LinedList"/>
    <dgm:cxn modelId="{9840FB23-B46E-486B-8AF4-00D64C0CDE2B}" type="presParOf" srcId="{D7AF0502-6D90-42B9-A248-667CA8AACDA8}" destId="{9240D9CA-BABB-4D5F-9F98-3CE53DD90D0A}" srcOrd="0" destOrd="0" presId="urn:microsoft.com/office/officeart/2008/layout/LinedList"/>
    <dgm:cxn modelId="{458CF0E2-7D47-4F03-8012-D265D593AAF4}" type="presParOf" srcId="{D7AF0502-6D90-42B9-A248-667CA8AACDA8}" destId="{F67EC291-8840-4C93-9692-A7D7AC723596}" srcOrd="1" destOrd="0" presId="urn:microsoft.com/office/officeart/2008/layout/LinedList"/>
    <dgm:cxn modelId="{5715A5D9-F91D-465B-A549-464CE4D8758F}" type="presParOf" srcId="{7C3CAFEE-65F9-48C3-A145-A6A4ECE536B5}" destId="{EFF62957-5751-4AE3-9E17-E84CC2984B55}" srcOrd="4" destOrd="0" presId="urn:microsoft.com/office/officeart/2008/layout/LinedList"/>
    <dgm:cxn modelId="{6195FEE5-7825-4A40-B728-47D1DB75C4D2}" type="presParOf" srcId="{7C3CAFEE-65F9-48C3-A145-A6A4ECE536B5}" destId="{6E24DD16-A36C-4660-AB4B-DDD4C48512E5}" srcOrd="5" destOrd="0" presId="urn:microsoft.com/office/officeart/2008/layout/LinedList"/>
    <dgm:cxn modelId="{73F76116-FEFF-4A03-AFAE-33BD324E98F7}" type="presParOf" srcId="{6E24DD16-A36C-4660-AB4B-DDD4C48512E5}" destId="{2FE462CC-8378-46DE-BE7D-F058AE5E8ABB}" srcOrd="0" destOrd="0" presId="urn:microsoft.com/office/officeart/2008/layout/LinedList"/>
    <dgm:cxn modelId="{1023C99D-1B10-4022-9CD7-60542060B1E9}" type="presParOf" srcId="{6E24DD16-A36C-4660-AB4B-DDD4C48512E5}" destId="{44BEAB8A-BF72-41EB-931E-EEF3E9CBC004}" srcOrd="1" destOrd="0" presId="urn:microsoft.com/office/officeart/2008/layout/LinedList"/>
    <dgm:cxn modelId="{457FF9B4-DEA1-4F0D-8597-FEEE7F56E49B}" type="presParOf" srcId="{7C3CAFEE-65F9-48C3-A145-A6A4ECE536B5}" destId="{C6CC977E-48EA-4445-82B0-6B994B116CB3}" srcOrd="6" destOrd="0" presId="urn:microsoft.com/office/officeart/2008/layout/LinedList"/>
    <dgm:cxn modelId="{E901FFAD-0775-4DC6-8688-A23CFB1F0BF2}" type="presParOf" srcId="{7C3CAFEE-65F9-48C3-A145-A6A4ECE536B5}" destId="{528AF750-4685-4517-9552-0C06025D50B1}" srcOrd="7" destOrd="0" presId="urn:microsoft.com/office/officeart/2008/layout/LinedList"/>
    <dgm:cxn modelId="{9F9AF902-B839-4D03-B000-7D92A65DB155}" type="presParOf" srcId="{528AF750-4685-4517-9552-0C06025D50B1}" destId="{42B864FA-281A-461A-B9F8-973CE66171F7}" srcOrd="0" destOrd="0" presId="urn:microsoft.com/office/officeart/2008/layout/LinedList"/>
    <dgm:cxn modelId="{2F621C41-480C-4FD4-8D54-AE4B6AC4DE61}" type="presParOf" srcId="{528AF750-4685-4517-9552-0C06025D50B1}" destId="{DDF79EBA-2C54-47A2-8B67-851E8AF4C9FB}" srcOrd="1" destOrd="0" presId="urn:microsoft.com/office/officeart/2008/layout/LinedList"/>
    <dgm:cxn modelId="{25C7E2FD-146E-48F0-8FEA-B0A2AE4545C6}" type="presParOf" srcId="{7C3CAFEE-65F9-48C3-A145-A6A4ECE536B5}" destId="{80D20DB1-95C1-42A3-A63B-5DF4270A6609}" srcOrd="8" destOrd="0" presId="urn:microsoft.com/office/officeart/2008/layout/LinedList"/>
    <dgm:cxn modelId="{7AA41D63-A060-41E8-B6C4-A464E2563E30}" type="presParOf" srcId="{7C3CAFEE-65F9-48C3-A145-A6A4ECE536B5}" destId="{C04430FA-1CBC-478F-95E7-3692D9885A1F}" srcOrd="9" destOrd="0" presId="urn:microsoft.com/office/officeart/2008/layout/LinedList"/>
    <dgm:cxn modelId="{60FEEF4B-E8C0-40C4-BA89-F6AE80D2F46E}" type="presParOf" srcId="{C04430FA-1CBC-478F-95E7-3692D9885A1F}" destId="{002C14EA-273E-410F-8CD1-B8648FD51BC9}" srcOrd="0" destOrd="0" presId="urn:microsoft.com/office/officeart/2008/layout/LinedList"/>
    <dgm:cxn modelId="{3C6B0D2C-E98C-4A48-9045-42E30BCC80FE}" type="presParOf" srcId="{C04430FA-1CBC-478F-95E7-3692D9885A1F}" destId="{7B1C5199-045F-44BE-8CD1-052CB67AE006}" srcOrd="1" destOrd="0" presId="urn:microsoft.com/office/officeart/2008/layout/LinedList"/>
    <dgm:cxn modelId="{4C5B6F35-05CC-40DF-8265-5F897366F557}" type="presParOf" srcId="{7C3CAFEE-65F9-48C3-A145-A6A4ECE536B5}" destId="{155C92F1-B03E-4AA0-BEDD-A91524CDDFCB}" srcOrd="10" destOrd="0" presId="urn:microsoft.com/office/officeart/2008/layout/LinedList"/>
    <dgm:cxn modelId="{0669EA9B-96C0-414B-ACFD-3272F0DAB2F1}" type="presParOf" srcId="{7C3CAFEE-65F9-48C3-A145-A6A4ECE536B5}" destId="{7184C319-8CB8-49D2-A4BB-BC5E68AC55C0}" srcOrd="11" destOrd="0" presId="urn:microsoft.com/office/officeart/2008/layout/LinedList"/>
    <dgm:cxn modelId="{C20109CF-E1EE-47BE-82E7-56B94D6A1164}" type="presParOf" srcId="{7184C319-8CB8-49D2-A4BB-BC5E68AC55C0}" destId="{ABF74451-A218-485E-8466-9271C52507A4}" srcOrd="0" destOrd="0" presId="urn:microsoft.com/office/officeart/2008/layout/LinedList"/>
    <dgm:cxn modelId="{A0DAFD15-BF78-41CF-8A30-4C92B21F0677}" type="presParOf" srcId="{7184C319-8CB8-49D2-A4BB-BC5E68AC55C0}" destId="{BA1F6767-F619-4B61-8D95-B8803CC085DD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A4F74B8-3A58-4E8A-B53D-F0969EC23DEA}" type="doc">
      <dgm:prSet loTypeId="urn:microsoft.com/office/officeart/2005/8/layout/radial1" loCatId="relationship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BD97664D-BC0F-4949-9758-CDB34E49457E}">
      <dgm:prSet phldrT="[文本]" custT="1"/>
      <dgm:spPr/>
      <dgm:t>
        <a:bodyPr/>
        <a:lstStyle/>
        <a:p>
          <a:r>
            <a:rPr lang="en-US" altLang="zh-CN" sz="3200" dirty="0">
              <a:latin typeface="微软雅黑" panose="020B0503020204020204" pitchFamily="34" charset="-122"/>
              <a:ea typeface="微软雅黑" panose="020B0503020204020204" pitchFamily="34" charset="-122"/>
            </a:rPr>
            <a:t>ZZ</a:t>
          </a:r>
          <a:endParaRPr lang="zh-CN" altLang="en-US" sz="3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3FBFCE18-5378-499F-B936-35C5B66E8B2B}" type="parTrans" cxnId="{18825557-277D-4089-BAD6-E428AA59493F}">
      <dgm:prSet/>
      <dgm:spPr/>
      <dgm:t>
        <a:bodyPr/>
        <a:lstStyle/>
        <a:p>
          <a:endParaRPr lang="zh-CN" altLang="en-US"/>
        </a:p>
      </dgm:t>
    </dgm:pt>
    <dgm:pt modelId="{BA485F70-C3DF-4D5F-8C4D-088F454F0CBA}" type="sibTrans" cxnId="{18825557-277D-4089-BAD6-E428AA59493F}">
      <dgm:prSet/>
      <dgm:spPr/>
      <dgm:t>
        <a:bodyPr/>
        <a:lstStyle/>
        <a:p>
          <a:endParaRPr lang="zh-CN" altLang="en-US"/>
        </a:p>
      </dgm:t>
    </dgm:pt>
    <dgm:pt modelId="{28700433-5BD9-4FB5-AB78-E910A0209850}">
      <dgm:prSet phldrT="[文本]" custT="1"/>
      <dgm:spPr/>
      <dgm:t>
        <a:bodyPr/>
        <a:lstStyle/>
        <a:p>
          <a:pPr>
            <a:lnSpc>
              <a:spcPct val="80000"/>
            </a:lnSpc>
            <a:spcAft>
              <a:spcPts val="0"/>
            </a:spcAft>
          </a:pPr>
          <a:r>
            <a:rPr lang="en-US" altLang="zh-CN" sz="1600" u="none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Golden</a:t>
          </a:r>
          <a:r>
            <a: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rPr>
            <a:t> channel for </a:t>
          </a:r>
          <a:r>
            <a:rPr lang="en-US" altLang="zh-CN" sz="16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Higgs</a:t>
          </a:r>
          <a:r>
            <a: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rPr>
            <a:t> physics; </a:t>
          </a:r>
          <a:r>
            <a:rPr lang="en-US" altLang="zh-CN" sz="16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offshell</a:t>
          </a:r>
          <a:r>
            <a: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rPr>
            <a:t> Higgs </a:t>
          </a:r>
          <a:r>
            <a: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  <a:sym typeface="Wingdings" panose="05000000000000000000" pitchFamily="2" charset="2"/>
            </a:rPr>
            <a:t> Higgs </a:t>
          </a:r>
          <a:r>
            <a:rPr lang="en-US" altLang="zh-CN" sz="16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Wingdings" panose="05000000000000000000" pitchFamily="2" charset="2"/>
            </a:rPr>
            <a:t>width</a:t>
          </a:r>
          <a:r>
            <a: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  <a:sym typeface="Wingdings" panose="05000000000000000000" pitchFamily="2" charset="2"/>
            </a:rPr>
            <a:t>; Higgs </a:t>
          </a:r>
          <a:r>
            <a:rPr lang="en-US" altLang="zh-CN" sz="16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Wingdings" panose="05000000000000000000" pitchFamily="2" charset="2"/>
            </a:rPr>
            <a:t>invisible</a:t>
          </a:r>
          <a:r>
            <a: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  <a:sym typeface="Wingdings" panose="05000000000000000000" pitchFamily="2" charset="2"/>
            </a:rPr>
            <a:t> decay</a:t>
          </a:r>
          <a:endParaRPr lang="zh-CN" altLang="en-US" sz="16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F5D4CE55-40CE-4BCE-AB26-0E7C1AAFC84A}" type="parTrans" cxnId="{201EB819-70D4-4E6B-8F5A-9D6E11B2D835}">
      <dgm:prSet/>
      <dgm:spPr/>
      <dgm:t>
        <a:bodyPr/>
        <a:lstStyle/>
        <a:p>
          <a:endParaRPr lang="zh-CN" altLang="en-US"/>
        </a:p>
      </dgm:t>
    </dgm:pt>
    <dgm:pt modelId="{7A798EB7-8254-4EC6-97EE-2F69B39C06F3}" type="sibTrans" cxnId="{201EB819-70D4-4E6B-8F5A-9D6E11B2D835}">
      <dgm:prSet/>
      <dgm:spPr/>
      <dgm:t>
        <a:bodyPr/>
        <a:lstStyle/>
        <a:p>
          <a:endParaRPr lang="zh-CN" altLang="en-US"/>
        </a:p>
      </dgm:t>
    </dgm:pt>
    <dgm:pt modelId="{1DCD8A48-EE38-439E-81D2-0AD54E8D70F3}">
      <dgm:prSet phldrT="[文本]" custT="1"/>
      <dgm:spPr/>
      <dgm:t>
        <a:bodyPr/>
        <a:lstStyle/>
        <a:p>
          <a:pPr>
            <a:lnSpc>
              <a:spcPct val="80000"/>
            </a:lnSpc>
            <a:spcAft>
              <a:spcPts val="0"/>
            </a:spcAft>
          </a:pPr>
          <a:r>
            <a: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rPr>
            <a:t>Searches for </a:t>
          </a:r>
          <a:r>
            <a:rPr lang="en-US" altLang="zh-CN" sz="16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Graviton</a:t>
          </a:r>
          <a:r>
            <a: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rPr>
            <a:t>, Heavy resonances …</a:t>
          </a:r>
          <a:endParaRPr lang="zh-CN" altLang="en-US" sz="1600" dirty="0"/>
        </a:p>
      </dgm:t>
    </dgm:pt>
    <dgm:pt modelId="{E2E46EC6-31D0-4298-A65B-E87B4D21A1B6}" type="parTrans" cxnId="{D070013B-2E24-437F-B94A-65F23E07C260}">
      <dgm:prSet/>
      <dgm:spPr/>
      <dgm:t>
        <a:bodyPr/>
        <a:lstStyle/>
        <a:p>
          <a:endParaRPr lang="zh-CN" altLang="en-US"/>
        </a:p>
      </dgm:t>
    </dgm:pt>
    <dgm:pt modelId="{65C87A97-DC64-4058-8ADF-C144CB141A37}" type="sibTrans" cxnId="{D070013B-2E24-437F-B94A-65F23E07C260}">
      <dgm:prSet/>
      <dgm:spPr/>
      <dgm:t>
        <a:bodyPr/>
        <a:lstStyle/>
        <a:p>
          <a:endParaRPr lang="zh-CN" altLang="en-US"/>
        </a:p>
      </dgm:t>
    </dgm:pt>
    <dgm:pt modelId="{AFD66098-F836-441B-992B-64104003D16D}">
      <dgm:prSet phldrT="[文本]" custT="1"/>
      <dgm:spPr/>
      <dgm:t>
        <a:bodyPr/>
        <a:lstStyle/>
        <a:p>
          <a:pPr>
            <a:lnSpc>
              <a:spcPct val="80000"/>
            </a:lnSpc>
            <a:spcAft>
              <a:spcPts val="0"/>
            </a:spcAft>
          </a:pPr>
          <a:r>
            <a:rPr lang="en-US" altLang="zh-CN" sz="1600" kern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>Searches for </a:t>
          </a:r>
          <a:r>
            <a:rPr lang="en-US" altLang="zh-CN" sz="1600" kern="12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>Dark matter </a:t>
          </a:r>
          <a:r>
            <a:rPr lang="en-US" altLang="zh-CN" sz="1600" kern="12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>mono-Z, </a:t>
          </a:r>
        </a:p>
        <a:p>
          <a:pPr>
            <a:lnSpc>
              <a:spcPct val="80000"/>
            </a:lnSpc>
            <a:spcAft>
              <a:spcPts val="0"/>
            </a:spcAft>
          </a:pPr>
          <a:r>
            <a:rPr lang="en-US" altLang="zh-CN" sz="1600" kern="12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>dark photon</a:t>
          </a:r>
          <a:endParaRPr lang="zh-CN" altLang="en-US" sz="1600" kern="1200" dirty="0">
            <a:solidFill>
              <a:srgbClr val="FFFFFF"/>
            </a:solidFill>
            <a:latin typeface="微软雅黑" panose="020B0503020204020204" pitchFamily="34" charset="-122"/>
            <a:ea typeface="微软雅黑" panose="020B0503020204020204" pitchFamily="34" charset="-122"/>
            <a:cs typeface="+mn-cs"/>
          </a:endParaRPr>
        </a:p>
      </dgm:t>
    </dgm:pt>
    <dgm:pt modelId="{EABDC7CC-654A-4B04-84D1-0A281565AC4E}" type="parTrans" cxnId="{7850AEC7-8628-45B0-973D-6EA36BC3B49E}">
      <dgm:prSet/>
      <dgm:spPr/>
      <dgm:t>
        <a:bodyPr/>
        <a:lstStyle/>
        <a:p>
          <a:endParaRPr lang="zh-CN" altLang="en-US"/>
        </a:p>
      </dgm:t>
    </dgm:pt>
    <dgm:pt modelId="{EB1DB4DF-1B59-419C-92C2-D7A031C8CAC2}" type="sibTrans" cxnId="{7850AEC7-8628-45B0-973D-6EA36BC3B49E}">
      <dgm:prSet/>
      <dgm:spPr/>
      <dgm:t>
        <a:bodyPr/>
        <a:lstStyle/>
        <a:p>
          <a:endParaRPr lang="zh-CN" altLang="en-US"/>
        </a:p>
      </dgm:t>
    </dgm:pt>
    <dgm:pt modelId="{0B6E1B5F-AD4A-4747-9D56-87E64829CB45}">
      <dgm:prSet phldrT="[文本]" custT="1"/>
      <dgm:spPr/>
      <dgm:t>
        <a:bodyPr/>
        <a:lstStyle/>
        <a:p>
          <a:pPr>
            <a:lnSpc>
              <a:spcPct val="80000"/>
            </a:lnSpc>
            <a:spcAft>
              <a:spcPts val="0"/>
            </a:spcAft>
          </a:pPr>
          <a:r>
            <a: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rPr>
            <a:t>Precision test, probe of </a:t>
          </a:r>
          <a:r>
            <a:rPr lang="en-US" altLang="zh-CN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neutral</a:t>
          </a:r>
          <a:r>
            <a:rPr lang="en-US" altLang="zh-CN" sz="16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 TGC;</a:t>
          </a:r>
          <a:r>
            <a: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rPr>
            <a:t> ZZ </a:t>
          </a:r>
          <a:r>
            <a:rPr lang="en-US" altLang="zh-CN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scattering</a:t>
          </a:r>
          <a:r>
            <a: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rPr>
            <a:t> </a:t>
          </a:r>
          <a:r>
            <a: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  <a:sym typeface="Wingdings" panose="05000000000000000000" pitchFamily="2" charset="2"/>
            </a:rPr>
            <a:t> </a:t>
          </a:r>
          <a:r>
            <a:rPr lang="en-US" altLang="zh-CN" sz="16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Wingdings" panose="05000000000000000000" pitchFamily="2" charset="2"/>
            </a:rPr>
            <a:t>EWSB</a:t>
          </a:r>
          <a:endParaRPr lang="zh-CN" altLang="en-US" sz="1600" dirty="0">
            <a:solidFill>
              <a:srgbClr val="C00000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311D6BA1-CB61-4FC2-AEB4-E070F3004FAF}" type="parTrans" cxnId="{82555B2D-3C9F-4224-88A0-B67B62883727}">
      <dgm:prSet/>
      <dgm:spPr/>
      <dgm:t>
        <a:bodyPr/>
        <a:lstStyle/>
        <a:p>
          <a:endParaRPr lang="zh-CN" altLang="en-US"/>
        </a:p>
      </dgm:t>
    </dgm:pt>
    <dgm:pt modelId="{65981B46-FC47-44F5-971A-A37257719F94}" type="sibTrans" cxnId="{82555B2D-3C9F-4224-88A0-B67B62883727}">
      <dgm:prSet/>
      <dgm:spPr/>
      <dgm:t>
        <a:bodyPr/>
        <a:lstStyle/>
        <a:p>
          <a:endParaRPr lang="zh-CN" altLang="en-US"/>
        </a:p>
      </dgm:t>
    </dgm:pt>
    <dgm:pt modelId="{C0174AB5-8AF0-4DD8-B3E5-92D6134F33BB}" type="pres">
      <dgm:prSet presAssocID="{DA4F74B8-3A58-4E8A-B53D-F0969EC23DEA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46B20C4D-A501-45D0-99D2-8D231AEB8D5F}" type="pres">
      <dgm:prSet presAssocID="{BD97664D-BC0F-4949-9758-CDB34E49457E}" presName="centerShape" presStyleLbl="node0" presStyleIdx="0" presStyleCnt="1" custScaleX="76542" custScaleY="71918"/>
      <dgm:spPr/>
    </dgm:pt>
    <dgm:pt modelId="{9A395C44-E00F-40CC-932B-8DC2852ED9BE}" type="pres">
      <dgm:prSet presAssocID="{F5D4CE55-40CE-4BCE-AB26-0E7C1AAFC84A}" presName="Name9" presStyleLbl="parChTrans1D2" presStyleIdx="0" presStyleCnt="4"/>
      <dgm:spPr/>
    </dgm:pt>
    <dgm:pt modelId="{758DB366-1212-4DC2-B42E-7D6A644BBDE6}" type="pres">
      <dgm:prSet presAssocID="{F5D4CE55-40CE-4BCE-AB26-0E7C1AAFC84A}" presName="connTx" presStyleLbl="parChTrans1D2" presStyleIdx="0" presStyleCnt="4"/>
      <dgm:spPr/>
    </dgm:pt>
    <dgm:pt modelId="{72EA6B8E-D874-40FA-8376-031F00D7B0C2}" type="pres">
      <dgm:prSet presAssocID="{28700433-5BD9-4FB5-AB78-E910A0209850}" presName="node" presStyleLbl="node1" presStyleIdx="0" presStyleCnt="4" custScaleX="263730" custScaleY="114495">
        <dgm:presLayoutVars>
          <dgm:bulletEnabled val="1"/>
        </dgm:presLayoutVars>
      </dgm:prSet>
      <dgm:spPr/>
    </dgm:pt>
    <dgm:pt modelId="{051EBF02-CE26-4378-A932-C80AC07450EF}" type="pres">
      <dgm:prSet presAssocID="{E2E46EC6-31D0-4298-A65B-E87B4D21A1B6}" presName="Name9" presStyleLbl="parChTrans1D2" presStyleIdx="1" presStyleCnt="4"/>
      <dgm:spPr/>
    </dgm:pt>
    <dgm:pt modelId="{671B60BD-E90C-491F-9155-2694B1F9ABA9}" type="pres">
      <dgm:prSet presAssocID="{E2E46EC6-31D0-4298-A65B-E87B4D21A1B6}" presName="connTx" presStyleLbl="parChTrans1D2" presStyleIdx="1" presStyleCnt="4"/>
      <dgm:spPr/>
    </dgm:pt>
    <dgm:pt modelId="{0E959BC3-1591-42F0-BD01-F18D0BF6F7AF}" type="pres">
      <dgm:prSet presAssocID="{1DCD8A48-EE38-439E-81D2-0AD54E8D70F3}" presName="node" presStyleLbl="node1" presStyleIdx="1" presStyleCnt="4" custScaleX="148472" custScaleY="158223">
        <dgm:presLayoutVars>
          <dgm:bulletEnabled val="1"/>
        </dgm:presLayoutVars>
      </dgm:prSet>
      <dgm:spPr/>
    </dgm:pt>
    <dgm:pt modelId="{A07748FB-3BB9-4A4A-A29F-8F39BC36B524}" type="pres">
      <dgm:prSet presAssocID="{EABDC7CC-654A-4B04-84D1-0A281565AC4E}" presName="Name9" presStyleLbl="parChTrans1D2" presStyleIdx="2" presStyleCnt="4"/>
      <dgm:spPr/>
    </dgm:pt>
    <dgm:pt modelId="{E61F6563-98AC-4B5F-9838-418A68AC18D0}" type="pres">
      <dgm:prSet presAssocID="{EABDC7CC-654A-4B04-84D1-0A281565AC4E}" presName="connTx" presStyleLbl="parChTrans1D2" presStyleIdx="2" presStyleCnt="4"/>
      <dgm:spPr/>
    </dgm:pt>
    <dgm:pt modelId="{1DF77787-1EA0-4ACE-BF4D-C49A2A6A8F42}" type="pres">
      <dgm:prSet presAssocID="{AFD66098-F836-441B-992B-64104003D16D}" presName="node" presStyleLbl="node1" presStyleIdx="2" presStyleCnt="4" custScaleX="198518" custScaleY="113303">
        <dgm:presLayoutVars>
          <dgm:bulletEnabled val="1"/>
        </dgm:presLayoutVars>
      </dgm:prSet>
      <dgm:spPr/>
    </dgm:pt>
    <dgm:pt modelId="{781B6EC2-2AC0-4EDA-B714-56A784DB9B5D}" type="pres">
      <dgm:prSet presAssocID="{311D6BA1-CB61-4FC2-AEB4-E070F3004FAF}" presName="Name9" presStyleLbl="parChTrans1D2" presStyleIdx="3" presStyleCnt="4"/>
      <dgm:spPr/>
    </dgm:pt>
    <dgm:pt modelId="{C2D3AFD0-4B1A-44B1-9A42-EFF4CE5D2D58}" type="pres">
      <dgm:prSet presAssocID="{311D6BA1-CB61-4FC2-AEB4-E070F3004FAF}" presName="connTx" presStyleLbl="parChTrans1D2" presStyleIdx="3" presStyleCnt="4"/>
      <dgm:spPr/>
    </dgm:pt>
    <dgm:pt modelId="{CB5877BB-22A8-4644-8B64-16F9086485A7}" type="pres">
      <dgm:prSet presAssocID="{0B6E1B5F-AD4A-4747-9D56-87E64829CB45}" presName="node" presStyleLbl="node1" presStyleIdx="3" presStyleCnt="4" custScaleX="169181" custScaleY="141949">
        <dgm:presLayoutVars>
          <dgm:bulletEnabled val="1"/>
        </dgm:presLayoutVars>
      </dgm:prSet>
      <dgm:spPr/>
    </dgm:pt>
  </dgm:ptLst>
  <dgm:cxnLst>
    <dgm:cxn modelId="{29551B14-5594-4DAB-B2B4-47C0A694602E}" type="presOf" srcId="{E2E46EC6-31D0-4298-A65B-E87B4D21A1B6}" destId="{671B60BD-E90C-491F-9155-2694B1F9ABA9}" srcOrd="1" destOrd="0" presId="urn:microsoft.com/office/officeart/2005/8/layout/radial1"/>
    <dgm:cxn modelId="{201EB819-70D4-4E6B-8F5A-9D6E11B2D835}" srcId="{BD97664D-BC0F-4949-9758-CDB34E49457E}" destId="{28700433-5BD9-4FB5-AB78-E910A0209850}" srcOrd="0" destOrd="0" parTransId="{F5D4CE55-40CE-4BCE-AB26-0E7C1AAFC84A}" sibTransId="{7A798EB7-8254-4EC6-97EE-2F69B39C06F3}"/>
    <dgm:cxn modelId="{4C1BAB24-5C70-4808-9124-F9848DC5D3CA}" type="presOf" srcId="{E2E46EC6-31D0-4298-A65B-E87B4D21A1B6}" destId="{051EBF02-CE26-4378-A932-C80AC07450EF}" srcOrd="0" destOrd="0" presId="urn:microsoft.com/office/officeart/2005/8/layout/radial1"/>
    <dgm:cxn modelId="{82555B2D-3C9F-4224-88A0-B67B62883727}" srcId="{BD97664D-BC0F-4949-9758-CDB34E49457E}" destId="{0B6E1B5F-AD4A-4747-9D56-87E64829CB45}" srcOrd="3" destOrd="0" parTransId="{311D6BA1-CB61-4FC2-AEB4-E070F3004FAF}" sibTransId="{65981B46-FC47-44F5-971A-A37257719F94}"/>
    <dgm:cxn modelId="{D070013B-2E24-437F-B94A-65F23E07C260}" srcId="{BD97664D-BC0F-4949-9758-CDB34E49457E}" destId="{1DCD8A48-EE38-439E-81D2-0AD54E8D70F3}" srcOrd="1" destOrd="0" parTransId="{E2E46EC6-31D0-4298-A65B-E87B4D21A1B6}" sibTransId="{65C87A97-DC64-4058-8ADF-C144CB141A37}"/>
    <dgm:cxn modelId="{14DA3F74-DEB4-4BD1-BEA4-F08A1DF1C2A8}" type="presOf" srcId="{0B6E1B5F-AD4A-4747-9D56-87E64829CB45}" destId="{CB5877BB-22A8-4644-8B64-16F9086485A7}" srcOrd="0" destOrd="0" presId="urn:microsoft.com/office/officeart/2005/8/layout/radial1"/>
    <dgm:cxn modelId="{18825557-277D-4089-BAD6-E428AA59493F}" srcId="{DA4F74B8-3A58-4E8A-B53D-F0969EC23DEA}" destId="{BD97664D-BC0F-4949-9758-CDB34E49457E}" srcOrd="0" destOrd="0" parTransId="{3FBFCE18-5378-499F-B936-35C5B66E8B2B}" sibTransId="{BA485F70-C3DF-4D5F-8C4D-088F454F0CBA}"/>
    <dgm:cxn modelId="{250D387C-D78F-4D47-8F1C-593F413928BE}" type="presOf" srcId="{F5D4CE55-40CE-4BCE-AB26-0E7C1AAFC84A}" destId="{9A395C44-E00F-40CC-932B-8DC2852ED9BE}" srcOrd="0" destOrd="0" presId="urn:microsoft.com/office/officeart/2005/8/layout/radial1"/>
    <dgm:cxn modelId="{56C8D17F-CC18-414B-846A-250628D655EF}" type="presOf" srcId="{1DCD8A48-EE38-439E-81D2-0AD54E8D70F3}" destId="{0E959BC3-1591-42F0-BD01-F18D0BF6F7AF}" srcOrd="0" destOrd="0" presId="urn:microsoft.com/office/officeart/2005/8/layout/radial1"/>
    <dgm:cxn modelId="{65775882-1F50-4FA8-AED4-2670DEFA2C3D}" type="presOf" srcId="{311D6BA1-CB61-4FC2-AEB4-E070F3004FAF}" destId="{781B6EC2-2AC0-4EDA-B714-56A784DB9B5D}" srcOrd="0" destOrd="0" presId="urn:microsoft.com/office/officeart/2005/8/layout/radial1"/>
    <dgm:cxn modelId="{2D975383-F54F-4C64-9F4A-EDE1A6ECF48A}" type="presOf" srcId="{BD97664D-BC0F-4949-9758-CDB34E49457E}" destId="{46B20C4D-A501-45D0-99D2-8D231AEB8D5F}" srcOrd="0" destOrd="0" presId="urn:microsoft.com/office/officeart/2005/8/layout/radial1"/>
    <dgm:cxn modelId="{6E988B90-08EB-443F-A4AF-44E1285A5B93}" type="presOf" srcId="{EABDC7CC-654A-4B04-84D1-0A281565AC4E}" destId="{A07748FB-3BB9-4A4A-A29F-8F39BC36B524}" srcOrd="0" destOrd="0" presId="urn:microsoft.com/office/officeart/2005/8/layout/radial1"/>
    <dgm:cxn modelId="{415AC596-DF07-486C-920A-53396D59F6F7}" type="presOf" srcId="{311D6BA1-CB61-4FC2-AEB4-E070F3004FAF}" destId="{C2D3AFD0-4B1A-44B1-9A42-EFF4CE5D2D58}" srcOrd="1" destOrd="0" presId="urn:microsoft.com/office/officeart/2005/8/layout/radial1"/>
    <dgm:cxn modelId="{4656A1B3-E479-4554-B98E-770D98FCD2E3}" type="presOf" srcId="{EABDC7CC-654A-4B04-84D1-0A281565AC4E}" destId="{E61F6563-98AC-4B5F-9838-418A68AC18D0}" srcOrd="1" destOrd="0" presId="urn:microsoft.com/office/officeart/2005/8/layout/radial1"/>
    <dgm:cxn modelId="{246EEABC-7495-4B2E-955F-1865CFF39CE3}" type="presOf" srcId="{28700433-5BD9-4FB5-AB78-E910A0209850}" destId="{72EA6B8E-D874-40FA-8376-031F00D7B0C2}" srcOrd="0" destOrd="0" presId="urn:microsoft.com/office/officeart/2005/8/layout/radial1"/>
    <dgm:cxn modelId="{34210AC3-E197-45AD-8E13-4B2F72642BB9}" type="presOf" srcId="{F5D4CE55-40CE-4BCE-AB26-0E7C1AAFC84A}" destId="{758DB366-1212-4DC2-B42E-7D6A644BBDE6}" srcOrd="1" destOrd="0" presId="urn:microsoft.com/office/officeart/2005/8/layout/radial1"/>
    <dgm:cxn modelId="{7850AEC7-8628-45B0-973D-6EA36BC3B49E}" srcId="{BD97664D-BC0F-4949-9758-CDB34E49457E}" destId="{AFD66098-F836-441B-992B-64104003D16D}" srcOrd="2" destOrd="0" parTransId="{EABDC7CC-654A-4B04-84D1-0A281565AC4E}" sibTransId="{EB1DB4DF-1B59-419C-92C2-D7A031C8CAC2}"/>
    <dgm:cxn modelId="{9983AAEA-9D96-47CC-BB9E-9B8B916D78C3}" type="presOf" srcId="{AFD66098-F836-441B-992B-64104003D16D}" destId="{1DF77787-1EA0-4ACE-BF4D-C49A2A6A8F42}" srcOrd="0" destOrd="0" presId="urn:microsoft.com/office/officeart/2005/8/layout/radial1"/>
    <dgm:cxn modelId="{EC321FFC-65DA-4A42-997F-12683B3F4C98}" type="presOf" srcId="{DA4F74B8-3A58-4E8A-B53D-F0969EC23DEA}" destId="{C0174AB5-8AF0-4DD8-B3E5-92D6134F33BB}" srcOrd="0" destOrd="0" presId="urn:microsoft.com/office/officeart/2005/8/layout/radial1"/>
    <dgm:cxn modelId="{BE358455-42EE-4037-8578-7E9B6BB200FE}" type="presParOf" srcId="{C0174AB5-8AF0-4DD8-B3E5-92D6134F33BB}" destId="{46B20C4D-A501-45D0-99D2-8D231AEB8D5F}" srcOrd="0" destOrd="0" presId="urn:microsoft.com/office/officeart/2005/8/layout/radial1"/>
    <dgm:cxn modelId="{5CA68BA1-BF7C-4193-9F95-D428A24AAF8F}" type="presParOf" srcId="{C0174AB5-8AF0-4DD8-B3E5-92D6134F33BB}" destId="{9A395C44-E00F-40CC-932B-8DC2852ED9BE}" srcOrd="1" destOrd="0" presId="urn:microsoft.com/office/officeart/2005/8/layout/radial1"/>
    <dgm:cxn modelId="{56E7ACE5-E17A-4561-86DC-043378246FF7}" type="presParOf" srcId="{9A395C44-E00F-40CC-932B-8DC2852ED9BE}" destId="{758DB366-1212-4DC2-B42E-7D6A644BBDE6}" srcOrd="0" destOrd="0" presId="urn:microsoft.com/office/officeart/2005/8/layout/radial1"/>
    <dgm:cxn modelId="{84FFB975-EB1F-4306-8D57-3D93965D0D75}" type="presParOf" srcId="{C0174AB5-8AF0-4DD8-B3E5-92D6134F33BB}" destId="{72EA6B8E-D874-40FA-8376-031F00D7B0C2}" srcOrd="2" destOrd="0" presId="urn:microsoft.com/office/officeart/2005/8/layout/radial1"/>
    <dgm:cxn modelId="{4F2CEC41-024D-4E47-8876-07F5E7AFCDA4}" type="presParOf" srcId="{C0174AB5-8AF0-4DD8-B3E5-92D6134F33BB}" destId="{051EBF02-CE26-4378-A932-C80AC07450EF}" srcOrd="3" destOrd="0" presId="urn:microsoft.com/office/officeart/2005/8/layout/radial1"/>
    <dgm:cxn modelId="{7A49CC8A-A4E5-4A33-97ED-1F8A032228D4}" type="presParOf" srcId="{051EBF02-CE26-4378-A932-C80AC07450EF}" destId="{671B60BD-E90C-491F-9155-2694B1F9ABA9}" srcOrd="0" destOrd="0" presId="urn:microsoft.com/office/officeart/2005/8/layout/radial1"/>
    <dgm:cxn modelId="{4E57A898-C6B0-4767-8A54-7EFF0CBAC458}" type="presParOf" srcId="{C0174AB5-8AF0-4DD8-B3E5-92D6134F33BB}" destId="{0E959BC3-1591-42F0-BD01-F18D0BF6F7AF}" srcOrd="4" destOrd="0" presId="urn:microsoft.com/office/officeart/2005/8/layout/radial1"/>
    <dgm:cxn modelId="{63FACC9E-135D-4B9B-B304-692207C5F416}" type="presParOf" srcId="{C0174AB5-8AF0-4DD8-B3E5-92D6134F33BB}" destId="{A07748FB-3BB9-4A4A-A29F-8F39BC36B524}" srcOrd="5" destOrd="0" presId="urn:microsoft.com/office/officeart/2005/8/layout/radial1"/>
    <dgm:cxn modelId="{5BF398E7-4D2D-4026-8F17-AA452334554D}" type="presParOf" srcId="{A07748FB-3BB9-4A4A-A29F-8F39BC36B524}" destId="{E61F6563-98AC-4B5F-9838-418A68AC18D0}" srcOrd="0" destOrd="0" presId="urn:microsoft.com/office/officeart/2005/8/layout/radial1"/>
    <dgm:cxn modelId="{17F6E404-1711-4252-8FFB-6C9BD5F5E674}" type="presParOf" srcId="{C0174AB5-8AF0-4DD8-B3E5-92D6134F33BB}" destId="{1DF77787-1EA0-4ACE-BF4D-C49A2A6A8F42}" srcOrd="6" destOrd="0" presId="urn:microsoft.com/office/officeart/2005/8/layout/radial1"/>
    <dgm:cxn modelId="{7A16A7A7-3F2A-406E-96B2-AA811F293093}" type="presParOf" srcId="{C0174AB5-8AF0-4DD8-B3E5-92D6134F33BB}" destId="{781B6EC2-2AC0-4EDA-B714-56A784DB9B5D}" srcOrd="7" destOrd="0" presId="urn:microsoft.com/office/officeart/2005/8/layout/radial1"/>
    <dgm:cxn modelId="{3A7DF20D-DCE3-4E58-B9D3-83AFD62F6FD5}" type="presParOf" srcId="{781B6EC2-2AC0-4EDA-B714-56A784DB9B5D}" destId="{C2D3AFD0-4B1A-44B1-9A42-EFF4CE5D2D58}" srcOrd="0" destOrd="0" presId="urn:microsoft.com/office/officeart/2005/8/layout/radial1"/>
    <dgm:cxn modelId="{959DCD72-B4E0-4787-91BF-277B40D33E3D}" type="presParOf" srcId="{C0174AB5-8AF0-4DD8-B3E5-92D6134F33BB}" destId="{CB5877BB-22A8-4644-8B64-16F9086485A7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E58955-9225-4924-BEC3-7F348D2B637C}">
      <dsp:nvSpPr>
        <dsp:cNvPr id="0" name=""/>
        <dsp:cNvSpPr/>
      </dsp:nvSpPr>
      <dsp:spPr>
        <a:xfrm>
          <a:off x="0" y="1992"/>
          <a:ext cx="610913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564FA8-F8CD-4DF3-8A19-C096A194F3C6}">
      <dsp:nvSpPr>
        <dsp:cNvPr id="0" name=""/>
        <dsp:cNvSpPr/>
      </dsp:nvSpPr>
      <dsp:spPr>
        <a:xfrm>
          <a:off x="0" y="1992"/>
          <a:ext cx="6109130" cy="6794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Physics richness</a:t>
          </a:r>
        </a:p>
      </dsp:txBody>
      <dsp:txXfrm>
        <a:off x="0" y="1992"/>
        <a:ext cx="6109130" cy="679438"/>
      </dsp:txXfrm>
    </dsp:sp>
    <dsp:sp modelId="{29BC7693-9277-4939-A8EE-6C4139FC564D}">
      <dsp:nvSpPr>
        <dsp:cNvPr id="0" name=""/>
        <dsp:cNvSpPr/>
      </dsp:nvSpPr>
      <dsp:spPr>
        <a:xfrm>
          <a:off x="0" y="681430"/>
          <a:ext cx="6109130" cy="0"/>
        </a:xfrm>
        <a:prstGeom prst="line">
          <a:avLst/>
        </a:prstGeom>
        <a:solidFill>
          <a:schemeClr val="accent2">
            <a:hueOff val="298715"/>
            <a:satOff val="-64"/>
            <a:lumOff val="1373"/>
            <a:alphaOff val="0"/>
          </a:schemeClr>
        </a:solidFill>
        <a:ln w="12700" cap="flat" cmpd="sng" algn="ctr">
          <a:solidFill>
            <a:schemeClr val="accent2">
              <a:hueOff val="298715"/>
              <a:satOff val="-64"/>
              <a:lumOff val="137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40D9CA-BABB-4D5F-9F98-3CE53DD90D0A}">
      <dsp:nvSpPr>
        <dsp:cNvPr id="0" name=""/>
        <dsp:cNvSpPr/>
      </dsp:nvSpPr>
      <dsp:spPr>
        <a:xfrm>
          <a:off x="0" y="681430"/>
          <a:ext cx="6109130" cy="6794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Demanding requirements</a:t>
          </a:r>
        </a:p>
      </dsp:txBody>
      <dsp:txXfrm>
        <a:off x="0" y="681430"/>
        <a:ext cx="6109130" cy="679438"/>
      </dsp:txXfrm>
    </dsp:sp>
    <dsp:sp modelId="{EFF62957-5751-4AE3-9E17-E84CC2984B55}">
      <dsp:nvSpPr>
        <dsp:cNvPr id="0" name=""/>
        <dsp:cNvSpPr/>
      </dsp:nvSpPr>
      <dsp:spPr>
        <a:xfrm>
          <a:off x="0" y="1360868"/>
          <a:ext cx="6109130" cy="0"/>
        </a:xfrm>
        <a:prstGeom prst="line">
          <a:avLst/>
        </a:prstGeom>
        <a:solidFill>
          <a:schemeClr val="accent2">
            <a:hueOff val="597430"/>
            <a:satOff val="-128"/>
            <a:lumOff val="2745"/>
            <a:alphaOff val="0"/>
          </a:schemeClr>
        </a:solidFill>
        <a:ln w="12700" cap="flat" cmpd="sng" algn="ctr">
          <a:solidFill>
            <a:schemeClr val="accent2">
              <a:hueOff val="597430"/>
              <a:satOff val="-128"/>
              <a:lumOff val="274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E462CC-8378-46DE-BE7D-F058AE5E8ABB}">
      <dsp:nvSpPr>
        <dsp:cNvPr id="0" name=""/>
        <dsp:cNvSpPr/>
      </dsp:nvSpPr>
      <dsp:spPr>
        <a:xfrm>
          <a:off x="0" y="1360868"/>
          <a:ext cx="6109130" cy="6794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All under control</a:t>
          </a:r>
        </a:p>
      </dsp:txBody>
      <dsp:txXfrm>
        <a:off x="0" y="1360868"/>
        <a:ext cx="6109130" cy="679438"/>
      </dsp:txXfrm>
    </dsp:sp>
    <dsp:sp modelId="{C6CC977E-48EA-4445-82B0-6B994B116CB3}">
      <dsp:nvSpPr>
        <dsp:cNvPr id="0" name=""/>
        <dsp:cNvSpPr/>
      </dsp:nvSpPr>
      <dsp:spPr>
        <a:xfrm>
          <a:off x="0" y="2040306"/>
          <a:ext cx="6109130" cy="0"/>
        </a:xfrm>
        <a:prstGeom prst="line">
          <a:avLst/>
        </a:prstGeom>
        <a:solidFill>
          <a:schemeClr val="accent2">
            <a:hueOff val="896145"/>
            <a:satOff val="-192"/>
            <a:lumOff val="4118"/>
            <a:alphaOff val="0"/>
          </a:schemeClr>
        </a:solidFill>
        <a:ln w="12700" cap="flat" cmpd="sng" algn="ctr">
          <a:solidFill>
            <a:schemeClr val="accent2">
              <a:hueOff val="896145"/>
              <a:satOff val="-192"/>
              <a:lumOff val="411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B864FA-281A-461A-B9F8-973CE66171F7}">
      <dsp:nvSpPr>
        <dsp:cNvPr id="0" name=""/>
        <dsp:cNvSpPr/>
      </dsp:nvSpPr>
      <dsp:spPr>
        <a:xfrm>
          <a:off x="0" y="2040306"/>
          <a:ext cx="6109130" cy="6794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New precision measurements</a:t>
          </a:r>
        </a:p>
      </dsp:txBody>
      <dsp:txXfrm>
        <a:off x="0" y="2040306"/>
        <a:ext cx="6109130" cy="679438"/>
      </dsp:txXfrm>
    </dsp:sp>
    <dsp:sp modelId="{80D20DB1-95C1-42A3-A63B-5DF4270A6609}">
      <dsp:nvSpPr>
        <dsp:cNvPr id="0" name=""/>
        <dsp:cNvSpPr/>
      </dsp:nvSpPr>
      <dsp:spPr>
        <a:xfrm>
          <a:off x="0" y="2719744"/>
          <a:ext cx="6109130" cy="0"/>
        </a:xfrm>
        <a:prstGeom prst="line">
          <a:avLst/>
        </a:prstGeom>
        <a:solidFill>
          <a:schemeClr val="accent2">
            <a:hueOff val="1194860"/>
            <a:satOff val="-256"/>
            <a:lumOff val="5490"/>
            <a:alphaOff val="0"/>
          </a:schemeClr>
        </a:solidFill>
        <a:ln w="12700" cap="flat" cmpd="sng" algn="ctr">
          <a:solidFill>
            <a:schemeClr val="accent2">
              <a:hueOff val="1194860"/>
              <a:satOff val="-256"/>
              <a:lumOff val="549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2C14EA-273E-410F-8CD1-B8648FD51BC9}">
      <dsp:nvSpPr>
        <dsp:cNvPr id="0" name=""/>
        <dsp:cNvSpPr/>
      </dsp:nvSpPr>
      <dsp:spPr>
        <a:xfrm>
          <a:off x="0" y="2719744"/>
          <a:ext cx="6109130" cy="6794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Fruitful achievements</a:t>
          </a:r>
        </a:p>
      </dsp:txBody>
      <dsp:txXfrm>
        <a:off x="0" y="2719744"/>
        <a:ext cx="6109130" cy="679438"/>
      </dsp:txXfrm>
    </dsp:sp>
    <dsp:sp modelId="{155C92F1-B03E-4AA0-BEDD-A91524CDDFCB}">
      <dsp:nvSpPr>
        <dsp:cNvPr id="0" name=""/>
        <dsp:cNvSpPr/>
      </dsp:nvSpPr>
      <dsp:spPr>
        <a:xfrm>
          <a:off x="0" y="3399182"/>
          <a:ext cx="6109130" cy="0"/>
        </a:xfrm>
        <a:prstGeom prst="line">
          <a:avLst/>
        </a:prstGeom>
        <a:solidFill>
          <a:schemeClr val="accent2">
            <a:hueOff val="1493575"/>
            <a:satOff val="-320"/>
            <a:lumOff val="6863"/>
            <a:alphaOff val="0"/>
          </a:schemeClr>
        </a:solidFill>
        <a:ln w="12700" cap="flat" cmpd="sng" algn="ctr">
          <a:solidFill>
            <a:schemeClr val="accent2">
              <a:hueOff val="1493575"/>
              <a:satOff val="-320"/>
              <a:lumOff val="686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F74451-A218-485E-8466-9271C52507A4}">
      <dsp:nvSpPr>
        <dsp:cNvPr id="0" name=""/>
        <dsp:cNvSpPr/>
      </dsp:nvSpPr>
      <dsp:spPr>
        <a:xfrm>
          <a:off x="0" y="3399182"/>
          <a:ext cx="6109130" cy="6794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A place to look for surprise</a:t>
          </a:r>
        </a:p>
      </dsp:txBody>
      <dsp:txXfrm>
        <a:off x="0" y="3399182"/>
        <a:ext cx="6109130" cy="67943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B20C4D-A501-45D0-99D2-8D231AEB8D5F}">
      <dsp:nvSpPr>
        <dsp:cNvPr id="0" name=""/>
        <dsp:cNvSpPr/>
      </dsp:nvSpPr>
      <dsp:spPr>
        <a:xfrm>
          <a:off x="2266667" y="1781566"/>
          <a:ext cx="934963" cy="87848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3200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ZZ</a:t>
          </a:r>
          <a:endParaRPr lang="zh-CN" altLang="en-US" sz="3200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2403589" y="1910217"/>
        <a:ext cx="661119" cy="621179"/>
      </dsp:txXfrm>
    </dsp:sp>
    <dsp:sp modelId="{9A395C44-E00F-40CC-932B-8DC2852ED9BE}">
      <dsp:nvSpPr>
        <dsp:cNvPr id="0" name=""/>
        <dsp:cNvSpPr/>
      </dsp:nvSpPr>
      <dsp:spPr>
        <a:xfrm rot="16200000">
          <a:off x="2508539" y="1535376"/>
          <a:ext cx="451218" cy="41160"/>
        </a:xfrm>
        <a:custGeom>
          <a:avLst/>
          <a:gdLst/>
          <a:ahLst/>
          <a:cxnLst/>
          <a:rect l="0" t="0" r="0" b="0"/>
          <a:pathLst>
            <a:path>
              <a:moveTo>
                <a:pt x="0" y="20580"/>
              </a:moveTo>
              <a:lnTo>
                <a:pt x="451218" y="20580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500" kern="1200"/>
        </a:p>
      </dsp:txBody>
      <dsp:txXfrm>
        <a:off x="2722868" y="1544676"/>
        <a:ext cx="22560" cy="22560"/>
      </dsp:txXfrm>
    </dsp:sp>
    <dsp:sp modelId="{72EA6B8E-D874-40FA-8376-031F00D7B0C2}">
      <dsp:nvSpPr>
        <dsp:cNvPr id="0" name=""/>
        <dsp:cNvSpPr/>
      </dsp:nvSpPr>
      <dsp:spPr>
        <a:xfrm>
          <a:off x="1123412" y="-68213"/>
          <a:ext cx="3221471" cy="139856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8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altLang="zh-CN" sz="1600" u="none" kern="12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Golden</a:t>
          </a:r>
          <a:r>
            <a:rPr lang="en-US" altLang="zh-CN" sz="1600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 channel for </a:t>
          </a:r>
          <a:r>
            <a:rPr lang="en-US" altLang="zh-CN" sz="1600" kern="12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Higgs</a:t>
          </a:r>
          <a:r>
            <a:rPr lang="en-US" altLang="zh-CN" sz="1600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 physics; </a:t>
          </a:r>
          <a:r>
            <a:rPr lang="en-US" altLang="zh-CN" sz="1600" kern="12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offshell</a:t>
          </a:r>
          <a:r>
            <a:rPr lang="en-US" altLang="zh-CN" sz="1600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 Higgs </a:t>
          </a:r>
          <a:r>
            <a:rPr lang="en-US" altLang="zh-CN" sz="1600" kern="1200" dirty="0">
              <a:latin typeface="微软雅黑" panose="020B0503020204020204" pitchFamily="34" charset="-122"/>
              <a:ea typeface="微软雅黑" panose="020B0503020204020204" pitchFamily="34" charset="-122"/>
              <a:sym typeface="Wingdings" panose="05000000000000000000" pitchFamily="2" charset="2"/>
            </a:rPr>
            <a:t> Higgs </a:t>
          </a:r>
          <a:r>
            <a:rPr lang="en-US" altLang="zh-CN" sz="1600" kern="12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Wingdings" panose="05000000000000000000" pitchFamily="2" charset="2"/>
            </a:rPr>
            <a:t>width</a:t>
          </a:r>
          <a:r>
            <a:rPr lang="en-US" altLang="zh-CN" sz="1600" kern="1200" dirty="0">
              <a:latin typeface="微软雅黑" panose="020B0503020204020204" pitchFamily="34" charset="-122"/>
              <a:ea typeface="微软雅黑" panose="020B0503020204020204" pitchFamily="34" charset="-122"/>
              <a:sym typeface="Wingdings" panose="05000000000000000000" pitchFamily="2" charset="2"/>
            </a:rPr>
            <a:t>; Higgs </a:t>
          </a:r>
          <a:r>
            <a:rPr lang="en-US" altLang="zh-CN" sz="1600" kern="12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Wingdings" panose="05000000000000000000" pitchFamily="2" charset="2"/>
            </a:rPr>
            <a:t>invisible</a:t>
          </a:r>
          <a:r>
            <a:rPr lang="en-US" altLang="zh-CN" sz="1600" kern="1200" dirty="0">
              <a:latin typeface="微软雅黑" panose="020B0503020204020204" pitchFamily="34" charset="-122"/>
              <a:ea typeface="微软雅黑" panose="020B0503020204020204" pitchFamily="34" charset="-122"/>
              <a:sym typeface="Wingdings" panose="05000000000000000000" pitchFamily="2" charset="2"/>
            </a:rPr>
            <a:t> decay</a:t>
          </a:r>
          <a:endParaRPr lang="zh-CN" altLang="en-US" sz="1600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1595186" y="136601"/>
        <a:ext cx="2277923" cy="988932"/>
      </dsp:txXfrm>
    </dsp:sp>
    <dsp:sp modelId="{051EBF02-CE26-4378-A932-C80AC07450EF}">
      <dsp:nvSpPr>
        <dsp:cNvPr id="0" name=""/>
        <dsp:cNvSpPr/>
      </dsp:nvSpPr>
      <dsp:spPr>
        <a:xfrm>
          <a:off x="3201630" y="2200226"/>
          <a:ext cx="215462" cy="41160"/>
        </a:xfrm>
        <a:custGeom>
          <a:avLst/>
          <a:gdLst/>
          <a:ahLst/>
          <a:cxnLst/>
          <a:rect l="0" t="0" r="0" b="0"/>
          <a:pathLst>
            <a:path>
              <a:moveTo>
                <a:pt x="0" y="20580"/>
              </a:moveTo>
              <a:lnTo>
                <a:pt x="215462" y="20580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500" kern="1200"/>
        </a:p>
      </dsp:txBody>
      <dsp:txXfrm>
        <a:off x="3303975" y="2215420"/>
        <a:ext cx="10773" cy="10773"/>
      </dsp:txXfrm>
    </dsp:sp>
    <dsp:sp modelId="{0E959BC3-1591-42F0-BD01-F18D0BF6F7AF}">
      <dsp:nvSpPr>
        <dsp:cNvPr id="0" name=""/>
        <dsp:cNvSpPr/>
      </dsp:nvSpPr>
      <dsp:spPr>
        <a:xfrm>
          <a:off x="3417092" y="1254456"/>
          <a:ext cx="1813591" cy="193269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8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altLang="zh-CN" sz="1600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Searches for </a:t>
          </a:r>
          <a:r>
            <a:rPr lang="en-US" altLang="zh-CN" sz="1600" kern="12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Graviton</a:t>
          </a:r>
          <a:r>
            <a:rPr lang="en-US" altLang="zh-CN" sz="1600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, Heavy resonances …</a:t>
          </a:r>
          <a:endParaRPr lang="zh-CN" altLang="en-US" sz="1600" kern="1200" dirty="0"/>
        </a:p>
      </dsp:txBody>
      <dsp:txXfrm>
        <a:off x="3682686" y="1537493"/>
        <a:ext cx="1282403" cy="1366625"/>
      </dsp:txXfrm>
    </dsp:sp>
    <dsp:sp modelId="{A07748FB-3BB9-4A4A-A29F-8F39BC36B524}">
      <dsp:nvSpPr>
        <dsp:cNvPr id="0" name=""/>
        <dsp:cNvSpPr/>
      </dsp:nvSpPr>
      <dsp:spPr>
        <a:xfrm rot="5400000">
          <a:off x="2504899" y="2868716"/>
          <a:ext cx="458498" cy="41160"/>
        </a:xfrm>
        <a:custGeom>
          <a:avLst/>
          <a:gdLst/>
          <a:ahLst/>
          <a:cxnLst/>
          <a:rect l="0" t="0" r="0" b="0"/>
          <a:pathLst>
            <a:path>
              <a:moveTo>
                <a:pt x="0" y="20580"/>
              </a:moveTo>
              <a:lnTo>
                <a:pt x="458498" y="20580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500" kern="1200"/>
        </a:p>
      </dsp:txBody>
      <dsp:txXfrm>
        <a:off x="2722686" y="2877834"/>
        <a:ext cx="22924" cy="22924"/>
      </dsp:txXfrm>
    </dsp:sp>
    <dsp:sp modelId="{1DF77787-1EA0-4ACE-BF4D-C49A2A6A8F42}">
      <dsp:nvSpPr>
        <dsp:cNvPr id="0" name=""/>
        <dsp:cNvSpPr/>
      </dsp:nvSpPr>
      <dsp:spPr>
        <a:xfrm>
          <a:off x="1521696" y="3118545"/>
          <a:ext cx="2424904" cy="138400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8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altLang="zh-CN" sz="1600" kern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>Searches for </a:t>
          </a:r>
          <a:r>
            <a:rPr lang="en-US" altLang="zh-CN" sz="1600" kern="12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>Dark matter </a:t>
          </a:r>
          <a:r>
            <a:rPr lang="en-US" altLang="zh-CN" sz="1600" kern="12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>mono-Z, </a:t>
          </a:r>
        </a:p>
        <a:p>
          <a:pPr marL="0" lvl="0" indent="0" algn="ctr" defTabSz="711200">
            <a:lnSpc>
              <a:spcPct val="8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altLang="zh-CN" sz="1600" kern="12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>dark photon</a:t>
          </a:r>
          <a:endParaRPr lang="zh-CN" altLang="en-US" sz="1600" kern="1200" dirty="0">
            <a:solidFill>
              <a:srgbClr val="FFFFFF"/>
            </a:solidFill>
            <a:latin typeface="微软雅黑" panose="020B0503020204020204" pitchFamily="34" charset="-122"/>
            <a:ea typeface="微软雅黑" panose="020B0503020204020204" pitchFamily="34" charset="-122"/>
            <a:cs typeface="+mn-cs"/>
          </a:endParaRPr>
        </a:p>
      </dsp:txBody>
      <dsp:txXfrm>
        <a:off x="1876815" y="3321227"/>
        <a:ext cx="1714666" cy="978636"/>
      </dsp:txXfrm>
    </dsp:sp>
    <dsp:sp modelId="{781B6EC2-2AC0-4EDA-B714-56A784DB9B5D}">
      <dsp:nvSpPr>
        <dsp:cNvPr id="0" name=""/>
        <dsp:cNvSpPr/>
      </dsp:nvSpPr>
      <dsp:spPr>
        <a:xfrm rot="10800000">
          <a:off x="2177685" y="2200226"/>
          <a:ext cx="88981" cy="41160"/>
        </a:xfrm>
        <a:custGeom>
          <a:avLst/>
          <a:gdLst/>
          <a:ahLst/>
          <a:cxnLst/>
          <a:rect l="0" t="0" r="0" b="0"/>
          <a:pathLst>
            <a:path>
              <a:moveTo>
                <a:pt x="0" y="20580"/>
              </a:moveTo>
              <a:lnTo>
                <a:pt x="88981" y="20580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500" kern="1200"/>
        </a:p>
      </dsp:txBody>
      <dsp:txXfrm rot="10800000">
        <a:off x="2219951" y="2218582"/>
        <a:ext cx="4449" cy="4449"/>
      </dsp:txXfrm>
    </dsp:sp>
    <dsp:sp modelId="{CB5877BB-22A8-4644-8B64-16F9086485A7}">
      <dsp:nvSpPr>
        <dsp:cNvPr id="0" name=""/>
        <dsp:cNvSpPr/>
      </dsp:nvSpPr>
      <dsp:spPr>
        <a:xfrm>
          <a:off x="111133" y="1353850"/>
          <a:ext cx="2066552" cy="173391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8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altLang="zh-CN" sz="1600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Precision test, probe of </a:t>
          </a:r>
          <a:r>
            <a:rPr lang="en-US" altLang="zh-CN" sz="1600" kern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neutral</a:t>
          </a:r>
          <a:r>
            <a:rPr lang="en-US" altLang="zh-CN" sz="1600" kern="12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 TGC;</a:t>
          </a:r>
          <a:r>
            <a:rPr lang="en-US" altLang="zh-CN" sz="1600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 ZZ </a:t>
          </a:r>
          <a:r>
            <a:rPr lang="en-US" altLang="zh-CN" sz="1600" kern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scattering</a:t>
          </a:r>
          <a:r>
            <a:rPr lang="en-US" altLang="zh-CN" sz="1600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 </a:t>
          </a:r>
          <a:r>
            <a:rPr lang="en-US" altLang="zh-CN" sz="1600" kern="1200" dirty="0">
              <a:latin typeface="微软雅黑" panose="020B0503020204020204" pitchFamily="34" charset="-122"/>
              <a:ea typeface="微软雅黑" panose="020B0503020204020204" pitchFamily="34" charset="-122"/>
              <a:sym typeface="Wingdings" panose="05000000000000000000" pitchFamily="2" charset="2"/>
            </a:rPr>
            <a:t> </a:t>
          </a:r>
          <a:r>
            <a:rPr lang="en-US" altLang="zh-CN" sz="1600" kern="12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Wingdings" panose="05000000000000000000" pitchFamily="2" charset="2"/>
            </a:rPr>
            <a:t>EWSB</a:t>
          </a:r>
          <a:endParaRPr lang="zh-CN" altLang="en-US" sz="1600" kern="1200" dirty="0">
            <a:solidFill>
              <a:srgbClr val="C00000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413773" y="1607776"/>
        <a:ext cx="1461272" cy="12260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7D582B-E4AA-4995-B48B-85A47AF6023D}" type="datetimeFigureOut">
              <a:rPr lang="zh-CN" altLang="en-US" smtClean="0"/>
              <a:t>2024/8/14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4C2A69-99C9-4E73-BAD6-625247E744B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926640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8D7368D-31D9-8101-473D-CD39E706FD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796401" y="3378954"/>
            <a:ext cx="6394567" cy="3479046"/>
          </a:xfrm>
          <a:custGeom>
            <a:avLst/>
            <a:gdLst>
              <a:gd name="connsiteX0" fmla="*/ 5171297 w 6394567"/>
              <a:gd name="connsiteY0" fmla="*/ 284 h 3479046"/>
              <a:gd name="connsiteX1" fmla="*/ 6394290 w 6394567"/>
              <a:gd name="connsiteY1" fmla="*/ 430072 h 3479046"/>
              <a:gd name="connsiteX2" fmla="*/ 6394567 w 6394567"/>
              <a:gd name="connsiteY2" fmla="*/ 430316 h 3479046"/>
              <a:gd name="connsiteX3" fmla="*/ 6394567 w 6394567"/>
              <a:gd name="connsiteY3" fmla="*/ 3479046 h 3479046"/>
              <a:gd name="connsiteX4" fmla="*/ 0 w 6394567"/>
              <a:gd name="connsiteY4" fmla="*/ 3479046 h 3479046"/>
              <a:gd name="connsiteX5" fmla="*/ 3916974 w 6394567"/>
              <a:gd name="connsiteY5" fmla="*/ 405504 h 3479046"/>
              <a:gd name="connsiteX6" fmla="*/ 3959456 w 6394567"/>
              <a:gd name="connsiteY6" fmla="*/ 373857 h 3479046"/>
              <a:gd name="connsiteX7" fmla="*/ 5052215 w 6394567"/>
              <a:gd name="connsiteY7" fmla="*/ 1756 h 3479046"/>
              <a:gd name="connsiteX8" fmla="*/ 5171297 w 6394567"/>
              <a:gd name="connsiteY8" fmla="*/ 284 h 3479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394567" h="3479046">
                <a:moveTo>
                  <a:pt x="5171297" y="284"/>
                </a:moveTo>
                <a:cubicBezTo>
                  <a:pt x="5607674" y="7531"/>
                  <a:pt x="6039042" y="153650"/>
                  <a:pt x="6394290" y="430072"/>
                </a:cubicBezTo>
                <a:lnTo>
                  <a:pt x="6394567" y="430316"/>
                </a:lnTo>
                <a:lnTo>
                  <a:pt x="6394567" y="3479046"/>
                </a:lnTo>
                <a:lnTo>
                  <a:pt x="0" y="3479046"/>
                </a:lnTo>
                <a:lnTo>
                  <a:pt x="3916974" y="405504"/>
                </a:lnTo>
                <a:lnTo>
                  <a:pt x="3959456" y="373857"/>
                </a:lnTo>
                <a:cubicBezTo>
                  <a:pt x="4291086" y="139664"/>
                  <a:pt x="4671097" y="17528"/>
                  <a:pt x="5052215" y="1756"/>
                </a:cubicBezTo>
                <a:cubicBezTo>
                  <a:pt x="5091916" y="114"/>
                  <a:pt x="5131627" y="-375"/>
                  <a:pt x="5171297" y="284"/>
                </a:cubicBezTo>
                <a:close/>
              </a:path>
            </a:pathLst>
          </a:custGeom>
          <a:gradFill>
            <a:gsLst>
              <a:gs pos="39000">
                <a:schemeClr val="bg2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F32C74-82F4-2A29-889B-EF23CEE6AA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6801" y="1122363"/>
            <a:ext cx="6211185" cy="2305246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ACADD6-278F-604C-8A38-BBBAFC6754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6802" y="3549048"/>
            <a:ext cx="5029198" cy="1956278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43946B-3F5A-C916-B62B-8D5938EA82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8/14/2024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86539F-2DB8-FCDA-C884-9C3CD29B8C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Y. Wu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DAA7B3-5D3B-D493-8F6F-1FEBB8576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CB2A-1702-4C1D-9CC4-8D472D39F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8793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650D2E-0561-F284-F89A-AAE3CD09AC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936841"/>
            <a:ext cx="10239338" cy="95366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657C4C-16EC-2477-6332-830F53011D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069848" y="2139696"/>
            <a:ext cx="10239338" cy="367768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0940D3-6996-1C08-F1AF-87C3546579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8/14/2024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3676C3-588F-B636-8CE0-AA2CBFBCE9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Y. Wu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CEF8A9-EB1E-B344-A4B8-B58D06336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CB2A-1702-4C1D-9CC4-8D472D39F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684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DEF3A28-33E4-2796-AE7A-1234569F5CE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844950" y="1081177"/>
            <a:ext cx="2508849" cy="4633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D185FC-2BBB-E997-A5CD-F2C6CF6B7C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066800" y="1081177"/>
            <a:ext cx="7505700" cy="4633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314B3C-96CD-071C-C2AD-2C7E04F819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8/14/2024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AA2B04-F5E0-C5A3-C77D-6AE9A9E913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Y. Wu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155BC2-C712-C4A4-50EC-E10D88344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CB2A-1702-4C1D-9CC4-8D472D39F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483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EA4769-9A55-AF9B-4CE4-DFA07E711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E45D9E-DBB4-B890-88D5-B4C03599EC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E15260-1C0B-A965-3114-D7C40D18BD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8/14/2024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AAF4D1-0334-3F24-69B4-06C7BD7426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Y. Wu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8BA76D-3B8B-429D-9B32-54D6A6297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CB2A-1702-4C1D-9CC4-8D472D39F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6289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D8D9C414-4A2F-78AF-ED60-6130D4C563B3}"/>
              </a:ext>
            </a:extLst>
          </p:cNvPr>
          <p:cNvSpPr/>
          <p:nvPr/>
        </p:nvSpPr>
        <p:spPr>
          <a:xfrm>
            <a:off x="6284115" y="3378954"/>
            <a:ext cx="5907885" cy="3479046"/>
          </a:xfrm>
          <a:custGeom>
            <a:avLst/>
            <a:gdLst>
              <a:gd name="connsiteX0" fmla="*/ 5171297 w 5907885"/>
              <a:gd name="connsiteY0" fmla="*/ 284 h 3479046"/>
              <a:gd name="connsiteX1" fmla="*/ 5813217 w 5907885"/>
              <a:gd name="connsiteY1" fmla="*/ 114238 h 3479046"/>
              <a:gd name="connsiteX2" fmla="*/ 5907885 w 5907885"/>
              <a:gd name="connsiteY2" fmla="*/ 151524 h 3479046"/>
              <a:gd name="connsiteX3" fmla="*/ 5907885 w 5907885"/>
              <a:gd name="connsiteY3" fmla="*/ 3479046 h 3479046"/>
              <a:gd name="connsiteX4" fmla="*/ 0 w 5907885"/>
              <a:gd name="connsiteY4" fmla="*/ 3479046 h 3479046"/>
              <a:gd name="connsiteX5" fmla="*/ 3916974 w 5907885"/>
              <a:gd name="connsiteY5" fmla="*/ 405504 h 3479046"/>
              <a:gd name="connsiteX6" fmla="*/ 3959456 w 5907885"/>
              <a:gd name="connsiteY6" fmla="*/ 373857 h 3479046"/>
              <a:gd name="connsiteX7" fmla="*/ 5052215 w 5907885"/>
              <a:gd name="connsiteY7" fmla="*/ 1756 h 3479046"/>
              <a:gd name="connsiteX8" fmla="*/ 5171297 w 5907885"/>
              <a:gd name="connsiteY8" fmla="*/ 284 h 3479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07885" h="3479046">
                <a:moveTo>
                  <a:pt x="5171297" y="284"/>
                </a:moveTo>
                <a:cubicBezTo>
                  <a:pt x="5389485" y="3908"/>
                  <a:pt x="5606422" y="42249"/>
                  <a:pt x="5813217" y="114238"/>
                </a:cubicBezTo>
                <a:lnTo>
                  <a:pt x="5907885" y="151524"/>
                </a:lnTo>
                <a:lnTo>
                  <a:pt x="5907885" y="3479046"/>
                </a:lnTo>
                <a:lnTo>
                  <a:pt x="0" y="3479046"/>
                </a:lnTo>
                <a:lnTo>
                  <a:pt x="3916974" y="405504"/>
                </a:lnTo>
                <a:lnTo>
                  <a:pt x="3959456" y="373857"/>
                </a:lnTo>
                <a:cubicBezTo>
                  <a:pt x="4291086" y="139664"/>
                  <a:pt x="4671097" y="17528"/>
                  <a:pt x="5052215" y="1756"/>
                </a:cubicBezTo>
                <a:cubicBezTo>
                  <a:pt x="5091916" y="114"/>
                  <a:pt x="5131627" y="-375"/>
                  <a:pt x="5171297" y="284"/>
                </a:cubicBezTo>
                <a:close/>
              </a:path>
            </a:pathLst>
          </a:custGeom>
          <a:gradFill>
            <a:gsLst>
              <a:gs pos="23000">
                <a:schemeClr val="bg2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13410AE4-7FC7-589E-B6D3-0DA7B5FC5CE3}"/>
              </a:ext>
            </a:extLst>
          </p:cNvPr>
          <p:cNvSpPr/>
          <p:nvPr/>
        </p:nvSpPr>
        <p:spPr>
          <a:xfrm flipH="1" flipV="1">
            <a:off x="0" y="0"/>
            <a:ext cx="2923855" cy="1479128"/>
          </a:xfrm>
          <a:custGeom>
            <a:avLst/>
            <a:gdLst>
              <a:gd name="connsiteX0" fmla="*/ 2923855 w 2923855"/>
              <a:gd name="connsiteY0" fmla="*/ 1479128 h 1479128"/>
              <a:gd name="connsiteX1" fmla="*/ 0 w 2923855"/>
              <a:gd name="connsiteY1" fmla="*/ 1479128 h 1479128"/>
              <a:gd name="connsiteX2" fmla="*/ 1368245 w 2923855"/>
              <a:gd name="connsiteY2" fmla="*/ 405504 h 1479128"/>
              <a:gd name="connsiteX3" fmla="*/ 1410727 w 2923855"/>
              <a:gd name="connsiteY3" fmla="*/ 373857 h 1479128"/>
              <a:gd name="connsiteX4" fmla="*/ 2503486 w 2923855"/>
              <a:gd name="connsiteY4" fmla="*/ 1756 h 1479128"/>
              <a:gd name="connsiteX5" fmla="*/ 2622568 w 2923855"/>
              <a:gd name="connsiteY5" fmla="*/ 284 h 1479128"/>
              <a:gd name="connsiteX6" fmla="*/ 2785835 w 2923855"/>
              <a:gd name="connsiteY6" fmla="*/ 9494 h 1479128"/>
              <a:gd name="connsiteX7" fmla="*/ 2923855 w 2923855"/>
              <a:gd name="connsiteY7" fmla="*/ 28352 h 1479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23855" h="1479128">
                <a:moveTo>
                  <a:pt x="2923855" y="1479128"/>
                </a:moveTo>
                <a:lnTo>
                  <a:pt x="0" y="1479128"/>
                </a:lnTo>
                <a:lnTo>
                  <a:pt x="1368245" y="405504"/>
                </a:lnTo>
                <a:lnTo>
                  <a:pt x="1410727" y="373857"/>
                </a:lnTo>
                <a:cubicBezTo>
                  <a:pt x="1742357" y="139664"/>
                  <a:pt x="2122368" y="17528"/>
                  <a:pt x="2503486" y="1756"/>
                </a:cubicBezTo>
                <a:cubicBezTo>
                  <a:pt x="2543187" y="114"/>
                  <a:pt x="2582898" y="-375"/>
                  <a:pt x="2622568" y="284"/>
                </a:cubicBezTo>
                <a:cubicBezTo>
                  <a:pt x="2677115" y="1190"/>
                  <a:pt x="2731584" y="4266"/>
                  <a:pt x="2785835" y="9494"/>
                </a:cubicBezTo>
                <a:lnTo>
                  <a:pt x="2923855" y="28352"/>
                </a:lnTo>
                <a:close/>
              </a:path>
            </a:pathLst>
          </a:custGeom>
          <a:gradFill>
            <a:gsLst>
              <a:gs pos="33000">
                <a:schemeClr val="bg2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B381CBD-08D9-3C9A-7620-24F2D64048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1709738"/>
            <a:ext cx="6455434" cy="2981274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D5AE2B-1716-CEEC-73F8-E81F591925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6800" y="4759252"/>
            <a:ext cx="5397260" cy="955748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CF3052-6EE8-979F-04FB-1B8DF81F29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8/14/2024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986285-161A-6869-27C2-0A159C2344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Y. Wu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7ED64F-5DAB-238D-C34A-1DCCB1222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CB2A-1702-4C1D-9CC4-8D472D39F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941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F484D0-7460-7B08-F1EE-96EABE4021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799" y="936841"/>
            <a:ext cx="10092477" cy="95366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80B7F9-8ECB-7079-A11E-51D3903E2B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66800" y="2117341"/>
            <a:ext cx="4809482" cy="37601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E97161-CAF5-CA48-D814-7ACD43AB99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9795" y="2117341"/>
            <a:ext cx="4809482" cy="37601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3BD680-4E7A-5155-3CAE-6BD44EE8BA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8/14/2024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6A152D-EFF2-B3AA-3F25-14E1136734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Y. Wu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BD6032-FD7A-BFFD-9BE5-48EDBEFBD1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CB2A-1702-4C1D-9CC4-8D472D39F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3386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647F4D-4855-340E-03F3-4860885EC6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963283"/>
            <a:ext cx="10096500" cy="91600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CEB472-7426-C288-B5F6-0A1232DCED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6801" y="1879287"/>
            <a:ext cx="4739628" cy="582117"/>
          </a:xfrm>
        </p:spPr>
        <p:txBody>
          <a:bodyPr anchor="b">
            <a:noAutofit/>
          </a:bodyPr>
          <a:lstStyle>
            <a:lvl1pPr marL="0" indent="0">
              <a:buNone/>
              <a:defRPr sz="1400" b="1" cap="all" spc="25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194F9C-B6FA-97C3-F618-0CF956CB53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66801" y="2505075"/>
            <a:ext cx="4739628" cy="33896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8F5665C-7910-AFA2-350F-42C06ED5AF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00330" y="1879287"/>
            <a:ext cx="4762970" cy="582117"/>
          </a:xfrm>
        </p:spPr>
        <p:txBody>
          <a:bodyPr anchor="b">
            <a:noAutofit/>
          </a:bodyPr>
          <a:lstStyle>
            <a:lvl1pPr marL="0" indent="0">
              <a:buNone/>
              <a:defRPr sz="1400" b="1" cap="all" spc="25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D71352E-1DE0-F0CD-6F81-1D8FF59C2B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00330" y="2505075"/>
            <a:ext cx="4762970" cy="33896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D38F7E4-7D9E-4736-3269-4F0C469961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8/14/2024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18386CF-9A84-8D2A-BC47-C951DD994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Y. Wu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80844D-FE1F-49E7-3BBD-527FB72ECD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CB2A-1702-4C1D-9CC4-8D472D39F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4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EF691C-93A5-1364-00A9-A470C289F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1357223"/>
            <a:ext cx="8886884" cy="1043078"/>
          </a:xfrm>
        </p:spPr>
        <p:txBody>
          <a:bodyPr anchor="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6E055BD-4154-B9D1-0B5B-B1E3A06B6B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8/14/2024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2A9E4A-03D1-7A8B-233D-014A3248F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Y. Wu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2CEFC4-D276-DF45-F395-F5BD2EA70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CB2A-1702-4C1D-9CC4-8D472D39F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536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12C0AD-76F4-FCE4-2717-0A9AA4351B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8/14/2024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E83BB66-3F41-7F1D-5108-B3F679A88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Y. Wu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AA6DA0-07AE-4BE4-B82F-7936D0E3E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CB2A-1702-4C1D-9CC4-8D472D39F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4836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CBFB75-C953-0BD0-4E2E-7177674262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770626"/>
            <a:ext cx="3705225" cy="1286774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E1AA52-60F3-40F2-673B-5848F4253F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075426"/>
            <a:ext cx="5980112" cy="476837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0167E8-C561-5A72-AED3-442F66DDEE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66800" y="2057400"/>
            <a:ext cx="370522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DBFED3-7CB3-1B8B-9504-13A121CAD0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8/14/2024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2456C9-19A0-4441-B1AF-B7AFBF642F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Y. Wu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8898EA-84CC-411C-0012-D31495369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CB2A-1702-4C1D-9CC4-8D472D39F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4286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AC1E10-1458-2553-05B4-313F7E26D2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782128"/>
            <a:ext cx="3705225" cy="1275272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3C0F677-F177-6DED-1920-685B9D9FF2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143000"/>
            <a:ext cx="5980112" cy="4572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4D1CB1-2109-480E-8904-4077C94D6E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66800" y="2057400"/>
            <a:ext cx="3705225" cy="36576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B0DB38-7CB9-2140-BC21-6D2E7DD0B6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8/14/2024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B448AD-3B1D-4B5E-CAB9-BB5FD2CDEB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Y. Wu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EEF53D-CF5A-87A2-E973-3B8CCDEBA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CB2A-1702-4C1D-9CC4-8D472D39F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0484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21F4A25-A386-9574-775C-E5E5F9FC35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936841"/>
            <a:ext cx="8886884" cy="95366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F7885F-2B7B-74DB-9996-E0ACEBC9DB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9848" y="2139696"/>
            <a:ext cx="8883836" cy="36776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04F519-BA47-2B81-CC1C-7E1F119EC6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10477379" y="4629744"/>
            <a:ext cx="26535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/>
              <a:t>8/14/2024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952D7B-C352-1630-4C3D-7D5983C04D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610602" y="6318446"/>
            <a:ext cx="27431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/>
              <a:t>Y. Wu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E04F0-DF9B-480B-CC46-BAE7A81FB7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318446"/>
            <a:ext cx="6156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1">
                <a:solidFill>
                  <a:schemeClr val="tx1"/>
                </a:solidFill>
              </a:defRPr>
            </a:lvl1pPr>
          </a:lstStyle>
          <a:p>
            <a:fld id="{5A33CB2A-1702-4C1D-9CC4-8D472D39F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950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18" r:id="rId6"/>
    <p:sldLayoutId id="2147483714" r:id="rId7"/>
    <p:sldLayoutId id="2147483715" r:id="rId8"/>
    <p:sldLayoutId id="2147483716" r:id="rId9"/>
    <p:sldLayoutId id="2147483717" r:id="rId10"/>
    <p:sldLayoutId id="214748371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defTabSz="914400" rtl="0" eaLnBrk="1" latinLnBrk="0" hangingPunct="1">
        <a:lnSpc>
          <a:spcPct val="120000"/>
        </a:lnSpc>
        <a:spcBef>
          <a:spcPts val="500"/>
        </a:spcBef>
        <a:buFont typeface="Neue Haas Grotesk Text Pro" panose="020B05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20000"/>
        </a:lnSpc>
        <a:spcBef>
          <a:spcPts val="500"/>
        </a:spcBef>
        <a:buFont typeface="Neue Haas Grotesk Text Pro" panose="020B050402020202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jp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12" Type="http://schemas.openxmlformats.org/officeDocument/2006/relationships/image" Target="../media/image12.jpg"/><Relationship Id="rId2" Type="http://schemas.openxmlformats.org/officeDocument/2006/relationships/image" Target="../media/image2.jpeg"/><Relationship Id="rId16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11" Type="http://schemas.openxmlformats.org/officeDocument/2006/relationships/image" Target="../media/image11.gif"/><Relationship Id="rId5" Type="http://schemas.openxmlformats.org/officeDocument/2006/relationships/image" Target="../media/image5.jpe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jpg"/><Relationship Id="rId1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8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768F94E-2BF1-56A5-87AC-0C4270793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974D40B-B204-1443-465C-E2F2DB20183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40237" b="3513"/>
          <a:stretch/>
        </p:blipFill>
        <p:spPr>
          <a:xfrm>
            <a:off x="20" y="1"/>
            <a:ext cx="12191979" cy="6857999"/>
          </a:xfrm>
          <a:prstGeom prst="rect">
            <a:avLst/>
          </a:pr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393D8CD4-7FBE-9118-0CEB-9C1A2FA6AE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540000" flipV="1">
            <a:off x="-20219" y="-65315"/>
            <a:ext cx="7557315" cy="3771957"/>
          </a:xfrm>
          <a:custGeom>
            <a:avLst/>
            <a:gdLst>
              <a:gd name="connsiteX0" fmla="*/ 52567 w 7557315"/>
              <a:gd name="connsiteY0" fmla="*/ 3771957 h 3771957"/>
              <a:gd name="connsiteX1" fmla="*/ 7557315 w 7557315"/>
              <a:gd name="connsiteY1" fmla="*/ 3640961 h 3771957"/>
              <a:gd name="connsiteX2" fmla="*/ 3406126 w 7557315"/>
              <a:gd name="connsiteY2" fmla="*/ 499129 h 3771957"/>
              <a:gd name="connsiteX3" fmla="*/ 3350264 w 7557315"/>
              <a:gd name="connsiteY3" fmla="*/ 459014 h 3771957"/>
              <a:gd name="connsiteX4" fmla="*/ 1923366 w 7557315"/>
              <a:gd name="connsiteY4" fmla="*/ 763 h 3771957"/>
              <a:gd name="connsiteX5" fmla="*/ 1768756 w 7557315"/>
              <a:gd name="connsiteY5" fmla="*/ 1549 h 3771957"/>
              <a:gd name="connsiteX6" fmla="*/ 144811 w 7557315"/>
              <a:gd name="connsiteY6" fmla="*/ 625253 h 3771957"/>
              <a:gd name="connsiteX7" fmla="*/ 0 w 7557315"/>
              <a:gd name="connsiteY7" fmla="*/ 760395 h 3771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557315" h="3771957">
                <a:moveTo>
                  <a:pt x="52567" y="3771957"/>
                </a:moveTo>
                <a:lnTo>
                  <a:pt x="7557315" y="3640961"/>
                </a:lnTo>
                <a:lnTo>
                  <a:pt x="3406126" y="499129"/>
                </a:lnTo>
                <a:lnTo>
                  <a:pt x="3350264" y="459014"/>
                </a:lnTo>
                <a:cubicBezTo>
                  <a:pt x="2914482" y="162529"/>
                  <a:pt x="2418440" y="12600"/>
                  <a:pt x="1923366" y="763"/>
                </a:cubicBezTo>
                <a:cubicBezTo>
                  <a:pt x="1871795" y="-470"/>
                  <a:pt x="1820236" y="-206"/>
                  <a:pt x="1768756" y="1549"/>
                </a:cubicBezTo>
                <a:cubicBezTo>
                  <a:pt x="1183172" y="21502"/>
                  <a:pt x="607903" y="234096"/>
                  <a:pt x="144811" y="625253"/>
                </a:cubicBezTo>
                <a:lnTo>
                  <a:pt x="0" y="760395"/>
                </a:lnTo>
                <a:close/>
              </a:path>
            </a:pathLst>
          </a:custGeom>
          <a:gradFill>
            <a:gsLst>
              <a:gs pos="22000">
                <a:schemeClr val="bg2">
                  <a:alpha val="80000"/>
                </a:schemeClr>
              </a:gs>
              <a:gs pos="100000">
                <a:schemeClr val="accent1">
                  <a:lumMod val="60000"/>
                  <a:lumOff val="40000"/>
                  <a:alpha val="7100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D08E2E6F-F17C-9FFB-9460-68496FBE31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7824" y="554476"/>
            <a:ext cx="5646321" cy="846307"/>
          </a:xfrm>
        </p:spPr>
        <p:txBody>
          <a:bodyPr anchor="b">
            <a:normAutofit fontScale="90000"/>
          </a:bodyPr>
          <a:lstStyle/>
          <a:p>
            <a:r>
              <a:rPr lang="en-US" altLang="zh-CN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More bosons are different</a:t>
            </a:r>
            <a:br>
              <a:rPr lang="en-US" altLang="zh-CN" sz="32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en-US" altLang="zh-CN" sz="20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 ATLAS results as example</a:t>
            </a:r>
            <a:endParaRPr lang="zh-CN" altLang="en-US" sz="32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A578BFEC-500F-8869-11E9-9DF7E6F3CD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7824" y="1857634"/>
            <a:ext cx="4535246" cy="792571"/>
          </a:xfrm>
        </p:spPr>
        <p:txBody>
          <a:bodyPr>
            <a:normAutofit fontScale="40000" lnSpcReduction="20000"/>
          </a:bodyPr>
          <a:lstStyle/>
          <a:p>
            <a:r>
              <a:rPr lang="en-US" altLang="zh-CN" sz="51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Yusheng Wu (</a:t>
            </a:r>
            <a:r>
              <a:rPr lang="zh-CN" altLang="en-US" sz="51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吴雨生</a:t>
            </a:r>
            <a:r>
              <a:rPr lang="en-US" altLang="zh-CN" sz="51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)</a:t>
            </a:r>
          </a:p>
          <a:p>
            <a:r>
              <a:rPr lang="en-US" altLang="zh-CN" sz="3500" b="1" dirty="0"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University of Science and Technology of China</a:t>
            </a:r>
            <a:endParaRPr lang="zh-CN" altLang="en-US" sz="3500" b="1" dirty="0"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0887716A-C464-D892-0265-116FB1F268AA}"/>
              </a:ext>
            </a:extLst>
          </p:cNvPr>
          <p:cNvSpPr txBox="1"/>
          <p:nvPr/>
        </p:nvSpPr>
        <p:spPr>
          <a:xfrm>
            <a:off x="277824" y="2650206"/>
            <a:ext cx="35709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第十四届全国粒子物理学术会议 </a:t>
            </a:r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2024.8 </a:t>
            </a:r>
          </a:p>
          <a:p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山东大学 青岛</a:t>
            </a:r>
          </a:p>
        </p:txBody>
      </p:sp>
    </p:spTree>
    <p:extLst>
      <p:ext uri="{BB962C8B-B14F-4D97-AF65-F5344CB8AC3E}">
        <p14:creationId xmlns:p14="http://schemas.microsoft.com/office/powerpoint/2010/main" val="36088312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F5BB190-2C3A-6B52-0A29-AD38A5B1D3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8/14/2024</a:t>
            </a: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8FE1087B-E78D-EDA3-9C4C-178108992B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Y. Wu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1B01E61-B863-47C0-5D96-E7769EE3FA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CB2A-1702-4C1D-9CC4-8D472D39F19E}" type="slidenum">
              <a:rPr lang="en-US" smtClean="0"/>
              <a:t>10</a:t>
            </a:fld>
            <a:endParaRPr lang="en-US"/>
          </a:p>
        </p:txBody>
      </p:sp>
      <p:sp>
        <p:nvSpPr>
          <p:cNvPr id="41" name="文本框 40">
            <a:extLst>
              <a:ext uri="{FF2B5EF4-FFF2-40B4-BE49-F238E27FC236}">
                <a16:creationId xmlns:a16="http://schemas.microsoft.com/office/drawing/2014/main" id="{09252CE3-DA04-4299-F7D7-F5C2FB507E5B}"/>
              </a:ext>
            </a:extLst>
          </p:cNvPr>
          <p:cNvSpPr txBox="1"/>
          <p:nvPr/>
        </p:nvSpPr>
        <p:spPr>
          <a:xfrm>
            <a:off x="275010" y="92573"/>
            <a:ext cx="717933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Precision Differential Measurements 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9A3B321B-7767-A87D-B972-88AB03120891}"/>
              </a:ext>
            </a:extLst>
          </p:cNvPr>
          <p:cNvSpPr txBox="1"/>
          <p:nvPr/>
        </p:nvSpPr>
        <p:spPr>
          <a:xfrm>
            <a:off x="535211" y="5604517"/>
            <a:ext cx="50172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WW angular measurements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5B8782AC-4C49-52F5-964B-1A619BB5014A}"/>
              </a:ext>
            </a:extLst>
          </p:cNvPr>
          <p:cNvSpPr txBox="1"/>
          <p:nvPr/>
        </p:nvSpPr>
        <p:spPr>
          <a:xfrm>
            <a:off x="275010" y="779093"/>
            <a:ext cx="227934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400" i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ATLAS-CONF-2023-012</a:t>
            </a:r>
            <a:endParaRPr lang="zh-CN" altLang="en-US" sz="1400" i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54B71A6C-8C32-69B2-E031-CD531449667B}"/>
              </a:ext>
            </a:extLst>
          </p:cNvPr>
          <p:cNvSpPr txBox="1"/>
          <p:nvPr/>
        </p:nvSpPr>
        <p:spPr>
          <a:xfrm>
            <a:off x="7265504" y="5604517"/>
            <a:ext cx="4088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Z</a:t>
            </a:r>
            <a:r>
              <a:rPr lang="en-US" altLang="zh-CN" b="1" dirty="0">
                <a:solidFill>
                  <a:srgbClr val="0070C0"/>
                </a:solidFill>
                <a:latin typeface="Symbol" panose="05050102010706020507" pitchFamily="18" charset="2"/>
                <a:ea typeface="微软雅黑" panose="020B0503020204020204" pitchFamily="34" charset="-122"/>
              </a:rPr>
              <a:t>g</a:t>
            </a:r>
            <a:r>
              <a:rPr lang="en-US" altLang="zh-CN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+jets angular measurements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227417C0-CFEA-D583-AA3B-333FAB78D94A}"/>
              </a:ext>
            </a:extLst>
          </p:cNvPr>
          <p:cNvSpPr txBox="1"/>
          <p:nvPr/>
        </p:nvSpPr>
        <p:spPr>
          <a:xfrm>
            <a:off x="9875360" y="779093"/>
            <a:ext cx="186110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altLang="zh-CN" sz="1400" i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JHEP 07 (2023) 72</a:t>
            </a:r>
            <a:endParaRPr lang="zh-CN" altLang="en-US" sz="1400" i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" name="图片 7" descr="图表&#10;&#10;描述已自动生成">
            <a:extLst>
              <a:ext uri="{FF2B5EF4-FFF2-40B4-BE49-F238E27FC236}">
                <a16:creationId xmlns:a16="http://schemas.microsoft.com/office/drawing/2014/main" id="{D717290A-4F52-1242-E0E0-6CF9FE1116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211" y="1106748"/>
            <a:ext cx="5017230" cy="4497769"/>
          </a:xfrm>
          <a:prstGeom prst="rect">
            <a:avLst/>
          </a:prstGeom>
        </p:spPr>
      </p:pic>
      <p:pic>
        <p:nvPicPr>
          <p:cNvPr id="11" name="图片 10" descr="图表&#10;&#10;描述已自动生成">
            <a:extLst>
              <a:ext uri="{FF2B5EF4-FFF2-40B4-BE49-F238E27FC236}">
                <a16:creationId xmlns:a16="http://schemas.microsoft.com/office/drawing/2014/main" id="{1A030746-0218-6EFC-CE70-B5A10B70EE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0211" y="1289903"/>
            <a:ext cx="6117860" cy="4165089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99DC7110-496B-AF99-07EA-9817DFC0B04D}"/>
              </a:ext>
            </a:extLst>
          </p:cNvPr>
          <p:cNvSpPr txBox="1"/>
          <p:nvPr/>
        </p:nvSpPr>
        <p:spPr>
          <a:xfrm>
            <a:off x="2812772" y="6082211"/>
            <a:ext cx="6400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Open room for future spin-structure measurements</a:t>
            </a:r>
            <a:endParaRPr lang="zh-CN" altLang="en-US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179163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F5BB190-2C3A-6B52-0A29-AD38A5B1D3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8/14/2024</a:t>
            </a: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8FE1087B-E78D-EDA3-9C4C-178108992B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Y. Wu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1B01E61-B863-47C0-5D96-E7769EE3FA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CB2A-1702-4C1D-9CC4-8D472D39F19E}" type="slidenum">
              <a:rPr lang="en-US" smtClean="0"/>
              <a:t>11</a:t>
            </a:fld>
            <a:endParaRPr lang="en-US"/>
          </a:p>
        </p:txBody>
      </p:sp>
      <p:sp>
        <p:nvSpPr>
          <p:cNvPr id="41" name="文本框 40">
            <a:extLst>
              <a:ext uri="{FF2B5EF4-FFF2-40B4-BE49-F238E27FC236}">
                <a16:creationId xmlns:a16="http://schemas.microsoft.com/office/drawing/2014/main" id="{09252CE3-DA04-4299-F7D7-F5C2FB507E5B}"/>
              </a:ext>
            </a:extLst>
          </p:cNvPr>
          <p:cNvSpPr txBox="1"/>
          <p:nvPr/>
        </p:nvSpPr>
        <p:spPr>
          <a:xfrm>
            <a:off x="275010" y="92573"/>
            <a:ext cx="717933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Precision Differential Measurements 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5B8782AC-4C49-52F5-964B-1A619BB5014A}"/>
              </a:ext>
            </a:extLst>
          </p:cNvPr>
          <p:cNvSpPr txBox="1"/>
          <p:nvPr/>
        </p:nvSpPr>
        <p:spPr>
          <a:xfrm>
            <a:off x="275010" y="779093"/>
            <a:ext cx="227934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400" i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JHEP 10 (2019) 127</a:t>
            </a:r>
            <a:endParaRPr lang="zh-CN" altLang="en-US" sz="1400" i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图片 5" descr="图表, 直方图&#10;&#10;描述已自动生成">
            <a:extLst>
              <a:ext uri="{FF2B5EF4-FFF2-40B4-BE49-F238E27FC236}">
                <a16:creationId xmlns:a16="http://schemas.microsoft.com/office/drawing/2014/main" id="{FD5F2069-5EB4-04CB-1B81-1AE3AAAA6B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042" y="1160718"/>
            <a:ext cx="5169115" cy="3733250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38DFF690-F072-7072-DA08-63A8BAD0AF98}"/>
              </a:ext>
            </a:extLst>
          </p:cNvPr>
          <p:cNvSpPr txBox="1"/>
          <p:nvPr/>
        </p:nvSpPr>
        <p:spPr>
          <a:xfrm>
            <a:off x="263786" y="5050951"/>
            <a:ext cx="55400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ZZ </a:t>
            </a:r>
            <a:r>
              <a:rPr lang="en-US" altLang="zh-CN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 pitchFamily="2" charset="2"/>
              </a:rPr>
              <a:t> ll+MET </a:t>
            </a:r>
            <a:r>
              <a:rPr lang="en-US" altLang="zh-CN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offers sensitive constraint nTGCs</a:t>
            </a:r>
          </a:p>
          <a:p>
            <a:r>
              <a:rPr lang="en-US" altLang="zh-CN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(initiated the work with unfolded spectrum)</a:t>
            </a:r>
          </a:p>
        </p:txBody>
      </p:sp>
      <p:pic>
        <p:nvPicPr>
          <p:cNvPr id="14" name="图片 13" descr="图表, 箱线图&#10;&#10;描述已自动生成">
            <a:extLst>
              <a:ext uri="{FF2B5EF4-FFF2-40B4-BE49-F238E27FC236}">
                <a16:creationId xmlns:a16="http://schemas.microsoft.com/office/drawing/2014/main" id="{4C6E0807-7B0F-F255-1121-2945FB9451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8071" y="1160718"/>
            <a:ext cx="4837043" cy="3748708"/>
          </a:xfrm>
          <a:prstGeom prst="rect">
            <a:avLst/>
          </a:prstGeom>
        </p:spPr>
      </p:pic>
      <p:sp>
        <p:nvSpPr>
          <p:cNvPr id="17" name="文本框 16">
            <a:extLst>
              <a:ext uri="{FF2B5EF4-FFF2-40B4-BE49-F238E27FC236}">
                <a16:creationId xmlns:a16="http://schemas.microsoft.com/office/drawing/2014/main" id="{B59CBD81-D4E1-525C-45C0-66C96D9BF4F6}"/>
              </a:ext>
            </a:extLst>
          </p:cNvPr>
          <p:cNvSpPr txBox="1"/>
          <p:nvPr/>
        </p:nvSpPr>
        <p:spPr>
          <a:xfrm>
            <a:off x="9482758" y="772995"/>
            <a:ext cx="1871042" cy="313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400" i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JHEP 06 (2021) 003</a:t>
            </a:r>
            <a:endParaRPr lang="zh-CN" altLang="en-US" sz="1400" i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BD1A7E7A-B439-497C-D411-EC2CBEF930EF}"/>
              </a:ext>
            </a:extLst>
          </p:cNvPr>
          <p:cNvSpPr txBox="1"/>
          <p:nvPr/>
        </p:nvSpPr>
        <p:spPr>
          <a:xfrm>
            <a:off x="6475847" y="5050951"/>
            <a:ext cx="41689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WW+1 jet process offers precision</a:t>
            </a:r>
          </a:p>
          <a:p>
            <a:r>
              <a:rPr lang="en-US" altLang="zh-CN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to study phase space dependence of EFT-SM interference</a:t>
            </a:r>
          </a:p>
        </p:txBody>
      </p:sp>
    </p:spTree>
    <p:extLst>
      <p:ext uri="{BB962C8B-B14F-4D97-AF65-F5344CB8AC3E}">
        <p14:creationId xmlns:p14="http://schemas.microsoft.com/office/powerpoint/2010/main" val="20624856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0" name="Rectangle 46">
            <a:extLst>
              <a:ext uri="{FF2B5EF4-FFF2-40B4-BE49-F238E27FC236}">
                <a16:creationId xmlns:a16="http://schemas.microsoft.com/office/drawing/2014/main" id="{80300B1B-B85E-D514-C6B4-30126EBBCD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Freeform: Shape 48">
            <a:extLst>
              <a:ext uri="{FF2B5EF4-FFF2-40B4-BE49-F238E27FC236}">
                <a16:creationId xmlns:a16="http://schemas.microsoft.com/office/drawing/2014/main" id="{F2CC8CFE-31F3-0DA5-6AC8-9A74170BF3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540000" flipV="1">
            <a:off x="-58916" y="-105868"/>
            <a:ext cx="12309832" cy="7069736"/>
          </a:xfrm>
          <a:custGeom>
            <a:avLst/>
            <a:gdLst>
              <a:gd name="connsiteX0" fmla="*/ 119689 w 12309832"/>
              <a:gd name="connsiteY0" fmla="*/ 7069736 h 7069736"/>
              <a:gd name="connsiteX1" fmla="*/ 12309832 w 12309832"/>
              <a:gd name="connsiteY1" fmla="*/ 6856956 h 7069736"/>
              <a:gd name="connsiteX2" fmla="*/ 12190143 w 12309832"/>
              <a:gd name="connsiteY2" fmla="*/ 0 h 7069736"/>
              <a:gd name="connsiteX3" fmla="*/ 0 w 12309832"/>
              <a:gd name="connsiteY3" fmla="*/ 212780 h 7069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309832" h="7069736">
                <a:moveTo>
                  <a:pt x="119689" y="7069736"/>
                </a:moveTo>
                <a:lnTo>
                  <a:pt x="12309832" y="6856956"/>
                </a:lnTo>
                <a:lnTo>
                  <a:pt x="12190143" y="0"/>
                </a:lnTo>
                <a:lnTo>
                  <a:pt x="0" y="212780"/>
                </a:lnTo>
                <a:close/>
              </a:path>
            </a:pathLst>
          </a:custGeom>
          <a:gradFill>
            <a:gsLst>
              <a:gs pos="32000">
                <a:schemeClr val="bg2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72" name="Rectangle 50">
            <a:extLst>
              <a:ext uri="{FF2B5EF4-FFF2-40B4-BE49-F238E27FC236}">
                <a16:creationId xmlns:a16="http://schemas.microsoft.com/office/drawing/2014/main" id="{A9FB23B6-1F34-5B6A-2697-938FB355B3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2571" y="734156"/>
            <a:ext cx="10617872" cy="53816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文本框 40">
            <a:extLst>
              <a:ext uri="{FF2B5EF4-FFF2-40B4-BE49-F238E27FC236}">
                <a16:creationId xmlns:a16="http://schemas.microsoft.com/office/drawing/2014/main" id="{09252CE3-DA04-4299-F7D7-F5C2FB507E5B}"/>
              </a:ext>
            </a:extLst>
          </p:cNvPr>
          <p:cNvSpPr txBox="1"/>
          <p:nvPr/>
        </p:nvSpPr>
        <p:spPr>
          <a:xfrm>
            <a:off x="357808" y="124668"/>
            <a:ext cx="4929809" cy="57415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Achievement in a Nutshell</a:t>
            </a:r>
          </a:p>
        </p:txBody>
      </p:sp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F5BB190-2C3A-6B52-0A29-AD38A5B1D32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5400000">
            <a:off x="10477379" y="4629744"/>
            <a:ext cx="2653508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8/14/2024</a:t>
            </a: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8FE1087B-E78D-EDA3-9C4C-178108992B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610602" y="6318446"/>
            <a:ext cx="2743198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Y. Wu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1B01E61-B863-47C0-5D96-E7769EE3FA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6318446"/>
            <a:ext cx="615696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5A33CB2A-1702-4C1D-9CC4-8D472D39F19E}" type="slidenum">
              <a:rPr lang="en-US" smtClean="0"/>
              <a:pPr>
                <a:spcAft>
                  <a:spcPts val="600"/>
                </a:spcAft>
              </a:pPr>
              <a:t>12</a:t>
            </a:fld>
            <a:endParaRPr lang="en-US"/>
          </a:p>
        </p:txBody>
      </p:sp>
      <p:sp>
        <p:nvSpPr>
          <p:cNvPr id="8" name="矩形: 圆角 7">
            <a:extLst>
              <a:ext uri="{FF2B5EF4-FFF2-40B4-BE49-F238E27FC236}">
                <a16:creationId xmlns:a16="http://schemas.microsoft.com/office/drawing/2014/main" id="{6A3AAA8E-2CA7-F690-1FBF-8B88B95AF58E}"/>
              </a:ext>
            </a:extLst>
          </p:cNvPr>
          <p:cNvSpPr/>
          <p:nvPr/>
        </p:nvSpPr>
        <p:spPr>
          <a:xfrm>
            <a:off x="793113" y="1233628"/>
            <a:ext cx="2259427" cy="4148059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11" name="任意多边形: 形状 10">
            <a:extLst>
              <a:ext uri="{FF2B5EF4-FFF2-40B4-BE49-F238E27FC236}">
                <a16:creationId xmlns:a16="http://schemas.microsoft.com/office/drawing/2014/main" id="{1801DC3D-247D-34EB-3DCC-17C37D464AEA}"/>
              </a:ext>
            </a:extLst>
          </p:cNvPr>
          <p:cNvSpPr/>
          <p:nvPr/>
        </p:nvSpPr>
        <p:spPr>
          <a:xfrm>
            <a:off x="1029468" y="1458166"/>
            <a:ext cx="2259427" cy="4148059"/>
          </a:xfrm>
          <a:custGeom>
            <a:avLst/>
            <a:gdLst>
              <a:gd name="connsiteX0" fmla="*/ 0 w 2259427"/>
              <a:gd name="connsiteY0" fmla="*/ 225943 h 4148059"/>
              <a:gd name="connsiteX1" fmla="*/ 225943 w 2259427"/>
              <a:gd name="connsiteY1" fmla="*/ 0 h 4148059"/>
              <a:gd name="connsiteX2" fmla="*/ 2033484 w 2259427"/>
              <a:gd name="connsiteY2" fmla="*/ 0 h 4148059"/>
              <a:gd name="connsiteX3" fmla="*/ 2259427 w 2259427"/>
              <a:gd name="connsiteY3" fmla="*/ 225943 h 4148059"/>
              <a:gd name="connsiteX4" fmla="*/ 2259427 w 2259427"/>
              <a:gd name="connsiteY4" fmla="*/ 3922116 h 4148059"/>
              <a:gd name="connsiteX5" fmla="*/ 2033484 w 2259427"/>
              <a:gd name="connsiteY5" fmla="*/ 4148059 h 4148059"/>
              <a:gd name="connsiteX6" fmla="*/ 225943 w 2259427"/>
              <a:gd name="connsiteY6" fmla="*/ 4148059 h 4148059"/>
              <a:gd name="connsiteX7" fmla="*/ 0 w 2259427"/>
              <a:gd name="connsiteY7" fmla="*/ 3922116 h 4148059"/>
              <a:gd name="connsiteX8" fmla="*/ 0 w 2259427"/>
              <a:gd name="connsiteY8" fmla="*/ 225943 h 41480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59427" h="4148059">
                <a:moveTo>
                  <a:pt x="0" y="225943"/>
                </a:moveTo>
                <a:cubicBezTo>
                  <a:pt x="0" y="101158"/>
                  <a:pt x="101158" y="0"/>
                  <a:pt x="225943" y="0"/>
                </a:cubicBezTo>
                <a:lnTo>
                  <a:pt x="2033484" y="0"/>
                </a:lnTo>
                <a:cubicBezTo>
                  <a:pt x="2158269" y="0"/>
                  <a:pt x="2259427" y="101158"/>
                  <a:pt x="2259427" y="225943"/>
                </a:cubicBezTo>
                <a:lnTo>
                  <a:pt x="2259427" y="3922116"/>
                </a:lnTo>
                <a:cubicBezTo>
                  <a:pt x="2259427" y="4046901"/>
                  <a:pt x="2158269" y="4148059"/>
                  <a:pt x="2033484" y="4148059"/>
                </a:cubicBezTo>
                <a:lnTo>
                  <a:pt x="225943" y="4148059"/>
                </a:lnTo>
                <a:cubicBezTo>
                  <a:pt x="101158" y="4148059"/>
                  <a:pt x="0" y="4046901"/>
                  <a:pt x="0" y="3922116"/>
                </a:cubicBezTo>
                <a:lnTo>
                  <a:pt x="0" y="225943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30946" tIns="130946" rIns="130946" bIns="130946" numCol="1" spcCol="1270" anchor="ctr" anchorCtr="0">
            <a:noAutofit/>
          </a:bodyPr>
          <a:lstStyle/>
          <a:p>
            <a:pPr marL="0" lvl="0" indent="0" algn="l" defTabSz="755650">
              <a:spcBef>
                <a:spcPct val="0"/>
              </a:spcBef>
              <a:spcAft>
                <a:spcPts val="1200"/>
              </a:spcAft>
              <a:buNone/>
            </a:pPr>
            <a:r>
              <a:rPr lang="en-US" sz="1700" b="1" kern="12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Rediscovered all diboson process</a:t>
            </a:r>
          </a:p>
          <a:p>
            <a:pPr marL="0" lvl="0" indent="0" algn="l" defTabSz="755650">
              <a:spcBef>
                <a:spcPct val="0"/>
              </a:spcBef>
              <a:spcAft>
                <a:spcPts val="1200"/>
              </a:spcAft>
              <a:buNone/>
            </a:pPr>
            <a:r>
              <a:rPr lang="en-US" sz="1700" b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MBP enters </a:t>
            </a:r>
            <a:r>
              <a:rPr lang="en-US" sz="1700" b="1" kern="12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precision era</a:t>
            </a:r>
          </a:p>
          <a:p>
            <a:pPr marL="0" lvl="0" indent="0" algn="l" defTabSz="755650">
              <a:spcBef>
                <a:spcPct val="0"/>
              </a:spcBef>
              <a:spcAft>
                <a:spcPts val="1200"/>
              </a:spcAft>
              <a:buNone/>
            </a:pPr>
            <a:r>
              <a:rPr lang="en-US" sz="1700" b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Lots of inputs to HEPDATA for long investigation</a:t>
            </a:r>
          </a:p>
          <a:p>
            <a:pPr marL="0" lvl="0" indent="0" algn="l" defTabSz="755650">
              <a:spcBef>
                <a:spcPct val="0"/>
              </a:spcBef>
              <a:spcAft>
                <a:spcPts val="1200"/>
              </a:spcAft>
              <a:buNone/>
            </a:pPr>
            <a:r>
              <a:rPr lang="en-US" sz="1700" b="1" kern="12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EFT Studies</a:t>
            </a:r>
            <a:r>
              <a:rPr lang="en-US" sz="1700" kern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sz="1700" b="1" kern="1200" dirty="0">
                <a:solidFill>
                  <a:srgbClr val="000000">
                    <a:lumMod val="75000"/>
                    <a:lumOff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being pursued</a:t>
            </a:r>
          </a:p>
        </p:txBody>
      </p:sp>
      <p:sp>
        <p:nvSpPr>
          <p:cNvPr id="12" name="矩形: 圆角 11">
            <a:extLst>
              <a:ext uri="{FF2B5EF4-FFF2-40B4-BE49-F238E27FC236}">
                <a16:creationId xmlns:a16="http://schemas.microsoft.com/office/drawing/2014/main" id="{95D85EB5-6396-E5CF-E15C-61333CCFBEE4}"/>
              </a:ext>
            </a:extLst>
          </p:cNvPr>
          <p:cNvSpPr/>
          <p:nvPr/>
        </p:nvSpPr>
        <p:spPr>
          <a:xfrm>
            <a:off x="3525251" y="1233628"/>
            <a:ext cx="2127200" cy="4146668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13" name="任意多边形: 形状 12">
            <a:extLst>
              <a:ext uri="{FF2B5EF4-FFF2-40B4-BE49-F238E27FC236}">
                <a16:creationId xmlns:a16="http://schemas.microsoft.com/office/drawing/2014/main" id="{89BE1DDF-1ABB-0B73-B1ED-F794A3BDEEE9}"/>
              </a:ext>
            </a:extLst>
          </p:cNvPr>
          <p:cNvSpPr/>
          <p:nvPr/>
        </p:nvSpPr>
        <p:spPr>
          <a:xfrm>
            <a:off x="3761606" y="1458166"/>
            <a:ext cx="2127200" cy="4146668"/>
          </a:xfrm>
          <a:custGeom>
            <a:avLst/>
            <a:gdLst>
              <a:gd name="connsiteX0" fmla="*/ 0 w 2127200"/>
              <a:gd name="connsiteY0" fmla="*/ 212720 h 4146668"/>
              <a:gd name="connsiteX1" fmla="*/ 212720 w 2127200"/>
              <a:gd name="connsiteY1" fmla="*/ 0 h 4146668"/>
              <a:gd name="connsiteX2" fmla="*/ 1914480 w 2127200"/>
              <a:gd name="connsiteY2" fmla="*/ 0 h 4146668"/>
              <a:gd name="connsiteX3" fmla="*/ 2127200 w 2127200"/>
              <a:gd name="connsiteY3" fmla="*/ 212720 h 4146668"/>
              <a:gd name="connsiteX4" fmla="*/ 2127200 w 2127200"/>
              <a:gd name="connsiteY4" fmla="*/ 3933948 h 4146668"/>
              <a:gd name="connsiteX5" fmla="*/ 1914480 w 2127200"/>
              <a:gd name="connsiteY5" fmla="*/ 4146668 h 4146668"/>
              <a:gd name="connsiteX6" fmla="*/ 212720 w 2127200"/>
              <a:gd name="connsiteY6" fmla="*/ 4146668 h 4146668"/>
              <a:gd name="connsiteX7" fmla="*/ 0 w 2127200"/>
              <a:gd name="connsiteY7" fmla="*/ 3933948 h 4146668"/>
              <a:gd name="connsiteX8" fmla="*/ 0 w 2127200"/>
              <a:gd name="connsiteY8" fmla="*/ 212720 h 4146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27200" h="4146668">
                <a:moveTo>
                  <a:pt x="0" y="212720"/>
                </a:moveTo>
                <a:cubicBezTo>
                  <a:pt x="0" y="95238"/>
                  <a:pt x="95238" y="0"/>
                  <a:pt x="212720" y="0"/>
                </a:cubicBezTo>
                <a:lnTo>
                  <a:pt x="1914480" y="0"/>
                </a:lnTo>
                <a:cubicBezTo>
                  <a:pt x="2031962" y="0"/>
                  <a:pt x="2127200" y="95238"/>
                  <a:pt x="2127200" y="212720"/>
                </a:cubicBezTo>
                <a:lnTo>
                  <a:pt x="2127200" y="3933948"/>
                </a:lnTo>
                <a:cubicBezTo>
                  <a:pt x="2127200" y="4051430"/>
                  <a:pt x="2031962" y="4146668"/>
                  <a:pt x="1914480" y="4146668"/>
                </a:cubicBezTo>
                <a:lnTo>
                  <a:pt x="212720" y="4146668"/>
                </a:lnTo>
                <a:cubicBezTo>
                  <a:pt x="95238" y="4146668"/>
                  <a:pt x="0" y="4051430"/>
                  <a:pt x="0" y="3933948"/>
                </a:cubicBezTo>
                <a:lnTo>
                  <a:pt x="0" y="212720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7074" tIns="127074" rIns="127074" bIns="127074" numCol="1" spcCol="1270" anchor="ctr" anchorCtr="0">
            <a:noAutofit/>
          </a:bodyPr>
          <a:lstStyle/>
          <a:p>
            <a:pPr marL="0" lvl="0" indent="0" algn="l" defTabSz="755650">
              <a:spcBef>
                <a:spcPct val="0"/>
              </a:spcBef>
              <a:spcAft>
                <a:spcPts val="1200"/>
              </a:spcAft>
              <a:buNone/>
            </a:pPr>
            <a:r>
              <a:rPr lang="en-US" sz="1700" b="1" kern="12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Discovered</a:t>
            </a:r>
            <a:r>
              <a:rPr lang="en-US" sz="1700" kern="12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sz="1700" b="1" kern="12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all</a:t>
            </a:r>
            <a:r>
              <a:rPr lang="en-US" sz="1700" kern="12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sz="1700" b="1" kern="12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VBF/VBS process</a:t>
            </a:r>
          </a:p>
          <a:p>
            <a:pPr marL="0" lvl="0" indent="0" algn="l" defTabSz="755650">
              <a:spcBef>
                <a:spcPct val="0"/>
              </a:spcBef>
              <a:spcAft>
                <a:spcPts val="1200"/>
              </a:spcAft>
              <a:buNone/>
            </a:pPr>
            <a:r>
              <a:rPr lang="en-US" sz="1700" b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MBP succeeds </a:t>
            </a:r>
            <a:r>
              <a:rPr lang="en-US" sz="1700" b="1" kern="12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rare exploration</a:t>
            </a:r>
          </a:p>
          <a:p>
            <a:pPr marL="0" lvl="0" indent="0" algn="l" defTabSz="755650">
              <a:spcBef>
                <a:spcPct val="0"/>
              </a:spcBef>
              <a:spcAft>
                <a:spcPts val="1200"/>
              </a:spcAft>
              <a:buNone/>
            </a:pPr>
            <a:r>
              <a:rPr lang="en-US" sz="1700" b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First sign of SM </a:t>
            </a:r>
            <a:r>
              <a:rPr lang="en-US" sz="1700" b="1" kern="12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EWSB nature</a:t>
            </a:r>
          </a:p>
          <a:p>
            <a:pPr marL="0" lvl="0" indent="0" algn="l" defTabSz="755650">
              <a:spcBef>
                <a:spcPct val="0"/>
              </a:spcBef>
              <a:spcAft>
                <a:spcPts val="1200"/>
              </a:spcAft>
              <a:buNone/>
            </a:pPr>
            <a:r>
              <a:rPr lang="en-US" sz="1700" b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Room to pursue deep structure</a:t>
            </a:r>
          </a:p>
        </p:txBody>
      </p:sp>
      <p:sp>
        <p:nvSpPr>
          <p:cNvPr id="15" name="矩形: 圆角 14">
            <a:extLst>
              <a:ext uri="{FF2B5EF4-FFF2-40B4-BE49-F238E27FC236}">
                <a16:creationId xmlns:a16="http://schemas.microsoft.com/office/drawing/2014/main" id="{4FDD6278-8410-93AD-87C4-C2CF9FB880B5}"/>
              </a:ext>
            </a:extLst>
          </p:cNvPr>
          <p:cNvSpPr/>
          <p:nvPr/>
        </p:nvSpPr>
        <p:spPr>
          <a:xfrm>
            <a:off x="6125162" y="1233628"/>
            <a:ext cx="2127200" cy="4127527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16" name="任意多边形: 形状 15">
            <a:extLst>
              <a:ext uri="{FF2B5EF4-FFF2-40B4-BE49-F238E27FC236}">
                <a16:creationId xmlns:a16="http://schemas.microsoft.com/office/drawing/2014/main" id="{F3034D96-9388-E756-61DF-796A3B77338F}"/>
              </a:ext>
            </a:extLst>
          </p:cNvPr>
          <p:cNvSpPr/>
          <p:nvPr/>
        </p:nvSpPr>
        <p:spPr>
          <a:xfrm>
            <a:off x="6361518" y="1458166"/>
            <a:ext cx="2127200" cy="4127527"/>
          </a:xfrm>
          <a:custGeom>
            <a:avLst/>
            <a:gdLst>
              <a:gd name="connsiteX0" fmla="*/ 0 w 2127200"/>
              <a:gd name="connsiteY0" fmla="*/ 212720 h 4127527"/>
              <a:gd name="connsiteX1" fmla="*/ 212720 w 2127200"/>
              <a:gd name="connsiteY1" fmla="*/ 0 h 4127527"/>
              <a:gd name="connsiteX2" fmla="*/ 1914480 w 2127200"/>
              <a:gd name="connsiteY2" fmla="*/ 0 h 4127527"/>
              <a:gd name="connsiteX3" fmla="*/ 2127200 w 2127200"/>
              <a:gd name="connsiteY3" fmla="*/ 212720 h 4127527"/>
              <a:gd name="connsiteX4" fmla="*/ 2127200 w 2127200"/>
              <a:gd name="connsiteY4" fmla="*/ 3914807 h 4127527"/>
              <a:gd name="connsiteX5" fmla="*/ 1914480 w 2127200"/>
              <a:gd name="connsiteY5" fmla="*/ 4127527 h 4127527"/>
              <a:gd name="connsiteX6" fmla="*/ 212720 w 2127200"/>
              <a:gd name="connsiteY6" fmla="*/ 4127527 h 4127527"/>
              <a:gd name="connsiteX7" fmla="*/ 0 w 2127200"/>
              <a:gd name="connsiteY7" fmla="*/ 3914807 h 4127527"/>
              <a:gd name="connsiteX8" fmla="*/ 0 w 2127200"/>
              <a:gd name="connsiteY8" fmla="*/ 212720 h 4127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27200" h="4127527">
                <a:moveTo>
                  <a:pt x="0" y="212720"/>
                </a:moveTo>
                <a:cubicBezTo>
                  <a:pt x="0" y="95238"/>
                  <a:pt x="95238" y="0"/>
                  <a:pt x="212720" y="0"/>
                </a:cubicBezTo>
                <a:lnTo>
                  <a:pt x="1914480" y="0"/>
                </a:lnTo>
                <a:cubicBezTo>
                  <a:pt x="2031962" y="0"/>
                  <a:pt x="2127200" y="95238"/>
                  <a:pt x="2127200" y="212720"/>
                </a:cubicBezTo>
                <a:lnTo>
                  <a:pt x="2127200" y="3914807"/>
                </a:lnTo>
                <a:cubicBezTo>
                  <a:pt x="2127200" y="4032289"/>
                  <a:pt x="2031962" y="4127527"/>
                  <a:pt x="1914480" y="4127527"/>
                </a:cubicBezTo>
                <a:lnTo>
                  <a:pt x="212720" y="4127527"/>
                </a:lnTo>
                <a:cubicBezTo>
                  <a:pt x="95238" y="4127527"/>
                  <a:pt x="0" y="4032289"/>
                  <a:pt x="0" y="3914807"/>
                </a:cubicBezTo>
                <a:lnTo>
                  <a:pt x="0" y="212720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7074" tIns="127074" rIns="127074" bIns="127074" numCol="1" spcCol="1270" anchor="ctr" anchorCtr="0">
            <a:noAutofit/>
          </a:bodyPr>
          <a:lstStyle/>
          <a:p>
            <a:pPr marL="0" lvl="0" indent="0" algn="l" defTabSz="755650">
              <a:spcBef>
                <a:spcPct val="0"/>
              </a:spcBef>
              <a:spcAft>
                <a:spcPts val="1200"/>
              </a:spcAft>
              <a:buNone/>
            </a:pPr>
            <a:r>
              <a:rPr lang="en-US" sz="1700" b="1" kern="12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Discovered triboson, </a:t>
            </a:r>
            <a:r>
              <a:rPr lang="en-US" sz="1700" b="1" kern="1200" dirty="0">
                <a:solidFill>
                  <a:srgbClr val="0070C0"/>
                </a:solidFill>
                <a:latin typeface="Symbol" panose="05050102010706020507" pitchFamily="18" charset="2"/>
                <a:ea typeface="微软雅黑" panose="020B0503020204020204" pitchFamily="34" charset="-122"/>
              </a:rPr>
              <a:t>gg</a:t>
            </a:r>
            <a:r>
              <a:rPr lang="en-US" sz="1700" b="1" kern="12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scatter process</a:t>
            </a:r>
          </a:p>
          <a:p>
            <a:pPr marL="0" lvl="0" indent="0" algn="l" defTabSz="755650">
              <a:spcBef>
                <a:spcPct val="0"/>
              </a:spcBef>
              <a:spcAft>
                <a:spcPts val="1200"/>
              </a:spcAft>
              <a:buNone/>
            </a:pPr>
            <a:r>
              <a:rPr lang="en-US" sz="1700" b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MBP expands </a:t>
            </a:r>
            <a:r>
              <a:rPr lang="en-US" sz="1700" b="1" kern="12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new territories</a:t>
            </a:r>
          </a:p>
          <a:p>
            <a:pPr marL="0" lvl="0" indent="0" algn="l" defTabSz="755650">
              <a:spcBef>
                <a:spcPct val="0"/>
              </a:spcBef>
              <a:spcAft>
                <a:spcPts val="1200"/>
              </a:spcAft>
              <a:buNone/>
            </a:pPr>
            <a:r>
              <a:rPr lang="en-US" sz="1700" b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EFT sensitivity</a:t>
            </a:r>
            <a:endParaRPr lang="en-US" sz="1700" b="1" kern="12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0" indent="0" algn="l" defTabSz="755650">
              <a:spcBef>
                <a:spcPct val="0"/>
              </a:spcBef>
              <a:spcAft>
                <a:spcPts val="1200"/>
              </a:spcAft>
              <a:buNone/>
            </a:pPr>
            <a:r>
              <a:rPr lang="en-US" sz="1700" b="1" kern="1200" dirty="0">
                <a:solidFill>
                  <a:srgbClr val="000000">
                    <a:lumMod val="75000"/>
                    <a:lumOff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Physics </a:t>
            </a:r>
            <a:r>
              <a:rPr lang="en-US" sz="1700" b="1" kern="12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diversity</a:t>
            </a:r>
            <a:r>
              <a:rPr lang="en-US" sz="1700" b="1" kern="1200" dirty="0">
                <a:solidFill>
                  <a:srgbClr val="000000">
                    <a:lumMod val="75000"/>
                    <a:lumOff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offered</a:t>
            </a:r>
          </a:p>
        </p:txBody>
      </p:sp>
      <p:sp>
        <p:nvSpPr>
          <p:cNvPr id="19" name="矩形: 圆角 18">
            <a:extLst>
              <a:ext uri="{FF2B5EF4-FFF2-40B4-BE49-F238E27FC236}">
                <a16:creationId xmlns:a16="http://schemas.microsoft.com/office/drawing/2014/main" id="{FA34BDA4-6ABC-6930-C62D-1558182D6AF7}"/>
              </a:ext>
            </a:extLst>
          </p:cNvPr>
          <p:cNvSpPr/>
          <p:nvPr/>
        </p:nvSpPr>
        <p:spPr>
          <a:xfrm>
            <a:off x="8725074" y="1233628"/>
            <a:ext cx="2659596" cy="4128918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20" name="任意多边形: 形状 19">
            <a:extLst>
              <a:ext uri="{FF2B5EF4-FFF2-40B4-BE49-F238E27FC236}">
                <a16:creationId xmlns:a16="http://schemas.microsoft.com/office/drawing/2014/main" id="{3E9BC00E-4C7C-B223-4EEB-4949FAB18DB2}"/>
              </a:ext>
            </a:extLst>
          </p:cNvPr>
          <p:cNvSpPr/>
          <p:nvPr/>
        </p:nvSpPr>
        <p:spPr>
          <a:xfrm>
            <a:off x="8961429" y="1458166"/>
            <a:ext cx="2540470" cy="4128918"/>
          </a:xfrm>
          <a:custGeom>
            <a:avLst/>
            <a:gdLst>
              <a:gd name="connsiteX0" fmla="*/ 0 w 2659596"/>
              <a:gd name="connsiteY0" fmla="*/ 265960 h 4128918"/>
              <a:gd name="connsiteX1" fmla="*/ 265960 w 2659596"/>
              <a:gd name="connsiteY1" fmla="*/ 0 h 4128918"/>
              <a:gd name="connsiteX2" fmla="*/ 2393636 w 2659596"/>
              <a:gd name="connsiteY2" fmla="*/ 0 h 4128918"/>
              <a:gd name="connsiteX3" fmla="*/ 2659596 w 2659596"/>
              <a:gd name="connsiteY3" fmla="*/ 265960 h 4128918"/>
              <a:gd name="connsiteX4" fmla="*/ 2659596 w 2659596"/>
              <a:gd name="connsiteY4" fmla="*/ 3862958 h 4128918"/>
              <a:gd name="connsiteX5" fmla="*/ 2393636 w 2659596"/>
              <a:gd name="connsiteY5" fmla="*/ 4128918 h 4128918"/>
              <a:gd name="connsiteX6" fmla="*/ 265960 w 2659596"/>
              <a:gd name="connsiteY6" fmla="*/ 4128918 h 4128918"/>
              <a:gd name="connsiteX7" fmla="*/ 0 w 2659596"/>
              <a:gd name="connsiteY7" fmla="*/ 3862958 h 4128918"/>
              <a:gd name="connsiteX8" fmla="*/ 0 w 2659596"/>
              <a:gd name="connsiteY8" fmla="*/ 265960 h 4128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59596" h="4128918">
                <a:moveTo>
                  <a:pt x="0" y="265960"/>
                </a:moveTo>
                <a:cubicBezTo>
                  <a:pt x="0" y="119074"/>
                  <a:pt x="119074" y="0"/>
                  <a:pt x="265960" y="0"/>
                </a:cubicBezTo>
                <a:lnTo>
                  <a:pt x="2393636" y="0"/>
                </a:lnTo>
                <a:cubicBezTo>
                  <a:pt x="2540522" y="0"/>
                  <a:pt x="2659596" y="119074"/>
                  <a:pt x="2659596" y="265960"/>
                </a:cubicBezTo>
                <a:lnTo>
                  <a:pt x="2659596" y="3862958"/>
                </a:lnTo>
                <a:cubicBezTo>
                  <a:pt x="2659596" y="4009844"/>
                  <a:pt x="2540522" y="4128918"/>
                  <a:pt x="2393636" y="4128918"/>
                </a:cubicBezTo>
                <a:lnTo>
                  <a:pt x="265960" y="4128918"/>
                </a:lnTo>
                <a:cubicBezTo>
                  <a:pt x="119074" y="4128918"/>
                  <a:pt x="0" y="4009844"/>
                  <a:pt x="0" y="3862958"/>
                </a:cubicBezTo>
                <a:lnTo>
                  <a:pt x="0" y="265960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46477" tIns="146477" rIns="146477" bIns="146477" numCol="1" spcCol="1270" anchor="ctr" anchorCtr="0">
            <a:noAutofit/>
          </a:bodyPr>
          <a:lstStyle/>
          <a:p>
            <a:pPr marL="0" lvl="0" indent="0" algn="l" defTabSz="800100">
              <a:spcBef>
                <a:spcPct val="0"/>
              </a:spcBef>
              <a:spcAft>
                <a:spcPts val="1200"/>
              </a:spcAft>
              <a:buNone/>
            </a:pPr>
            <a:r>
              <a:rPr lang="en-US" sz="1800" b="1" kern="12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March into physics depth</a:t>
            </a:r>
          </a:p>
          <a:p>
            <a:pPr marL="0" lvl="0" indent="0" algn="l" defTabSz="800100">
              <a:spcBef>
                <a:spcPct val="0"/>
              </a:spcBef>
              <a:spcAft>
                <a:spcPts val="1200"/>
              </a:spcAft>
              <a:buNone/>
            </a:pPr>
            <a:r>
              <a:rPr lang="en-US" sz="1800" b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MBP goes to boson properties: </a:t>
            </a:r>
            <a:r>
              <a:rPr lang="en-US" sz="1800" b="1" kern="12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polarization</a:t>
            </a:r>
            <a:r>
              <a:rPr lang="en-US" sz="1800" b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 </a:t>
            </a:r>
            <a:r>
              <a:rPr lang="en-US" sz="1800" b="1" kern="12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spin-structure, quantum</a:t>
            </a:r>
          </a:p>
          <a:p>
            <a:pPr marL="0" lvl="0" indent="0" algn="l" defTabSz="800100">
              <a:spcBef>
                <a:spcPct val="0"/>
              </a:spcBef>
              <a:spcAft>
                <a:spcPts val="1200"/>
              </a:spcAft>
              <a:buNone/>
            </a:pPr>
            <a:r>
              <a:rPr lang="en-US" sz="1800" b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Physics beyond boundaries</a:t>
            </a:r>
            <a:r>
              <a:rPr lang="en-US" sz="1800" b="1" kern="12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Measurement+</a:t>
            </a:r>
          </a:p>
        </p:txBody>
      </p:sp>
    </p:spTree>
    <p:extLst>
      <p:ext uri="{BB962C8B-B14F-4D97-AF65-F5344CB8AC3E}">
        <p14:creationId xmlns:p14="http://schemas.microsoft.com/office/powerpoint/2010/main" val="3443759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5" grpId="0" animBg="1"/>
      <p:bldP spid="16" grpId="0" animBg="1"/>
      <p:bldP spid="19" grpId="0" animBg="1"/>
      <p:bldP spid="2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F5BB190-2C3A-6B52-0A29-AD38A5B1D3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8/14/2024</a:t>
            </a: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8FE1087B-E78D-EDA3-9C4C-178108992B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Y. Wu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1B01E61-B863-47C0-5D96-E7769EE3FA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CB2A-1702-4C1D-9CC4-8D472D39F19E}" type="slidenum">
              <a:rPr lang="en-US" smtClean="0"/>
              <a:t>13</a:t>
            </a:fld>
            <a:endParaRPr lang="en-US"/>
          </a:p>
        </p:txBody>
      </p:sp>
      <p:sp>
        <p:nvSpPr>
          <p:cNvPr id="41" name="文本框 40">
            <a:extLst>
              <a:ext uri="{FF2B5EF4-FFF2-40B4-BE49-F238E27FC236}">
                <a16:creationId xmlns:a16="http://schemas.microsoft.com/office/drawing/2014/main" id="{09252CE3-DA04-4299-F7D7-F5C2FB507E5B}"/>
              </a:ext>
            </a:extLst>
          </p:cNvPr>
          <p:cNvSpPr txBox="1"/>
          <p:nvPr/>
        </p:nvSpPr>
        <p:spPr>
          <a:xfrm>
            <a:off x="275010" y="92573"/>
            <a:ext cx="717933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Vector Boson Scattering</a:t>
            </a:r>
          </a:p>
        </p:txBody>
      </p:sp>
      <p:pic>
        <p:nvPicPr>
          <p:cNvPr id="5" name="图片 4" descr="图片包含 图表&#10;&#10;描述已自动生成">
            <a:extLst>
              <a:ext uri="{FF2B5EF4-FFF2-40B4-BE49-F238E27FC236}">
                <a16:creationId xmlns:a16="http://schemas.microsoft.com/office/drawing/2014/main" id="{C0633DA1-0EB2-B296-BDE8-749488FD29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3665" y="999990"/>
            <a:ext cx="4820135" cy="4709673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304A52C7-2CF3-7864-1702-BD6914E88BB7}"/>
              </a:ext>
            </a:extLst>
          </p:cNvPr>
          <p:cNvSpPr txBox="1"/>
          <p:nvPr/>
        </p:nvSpPr>
        <p:spPr>
          <a:xfrm>
            <a:off x="6990522" y="5796455"/>
            <a:ext cx="43632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Observation of VBS ZZ – The Rarest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90D177A5-AD0F-86E3-8221-8DD760A12480}"/>
              </a:ext>
            </a:extLst>
          </p:cNvPr>
          <p:cNvSpPr txBox="1"/>
          <p:nvPr/>
        </p:nvSpPr>
        <p:spPr>
          <a:xfrm>
            <a:off x="8386970" y="692213"/>
            <a:ext cx="319046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altLang="zh-CN" sz="1400" i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Nature Physics 19 (2023) 237–253 </a:t>
            </a:r>
            <a:endParaRPr lang="zh-CN" altLang="en-US" sz="1400" i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C9FD4DDC-B0BC-9E0C-6205-7CF67BC748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91" y="999990"/>
            <a:ext cx="4706389" cy="4706389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8FC93752-61E6-ABF1-7C3E-B5A8D3169307}"/>
              </a:ext>
            </a:extLst>
          </p:cNvPr>
          <p:cNvSpPr txBox="1"/>
          <p:nvPr/>
        </p:nvSpPr>
        <p:spPr>
          <a:xfrm>
            <a:off x="427729" y="692213"/>
            <a:ext cx="188321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400" i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JHEP 04 (2024) 026</a:t>
            </a:r>
            <a:endParaRPr lang="zh-CN" altLang="en-US" sz="1400" i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D2630AF2-758B-4B6B-D888-75B5404D47E4}"/>
                  </a:ext>
                </a:extLst>
              </p:cNvPr>
              <p:cNvSpPr txBox="1"/>
              <p:nvPr/>
            </p:nvSpPr>
            <p:spPr>
              <a:xfrm>
                <a:off x="427729" y="5800736"/>
                <a:ext cx="522492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b="1" dirty="0">
                    <a:solidFill>
                      <a:srgbClr val="0070C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Measurement of VBS W</a:t>
                </a:r>
                <a14:m>
                  <m:oMath xmlns:m="http://schemas.openxmlformats.org/officeDocument/2006/math">
                    <m:r>
                      <a:rPr lang="en-US" altLang="zh-CN" b="1" i="1" baseline="3000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</m:oMath>
                </a14:m>
                <a:r>
                  <a:rPr lang="en-US" altLang="zh-CN" b="1" dirty="0">
                    <a:solidFill>
                      <a:srgbClr val="0070C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W</a:t>
                </a:r>
                <a14:m>
                  <m:oMath xmlns:m="http://schemas.openxmlformats.org/officeDocument/2006/math">
                    <m:r>
                      <a:rPr lang="en-US" altLang="zh-CN" b="1" i="1" baseline="3000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</m:oMath>
                </a14:m>
                <a:r>
                  <a:rPr lang="en-US" altLang="zh-CN" b="1" dirty="0">
                    <a:solidFill>
                      <a:srgbClr val="0070C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– The Cleanest</a:t>
                </a:r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D2630AF2-758B-4B6B-D888-75B5404D47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729" y="5800736"/>
                <a:ext cx="5224926" cy="369332"/>
              </a:xfrm>
              <a:prstGeom prst="rect">
                <a:avLst/>
              </a:prstGeom>
              <a:blipFill>
                <a:blip r:embed="rId4"/>
                <a:stretch>
                  <a:fillRect l="-933" t="-10000" b="-2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文本框 11">
            <a:extLst>
              <a:ext uri="{FF2B5EF4-FFF2-40B4-BE49-F238E27FC236}">
                <a16:creationId xmlns:a16="http://schemas.microsoft.com/office/drawing/2014/main" id="{D98A9AC8-7713-DA79-3940-72263EE8A5E6}"/>
              </a:ext>
            </a:extLst>
          </p:cNvPr>
          <p:cNvSpPr txBox="1"/>
          <p:nvPr/>
        </p:nvSpPr>
        <p:spPr>
          <a:xfrm>
            <a:off x="2452115" y="6260144"/>
            <a:ext cx="82380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First sight of SM consistency + Modelling scrutinized in new territory</a:t>
            </a:r>
            <a:endParaRPr lang="zh-CN" altLang="en-US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514155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F5BB190-2C3A-6B52-0A29-AD38A5B1D3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8/14/2024</a:t>
            </a: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8FE1087B-E78D-EDA3-9C4C-178108992B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Y. Wu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1B01E61-B863-47C0-5D96-E7769EE3FA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CB2A-1702-4C1D-9CC4-8D472D39F19E}" type="slidenum">
              <a:rPr lang="en-US" smtClean="0"/>
              <a:t>14</a:t>
            </a:fld>
            <a:endParaRPr lang="en-US"/>
          </a:p>
        </p:txBody>
      </p:sp>
      <p:sp>
        <p:nvSpPr>
          <p:cNvPr id="41" name="文本框 40">
            <a:extLst>
              <a:ext uri="{FF2B5EF4-FFF2-40B4-BE49-F238E27FC236}">
                <a16:creationId xmlns:a16="http://schemas.microsoft.com/office/drawing/2014/main" id="{09252CE3-DA04-4299-F7D7-F5C2FB507E5B}"/>
              </a:ext>
            </a:extLst>
          </p:cNvPr>
          <p:cNvSpPr txBox="1"/>
          <p:nvPr/>
        </p:nvSpPr>
        <p:spPr>
          <a:xfrm>
            <a:off x="275010" y="92573"/>
            <a:ext cx="717933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b="1" dirty="0">
                <a:latin typeface="Symbol" panose="05050102010706020507" pitchFamily="18" charset="2"/>
                <a:ea typeface="微软雅黑" panose="020B0503020204020204" pitchFamily="34" charset="-122"/>
              </a:rPr>
              <a:t>gg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Scattering and Triboson</a:t>
            </a:r>
          </a:p>
        </p:txBody>
      </p:sp>
      <p:pic>
        <p:nvPicPr>
          <p:cNvPr id="6" name="图片 5" descr="图表, 直方图&#10;&#10;描述已自动生成">
            <a:extLst>
              <a:ext uri="{FF2B5EF4-FFF2-40B4-BE49-F238E27FC236}">
                <a16:creationId xmlns:a16="http://schemas.microsoft.com/office/drawing/2014/main" id="{8782822E-1A41-E037-AF49-4510DE8CA4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2488" y="928090"/>
            <a:ext cx="4000163" cy="4475183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86EEE7D8-CB9B-7A8F-2BCB-535177073343}"/>
              </a:ext>
            </a:extLst>
          </p:cNvPr>
          <p:cNvSpPr txBox="1"/>
          <p:nvPr/>
        </p:nvSpPr>
        <p:spPr>
          <a:xfrm>
            <a:off x="9054203" y="620313"/>
            <a:ext cx="213844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400" i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PRL132 (2024) 021802</a:t>
            </a:r>
            <a:endParaRPr lang="zh-CN" altLang="en-US" sz="1400" i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B48F84B6-1DA6-931A-7A50-DA2BFDC20270}"/>
              </a:ext>
            </a:extLst>
          </p:cNvPr>
          <p:cNvSpPr txBox="1"/>
          <p:nvPr/>
        </p:nvSpPr>
        <p:spPr>
          <a:xfrm>
            <a:off x="8055033" y="5491527"/>
            <a:ext cx="2543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Observation of WZ</a:t>
            </a:r>
            <a:r>
              <a:rPr lang="en-US" altLang="zh-CN" b="1" dirty="0">
                <a:solidFill>
                  <a:srgbClr val="0070C0"/>
                </a:solidFill>
                <a:latin typeface="Symbol" panose="05050102010706020507" pitchFamily="18" charset="2"/>
                <a:ea typeface="微软雅黑" panose="020B0503020204020204" pitchFamily="34" charset="-122"/>
              </a:rPr>
              <a:t>g</a:t>
            </a:r>
          </a:p>
        </p:txBody>
      </p:sp>
      <p:pic>
        <p:nvPicPr>
          <p:cNvPr id="11" name="图片 10" descr="图表, 直方图&#10;&#10;描述已自动生成">
            <a:extLst>
              <a:ext uri="{FF2B5EF4-FFF2-40B4-BE49-F238E27FC236}">
                <a16:creationId xmlns:a16="http://schemas.microsoft.com/office/drawing/2014/main" id="{F95B8055-1728-F1F2-2EF7-813E95A90C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727" y="926523"/>
            <a:ext cx="4572000" cy="4476750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02FA2042-AC5A-8AB2-DACC-E09AC41C7C84}"/>
              </a:ext>
            </a:extLst>
          </p:cNvPr>
          <p:cNvSpPr txBox="1"/>
          <p:nvPr/>
        </p:nvSpPr>
        <p:spPr>
          <a:xfrm>
            <a:off x="1127760" y="5491527"/>
            <a:ext cx="39928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Observation of exclusive </a:t>
            </a:r>
            <a:r>
              <a:rPr lang="en-US" altLang="zh-CN" b="1" dirty="0" err="1">
                <a:solidFill>
                  <a:srgbClr val="0070C0"/>
                </a:solidFill>
                <a:latin typeface="Symbol" panose="05050102010706020507" pitchFamily="18" charset="2"/>
                <a:ea typeface="微软雅黑" panose="020B0503020204020204" pitchFamily="34" charset="-122"/>
              </a:rPr>
              <a:t>gg</a:t>
            </a:r>
            <a:r>
              <a:rPr lang="en-US" altLang="zh-CN" b="1" dirty="0" err="1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 pitchFamily="2" charset="2"/>
              </a:rPr>
              <a:t>WW</a:t>
            </a:r>
            <a:endParaRPr lang="en-US" altLang="zh-CN" b="1" dirty="0">
              <a:solidFill>
                <a:srgbClr val="0070C0"/>
              </a:solidFill>
              <a:latin typeface="Symbol" panose="05050102010706020507" pitchFamily="18" charset="2"/>
              <a:ea typeface="微软雅黑" panose="020B0503020204020204" pitchFamily="34" charset="-122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04BC2306-FCAA-FA72-D73E-B9BD00493F64}"/>
              </a:ext>
            </a:extLst>
          </p:cNvPr>
          <p:cNvSpPr txBox="1"/>
          <p:nvPr/>
        </p:nvSpPr>
        <p:spPr>
          <a:xfrm>
            <a:off x="3184887" y="620312"/>
            <a:ext cx="213844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400" i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PLB 816 (2021) 136190</a:t>
            </a:r>
            <a:endParaRPr lang="zh-CN" altLang="en-US" sz="1400" i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6538692B-73C5-0432-CFBC-9F4F88308528}"/>
              </a:ext>
            </a:extLst>
          </p:cNvPr>
          <p:cNvSpPr txBox="1"/>
          <p:nvPr/>
        </p:nvSpPr>
        <p:spPr>
          <a:xfrm>
            <a:off x="3581399" y="6006149"/>
            <a:ext cx="54728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New unique initial states, boson numbers + 1</a:t>
            </a:r>
            <a:endParaRPr lang="zh-CN" altLang="en-US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532118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F5BB190-2C3A-6B52-0A29-AD38A5B1D3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8/14/2024</a:t>
            </a: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8FE1087B-E78D-EDA3-9C4C-178108992B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Y. Wu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1B01E61-B863-47C0-5D96-E7769EE3FA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CB2A-1702-4C1D-9CC4-8D472D39F19E}" type="slidenum">
              <a:rPr lang="en-US" smtClean="0"/>
              <a:t>15</a:t>
            </a:fld>
            <a:endParaRPr lang="en-US"/>
          </a:p>
        </p:txBody>
      </p:sp>
      <p:sp>
        <p:nvSpPr>
          <p:cNvPr id="41" name="文本框 40">
            <a:extLst>
              <a:ext uri="{FF2B5EF4-FFF2-40B4-BE49-F238E27FC236}">
                <a16:creationId xmlns:a16="http://schemas.microsoft.com/office/drawing/2014/main" id="{09252CE3-DA04-4299-F7D7-F5C2FB507E5B}"/>
              </a:ext>
            </a:extLst>
          </p:cNvPr>
          <p:cNvSpPr txBox="1"/>
          <p:nvPr/>
        </p:nvSpPr>
        <p:spPr>
          <a:xfrm>
            <a:off x="275010" y="92573"/>
            <a:ext cx="717933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Diboson Polarization</a:t>
            </a:r>
          </a:p>
        </p:txBody>
      </p:sp>
      <p:pic>
        <p:nvPicPr>
          <p:cNvPr id="5" name="图片 4" descr="图表, 瀑布图&#10;&#10;描述已自动生成">
            <a:extLst>
              <a:ext uri="{FF2B5EF4-FFF2-40B4-BE49-F238E27FC236}">
                <a16:creationId xmlns:a16="http://schemas.microsoft.com/office/drawing/2014/main" id="{E4CA1A5D-1CF7-516A-1512-34792B2627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940" y="1400229"/>
            <a:ext cx="5069293" cy="41706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C07DEF4E-55B2-28A5-1311-5F7F0031CB5F}"/>
              </a:ext>
            </a:extLst>
          </p:cNvPr>
          <p:cNvSpPr txBox="1"/>
          <p:nvPr/>
        </p:nvSpPr>
        <p:spPr>
          <a:xfrm>
            <a:off x="275010" y="1050750"/>
            <a:ext cx="184490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400" i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JHEP 12 (2023) 107 </a:t>
            </a:r>
            <a:endParaRPr lang="zh-CN" altLang="en-US" sz="1400" i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3CB16E80-4015-10DE-6D88-41A7E3C0D601}"/>
              </a:ext>
            </a:extLst>
          </p:cNvPr>
          <p:cNvSpPr txBox="1"/>
          <p:nvPr/>
        </p:nvSpPr>
        <p:spPr>
          <a:xfrm>
            <a:off x="628331" y="5667420"/>
            <a:ext cx="43011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 comprehensive study + ML </a:t>
            </a:r>
          </a:p>
          <a:p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 pitchFamily="2" charset="2"/>
              </a:rPr>
              <a:t> </a:t>
            </a:r>
            <a:r>
              <a:rPr lang="en-US" altLang="zh-CN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 pitchFamily="2" charset="2"/>
              </a:rPr>
              <a:t>first evidence on Z</a:t>
            </a:r>
            <a:r>
              <a:rPr lang="en-US" altLang="zh-CN" b="1" baseline="-250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 pitchFamily="2" charset="2"/>
              </a:rPr>
              <a:t>L</a:t>
            </a:r>
            <a:r>
              <a:rPr lang="en-US" altLang="zh-CN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 pitchFamily="2" charset="2"/>
              </a:rPr>
              <a:t>Z</a:t>
            </a:r>
            <a:r>
              <a:rPr lang="en-US" altLang="zh-CN" b="1" baseline="-250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 pitchFamily="2" charset="2"/>
              </a:rPr>
              <a:t>L</a:t>
            </a:r>
            <a:r>
              <a:rPr lang="en-US" altLang="zh-CN" b="1" baseline="300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 pitchFamily="2" charset="2"/>
              </a:rPr>
              <a:t> </a:t>
            </a:r>
            <a:r>
              <a:rPr lang="en-US" altLang="zh-CN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 pitchFamily="2" charset="2"/>
              </a:rPr>
              <a:t>production</a:t>
            </a:r>
            <a:endParaRPr lang="zh-CN" altLang="en-US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" name="图片 9" descr="图片包含 日历&#10;&#10;描述已自动生成">
            <a:extLst>
              <a:ext uri="{FF2B5EF4-FFF2-40B4-BE49-F238E27FC236}">
                <a16:creationId xmlns:a16="http://schemas.microsoft.com/office/drawing/2014/main" id="{CB23C592-2EBC-F9F5-2376-6932DB275F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7121" y="3849702"/>
            <a:ext cx="6438377" cy="11552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095A12D0-4057-ADFE-FC7F-0E2C52C96829}"/>
              </a:ext>
            </a:extLst>
          </p:cNvPr>
          <p:cNvSpPr txBox="1"/>
          <p:nvPr/>
        </p:nvSpPr>
        <p:spPr>
          <a:xfrm>
            <a:off x="8841008" y="393829"/>
            <a:ext cx="328449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400" i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arXiv:2402.16365 (accepted by PRL)</a:t>
            </a:r>
            <a:endParaRPr lang="zh-CN" altLang="en-US" sz="1400" i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4" name="图片 13" descr="图表, 直方图&#10;&#10;描述已自动生成">
            <a:extLst>
              <a:ext uri="{FF2B5EF4-FFF2-40B4-BE49-F238E27FC236}">
                <a16:creationId xmlns:a16="http://schemas.microsoft.com/office/drawing/2014/main" id="{EA35BACE-6A55-97B0-1BC4-04CA05C93D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0666" y="1080910"/>
            <a:ext cx="2773680" cy="26812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图片 15" descr="图表, 直方图&#10;&#10;描述已自动生成">
            <a:extLst>
              <a:ext uri="{FF2B5EF4-FFF2-40B4-BE49-F238E27FC236}">
                <a16:creationId xmlns:a16="http://schemas.microsoft.com/office/drawing/2014/main" id="{FACBE8CD-DB31-30B5-F9CB-46C6F8EAAA4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235" y="1080910"/>
            <a:ext cx="2773680" cy="26812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文本框 16">
            <a:extLst>
              <a:ext uri="{FF2B5EF4-FFF2-40B4-BE49-F238E27FC236}">
                <a16:creationId xmlns:a16="http://schemas.microsoft.com/office/drawing/2014/main" id="{2FF9611F-4B6A-8762-C901-A1BD7471C882}"/>
              </a:ext>
            </a:extLst>
          </p:cNvPr>
          <p:cNvSpPr txBox="1"/>
          <p:nvPr/>
        </p:nvSpPr>
        <p:spPr>
          <a:xfrm>
            <a:off x="6833062" y="1704109"/>
            <a:ext cx="17343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100&lt;pT(Z)&lt;200 GeV</a:t>
            </a:r>
            <a:endParaRPr lang="zh-CN" altLang="en-US" sz="14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D2751AB4-97B7-5E7E-4477-8FF420845DCA}"/>
              </a:ext>
            </a:extLst>
          </p:cNvPr>
          <p:cNvSpPr txBox="1"/>
          <p:nvPr/>
        </p:nvSpPr>
        <p:spPr>
          <a:xfrm>
            <a:off x="9982201" y="1752434"/>
            <a:ext cx="17343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pT(Z)&gt;200 GeV</a:t>
            </a:r>
            <a:endParaRPr lang="zh-CN" altLang="en-US" sz="14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602C790E-9DA1-155E-B887-4614F5EA96D6}"/>
              </a:ext>
            </a:extLst>
          </p:cNvPr>
          <p:cNvSpPr txBox="1"/>
          <p:nvPr/>
        </p:nvSpPr>
        <p:spPr>
          <a:xfrm>
            <a:off x="6503787" y="5237202"/>
            <a:ext cx="506929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 first attempt to study </a:t>
            </a:r>
          </a:p>
          <a:p>
            <a:r>
              <a:rPr lang="en-US" altLang="zh-CN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energy dependence on </a:t>
            </a:r>
            <a:r>
              <a:rPr lang="en-US" altLang="zh-CN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 pitchFamily="2" charset="2"/>
              </a:rPr>
              <a:t>W</a:t>
            </a:r>
            <a:r>
              <a:rPr lang="en-US" altLang="zh-CN" b="1" baseline="-250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 pitchFamily="2" charset="2"/>
              </a:rPr>
              <a:t>L</a:t>
            </a:r>
            <a:r>
              <a:rPr lang="en-US" altLang="zh-CN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 pitchFamily="2" charset="2"/>
              </a:rPr>
              <a:t>Z</a:t>
            </a:r>
            <a:r>
              <a:rPr lang="en-US" altLang="zh-CN" b="1" baseline="-250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 pitchFamily="2" charset="2"/>
              </a:rPr>
              <a:t>L</a:t>
            </a:r>
            <a:r>
              <a:rPr lang="en-US" altLang="zh-CN" b="1" baseline="300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 pitchFamily="2" charset="2"/>
              </a:rPr>
              <a:t> </a:t>
            </a:r>
            <a:r>
              <a:rPr lang="en-US" altLang="zh-CN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 pitchFamily="2" charset="2"/>
              </a:rPr>
              <a:t>production</a:t>
            </a:r>
            <a:endParaRPr lang="en-US" altLang="zh-CN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 pitchFamily="2" charset="2"/>
              </a:rPr>
              <a:t>(Goldstone Boson Equivalence Theorem)</a:t>
            </a:r>
          </a:p>
          <a:p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 pitchFamily="2" charset="2"/>
              </a:rPr>
              <a:t>+ </a:t>
            </a:r>
            <a:r>
              <a:rPr lang="en-US" altLang="zh-CN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 pitchFamily="2" charset="2"/>
              </a:rPr>
              <a:t>observation of RAZ effects</a:t>
            </a:r>
            <a:endParaRPr lang="en-US" altLang="zh-CN" sz="16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2494068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F5BB190-2C3A-6B52-0A29-AD38A5B1D3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8/14/2024</a:t>
            </a: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8FE1087B-E78D-EDA3-9C4C-178108992B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Y. Wu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1B01E61-B863-47C0-5D96-E7769EE3FA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CB2A-1702-4C1D-9CC4-8D472D39F19E}" type="slidenum">
              <a:rPr lang="en-US" smtClean="0"/>
              <a:t>16</a:t>
            </a:fld>
            <a:endParaRPr lang="en-US"/>
          </a:p>
        </p:txBody>
      </p:sp>
      <p:sp>
        <p:nvSpPr>
          <p:cNvPr id="41" name="文本框 40">
            <a:extLst>
              <a:ext uri="{FF2B5EF4-FFF2-40B4-BE49-F238E27FC236}">
                <a16:creationId xmlns:a16="http://schemas.microsoft.com/office/drawing/2014/main" id="{09252CE3-DA04-4299-F7D7-F5C2FB507E5B}"/>
              </a:ext>
            </a:extLst>
          </p:cNvPr>
          <p:cNvSpPr txBox="1"/>
          <p:nvPr/>
        </p:nvSpPr>
        <p:spPr>
          <a:xfrm>
            <a:off x="0" y="3087170"/>
            <a:ext cx="2234271" cy="400110"/>
          </a:xfrm>
          <a:prstGeom prst="rect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Measurement+</a:t>
            </a:r>
          </a:p>
        </p:txBody>
      </p:sp>
      <p:grpSp>
        <p:nvGrpSpPr>
          <p:cNvPr id="35" name="组合 34">
            <a:extLst>
              <a:ext uri="{FF2B5EF4-FFF2-40B4-BE49-F238E27FC236}">
                <a16:creationId xmlns:a16="http://schemas.microsoft.com/office/drawing/2014/main" id="{F2EFC4FD-E881-7172-9594-C5D287A09F08}"/>
              </a:ext>
            </a:extLst>
          </p:cNvPr>
          <p:cNvGrpSpPr/>
          <p:nvPr/>
        </p:nvGrpSpPr>
        <p:grpSpPr>
          <a:xfrm>
            <a:off x="2234271" y="46406"/>
            <a:ext cx="10006222" cy="6722384"/>
            <a:chOff x="2234271" y="46406"/>
            <a:chExt cx="10006222" cy="6722384"/>
          </a:xfrm>
        </p:grpSpPr>
        <p:grpSp>
          <p:nvGrpSpPr>
            <p:cNvPr id="11" name="组合 10">
              <a:extLst>
                <a:ext uri="{FF2B5EF4-FFF2-40B4-BE49-F238E27FC236}">
                  <a16:creationId xmlns:a16="http://schemas.microsoft.com/office/drawing/2014/main" id="{116B8C33-6DFD-49F3-1588-362BDF96E0B8}"/>
                </a:ext>
              </a:extLst>
            </p:cNvPr>
            <p:cNvGrpSpPr/>
            <p:nvPr/>
          </p:nvGrpSpPr>
          <p:grpSpPr>
            <a:xfrm>
              <a:off x="6935782" y="3248457"/>
              <a:ext cx="5304711" cy="3127697"/>
              <a:chOff x="6964875" y="2308709"/>
              <a:chExt cx="5304711" cy="3127697"/>
            </a:xfrm>
          </p:grpSpPr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5AF12958-3AA0-AB5E-843C-1B873C9D1F02}"/>
                  </a:ext>
                </a:extLst>
              </p:cNvPr>
              <p:cNvSpPr txBox="1"/>
              <p:nvPr/>
            </p:nvSpPr>
            <p:spPr>
              <a:xfrm>
                <a:off x="10407082" y="3498526"/>
                <a:ext cx="1862504" cy="8771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700" dirty="0">
                    <a:solidFill>
                      <a:srgbClr val="C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HH </a:t>
                </a:r>
                <a:r>
                  <a:rPr lang="en-US" altLang="zh-CN" sz="1700" dirty="0">
                    <a:solidFill>
                      <a:srgbClr val="C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Wingdings" panose="05000000000000000000" pitchFamily="2" charset="2"/>
                  </a:rPr>
                  <a:t> ZZbb</a:t>
                </a:r>
              </a:p>
              <a:p>
                <a:r>
                  <a:rPr lang="en-US" altLang="zh-CN" sz="1700" dirty="0">
                    <a:solidFill>
                      <a:srgbClr val="C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Complementary sensitivity</a:t>
                </a:r>
                <a:endParaRPr lang="zh-CN" altLang="en-US" sz="1700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pic>
            <p:nvPicPr>
              <p:cNvPr id="8" name="图片 7">
                <a:extLst>
                  <a:ext uri="{FF2B5EF4-FFF2-40B4-BE49-F238E27FC236}">
                    <a16:creationId xmlns:a16="http://schemas.microsoft.com/office/drawing/2014/main" id="{9308CB30-287D-3A0F-AECD-D7B05AEDEBD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964875" y="2563208"/>
                <a:ext cx="3494401" cy="2873198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ABBE6314-58A6-1182-1FEE-E33CE3069A18}"/>
                  </a:ext>
                </a:extLst>
              </p:cNvPr>
              <p:cNvSpPr/>
              <p:nvPr/>
            </p:nvSpPr>
            <p:spPr>
              <a:xfrm>
                <a:off x="7035893" y="3213804"/>
                <a:ext cx="3695012" cy="237136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6075AEF8-4CFE-8292-4F9F-826567C839D6}"/>
                  </a:ext>
                </a:extLst>
              </p:cNvPr>
              <p:cNvSpPr txBox="1"/>
              <p:nvPr/>
            </p:nvSpPr>
            <p:spPr>
              <a:xfrm>
                <a:off x="8268981" y="2308709"/>
                <a:ext cx="2326109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1400" i="1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ATLAS-CONF-2024-005</a:t>
                </a:r>
                <a:endParaRPr lang="zh-CN" altLang="en-US" sz="1400" i="1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22" name="组合 21">
              <a:extLst>
                <a:ext uri="{FF2B5EF4-FFF2-40B4-BE49-F238E27FC236}">
                  <a16:creationId xmlns:a16="http://schemas.microsoft.com/office/drawing/2014/main" id="{947F9B4E-E91D-E674-A813-6A75EAFD9F95}"/>
                </a:ext>
              </a:extLst>
            </p:cNvPr>
            <p:cNvGrpSpPr/>
            <p:nvPr/>
          </p:nvGrpSpPr>
          <p:grpSpPr>
            <a:xfrm>
              <a:off x="6884120" y="122073"/>
              <a:ext cx="5258002" cy="2972906"/>
              <a:chOff x="6884120" y="122073"/>
              <a:chExt cx="5258002" cy="2972906"/>
            </a:xfrm>
          </p:grpSpPr>
          <p:pic>
            <p:nvPicPr>
              <p:cNvPr id="13" name="图片 12" descr="图表, 直方图&#10;&#10;描述已自动生成">
                <a:extLst>
                  <a:ext uri="{FF2B5EF4-FFF2-40B4-BE49-F238E27FC236}">
                    <a16:creationId xmlns:a16="http://schemas.microsoft.com/office/drawing/2014/main" id="{8EF40B35-3BDB-9C26-4637-7BDB11D24F8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84120" y="122073"/>
                <a:ext cx="3098081" cy="2972906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F5CCF0F1-C535-21A8-33B6-B18F25E0E1D6}"/>
                  </a:ext>
                </a:extLst>
              </p:cNvPr>
              <p:cNvSpPr txBox="1"/>
              <p:nvPr/>
            </p:nvSpPr>
            <p:spPr>
              <a:xfrm>
                <a:off x="9978735" y="174069"/>
                <a:ext cx="2163387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1400" i="1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PLB 846 (2023) 138223 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文本框 20">
                    <a:extLst>
                      <a:ext uri="{FF2B5EF4-FFF2-40B4-BE49-F238E27FC236}">
                        <a16:creationId xmlns:a16="http://schemas.microsoft.com/office/drawing/2014/main" id="{30D79A5A-2AD9-4CBE-03C2-17C4409CDFAD}"/>
                      </a:ext>
                    </a:extLst>
                  </p:cNvPr>
                  <p:cNvSpPr txBox="1"/>
                  <p:nvPr/>
                </p:nvSpPr>
                <p:spPr>
                  <a:xfrm>
                    <a:off x="10019832" y="772536"/>
                    <a:ext cx="2122289" cy="101566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altLang="zh-CN" sz="1700" dirty="0">
                        <a:solidFill>
                          <a:srgbClr val="C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rPr>
                      <a:t>Offshell H</a:t>
                    </a:r>
                    <a:r>
                      <a:rPr lang="en-US" altLang="zh-CN" sz="1700" dirty="0">
                        <a:solidFill>
                          <a:srgbClr val="C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Wingdings" panose="05000000000000000000" pitchFamily="2" charset="2"/>
                      </a:rPr>
                      <a:t>ZZ </a:t>
                    </a:r>
                    <a:r>
                      <a:rPr lang="en-US" altLang="zh-CN" sz="2000" b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a:t></a:t>
                    </a:r>
                    <a:r>
                      <a:rPr kumimoji="0" lang="en-US" altLang="en-US" sz="2000" b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a:t> </a:t>
                    </a:r>
                  </a:p>
                  <a:p>
                    <a14:m>
                      <m:oMath xmlns:m="http://schemas.openxmlformats.org/officeDocument/2006/math">
                        <m:r>
                          <a:rPr kumimoji="0" lang="en-US" altLang="en-US" sz="2000" b="1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𝚪</m:t>
                        </m:r>
                      </m:oMath>
                    </a14:m>
                    <a:r>
                      <a:rPr kumimoji="0" lang="en-US" altLang="en-US" sz="2000" b="0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</a:rPr>
                      <a:t>H</a:t>
                    </a:r>
                    <a:r>
                      <a:rPr kumimoji="0" lang="en-US" alt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</a:rPr>
                      <a:t> &lt; 10.5 MeV</a:t>
                    </a:r>
                  </a:p>
                  <a:p>
                    <a:r>
                      <a:rPr lang="en-US" altLang="zh-CN" dirty="0">
                        <a:solidFill>
                          <a:srgbClr val="C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rPr>
                      <a:t>Best sensitivity</a:t>
                    </a:r>
                    <a:endParaRPr lang="zh-CN" altLang="en-US" sz="1400" dirty="0">
                      <a:solidFill>
                        <a:srgbClr val="C00000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</mc:Choice>
            <mc:Fallback xmlns="">
              <p:sp>
                <p:nvSpPr>
                  <p:cNvPr id="21" name="文本框 20">
                    <a:extLst>
                      <a:ext uri="{FF2B5EF4-FFF2-40B4-BE49-F238E27FC236}">
                        <a16:creationId xmlns:a16="http://schemas.microsoft.com/office/drawing/2014/main" id="{30D79A5A-2AD9-4CBE-03C2-17C4409CDFA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019832" y="772536"/>
                    <a:ext cx="2122289" cy="1015663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l="-2586" t="-3614" b="-6024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34" name="组合 33">
              <a:extLst>
                <a:ext uri="{FF2B5EF4-FFF2-40B4-BE49-F238E27FC236}">
                  <a16:creationId xmlns:a16="http://schemas.microsoft.com/office/drawing/2014/main" id="{C31BF8E5-2C1A-0096-603F-493F3A71AF2E}"/>
                </a:ext>
              </a:extLst>
            </p:cNvPr>
            <p:cNvGrpSpPr/>
            <p:nvPr/>
          </p:nvGrpSpPr>
          <p:grpSpPr>
            <a:xfrm>
              <a:off x="2271902" y="70199"/>
              <a:ext cx="8158281" cy="6390815"/>
              <a:chOff x="2271902" y="70199"/>
              <a:chExt cx="8158281" cy="6390815"/>
            </a:xfrm>
          </p:grpSpPr>
          <p:sp>
            <p:nvSpPr>
              <p:cNvPr id="6" name="椭圆 5">
                <a:extLst>
                  <a:ext uri="{FF2B5EF4-FFF2-40B4-BE49-F238E27FC236}">
                    <a16:creationId xmlns:a16="http://schemas.microsoft.com/office/drawing/2014/main" id="{C10F330E-4632-7334-7E16-B2302076B221}"/>
                  </a:ext>
                </a:extLst>
              </p:cNvPr>
              <p:cNvSpPr/>
              <p:nvPr/>
            </p:nvSpPr>
            <p:spPr>
              <a:xfrm>
                <a:off x="5931853" y="2985427"/>
                <a:ext cx="703752" cy="570807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b="1" dirty="0">
                    <a:solidFill>
                      <a:srgbClr val="C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ZZ</a:t>
                </a:r>
                <a:endParaRPr lang="zh-CN" altLang="en-US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cxnSp>
            <p:nvCxnSpPr>
              <p:cNvPr id="15" name="直接连接符 14">
                <a:extLst>
                  <a:ext uri="{FF2B5EF4-FFF2-40B4-BE49-F238E27FC236}">
                    <a16:creationId xmlns:a16="http://schemas.microsoft.com/office/drawing/2014/main" id="{503A0DFA-5F18-1C35-344E-7196D275E29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635605" y="3226083"/>
                <a:ext cx="3794578" cy="22374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直接连接符 15">
                <a:extLst>
                  <a:ext uri="{FF2B5EF4-FFF2-40B4-BE49-F238E27FC236}">
                    <a16:creationId xmlns:a16="http://schemas.microsoft.com/office/drawing/2014/main" id="{CE6BB8FC-D491-8A99-E1E0-0D64A9F634E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283729" y="70199"/>
                <a:ext cx="0" cy="290478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直接连接符 17">
                <a:extLst>
                  <a:ext uri="{FF2B5EF4-FFF2-40B4-BE49-F238E27FC236}">
                    <a16:creationId xmlns:a16="http://schemas.microsoft.com/office/drawing/2014/main" id="{1A866768-CCBA-E521-96D9-9C05EBEE386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283729" y="3556234"/>
                <a:ext cx="0" cy="290478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直接连接符 23">
                <a:extLst>
                  <a:ext uri="{FF2B5EF4-FFF2-40B4-BE49-F238E27FC236}">
                    <a16:creationId xmlns:a16="http://schemas.microsoft.com/office/drawing/2014/main" id="{BB082939-FC09-C0AF-075B-2BC70C2DBD5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71902" y="3274986"/>
                <a:ext cx="3659951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8" name="组合 27">
              <a:extLst>
                <a:ext uri="{FF2B5EF4-FFF2-40B4-BE49-F238E27FC236}">
                  <a16:creationId xmlns:a16="http://schemas.microsoft.com/office/drawing/2014/main" id="{4BE8552D-7950-3508-037B-9391EEBAB314}"/>
                </a:ext>
              </a:extLst>
            </p:cNvPr>
            <p:cNvGrpSpPr/>
            <p:nvPr/>
          </p:nvGrpSpPr>
          <p:grpSpPr>
            <a:xfrm>
              <a:off x="2271902" y="3331663"/>
              <a:ext cx="3758030" cy="3437127"/>
              <a:chOff x="2271902" y="3331663"/>
              <a:chExt cx="3758030" cy="3437127"/>
            </a:xfrm>
          </p:grpSpPr>
          <p:pic>
            <p:nvPicPr>
              <p:cNvPr id="23" name="图片 22" descr="图表, 直方图&#10;&#10;描述已自动生成">
                <a:extLst>
                  <a:ext uri="{FF2B5EF4-FFF2-40B4-BE49-F238E27FC236}">
                    <a16:creationId xmlns:a16="http://schemas.microsoft.com/office/drawing/2014/main" id="{668FB254-FA38-060E-CED4-AEAEDC90A4B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71902" y="3639440"/>
                <a:ext cx="3758030" cy="2505353"/>
              </a:xfrm>
              <a:prstGeom prst="rect">
                <a:avLst/>
              </a:prstGeom>
            </p:spPr>
          </p:pic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E2CC9B7D-5AA3-EFBA-5B36-87E3CA7814A9}"/>
                  </a:ext>
                </a:extLst>
              </p:cNvPr>
              <p:cNvSpPr txBox="1"/>
              <p:nvPr/>
            </p:nvSpPr>
            <p:spPr>
              <a:xfrm>
                <a:off x="3811852" y="3331663"/>
                <a:ext cx="2171700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1400" i="1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PRL 131 (2023) 251801 </a:t>
                </a:r>
              </a:p>
            </p:txBody>
          </p:sp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643E1B5B-64C1-D83B-FE4B-5598541FBDC6}"/>
                  </a:ext>
                </a:extLst>
              </p:cNvPr>
              <p:cNvSpPr txBox="1"/>
              <p:nvPr/>
            </p:nvSpPr>
            <p:spPr>
              <a:xfrm>
                <a:off x="3062604" y="6153237"/>
                <a:ext cx="2743195" cy="6155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700" dirty="0">
                    <a:solidFill>
                      <a:srgbClr val="C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Sensitive Search for dark photon via Z</a:t>
                </a:r>
                <a:r>
                  <a:rPr lang="en-US" altLang="zh-CN" sz="1700" dirty="0">
                    <a:solidFill>
                      <a:srgbClr val="C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Wingdings" panose="05000000000000000000" pitchFamily="2" charset="2"/>
                  </a:rPr>
                  <a:t>4l+X</a:t>
                </a:r>
                <a:endParaRPr lang="zh-CN" altLang="en-US" sz="1700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33" name="组合 32">
              <a:extLst>
                <a:ext uri="{FF2B5EF4-FFF2-40B4-BE49-F238E27FC236}">
                  <a16:creationId xmlns:a16="http://schemas.microsoft.com/office/drawing/2014/main" id="{520A95BE-D0BE-94A6-B242-57995E3B51F1}"/>
                </a:ext>
              </a:extLst>
            </p:cNvPr>
            <p:cNvGrpSpPr/>
            <p:nvPr/>
          </p:nvGrpSpPr>
          <p:grpSpPr>
            <a:xfrm>
              <a:off x="2234271" y="46406"/>
              <a:ext cx="4121543" cy="3122091"/>
              <a:chOff x="2234271" y="46406"/>
              <a:chExt cx="4121543" cy="3122091"/>
            </a:xfrm>
          </p:grpSpPr>
          <p:pic>
            <p:nvPicPr>
              <p:cNvPr id="29" name="图片 28">
                <a:extLst>
                  <a:ext uri="{FF2B5EF4-FFF2-40B4-BE49-F238E27FC236}">
                    <a16:creationId xmlns:a16="http://schemas.microsoft.com/office/drawing/2014/main" id="{D25CB575-B793-1D33-77FB-CD54E5FEAE4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307462" y="786064"/>
                <a:ext cx="3624391" cy="2382433"/>
              </a:xfrm>
              <a:prstGeom prst="rect">
                <a:avLst/>
              </a:prstGeom>
            </p:spPr>
          </p:pic>
          <p:sp>
            <p:nvSpPr>
              <p:cNvPr id="31" name="文本框 30">
                <a:extLst>
                  <a:ext uri="{FF2B5EF4-FFF2-40B4-BE49-F238E27FC236}">
                    <a16:creationId xmlns:a16="http://schemas.microsoft.com/office/drawing/2014/main" id="{F8F69978-29C3-9BD7-8AB5-D7E9A788C054}"/>
                  </a:ext>
                </a:extLst>
              </p:cNvPr>
              <p:cNvSpPr txBox="1"/>
              <p:nvPr/>
            </p:nvSpPr>
            <p:spPr>
              <a:xfrm>
                <a:off x="3987772" y="46406"/>
                <a:ext cx="2171700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1400" i="1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PRL 122 (2019) 231801 </a:t>
                </a:r>
              </a:p>
            </p:txBody>
          </p:sp>
          <p:sp>
            <p:nvSpPr>
              <p:cNvPr id="32" name="文本框 31">
                <a:extLst>
                  <a:ext uri="{FF2B5EF4-FFF2-40B4-BE49-F238E27FC236}">
                    <a16:creationId xmlns:a16="http://schemas.microsoft.com/office/drawing/2014/main" id="{EE8F74CA-8A08-28F5-F4B0-687FC3D2DCA3}"/>
                  </a:ext>
                </a:extLst>
              </p:cNvPr>
              <p:cNvSpPr txBox="1"/>
              <p:nvPr/>
            </p:nvSpPr>
            <p:spPr>
              <a:xfrm>
                <a:off x="2234271" y="435975"/>
                <a:ext cx="4121543" cy="3539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700" dirty="0">
                    <a:solidFill>
                      <a:srgbClr val="C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ZZ bkg. to leading dark matter search</a:t>
                </a:r>
                <a:endParaRPr lang="zh-CN" altLang="en-US" sz="1700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36" name="文本框 35">
            <a:extLst>
              <a:ext uri="{FF2B5EF4-FFF2-40B4-BE49-F238E27FC236}">
                <a16:creationId xmlns:a16="http://schemas.microsoft.com/office/drawing/2014/main" id="{DF5E9DE8-808C-984B-0E20-A0F6B6FFB32F}"/>
              </a:ext>
            </a:extLst>
          </p:cNvPr>
          <p:cNvSpPr txBox="1"/>
          <p:nvPr/>
        </p:nvSpPr>
        <p:spPr>
          <a:xfrm>
            <a:off x="19507" y="3574782"/>
            <a:ext cx="19005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Example of a systematic approach with ZZ</a:t>
            </a:r>
            <a:endParaRPr lang="zh-CN" altLang="en-US" sz="16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00756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F5BB190-2C3A-6B52-0A29-AD38A5B1D3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8/14/2024</a:t>
            </a: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8FE1087B-E78D-EDA3-9C4C-178108992B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Y. Wu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1B01E61-B863-47C0-5D96-E7769EE3FA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CB2A-1702-4C1D-9CC4-8D472D39F19E}" type="slidenum">
              <a:rPr lang="en-US" smtClean="0"/>
              <a:t>17</a:t>
            </a:fld>
            <a:endParaRPr lang="en-US"/>
          </a:p>
        </p:txBody>
      </p:sp>
      <p:sp>
        <p:nvSpPr>
          <p:cNvPr id="41" name="文本框 40">
            <a:extLst>
              <a:ext uri="{FF2B5EF4-FFF2-40B4-BE49-F238E27FC236}">
                <a16:creationId xmlns:a16="http://schemas.microsoft.com/office/drawing/2014/main" id="{09252CE3-DA04-4299-F7D7-F5C2FB507E5B}"/>
              </a:ext>
            </a:extLst>
          </p:cNvPr>
          <p:cNvSpPr txBox="1"/>
          <p:nvPr/>
        </p:nvSpPr>
        <p:spPr>
          <a:xfrm>
            <a:off x="275010" y="92573"/>
            <a:ext cx="717933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Summary/Outlook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ABBBA169-BDD0-B8D8-0DF0-283C4B79219B}"/>
              </a:ext>
            </a:extLst>
          </p:cNvPr>
          <p:cNvSpPr txBox="1"/>
          <p:nvPr/>
        </p:nvSpPr>
        <p:spPr>
          <a:xfrm>
            <a:off x="465514" y="1346711"/>
            <a:ext cx="24854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MBP had a </a:t>
            </a:r>
            <a:r>
              <a:rPr lang="en-US" altLang="zh-CN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comprehensive development</a:t>
            </a: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since start of LHC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6CDB9CF4-69D5-AD81-691D-3A9BDC72C828}"/>
              </a:ext>
            </a:extLst>
          </p:cNvPr>
          <p:cNvSpPr txBox="1"/>
          <p:nvPr/>
        </p:nvSpPr>
        <p:spPr>
          <a:xfrm>
            <a:off x="465514" y="3273704"/>
            <a:ext cx="29177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Rich in physics and </a:t>
            </a:r>
            <a:r>
              <a:rPr lang="en-US" altLang="zh-CN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unique place to look for next surprises!</a:t>
            </a:r>
            <a:endParaRPr lang="en-US" altLang="zh-CN" sz="2000" dirty="0">
              <a:solidFill>
                <a:srgbClr val="C00000"/>
              </a:solidFill>
            </a:endParaRPr>
          </a:p>
        </p:txBody>
      </p: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75771F00-7C04-07AA-8F58-B6E644A0EC7D}"/>
              </a:ext>
            </a:extLst>
          </p:cNvPr>
          <p:cNvCxnSpPr>
            <a:cxnSpLocks/>
          </p:cNvCxnSpPr>
          <p:nvPr/>
        </p:nvCxnSpPr>
        <p:spPr>
          <a:xfrm>
            <a:off x="3383280" y="1410796"/>
            <a:ext cx="0" cy="2770506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2BD95370-B34A-DF14-2FEF-3FFAF73BAD08}"/>
              </a:ext>
            </a:extLst>
          </p:cNvPr>
          <p:cNvGrpSpPr/>
          <p:nvPr/>
        </p:nvGrpSpPr>
        <p:grpSpPr>
          <a:xfrm>
            <a:off x="3772831" y="657873"/>
            <a:ext cx="7707043" cy="2012277"/>
            <a:chOff x="3772833" y="897775"/>
            <a:chExt cx="7707043" cy="2012277"/>
          </a:xfrm>
        </p:grpSpPr>
        <p:grpSp>
          <p:nvGrpSpPr>
            <p:cNvPr id="5" name="组合 4">
              <a:extLst>
                <a:ext uri="{FF2B5EF4-FFF2-40B4-BE49-F238E27FC236}">
                  <a16:creationId xmlns:a16="http://schemas.microsoft.com/office/drawing/2014/main" id="{44583782-D8ED-DD1B-A481-E244B69496ED}"/>
                </a:ext>
              </a:extLst>
            </p:cNvPr>
            <p:cNvGrpSpPr/>
            <p:nvPr/>
          </p:nvGrpSpPr>
          <p:grpSpPr>
            <a:xfrm>
              <a:off x="3772833" y="897775"/>
              <a:ext cx="3297323" cy="2012277"/>
              <a:chOff x="7230121" y="929764"/>
              <a:chExt cx="3297323" cy="2012277"/>
            </a:xfrm>
          </p:grpSpPr>
          <p:pic>
            <p:nvPicPr>
              <p:cNvPr id="6" name="图片 5" descr="图示&#10;&#10;描述已自动生成">
                <a:extLst>
                  <a:ext uri="{FF2B5EF4-FFF2-40B4-BE49-F238E27FC236}">
                    <a16:creationId xmlns:a16="http://schemas.microsoft.com/office/drawing/2014/main" id="{ABB92BB4-4EF7-8A51-8E0A-1E3B5D00DC7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795411" y="1285843"/>
                <a:ext cx="1757401" cy="1656198"/>
              </a:xfrm>
              <a:prstGeom prst="rect">
                <a:avLst/>
              </a:prstGeom>
            </p:spPr>
          </p:pic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57CE0A76-70D7-D25D-24E8-6395B6E58F5C}"/>
                  </a:ext>
                </a:extLst>
              </p:cNvPr>
              <p:cNvSpPr txBox="1"/>
              <p:nvPr/>
            </p:nvSpPr>
            <p:spPr>
              <a:xfrm>
                <a:off x="7230121" y="929764"/>
                <a:ext cx="329732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Effective Field Approaches</a:t>
                </a:r>
                <a:endParaRPr kumimoji="0" lang="zh-CN" altLang="en-US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8" name="箭头: 右 7">
              <a:extLst>
                <a:ext uri="{FF2B5EF4-FFF2-40B4-BE49-F238E27FC236}">
                  <a16:creationId xmlns:a16="http://schemas.microsoft.com/office/drawing/2014/main" id="{6022E0CD-2494-44D8-95C0-B2AF7F9738E0}"/>
                </a:ext>
              </a:extLst>
            </p:cNvPr>
            <p:cNvSpPr/>
            <p:nvPr/>
          </p:nvSpPr>
          <p:spPr>
            <a:xfrm>
              <a:off x="6862339" y="1747756"/>
              <a:ext cx="801996" cy="340822"/>
            </a:xfrm>
            <a:prstGeom prst="right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CCC22891-A252-937E-D381-057E81BDA47B}"/>
                </a:ext>
              </a:extLst>
            </p:cNvPr>
            <p:cNvSpPr txBox="1"/>
            <p:nvPr/>
          </p:nvSpPr>
          <p:spPr>
            <a:xfrm>
              <a:off x="8055033" y="1595002"/>
              <a:ext cx="342484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To significantly improve on measurement precision</a:t>
              </a:r>
              <a:endParaRPr lang="zh-CN" altLang="en-US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0D34DE7B-8555-71C5-8E5A-B8A652D018D0}"/>
              </a:ext>
            </a:extLst>
          </p:cNvPr>
          <p:cNvGrpSpPr/>
          <p:nvPr/>
        </p:nvGrpSpPr>
        <p:grpSpPr>
          <a:xfrm>
            <a:off x="3772832" y="2670150"/>
            <a:ext cx="8419168" cy="1814230"/>
            <a:chOff x="3772832" y="2987699"/>
            <a:chExt cx="8419168" cy="1814230"/>
          </a:xfrm>
        </p:grpSpPr>
        <p:pic>
          <p:nvPicPr>
            <p:cNvPr id="17" name="图片 16" descr="图表, 折线图&#10;&#10;描述已自动生成">
              <a:extLst>
                <a:ext uri="{FF2B5EF4-FFF2-40B4-BE49-F238E27FC236}">
                  <a16:creationId xmlns:a16="http://schemas.microsoft.com/office/drawing/2014/main" id="{52026AE6-EEEC-A54E-AB65-D48A96DCC3A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4842" y="3360123"/>
              <a:ext cx="1930679" cy="144180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18A53D6A-113A-F8BF-3694-3F9C4195066B}"/>
                </a:ext>
              </a:extLst>
            </p:cNvPr>
            <p:cNvSpPr txBox="1"/>
            <p:nvPr/>
          </p:nvSpPr>
          <p:spPr>
            <a:xfrm>
              <a:off x="3772832" y="2987699"/>
              <a:ext cx="40743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Property/Mechanism Exploration </a:t>
              </a:r>
              <a:endParaRPr kumimoji="0" lang="zh-CN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" name="箭头: 右 18">
              <a:extLst>
                <a:ext uri="{FF2B5EF4-FFF2-40B4-BE49-F238E27FC236}">
                  <a16:creationId xmlns:a16="http://schemas.microsoft.com/office/drawing/2014/main" id="{4E393E50-94A6-24AE-E009-B4E86F500DBC}"/>
                </a:ext>
              </a:extLst>
            </p:cNvPr>
            <p:cNvSpPr/>
            <p:nvPr/>
          </p:nvSpPr>
          <p:spPr>
            <a:xfrm>
              <a:off x="6783186" y="3687725"/>
              <a:ext cx="881149" cy="340822"/>
            </a:xfrm>
            <a:prstGeom prst="right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id="{3754F144-0311-BF7F-EA14-A17592C730CC}"/>
                </a:ext>
              </a:extLst>
            </p:cNvPr>
            <p:cNvSpPr txBox="1"/>
            <p:nvPr/>
          </p:nvSpPr>
          <p:spPr>
            <a:xfrm>
              <a:off x="8055033" y="3485552"/>
              <a:ext cx="413696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To pursue the benefit of adding intrinsic dimension / scrutiny</a:t>
              </a:r>
              <a:endParaRPr lang="zh-CN" altLang="en-US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83A2CE53-58AE-1EF5-7423-40A979E4E512}"/>
              </a:ext>
            </a:extLst>
          </p:cNvPr>
          <p:cNvGrpSpPr/>
          <p:nvPr/>
        </p:nvGrpSpPr>
        <p:grpSpPr>
          <a:xfrm>
            <a:off x="3772831" y="4560982"/>
            <a:ext cx="7773547" cy="1687386"/>
            <a:chOff x="3772831" y="4560982"/>
            <a:chExt cx="7773547" cy="1687386"/>
          </a:xfrm>
        </p:grpSpPr>
        <p:sp>
          <p:nvSpPr>
            <p:cNvPr id="23" name="文本框 22">
              <a:extLst>
                <a:ext uri="{FF2B5EF4-FFF2-40B4-BE49-F238E27FC236}">
                  <a16:creationId xmlns:a16="http://schemas.microsoft.com/office/drawing/2014/main" id="{8AAE245E-9ED8-99E3-E7CD-549E5EB1479E}"/>
                </a:ext>
              </a:extLst>
            </p:cNvPr>
            <p:cNvSpPr txBox="1"/>
            <p:nvPr/>
          </p:nvSpPr>
          <p:spPr>
            <a:xfrm>
              <a:off x="3772831" y="4560982"/>
              <a:ext cx="36815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b="1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Adventure into New Territory</a:t>
              </a:r>
              <a:endParaRPr kumimoji="0" lang="zh-CN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27" name="图片 26" descr="图示&#10;&#10;描述已自动生成">
              <a:extLst>
                <a:ext uri="{FF2B5EF4-FFF2-40B4-BE49-F238E27FC236}">
                  <a16:creationId xmlns:a16="http://schemas.microsoft.com/office/drawing/2014/main" id="{3751B4B0-7C4E-34F8-5BCC-98529D0CD44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04114" y="4966411"/>
              <a:ext cx="1972242" cy="1281957"/>
            </a:xfrm>
            <a:prstGeom prst="rect">
              <a:avLst/>
            </a:prstGeom>
          </p:spPr>
        </p:pic>
        <p:sp>
          <p:nvSpPr>
            <p:cNvPr id="28" name="箭头: 右 27">
              <a:extLst>
                <a:ext uri="{FF2B5EF4-FFF2-40B4-BE49-F238E27FC236}">
                  <a16:creationId xmlns:a16="http://schemas.microsoft.com/office/drawing/2014/main" id="{0219650C-FD43-621C-A5A6-F6B0A65BD70E}"/>
                </a:ext>
              </a:extLst>
            </p:cNvPr>
            <p:cNvSpPr/>
            <p:nvPr/>
          </p:nvSpPr>
          <p:spPr>
            <a:xfrm>
              <a:off x="6783186" y="5434685"/>
              <a:ext cx="881149" cy="340822"/>
            </a:xfrm>
            <a:prstGeom prst="right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文本框 28">
              <a:extLst>
                <a:ext uri="{FF2B5EF4-FFF2-40B4-BE49-F238E27FC236}">
                  <a16:creationId xmlns:a16="http://schemas.microsoft.com/office/drawing/2014/main" id="{2E405574-6A0E-1B53-D85C-0ED58062DD29}"/>
                </a:ext>
              </a:extLst>
            </p:cNvPr>
            <p:cNvSpPr txBox="1"/>
            <p:nvPr/>
          </p:nvSpPr>
          <p:spPr>
            <a:xfrm>
              <a:off x="8055031" y="5402974"/>
              <a:ext cx="349134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To systematically plan ahead</a:t>
              </a:r>
              <a:endParaRPr lang="zh-CN" altLang="en-US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9" name="文本框 8">
            <a:extLst>
              <a:ext uri="{FF2B5EF4-FFF2-40B4-BE49-F238E27FC236}">
                <a16:creationId xmlns:a16="http://schemas.microsoft.com/office/drawing/2014/main" id="{AAFA74A6-9F91-F029-5914-F07524B228C5}"/>
              </a:ext>
            </a:extLst>
          </p:cNvPr>
          <p:cNvSpPr txBox="1"/>
          <p:nvPr/>
        </p:nvSpPr>
        <p:spPr>
          <a:xfrm>
            <a:off x="464537" y="5325038"/>
            <a:ext cx="3297322" cy="923330"/>
          </a:xfrm>
          <a:prstGeom prst="rect">
            <a:avLst/>
          </a:prstGeom>
          <a:noFill/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Very active field,</a:t>
            </a:r>
          </a:p>
          <a:p>
            <a:r>
              <a:rPr lang="en-US" altLang="zh-CN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pay attention to other topics in this session! </a:t>
            </a:r>
            <a:endParaRPr lang="zh-CN" altLang="en-US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8448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48D7368D-31D9-8101-473D-CD39E706FD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6401" y="3378954"/>
            <a:ext cx="6394567" cy="3479046"/>
          </a:xfrm>
          <a:custGeom>
            <a:avLst/>
            <a:gdLst/>
            <a:ahLst/>
            <a:cxnLst/>
            <a:rect l="l" t="t" r="r" b="b"/>
            <a:pathLst>
              <a:path w="6394567" h="3479046">
                <a:moveTo>
                  <a:pt x="5171297" y="284"/>
                </a:moveTo>
                <a:cubicBezTo>
                  <a:pt x="5607674" y="7531"/>
                  <a:pt x="6039042" y="153650"/>
                  <a:pt x="6394290" y="430072"/>
                </a:cubicBezTo>
                <a:lnTo>
                  <a:pt x="6394567" y="430316"/>
                </a:lnTo>
                <a:lnTo>
                  <a:pt x="6394567" y="3479046"/>
                </a:lnTo>
                <a:lnTo>
                  <a:pt x="0" y="3479046"/>
                </a:lnTo>
                <a:lnTo>
                  <a:pt x="3916974" y="405504"/>
                </a:lnTo>
                <a:lnTo>
                  <a:pt x="3959456" y="373857"/>
                </a:lnTo>
                <a:cubicBezTo>
                  <a:pt x="4291086" y="139664"/>
                  <a:pt x="4671097" y="17528"/>
                  <a:pt x="5052215" y="1756"/>
                </a:cubicBezTo>
                <a:cubicBezTo>
                  <a:pt x="5091916" y="114"/>
                  <a:pt x="5131627" y="-375"/>
                  <a:pt x="5171297" y="284"/>
                </a:cubicBezTo>
                <a:close/>
              </a:path>
            </a:pathLst>
          </a:custGeom>
          <a:gradFill>
            <a:gsLst>
              <a:gs pos="39000">
                <a:schemeClr val="bg2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49" name="Rectangle 48">
            <a:extLst>
              <a:ext uri="{FF2B5EF4-FFF2-40B4-BE49-F238E27FC236}">
                <a16:creationId xmlns:a16="http://schemas.microsoft.com/office/drawing/2014/main" id="{CAA37442-EAE9-6CFC-AC74-44222B37FA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3" name="Picture 42" descr="Open highway road">
            <a:extLst>
              <a:ext uri="{FF2B5EF4-FFF2-40B4-BE49-F238E27FC236}">
                <a16:creationId xmlns:a16="http://schemas.microsoft.com/office/drawing/2014/main" id="{32DE6D6E-16B9-DA1F-8070-EDFBFFA1087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9233" b="6497"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F5BB190-2C3A-6B52-0A29-AD38A5B1D32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5400000">
            <a:off x="10477379" y="4629744"/>
            <a:ext cx="2653508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>
                <a:solidFill>
                  <a:srgbClr val="FFFFFF"/>
                </a:solidFill>
              </a:rPr>
              <a:t>8/14/2024</a:t>
            </a: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8FE1087B-E78D-EDA3-9C4C-178108992B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610602" y="6318446"/>
            <a:ext cx="2743198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Y. Wu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54117A24-9D5E-A791-A2F4-8C81AC603C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960265" y="-960268"/>
            <a:ext cx="6857998" cy="8778533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67900">
                <a:srgbClr val="000000">
                  <a:alpha val="33000"/>
                </a:srgbClr>
              </a:gs>
              <a:gs pos="100000">
                <a:srgbClr val="000000">
                  <a:alpha val="52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文本框 40">
            <a:extLst>
              <a:ext uri="{FF2B5EF4-FFF2-40B4-BE49-F238E27FC236}">
                <a16:creationId xmlns:a16="http://schemas.microsoft.com/office/drawing/2014/main" id="{09252CE3-DA04-4299-F7D7-F5C2FB507E5B}"/>
              </a:ext>
            </a:extLst>
          </p:cNvPr>
          <p:cNvSpPr txBox="1"/>
          <p:nvPr/>
        </p:nvSpPr>
        <p:spPr>
          <a:xfrm>
            <a:off x="1066802" y="2793075"/>
            <a:ext cx="2008907" cy="63453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altLang="zh-CN" sz="3200" b="1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THANKS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1B01E61-B863-47C0-5D96-E7769EE3FA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6318446"/>
            <a:ext cx="615696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5A33CB2A-1702-4C1D-9CC4-8D472D39F19E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18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5" name="Picture 21">
            <a:extLst>
              <a:ext uri="{FF2B5EF4-FFF2-40B4-BE49-F238E27FC236}">
                <a16:creationId xmlns:a16="http://schemas.microsoft.com/office/drawing/2014/main" id="{B5125AFD-19A5-A314-1F21-A0BA649E55E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401" y="972764"/>
            <a:ext cx="2141071" cy="15761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49378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3">
            <a:extLst>
              <a:ext uri="{FF2B5EF4-FFF2-40B4-BE49-F238E27FC236}">
                <a16:creationId xmlns:a16="http://schemas.microsoft.com/office/drawing/2014/main" id="{80300B1B-B85E-D514-C6B4-30126EBBCD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8C248155-68EB-D74C-5577-DA97D48E35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540000" flipV="1">
            <a:off x="-58916" y="-105868"/>
            <a:ext cx="12309832" cy="7069736"/>
          </a:xfrm>
          <a:custGeom>
            <a:avLst/>
            <a:gdLst>
              <a:gd name="connsiteX0" fmla="*/ 119689 w 12309832"/>
              <a:gd name="connsiteY0" fmla="*/ 7069736 h 7069736"/>
              <a:gd name="connsiteX1" fmla="*/ 12309832 w 12309832"/>
              <a:gd name="connsiteY1" fmla="*/ 6856956 h 7069736"/>
              <a:gd name="connsiteX2" fmla="*/ 12190143 w 12309832"/>
              <a:gd name="connsiteY2" fmla="*/ 0 h 7069736"/>
              <a:gd name="connsiteX3" fmla="*/ 0 w 12309832"/>
              <a:gd name="connsiteY3" fmla="*/ 212780 h 7069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309832" h="7069736">
                <a:moveTo>
                  <a:pt x="119689" y="7069736"/>
                </a:moveTo>
                <a:lnTo>
                  <a:pt x="12309832" y="6856956"/>
                </a:lnTo>
                <a:lnTo>
                  <a:pt x="12190143" y="0"/>
                </a:lnTo>
                <a:lnTo>
                  <a:pt x="0" y="212780"/>
                </a:lnTo>
                <a:close/>
              </a:path>
            </a:pathLst>
          </a:custGeom>
          <a:gradFill>
            <a:gsLst>
              <a:gs pos="32000">
                <a:schemeClr val="bg2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D30E628A-07F0-331A-DE0B-CCD7FB90AE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2571" y="734156"/>
            <a:ext cx="10617872" cy="53816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B378D5CD-1C9E-F028-1FB1-7D173040FDED}"/>
              </a:ext>
            </a:extLst>
          </p:cNvPr>
          <p:cNvSpPr txBox="1"/>
          <p:nvPr/>
        </p:nvSpPr>
        <p:spPr>
          <a:xfrm>
            <a:off x="1327918" y="2061769"/>
            <a:ext cx="2991163" cy="27373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zh-CN" sz="3600" b="1" dirty="0"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More Boson Physics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8161469F-2DB1-1ACB-A45C-18AC12A4F9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5400000">
            <a:off x="10477379" y="4629744"/>
            <a:ext cx="2653508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8/14/2024</a:t>
            </a: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F5D8DD3A-06F0-A53D-AE63-29F1B6484F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610602" y="6318446"/>
            <a:ext cx="2743198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Y. Wu</a:t>
            </a: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A15CBF3-3F2F-031E-591B-C0A2276E6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6318446"/>
            <a:ext cx="615696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5A33CB2A-1702-4C1D-9CC4-8D472D39F19E}" type="slidenum">
              <a:rPr lang="en-US" smtClean="0"/>
              <a:pPr>
                <a:spcAft>
                  <a:spcPts val="600"/>
                </a:spcAft>
              </a:pPr>
              <a:t>2</a:t>
            </a:fld>
            <a:endParaRPr lang="en-US"/>
          </a:p>
        </p:txBody>
      </p:sp>
      <p:graphicFrame>
        <p:nvGraphicFramePr>
          <p:cNvPr id="19" name="文本框 7">
            <a:extLst>
              <a:ext uri="{FF2B5EF4-FFF2-40B4-BE49-F238E27FC236}">
                <a16:creationId xmlns:a16="http://schemas.microsoft.com/office/drawing/2014/main" id="{258266DA-A74E-5C37-0ADE-22364536E7C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55450851"/>
              </p:ext>
            </p:extLst>
          </p:nvPr>
        </p:nvGraphicFramePr>
        <p:xfrm>
          <a:off x="4677295" y="1389163"/>
          <a:ext cx="6109130" cy="40806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文本框 8">
            <a:extLst>
              <a:ext uri="{FF2B5EF4-FFF2-40B4-BE49-F238E27FC236}">
                <a16:creationId xmlns:a16="http://schemas.microsoft.com/office/drawing/2014/main" id="{139271FA-1449-0D69-D914-39627DA70C22}"/>
              </a:ext>
            </a:extLst>
          </p:cNvPr>
          <p:cNvSpPr txBox="1"/>
          <p:nvPr/>
        </p:nvSpPr>
        <p:spPr>
          <a:xfrm>
            <a:off x="1405575" y="4423431"/>
            <a:ext cx="281622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Disclaimer:</a:t>
            </a:r>
          </a:p>
          <a:p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Meant to give audience a taste of facts about MBP, not meant for a full review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760995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F5BB190-2C3A-6B52-0A29-AD38A5B1D3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8/14/2024</a:t>
            </a: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8FE1087B-E78D-EDA3-9C4C-178108992B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Y. Wu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1B01E61-B863-47C0-5D96-E7769EE3FA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CB2A-1702-4C1D-9CC4-8D472D39F19E}" type="slidenum">
              <a:rPr lang="en-US" smtClean="0"/>
              <a:t>3</a:t>
            </a:fld>
            <a:endParaRPr lang="en-US"/>
          </a:p>
        </p:txBody>
      </p:sp>
      <p:grpSp>
        <p:nvGrpSpPr>
          <p:cNvPr id="32" name="组合 31">
            <a:extLst>
              <a:ext uri="{FF2B5EF4-FFF2-40B4-BE49-F238E27FC236}">
                <a16:creationId xmlns:a16="http://schemas.microsoft.com/office/drawing/2014/main" id="{660957AE-090E-60EC-7D56-C71358544A0C}"/>
              </a:ext>
            </a:extLst>
          </p:cNvPr>
          <p:cNvGrpSpPr/>
          <p:nvPr/>
        </p:nvGrpSpPr>
        <p:grpSpPr>
          <a:xfrm>
            <a:off x="76591" y="1348770"/>
            <a:ext cx="1997987" cy="3482503"/>
            <a:chOff x="205304" y="1329803"/>
            <a:chExt cx="2423465" cy="3482503"/>
          </a:xfrm>
        </p:grpSpPr>
        <p:cxnSp>
          <p:nvCxnSpPr>
            <p:cNvPr id="7" name="直接连接符 6">
              <a:extLst>
                <a:ext uri="{FF2B5EF4-FFF2-40B4-BE49-F238E27FC236}">
                  <a16:creationId xmlns:a16="http://schemas.microsoft.com/office/drawing/2014/main" id="{C3685DC8-E48A-502E-F57A-E02F5D376BB6}"/>
                </a:ext>
              </a:extLst>
            </p:cNvPr>
            <p:cNvCxnSpPr/>
            <p:nvPr/>
          </p:nvCxnSpPr>
          <p:spPr>
            <a:xfrm>
              <a:off x="2572269" y="1329803"/>
              <a:ext cx="0" cy="3482503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" name="Group 7">
              <a:extLst>
                <a:ext uri="{FF2B5EF4-FFF2-40B4-BE49-F238E27FC236}">
                  <a16:creationId xmlns:a16="http://schemas.microsoft.com/office/drawing/2014/main" id="{1B9B3B7E-F094-B049-546E-988E326859B2}"/>
                </a:ext>
              </a:extLst>
            </p:cNvPr>
            <p:cNvGrpSpPr>
              <a:grpSpLocks/>
            </p:cNvGrpSpPr>
            <p:nvPr/>
          </p:nvGrpSpPr>
          <p:grpSpPr bwMode="auto">
            <a:xfrm rot="20400000" flipV="1">
              <a:off x="745994" y="3695685"/>
              <a:ext cx="1882775" cy="1587"/>
              <a:chOff x="1392" y="1488"/>
              <a:chExt cx="1584" cy="0"/>
            </a:xfrm>
          </p:grpSpPr>
          <p:sp>
            <p:nvSpPr>
              <p:cNvPr id="10" name="Line 8">
                <a:extLst>
                  <a:ext uri="{FF2B5EF4-FFF2-40B4-BE49-F238E27FC236}">
                    <a16:creationId xmlns:a16="http://schemas.microsoft.com/office/drawing/2014/main" id="{618264ED-C0FB-1A88-8D9B-956FF620EF6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92" y="1488"/>
                <a:ext cx="864" cy="0"/>
              </a:xfrm>
              <a:prstGeom prst="line">
                <a:avLst/>
              </a:prstGeom>
              <a:noFill/>
              <a:ln w="57150">
                <a:solidFill>
                  <a:schemeClr val="accent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1" name="Line 9">
                <a:extLst>
                  <a:ext uri="{FF2B5EF4-FFF2-40B4-BE49-F238E27FC236}">
                    <a16:creationId xmlns:a16="http://schemas.microsoft.com/office/drawing/2014/main" id="{014404CE-9195-C1A6-524C-86B404BC235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92" y="1488"/>
                <a:ext cx="1584" cy="0"/>
              </a:xfrm>
              <a:prstGeom prst="line">
                <a:avLst/>
              </a:prstGeom>
              <a:noFill/>
              <a:ln w="57150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12" name="Group 4">
              <a:extLst>
                <a:ext uri="{FF2B5EF4-FFF2-40B4-BE49-F238E27FC236}">
                  <a16:creationId xmlns:a16="http://schemas.microsoft.com/office/drawing/2014/main" id="{C7F35EBA-D99B-D42E-26D9-0D18F027F2E0}"/>
                </a:ext>
              </a:extLst>
            </p:cNvPr>
            <p:cNvGrpSpPr>
              <a:grpSpLocks/>
            </p:cNvGrpSpPr>
            <p:nvPr/>
          </p:nvGrpSpPr>
          <p:grpSpPr bwMode="auto">
            <a:xfrm rot="1200000">
              <a:off x="716676" y="2151600"/>
              <a:ext cx="1882775" cy="173037"/>
              <a:chOff x="1392" y="1488"/>
              <a:chExt cx="1584" cy="0"/>
            </a:xfrm>
          </p:grpSpPr>
          <p:sp>
            <p:nvSpPr>
              <p:cNvPr id="13" name="Line 5">
                <a:extLst>
                  <a:ext uri="{FF2B5EF4-FFF2-40B4-BE49-F238E27FC236}">
                    <a16:creationId xmlns:a16="http://schemas.microsoft.com/office/drawing/2014/main" id="{095C35AC-FA9A-3CBF-4B7A-B55F46D1DCD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92" y="1488"/>
                <a:ext cx="864" cy="0"/>
              </a:xfrm>
              <a:prstGeom prst="line">
                <a:avLst/>
              </a:prstGeom>
              <a:noFill/>
              <a:ln w="57150">
                <a:solidFill>
                  <a:schemeClr val="accent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4" name="Line 6">
                <a:extLst>
                  <a:ext uri="{FF2B5EF4-FFF2-40B4-BE49-F238E27FC236}">
                    <a16:creationId xmlns:a16="http://schemas.microsoft.com/office/drawing/2014/main" id="{C8B8AB77-D921-4871-5992-D43C1FF2604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92" y="1488"/>
                <a:ext cx="1584" cy="0"/>
              </a:xfrm>
              <a:prstGeom prst="line">
                <a:avLst/>
              </a:prstGeom>
              <a:noFill/>
              <a:ln w="57150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15" name="Group 126">
              <a:extLst>
                <a:ext uri="{FF2B5EF4-FFF2-40B4-BE49-F238E27FC236}">
                  <a16:creationId xmlns:a16="http://schemas.microsoft.com/office/drawing/2014/main" id="{5863AB34-EA5F-9DF3-9A1A-1373599BA946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05305" y="2478793"/>
              <a:ext cx="2366963" cy="320556"/>
              <a:chOff x="804" y="3206"/>
              <a:chExt cx="2344" cy="314"/>
            </a:xfrm>
          </p:grpSpPr>
          <p:sp>
            <p:nvSpPr>
              <p:cNvPr id="16" name="Freeform 127">
                <a:extLst>
                  <a:ext uri="{FF2B5EF4-FFF2-40B4-BE49-F238E27FC236}">
                    <a16:creationId xmlns:a16="http://schemas.microsoft.com/office/drawing/2014/main" id="{5398FBBA-BB71-E673-0AAC-F9FBE3954108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804" y="3218"/>
                <a:ext cx="352" cy="302"/>
              </a:xfrm>
              <a:custGeom>
                <a:avLst/>
                <a:gdLst>
                  <a:gd name="T0" fmla="*/ 0 w 352"/>
                  <a:gd name="T1" fmla="*/ 302 h 302"/>
                  <a:gd name="T2" fmla="*/ 108 w 352"/>
                  <a:gd name="T3" fmla="*/ 294 h 302"/>
                  <a:gd name="T4" fmla="*/ 200 w 352"/>
                  <a:gd name="T5" fmla="*/ 258 h 302"/>
                  <a:gd name="T6" fmla="*/ 240 w 352"/>
                  <a:gd name="T7" fmla="*/ 202 h 302"/>
                  <a:gd name="T8" fmla="*/ 252 w 352"/>
                  <a:gd name="T9" fmla="*/ 98 h 302"/>
                  <a:gd name="T10" fmla="*/ 212 w 352"/>
                  <a:gd name="T11" fmla="*/ 34 h 302"/>
                  <a:gd name="T12" fmla="*/ 148 w 352"/>
                  <a:gd name="T13" fmla="*/ 2 h 302"/>
                  <a:gd name="T14" fmla="*/ 96 w 352"/>
                  <a:gd name="T15" fmla="*/ 25 h 302"/>
                  <a:gd name="T16" fmla="*/ 52 w 352"/>
                  <a:gd name="T17" fmla="*/ 94 h 302"/>
                  <a:gd name="T18" fmla="*/ 56 w 352"/>
                  <a:gd name="T19" fmla="*/ 190 h 302"/>
                  <a:gd name="T20" fmla="*/ 108 w 352"/>
                  <a:gd name="T21" fmla="*/ 258 h 302"/>
                  <a:gd name="T22" fmla="*/ 216 w 352"/>
                  <a:gd name="T23" fmla="*/ 290 h 302"/>
                  <a:gd name="T24" fmla="*/ 352 w 352"/>
                  <a:gd name="T25" fmla="*/ 302 h 30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52" h="302">
                    <a:moveTo>
                      <a:pt x="0" y="302"/>
                    </a:moveTo>
                    <a:cubicBezTo>
                      <a:pt x="18" y="300"/>
                      <a:pt x="74" y="301"/>
                      <a:pt x="108" y="294"/>
                    </a:cubicBezTo>
                    <a:cubicBezTo>
                      <a:pt x="141" y="286"/>
                      <a:pt x="177" y="273"/>
                      <a:pt x="200" y="258"/>
                    </a:cubicBezTo>
                    <a:cubicBezTo>
                      <a:pt x="222" y="242"/>
                      <a:pt x="231" y="228"/>
                      <a:pt x="240" y="202"/>
                    </a:cubicBezTo>
                    <a:cubicBezTo>
                      <a:pt x="248" y="175"/>
                      <a:pt x="256" y="126"/>
                      <a:pt x="252" y="98"/>
                    </a:cubicBezTo>
                    <a:cubicBezTo>
                      <a:pt x="247" y="70"/>
                      <a:pt x="229" y="49"/>
                      <a:pt x="212" y="34"/>
                    </a:cubicBezTo>
                    <a:cubicBezTo>
                      <a:pt x="194" y="18"/>
                      <a:pt x="167" y="3"/>
                      <a:pt x="148" y="2"/>
                    </a:cubicBezTo>
                    <a:cubicBezTo>
                      <a:pt x="128" y="0"/>
                      <a:pt x="112" y="9"/>
                      <a:pt x="96" y="25"/>
                    </a:cubicBezTo>
                    <a:cubicBezTo>
                      <a:pt x="80" y="40"/>
                      <a:pt x="58" y="66"/>
                      <a:pt x="52" y="94"/>
                    </a:cubicBezTo>
                    <a:cubicBezTo>
                      <a:pt x="45" y="121"/>
                      <a:pt x="46" y="162"/>
                      <a:pt x="56" y="190"/>
                    </a:cubicBezTo>
                    <a:cubicBezTo>
                      <a:pt x="65" y="217"/>
                      <a:pt x="81" y="241"/>
                      <a:pt x="108" y="258"/>
                    </a:cubicBezTo>
                    <a:cubicBezTo>
                      <a:pt x="134" y="274"/>
                      <a:pt x="175" y="282"/>
                      <a:pt x="216" y="290"/>
                    </a:cubicBezTo>
                    <a:cubicBezTo>
                      <a:pt x="256" y="297"/>
                      <a:pt x="323" y="299"/>
                      <a:pt x="352" y="302"/>
                    </a:cubicBezTo>
                  </a:path>
                </a:pathLst>
              </a:custGeom>
              <a:noFill/>
              <a:ln w="38100" cmpd="sng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7" name="Freeform 128">
                <a:extLst>
                  <a:ext uri="{FF2B5EF4-FFF2-40B4-BE49-F238E27FC236}">
                    <a16:creationId xmlns:a16="http://schemas.microsoft.com/office/drawing/2014/main" id="{AE8D2818-5896-B46C-BB23-E9821337FA6E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136" y="3216"/>
                <a:ext cx="352" cy="302"/>
              </a:xfrm>
              <a:custGeom>
                <a:avLst/>
                <a:gdLst>
                  <a:gd name="T0" fmla="*/ 0 w 352"/>
                  <a:gd name="T1" fmla="*/ 302 h 302"/>
                  <a:gd name="T2" fmla="*/ 108 w 352"/>
                  <a:gd name="T3" fmla="*/ 294 h 302"/>
                  <a:gd name="T4" fmla="*/ 200 w 352"/>
                  <a:gd name="T5" fmla="*/ 258 h 302"/>
                  <a:gd name="T6" fmla="*/ 240 w 352"/>
                  <a:gd name="T7" fmla="*/ 202 h 302"/>
                  <a:gd name="T8" fmla="*/ 252 w 352"/>
                  <a:gd name="T9" fmla="*/ 98 h 302"/>
                  <a:gd name="T10" fmla="*/ 212 w 352"/>
                  <a:gd name="T11" fmla="*/ 34 h 302"/>
                  <a:gd name="T12" fmla="*/ 148 w 352"/>
                  <a:gd name="T13" fmla="*/ 2 h 302"/>
                  <a:gd name="T14" fmla="*/ 96 w 352"/>
                  <a:gd name="T15" fmla="*/ 25 h 302"/>
                  <a:gd name="T16" fmla="*/ 52 w 352"/>
                  <a:gd name="T17" fmla="*/ 94 h 302"/>
                  <a:gd name="T18" fmla="*/ 56 w 352"/>
                  <a:gd name="T19" fmla="*/ 190 h 302"/>
                  <a:gd name="T20" fmla="*/ 108 w 352"/>
                  <a:gd name="T21" fmla="*/ 258 h 302"/>
                  <a:gd name="T22" fmla="*/ 216 w 352"/>
                  <a:gd name="T23" fmla="*/ 290 h 302"/>
                  <a:gd name="T24" fmla="*/ 352 w 352"/>
                  <a:gd name="T25" fmla="*/ 302 h 30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52" h="302">
                    <a:moveTo>
                      <a:pt x="0" y="302"/>
                    </a:moveTo>
                    <a:cubicBezTo>
                      <a:pt x="18" y="300"/>
                      <a:pt x="74" y="301"/>
                      <a:pt x="108" y="294"/>
                    </a:cubicBezTo>
                    <a:cubicBezTo>
                      <a:pt x="141" y="286"/>
                      <a:pt x="177" y="273"/>
                      <a:pt x="200" y="258"/>
                    </a:cubicBezTo>
                    <a:cubicBezTo>
                      <a:pt x="222" y="242"/>
                      <a:pt x="231" y="228"/>
                      <a:pt x="240" y="202"/>
                    </a:cubicBezTo>
                    <a:cubicBezTo>
                      <a:pt x="248" y="175"/>
                      <a:pt x="256" y="126"/>
                      <a:pt x="252" y="98"/>
                    </a:cubicBezTo>
                    <a:cubicBezTo>
                      <a:pt x="247" y="70"/>
                      <a:pt x="229" y="49"/>
                      <a:pt x="212" y="34"/>
                    </a:cubicBezTo>
                    <a:cubicBezTo>
                      <a:pt x="194" y="18"/>
                      <a:pt x="167" y="3"/>
                      <a:pt x="148" y="2"/>
                    </a:cubicBezTo>
                    <a:cubicBezTo>
                      <a:pt x="128" y="0"/>
                      <a:pt x="112" y="9"/>
                      <a:pt x="96" y="25"/>
                    </a:cubicBezTo>
                    <a:cubicBezTo>
                      <a:pt x="80" y="40"/>
                      <a:pt x="58" y="66"/>
                      <a:pt x="52" y="94"/>
                    </a:cubicBezTo>
                    <a:cubicBezTo>
                      <a:pt x="45" y="121"/>
                      <a:pt x="46" y="162"/>
                      <a:pt x="56" y="190"/>
                    </a:cubicBezTo>
                    <a:cubicBezTo>
                      <a:pt x="65" y="217"/>
                      <a:pt x="81" y="241"/>
                      <a:pt x="108" y="258"/>
                    </a:cubicBezTo>
                    <a:cubicBezTo>
                      <a:pt x="134" y="274"/>
                      <a:pt x="175" y="282"/>
                      <a:pt x="216" y="290"/>
                    </a:cubicBezTo>
                    <a:cubicBezTo>
                      <a:pt x="256" y="297"/>
                      <a:pt x="323" y="299"/>
                      <a:pt x="352" y="302"/>
                    </a:cubicBezTo>
                  </a:path>
                </a:pathLst>
              </a:custGeom>
              <a:noFill/>
              <a:ln w="38100" cmpd="sng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8" name="Freeform 129">
                <a:extLst>
                  <a:ext uri="{FF2B5EF4-FFF2-40B4-BE49-F238E27FC236}">
                    <a16:creationId xmlns:a16="http://schemas.microsoft.com/office/drawing/2014/main" id="{1DA868B1-8C03-4751-660D-9A828ACA90CA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468" y="3214"/>
                <a:ext cx="352" cy="302"/>
              </a:xfrm>
              <a:custGeom>
                <a:avLst/>
                <a:gdLst>
                  <a:gd name="T0" fmla="*/ 0 w 352"/>
                  <a:gd name="T1" fmla="*/ 302 h 302"/>
                  <a:gd name="T2" fmla="*/ 108 w 352"/>
                  <a:gd name="T3" fmla="*/ 294 h 302"/>
                  <a:gd name="T4" fmla="*/ 200 w 352"/>
                  <a:gd name="T5" fmla="*/ 258 h 302"/>
                  <a:gd name="T6" fmla="*/ 240 w 352"/>
                  <a:gd name="T7" fmla="*/ 202 h 302"/>
                  <a:gd name="T8" fmla="*/ 252 w 352"/>
                  <a:gd name="T9" fmla="*/ 98 h 302"/>
                  <a:gd name="T10" fmla="*/ 212 w 352"/>
                  <a:gd name="T11" fmla="*/ 34 h 302"/>
                  <a:gd name="T12" fmla="*/ 148 w 352"/>
                  <a:gd name="T13" fmla="*/ 2 h 302"/>
                  <a:gd name="T14" fmla="*/ 96 w 352"/>
                  <a:gd name="T15" fmla="*/ 25 h 302"/>
                  <a:gd name="T16" fmla="*/ 52 w 352"/>
                  <a:gd name="T17" fmla="*/ 94 h 302"/>
                  <a:gd name="T18" fmla="*/ 56 w 352"/>
                  <a:gd name="T19" fmla="*/ 190 h 302"/>
                  <a:gd name="T20" fmla="*/ 108 w 352"/>
                  <a:gd name="T21" fmla="*/ 258 h 302"/>
                  <a:gd name="T22" fmla="*/ 216 w 352"/>
                  <a:gd name="T23" fmla="*/ 290 h 302"/>
                  <a:gd name="T24" fmla="*/ 352 w 352"/>
                  <a:gd name="T25" fmla="*/ 302 h 30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52" h="302">
                    <a:moveTo>
                      <a:pt x="0" y="302"/>
                    </a:moveTo>
                    <a:cubicBezTo>
                      <a:pt x="18" y="300"/>
                      <a:pt x="74" y="301"/>
                      <a:pt x="108" y="294"/>
                    </a:cubicBezTo>
                    <a:cubicBezTo>
                      <a:pt x="141" y="286"/>
                      <a:pt x="177" y="273"/>
                      <a:pt x="200" y="258"/>
                    </a:cubicBezTo>
                    <a:cubicBezTo>
                      <a:pt x="222" y="242"/>
                      <a:pt x="231" y="228"/>
                      <a:pt x="240" y="202"/>
                    </a:cubicBezTo>
                    <a:cubicBezTo>
                      <a:pt x="248" y="175"/>
                      <a:pt x="256" y="126"/>
                      <a:pt x="252" y="98"/>
                    </a:cubicBezTo>
                    <a:cubicBezTo>
                      <a:pt x="247" y="70"/>
                      <a:pt x="229" y="49"/>
                      <a:pt x="212" y="34"/>
                    </a:cubicBezTo>
                    <a:cubicBezTo>
                      <a:pt x="194" y="18"/>
                      <a:pt x="167" y="3"/>
                      <a:pt x="148" y="2"/>
                    </a:cubicBezTo>
                    <a:cubicBezTo>
                      <a:pt x="128" y="0"/>
                      <a:pt x="112" y="9"/>
                      <a:pt x="96" y="25"/>
                    </a:cubicBezTo>
                    <a:cubicBezTo>
                      <a:pt x="80" y="40"/>
                      <a:pt x="58" y="66"/>
                      <a:pt x="52" y="94"/>
                    </a:cubicBezTo>
                    <a:cubicBezTo>
                      <a:pt x="45" y="121"/>
                      <a:pt x="46" y="162"/>
                      <a:pt x="56" y="190"/>
                    </a:cubicBezTo>
                    <a:cubicBezTo>
                      <a:pt x="65" y="217"/>
                      <a:pt x="81" y="241"/>
                      <a:pt x="108" y="258"/>
                    </a:cubicBezTo>
                    <a:cubicBezTo>
                      <a:pt x="134" y="274"/>
                      <a:pt x="175" y="282"/>
                      <a:pt x="216" y="290"/>
                    </a:cubicBezTo>
                    <a:cubicBezTo>
                      <a:pt x="256" y="297"/>
                      <a:pt x="323" y="299"/>
                      <a:pt x="352" y="302"/>
                    </a:cubicBezTo>
                  </a:path>
                </a:pathLst>
              </a:custGeom>
              <a:noFill/>
              <a:ln w="38100" cmpd="sng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9" name="Freeform 130">
                <a:extLst>
                  <a:ext uri="{FF2B5EF4-FFF2-40B4-BE49-F238E27FC236}">
                    <a16:creationId xmlns:a16="http://schemas.microsoft.com/office/drawing/2014/main" id="{2618701E-088A-8B61-47E6-5A27D40C50C1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800" y="3212"/>
                <a:ext cx="352" cy="302"/>
              </a:xfrm>
              <a:custGeom>
                <a:avLst/>
                <a:gdLst>
                  <a:gd name="T0" fmla="*/ 0 w 352"/>
                  <a:gd name="T1" fmla="*/ 302 h 302"/>
                  <a:gd name="T2" fmla="*/ 108 w 352"/>
                  <a:gd name="T3" fmla="*/ 294 h 302"/>
                  <a:gd name="T4" fmla="*/ 200 w 352"/>
                  <a:gd name="T5" fmla="*/ 258 h 302"/>
                  <a:gd name="T6" fmla="*/ 240 w 352"/>
                  <a:gd name="T7" fmla="*/ 202 h 302"/>
                  <a:gd name="T8" fmla="*/ 252 w 352"/>
                  <a:gd name="T9" fmla="*/ 98 h 302"/>
                  <a:gd name="T10" fmla="*/ 212 w 352"/>
                  <a:gd name="T11" fmla="*/ 34 h 302"/>
                  <a:gd name="T12" fmla="*/ 148 w 352"/>
                  <a:gd name="T13" fmla="*/ 2 h 302"/>
                  <a:gd name="T14" fmla="*/ 96 w 352"/>
                  <a:gd name="T15" fmla="*/ 25 h 302"/>
                  <a:gd name="T16" fmla="*/ 52 w 352"/>
                  <a:gd name="T17" fmla="*/ 94 h 302"/>
                  <a:gd name="T18" fmla="*/ 56 w 352"/>
                  <a:gd name="T19" fmla="*/ 190 h 302"/>
                  <a:gd name="T20" fmla="*/ 108 w 352"/>
                  <a:gd name="T21" fmla="*/ 258 h 302"/>
                  <a:gd name="T22" fmla="*/ 216 w 352"/>
                  <a:gd name="T23" fmla="*/ 290 h 302"/>
                  <a:gd name="T24" fmla="*/ 352 w 352"/>
                  <a:gd name="T25" fmla="*/ 302 h 30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52" h="302">
                    <a:moveTo>
                      <a:pt x="0" y="302"/>
                    </a:moveTo>
                    <a:cubicBezTo>
                      <a:pt x="18" y="300"/>
                      <a:pt x="74" y="301"/>
                      <a:pt x="108" y="294"/>
                    </a:cubicBezTo>
                    <a:cubicBezTo>
                      <a:pt x="141" y="286"/>
                      <a:pt x="177" y="273"/>
                      <a:pt x="200" y="258"/>
                    </a:cubicBezTo>
                    <a:cubicBezTo>
                      <a:pt x="222" y="242"/>
                      <a:pt x="231" y="228"/>
                      <a:pt x="240" y="202"/>
                    </a:cubicBezTo>
                    <a:cubicBezTo>
                      <a:pt x="248" y="175"/>
                      <a:pt x="256" y="126"/>
                      <a:pt x="252" y="98"/>
                    </a:cubicBezTo>
                    <a:cubicBezTo>
                      <a:pt x="247" y="70"/>
                      <a:pt x="229" y="49"/>
                      <a:pt x="212" y="34"/>
                    </a:cubicBezTo>
                    <a:cubicBezTo>
                      <a:pt x="194" y="18"/>
                      <a:pt x="167" y="3"/>
                      <a:pt x="148" y="2"/>
                    </a:cubicBezTo>
                    <a:cubicBezTo>
                      <a:pt x="128" y="0"/>
                      <a:pt x="112" y="9"/>
                      <a:pt x="96" y="25"/>
                    </a:cubicBezTo>
                    <a:cubicBezTo>
                      <a:pt x="80" y="40"/>
                      <a:pt x="58" y="66"/>
                      <a:pt x="52" y="94"/>
                    </a:cubicBezTo>
                    <a:cubicBezTo>
                      <a:pt x="45" y="121"/>
                      <a:pt x="46" y="162"/>
                      <a:pt x="56" y="190"/>
                    </a:cubicBezTo>
                    <a:cubicBezTo>
                      <a:pt x="65" y="217"/>
                      <a:pt x="81" y="241"/>
                      <a:pt x="108" y="258"/>
                    </a:cubicBezTo>
                    <a:cubicBezTo>
                      <a:pt x="134" y="274"/>
                      <a:pt x="175" y="282"/>
                      <a:pt x="216" y="290"/>
                    </a:cubicBezTo>
                    <a:cubicBezTo>
                      <a:pt x="256" y="297"/>
                      <a:pt x="323" y="299"/>
                      <a:pt x="352" y="302"/>
                    </a:cubicBezTo>
                  </a:path>
                </a:pathLst>
              </a:custGeom>
              <a:noFill/>
              <a:ln w="38100" cmpd="sng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0" name="Freeform 131">
                <a:extLst>
                  <a:ext uri="{FF2B5EF4-FFF2-40B4-BE49-F238E27FC236}">
                    <a16:creationId xmlns:a16="http://schemas.microsoft.com/office/drawing/2014/main" id="{D6EDA45C-B999-8D88-778B-0EA92E41D2AF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132" y="3210"/>
                <a:ext cx="352" cy="302"/>
              </a:xfrm>
              <a:custGeom>
                <a:avLst/>
                <a:gdLst>
                  <a:gd name="T0" fmla="*/ 0 w 352"/>
                  <a:gd name="T1" fmla="*/ 302 h 302"/>
                  <a:gd name="T2" fmla="*/ 108 w 352"/>
                  <a:gd name="T3" fmla="*/ 294 h 302"/>
                  <a:gd name="T4" fmla="*/ 200 w 352"/>
                  <a:gd name="T5" fmla="*/ 258 h 302"/>
                  <a:gd name="T6" fmla="*/ 240 w 352"/>
                  <a:gd name="T7" fmla="*/ 202 h 302"/>
                  <a:gd name="T8" fmla="*/ 252 w 352"/>
                  <a:gd name="T9" fmla="*/ 98 h 302"/>
                  <a:gd name="T10" fmla="*/ 212 w 352"/>
                  <a:gd name="T11" fmla="*/ 34 h 302"/>
                  <a:gd name="T12" fmla="*/ 148 w 352"/>
                  <a:gd name="T13" fmla="*/ 2 h 302"/>
                  <a:gd name="T14" fmla="*/ 96 w 352"/>
                  <a:gd name="T15" fmla="*/ 25 h 302"/>
                  <a:gd name="T16" fmla="*/ 52 w 352"/>
                  <a:gd name="T17" fmla="*/ 94 h 302"/>
                  <a:gd name="T18" fmla="*/ 56 w 352"/>
                  <a:gd name="T19" fmla="*/ 190 h 302"/>
                  <a:gd name="T20" fmla="*/ 108 w 352"/>
                  <a:gd name="T21" fmla="*/ 258 h 302"/>
                  <a:gd name="T22" fmla="*/ 216 w 352"/>
                  <a:gd name="T23" fmla="*/ 290 h 302"/>
                  <a:gd name="T24" fmla="*/ 352 w 352"/>
                  <a:gd name="T25" fmla="*/ 302 h 30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52" h="302">
                    <a:moveTo>
                      <a:pt x="0" y="302"/>
                    </a:moveTo>
                    <a:cubicBezTo>
                      <a:pt x="18" y="300"/>
                      <a:pt x="74" y="301"/>
                      <a:pt x="108" y="294"/>
                    </a:cubicBezTo>
                    <a:cubicBezTo>
                      <a:pt x="141" y="286"/>
                      <a:pt x="177" y="273"/>
                      <a:pt x="200" y="258"/>
                    </a:cubicBezTo>
                    <a:cubicBezTo>
                      <a:pt x="222" y="242"/>
                      <a:pt x="231" y="228"/>
                      <a:pt x="240" y="202"/>
                    </a:cubicBezTo>
                    <a:cubicBezTo>
                      <a:pt x="248" y="175"/>
                      <a:pt x="256" y="126"/>
                      <a:pt x="252" y="98"/>
                    </a:cubicBezTo>
                    <a:cubicBezTo>
                      <a:pt x="247" y="70"/>
                      <a:pt x="229" y="49"/>
                      <a:pt x="212" y="34"/>
                    </a:cubicBezTo>
                    <a:cubicBezTo>
                      <a:pt x="194" y="18"/>
                      <a:pt x="167" y="3"/>
                      <a:pt x="148" y="2"/>
                    </a:cubicBezTo>
                    <a:cubicBezTo>
                      <a:pt x="128" y="0"/>
                      <a:pt x="112" y="9"/>
                      <a:pt x="96" y="25"/>
                    </a:cubicBezTo>
                    <a:cubicBezTo>
                      <a:pt x="80" y="40"/>
                      <a:pt x="58" y="66"/>
                      <a:pt x="52" y="94"/>
                    </a:cubicBezTo>
                    <a:cubicBezTo>
                      <a:pt x="45" y="121"/>
                      <a:pt x="46" y="162"/>
                      <a:pt x="56" y="190"/>
                    </a:cubicBezTo>
                    <a:cubicBezTo>
                      <a:pt x="65" y="217"/>
                      <a:pt x="81" y="241"/>
                      <a:pt x="108" y="258"/>
                    </a:cubicBezTo>
                    <a:cubicBezTo>
                      <a:pt x="134" y="274"/>
                      <a:pt x="175" y="282"/>
                      <a:pt x="216" y="290"/>
                    </a:cubicBezTo>
                    <a:cubicBezTo>
                      <a:pt x="256" y="297"/>
                      <a:pt x="323" y="299"/>
                      <a:pt x="352" y="302"/>
                    </a:cubicBezTo>
                  </a:path>
                </a:pathLst>
              </a:custGeom>
              <a:noFill/>
              <a:ln w="38100" cmpd="sng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1" name="Freeform 132">
                <a:extLst>
                  <a:ext uri="{FF2B5EF4-FFF2-40B4-BE49-F238E27FC236}">
                    <a16:creationId xmlns:a16="http://schemas.microsoft.com/office/drawing/2014/main" id="{BDCEE875-BC82-643C-7B1A-6117B48B29C1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464" y="3208"/>
                <a:ext cx="352" cy="302"/>
              </a:xfrm>
              <a:custGeom>
                <a:avLst/>
                <a:gdLst>
                  <a:gd name="T0" fmla="*/ 0 w 352"/>
                  <a:gd name="T1" fmla="*/ 302 h 302"/>
                  <a:gd name="T2" fmla="*/ 108 w 352"/>
                  <a:gd name="T3" fmla="*/ 294 h 302"/>
                  <a:gd name="T4" fmla="*/ 200 w 352"/>
                  <a:gd name="T5" fmla="*/ 258 h 302"/>
                  <a:gd name="T6" fmla="*/ 240 w 352"/>
                  <a:gd name="T7" fmla="*/ 202 h 302"/>
                  <a:gd name="T8" fmla="*/ 252 w 352"/>
                  <a:gd name="T9" fmla="*/ 98 h 302"/>
                  <a:gd name="T10" fmla="*/ 212 w 352"/>
                  <a:gd name="T11" fmla="*/ 34 h 302"/>
                  <a:gd name="T12" fmla="*/ 148 w 352"/>
                  <a:gd name="T13" fmla="*/ 2 h 302"/>
                  <a:gd name="T14" fmla="*/ 96 w 352"/>
                  <a:gd name="T15" fmla="*/ 25 h 302"/>
                  <a:gd name="T16" fmla="*/ 52 w 352"/>
                  <a:gd name="T17" fmla="*/ 94 h 302"/>
                  <a:gd name="T18" fmla="*/ 56 w 352"/>
                  <a:gd name="T19" fmla="*/ 190 h 302"/>
                  <a:gd name="T20" fmla="*/ 108 w 352"/>
                  <a:gd name="T21" fmla="*/ 258 h 302"/>
                  <a:gd name="T22" fmla="*/ 216 w 352"/>
                  <a:gd name="T23" fmla="*/ 290 h 302"/>
                  <a:gd name="T24" fmla="*/ 352 w 352"/>
                  <a:gd name="T25" fmla="*/ 302 h 30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52" h="302">
                    <a:moveTo>
                      <a:pt x="0" y="302"/>
                    </a:moveTo>
                    <a:cubicBezTo>
                      <a:pt x="18" y="300"/>
                      <a:pt x="74" y="301"/>
                      <a:pt x="108" y="294"/>
                    </a:cubicBezTo>
                    <a:cubicBezTo>
                      <a:pt x="141" y="286"/>
                      <a:pt x="177" y="273"/>
                      <a:pt x="200" y="258"/>
                    </a:cubicBezTo>
                    <a:cubicBezTo>
                      <a:pt x="222" y="242"/>
                      <a:pt x="231" y="228"/>
                      <a:pt x="240" y="202"/>
                    </a:cubicBezTo>
                    <a:cubicBezTo>
                      <a:pt x="248" y="175"/>
                      <a:pt x="256" y="126"/>
                      <a:pt x="252" y="98"/>
                    </a:cubicBezTo>
                    <a:cubicBezTo>
                      <a:pt x="247" y="70"/>
                      <a:pt x="229" y="49"/>
                      <a:pt x="212" y="34"/>
                    </a:cubicBezTo>
                    <a:cubicBezTo>
                      <a:pt x="194" y="18"/>
                      <a:pt x="167" y="3"/>
                      <a:pt x="148" y="2"/>
                    </a:cubicBezTo>
                    <a:cubicBezTo>
                      <a:pt x="128" y="0"/>
                      <a:pt x="112" y="9"/>
                      <a:pt x="96" y="25"/>
                    </a:cubicBezTo>
                    <a:cubicBezTo>
                      <a:pt x="80" y="40"/>
                      <a:pt x="58" y="66"/>
                      <a:pt x="52" y="94"/>
                    </a:cubicBezTo>
                    <a:cubicBezTo>
                      <a:pt x="45" y="121"/>
                      <a:pt x="46" y="162"/>
                      <a:pt x="56" y="190"/>
                    </a:cubicBezTo>
                    <a:cubicBezTo>
                      <a:pt x="65" y="217"/>
                      <a:pt x="81" y="241"/>
                      <a:pt x="108" y="258"/>
                    </a:cubicBezTo>
                    <a:cubicBezTo>
                      <a:pt x="134" y="274"/>
                      <a:pt x="175" y="282"/>
                      <a:pt x="216" y="290"/>
                    </a:cubicBezTo>
                    <a:cubicBezTo>
                      <a:pt x="256" y="297"/>
                      <a:pt x="323" y="299"/>
                      <a:pt x="352" y="302"/>
                    </a:cubicBezTo>
                  </a:path>
                </a:pathLst>
              </a:custGeom>
              <a:noFill/>
              <a:ln w="38100" cmpd="sng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2" name="Freeform 133">
                <a:extLst>
                  <a:ext uri="{FF2B5EF4-FFF2-40B4-BE49-F238E27FC236}">
                    <a16:creationId xmlns:a16="http://schemas.microsoft.com/office/drawing/2014/main" id="{64AF6E42-D5B9-E864-E3F5-164EBA3A1A1B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796" y="3206"/>
                <a:ext cx="352" cy="302"/>
              </a:xfrm>
              <a:custGeom>
                <a:avLst/>
                <a:gdLst>
                  <a:gd name="T0" fmla="*/ 0 w 352"/>
                  <a:gd name="T1" fmla="*/ 302 h 302"/>
                  <a:gd name="T2" fmla="*/ 108 w 352"/>
                  <a:gd name="T3" fmla="*/ 294 h 302"/>
                  <a:gd name="T4" fmla="*/ 200 w 352"/>
                  <a:gd name="T5" fmla="*/ 258 h 302"/>
                  <a:gd name="T6" fmla="*/ 240 w 352"/>
                  <a:gd name="T7" fmla="*/ 202 h 302"/>
                  <a:gd name="T8" fmla="*/ 252 w 352"/>
                  <a:gd name="T9" fmla="*/ 98 h 302"/>
                  <a:gd name="T10" fmla="*/ 212 w 352"/>
                  <a:gd name="T11" fmla="*/ 34 h 302"/>
                  <a:gd name="T12" fmla="*/ 148 w 352"/>
                  <a:gd name="T13" fmla="*/ 2 h 302"/>
                  <a:gd name="T14" fmla="*/ 96 w 352"/>
                  <a:gd name="T15" fmla="*/ 25 h 302"/>
                  <a:gd name="T16" fmla="*/ 52 w 352"/>
                  <a:gd name="T17" fmla="*/ 94 h 302"/>
                  <a:gd name="T18" fmla="*/ 56 w 352"/>
                  <a:gd name="T19" fmla="*/ 190 h 302"/>
                  <a:gd name="T20" fmla="*/ 108 w 352"/>
                  <a:gd name="T21" fmla="*/ 258 h 302"/>
                  <a:gd name="T22" fmla="*/ 216 w 352"/>
                  <a:gd name="T23" fmla="*/ 290 h 302"/>
                  <a:gd name="T24" fmla="*/ 352 w 352"/>
                  <a:gd name="T25" fmla="*/ 302 h 30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52" h="302">
                    <a:moveTo>
                      <a:pt x="0" y="302"/>
                    </a:moveTo>
                    <a:cubicBezTo>
                      <a:pt x="18" y="300"/>
                      <a:pt x="74" y="301"/>
                      <a:pt x="108" y="294"/>
                    </a:cubicBezTo>
                    <a:cubicBezTo>
                      <a:pt x="141" y="286"/>
                      <a:pt x="177" y="273"/>
                      <a:pt x="200" y="258"/>
                    </a:cubicBezTo>
                    <a:cubicBezTo>
                      <a:pt x="222" y="242"/>
                      <a:pt x="231" y="228"/>
                      <a:pt x="240" y="202"/>
                    </a:cubicBezTo>
                    <a:cubicBezTo>
                      <a:pt x="248" y="175"/>
                      <a:pt x="256" y="126"/>
                      <a:pt x="252" y="98"/>
                    </a:cubicBezTo>
                    <a:cubicBezTo>
                      <a:pt x="247" y="70"/>
                      <a:pt x="229" y="49"/>
                      <a:pt x="212" y="34"/>
                    </a:cubicBezTo>
                    <a:cubicBezTo>
                      <a:pt x="194" y="18"/>
                      <a:pt x="167" y="3"/>
                      <a:pt x="148" y="2"/>
                    </a:cubicBezTo>
                    <a:cubicBezTo>
                      <a:pt x="128" y="0"/>
                      <a:pt x="112" y="9"/>
                      <a:pt x="96" y="25"/>
                    </a:cubicBezTo>
                    <a:cubicBezTo>
                      <a:pt x="80" y="40"/>
                      <a:pt x="58" y="66"/>
                      <a:pt x="52" y="94"/>
                    </a:cubicBezTo>
                    <a:cubicBezTo>
                      <a:pt x="45" y="121"/>
                      <a:pt x="46" y="162"/>
                      <a:pt x="56" y="190"/>
                    </a:cubicBezTo>
                    <a:cubicBezTo>
                      <a:pt x="65" y="217"/>
                      <a:pt x="81" y="241"/>
                      <a:pt x="108" y="258"/>
                    </a:cubicBezTo>
                    <a:cubicBezTo>
                      <a:pt x="134" y="274"/>
                      <a:pt x="175" y="282"/>
                      <a:pt x="216" y="290"/>
                    </a:cubicBezTo>
                    <a:cubicBezTo>
                      <a:pt x="256" y="297"/>
                      <a:pt x="323" y="299"/>
                      <a:pt x="352" y="302"/>
                    </a:cubicBezTo>
                  </a:path>
                </a:pathLst>
              </a:custGeom>
              <a:noFill/>
              <a:ln w="38100" cmpd="sng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23" name="Group 126">
              <a:extLst>
                <a:ext uri="{FF2B5EF4-FFF2-40B4-BE49-F238E27FC236}">
                  <a16:creationId xmlns:a16="http://schemas.microsoft.com/office/drawing/2014/main" id="{D1485D85-C930-14B5-12F7-A6A5CE7507F1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05304" y="2903907"/>
              <a:ext cx="2366963" cy="320556"/>
              <a:chOff x="804" y="3206"/>
              <a:chExt cx="2344" cy="314"/>
            </a:xfrm>
          </p:grpSpPr>
          <p:sp>
            <p:nvSpPr>
              <p:cNvPr id="24" name="Freeform 127">
                <a:extLst>
                  <a:ext uri="{FF2B5EF4-FFF2-40B4-BE49-F238E27FC236}">
                    <a16:creationId xmlns:a16="http://schemas.microsoft.com/office/drawing/2014/main" id="{0A217784-5784-4D1E-803D-91251686ED0A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804" y="3218"/>
                <a:ext cx="352" cy="302"/>
              </a:xfrm>
              <a:custGeom>
                <a:avLst/>
                <a:gdLst>
                  <a:gd name="T0" fmla="*/ 0 w 352"/>
                  <a:gd name="T1" fmla="*/ 302 h 302"/>
                  <a:gd name="T2" fmla="*/ 108 w 352"/>
                  <a:gd name="T3" fmla="*/ 294 h 302"/>
                  <a:gd name="T4" fmla="*/ 200 w 352"/>
                  <a:gd name="T5" fmla="*/ 258 h 302"/>
                  <a:gd name="T6" fmla="*/ 240 w 352"/>
                  <a:gd name="T7" fmla="*/ 202 h 302"/>
                  <a:gd name="T8" fmla="*/ 252 w 352"/>
                  <a:gd name="T9" fmla="*/ 98 h 302"/>
                  <a:gd name="T10" fmla="*/ 212 w 352"/>
                  <a:gd name="T11" fmla="*/ 34 h 302"/>
                  <a:gd name="T12" fmla="*/ 148 w 352"/>
                  <a:gd name="T13" fmla="*/ 2 h 302"/>
                  <a:gd name="T14" fmla="*/ 96 w 352"/>
                  <a:gd name="T15" fmla="*/ 25 h 302"/>
                  <a:gd name="T16" fmla="*/ 52 w 352"/>
                  <a:gd name="T17" fmla="*/ 94 h 302"/>
                  <a:gd name="T18" fmla="*/ 56 w 352"/>
                  <a:gd name="T19" fmla="*/ 190 h 302"/>
                  <a:gd name="T20" fmla="*/ 108 w 352"/>
                  <a:gd name="T21" fmla="*/ 258 h 302"/>
                  <a:gd name="T22" fmla="*/ 216 w 352"/>
                  <a:gd name="T23" fmla="*/ 290 h 302"/>
                  <a:gd name="T24" fmla="*/ 352 w 352"/>
                  <a:gd name="T25" fmla="*/ 302 h 30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52" h="302">
                    <a:moveTo>
                      <a:pt x="0" y="302"/>
                    </a:moveTo>
                    <a:cubicBezTo>
                      <a:pt x="18" y="300"/>
                      <a:pt x="74" y="301"/>
                      <a:pt x="108" y="294"/>
                    </a:cubicBezTo>
                    <a:cubicBezTo>
                      <a:pt x="141" y="286"/>
                      <a:pt x="177" y="273"/>
                      <a:pt x="200" y="258"/>
                    </a:cubicBezTo>
                    <a:cubicBezTo>
                      <a:pt x="222" y="242"/>
                      <a:pt x="231" y="228"/>
                      <a:pt x="240" y="202"/>
                    </a:cubicBezTo>
                    <a:cubicBezTo>
                      <a:pt x="248" y="175"/>
                      <a:pt x="256" y="126"/>
                      <a:pt x="252" y="98"/>
                    </a:cubicBezTo>
                    <a:cubicBezTo>
                      <a:pt x="247" y="70"/>
                      <a:pt x="229" y="49"/>
                      <a:pt x="212" y="34"/>
                    </a:cubicBezTo>
                    <a:cubicBezTo>
                      <a:pt x="194" y="18"/>
                      <a:pt x="167" y="3"/>
                      <a:pt x="148" y="2"/>
                    </a:cubicBezTo>
                    <a:cubicBezTo>
                      <a:pt x="128" y="0"/>
                      <a:pt x="112" y="9"/>
                      <a:pt x="96" y="25"/>
                    </a:cubicBezTo>
                    <a:cubicBezTo>
                      <a:pt x="80" y="40"/>
                      <a:pt x="58" y="66"/>
                      <a:pt x="52" y="94"/>
                    </a:cubicBezTo>
                    <a:cubicBezTo>
                      <a:pt x="45" y="121"/>
                      <a:pt x="46" y="162"/>
                      <a:pt x="56" y="190"/>
                    </a:cubicBezTo>
                    <a:cubicBezTo>
                      <a:pt x="65" y="217"/>
                      <a:pt x="81" y="241"/>
                      <a:pt x="108" y="258"/>
                    </a:cubicBezTo>
                    <a:cubicBezTo>
                      <a:pt x="134" y="274"/>
                      <a:pt x="175" y="282"/>
                      <a:pt x="216" y="290"/>
                    </a:cubicBezTo>
                    <a:cubicBezTo>
                      <a:pt x="256" y="297"/>
                      <a:pt x="323" y="299"/>
                      <a:pt x="352" y="302"/>
                    </a:cubicBezTo>
                  </a:path>
                </a:pathLst>
              </a:custGeom>
              <a:noFill/>
              <a:ln w="38100" cmpd="sng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5" name="Freeform 128">
                <a:extLst>
                  <a:ext uri="{FF2B5EF4-FFF2-40B4-BE49-F238E27FC236}">
                    <a16:creationId xmlns:a16="http://schemas.microsoft.com/office/drawing/2014/main" id="{2E595C48-4D67-B1E3-11A6-FE1DEA21BDB2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136" y="3216"/>
                <a:ext cx="352" cy="302"/>
              </a:xfrm>
              <a:custGeom>
                <a:avLst/>
                <a:gdLst>
                  <a:gd name="T0" fmla="*/ 0 w 352"/>
                  <a:gd name="T1" fmla="*/ 302 h 302"/>
                  <a:gd name="T2" fmla="*/ 108 w 352"/>
                  <a:gd name="T3" fmla="*/ 294 h 302"/>
                  <a:gd name="T4" fmla="*/ 200 w 352"/>
                  <a:gd name="T5" fmla="*/ 258 h 302"/>
                  <a:gd name="T6" fmla="*/ 240 w 352"/>
                  <a:gd name="T7" fmla="*/ 202 h 302"/>
                  <a:gd name="T8" fmla="*/ 252 w 352"/>
                  <a:gd name="T9" fmla="*/ 98 h 302"/>
                  <a:gd name="T10" fmla="*/ 212 w 352"/>
                  <a:gd name="T11" fmla="*/ 34 h 302"/>
                  <a:gd name="T12" fmla="*/ 148 w 352"/>
                  <a:gd name="T13" fmla="*/ 2 h 302"/>
                  <a:gd name="T14" fmla="*/ 96 w 352"/>
                  <a:gd name="T15" fmla="*/ 25 h 302"/>
                  <a:gd name="T16" fmla="*/ 52 w 352"/>
                  <a:gd name="T17" fmla="*/ 94 h 302"/>
                  <a:gd name="T18" fmla="*/ 56 w 352"/>
                  <a:gd name="T19" fmla="*/ 190 h 302"/>
                  <a:gd name="T20" fmla="*/ 108 w 352"/>
                  <a:gd name="T21" fmla="*/ 258 h 302"/>
                  <a:gd name="T22" fmla="*/ 216 w 352"/>
                  <a:gd name="T23" fmla="*/ 290 h 302"/>
                  <a:gd name="T24" fmla="*/ 352 w 352"/>
                  <a:gd name="T25" fmla="*/ 302 h 30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52" h="302">
                    <a:moveTo>
                      <a:pt x="0" y="302"/>
                    </a:moveTo>
                    <a:cubicBezTo>
                      <a:pt x="18" y="300"/>
                      <a:pt x="74" y="301"/>
                      <a:pt x="108" y="294"/>
                    </a:cubicBezTo>
                    <a:cubicBezTo>
                      <a:pt x="141" y="286"/>
                      <a:pt x="177" y="273"/>
                      <a:pt x="200" y="258"/>
                    </a:cubicBezTo>
                    <a:cubicBezTo>
                      <a:pt x="222" y="242"/>
                      <a:pt x="231" y="228"/>
                      <a:pt x="240" y="202"/>
                    </a:cubicBezTo>
                    <a:cubicBezTo>
                      <a:pt x="248" y="175"/>
                      <a:pt x="256" y="126"/>
                      <a:pt x="252" y="98"/>
                    </a:cubicBezTo>
                    <a:cubicBezTo>
                      <a:pt x="247" y="70"/>
                      <a:pt x="229" y="49"/>
                      <a:pt x="212" y="34"/>
                    </a:cubicBezTo>
                    <a:cubicBezTo>
                      <a:pt x="194" y="18"/>
                      <a:pt x="167" y="3"/>
                      <a:pt x="148" y="2"/>
                    </a:cubicBezTo>
                    <a:cubicBezTo>
                      <a:pt x="128" y="0"/>
                      <a:pt x="112" y="9"/>
                      <a:pt x="96" y="25"/>
                    </a:cubicBezTo>
                    <a:cubicBezTo>
                      <a:pt x="80" y="40"/>
                      <a:pt x="58" y="66"/>
                      <a:pt x="52" y="94"/>
                    </a:cubicBezTo>
                    <a:cubicBezTo>
                      <a:pt x="45" y="121"/>
                      <a:pt x="46" y="162"/>
                      <a:pt x="56" y="190"/>
                    </a:cubicBezTo>
                    <a:cubicBezTo>
                      <a:pt x="65" y="217"/>
                      <a:pt x="81" y="241"/>
                      <a:pt x="108" y="258"/>
                    </a:cubicBezTo>
                    <a:cubicBezTo>
                      <a:pt x="134" y="274"/>
                      <a:pt x="175" y="282"/>
                      <a:pt x="216" y="290"/>
                    </a:cubicBezTo>
                    <a:cubicBezTo>
                      <a:pt x="256" y="297"/>
                      <a:pt x="323" y="299"/>
                      <a:pt x="352" y="302"/>
                    </a:cubicBezTo>
                  </a:path>
                </a:pathLst>
              </a:custGeom>
              <a:noFill/>
              <a:ln w="38100" cmpd="sng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6" name="Freeform 129">
                <a:extLst>
                  <a:ext uri="{FF2B5EF4-FFF2-40B4-BE49-F238E27FC236}">
                    <a16:creationId xmlns:a16="http://schemas.microsoft.com/office/drawing/2014/main" id="{F7B5E9E0-F3C0-5FD0-3891-202EDD45A37A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468" y="3214"/>
                <a:ext cx="352" cy="302"/>
              </a:xfrm>
              <a:custGeom>
                <a:avLst/>
                <a:gdLst>
                  <a:gd name="T0" fmla="*/ 0 w 352"/>
                  <a:gd name="T1" fmla="*/ 302 h 302"/>
                  <a:gd name="T2" fmla="*/ 108 w 352"/>
                  <a:gd name="T3" fmla="*/ 294 h 302"/>
                  <a:gd name="T4" fmla="*/ 200 w 352"/>
                  <a:gd name="T5" fmla="*/ 258 h 302"/>
                  <a:gd name="T6" fmla="*/ 240 w 352"/>
                  <a:gd name="T7" fmla="*/ 202 h 302"/>
                  <a:gd name="T8" fmla="*/ 252 w 352"/>
                  <a:gd name="T9" fmla="*/ 98 h 302"/>
                  <a:gd name="T10" fmla="*/ 212 w 352"/>
                  <a:gd name="T11" fmla="*/ 34 h 302"/>
                  <a:gd name="T12" fmla="*/ 148 w 352"/>
                  <a:gd name="T13" fmla="*/ 2 h 302"/>
                  <a:gd name="T14" fmla="*/ 96 w 352"/>
                  <a:gd name="T15" fmla="*/ 25 h 302"/>
                  <a:gd name="T16" fmla="*/ 52 w 352"/>
                  <a:gd name="T17" fmla="*/ 94 h 302"/>
                  <a:gd name="T18" fmla="*/ 56 w 352"/>
                  <a:gd name="T19" fmla="*/ 190 h 302"/>
                  <a:gd name="T20" fmla="*/ 108 w 352"/>
                  <a:gd name="T21" fmla="*/ 258 h 302"/>
                  <a:gd name="T22" fmla="*/ 216 w 352"/>
                  <a:gd name="T23" fmla="*/ 290 h 302"/>
                  <a:gd name="T24" fmla="*/ 352 w 352"/>
                  <a:gd name="T25" fmla="*/ 302 h 30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52" h="302">
                    <a:moveTo>
                      <a:pt x="0" y="302"/>
                    </a:moveTo>
                    <a:cubicBezTo>
                      <a:pt x="18" y="300"/>
                      <a:pt x="74" y="301"/>
                      <a:pt x="108" y="294"/>
                    </a:cubicBezTo>
                    <a:cubicBezTo>
                      <a:pt x="141" y="286"/>
                      <a:pt x="177" y="273"/>
                      <a:pt x="200" y="258"/>
                    </a:cubicBezTo>
                    <a:cubicBezTo>
                      <a:pt x="222" y="242"/>
                      <a:pt x="231" y="228"/>
                      <a:pt x="240" y="202"/>
                    </a:cubicBezTo>
                    <a:cubicBezTo>
                      <a:pt x="248" y="175"/>
                      <a:pt x="256" y="126"/>
                      <a:pt x="252" y="98"/>
                    </a:cubicBezTo>
                    <a:cubicBezTo>
                      <a:pt x="247" y="70"/>
                      <a:pt x="229" y="49"/>
                      <a:pt x="212" y="34"/>
                    </a:cubicBezTo>
                    <a:cubicBezTo>
                      <a:pt x="194" y="18"/>
                      <a:pt x="167" y="3"/>
                      <a:pt x="148" y="2"/>
                    </a:cubicBezTo>
                    <a:cubicBezTo>
                      <a:pt x="128" y="0"/>
                      <a:pt x="112" y="9"/>
                      <a:pt x="96" y="25"/>
                    </a:cubicBezTo>
                    <a:cubicBezTo>
                      <a:pt x="80" y="40"/>
                      <a:pt x="58" y="66"/>
                      <a:pt x="52" y="94"/>
                    </a:cubicBezTo>
                    <a:cubicBezTo>
                      <a:pt x="45" y="121"/>
                      <a:pt x="46" y="162"/>
                      <a:pt x="56" y="190"/>
                    </a:cubicBezTo>
                    <a:cubicBezTo>
                      <a:pt x="65" y="217"/>
                      <a:pt x="81" y="241"/>
                      <a:pt x="108" y="258"/>
                    </a:cubicBezTo>
                    <a:cubicBezTo>
                      <a:pt x="134" y="274"/>
                      <a:pt x="175" y="282"/>
                      <a:pt x="216" y="290"/>
                    </a:cubicBezTo>
                    <a:cubicBezTo>
                      <a:pt x="256" y="297"/>
                      <a:pt x="323" y="299"/>
                      <a:pt x="352" y="302"/>
                    </a:cubicBezTo>
                  </a:path>
                </a:pathLst>
              </a:custGeom>
              <a:noFill/>
              <a:ln w="38100" cmpd="sng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7" name="Freeform 130">
                <a:extLst>
                  <a:ext uri="{FF2B5EF4-FFF2-40B4-BE49-F238E27FC236}">
                    <a16:creationId xmlns:a16="http://schemas.microsoft.com/office/drawing/2014/main" id="{B2C3222C-209C-4ECA-62D3-7E75EE772854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800" y="3212"/>
                <a:ext cx="352" cy="302"/>
              </a:xfrm>
              <a:custGeom>
                <a:avLst/>
                <a:gdLst>
                  <a:gd name="T0" fmla="*/ 0 w 352"/>
                  <a:gd name="T1" fmla="*/ 302 h 302"/>
                  <a:gd name="T2" fmla="*/ 108 w 352"/>
                  <a:gd name="T3" fmla="*/ 294 h 302"/>
                  <a:gd name="T4" fmla="*/ 200 w 352"/>
                  <a:gd name="T5" fmla="*/ 258 h 302"/>
                  <a:gd name="T6" fmla="*/ 240 w 352"/>
                  <a:gd name="T7" fmla="*/ 202 h 302"/>
                  <a:gd name="T8" fmla="*/ 252 w 352"/>
                  <a:gd name="T9" fmla="*/ 98 h 302"/>
                  <a:gd name="T10" fmla="*/ 212 w 352"/>
                  <a:gd name="T11" fmla="*/ 34 h 302"/>
                  <a:gd name="T12" fmla="*/ 148 w 352"/>
                  <a:gd name="T13" fmla="*/ 2 h 302"/>
                  <a:gd name="T14" fmla="*/ 96 w 352"/>
                  <a:gd name="T15" fmla="*/ 25 h 302"/>
                  <a:gd name="T16" fmla="*/ 52 w 352"/>
                  <a:gd name="T17" fmla="*/ 94 h 302"/>
                  <a:gd name="T18" fmla="*/ 56 w 352"/>
                  <a:gd name="T19" fmla="*/ 190 h 302"/>
                  <a:gd name="T20" fmla="*/ 108 w 352"/>
                  <a:gd name="T21" fmla="*/ 258 h 302"/>
                  <a:gd name="T22" fmla="*/ 216 w 352"/>
                  <a:gd name="T23" fmla="*/ 290 h 302"/>
                  <a:gd name="T24" fmla="*/ 352 w 352"/>
                  <a:gd name="T25" fmla="*/ 302 h 30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52" h="302">
                    <a:moveTo>
                      <a:pt x="0" y="302"/>
                    </a:moveTo>
                    <a:cubicBezTo>
                      <a:pt x="18" y="300"/>
                      <a:pt x="74" y="301"/>
                      <a:pt x="108" y="294"/>
                    </a:cubicBezTo>
                    <a:cubicBezTo>
                      <a:pt x="141" y="286"/>
                      <a:pt x="177" y="273"/>
                      <a:pt x="200" y="258"/>
                    </a:cubicBezTo>
                    <a:cubicBezTo>
                      <a:pt x="222" y="242"/>
                      <a:pt x="231" y="228"/>
                      <a:pt x="240" y="202"/>
                    </a:cubicBezTo>
                    <a:cubicBezTo>
                      <a:pt x="248" y="175"/>
                      <a:pt x="256" y="126"/>
                      <a:pt x="252" y="98"/>
                    </a:cubicBezTo>
                    <a:cubicBezTo>
                      <a:pt x="247" y="70"/>
                      <a:pt x="229" y="49"/>
                      <a:pt x="212" y="34"/>
                    </a:cubicBezTo>
                    <a:cubicBezTo>
                      <a:pt x="194" y="18"/>
                      <a:pt x="167" y="3"/>
                      <a:pt x="148" y="2"/>
                    </a:cubicBezTo>
                    <a:cubicBezTo>
                      <a:pt x="128" y="0"/>
                      <a:pt x="112" y="9"/>
                      <a:pt x="96" y="25"/>
                    </a:cubicBezTo>
                    <a:cubicBezTo>
                      <a:pt x="80" y="40"/>
                      <a:pt x="58" y="66"/>
                      <a:pt x="52" y="94"/>
                    </a:cubicBezTo>
                    <a:cubicBezTo>
                      <a:pt x="45" y="121"/>
                      <a:pt x="46" y="162"/>
                      <a:pt x="56" y="190"/>
                    </a:cubicBezTo>
                    <a:cubicBezTo>
                      <a:pt x="65" y="217"/>
                      <a:pt x="81" y="241"/>
                      <a:pt x="108" y="258"/>
                    </a:cubicBezTo>
                    <a:cubicBezTo>
                      <a:pt x="134" y="274"/>
                      <a:pt x="175" y="282"/>
                      <a:pt x="216" y="290"/>
                    </a:cubicBezTo>
                    <a:cubicBezTo>
                      <a:pt x="256" y="297"/>
                      <a:pt x="323" y="299"/>
                      <a:pt x="352" y="302"/>
                    </a:cubicBezTo>
                  </a:path>
                </a:pathLst>
              </a:custGeom>
              <a:noFill/>
              <a:ln w="38100" cmpd="sng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8" name="Freeform 131">
                <a:extLst>
                  <a:ext uri="{FF2B5EF4-FFF2-40B4-BE49-F238E27FC236}">
                    <a16:creationId xmlns:a16="http://schemas.microsoft.com/office/drawing/2014/main" id="{11D74C7C-E4BF-25B1-27DD-DB7FC38D9654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132" y="3210"/>
                <a:ext cx="352" cy="302"/>
              </a:xfrm>
              <a:custGeom>
                <a:avLst/>
                <a:gdLst>
                  <a:gd name="T0" fmla="*/ 0 w 352"/>
                  <a:gd name="T1" fmla="*/ 302 h 302"/>
                  <a:gd name="T2" fmla="*/ 108 w 352"/>
                  <a:gd name="T3" fmla="*/ 294 h 302"/>
                  <a:gd name="T4" fmla="*/ 200 w 352"/>
                  <a:gd name="T5" fmla="*/ 258 h 302"/>
                  <a:gd name="T6" fmla="*/ 240 w 352"/>
                  <a:gd name="T7" fmla="*/ 202 h 302"/>
                  <a:gd name="T8" fmla="*/ 252 w 352"/>
                  <a:gd name="T9" fmla="*/ 98 h 302"/>
                  <a:gd name="T10" fmla="*/ 212 w 352"/>
                  <a:gd name="T11" fmla="*/ 34 h 302"/>
                  <a:gd name="T12" fmla="*/ 148 w 352"/>
                  <a:gd name="T13" fmla="*/ 2 h 302"/>
                  <a:gd name="T14" fmla="*/ 96 w 352"/>
                  <a:gd name="T15" fmla="*/ 25 h 302"/>
                  <a:gd name="T16" fmla="*/ 52 w 352"/>
                  <a:gd name="T17" fmla="*/ 94 h 302"/>
                  <a:gd name="T18" fmla="*/ 56 w 352"/>
                  <a:gd name="T19" fmla="*/ 190 h 302"/>
                  <a:gd name="T20" fmla="*/ 108 w 352"/>
                  <a:gd name="T21" fmla="*/ 258 h 302"/>
                  <a:gd name="T22" fmla="*/ 216 w 352"/>
                  <a:gd name="T23" fmla="*/ 290 h 302"/>
                  <a:gd name="T24" fmla="*/ 352 w 352"/>
                  <a:gd name="T25" fmla="*/ 302 h 30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52" h="302">
                    <a:moveTo>
                      <a:pt x="0" y="302"/>
                    </a:moveTo>
                    <a:cubicBezTo>
                      <a:pt x="18" y="300"/>
                      <a:pt x="74" y="301"/>
                      <a:pt x="108" y="294"/>
                    </a:cubicBezTo>
                    <a:cubicBezTo>
                      <a:pt x="141" y="286"/>
                      <a:pt x="177" y="273"/>
                      <a:pt x="200" y="258"/>
                    </a:cubicBezTo>
                    <a:cubicBezTo>
                      <a:pt x="222" y="242"/>
                      <a:pt x="231" y="228"/>
                      <a:pt x="240" y="202"/>
                    </a:cubicBezTo>
                    <a:cubicBezTo>
                      <a:pt x="248" y="175"/>
                      <a:pt x="256" y="126"/>
                      <a:pt x="252" y="98"/>
                    </a:cubicBezTo>
                    <a:cubicBezTo>
                      <a:pt x="247" y="70"/>
                      <a:pt x="229" y="49"/>
                      <a:pt x="212" y="34"/>
                    </a:cubicBezTo>
                    <a:cubicBezTo>
                      <a:pt x="194" y="18"/>
                      <a:pt x="167" y="3"/>
                      <a:pt x="148" y="2"/>
                    </a:cubicBezTo>
                    <a:cubicBezTo>
                      <a:pt x="128" y="0"/>
                      <a:pt x="112" y="9"/>
                      <a:pt x="96" y="25"/>
                    </a:cubicBezTo>
                    <a:cubicBezTo>
                      <a:pt x="80" y="40"/>
                      <a:pt x="58" y="66"/>
                      <a:pt x="52" y="94"/>
                    </a:cubicBezTo>
                    <a:cubicBezTo>
                      <a:pt x="45" y="121"/>
                      <a:pt x="46" y="162"/>
                      <a:pt x="56" y="190"/>
                    </a:cubicBezTo>
                    <a:cubicBezTo>
                      <a:pt x="65" y="217"/>
                      <a:pt x="81" y="241"/>
                      <a:pt x="108" y="258"/>
                    </a:cubicBezTo>
                    <a:cubicBezTo>
                      <a:pt x="134" y="274"/>
                      <a:pt x="175" y="282"/>
                      <a:pt x="216" y="290"/>
                    </a:cubicBezTo>
                    <a:cubicBezTo>
                      <a:pt x="256" y="297"/>
                      <a:pt x="323" y="299"/>
                      <a:pt x="352" y="302"/>
                    </a:cubicBezTo>
                  </a:path>
                </a:pathLst>
              </a:custGeom>
              <a:noFill/>
              <a:ln w="38100" cmpd="sng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9" name="Freeform 132">
                <a:extLst>
                  <a:ext uri="{FF2B5EF4-FFF2-40B4-BE49-F238E27FC236}">
                    <a16:creationId xmlns:a16="http://schemas.microsoft.com/office/drawing/2014/main" id="{542503E8-A8F9-966F-B258-C5E907AFE6D3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464" y="3208"/>
                <a:ext cx="352" cy="302"/>
              </a:xfrm>
              <a:custGeom>
                <a:avLst/>
                <a:gdLst>
                  <a:gd name="T0" fmla="*/ 0 w 352"/>
                  <a:gd name="T1" fmla="*/ 302 h 302"/>
                  <a:gd name="T2" fmla="*/ 108 w 352"/>
                  <a:gd name="T3" fmla="*/ 294 h 302"/>
                  <a:gd name="T4" fmla="*/ 200 w 352"/>
                  <a:gd name="T5" fmla="*/ 258 h 302"/>
                  <a:gd name="T6" fmla="*/ 240 w 352"/>
                  <a:gd name="T7" fmla="*/ 202 h 302"/>
                  <a:gd name="T8" fmla="*/ 252 w 352"/>
                  <a:gd name="T9" fmla="*/ 98 h 302"/>
                  <a:gd name="T10" fmla="*/ 212 w 352"/>
                  <a:gd name="T11" fmla="*/ 34 h 302"/>
                  <a:gd name="T12" fmla="*/ 148 w 352"/>
                  <a:gd name="T13" fmla="*/ 2 h 302"/>
                  <a:gd name="T14" fmla="*/ 96 w 352"/>
                  <a:gd name="T15" fmla="*/ 25 h 302"/>
                  <a:gd name="T16" fmla="*/ 52 w 352"/>
                  <a:gd name="T17" fmla="*/ 94 h 302"/>
                  <a:gd name="T18" fmla="*/ 56 w 352"/>
                  <a:gd name="T19" fmla="*/ 190 h 302"/>
                  <a:gd name="T20" fmla="*/ 108 w 352"/>
                  <a:gd name="T21" fmla="*/ 258 h 302"/>
                  <a:gd name="T22" fmla="*/ 216 w 352"/>
                  <a:gd name="T23" fmla="*/ 290 h 302"/>
                  <a:gd name="T24" fmla="*/ 352 w 352"/>
                  <a:gd name="T25" fmla="*/ 302 h 30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52" h="302">
                    <a:moveTo>
                      <a:pt x="0" y="302"/>
                    </a:moveTo>
                    <a:cubicBezTo>
                      <a:pt x="18" y="300"/>
                      <a:pt x="74" y="301"/>
                      <a:pt x="108" y="294"/>
                    </a:cubicBezTo>
                    <a:cubicBezTo>
                      <a:pt x="141" y="286"/>
                      <a:pt x="177" y="273"/>
                      <a:pt x="200" y="258"/>
                    </a:cubicBezTo>
                    <a:cubicBezTo>
                      <a:pt x="222" y="242"/>
                      <a:pt x="231" y="228"/>
                      <a:pt x="240" y="202"/>
                    </a:cubicBezTo>
                    <a:cubicBezTo>
                      <a:pt x="248" y="175"/>
                      <a:pt x="256" y="126"/>
                      <a:pt x="252" y="98"/>
                    </a:cubicBezTo>
                    <a:cubicBezTo>
                      <a:pt x="247" y="70"/>
                      <a:pt x="229" y="49"/>
                      <a:pt x="212" y="34"/>
                    </a:cubicBezTo>
                    <a:cubicBezTo>
                      <a:pt x="194" y="18"/>
                      <a:pt x="167" y="3"/>
                      <a:pt x="148" y="2"/>
                    </a:cubicBezTo>
                    <a:cubicBezTo>
                      <a:pt x="128" y="0"/>
                      <a:pt x="112" y="9"/>
                      <a:pt x="96" y="25"/>
                    </a:cubicBezTo>
                    <a:cubicBezTo>
                      <a:pt x="80" y="40"/>
                      <a:pt x="58" y="66"/>
                      <a:pt x="52" y="94"/>
                    </a:cubicBezTo>
                    <a:cubicBezTo>
                      <a:pt x="45" y="121"/>
                      <a:pt x="46" y="162"/>
                      <a:pt x="56" y="190"/>
                    </a:cubicBezTo>
                    <a:cubicBezTo>
                      <a:pt x="65" y="217"/>
                      <a:pt x="81" y="241"/>
                      <a:pt x="108" y="258"/>
                    </a:cubicBezTo>
                    <a:cubicBezTo>
                      <a:pt x="134" y="274"/>
                      <a:pt x="175" y="282"/>
                      <a:pt x="216" y="290"/>
                    </a:cubicBezTo>
                    <a:cubicBezTo>
                      <a:pt x="256" y="297"/>
                      <a:pt x="323" y="299"/>
                      <a:pt x="352" y="302"/>
                    </a:cubicBezTo>
                  </a:path>
                </a:pathLst>
              </a:custGeom>
              <a:noFill/>
              <a:ln w="38100" cmpd="sng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0" name="Freeform 133">
                <a:extLst>
                  <a:ext uri="{FF2B5EF4-FFF2-40B4-BE49-F238E27FC236}">
                    <a16:creationId xmlns:a16="http://schemas.microsoft.com/office/drawing/2014/main" id="{F5A13D76-704E-F86D-AB8B-856FCDA6032B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796" y="3206"/>
                <a:ext cx="352" cy="302"/>
              </a:xfrm>
              <a:custGeom>
                <a:avLst/>
                <a:gdLst>
                  <a:gd name="T0" fmla="*/ 0 w 352"/>
                  <a:gd name="T1" fmla="*/ 302 h 302"/>
                  <a:gd name="T2" fmla="*/ 108 w 352"/>
                  <a:gd name="T3" fmla="*/ 294 h 302"/>
                  <a:gd name="T4" fmla="*/ 200 w 352"/>
                  <a:gd name="T5" fmla="*/ 258 h 302"/>
                  <a:gd name="T6" fmla="*/ 240 w 352"/>
                  <a:gd name="T7" fmla="*/ 202 h 302"/>
                  <a:gd name="T8" fmla="*/ 252 w 352"/>
                  <a:gd name="T9" fmla="*/ 98 h 302"/>
                  <a:gd name="T10" fmla="*/ 212 w 352"/>
                  <a:gd name="T11" fmla="*/ 34 h 302"/>
                  <a:gd name="T12" fmla="*/ 148 w 352"/>
                  <a:gd name="T13" fmla="*/ 2 h 302"/>
                  <a:gd name="T14" fmla="*/ 96 w 352"/>
                  <a:gd name="T15" fmla="*/ 25 h 302"/>
                  <a:gd name="T16" fmla="*/ 52 w 352"/>
                  <a:gd name="T17" fmla="*/ 94 h 302"/>
                  <a:gd name="T18" fmla="*/ 56 w 352"/>
                  <a:gd name="T19" fmla="*/ 190 h 302"/>
                  <a:gd name="T20" fmla="*/ 108 w 352"/>
                  <a:gd name="T21" fmla="*/ 258 h 302"/>
                  <a:gd name="T22" fmla="*/ 216 w 352"/>
                  <a:gd name="T23" fmla="*/ 290 h 302"/>
                  <a:gd name="T24" fmla="*/ 352 w 352"/>
                  <a:gd name="T25" fmla="*/ 302 h 30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52" h="302">
                    <a:moveTo>
                      <a:pt x="0" y="302"/>
                    </a:moveTo>
                    <a:cubicBezTo>
                      <a:pt x="18" y="300"/>
                      <a:pt x="74" y="301"/>
                      <a:pt x="108" y="294"/>
                    </a:cubicBezTo>
                    <a:cubicBezTo>
                      <a:pt x="141" y="286"/>
                      <a:pt x="177" y="273"/>
                      <a:pt x="200" y="258"/>
                    </a:cubicBezTo>
                    <a:cubicBezTo>
                      <a:pt x="222" y="242"/>
                      <a:pt x="231" y="228"/>
                      <a:pt x="240" y="202"/>
                    </a:cubicBezTo>
                    <a:cubicBezTo>
                      <a:pt x="248" y="175"/>
                      <a:pt x="256" y="126"/>
                      <a:pt x="252" y="98"/>
                    </a:cubicBezTo>
                    <a:cubicBezTo>
                      <a:pt x="247" y="70"/>
                      <a:pt x="229" y="49"/>
                      <a:pt x="212" y="34"/>
                    </a:cubicBezTo>
                    <a:cubicBezTo>
                      <a:pt x="194" y="18"/>
                      <a:pt x="167" y="3"/>
                      <a:pt x="148" y="2"/>
                    </a:cubicBezTo>
                    <a:cubicBezTo>
                      <a:pt x="128" y="0"/>
                      <a:pt x="112" y="9"/>
                      <a:pt x="96" y="25"/>
                    </a:cubicBezTo>
                    <a:cubicBezTo>
                      <a:pt x="80" y="40"/>
                      <a:pt x="58" y="66"/>
                      <a:pt x="52" y="94"/>
                    </a:cubicBezTo>
                    <a:cubicBezTo>
                      <a:pt x="45" y="121"/>
                      <a:pt x="46" y="162"/>
                      <a:pt x="56" y="190"/>
                    </a:cubicBezTo>
                    <a:cubicBezTo>
                      <a:pt x="65" y="217"/>
                      <a:pt x="81" y="241"/>
                      <a:pt x="108" y="258"/>
                    </a:cubicBezTo>
                    <a:cubicBezTo>
                      <a:pt x="134" y="274"/>
                      <a:pt x="175" y="282"/>
                      <a:pt x="216" y="290"/>
                    </a:cubicBezTo>
                    <a:cubicBezTo>
                      <a:pt x="256" y="297"/>
                      <a:pt x="323" y="299"/>
                      <a:pt x="352" y="302"/>
                    </a:cubicBezTo>
                  </a:path>
                </a:pathLst>
              </a:custGeom>
              <a:noFill/>
              <a:ln w="38100" cmpd="sng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</p:grpSp>
      <p:grpSp>
        <p:nvGrpSpPr>
          <p:cNvPr id="31" name="组合 30">
            <a:extLst>
              <a:ext uri="{FF2B5EF4-FFF2-40B4-BE49-F238E27FC236}">
                <a16:creationId xmlns:a16="http://schemas.microsoft.com/office/drawing/2014/main" id="{45A17FFA-F588-C942-64D6-FE15E54B5FE9}"/>
              </a:ext>
            </a:extLst>
          </p:cNvPr>
          <p:cNvGrpSpPr/>
          <p:nvPr/>
        </p:nvGrpSpPr>
        <p:grpSpPr>
          <a:xfrm>
            <a:off x="10372096" y="1335774"/>
            <a:ext cx="1743311" cy="3482503"/>
            <a:chOff x="9564057" y="1203353"/>
            <a:chExt cx="2075782" cy="3482503"/>
          </a:xfrm>
        </p:grpSpPr>
        <p:cxnSp>
          <p:nvCxnSpPr>
            <p:cNvPr id="8" name="直接连接符 7">
              <a:extLst>
                <a:ext uri="{FF2B5EF4-FFF2-40B4-BE49-F238E27FC236}">
                  <a16:creationId xmlns:a16="http://schemas.microsoft.com/office/drawing/2014/main" id="{901AF745-991F-3DFF-8AEF-3F8583055AE3}"/>
                </a:ext>
              </a:extLst>
            </p:cNvPr>
            <p:cNvCxnSpPr/>
            <p:nvPr/>
          </p:nvCxnSpPr>
          <p:spPr>
            <a:xfrm>
              <a:off x="9597957" y="1203353"/>
              <a:ext cx="0" cy="3482503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Freeform 86">
              <a:extLst>
                <a:ext uri="{FF2B5EF4-FFF2-40B4-BE49-F238E27FC236}">
                  <a16:creationId xmlns:a16="http://schemas.microsoft.com/office/drawing/2014/main" id="{B2A87758-1663-8046-6609-B4144BBC1155}"/>
                </a:ext>
              </a:extLst>
            </p:cNvPr>
            <p:cNvSpPr>
              <a:spLocks/>
            </p:cNvSpPr>
            <p:nvPr/>
          </p:nvSpPr>
          <p:spPr bwMode="auto">
            <a:xfrm rot="1009430" flipH="1">
              <a:off x="9574501" y="4115912"/>
              <a:ext cx="2065338" cy="173038"/>
            </a:xfrm>
            <a:custGeom>
              <a:avLst/>
              <a:gdLst>
                <a:gd name="T0" fmla="*/ 0 w 2304"/>
                <a:gd name="T1" fmla="*/ 173038 h 192"/>
                <a:gd name="T2" fmla="*/ 172112 w 2304"/>
                <a:gd name="T3" fmla="*/ 0 h 192"/>
                <a:gd name="T4" fmla="*/ 344223 w 2304"/>
                <a:gd name="T5" fmla="*/ 173038 h 192"/>
                <a:gd name="T6" fmla="*/ 516335 w 2304"/>
                <a:gd name="T7" fmla="*/ 0 h 192"/>
                <a:gd name="T8" fmla="*/ 688446 w 2304"/>
                <a:gd name="T9" fmla="*/ 173038 h 192"/>
                <a:gd name="T10" fmla="*/ 860558 w 2304"/>
                <a:gd name="T11" fmla="*/ 0 h 192"/>
                <a:gd name="T12" fmla="*/ 1032669 w 2304"/>
                <a:gd name="T13" fmla="*/ 173038 h 192"/>
                <a:gd name="T14" fmla="*/ 1204781 w 2304"/>
                <a:gd name="T15" fmla="*/ 0 h 192"/>
                <a:gd name="T16" fmla="*/ 1376892 w 2304"/>
                <a:gd name="T17" fmla="*/ 173038 h 192"/>
                <a:gd name="T18" fmla="*/ 1549004 w 2304"/>
                <a:gd name="T19" fmla="*/ 0 h 192"/>
                <a:gd name="T20" fmla="*/ 1721115 w 2304"/>
                <a:gd name="T21" fmla="*/ 173038 h 192"/>
                <a:gd name="T22" fmla="*/ 1893227 w 2304"/>
                <a:gd name="T23" fmla="*/ 0 h 192"/>
                <a:gd name="T24" fmla="*/ 2065338 w 2304"/>
                <a:gd name="T25" fmla="*/ 173038 h 19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304" h="192">
                  <a:moveTo>
                    <a:pt x="0" y="192"/>
                  </a:moveTo>
                  <a:cubicBezTo>
                    <a:pt x="64" y="96"/>
                    <a:pt x="128" y="0"/>
                    <a:pt x="192" y="0"/>
                  </a:cubicBezTo>
                  <a:cubicBezTo>
                    <a:pt x="256" y="0"/>
                    <a:pt x="320" y="192"/>
                    <a:pt x="384" y="192"/>
                  </a:cubicBezTo>
                  <a:cubicBezTo>
                    <a:pt x="448" y="192"/>
                    <a:pt x="512" y="0"/>
                    <a:pt x="576" y="0"/>
                  </a:cubicBezTo>
                  <a:cubicBezTo>
                    <a:pt x="640" y="0"/>
                    <a:pt x="704" y="192"/>
                    <a:pt x="768" y="192"/>
                  </a:cubicBezTo>
                  <a:cubicBezTo>
                    <a:pt x="832" y="192"/>
                    <a:pt x="896" y="0"/>
                    <a:pt x="960" y="0"/>
                  </a:cubicBezTo>
                  <a:cubicBezTo>
                    <a:pt x="1024" y="0"/>
                    <a:pt x="1088" y="192"/>
                    <a:pt x="1152" y="192"/>
                  </a:cubicBezTo>
                  <a:cubicBezTo>
                    <a:pt x="1216" y="192"/>
                    <a:pt x="1280" y="0"/>
                    <a:pt x="1344" y="0"/>
                  </a:cubicBezTo>
                  <a:cubicBezTo>
                    <a:pt x="1408" y="0"/>
                    <a:pt x="1472" y="192"/>
                    <a:pt x="1536" y="192"/>
                  </a:cubicBezTo>
                  <a:cubicBezTo>
                    <a:pt x="1600" y="192"/>
                    <a:pt x="1664" y="0"/>
                    <a:pt x="1728" y="0"/>
                  </a:cubicBezTo>
                  <a:cubicBezTo>
                    <a:pt x="1792" y="0"/>
                    <a:pt x="1856" y="192"/>
                    <a:pt x="1920" y="192"/>
                  </a:cubicBezTo>
                  <a:cubicBezTo>
                    <a:pt x="1984" y="192"/>
                    <a:pt x="2048" y="0"/>
                    <a:pt x="2112" y="0"/>
                  </a:cubicBezTo>
                  <a:cubicBezTo>
                    <a:pt x="2176" y="0"/>
                    <a:pt x="2272" y="160"/>
                    <a:pt x="2304" y="192"/>
                  </a:cubicBezTo>
                </a:path>
              </a:pathLst>
            </a:custGeom>
            <a:noFill/>
            <a:ln w="57150" cmpd="sng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34" name="Group 6">
              <a:extLst>
                <a:ext uri="{FF2B5EF4-FFF2-40B4-BE49-F238E27FC236}">
                  <a16:creationId xmlns:a16="http://schemas.microsoft.com/office/drawing/2014/main" id="{5993C706-3018-8900-5C13-5986736303EA}"/>
                </a:ext>
              </a:extLst>
            </p:cNvPr>
            <p:cNvGrpSpPr>
              <a:grpSpLocks/>
            </p:cNvGrpSpPr>
            <p:nvPr/>
          </p:nvGrpSpPr>
          <p:grpSpPr bwMode="auto">
            <a:xfrm rot="720000">
              <a:off x="9591075" y="2566949"/>
              <a:ext cx="1882775" cy="173037"/>
              <a:chOff x="1392" y="1488"/>
              <a:chExt cx="1584" cy="0"/>
            </a:xfrm>
          </p:grpSpPr>
          <p:sp>
            <p:nvSpPr>
              <p:cNvPr id="35" name="Line 7">
                <a:extLst>
                  <a:ext uri="{FF2B5EF4-FFF2-40B4-BE49-F238E27FC236}">
                    <a16:creationId xmlns:a16="http://schemas.microsoft.com/office/drawing/2014/main" id="{C6C36CE3-237D-5410-6DCD-E83985B0DCE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92" y="1488"/>
                <a:ext cx="864" cy="0"/>
              </a:xfrm>
              <a:prstGeom prst="line">
                <a:avLst/>
              </a:prstGeom>
              <a:noFill/>
              <a:ln w="57150">
                <a:solidFill>
                  <a:schemeClr val="accent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6" name="Line 8">
                <a:extLst>
                  <a:ext uri="{FF2B5EF4-FFF2-40B4-BE49-F238E27FC236}">
                    <a16:creationId xmlns:a16="http://schemas.microsoft.com/office/drawing/2014/main" id="{A706677D-1108-E318-8840-DA7EE5B892B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92" y="1488"/>
                <a:ext cx="1584" cy="0"/>
              </a:xfrm>
              <a:prstGeom prst="line">
                <a:avLst/>
              </a:prstGeom>
              <a:noFill/>
              <a:ln w="57150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37" name="Group 17">
              <a:extLst>
                <a:ext uri="{FF2B5EF4-FFF2-40B4-BE49-F238E27FC236}">
                  <a16:creationId xmlns:a16="http://schemas.microsoft.com/office/drawing/2014/main" id="{6201963D-DDF5-D74F-401F-E7BF2D75593D}"/>
                </a:ext>
              </a:extLst>
            </p:cNvPr>
            <p:cNvGrpSpPr>
              <a:grpSpLocks/>
            </p:cNvGrpSpPr>
            <p:nvPr/>
          </p:nvGrpSpPr>
          <p:grpSpPr bwMode="auto">
            <a:xfrm rot="20880000" flipH="1">
              <a:off x="9598785" y="2175818"/>
              <a:ext cx="1882775" cy="1587"/>
              <a:chOff x="1392" y="1488"/>
              <a:chExt cx="1584" cy="0"/>
            </a:xfrm>
          </p:grpSpPr>
          <p:sp>
            <p:nvSpPr>
              <p:cNvPr id="38" name="Line 18">
                <a:extLst>
                  <a:ext uri="{FF2B5EF4-FFF2-40B4-BE49-F238E27FC236}">
                    <a16:creationId xmlns:a16="http://schemas.microsoft.com/office/drawing/2014/main" id="{3EFC8AD7-79C1-8DE7-27A3-8592F3288E0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92" y="1488"/>
                <a:ext cx="864" cy="0"/>
              </a:xfrm>
              <a:prstGeom prst="line">
                <a:avLst/>
              </a:prstGeom>
              <a:noFill/>
              <a:ln w="57150">
                <a:solidFill>
                  <a:schemeClr val="accent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9" name="Line 19">
                <a:extLst>
                  <a:ext uri="{FF2B5EF4-FFF2-40B4-BE49-F238E27FC236}">
                    <a16:creationId xmlns:a16="http://schemas.microsoft.com/office/drawing/2014/main" id="{38EA6711-FC7E-25EA-9824-2A9C5936888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92" y="1488"/>
                <a:ext cx="1584" cy="0"/>
              </a:xfrm>
              <a:prstGeom prst="line">
                <a:avLst/>
              </a:prstGeom>
              <a:noFill/>
              <a:ln w="57150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5" name="Freeform 86">
              <a:extLst>
                <a:ext uri="{FF2B5EF4-FFF2-40B4-BE49-F238E27FC236}">
                  <a16:creationId xmlns:a16="http://schemas.microsoft.com/office/drawing/2014/main" id="{D7461084-465A-8ABE-8231-30DB4E33F92D}"/>
                </a:ext>
              </a:extLst>
            </p:cNvPr>
            <p:cNvSpPr>
              <a:spLocks/>
            </p:cNvSpPr>
            <p:nvPr/>
          </p:nvSpPr>
          <p:spPr bwMode="auto">
            <a:xfrm rot="20632674" flipH="1">
              <a:off x="9564057" y="3549365"/>
              <a:ext cx="2065338" cy="173038"/>
            </a:xfrm>
            <a:custGeom>
              <a:avLst/>
              <a:gdLst>
                <a:gd name="T0" fmla="*/ 0 w 2304"/>
                <a:gd name="T1" fmla="*/ 173038 h 192"/>
                <a:gd name="T2" fmla="*/ 172112 w 2304"/>
                <a:gd name="T3" fmla="*/ 0 h 192"/>
                <a:gd name="T4" fmla="*/ 344223 w 2304"/>
                <a:gd name="T5" fmla="*/ 173038 h 192"/>
                <a:gd name="T6" fmla="*/ 516335 w 2304"/>
                <a:gd name="T7" fmla="*/ 0 h 192"/>
                <a:gd name="T8" fmla="*/ 688446 w 2304"/>
                <a:gd name="T9" fmla="*/ 173038 h 192"/>
                <a:gd name="T10" fmla="*/ 860558 w 2304"/>
                <a:gd name="T11" fmla="*/ 0 h 192"/>
                <a:gd name="T12" fmla="*/ 1032669 w 2304"/>
                <a:gd name="T13" fmla="*/ 173038 h 192"/>
                <a:gd name="T14" fmla="*/ 1204781 w 2304"/>
                <a:gd name="T15" fmla="*/ 0 h 192"/>
                <a:gd name="T16" fmla="*/ 1376892 w 2304"/>
                <a:gd name="T17" fmla="*/ 173038 h 192"/>
                <a:gd name="T18" fmla="*/ 1549004 w 2304"/>
                <a:gd name="T19" fmla="*/ 0 h 192"/>
                <a:gd name="T20" fmla="*/ 1721115 w 2304"/>
                <a:gd name="T21" fmla="*/ 173038 h 192"/>
                <a:gd name="T22" fmla="*/ 1893227 w 2304"/>
                <a:gd name="T23" fmla="*/ 0 h 192"/>
                <a:gd name="T24" fmla="*/ 2065338 w 2304"/>
                <a:gd name="T25" fmla="*/ 173038 h 19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304" h="192">
                  <a:moveTo>
                    <a:pt x="0" y="192"/>
                  </a:moveTo>
                  <a:cubicBezTo>
                    <a:pt x="64" y="96"/>
                    <a:pt x="128" y="0"/>
                    <a:pt x="192" y="0"/>
                  </a:cubicBezTo>
                  <a:cubicBezTo>
                    <a:pt x="256" y="0"/>
                    <a:pt x="320" y="192"/>
                    <a:pt x="384" y="192"/>
                  </a:cubicBezTo>
                  <a:cubicBezTo>
                    <a:pt x="448" y="192"/>
                    <a:pt x="512" y="0"/>
                    <a:pt x="576" y="0"/>
                  </a:cubicBezTo>
                  <a:cubicBezTo>
                    <a:pt x="640" y="0"/>
                    <a:pt x="704" y="192"/>
                    <a:pt x="768" y="192"/>
                  </a:cubicBezTo>
                  <a:cubicBezTo>
                    <a:pt x="832" y="192"/>
                    <a:pt x="896" y="0"/>
                    <a:pt x="960" y="0"/>
                  </a:cubicBezTo>
                  <a:cubicBezTo>
                    <a:pt x="1024" y="0"/>
                    <a:pt x="1088" y="192"/>
                    <a:pt x="1152" y="192"/>
                  </a:cubicBezTo>
                  <a:cubicBezTo>
                    <a:pt x="1216" y="192"/>
                    <a:pt x="1280" y="0"/>
                    <a:pt x="1344" y="0"/>
                  </a:cubicBezTo>
                  <a:cubicBezTo>
                    <a:pt x="1408" y="0"/>
                    <a:pt x="1472" y="192"/>
                    <a:pt x="1536" y="192"/>
                  </a:cubicBezTo>
                  <a:cubicBezTo>
                    <a:pt x="1600" y="192"/>
                    <a:pt x="1664" y="0"/>
                    <a:pt x="1728" y="0"/>
                  </a:cubicBezTo>
                  <a:cubicBezTo>
                    <a:pt x="1792" y="0"/>
                    <a:pt x="1856" y="192"/>
                    <a:pt x="1920" y="192"/>
                  </a:cubicBezTo>
                  <a:cubicBezTo>
                    <a:pt x="1984" y="192"/>
                    <a:pt x="2048" y="0"/>
                    <a:pt x="2112" y="0"/>
                  </a:cubicBezTo>
                  <a:cubicBezTo>
                    <a:pt x="2176" y="0"/>
                    <a:pt x="2272" y="160"/>
                    <a:pt x="2304" y="192"/>
                  </a:cubicBezTo>
                </a:path>
              </a:pathLst>
            </a:custGeom>
            <a:noFill/>
            <a:ln w="57150" cmpd="sng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41" name="文本框 40">
            <a:extLst>
              <a:ext uri="{FF2B5EF4-FFF2-40B4-BE49-F238E27FC236}">
                <a16:creationId xmlns:a16="http://schemas.microsoft.com/office/drawing/2014/main" id="{09252CE3-DA04-4299-F7D7-F5C2FB507E5B}"/>
              </a:ext>
            </a:extLst>
          </p:cNvPr>
          <p:cNvSpPr txBox="1"/>
          <p:nvPr/>
        </p:nvSpPr>
        <p:spPr>
          <a:xfrm>
            <a:off x="275009" y="92573"/>
            <a:ext cx="879116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Physics with More (Multiple) Bosons at the LHC</a:t>
            </a:r>
          </a:p>
        </p:txBody>
      </p:sp>
      <p:grpSp>
        <p:nvGrpSpPr>
          <p:cNvPr id="46" name="组合 45">
            <a:extLst>
              <a:ext uri="{FF2B5EF4-FFF2-40B4-BE49-F238E27FC236}">
                <a16:creationId xmlns:a16="http://schemas.microsoft.com/office/drawing/2014/main" id="{404453B7-D878-88FD-8EB7-DA529B01B1CA}"/>
              </a:ext>
            </a:extLst>
          </p:cNvPr>
          <p:cNvGrpSpPr/>
          <p:nvPr/>
        </p:nvGrpSpPr>
        <p:grpSpPr>
          <a:xfrm>
            <a:off x="6740641" y="2935617"/>
            <a:ext cx="3588204" cy="2193409"/>
            <a:chOff x="7735454" y="1799212"/>
            <a:chExt cx="4456546" cy="2710823"/>
          </a:xfrm>
        </p:grpSpPr>
        <p:pic>
          <p:nvPicPr>
            <p:cNvPr id="47" name="图片 46" descr="图片包含 游戏机, 画&#10;&#10;描述已自动生成">
              <a:extLst>
                <a:ext uri="{FF2B5EF4-FFF2-40B4-BE49-F238E27FC236}">
                  <a16:creationId xmlns:a16="http://schemas.microsoft.com/office/drawing/2014/main" id="{E6774FCE-5332-57BF-B882-7DCADC3D6F9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87891" y="2592184"/>
              <a:ext cx="973938" cy="61761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</p:pic>
        <p:cxnSp>
          <p:nvCxnSpPr>
            <p:cNvPr id="48" name="直接连接符 47">
              <a:extLst>
                <a:ext uri="{FF2B5EF4-FFF2-40B4-BE49-F238E27FC236}">
                  <a16:creationId xmlns:a16="http://schemas.microsoft.com/office/drawing/2014/main" id="{05844B5F-9529-0D21-B396-9B3C5098FE0A}"/>
                </a:ext>
              </a:extLst>
            </p:cNvPr>
            <p:cNvCxnSpPr>
              <a:cxnSpLocks/>
            </p:cNvCxnSpPr>
            <p:nvPr/>
          </p:nvCxnSpPr>
          <p:spPr>
            <a:xfrm>
              <a:off x="7735454" y="1799212"/>
              <a:ext cx="4452749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接连接符 48">
              <a:extLst>
                <a:ext uri="{FF2B5EF4-FFF2-40B4-BE49-F238E27FC236}">
                  <a16:creationId xmlns:a16="http://schemas.microsoft.com/office/drawing/2014/main" id="{F5C08D58-9CD3-FA8A-2D14-CBCA56E7A320}"/>
                </a:ext>
              </a:extLst>
            </p:cNvPr>
            <p:cNvCxnSpPr>
              <a:cxnSpLocks/>
            </p:cNvCxnSpPr>
            <p:nvPr/>
          </p:nvCxnSpPr>
          <p:spPr>
            <a:xfrm>
              <a:off x="7763668" y="1838938"/>
              <a:ext cx="2349731" cy="2615924"/>
            </a:xfrm>
            <a:prstGeom prst="line">
              <a:avLst/>
            </a:prstGeom>
            <a:ln w="762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接连接符 49">
              <a:extLst>
                <a:ext uri="{FF2B5EF4-FFF2-40B4-BE49-F238E27FC236}">
                  <a16:creationId xmlns:a16="http://schemas.microsoft.com/office/drawing/2014/main" id="{B0DA06B7-BBA7-0F41-D009-30003C326C9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113398" y="1815579"/>
              <a:ext cx="2078602" cy="2694456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1" name="Picture 17">
              <a:extLst>
                <a:ext uri="{FF2B5EF4-FFF2-40B4-BE49-F238E27FC236}">
                  <a16:creationId xmlns:a16="http://schemas.microsoft.com/office/drawing/2014/main" id="{449C6944-6BBA-8625-915B-96D1C081A67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244" r="11467"/>
            <a:stretch/>
          </p:blipFill>
          <p:spPr bwMode="auto">
            <a:xfrm>
              <a:off x="10174972" y="2695236"/>
              <a:ext cx="779686" cy="590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" name="Picture 11">
              <a:extLst>
                <a:ext uri="{FF2B5EF4-FFF2-40B4-BE49-F238E27FC236}">
                  <a16:creationId xmlns:a16="http://schemas.microsoft.com/office/drawing/2014/main" id="{D338D4A4-EA47-606C-0412-834012EE519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74529" y="1895547"/>
              <a:ext cx="859242" cy="5602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3" name="Picture 28">
              <a:extLst>
                <a:ext uri="{FF2B5EF4-FFF2-40B4-BE49-F238E27FC236}">
                  <a16:creationId xmlns:a16="http://schemas.microsoft.com/office/drawing/2014/main" id="{1B37EC39-7862-1AC7-E772-19CDE8061B1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790" r="15207"/>
            <a:stretch>
              <a:fillRect/>
            </a:stretch>
          </p:blipFill>
          <p:spPr bwMode="auto">
            <a:xfrm>
              <a:off x="9744439" y="3357024"/>
              <a:ext cx="737920" cy="6094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4" name="Picture 6144">
              <a:extLst>
                <a:ext uri="{FF2B5EF4-FFF2-40B4-BE49-F238E27FC236}">
                  <a16:creationId xmlns:a16="http://schemas.microsoft.com/office/drawing/2014/main" id="{8AE44D06-F0E8-1AD1-049C-87870DB39F9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23545" y="1880726"/>
              <a:ext cx="773587" cy="620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5" name="文本框 54">
              <a:extLst>
                <a:ext uri="{FF2B5EF4-FFF2-40B4-BE49-F238E27FC236}">
                  <a16:creationId xmlns:a16="http://schemas.microsoft.com/office/drawing/2014/main" id="{84E32E42-E465-8781-62C5-163C03534181}"/>
                </a:ext>
              </a:extLst>
            </p:cNvPr>
            <p:cNvSpPr txBox="1"/>
            <p:nvPr/>
          </p:nvSpPr>
          <p:spPr>
            <a:xfrm rot="18494120">
              <a:off x="10286080" y="3168054"/>
              <a:ext cx="2047624" cy="4276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New Physics</a:t>
              </a:r>
              <a:endParaRPr kumimoji="0" lang="zh-CN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56" name="图片 55" descr="图片包含 图标&#10;&#10;描述已自动生成">
              <a:extLst>
                <a:ext uri="{FF2B5EF4-FFF2-40B4-BE49-F238E27FC236}">
                  <a16:creationId xmlns:a16="http://schemas.microsoft.com/office/drawing/2014/main" id="{26348C45-2D38-04DB-069B-44FCC34B6D9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251" t="12407" r="12127" b="14711"/>
            <a:stretch/>
          </p:blipFill>
          <p:spPr>
            <a:xfrm>
              <a:off x="9064023" y="1878240"/>
              <a:ext cx="905101" cy="617610"/>
            </a:xfrm>
            <a:prstGeom prst="rect">
              <a:avLst/>
            </a:prstGeom>
          </p:spPr>
        </p:pic>
        <p:pic>
          <p:nvPicPr>
            <p:cNvPr id="57" name="图片 56" descr="地上有许多星星&#10;&#10;低可信度描述已自动生成">
              <a:extLst>
                <a:ext uri="{FF2B5EF4-FFF2-40B4-BE49-F238E27FC236}">
                  <a16:creationId xmlns:a16="http://schemas.microsoft.com/office/drawing/2014/main" id="{F848CC0E-795D-934A-2332-10EFF0FA771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76661" y="1894571"/>
              <a:ext cx="773587" cy="590700"/>
            </a:xfrm>
            <a:prstGeom prst="rect">
              <a:avLst/>
            </a:prstGeom>
          </p:spPr>
        </p:pic>
      </p:grpSp>
      <p:grpSp>
        <p:nvGrpSpPr>
          <p:cNvPr id="65" name="组合 64">
            <a:extLst>
              <a:ext uri="{FF2B5EF4-FFF2-40B4-BE49-F238E27FC236}">
                <a16:creationId xmlns:a16="http://schemas.microsoft.com/office/drawing/2014/main" id="{7E412176-2774-81F2-E39D-E890C62B40AD}"/>
              </a:ext>
            </a:extLst>
          </p:cNvPr>
          <p:cNvGrpSpPr/>
          <p:nvPr/>
        </p:nvGrpSpPr>
        <p:grpSpPr>
          <a:xfrm>
            <a:off x="2027996" y="926591"/>
            <a:ext cx="2919751" cy="1750185"/>
            <a:chOff x="2576551" y="936576"/>
            <a:chExt cx="2919751" cy="1750185"/>
          </a:xfrm>
        </p:grpSpPr>
        <p:pic>
          <p:nvPicPr>
            <p:cNvPr id="59" name="图片 58" descr="图示&#10;&#10;描述已自动生成">
              <a:extLst>
                <a:ext uri="{FF2B5EF4-FFF2-40B4-BE49-F238E27FC236}">
                  <a16:creationId xmlns:a16="http://schemas.microsoft.com/office/drawing/2014/main" id="{9EB1CBB3-0442-AF64-3EBE-E1CC1D91FE0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89431" y="1464837"/>
              <a:ext cx="2756273" cy="1221924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60" name="文本框 59">
              <a:extLst>
                <a:ext uri="{FF2B5EF4-FFF2-40B4-BE49-F238E27FC236}">
                  <a16:creationId xmlns:a16="http://schemas.microsoft.com/office/drawing/2014/main" id="{D510EB57-7DB3-EF77-B6AB-0FF9A90B6097}"/>
                </a:ext>
              </a:extLst>
            </p:cNvPr>
            <p:cNvSpPr txBox="1"/>
            <p:nvPr/>
          </p:nvSpPr>
          <p:spPr>
            <a:xfrm>
              <a:off x="2576551" y="936576"/>
              <a:ext cx="291975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Multiboson production</a:t>
              </a:r>
              <a:endParaRPr kumimoji="0" lang="zh-CN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3" name="组合 62">
            <a:extLst>
              <a:ext uri="{FF2B5EF4-FFF2-40B4-BE49-F238E27FC236}">
                <a16:creationId xmlns:a16="http://schemas.microsoft.com/office/drawing/2014/main" id="{E2E0FF3E-1FA3-85FB-E1D3-C15FD91D0491}"/>
              </a:ext>
            </a:extLst>
          </p:cNvPr>
          <p:cNvGrpSpPr/>
          <p:nvPr/>
        </p:nvGrpSpPr>
        <p:grpSpPr>
          <a:xfrm>
            <a:off x="2065316" y="2871031"/>
            <a:ext cx="2851408" cy="2396520"/>
            <a:chOff x="2605911" y="2795812"/>
            <a:chExt cx="2851408" cy="2396520"/>
          </a:xfrm>
        </p:grpSpPr>
        <p:pic>
          <p:nvPicPr>
            <p:cNvPr id="45" name="图片 44">
              <a:extLst>
                <a:ext uri="{FF2B5EF4-FFF2-40B4-BE49-F238E27FC236}">
                  <a16:creationId xmlns:a16="http://schemas.microsoft.com/office/drawing/2014/main" id="{FC3F07DC-DA35-3340-15A7-5CFC0AF29A2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75541" y="2795812"/>
              <a:ext cx="2781778" cy="1947244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61" name="文本框 60">
              <a:extLst>
                <a:ext uri="{FF2B5EF4-FFF2-40B4-BE49-F238E27FC236}">
                  <a16:creationId xmlns:a16="http://schemas.microsoft.com/office/drawing/2014/main" id="{12790671-1068-4195-AAB5-FE0D4CB618F1}"/>
                </a:ext>
              </a:extLst>
            </p:cNvPr>
            <p:cNvSpPr txBox="1"/>
            <p:nvPr/>
          </p:nvSpPr>
          <p:spPr>
            <a:xfrm>
              <a:off x="2605911" y="4823000"/>
              <a:ext cx="21509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Boson scattering</a:t>
              </a:r>
              <a:endParaRPr kumimoji="0" lang="zh-CN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4" name="组合 63">
            <a:extLst>
              <a:ext uri="{FF2B5EF4-FFF2-40B4-BE49-F238E27FC236}">
                <a16:creationId xmlns:a16="http://schemas.microsoft.com/office/drawing/2014/main" id="{64A647A9-B89C-49D0-26CE-6409E2C0F4CD}"/>
              </a:ext>
            </a:extLst>
          </p:cNvPr>
          <p:cNvGrpSpPr/>
          <p:nvPr/>
        </p:nvGrpSpPr>
        <p:grpSpPr>
          <a:xfrm>
            <a:off x="4948212" y="922485"/>
            <a:ext cx="2250249" cy="1785566"/>
            <a:chOff x="5544138" y="907319"/>
            <a:chExt cx="2250249" cy="1785566"/>
          </a:xfrm>
        </p:grpSpPr>
        <p:pic>
          <p:nvPicPr>
            <p:cNvPr id="6" name="图片 5" descr="卡通人物&#10;&#10;低可信度描述已自动生成">
              <a:extLst>
                <a:ext uri="{FF2B5EF4-FFF2-40B4-BE49-F238E27FC236}">
                  <a16:creationId xmlns:a16="http://schemas.microsoft.com/office/drawing/2014/main" id="{70200D42-D887-E992-F947-786A897F2A9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00" t="8638" r="55276" b="8640"/>
            <a:stretch/>
          </p:blipFill>
          <p:spPr>
            <a:xfrm>
              <a:off x="5666948" y="1357050"/>
              <a:ext cx="2127439" cy="1335835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62" name="文本框 61">
              <a:extLst>
                <a:ext uri="{FF2B5EF4-FFF2-40B4-BE49-F238E27FC236}">
                  <a16:creationId xmlns:a16="http://schemas.microsoft.com/office/drawing/2014/main" id="{CDC91DE5-B5B1-13D7-7FDB-8128B49167F4}"/>
                </a:ext>
              </a:extLst>
            </p:cNvPr>
            <p:cNvSpPr txBox="1"/>
            <p:nvPr/>
          </p:nvSpPr>
          <p:spPr>
            <a:xfrm>
              <a:off x="5544138" y="907319"/>
              <a:ext cx="22232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EWSB, Goldstone</a:t>
              </a:r>
              <a:endParaRPr kumimoji="0" lang="zh-CN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7" name="组合 76">
            <a:extLst>
              <a:ext uri="{FF2B5EF4-FFF2-40B4-BE49-F238E27FC236}">
                <a16:creationId xmlns:a16="http://schemas.microsoft.com/office/drawing/2014/main" id="{67BDC17B-53ED-2C08-C09F-1F2AFDEB6088}"/>
              </a:ext>
            </a:extLst>
          </p:cNvPr>
          <p:cNvGrpSpPr/>
          <p:nvPr/>
        </p:nvGrpSpPr>
        <p:grpSpPr>
          <a:xfrm>
            <a:off x="8694417" y="5082885"/>
            <a:ext cx="2146542" cy="1428911"/>
            <a:chOff x="7696349" y="707314"/>
            <a:chExt cx="2153630" cy="1428911"/>
          </a:xfrm>
        </p:grpSpPr>
        <p:pic>
          <p:nvPicPr>
            <p:cNvPr id="75" name="图片 74" descr="图片包含 物体, 夜晚, 游戏机, 站&#10;&#10;描述已自动生成">
              <a:extLst>
                <a:ext uri="{FF2B5EF4-FFF2-40B4-BE49-F238E27FC236}">
                  <a16:creationId xmlns:a16="http://schemas.microsoft.com/office/drawing/2014/main" id="{AF84B976-0445-3260-9EF0-F5161283D95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17534" y="707314"/>
              <a:ext cx="932445" cy="1375113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76" name="文本框 75">
              <a:extLst>
                <a:ext uri="{FF2B5EF4-FFF2-40B4-BE49-F238E27FC236}">
                  <a16:creationId xmlns:a16="http://schemas.microsoft.com/office/drawing/2014/main" id="{7EF73E4F-74E9-61CC-461B-B2C612C91593}"/>
                </a:ext>
              </a:extLst>
            </p:cNvPr>
            <p:cNvSpPr txBox="1"/>
            <p:nvPr/>
          </p:nvSpPr>
          <p:spPr>
            <a:xfrm>
              <a:off x="7696349" y="1212895"/>
              <a:ext cx="123374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b="1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New Standard Candle</a:t>
              </a:r>
              <a:endParaRPr kumimoji="0" lang="zh-CN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9" name="组合 78">
            <a:extLst>
              <a:ext uri="{FF2B5EF4-FFF2-40B4-BE49-F238E27FC236}">
                <a16:creationId xmlns:a16="http://schemas.microsoft.com/office/drawing/2014/main" id="{5D616878-DA3A-FFCB-53A0-BF49A459452F}"/>
              </a:ext>
            </a:extLst>
          </p:cNvPr>
          <p:cNvGrpSpPr/>
          <p:nvPr/>
        </p:nvGrpSpPr>
        <p:grpSpPr>
          <a:xfrm>
            <a:off x="71077" y="4070521"/>
            <a:ext cx="1382873" cy="2444834"/>
            <a:chOff x="71077" y="4070521"/>
            <a:chExt cx="1382873" cy="2444834"/>
          </a:xfrm>
        </p:grpSpPr>
        <p:pic>
          <p:nvPicPr>
            <p:cNvPr id="71" name="图片 70" descr="图示, 示意图&#10;&#10;中度可信度描述已自动生成">
              <a:extLst>
                <a:ext uri="{FF2B5EF4-FFF2-40B4-BE49-F238E27FC236}">
                  <a16:creationId xmlns:a16="http://schemas.microsoft.com/office/drawing/2014/main" id="{8970CB78-D635-5CB8-04D5-D3A315D0BC6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224" r="22637" b="7905"/>
            <a:stretch/>
          </p:blipFill>
          <p:spPr>
            <a:xfrm>
              <a:off x="85561" y="4070521"/>
              <a:ext cx="1087633" cy="1521504"/>
            </a:xfrm>
            <a:prstGeom prst="rect">
              <a:avLst/>
            </a:prstGeom>
          </p:spPr>
        </p:pic>
        <p:sp>
          <p:nvSpPr>
            <p:cNvPr id="78" name="文本框 77">
              <a:extLst>
                <a:ext uri="{FF2B5EF4-FFF2-40B4-BE49-F238E27FC236}">
                  <a16:creationId xmlns:a16="http://schemas.microsoft.com/office/drawing/2014/main" id="{500151B8-0F9E-C1A5-7CF8-48CFA4534E9A}"/>
                </a:ext>
              </a:extLst>
            </p:cNvPr>
            <p:cNvSpPr txBox="1"/>
            <p:nvPr/>
          </p:nvSpPr>
          <p:spPr>
            <a:xfrm>
              <a:off x="71077" y="5592025"/>
              <a:ext cx="138287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Proton structure and PDF</a:t>
              </a:r>
              <a:endParaRPr kumimoji="0" lang="zh-CN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3" name="组合 82">
            <a:extLst>
              <a:ext uri="{FF2B5EF4-FFF2-40B4-BE49-F238E27FC236}">
                <a16:creationId xmlns:a16="http://schemas.microsoft.com/office/drawing/2014/main" id="{F84EE5A6-C53C-4B0F-39D2-3D2F4BA20741}"/>
              </a:ext>
            </a:extLst>
          </p:cNvPr>
          <p:cNvGrpSpPr/>
          <p:nvPr/>
        </p:nvGrpSpPr>
        <p:grpSpPr>
          <a:xfrm>
            <a:off x="3786012" y="5517570"/>
            <a:ext cx="3633347" cy="1202351"/>
            <a:chOff x="3786012" y="5517570"/>
            <a:chExt cx="3633347" cy="1202351"/>
          </a:xfrm>
        </p:grpSpPr>
        <p:pic>
          <p:nvPicPr>
            <p:cNvPr id="81" name="图片 80">
              <a:extLst>
                <a:ext uri="{FF2B5EF4-FFF2-40B4-BE49-F238E27FC236}">
                  <a16:creationId xmlns:a16="http://schemas.microsoft.com/office/drawing/2014/main" id="{1F43901A-12A5-679E-F634-57F173D1D64B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grayscl/>
            </a:blip>
            <a:stretch>
              <a:fillRect/>
            </a:stretch>
          </p:blipFill>
          <p:spPr>
            <a:xfrm>
              <a:off x="3786012" y="5517570"/>
              <a:ext cx="1756376" cy="1202351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82" name="文本框 81">
              <a:extLst>
                <a:ext uri="{FF2B5EF4-FFF2-40B4-BE49-F238E27FC236}">
                  <a16:creationId xmlns:a16="http://schemas.microsoft.com/office/drawing/2014/main" id="{6D3B7309-DBB6-C70E-BAA9-A2D2822F3313}"/>
                </a:ext>
              </a:extLst>
            </p:cNvPr>
            <p:cNvSpPr txBox="1"/>
            <p:nvPr/>
          </p:nvSpPr>
          <p:spPr>
            <a:xfrm>
              <a:off x="5549713" y="5736320"/>
              <a:ext cx="186964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b="1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Frontier of precision test</a:t>
              </a:r>
              <a:endParaRPr kumimoji="0" lang="zh-CN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6" name="组合 85">
            <a:extLst>
              <a:ext uri="{FF2B5EF4-FFF2-40B4-BE49-F238E27FC236}">
                <a16:creationId xmlns:a16="http://schemas.microsoft.com/office/drawing/2014/main" id="{C5032FDA-CB2F-2B6D-9531-CB3C51F7398C}"/>
              </a:ext>
            </a:extLst>
          </p:cNvPr>
          <p:cNvGrpSpPr/>
          <p:nvPr/>
        </p:nvGrpSpPr>
        <p:grpSpPr>
          <a:xfrm>
            <a:off x="7230121" y="929764"/>
            <a:ext cx="3297323" cy="2012277"/>
            <a:chOff x="7230121" y="929764"/>
            <a:chExt cx="3297323" cy="2012277"/>
          </a:xfrm>
        </p:grpSpPr>
        <p:pic>
          <p:nvPicPr>
            <p:cNvPr id="84" name="图片 83" descr="图示&#10;&#10;描述已自动生成">
              <a:extLst>
                <a:ext uri="{FF2B5EF4-FFF2-40B4-BE49-F238E27FC236}">
                  <a16:creationId xmlns:a16="http://schemas.microsoft.com/office/drawing/2014/main" id="{ACE16FE9-4B96-771C-F781-CEBBD2E6067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95411" y="1285843"/>
              <a:ext cx="1757401" cy="1656198"/>
            </a:xfrm>
            <a:prstGeom prst="rect">
              <a:avLst/>
            </a:prstGeom>
          </p:spPr>
        </p:pic>
        <p:sp>
          <p:nvSpPr>
            <p:cNvPr id="85" name="文本框 84">
              <a:extLst>
                <a:ext uri="{FF2B5EF4-FFF2-40B4-BE49-F238E27FC236}">
                  <a16:creationId xmlns:a16="http://schemas.microsoft.com/office/drawing/2014/main" id="{E1E96DCD-0CB5-CC1A-A877-DA86B3490C18}"/>
                </a:ext>
              </a:extLst>
            </p:cNvPr>
            <p:cNvSpPr txBox="1"/>
            <p:nvPr/>
          </p:nvSpPr>
          <p:spPr>
            <a:xfrm>
              <a:off x="7230121" y="929764"/>
              <a:ext cx="329732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Effective Field Approaches</a:t>
              </a:r>
              <a:endParaRPr kumimoji="0" lang="zh-CN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9" name="组合 88">
            <a:extLst>
              <a:ext uri="{FF2B5EF4-FFF2-40B4-BE49-F238E27FC236}">
                <a16:creationId xmlns:a16="http://schemas.microsoft.com/office/drawing/2014/main" id="{2329191F-0334-36B9-FDC7-EBDDDD037040}"/>
              </a:ext>
            </a:extLst>
          </p:cNvPr>
          <p:cNvGrpSpPr/>
          <p:nvPr/>
        </p:nvGrpSpPr>
        <p:grpSpPr>
          <a:xfrm>
            <a:off x="4916724" y="2901293"/>
            <a:ext cx="2781778" cy="2367708"/>
            <a:chOff x="4916724" y="2901293"/>
            <a:chExt cx="2781778" cy="2367708"/>
          </a:xfrm>
        </p:grpSpPr>
        <p:grpSp>
          <p:nvGrpSpPr>
            <p:cNvPr id="87" name="组合 86">
              <a:extLst>
                <a:ext uri="{FF2B5EF4-FFF2-40B4-BE49-F238E27FC236}">
                  <a16:creationId xmlns:a16="http://schemas.microsoft.com/office/drawing/2014/main" id="{CA2CF98D-ED7A-5D14-1B4D-7D536B531043}"/>
                </a:ext>
              </a:extLst>
            </p:cNvPr>
            <p:cNvGrpSpPr/>
            <p:nvPr/>
          </p:nvGrpSpPr>
          <p:grpSpPr>
            <a:xfrm>
              <a:off x="4916724" y="2901293"/>
              <a:ext cx="2781778" cy="2367708"/>
              <a:chOff x="4916724" y="2901293"/>
              <a:chExt cx="2781778" cy="2367708"/>
            </a:xfrm>
          </p:grpSpPr>
          <p:pic>
            <p:nvPicPr>
              <p:cNvPr id="68" name="Picture 16">
                <a:extLst>
                  <a:ext uri="{FF2B5EF4-FFF2-40B4-BE49-F238E27FC236}">
                    <a16:creationId xmlns:a16="http://schemas.microsoft.com/office/drawing/2014/main" id="{0BDF2679-12DE-54B1-43DC-146071016A8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514" r="26500"/>
              <a:stretch/>
            </p:blipFill>
            <p:spPr bwMode="auto">
              <a:xfrm>
                <a:off x="4975740" y="2901293"/>
                <a:ext cx="1693181" cy="1886720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9" name="文本框 68">
                <a:extLst>
                  <a:ext uri="{FF2B5EF4-FFF2-40B4-BE49-F238E27FC236}">
                    <a16:creationId xmlns:a16="http://schemas.microsoft.com/office/drawing/2014/main" id="{F404D295-D58F-D4AC-81C4-5B458BA5346A}"/>
                  </a:ext>
                </a:extLst>
              </p:cNvPr>
              <p:cNvSpPr txBox="1"/>
              <p:nvPr/>
            </p:nvSpPr>
            <p:spPr>
              <a:xfrm>
                <a:off x="4916724" y="4899669"/>
                <a:ext cx="278177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Non-Abelian Structure</a:t>
                </a:r>
                <a:endParaRPr kumimoji="0" lang="zh-CN" altLang="en-US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88" name="矩形 87">
              <a:extLst>
                <a:ext uri="{FF2B5EF4-FFF2-40B4-BE49-F238E27FC236}">
                  <a16:creationId xmlns:a16="http://schemas.microsoft.com/office/drawing/2014/main" id="{290F7B0B-5867-FF00-A3D0-9FE564EEB98A}"/>
                </a:ext>
              </a:extLst>
            </p:cNvPr>
            <p:cNvSpPr/>
            <p:nvPr/>
          </p:nvSpPr>
          <p:spPr>
            <a:xfrm>
              <a:off x="6308027" y="3646581"/>
              <a:ext cx="220015" cy="179983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70515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F5BB190-2C3A-6B52-0A29-AD38A5B1D3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8/14/2024</a:t>
            </a: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8FE1087B-E78D-EDA3-9C4C-178108992B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Y. Wu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1B01E61-B863-47C0-5D96-E7769EE3FA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CB2A-1702-4C1D-9CC4-8D472D39F19E}" type="slidenum">
              <a:rPr lang="en-US" smtClean="0"/>
              <a:t>4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文本框 40">
                <a:extLst>
                  <a:ext uri="{FF2B5EF4-FFF2-40B4-BE49-F238E27FC236}">
                    <a16:creationId xmlns:a16="http://schemas.microsoft.com/office/drawing/2014/main" id="{09252CE3-DA04-4299-F7D7-F5C2FB507E5B}"/>
                  </a:ext>
                </a:extLst>
              </p:cNvPr>
              <p:cNvSpPr txBox="1"/>
              <p:nvPr/>
            </p:nvSpPr>
            <p:spPr>
              <a:xfrm>
                <a:off x="275010" y="92573"/>
                <a:ext cx="3158854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2800" b="1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MBP: W</a:t>
                </a:r>
                <a14:m>
                  <m:oMath xmlns:m="http://schemas.openxmlformats.org/officeDocument/2006/math">
                    <m:r>
                      <a:rPr lang="en-US" altLang="zh-CN" sz="2800" b="1" i="1" baseline="30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</m:oMath>
                </a14:m>
                <a:r>
                  <a:rPr lang="en-US" altLang="zh-CN" sz="2800" b="1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, Z, H, </a:t>
                </a:r>
                <a:r>
                  <a:rPr lang="en-US" altLang="zh-CN" sz="2800" b="1" dirty="0">
                    <a:latin typeface="Symbol" panose="05050102010706020507" pitchFamily="18" charset="2"/>
                    <a:ea typeface="微软雅黑" panose="020B0503020204020204" pitchFamily="34" charset="-122"/>
                  </a:rPr>
                  <a:t>g</a:t>
                </a:r>
                <a:r>
                  <a:rPr lang="en-US" altLang="zh-CN" sz="2800" b="1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</a:p>
            </p:txBody>
          </p:sp>
        </mc:Choice>
        <mc:Fallback xmlns="">
          <p:sp>
            <p:nvSpPr>
              <p:cNvPr id="41" name="文本框 40">
                <a:extLst>
                  <a:ext uri="{FF2B5EF4-FFF2-40B4-BE49-F238E27FC236}">
                    <a16:creationId xmlns:a16="http://schemas.microsoft.com/office/drawing/2014/main" id="{09252CE3-DA04-4299-F7D7-F5C2FB507E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010" y="92573"/>
                <a:ext cx="3158854" cy="523220"/>
              </a:xfrm>
              <a:prstGeom prst="rect">
                <a:avLst/>
              </a:prstGeom>
              <a:blipFill>
                <a:blip r:embed="rId2"/>
                <a:stretch>
                  <a:fillRect l="-3861" t="-12791" r="-1931" b="-3139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3" name="图片 42" descr="图表, 散点图&#10;&#10;描述已自动生成">
            <a:extLst>
              <a:ext uri="{FF2B5EF4-FFF2-40B4-BE49-F238E27FC236}">
                <a16:creationId xmlns:a16="http://schemas.microsoft.com/office/drawing/2014/main" id="{3DE60551-8E42-F98E-B270-9AC1D04063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089" y="795526"/>
            <a:ext cx="6312694" cy="47395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pSp>
        <p:nvGrpSpPr>
          <p:cNvPr id="67" name="组合 66">
            <a:extLst>
              <a:ext uri="{FF2B5EF4-FFF2-40B4-BE49-F238E27FC236}">
                <a16:creationId xmlns:a16="http://schemas.microsoft.com/office/drawing/2014/main" id="{71E8E2C4-E923-3688-355B-E3DE7DFF29C5}"/>
              </a:ext>
            </a:extLst>
          </p:cNvPr>
          <p:cNvGrpSpPr/>
          <p:nvPr/>
        </p:nvGrpSpPr>
        <p:grpSpPr>
          <a:xfrm>
            <a:off x="385089" y="2821021"/>
            <a:ext cx="5992347" cy="3819691"/>
            <a:chOff x="385089" y="2821021"/>
            <a:chExt cx="5992347" cy="3819691"/>
          </a:xfrm>
        </p:grpSpPr>
        <p:sp>
          <p:nvSpPr>
            <p:cNvPr id="44" name="矩形 43">
              <a:extLst>
                <a:ext uri="{FF2B5EF4-FFF2-40B4-BE49-F238E27FC236}">
                  <a16:creationId xmlns:a16="http://schemas.microsoft.com/office/drawing/2014/main" id="{A4881C83-2D06-AEDA-8D28-70642AE0D1BD}"/>
                </a:ext>
              </a:extLst>
            </p:cNvPr>
            <p:cNvSpPr/>
            <p:nvPr/>
          </p:nvSpPr>
          <p:spPr>
            <a:xfrm>
              <a:off x="3219855" y="2821021"/>
              <a:ext cx="1342417" cy="2821022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8" name="矩形 57">
              <a:extLst>
                <a:ext uri="{FF2B5EF4-FFF2-40B4-BE49-F238E27FC236}">
                  <a16:creationId xmlns:a16="http://schemas.microsoft.com/office/drawing/2014/main" id="{B76FBD1B-6CA6-7B49-076D-94829263792E}"/>
                </a:ext>
              </a:extLst>
            </p:cNvPr>
            <p:cNvSpPr/>
            <p:nvPr/>
          </p:nvSpPr>
          <p:spPr>
            <a:xfrm>
              <a:off x="5035019" y="3165282"/>
              <a:ext cx="1342417" cy="2821022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6" name="文本框 65">
              <a:extLst>
                <a:ext uri="{FF2B5EF4-FFF2-40B4-BE49-F238E27FC236}">
                  <a16:creationId xmlns:a16="http://schemas.microsoft.com/office/drawing/2014/main" id="{986D9B08-09C0-DE75-D83C-11690BC53E49}"/>
                </a:ext>
              </a:extLst>
            </p:cNvPr>
            <p:cNvSpPr txBox="1"/>
            <p:nvPr/>
          </p:nvSpPr>
          <p:spPr>
            <a:xfrm>
              <a:off x="385089" y="5994381"/>
              <a:ext cx="493594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Substantial </a:t>
              </a:r>
              <a:r>
                <a:rPr lang="en-US" altLang="zh-CN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part of LHC physics program</a:t>
              </a:r>
            </a:p>
            <a:p>
              <a:r>
                <a:rPr lang="en-US" altLang="zh-CN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Rare</a:t>
              </a:r>
              <a:r>
                <a:rPr lang="en-US" altLang="zh-CN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production from O(10) pb to &lt; fb </a:t>
              </a:r>
              <a:endPara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aphicFrame>
        <p:nvGraphicFramePr>
          <p:cNvPr id="70" name="图示 69">
            <a:extLst>
              <a:ext uri="{FF2B5EF4-FFF2-40B4-BE49-F238E27FC236}">
                <a16:creationId xmlns:a16="http://schemas.microsoft.com/office/drawing/2014/main" id="{D0892C56-A816-1D23-67BF-8BD83830D08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01808453"/>
              </p:ext>
            </p:extLst>
          </p:nvPr>
        </p:nvGraphicFramePr>
        <p:xfrm>
          <a:off x="6852961" y="1448997"/>
          <a:ext cx="5341817" cy="44343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2" name="文本框 71">
            <a:extLst>
              <a:ext uri="{FF2B5EF4-FFF2-40B4-BE49-F238E27FC236}">
                <a16:creationId xmlns:a16="http://schemas.microsoft.com/office/drawing/2014/main" id="{5AB8F2A1-0BD0-D392-FF64-105164FA1375}"/>
              </a:ext>
            </a:extLst>
          </p:cNvPr>
          <p:cNvSpPr txBox="1"/>
          <p:nvPr/>
        </p:nvSpPr>
        <p:spPr>
          <a:xfrm>
            <a:off x="7030777" y="477247"/>
            <a:ext cx="47733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MBP key to </a:t>
            </a:r>
          </a:p>
          <a:p>
            <a:r>
              <a:rPr lang="en-US" altLang="zh-CN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multiple fundamental science questions</a:t>
            </a:r>
            <a:endParaRPr lang="zh-CN" altLang="en-US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3" name="文本框 72">
            <a:extLst>
              <a:ext uri="{FF2B5EF4-FFF2-40B4-BE49-F238E27FC236}">
                <a16:creationId xmlns:a16="http://schemas.microsoft.com/office/drawing/2014/main" id="{26B125B2-218D-7C93-C320-D09D7008E542}"/>
              </a:ext>
            </a:extLst>
          </p:cNvPr>
          <p:cNvSpPr txBox="1"/>
          <p:nvPr/>
        </p:nvSpPr>
        <p:spPr>
          <a:xfrm>
            <a:off x="7214846" y="5839417"/>
            <a:ext cx="1256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i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Example</a:t>
            </a:r>
            <a:endParaRPr lang="zh-CN" altLang="en-US" b="1" i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43618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0" grpId="0">
        <p:bldAsOne/>
      </p:bldGraphic>
      <p:bldP spid="72" grpId="0"/>
      <p:bldP spid="7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F5BB190-2C3A-6B52-0A29-AD38A5B1D3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8/14/2024</a:t>
            </a: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8FE1087B-E78D-EDA3-9C4C-178108992B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Y. Wu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1B01E61-B863-47C0-5D96-E7769EE3FA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CB2A-1702-4C1D-9CC4-8D472D39F19E}" type="slidenum">
              <a:rPr lang="en-US" smtClean="0"/>
              <a:t>5</a:t>
            </a:fld>
            <a:endParaRPr lang="en-US"/>
          </a:p>
        </p:txBody>
      </p:sp>
      <p:sp>
        <p:nvSpPr>
          <p:cNvPr id="41" name="文本框 40">
            <a:extLst>
              <a:ext uri="{FF2B5EF4-FFF2-40B4-BE49-F238E27FC236}">
                <a16:creationId xmlns:a16="http://schemas.microsoft.com/office/drawing/2014/main" id="{09252CE3-DA04-4299-F7D7-F5C2FB507E5B}"/>
              </a:ext>
            </a:extLst>
          </p:cNvPr>
          <p:cNvSpPr txBox="1"/>
          <p:nvPr/>
        </p:nvSpPr>
        <p:spPr>
          <a:xfrm>
            <a:off x="275010" y="92573"/>
            <a:ext cx="400875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Demanding Statistics</a:t>
            </a:r>
          </a:p>
        </p:txBody>
      </p:sp>
      <p:pic>
        <p:nvPicPr>
          <p:cNvPr id="11" name="图片 10" descr="图表, 直方图&#10;&#10;描述已自动生成">
            <a:extLst>
              <a:ext uri="{FF2B5EF4-FFF2-40B4-BE49-F238E27FC236}">
                <a16:creationId xmlns:a16="http://schemas.microsoft.com/office/drawing/2014/main" id="{A68B95BF-7A82-FA17-73B1-32B98AA6FD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699" y="1139414"/>
            <a:ext cx="3529958" cy="25665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4C5D56E8-C8EF-572C-053F-9407D368080B}"/>
              </a:ext>
            </a:extLst>
          </p:cNvPr>
          <p:cNvSpPr txBox="1"/>
          <p:nvPr/>
        </p:nvSpPr>
        <p:spPr>
          <a:xfrm>
            <a:off x="37647" y="820737"/>
            <a:ext cx="241769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400" i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PRL 107 (2011) 041802</a:t>
            </a:r>
            <a:endParaRPr lang="zh-CN" altLang="en-US" sz="1400" i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箭头: 右 13">
            <a:extLst>
              <a:ext uri="{FF2B5EF4-FFF2-40B4-BE49-F238E27FC236}">
                <a16:creationId xmlns:a16="http://schemas.microsoft.com/office/drawing/2014/main" id="{F61858F9-DCA8-FA54-8383-D410886EFCF7}"/>
              </a:ext>
            </a:extLst>
          </p:cNvPr>
          <p:cNvSpPr/>
          <p:nvPr/>
        </p:nvSpPr>
        <p:spPr>
          <a:xfrm>
            <a:off x="3718616" y="2220864"/>
            <a:ext cx="533401" cy="403674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6" name="图片 15" descr="日程表&#10;&#10;中度可信度描述已自动生成">
            <a:extLst>
              <a:ext uri="{FF2B5EF4-FFF2-40B4-BE49-F238E27FC236}">
                <a16:creationId xmlns:a16="http://schemas.microsoft.com/office/drawing/2014/main" id="{1E7BB4A6-A1AD-DC4A-C412-3635C298B6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766" y="1151661"/>
            <a:ext cx="3189389" cy="32026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" name="文本框 17">
            <a:extLst>
              <a:ext uri="{FF2B5EF4-FFF2-40B4-BE49-F238E27FC236}">
                <a16:creationId xmlns:a16="http://schemas.microsoft.com/office/drawing/2014/main" id="{C7A4AF21-083D-B560-02AF-984EB6A09BDC}"/>
              </a:ext>
            </a:extLst>
          </p:cNvPr>
          <p:cNvSpPr txBox="1"/>
          <p:nvPr/>
        </p:nvSpPr>
        <p:spPr>
          <a:xfrm>
            <a:off x="4159820" y="832983"/>
            <a:ext cx="225559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400" i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ATLAS-CONF-2023-012</a:t>
            </a:r>
            <a:endParaRPr lang="zh-CN" altLang="en-US" sz="1400" i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9" name="图片 18" descr="图表, 折线图&#10;&#10;描述已自动生成">
            <a:extLst>
              <a:ext uri="{FF2B5EF4-FFF2-40B4-BE49-F238E27FC236}">
                <a16:creationId xmlns:a16="http://schemas.microsoft.com/office/drawing/2014/main" id="{297CF7E4-8710-C7A8-F491-51C57CDCDA2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4" r="13252"/>
          <a:stretch/>
        </p:blipFill>
        <p:spPr>
          <a:xfrm>
            <a:off x="7706343" y="832983"/>
            <a:ext cx="4384830" cy="38131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0" name="文本框 19">
            <a:extLst>
              <a:ext uri="{FF2B5EF4-FFF2-40B4-BE49-F238E27FC236}">
                <a16:creationId xmlns:a16="http://schemas.microsoft.com/office/drawing/2014/main" id="{921F24FA-7C62-475A-C0B6-F6DA6D827F0A}"/>
              </a:ext>
            </a:extLst>
          </p:cNvPr>
          <p:cNvSpPr txBox="1"/>
          <p:nvPr/>
        </p:nvSpPr>
        <p:spPr>
          <a:xfrm>
            <a:off x="2126974" y="4753491"/>
            <a:ext cx="8577469" cy="150810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From handful of signal events to precision measurement era:</a:t>
            </a:r>
          </a:p>
          <a:p>
            <a:pPr marL="285750" indent="-285750">
              <a:spcAft>
                <a:spcPts val="1200"/>
              </a:spcAft>
              <a:buFontTx/>
              <a:buChar char="-"/>
            </a:pPr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Owing to </a:t>
            </a:r>
            <a:r>
              <a:rPr lang="en-US" altLang="zh-CN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successful, stable operation</a:t>
            </a:r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of LHC and detector</a:t>
            </a:r>
          </a:p>
          <a:p>
            <a:pPr marL="285750" indent="-285750">
              <a:spcAft>
                <a:spcPts val="1200"/>
              </a:spcAft>
              <a:buFontTx/>
              <a:buChar char="-"/>
            </a:pPr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Crucial for experimental teams to deliver </a:t>
            </a:r>
            <a:r>
              <a:rPr lang="en-US" altLang="zh-CN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leading contributions</a:t>
            </a:r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in detector upgrade, operation, and calibration, …</a:t>
            </a:r>
          </a:p>
        </p:txBody>
      </p:sp>
    </p:spTree>
    <p:extLst>
      <p:ext uri="{BB962C8B-B14F-4D97-AF65-F5344CB8AC3E}">
        <p14:creationId xmlns:p14="http://schemas.microsoft.com/office/powerpoint/2010/main" val="679106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F5BB190-2C3A-6B52-0A29-AD38A5B1D3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8/14/2024</a:t>
            </a: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8FE1087B-E78D-EDA3-9C4C-178108992B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Y. Wu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1B01E61-B863-47C0-5D96-E7769EE3FA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CB2A-1702-4C1D-9CC4-8D472D39F19E}" type="slidenum">
              <a:rPr lang="en-US" smtClean="0"/>
              <a:t>6</a:t>
            </a:fld>
            <a:endParaRPr lang="en-US"/>
          </a:p>
        </p:txBody>
      </p:sp>
      <p:sp>
        <p:nvSpPr>
          <p:cNvPr id="41" name="文本框 40">
            <a:extLst>
              <a:ext uri="{FF2B5EF4-FFF2-40B4-BE49-F238E27FC236}">
                <a16:creationId xmlns:a16="http://schemas.microsoft.com/office/drawing/2014/main" id="{09252CE3-DA04-4299-F7D7-F5C2FB507E5B}"/>
              </a:ext>
            </a:extLst>
          </p:cNvPr>
          <p:cNvSpPr txBox="1"/>
          <p:nvPr/>
        </p:nvSpPr>
        <p:spPr>
          <a:xfrm>
            <a:off x="275010" y="92573"/>
            <a:ext cx="400875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Demanding Precision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560B8FDC-8A47-5C49-8C1B-A903F431A3F6}"/>
              </a:ext>
            </a:extLst>
          </p:cNvPr>
          <p:cNvSpPr txBox="1"/>
          <p:nvPr/>
        </p:nvSpPr>
        <p:spPr>
          <a:xfrm>
            <a:off x="321392" y="679961"/>
            <a:ext cx="118706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MB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 goes to complex final states: 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rucial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 to precisely 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measure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 e,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Symbol" panose="05050102010706020507" pitchFamily="18" charset="2"/>
                <a:ea typeface="微软雅黑" panose="020B0503020204020204" pitchFamily="34" charset="-122"/>
              </a:rPr>
              <a:t>m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, jets, E</a:t>
            </a:r>
            <a:r>
              <a:rPr kumimoji="0" lang="en-US" sz="2000" b="1" i="0" u="none" strike="noStrike" kern="1200" cap="none" spc="0" normalizeH="0" baseline="-2500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T</a:t>
            </a:r>
            <a:r>
              <a:rPr kumimoji="0" lang="en-US" sz="2000" b="1" i="0" u="none" strike="noStrike" kern="1200" cap="none" spc="0" normalizeH="0" baseline="3000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miss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, jets,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 …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DFDC140B-CE0E-418F-E0C3-706BDD945C2E}"/>
              </a:ext>
            </a:extLst>
          </p:cNvPr>
          <p:cNvGrpSpPr/>
          <p:nvPr/>
        </p:nvGrpSpPr>
        <p:grpSpPr>
          <a:xfrm>
            <a:off x="195875" y="1161984"/>
            <a:ext cx="4563843" cy="2578219"/>
            <a:chOff x="1317721" y="1323007"/>
            <a:chExt cx="4563843" cy="2578219"/>
          </a:xfrm>
        </p:grpSpPr>
        <p:pic>
          <p:nvPicPr>
            <p:cNvPr id="9" name="图片 8" descr="图表, 折线图&#10;&#10;描述已自动生成">
              <a:extLst>
                <a:ext uri="{FF2B5EF4-FFF2-40B4-BE49-F238E27FC236}">
                  <a16:creationId xmlns:a16="http://schemas.microsoft.com/office/drawing/2014/main" id="{D959BB1C-78D8-718C-788F-D22F88AE543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89559" y="1323007"/>
              <a:ext cx="3552947" cy="2555251"/>
            </a:xfrm>
            <a:prstGeom prst="rect">
              <a:avLst/>
            </a:prstGeom>
          </p:spPr>
        </p:pic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790ACB93-60AB-3BB0-DA17-9B30F41CE76A}"/>
                </a:ext>
              </a:extLst>
            </p:cNvPr>
            <p:cNvSpPr txBox="1"/>
            <p:nvPr/>
          </p:nvSpPr>
          <p:spPr>
            <a:xfrm>
              <a:off x="1317721" y="3593449"/>
              <a:ext cx="2202961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400" i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JINST 14 (2019) P12006 </a:t>
              </a:r>
            </a:p>
          </p:txBody>
        </p:sp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53A82E62-7357-A4F9-FDC8-EAC53D44C959}"/>
                </a:ext>
              </a:extLst>
            </p:cNvPr>
            <p:cNvSpPr txBox="1"/>
            <p:nvPr/>
          </p:nvSpPr>
          <p:spPr>
            <a:xfrm>
              <a:off x="4936852" y="2430867"/>
              <a:ext cx="94471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000" b="1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Z</a:t>
              </a:r>
              <a:r>
                <a:rPr lang="en-US" sz="2000" b="1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Wingdings" panose="05000000000000000000" pitchFamily="2" charset="2"/>
                </a:rPr>
                <a:t>(ee)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2000" b="1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Wingdings" panose="05000000000000000000" pitchFamily="2" charset="2"/>
                </a:rPr>
                <a:t>scale</a:t>
              </a:r>
              <a:endParaRPr lang="en-US" sz="20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2181DDEF-11ED-9B44-B1A1-51A3F99AA2D3}"/>
              </a:ext>
            </a:extLst>
          </p:cNvPr>
          <p:cNvGrpSpPr/>
          <p:nvPr/>
        </p:nvGrpSpPr>
        <p:grpSpPr>
          <a:xfrm>
            <a:off x="192622" y="3907626"/>
            <a:ext cx="4732282" cy="2536057"/>
            <a:chOff x="811696" y="3887477"/>
            <a:chExt cx="4732282" cy="2536057"/>
          </a:xfrm>
        </p:grpSpPr>
        <p:pic>
          <p:nvPicPr>
            <p:cNvPr id="15" name="图片 14" descr="图表&#10;&#10;中度可信度描述已自动生成">
              <a:extLst>
                <a:ext uri="{FF2B5EF4-FFF2-40B4-BE49-F238E27FC236}">
                  <a16:creationId xmlns:a16="http://schemas.microsoft.com/office/drawing/2014/main" id="{76C2110A-C81A-4AAA-FF42-71CE35261E0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5126" y="3887477"/>
              <a:ext cx="3566342" cy="2458388"/>
            </a:xfrm>
            <a:prstGeom prst="rect">
              <a:avLst/>
            </a:prstGeom>
          </p:spPr>
        </p:pic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42E9C55A-5136-1175-E015-0FADE36B416F}"/>
                </a:ext>
              </a:extLst>
            </p:cNvPr>
            <p:cNvSpPr txBox="1"/>
            <p:nvPr/>
          </p:nvSpPr>
          <p:spPr>
            <a:xfrm>
              <a:off x="4450412" y="4547647"/>
              <a:ext cx="109356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000" b="1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Jet energy scale</a:t>
              </a:r>
            </a:p>
          </p:txBody>
        </p:sp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id="{78734F9B-E15A-BAF2-8468-B31F9F3720BB}"/>
                </a:ext>
              </a:extLst>
            </p:cNvPr>
            <p:cNvSpPr txBox="1"/>
            <p:nvPr/>
          </p:nvSpPr>
          <p:spPr>
            <a:xfrm>
              <a:off x="811696" y="6115757"/>
              <a:ext cx="1806485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1400" i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EPJC </a:t>
              </a:r>
              <a:r>
                <a:rPr lang="fr-FR" sz="1400" i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81 (2021) 689</a:t>
              </a:r>
              <a:endParaRPr lang="en-US" sz="1400" i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2" name="文本框 21">
            <a:extLst>
              <a:ext uri="{FF2B5EF4-FFF2-40B4-BE49-F238E27FC236}">
                <a16:creationId xmlns:a16="http://schemas.microsoft.com/office/drawing/2014/main" id="{CB3605B7-C3CE-2723-85D7-CE3FA20C822D}"/>
              </a:ext>
            </a:extLst>
          </p:cNvPr>
          <p:cNvSpPr txBox="1"/>
          <p:nvPr/>
        </p:nvSpPr>
        <p:spPr>
          <a:xfrm>
            <a:off x="10087632" y="1623504"/>
            <a:ext cx="1533938" cy="3724096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b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Per-mil</a:t>
            </a:r>
            <a:r>
              <a:rPr kumimoji="0" lang="en-US" altLang="zh-CN" b="1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 to percentage </a:t>
            </a:r>
            <a:r>
              <a:rPr kumimoji="0" lang="en-US" b="1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precision achieved in many!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Need </a:t>
            </a:r>
            <a:b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all-around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knowledge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b="1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Continuous </a:t>
            </a:r>
            <a:r>
              <a:rPr 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innovation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</a:t>
            </a:r>
            <a:r>
              <a:rPr kumimoji="0" lang="en-US" b="1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emanded</a:t>
            </a:r>
            <a:endParaRPr kumimoji="0" lang="en-US" b="1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7A1BF445-E01E-2CA4-8276-2A552BA444DD}"/>
              </a:ext>
            </a:extLst>
          </p:cNvPr>
          <p:cNvGrpSpPr/>
          <p:nvPr/>
        </p:nvGrpSpPr>
        <p:grpSpPr>
          <a:xfrm>
            <a:off x="4924904" y="1161984"/>
            <a:ext cx="4741852" cy="2553123"/>
            <a:chOff x="5495222" y="1161984"/>
            <a:chExt cx="4741852" cy="2553123"/>
          </a:xfrm>
        </p:grpSpPr>
        <p:pic>
          <p:nvPicPr>
            <p:cNvPr id="5" name="图片 4" descr="图表, 图示&#10;&#10;描述已自动生成">
              <a:extLst>
                <a:ext uri="{FF2B5EF4-FFF2-40B4-BE49-F238E27FC236}">
                  <a16:creationId xmlns:a16="http://schemas.microsoft.com/office/drawing/2014/main" id="{C026DE37-F371-C4E1-B457-6D8FAE30E0B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95222" y="1161984"/>
              <a:ext cx="3552947" cy="2553123"/>
            </a:xfrm>
            <a:prstGeom prst="rect">
              <a:avLst/>
            </a:prstGeom>
          </p:spPr>
        </p:pic>
        <p:sp>
          <p:nvSpPr>
            <p:cNvPr id="23" name="文本框 22">
              <a:extLst>
                <a:ext uri="{FF2B5EF4-FFF2-40B4-BE49-F238E27FC236}">
                  <a16:creationId xmlns:a16="http://schemas.microsoft.com/office/drawing/2014/main" id="{9A154646-D9C8-E071-40B4-C716953C4AD6}"/>
                </a:ext>
              </a:extLst>
            </p:cNvPr>
            <p:cNvSpPr txBox="1"/>
            <p:nvPr/>
          </p:nvSpPr>
          <p:spPr>
            <a:xfrm>
              <a:off x="9048169" y="2171347"/>
              <a:ext cx="118890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000" b="1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dimuon mass</a:t>
              </a:r>
            </a:p>
          </p:txBody>
        </p:sp>
      </p:grp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6541FAE5-E40F-4666-09D0-5CB4B4A60891}"/>
              </a:ext>
            </a:extLst>
          </p:cNvPr>
          <p:cNvGrpSpPr/>
          <p:nvPr/>
        </p:nvGrpSpPr>
        <p:grpSpPr>
          <a:xfrm>
            <a:off x="4947237" y="3888596"/>
            <a:ext cx="4486980" cy="2877103"/>
            <a:chOff x="5495221" y="3887476"/>
            <a:chExt cx="4486980" cy="2877103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638250E0-23F6-972A-6350-9BD01123CED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495221" y="3887476"/>
              <a:ext cx="2933161" cy="2877103"/>
            </a:xfrm>
            <a:prstGeom prst="rect">
              <a:avLst/>
            </a:prstGeom>
          </p:spPr>
        </p:pic>
        <p:sp>
          <p:nvSpPr>
            <p:cNvPr id="24" name="文本框 23">
              <a:extLst>
                <a:ext uri="{FF2B5EF4-FFF2-40B4-BE49-F238E27FC236}">
                  <a16:creationId xmlns:a16="http://schemas.microsoft.com/office/drawing/2014/main" id="{3E392FFA-4395-9CC0-CCF6-9596E17721F3}"/>
                </a:ext>
              </a:extLst>
            </p:cNvPr>
            <p:cNvSpPr txBox="1"/>
            <p:nvPr/>
          </p:nvSpPr>
          <p:spPr>
            <a:xfrm>
              <a:off x="6434626" y="5516470"/>
              <a:ext cx="1807764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sz="1400" i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EPJC 78 (2018) 903 </a:t>
              </a:r>
              <a:endParaRPr lang="en-US" sz="1400" i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5" name="文本框 24">
              <a:extLst>
                <a:ext uri="{FF2B5EF4-FFF2-40B4-BE49-F238E27FC236}">
                  <a16:creationId xmlns:a16="http://schemas.microsoft.com/office/drawing/2014/main" id="{88E3E28A-E103-F392-4FC2-03E91873B2F5}"/>
                </a:ext>
              </a:extLst>
            </p:cNvPr>
            <p:cNvSpPr txBox="1"/>
            <p:nvPr/>
          </p:nvSpPr>
          <p:spPr>
            <a:xfrm>
              <a:off x="8398415" y="4762728"/>
              <a:ext cx="158378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2000" b="1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Missing E</a:t>
              </a:r>
              <a:r>
                <a:rPr lang="en-US" altLang="zh-CN" sz="2000" b="1" baseline="-25000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</a:t>
              </a:r>
              <a:r>
                <a:rPr lang="en-US" altLang="zh-CN" sz="2000" b="1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resolution</a:t>
              </a:r>
              <a:endParaRPr lang="en-US" sz="20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0850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42CA1DAD-BAF3-086D-EBA3-A95266E778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34" y="1277521"/>
            <a:ext cx="2875020" cy="27893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F5BB190-2C3A-6B52-0A29-AD38A5B1D3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8/14/2024</a:t>
            </a: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8FE1087B-E78D-EDA3-9C4C-178108992B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Y. Wu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1B01E61-B863-47C0-5D96-E7769EE3FA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CB2A-1702-4C1D-9CC4-8D472D39F19E}" type="slidenum">
              <a:rPr lang="en-US" smtClean="0"/>
              <a:t>7</a:t>
            </a:fld>
            <a:endParaRPr lang="en-US"/>
          </a:p>
        </p:txBody>
      </p:sp>
      <p:sp>
        <p:nvSpPr>
          <p:cNvPr id="41" name="文本框 40">
            <a:extLst>
              <a:ext uri="{FF2B5EF4-FFF2-40B4-BE49-F238E27FC236}">
                <a16:creationId xmlns:a16="http://schemas.microsoft.com/office/drawing/2014/main" id="{09252CE3-DA04-4299-F7D7-F5C2FB507E5B}"/>
              </a:ext>
            </a:extLst>
          </p:cNvPr>
          <p:cNvSpPr txBox="1"/>
          <p:nvPr/>
        </p:nvSpPr>
        <p:spPr>
          <a:xfrm>
            <a:off x="275010" y="92573"/>
            <a:ext cx="598664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All (backgrounds) under Control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F955C0EC-968B-F8D5-0CF1-9D34BCF711EB}"/>
              </a:ext>
            </a:extLst>
          </p:cNvPr>
          <p:cNvSpPr txBox="1"/>
          <p:nvPr/>
        </p:nvSpPr>
        <p:spPr>
          <a:xfrm>
            <a:off x="156815" y="4253947"/>
            <a:ext cx="23987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WW</a:t>
            </a:r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as example:</a:t>
            </a:r>
          </a:p>
          <a:p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fight against large</a:t>
            </a:r>
          </a:p>
          <a:p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backgrounds</a:t>
            </a:r>
            <a:endParaRPr lang="zh-CN" altLang="en-US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箭头: 右 13">
            <a:extLst>
              <a:ext uri="{FF2B5EF4-FFF2-40B4-BE49-F238E27FC236}">
                <a16:creationId xmlns:a16="http://schemas.microsoft.com/office/drawing/2014/main" id="{7DE4CE64-C924-B395-C248-D549FE671884}"/>
              </a:ext>
            </a:extLst>
          </p:cNvPr>
          <p:cNvSpPr/>
          <p:nvPr/>
        </p:nvSpPr>
        <p:spPr>
          <a:xfrm>
            <a:off x="3039731" y="2713383"/>
            <a:ext cx="2158434" cy="30503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CF47BDF7-A996-3B82-22BA-D4719405D8F9}"/>
              </a:ext>
            </a:extLst>
          </p:cNvPr>
          <p:cNvSpPr txBox="1"/>
          <p:nvPr/>
        </p:nvSpPr>
        <p:spPr>
          <a:xfrm>
            <a:off x="3039731" y="2067052"/>
            <a:ext cx="21584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Delicate analysis optimization</a:t>
            </a:r>
            <a:endParaRPr lang="zh-CN" altLang="en-US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23664BED-1FFF-EB0E-93F3-E31D3AD66B12}"/>
              </a:ext>
            </a:extLst>
          </p:cNvPr>
          <p:cNvSpPr txBox="1"/>
          <p:nvPr/>
        </p:nvSpPr>
        <p:spPr>
          <a:xfrm>
            <a:off x="2977098" y="3018413"/>
            <a:ext cx="26548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Precise </a:t>
            </a:r>
            <a:r>
              <a:rPr lang="en-US" altLang="zh-CN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background estimation</a:t>
            </a:r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often</a:t>
            </a:r>
          </a:p>
          <a:p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with </a:t>
            </a:r>
            <a:r>
              <a:rPr lang="en-US" altLang="zh-CN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data regions</a:t>
            </a:r>
            <a:endParaRPr lang="zh-CN" altLang="en-US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左大括号 18">
            <a:extLst>
              <a:ext uri="{FF2B5EF4-FFF2-40B4-BE49-F238E27FC236}">
                <a16:creationId xmlns:a16="http://schemas.microsoft.com/office/drawing/2014/main" id="{36613437-CA7F-66CB-4F09-9CB21B5C81EB}"/>
              </a:ext>
            </a:extLst>
          </p:cNvPr>
          <p:cNvSpPr/>
          <p:nvPr/>
        </p:nvSpPr>
        <p:spPr>
          <a:xfrm>
            <a:off x="5285442" y="798559"/>
            <a:ext cx="365126" cy="4134678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01F7F19E-21D9-251D-1F0B-C9D58A7B0B94}"/>
              </a:ext>
            </a:extLst>
          </p:cNvPr>
          <p:cNvSpPr txBox="1"/>
          <p:nvPr/>
        </p:nvSpPr>
        <p:spPr>
          <a:xfrm>
            <a:off x="77434" y="972491"/>
            <a:ext cx="2236614" cy="3050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400" i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ATLAS-CONF-2023-012</a:t>
            </a:r>
            <a:endParaRPr lang="zh-CN" altLang="en-US" sz="1400" i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3" name="组合 42">
            <a:extLst>
              <a:ext uri="{FF2B5EF4-FFF2-40B4-BE49-F238E27FC236}">
                <a16:creationId xmlns:a16="http://schemas.microsoft.com/office/drawing/2014/main" id="{C1D85DEC-3ECC-98F4-64DB-A70A4F7BED32}"/>
              </a:ext>
            </a:extLst>
          </p:cNvPr>
          <p:cNvGrpSpPr/>
          <p:nvPr/>
        </p:nvGrpSpPr>
        <p:grpSpPr>
          <a:xfrm>
            <a:off x="6053481" y="615793"/>
            <a:ext cx="5480324" cy="5019694"/>
            <a:chOff x="6053481" y="615793"/>
            <a:chExt cx="5480324" cy="5019694"/>
          </a:xfrm>
        </p:grpSpPr>
        <p:pic>
          <p:nvPicPr>
            <p:cNvPr id="31" name="图片 30" descr="图表, 直方图&#10;&#10;描述已自动生成">
              <a:extLst>
                <a:ext uri="{FF2B5EF4-FFF2-40B4-BE49-F238E27FC236}">
                  <a16:creationId xmlns:a16="http://schemas.microsoft.com/office/drawing/2014/main" id="{FE2B1CA2-DD17-2E8F-4AFD-A24AC11A96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53481" y="615793"/>
              <a:ext cx="2568481" cy="2440057"/>
            </a:xfrm>
            <a:prstGeom prst="rect">
              <a:avLst/>
            </a:prstGeom>
          </p:spPr>
        </p:pic>
        <p:pic>
          <p:nvPicPr>
            <p:cNvPr id="33" name="图片 32" descr="图表, 瀑布图&#10;&#10;描述已自动生成">
              <a:extLst>
                <a:ext uri="{FF2B5EF4-FFF2-40B4-BE49-F238E27FC236}">
                  <a16:creationId xmlns:a16="http://schemas.microsoft.com/office/drawing/2014/main" id="{62C71BC6-6561-0558-2584-8A356BE54B3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22140" y="615793"/>
              <a:ext cx="2568481" cy="2440057"/>
            </a:xfrm>
            <a:prstGeom prst="rect">
              <a:avLst/>
            </a:prstGeom>
          </p:spPr>
        </p:pic>
        <p:pic>
          <p:nvPicPr>
            <p:cNvPr id="35" name="图片 34" descr="图表, 直方图&#10;&#10;描述已自动生成">
              <a:extLst>
                <a:ext uri="{FF2B5EF4-FFF2-40B4-BE49-F238E27FC236}">
                  <a16:creationId xmlns:a16="http://schemas.microsoft.com/office/drawing/2014/main" id="{86357C86-7323-58F5-A1D2-537C57300F2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53481" y="3118913"/>
              <a:ext cx="2581101" cy="2516574"/>
            </a:xfrm>
            <a:prstGeom prst="rect">
              <a:avLst/>
            </a:prstGeom>
          </p:spPr>
        </p:pic>
        <p:pic>
          <p:nvPicPr>
            <p:cNvPr id="37" name="图片 36" descr="图表, 直方图&#10;&#10;描述已自动生成">
              <a:extLst>
                <a:ext uri="{FF2B5EF4-FFF2-40B4-BE49-F238E27FC236}">
                  <a16:creationId xmlns:a16="http://schemas.microsoft.com/office/drawing/2014/main" id="{62B05CEE-8727-1F1E-D904-7EA374862C4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78957" y="3118913"/>
              <a:ext cx="2654848" cy="2516574"/>
            </a:xfrm>
            <a:prstGeom prst="rect">
              <a:avLst/>
            </a:prstGeom>
          </p:spPr>
        </p:pic>
        <p:sp>
          <p:nvSpPr>
            <p:cNvPr id="38" name="文本框 37">
              <a:extLst>
                <a:ext uri="{FF2B5EF4-FFF2-40B4-BE49-F238E27FC236}">
                  <a16:creationId xmlns:a16="http://schemas.microsoft.com/office/drawing/2014/main" id="{4ECF344B-D7D8-9005-DFEE-9F1AAE14B904}"/>
                </a:ext>
              </a:extLst>
            </p:cNvPr>
            <p:cNvSpPr txBox="1"/>
            <p:nvPr/>
          </p:nvSpPr>
          <p:spPr>
            <a:xfrm>
              <a:off x="7651064" y="1500594"/>
              <a:ext cx="6156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Top</a:t>
              </a:r>
              <a:endParaRPr lang="zh-CN" altLang="en-US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9" name="文本框 38">
              <a:extLst>
                <a:ext uri="{FF2B5EF4-FFF2-40B4-BE49-F238E27FC236}">
                  <a16:creationId xmlns:a16="http://schemas.microsoft.com/office/drawing/2014/main" id="{86A921D4-1828-CD60-289E-A436968713E3}"/>
                </a:ext>
              </a:extLst>
            </p:cNvPr>
            <p:cNvSpPr txBox="1"/>
            <p:nvPr/>
          </p:nvSpPr>
          <p:spPr>
            <a:xfrm>
              <a:off x="10389584" y="1420721"/>
              <a:ext cx="110103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V+jets</a:t>
              </a:r>
            </a:p>
            <a:p>
              <a:r>
                <a:rPr lang="en-US" altLang="zh-CN" b="1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WZ, ZZ</a:t>
              </a:r>
              <a:endParaRPr lang="zh-CN" altLang="en-US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0" name="文本框 39">
              <a:extLst>
                <a:ext uri="{FF2B5EF4-FFF2-40B4-BE49-F238E27FC236}">
                  <a16:creationId xmlns:a16="http://schemas.microsoft.com/office/drawing/2014/main" id="{34FF49AC-F73D-C871-56C9-8E2A72A33CCC}"/>
                </a:ext>
              </a:extLst>
            </p:cNvPr>
            <p:cNvSpPr txBox="1"/>
            <p:nvPr/>
          </p:nvSpPr>
          <p:spPr>
            <a:xfrm>
              <a:off x="7517521" y="3144338"/>
              <a:ext cx="5729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DY</a:t>
              </a:r>
              <a:endParaRPr lang="zh-CN" altLang="en-US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2" name="文本框 41">
              <a:extLst>
                <a:ext uri="{FF2B5EF4-FFF2-40B4-BE49-F238E27FC236}">
                  <a16:creationId xmlns:a16="http://schemas.microsoft.com/office/drawing/2014/main" id="{E4C96800-F8AD-6522-810D-3A6CEB5C59D3}"/>
                </a:ext>
              </a:extLst>
            </p:cNvPr>
            <p:cNvSpPr txBox="1"/>
            <p:nvPr/>
          </p:nvSpPr>
          <p:spPr>
            <a:xfrm>
              <a:off x="10507571" y="4192534"/>
              <a:ext cx="6540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 err="1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V+</a:t>
              </a:r>
              <a:r>
                <a:rPr lang="en-US" altLang="zh-CN" b="1" dirty="0" err="1">
                  <a:solidFill>
                    <a:srgbClr val="0070C0"/>
                  </a:solidFill>
                  <a:latin typeface="Symbol" panose="05050102010706020507" pitchFamily="18" charset="2"/>
                  <a:ea typeface="微软雅黑" panose="020B0503020204020204" pitchFamily="34" charset="-122"/>
                </a:rPr>
                <a:t>g</a:t>
              </a:r>
              <a:endParaRPr lang="zh-CN" altLang="en-US" b="1" dirty="0">
                <a:solidFill>
                  <a:srgbClr val="0070C0"/>
                </a:solidFill>
                <a:latin typeface="Symbol" panose="05050102010706020507" pitchFamily="18" charset="2"/>
                <a:ea typeface="微软雅黑" panose="020B0503020204020204" pitchFamily="34" charset="-122"/>
              </a:endParaRPr>
            </a:p>
          </p:txBody>
        </p:sp>
      </p:grpSp>
      <p:sp>
        <p:nvSpPr>
          <p:cNvPr id="44" name="文本框 43">
            <a:extLst>
              <a:ext uri="{FF2B5EF4-FFF2-40B4-BE49-F238E27FC236}">
                <a16:creationId xmlns:a16="http://schemas.microsoft.com/office/drawing/2014/main" id="{FEE3CD98-27B4-2462-8CE5-7B213A8894A0}"/>
              </a:ext>
            </a:extLst>
          </p:cNvPr>
          <p:cNvSpPr txBox="1"/>
          <p:nvPr/>
        </p:nvSpPr>
        <p:spPr>
          <a:xfrm>
            <a:off x="1747599" y="5818038"/>
            <a:ext cx="8759971" cy="954107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 precise estimation of backgrounds with confidence is a key to precision</a:t>
            </a:r>
          </a:p>
          <a:p>
            <a:pPr algn="ctr"/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e.g., a few % precision in WW asks for ~1% precision in Top </a:t>
            </a:r>
          </a:p>
          <a:p>
            <a:pPr algn="ctr"/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 pitchFamily="2" charset="2"/>
              </a:rPr>
              <a:t> </a:t>
            </a:r>
            <a:r>
              <a:rPr lang="en-US" altLang="zh-CN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State of Art for background control!</a:t>
            </a:r>
            <a:endParaRPr lang="en-US" altLang="zh-CN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43836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/>
      <p:bldP spid="18" grpId="0"/>
      <p:bldP spid="19" grpId="0" animBg="1"/>
      <p:bldP spid="4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F5BB190-2C3A-6B52-0A29-AD38A5B1D3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8/14/2024</a:t>
            </a: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8FE1087B-E78D-EDA3-9C4C-178108992B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Y. Wu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1B01E61-B863-47C0-5D96-E7769EE3FA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CB2A-1702-4C1D-9CC4-8D472D39F19E}" type="slidenum">
              <a:rPr lang="en-US" smtClean="0"/>
              <a:t>8</a:t>
            </a:fld>
            <a:endParaRPr lang="en-US"/>
          </a:p>
        </p:txBody>
      </p:sp>
      <p:sp>
        <p:nvSpPr>
          <p:cNvPr id="41" name="文本框 40">
            <a:extLst>
              <a:ext uri="{FF2B5EF4-FFF2-40B4-BE49-F238E27FC236}">
                <a16:creationId xmlns:a16="http://schemas.microsoft.com/office/drawing/2014/main" id="{09252CE3-DA04-4299-F7D7-F5C2FB507E5B}"/>
              </a:ext>
            </a:extLst>
          </p:cNvPr>
          <p:cNvSpPr txBox="1"/>
          <p:nvPr/>
        </p:nvSpPr>
        <p:spPr>
          <a:xfrm>
            <a:off x="275010" y="92573"/>
            <a:ext cx="598664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(NEW) Precision Measurements</a:t>
            </a:r>
          </a:p>
        </p:txBody>
      </p:sp>
      <p:pic>
        <p:nvPicPr>
          <p:cNvPr id="6" name="图片 5" descr="日程表&#10;&#10;描述已自动生成">
            <a:extLst>
              <a:ext uri="{FF2B5EF4-FFF2-40B4-BE49-F238E27FC236}">
                <a16:creationId xmlns:a16="http://schemas.microsoft.com/office/drawing/2014/main" id="{4324D6B8-D0CD-B71B-B9E0-926EAAC530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59" y="669166"/>
            <a:ext cx="5816702" cy="55196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FAF1E924-EE90-0439-D9C5-253B87C2AD8F}"/>
              </a:ext>
            </a:extLst>
          </p:cNvPr>
          <p:cNvSpPr txBox="1"/>
          <p:nvPr/>
        </p:nvSpPr>
        <p:spPr>
          <a:xfrm>
            <a:off x="6368498" y="245298"/>
            <a:ext cx="240775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400" i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ATL-PHYS-PUB-2024-011</a:t>
            </a:r>
            <a:endParaRPr lang="zh-CN" altLang="en-US" sz="1400" i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2" name="图片 11" descr="图表&#10;&#10;描述已自动生成">
            <a:extLst>
              <a:ext uri="{FF2B5EF4-FFF2-40B4-BE49-F238E27FC236}">
                <a16:creationId xmlns:a16="http://schemas.microsoft.com/office/drawing/2014/main" id="{E3ECD20E-F253-9F2A-2A19-74040F08B4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669165"/>
            <a:ext cx="5890696" cy="55115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97238E44-96F3-9D94-1072-6B47C2055A72}"/>
              </a:ext>
            </a:extLst>
          </p:cNvPr>
          <p:cNvSpPr txBox="1"/>
          <p:nvPr/>
        </p:nvSpPr>
        <p:spPr>
          <a:xfrm>
            <a:off x="2348120" y="6326548"/>
            <a:ext cx="80407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 15-year endeavor: from discovery mode </a:t>
            </a:r>
            <a:r>
              <a:rPr lang="en-US" altLang="zh-CN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 pitchFamily="2" charset="2"/>
              </a:rPr>
              <a:t> precision mode</a:t>
            </a:r>
            <a:r>
              <a:rPr lang="en-US" altLang="zh-CN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endParaRPr lang="zh-CN" altLang="en-US" sz="20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79378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F5BB190-2C3A-6B52-0A29-AD38A5B1D3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8/14/2024</a:t>
            </a: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8FE1087B-E78D-EDA3-9C4C-178108992B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Y. Wu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1B01E61-B863-47C0-5D96-E7769EE3FA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CB2A-1702-4C1D-9CC4-8D472D39F19E}" type="slidenum">
              <a:rPr lang="en-US" smtClean="0"/>
              <a:t>9</a:t>
            </a:fld>
            <a:endParaRPr lang="en-US"/>
          </a:p>
        </p:txBody>
      </p:sp>
      <p:sp>
        <p:nvSpPr>
          <p:cNvPr id="41" name="文本框 40">
            <a:extLst>
              <a:ext uri="{FF2B5EF4-FFF2-40B4-BE49-F238E27FC236}">
                <a16:creationId xmlns:a16="http://schemas.microsoft.com/office/drawing/2014/main" id="{09252CE3-DA04-4299-F7D7-F5C2FB507E5B}"/>
              </a:ext>
            </a:extLst>
          </p:cNvPr>
          <p:cNvSpPr txBox="1"/>
          <p:nvPr/>
        </p:nvSpPr>
        <p:spPr>
          <a:xfrm>
            <a:off x="275010" y="92573"/>
            <a:ext cx="717933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Precision Differential Measurements </a:t>
            </a:r>
          </a:p>
        </p:txBody>
      </p:sp>
      <p:pic>
        <p:nvPicPr>
          <p:cNvPr id="6" name="图片 5" descr="图形用户界面, 图表&#10;&#10;描述已自动生成">
            <a:extLst>
              <a:ext uri="{FF2B5EF4-FFF2-40B4-BE49-F238E27FC236}">
                <a16:creationId xmlns:a16="http://schemas.microsoft.com/office/drawing/2014/main" id="{A9EFA837-6D0B-0783-4576-DF86A3AACD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117" y="1086870"/>
            <a:ext cx="5277431" cy="4459163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9A3B321B-7767-A87D-B972-88AB03120891}"/>
              </a:ext>
            </a:extLst>
          </p:cNvPr>
          <p:cNvSpPr txBox="1"/>
          <p:nvPr/>
        </p:nvSpPr>
        <p:spPr>
          <a:xfrm>
            <a:off x="275010" y="5604517"/>
            <a:ext cx="52774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Beautiful 4-lepton lineshape measurements:</a:t>
            </a:r>
          </a:p>
          <a:p>
            <a:r>
              <a:rPr lang="en-US" altLang="zh-CN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covers a broad spectrum of EW physics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5B8782AC-4C49-52F5-964B-1A619BB5014A}"/>
              </a:ext>
            </a:extLst>
          </p:cNvPr>
          <p:cNvSpPr txBox="1"/>
          <p:nvPr/>
        </p:nvSpPr>
        <p:spPr>
          <a:xfrm>
            <a:off x="275010" y="779093"/>
            <a:ext cx="183128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400" i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JHEP 07 (2021) 005</a:t>
            </a:r>
            <a:endParaRPr lang="zh-CN" altLang="en-US" sz="1400" i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2" name="图片 11" descr="图片包含 图示&#10;&#10;描述已自动生成">
            <a:extLst>
              <a:ext uri="{FF2B5EF4-FFF2-40B4-BE49-F238E27FC236}">
                <a16:creationId xmlns:a16="http://schemas.microsoft.com/office/drawing/2014/main" id="{DD6800B6-12AF-F33B-9E49-A8DB332282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3680" y="1086870"/>
            <a:ext cx="5701910" cy="4420420"/>
          </a:xfrm>
          <a:prstGeom prst="rect">
            <a:avLst/>
          </a:prstGeom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id="{54B71A6C-8C32-69B2-E031-CD531449667B}"/>
              </a:ext>
            </a:extLst>
          </p:cNvPr>
          <p:cNvSpPr txBox="1"/>
          <p:nvPr/>
        </p:nvSpPr>
        <p:spPr>
          <a:xfrm>
            <a:off x="6384235" y="5604517"/>
            <a:ext cx="49695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VBF Zjj gives precise m(jj) measurement:</a:t>
            </a:r>
          </a:p>
          <a:p>
            <a:r>
              <a:rPr lang="en-US" altLang="zh-CN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probes energetic VBF topology 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227417C0-CFEA-D583-AA3B-333FAB78D94A}"/>
              </a:ext>
            </a:extLst>
          </p:cNvPr>
          <p:cNvSpPr txBox="1"/>
          <p:nvPr/>
        </p:nvSpPr>
        <p:spPr>
          <a:xfrm>
            <a:off x="9800546" y="779093"/>
            <a:ext cx="186110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altLang="zh-CN" sz="1400" i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EPJC 81 (2021) 163</a:t>
            </a:r>
            <a:endParaRPr lang="zh-CN" altLang="en-US" sz="1400" i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98432652"/>
      </p:ext>
    </p:extLst>
  </p:cSld>
  <p:clrMapOvr>
    <a:masterClrMapping/>
  </p:clrMapOvr>
</p:sld>
</file>

<file path=ppt/theme/theme1.xml><?xml version="1.0" encoding="utf-8"?>
<a:theme xmlns:a="http://schemas.openxmlformats.org/drawingml/2006/main" name="SwellVTI">
  <a:themeElements>
    <a:clrScheme name="AnalogousFromLightSeedRightStep">
      <a:dk1>
        <a:srgbClr val="000000"/>
      </a:dk1>
      <a:lt1>
        <a:srgbClr val="FFFFFF"/>
      </a:lt1>
      <a:dk2>
        <a:srgbClr val="2F2441"/>
      </a:dk2>
      <a:lt2>
        <a:srgbClr val="E8E8E2"/>
      </a:lt2>
      <a:accent1>
        <a:srgbClr val="9699C6"/>
      </a:accent1>
      <a:accent2>
        <a:srgbClr val="947FBA"/>
      </a:accent2>
      <a:accent3>
        <a:srgbClr val="BB96C6"/>
      </a:accent3>
      <a:accent4>
        <a:srgbClr val="BA7FAF"/>
      </a:accent4>
      <a:accent5>
        <a:srgbClr val="C696A9"/>
      </a:accent5>
      <a:accent6>
        <a:srgbClr val="BA807F"/>
      </a:accent6>
      <a:hlink>
        <a:srgbClr val="888452"/>
      </a:hlink>
      <a:folHlink>
        <a:srgbClr val="7F7F7F"/>
      </a:folHlink>
    </a:clrScheme>
    <a:fontScheme name="Neue Haas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wellVTI" id="{8361A04D-931A-43DC-973B-1B0B1DD5DECC}" vid="{6DDB23E8-D18E-4BDA-98D6-324466149EBD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等线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868</TotalTime>
  <Words>943</Words>
  <Application>Microsoft Office PowerPoint</Application>
  <PresentationFormat>宽屏</PresentationFormat>
  <Paragraphs>213</Paragraphs>
  <Slides>18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5" baseType="lpstr">
      <vt:lpstr>等线</vt:lpstr>
      <vt:lpstr>微软雅黑</vt:lpstr>
      <vt:lpstr>Arial</vt:lpstr>
      <vt:lpstr>Cambria Math</vt:lpstr>
      <vt:lpstr>Neue Haas Grotesk Text Pro</vt:lpstr>
      <vt:lpstr>Symbol</vt:lpstr>
      <vt:lpstr>SwellVTI</vt:lpstr>
      <vt:lpstr>More bosons are different - ATLAS results as example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Yusheng Wu</dc:creator>
  <cp:lastModifiedBy>Yusheng Wu</cp:lastModifiedBy>
  <cp:revision>1</cp:revision>
  <dcterms:created xsi:type="dcterms:W3CDTF">2024-08-07T07:31:44Z</dcterms:created>
  <dcterms:modified xsi:type="dcterms:W3CDTF">2024-08-14T02:34:42Z</dcterms:modified>
</cp:coreProperties>
</file>