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62" r:id="rId2"/>
    <p:sldId id="457" r:id="rId3"/>
    <p:sldId id="327" r:id="rId4"/>
    <p:sldId id="326" r:id="rId5"/>
    <p:sldId id="304" r:id="rId6"/>
    <p:sldId id="459" r:id="rId7"/>
    <p:sldId id="292" r:id="rId8"/>
    <p:sldId id="293" r:id="rId9"/>
    <p:sldId id="300" r:id="rId10"/>
    <p:sldId id="261" r:id="rId11"/>
    <p:sldId id="314" r:id="rId12"/>
    <p:sldId id="313" r:id="rId13"/>
    <p:sldId id="329" r:id="rId14"/>
    <p:sldId id="315" r:id="rId15"/>
    <p:sldId id="316" r:id="rId16"/>
    <p:sldId id="331" r:id="rId17"/>
    <p:sldId id="448" r:id="rId18"/>
    <p:sldId id="460" r:id="rId19"/>
    <p:sldId id="284" r:id="rId20"/>
    <p:sldId id="335" r:id="rId21"/>
    <p:sldId id="283" r:id="rId22"/>
    <p:sldId id="461" r:id="rId23"/>
    <p:sldId id="350" r:id="rId24"/>
    <p:sldId id="35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3A5EE3-8304-46D6-993F-5B42D05225BF}" v="225" dt="2024-04-21T16:46:06.8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9" autoAdjust="0"/>
    <p:restoredTop sz="85977" autoAdjust="0"/>
  </p:normalViewPr>
  <p:slideViewPr>
    <p:cSldViewPr snapToGrid="0">
      <p:cViewPr varScale="1">
        <p:scale>
          <a:sx n="96" d="100"/>
          <a:sy n="96" d="100"/>
        </p:scale>
        <p:origin x="6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9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aaki Kimura" userId="1abb3c07d8a5193e" providerId="LiveId" clId="{904CE445-2C84-4CE7-85CC-8EF3B33D53F8}"/>
    <pc:docChg chg="undo redo custSel addSld delSld modSld sldOrd modMainMaster">
      <pc:chgData name="Masaaki Kimura" userId="1abb3c07d8a5193e" providerId="LiveId" clId="{904CE445-2C84-4CE7-85CC-8EF3B33D53F8}" dt="2019-09-02T15:16:23.437" v="4001" actId="20577"/>
      <pc:docMkLst>
        <pc:docMk/>
      </pc:docMkLst>
      <pc:sldChg chg="addSp delSp modSp modTransition">
        <pc:chgData name="Masaaki Kimura" userId="1abb3c07d8a5193e" providerId="LiveId" clId="{904CE445-2C84-4CE7-85CC-8EF3B33D53F8}" dt="2019-09-01T00:18:08.742" v="2845"/>
        <pc:sldMkLst>
          <pc:docMk/>
          <pc:sldMk cId="714095282" sldId="256"/>
        </pc:sldMkLst>
        <pc:spChg chg="mod">
          <ac:chgData name="Masaaki Kimura" userId="1abb3c07d8a5193e" providerId="LiveId" clId="{904CE445-2C84-4CE7-85CC-8EF3B33D53F8}" dt="2019-08-31T05:45:00.603" v="614" actId="1076"/>
          <ac:spMkLst>
            <pc:docMk/>
            <pc:sldMk cId="714095282" sldId="256"/>
            <ac:spMk id="2" creationId="{00000000-0000-0000-0000-000000000000}"/>
          </ac:spMkLst>
        </pc:spChg>
        <pc:spChg chg="add del mod">
          <ac:chgData name="Masaaki Kimura" userId="1abb3c07d8a5193e" providerId="LiveId" clId="{904CE445-2C84-4CE7-85CC-8EF3B33D53F8}" dt="2019-08-31T23:06:53.871" v="1652" actId="478"/>
          <ac:spMkLst>
            <pc:docMk/>
            <pc:sldMk cId="714095282" sldId="256"/>
            <ac:spMk id="3" creationId="{B0175AF2-7886-443D-9F86-0B3B9230C6CB}"/>
          </ac:spMkLst>
        </pc:spChg>
        <pc:spChg chg="mod">
          <ac:chgData name="Masaaki Kimura" userId="1abb3c07d8a5193e" providerId="LiveId" clId="{904CE445-2C84-4CE7-85CC-8EF3B33D53F8}" dt="2019-08-28T08:08:04.018" v="76" actId="1076"/>
          <ac:spMkLst>
            <pc:docMk/>
            <pc:sldMk cId="714095282" sldId="256"/>
            <ac:spMk id="4" creationId="{00000000-0000-0000-0000-000000000000}"/>
          </ac:spMkLst>
        </pc:spChg>
        <pc:spChg chg="mod">
          <ac:chgData name="Masaaki Kimura" userId="1abb3c07d8a5193e" providerId="LiveId" clId="{904CE445-2C84-4CE7-85CC-8EF3B33D53F8}" dt="2019-08-31T09:41:44.533" v="942" actId="57"/>
          <ac:spMkLst>
            <pc:docMk/>
            <pc:sldMk cId="714095282" sldId="256"/>
            <ac:spMk id="6" creationId="{00000000-0000-0000-0000-000000000000}"/>
          </ac:spMkLst>
        </pc:spChg>
        <pc:spChg chg="add del">
          <ac:chgData name="Masaaki Kimura" userId="1abb3c07d8a5193e" providerId="LiveId" clId="{904CE445-2C84-4CE7-85CC-8EF3B33D53F8}" dt="2019-08-31T09:41:37.008" v="919"/>
          <ac:spMkLst>
            <pc:docMk/>
            <pc:sldMk cId="714095282" sldId="256"/>
            <ac:spMk id="7" creationId="{95C21C06-D630-491F-AB83-88FB5DFE4A14}"/>
          </ac:spMkLst>
        </pc:spChg>
      </pc:sldChg>
      <pc:sldChg chg="addSp delSp modSp modTransition modAnim">
        <pc:chgData name="Masaaki Kimura" userId="1abb3c07d8a5193e" providerId="LiveId" clId="{904CE445-2C84-4CE7-85CC-8EF3B33D53F8}" dt="2019-09-01T00:18:08.742" v="2845"/>
        <pc:sldMkLst>
          <pc:docMk/>
          <pc:sldMk cId="3497964518" sldId="261"/>
        </pc:sldMkLst>
        <pc:spChg chg="add del mod">
          <ac:chgData name="Masaaki Kimura" userId="1abb3c07d8a5193e" providerId="LiveId" clId="{904CE445-2C84-4CE7-85CC-8EF3B33D53F8}" dt="2019-08-31T22:33:21.653" v="1356" actId="478"/>
          <ac:spMkLst>
            <pc:docMk/>
            <pc:sldMk cId="3497964518" sldId="261"/>
            <ac:spMk id="3" creationId="{646D697B-3345-4AE7-84B5-C940BB6DC988}"/>
          </ac:spMkLst>
        </pc:spChg>
        <pc:spChg chg="add del">
          <ac:chgData name="Masaaki Kimura" userId="1abb3c07d8a5193e" providerId="LiveId" clId="{904CE445-2C84-4CE7-85CC-8EF3B33D53F8}" dt="2019-08-31T23:07:38.667" v="1664" actId="478"/>
          <ac:spMkLst>
            <pc:docMk/>
            <pc:sldMk cId="3497964518" sldId="261"/>
            <ac:spMk id="10" creationId="{5F0C1B28-9EEB-4180-80F3-239B060907ED}"/>
          </ac:spMkLst>
        </pc:spChg>
        <pc:spChg chg="del">
          <ac:chgData name="Masaaki Kimura" userId="1abb3c07d8a5193e" providerId="LiveId" clId="{904CE445-2C84-4CE7-85CC-8EF3B33D53F8}" dt="2019-08-31T22:33:19.087" v="1355" actId="478"/>
          <ac:spMkLst>
            <pc:docMk/>
            <pc:sldMk cId="3497964518" sldId="261"/>
            <ac:spMk id="12" creationId="{00000000-0000-0000-0000-000000000000}"/>
          </ac:spMkLst>
        </pc:spChg>
        <pc:spChg chg="add">
          <ac:chgData name="Masaaki Kimura" userId="1abb3c07d8a5193e" providerId="LiveId" clId="{904CE445-2C84-4CE7-85CC-8EF3B33D53F8}" dt="2019-08-31T22:33:22.059" v="1357"/>
          <ac:spMkLst>
            <pc:docMk/>
            <pc:sldMk cId="3497964518" sldId="261"/>
            <ac:spMk id="13" creationId="{170FE9EC-0F1C-4726-B173-CE2826A77313}"/>
          </ac:spMkLst>
        </pc:spChg>
        <pc:spChg chg="add del">
          <ac:chgData name="Masaaki Kimura" userId="1abb3c07d8a5193e" providerId="LiveId" clId="{904CE445-2C84-4CE7-85CC-8EF3B33D53F8}" dt="2019-08-31T23:39:28.305" v="2069" actId="478"/>
          <ac:spMkLst>
            <pc:docMk/>
            <pc:sldMk cId="3497964518" sldId="261"/>
            <ac:spMk id="14" creationId="{E355E563-8D70-406B-A235-B1E2EC416A4C}"/>
          </ac:spMkLst>
        </pc:spChg>
        <pc:spChg chg="mod">
          <ac:chgData name="Masaaki Kimura" userId="1abb3c07d8a5193e" providerId="LiveId" clId="{904CE445-2C84-4CE7-85CC-8EF3B33D53F8}" dt="2019-08-31T23:39:22.658" v="2066" actId="1076"/>
          <ac:spMkLst>
            <pc:docMk/>
            <pc:sldMk cId="3497964518" sldId="261"/>
            <ac:spMk id="19" creationId="{25513E27-6598-427E-A0BB-5A1798E11280}"/>
          </ac:spMkLst>
        </pc:spChg>
        <pc:spChg chg="del">
          <ac:chgData name="Masaaki Kimura" userId="1abb3c07d8a5193e" providerId="LiveId" clId="{904CE445-2C84-4CE7-85CC-8EF3B33D53F8}" dt="2019-08-31T23:38:24.792" v="1941" actId="478"/>
          <ac:spMkLst>
            <pc:docMk/>
            <pc:sldMk cId="3497964518" sldId="261"/>
            <ac:spMk id="20" creationId="{DFDD9805-FA32-48DB-B767-620F1245AB7F}"/>
          </ac:spMkLst>
        </pc:spChg>
        <pc:spChg chg="del">
          <ac:chgData name="Masaaki Kimura" userId="1abb3c07d8a5193e" providerId="LiveId" clId="{904CE445-2C84-4CE7-85CC-8EF3B33D53F8}" dt="2019-08-31T23:38:11.265" v="1939" actId="478"/>
          <ac:spMkLst>
            <pc:docMk/>
            <pc:sldMk cId="3497964518" sldId="261"/>
            <ac:spMk id="21" creationId="{9E85ACD4-44D6-40C2-9456-1FBEFD14B2A7}"/>
          </ac:spMkLst>
        </pc:spChg>
        <pc:spChg chg="del">
          <ac:chgData name="Masaaki Kimura" userId="1abb3c07d8a5193e" providerId="LiveId" clId="{904CE445-2C84-4CE7-85CC-8EF3B33D53F8}" dt="2019-08-31T23:38:15.624" v="1940" actId="478"/>
          <ac:spMkLst>
            <pc:docMk/>
            <pc:sldMk cId="3497964518" sldId="261"/>
            <ac:spMk id="22" creationId="{4154C35C-D0B7-464F-A722-14AEABF76C6D}"/>
          </ac:spMkLst>
        </pc:spChg>
        <pc:spChg chg="del">
          <ac:chgData name="Masaaki Kimura" userId="1abb3c07d8a5193e" providerId="LiveId" clId="{904CE445-2C84-4CE7-85CC-8EF3B33D53F8}" dt="2019-08-31T23:38:24.792" v="1941" actId="478"/>
          <ac:spMkLst>
            <pc:docMk/>
            <pc:sldMk cId="3497964518" sldId="261"/>
            <ac:spMk id="23" creationId="{8673BBCA-9E70-4EE0-90BF-D1E410C32005}"/>
          </ac:spMkLst>
        </pc:spChg>
        <pc:spChg chg="del">
          <ac:chgData name="Masaaki Kimura" userId="1abb3c07d8a5193e" providerId="LiveId" clId="{904CE445-2C84-4CE7-85CC-8EF3B33D53F8}" dt="2019-08-31T23:38:15.624" v="1940" actId="478"/>
          <ac:spMkLst>
            <pc:docMk/>
            <pc:sldMk cId="3497964518" sldId="261"/>
            <ac:spMk id="24" creationId="{AA2707B7-9ADA-4149-97A4-0D3FA0EF5C82}"/>
          </ac:spMkLst>
        </pc:spChg>
        <pc:spChg chg="del">
          <ac:chgData name="Masaaki Kimura" userId="1abb3c07d8a5193e" providerId="LiveId" clId="{904CE445-2C84-4CE7-85CC-8EF3B33D53F8}" dt="2019-08-31T23:38:24.792" v="1941" actId="478"/>
          <ac:spMkLst>
            <pc:docMk/>
            <pc:sldMk cId="3497964518" sldId="261"/>
            <ac:spMk id="25" creationId="{C91788B7-3D9D-43AD-9475-CD89207CC316}"/>
          </ac:spMkLst>
        </pc:spChg>
        <pc:spChg chg="del">
          <ac:chgData name="Masaaki Kimura" userId="1abb3c07d8a5193e" providerId="LiveId" clId="{904CE445-2C84-4CE7-85CC-8EF3B33D53F8}" dt="2019-08-31T23:37:57.326" v="1934" actId="478"/>
          <ac:spMkLst>
            <pc:docMk/>
            <pc:sldMk cId="3497964518" sldId="261"/>
            <ac:spMk id="26" creationId="{F5D180A8-EBB2-493E-A455-A1C41A0FC3CD}"/>
          </ac:spMkLst>
        </pc:spChg>
        <pc:spChg chg="del">
          <ac:chgData name="Masaaki Kimura" userId="1abb3c07d8a5193e" providerId="LiveId" clId="{904CE445-2C84-4CE7-85CC-8EF3B33D53F8}" dt="2019-08-31T23:38:24.792" v="1941" actId="478"/>
          <ac:spMkLst>
            <pc:docMk/>
            <pc:sldMk cId="3497964518" sldId="261"/>
            <ac:spMk id="27" creationId="{DB8B9484-5A69-4342-8F09-EF4F6D728B1E}"/>
          </ac:spMkLst>
        </pc:spChg>
        <pc:spChg chg="del">
          <ac:chgData name="Masaaki Kimura" userId="1abb3c07d8a5193e" providerId="LiveId" clId="{904CE445-2C84-4CE7-85CC-8EF3B33D53F8}" dt="2019-08-31T23:38:24.792" v="1941" actId="478"/>
          <ac:spMkLst>
            <pc:docMk/>
            <pc:sldMk cId="3497964518" sldId="261"/>
            <ac:spMk id="28" creationId="{BBBE6CFB-74C3-478E-93F2-0546D098DCE9}"/>
          </ac:spMkLst>
        </pc:spChg>
        <pc:spChg chg="del">
          <ac:chgData name="Masaaki Kimura" userId="1abb3c07d8a5193e" providerId="LiveId" clId="{904CE445-2C84-4CE7-85CC-8EF3B33D53F8}" dt="2019-08-31T23:38:28.962" v="1943" actId="478"/>
          <ac:spMkLst>
            <pc:docMk/>
            <pc:sldMk cId="3497964518" sldId="261"/>
            <ac:spMk id="29" creationId="{0ED24474-6CD7-4AFD-9F12-DADF24E14CCB}"/>
          </ac:spMkLst>
        </pc:spChg>
        <pc:grpChg chg="add del">
          <ac:chgData name="Masaaki Kimura" userId="1abb3c07d8a5193e" providerId="LiveId" clId="{904CE445-2C84-4CE7-85CC-8EF3B33D53F8}" dt="2019-08-31T23:37:44.293" v="1930" actId="165"/>
          <ac:grpSpMkLst>
            <pc:docMk/>
            <pc:sldMk cId="3497964518" sldId="261"/>
            <ac:grpSpMk id="15" creationId="{A1FB7F20-A629-4717-B81B-4CE346416260}"/>
          </ac:grpSpMkLst>
        </pc:grpChg>
        <pc:grpChg chg="add del mod topLvl">
          <ac:chgData name="Masaaki Kimura" userId="1abb3c07d8a5193e" providerId="LiveId" clId="{904CE445-2C84-4CE7-85CC-8EF3B33D53F8}" dt="2019-08-31T23:39:54.196" v="2134" actId="1035"/>
          <ac:grpSpMkLst>
            <pc:docMk/>
            <pc:sldMk cId="3497964518" sldId="261"/>
            <ac:grpSpMk id="16" creationId="{2C401854-A721-4FF8-8470-1EF0275AA822}"/>
          </ac:grpSpMkLst>
        </pc:grpChg>
        <pc:picChg chg="add del mod topLvl">
          <ac:chgData name="Masaaki Kimura" userId="1abb3c07d8a5193e" providerId="LiveId" clId="{904CE445-2C84-4CE7-85CC-8EF3B33D53F8}" dt="2019-08-31T23:37:52.705" v="1933" actId="478"/>
          <ac:picMkLst>
            <pc:docMk/>
            <pc:sldMk cId="3497964518" sldId="261"/>
            <ac:picMk id="17" creationId="{5CA27036-082F-428A-9C50-0B747E437FD1}"/>
          </ac:picMkLst>
        </pc:picChg>
      </pc:sldChg>
      <pc:sldChg chg="addSp delSp modSp modTransition">
        <pc:chgData name="Masaaki Kimura" userId="1abb3c07d8a5193e" providerId="LiveId" clId="{904CE445-2C84-4CE7-85CC-8EF3B33D53F8}" dt="2019-09-01T00:18:08.742" v="2845"/>
        <pc:sldMkLst>
          <pc:docMk/>
          <pc:sldMk cId="1971300686" sldId="262"/>
        </pc:sldMkLst>
        <pc:spChg chg="mod">
          <ac:chgData name="Masaaki Kimura" userId="1abb3c07d8a5193e" providerId="LiveId" clId="{904CE445-2C84-4CE7-85CC-8EF3B33D53F8}" dt="2019-08-31T09:25:10.380" v="779" actId="1076"/>
          <ac:spMkLst>
            <pc:docMk/>
            <pc:sldMk cId="1971300686" sldId="262"/>
            <ac:spMk id="4" creationId="{00000000-0000-0000-0000-000000000000}"/>
          </ac:spMkLst>
        </pc:spChg>
        <pc:spChg chg="mod">
          <ac:chgData name="Masaaki Kimura" userId="1abb3c07d8a5193e" providerId="LiveId" clId="{904CE445-2C84-4CE7-85CC-8EF3B33D53F8}" dt="2019-08-31T09:25:13.463" v="780" actId="1076"/>
          <ac:spMkLst>
            <pc:docMk/>
            <pc:sldMk cId="1971300686" sldId="262"/>
            <ac:spMk id="5" creationId="{6BC1B883-FF3E-429B-B0FF-69684C641078}"/>
          </ac:spMkLst>
        </pc:spChg>
        <pc:spChg chg="add del">
          <ac:chgData name="Masaaki Kimura" userId="1abb3c07d8a5193e" providerId="LiveId" clId="{904CE445-2C84-4CE7-85CC-8EF3B33D53F8}" dt="2019-08-31T23:06:56.488" v="1653" actId="478"/>
          <ac:spMkLst>
            <pc:docMk/>
            <pc:sldMk cId="1971300686" sldId="262"/>
            <ac:spMk id="6" creationId="{B2D9AC8C-B626-4B34-AF64-56FFFADFF932}"/>
          </ac:spMkLst>
        </pc:spChg>
      </pc:sldChg>
      <pc:sldChg chg="addSp delSp modSp modTransition">
        <pc:chgData name="Masaaki Kimura" userId="1abb3c07d8a5193e" providerId="LiveId" clId="{904CE445-2C84-4CE7-85CC-8EF3B33D53F8}" dt="2019-09-01T00:18:08.742" v="2845"/>
        <pc:sldMkLst>
          <pc:docMk/>
          <pc:sldMk cId="94376832" sldId="264"/>
        </pc:sldMkLst>
        <pc:spChg chg="add del mod">
          <ac:chgData name="Masaaki Kimura" userId="1abb3c07d8a5193e" providerId="LiveId" clId="{904CE445-2C84-4CE7-85CC-8EF3B33D53F8}" dt="2019-08-31T23:36:36.810" v="1921" actId="478"/>
          <ac:spMkLst>
            <pc:docMk/>
            <pc:sldMk cId="94376832" sldId="264"/>
            <ac:spMk id="3" creationId="{10162B97-4A7F-4B3C-A5AC-7A06C0A7ED9F}"/>
          </ac:spMkLst>
        </pc:spChg>
        <pc:spChg chg="del">
          <ac:chgData name="Masaaki Kimura" userId="1abb3c07d8a5193e" providerId="LiveId" clId="{904CE445-2C84-4CE7-85CC-8EF3B33D53F8}" dt="2019-08-31T23:36:34.611" v="1920" actId="478"/>
          <ac:spMkLst>
            <pc:docMk/>
            <pc:sldMk cId="94376832" sldId="264"/>
            <ac:spMk id="16" creationId="{00000000-0000-0000-0000-000000000000}"/>
          </ac:spMkLst>
        </pc:spChg>
        <pc:spChg chg="add del mod">
          <ac:chgData name="Masaaki Kimura" userId="1abb3c07d8a5193e" providerId="LiveId" clId="{904CE445-2C84-4CE7-85CC-8EF3B33D53F8}" dt="2019-08-31T23:07:51.672" v="1668" actId="478"/>
          <ac:spMkLst>
            <pc:docMk/>
            <pc:sldMk cId="94376832" sldId="264"/>
            <ac:spMk id="17" creationId="{F3043407-1406-472E-8E1A-37F010DC839A}"/>
          </ac:spMkLst>
        </pc:spChg>
        <pc:spChg chg="add del">
          <ac:chgData name="Masaaki Kimura" userId="1abb3c07d8a5193e" providerId="LiveId" clId="{904CE445-2C84-4CE7-85CC-8EF3B33D53F8}" dt="2019-08-31T23:08:06.620" v="1671"/>
          <ac:spMkLst>
            <pc:docMk/>
            <pc:sldMk cId="94376832" sldId="264"/>
            <ac:spMk id="18" creationId="{C46828F8-7245-49FA-BC7A-93B8676096D2}"/>
          </ac:spMkLst>
        </pc:spChg>
        <pc:spChg chg="add">
          <ac:chgData name="Masaaki Kimura" userId="1abb3c07d8a5193e" providerId="LiveId" clId="{904CE445-2C84-4CE7-85CC-8EF3B33D53F8}" dt="2019-08-31T23:36:37.109" v="1922"/>
          <ac:spMkLst>
            <pc:docMk/>
            <pc:sldMk cId="94376832" sldId="264"/>
            <ac:spMk id="19" creationId="{8149E843-5040-4E05-8A56-2A0486E895E8}"/>
          </ac:spMkLst>
        </pc:spChg>
      </pc:sldChg>
      <pc:sldChg chg="del">
        <pc:chgData name="Masaaki Kimura" userId="1abb3c07d8a5193e" providerId="LiveId" clId="{904CE445-2C84-4CE7-85CC-8EF3B33D53F8}" dt="2019-08-28T08:56:36.563" v="599" actId="2696"/>
        <pc:sldMkLst>
          <pc:docMk/>
          <pc:sldMk cId="3347415490" sldId="274"/>
        </pc:sldMkLst>
      </pc:sldChg>
      <pc:sldChg chg="addSp delSp modSp modTransition">
        <pc:chgData name="Masaaki Kimura" userId="1abb3c07d8a5193e" providerId="LiveId" clId="{904CE445-2C84-4CE7-85CC-8EF3B33D53F8}" dt="2019-09-01T00:18:08.742" v="2845"/>
        <pc:sldMkLst>
          <pc:docMk/>
          <pc:sldMk cId="1663219036" sldId="275"/>
        </pc:sldMkLst>
        <pc:spChg chg="add del mod">
          <ac:chgData name="Masaaki Kimura" userId="1abb3c07d8a5193e" providerId="LiveId" clId="{904CE445-2C84-4CE7-85CC-8EF3B33D53F8}" dt="2019-08-31T23:08:33.387" v="1675" actId="478"/>
          <ac:spMkLst>
            <pc:docMk/>
            <pc:sldMk cId="1663219036" sldId="275"/>
            <ac:spMk id="6" creationId="{66CFC1D3-738E-4A08-98F6-07F75C882131}"/>
          </ac:spMkLst>
        </pc:spChg>
        <pc:picChg chg="del">
          <ac:chgData name="Masaaki Kimura" userId="1abb3c07d8a5193e" providerId="LiveId" clId="{904CE445-2C84-4CE7-85CC-8EF3B33D53F8}" dt="2019-08-31T09:43:13.934" v="943" actId="478"/>
          <ac:picMkLst>
            <pc:docMk/>
            <pc:sldMk cId="1663219036" sldId="275"/>
            <ac:picMk id="5" creationId="{00000000-0000-0000-0000-000000000000}"/>
          </ac:picMkLst>
        </pc:picChg>
        <pc:picChg chg="mod">
          <ac:chgData name="Masaaki Kimura" userId="1abb3c07d8a5193e" providerId="LiveId" clId="{904CE445-2C84-4CE7-85CC-8EF3B33D53F8}" dt="2019-08-31T09:43:25.056" v="949" actId="1076"/>
          <ac:picMkLst>
            <pc:docMk/>
            <pc:sldMk cId="1663219036" sldId="275"/>
            <ac:picMk id="8" creationId="{1E5FE91B-4518-49CD-9365-18816DB35543}"/>
          </ac:picMkLst>
        </pc:picChg>
      </pc:sldChg>
      <pc:sldChg chg="del">
        <pc:chgData name="Masaaki Kimura" userId="1abb3c07d8a5193e" providerId="LiveId" clId="{904CE445-2C84-4CE7-85CC-8EF3B33D53F8}" dt="2019-08-28T08:56:36.528" v="598" actId="2696"/>
        <pc:sldMkLst>
          <pc:docMk/>
          <pc:sldMk cId="663004920" sldId="276"/>
        </pc:sldMkLst>
      </pc:sldChg>
      <pc:sldChg chg="del">
        <pc:chgData name="Masaaki Kimura" userId="1abb3c07d8a5193e" providerId="LiveId" clId="{904CE445-2C84-4CE7-85CC-8EF3B33D53F8}" dt="2019-08-28T08:56:36.578" v="600" actId="2696"/>
        <pc:sldMkLst>
          <pc:docMk/>
          <pc:sldMk cId="3340486267" sldId="278"/>
        </pc:sldMkLst>
      </pc:sldChg>
      <pc:sldChg chg="del">
        <pc:chgData name="Masaaki Kimura" userId="1abb3c07d8a5193e" providerId="LiveId" clId="{904CE445-2C84-4CE7-85CC-8EF3B33D53F8}" dt="2019-08-28T08:56:18.118" v="597" actId="2696"/>
        <pc:sldMkLst>
          <pc:docMk/>
          <pc:sldMk cId="4290400120" sldId="280"/>
        </pc:sldMkLst>
      </pc:sldChg>
      <pc:sldChg chg="addSp delSp modSp del ord delAnim">
        <pc:chgData name="Masaaki Kimura" userId="1abb3c07d8a5193e" providerId="LiveId" clId="{904CE445-2C84-4CE7-85CC-8EF3B33D53F8}" dt="2019-09-01T00:12:06.872" v="2519" actId="2696"/>
        <pc:sldMkLst>
          <pc:docMk/>
          <pc:sldMk cId="4083589693" sldId="281"/>
        </pc:sldMkLst>
        <pc:spChg chg="add del mod">
          <ac:chgData name="Masaaki Kimura" userId="1abb3c07d8a5193e" providerId="LiveId" clId="{904CE445-2C84-4CE7-85CC-8EF3B33D53F8}" dt="2019-08-31T22:33:29.061" v="1359" actId="478"/>
          <ac:spMkLst>
            <pc:docMk/>
            <pc:sldMk cId="4083589693" sldId="281"/>
            <ac:spMk id="3" creationId="{FD20C47A-332C-42A0-BB6C-01203F952F93}"/>
          </ac:spMkLst>
        </pc:spChg>
        <pc:spChg chg="add mod">
          <ac:chgData name="Masaaki Kimura" userId="1abb3c07d8a5193e" providerId="LiveId" clId="{904CE445-2C84-4CE7-85CC-8EF3B33D53F8}" dt="2019-09-01T00:11:39.453" v="2513" actId="20577"/>
          <ac:spMkLst>
            <pc:docMk/>
            <pc:sldMk cId="4083589693" sldId="281"/>
            <ac:spMk id="5" creationId="{59F9A257-2E7D-4364-BDAF-2D8221C58EC0}"/>
          </ac:spMkLst>
        </pc:spChg>
        <pc:spChg chg="add del">
          <ac:chgData name="Masaaki Kimura" userId="1abb3c07d8a5193e" providerId="LiveId" clId="{904CE445-2C84-4CE7-85CC-8EF3B33D53F8}" dt="2019-09-01T00:11:42.542" v="2514" actId="478"/>
          <ac:spMkLst>
            <pc:docMk/>
            <pc:sldMk cId="4083589693" sldId="281"/>
            <ac:spMk id="6" creationId="{3DBFAD8F-8FE9-40D5-8D4D-ACD83D0F9E23}"/>
          </ac:spMkLst>
        </pc:spChg>
        <pc:spChg chg="add del">
          <ac:chgData name="Masaaki Kimura" userId="1abb3c07d8a5193e" providerId="LiveId" clId="{904CE445-2C84-4CE7-85CC-8EF3B33D53F8}" dt="2019-09-01T00:11:51.737" v="2516" actId="478"/>
          <ac:spMkLst>
            <pc:docMk/>
            <pc:sldMk cId="4083589693" sldId="281"/>
            <ac:spMk id="9" creationId="{DD42A9B9-FFE7-4CDF-8D22-1009344B6997}"/>
          </ac:spMkLst>
        </pc:spChg>
        <pc:spChg chg="add mod">
          <ac:chgData name="Masaaki Kimura" userId="1abb3c07d8a5193e" providerId="LiveId" clId="{904CE445-2C84-4CE7-85CC-8EF3B33D53F8}" dt="2019-09-01T00:11:57.687" v="2518" actId="1076"/>
          <ac:spMkLst>
            <pc:docMk/>
            <pc:sldMk cId="4083589693" sldId="281"/>
            <ac:spMk id="10" creationId="{D5364417-33AD-4114-B076-F0DF9790252C}"/>
          </ac:spMkLst>
        </pc:spChg>
        <pc:spChg chg="del">
          <ac:chgData name="Masaaki Kimura" userId="1abb3c07d8a5193e" providerId="LiveId" clId="{904CE445-2C84-4CE7-85CC-8EF3B33D53F8}" dt="2019-08-31T22:33:26.955" v="1358" actId="478"/>
          <ac:spMkLst>
            <pc:docMk/>
            <pc:sldMk cId="4083589693" sldId="281"/>
            <ac:spMk id="11" creationId="{00000000-0000-0000-0000-000000000000}"/>
          </ac:spMkLst>
        </pc:spChg>
        <pc:spChg chg="del">
          <ac:chgData name="Masaaki Kimura" userId="1abb3c07d8a5193e" providerId="LiveId" clId="{904CE445-2C84-4CE7-85CC-8EF3B33D53F8}" dt="2019-08-31T09:29:23.502" v="867" actId="478"/>
          <ac:spMkLst>
            <pc:docMk/>
            <pc:sldMk cId="4083589693" sldId="281"/>
            <ac:spMk id="13" creationId="{00000000-0000-0000-0000-000000000000}"/>
          </ac:spMkLst>
        </pc:spChg>
        <pc:spChg chg="del">
          <ac:chgData name="Masaaki Kimura" userId="1abb3c07d8a5193e" providerId="LiveId" clId="{904CE445-2C84-4CE7-85CC-8EF3B33D53F8}" dt="2019-08-31T09:29:23.502" v="867" actId="478"/>
          <ac:spMkLst>
            <pc:docMk/>
            <pc:sldMk cId="4083589693" sldId="281"/>
            <ac:spMk id="14" creationId="{00000000-0000-0000-0000-000000000000}"/>
          </ac:spMkLst>
        </pc:spChg>
        <pc:picChg chg="add del">
          <ac:chgData name="Masaaki Kimura" userId="1abb3c07d8a5193e" providerId="LiveId" clId="{904CE445-2C84-4CE7-85CC-8EF3B33D53F8}" dt="2019-09-01T00:11:51.737" v="2516" actId="478"/>
          <ac:picMkLst>
            <pc:docMk/>
            <pc:sldMk cId="4083589693" sldId="281"/>
            <ac:picMk id="7" creationId="{40130032-7A3D-4379-9C9F-DF5DB39A6EB7}"/>
          </ac:picMkLst>
        </pc:picChg>
        <pc:picChg chg="add mod">
          <ac:chgData name="Masaaki Kimura" userId="1abb3c07d8a5193e" providerId="LiveId" clId="{904CE445-2C84-4CE7-85CC-8EF3B33D53F8}" dt="2019-09-01T00:11:57.687" v="2518" actId="1076"/>
          <ac:picMkLst>
            <pc:docMk/>
            <pc:sldMk cId="4083589693" sldId="281"/>
            <ac:picMk id="8" creationId="{D5E0719D-3BFB-47C4-9DF1-19F6D3150704}"/>
          </ac:picMkLst>
        </pc:picChg>
        <pc:picChg chg="del">
          <ac:chgData name="Masaaki Kimura" userId="1abb3c07d8a5193e" providerId="LiveId" clId="{904CE445-2C84-4CE7-85CC-8EF3B33D53F8}" dt="2019-08-31T09:29:23.502" v="867" actId="478"/>
          <ac:picMkLst>
            <pc:docMk/>
            <pc:sldMk cId="4083589693" sldId="281"/>
            <ac:picMk id="9" creationId="{00000000-0000-0000-0000-000000000000}"/>
          </ac:picMkLst>
        </pc:picChg>
        <pc:picChg chg="del">
          <ac:chgData name="Masaaki Kimura" userId="1abb3c07d8a5193e" providerId="LiveId" clId="{904CE445-2C84-4CE7-85CC-8EF3B33D53F8}" dt="2019-08-31T09:29:23.502" v="867" actId="478"/>
          <ac:picMkLst>
            <pc:docMk/>
            <pc:sldMk cId="4083589693" sldId="281"/>
            <ac:picMk id="10" creationId="{00000000-0000-0000-0000-000000000000}"/>
          </ac:picMkLst>
        </pc:picChg>
        <pc:picChg chg="del">
          <ac:chgData name="Masaaki Kimura" userId="1abb3c07d8a5193e" providerId="LiveId" clId="{904CE445-2C84-4CE7-85CC-8EF3B33D53F8}" dt="2019-08-31T09:29:23.502" v="867" actId="478"/>
          <ac:picMkLst>
            <pc:docMk/>
            <pc:sldMk cId="4083589693" sldId="281"/>
            <ac:picMk id="12" creationId="{00000000-0000-0000-0000-000000000000}"/>
          </ac:picMkLst>
        </pc:picChg>
        <pc:picChg chg="add mod">
          <ac:chgData name="Masaaki Kimura" userId="1abb3c07d8a5193e" providerId="LiveId" clId="{904CE445-2C84-4CE7-85CC-8EF3B33D53F8}" dt="2019-09-01T00:11:54.159" v="2517" actId="1076"/>
          <ac:picMkLst>
            <pc:docMk/>
            <pc:sldMk cId="4083589693" sldId="281"/>
            <ac:picMk id="12" creationId="{6D89A86C-9C43-48A0-B863-09DA2A54F23B}"/>
          </ac:picMkLst>
        </pc:picChg>
      </pc:sldChg>
      <pc:sldChg chg="addSp delSp modSp modTransition">
        <pc:chgData name="Masaaki Kimura" userId="1abb3c07d8a5193e" providerId="LiveId" clId="{904CE445-2C84-4CE7-85CC-8EF3B33D53F8}" dt="2019-09-01T00:18:08.742" v="2845"/>
        <pc:sldMkLst>
          <pc:docMk/>
          <pc:sldMk cId="3819368972" sldId="282"/>
        </pc:sldMkLst>
        <pc:spChg chg="add del mod">
          <ac:chgData name="Masaaki Kimura" userId="1abb3c07d8a5193e" providerId="LiveId" clId="{904CE445-2C84-4CE7-85CC-8EF3B33D53F8}" dt="2019-08-31T22:35:11.318" v="1534" actId="478"/>
          <ac:spMkLst>
            <pc:docMk/>
            <pc:sldMk cId="3819368972" sldId="282"/>
            <ac:spMk id="7" creationId="{BD61C8F3-64DC-4EEB-A563-E44EF8F6B15C}"/>
          </ac:spMkLst>
        </pc:spChg>
        <pc:spChg chg="mod">
          <ac:chgData name="Masaaki Kimura" userId="1abb3c07d8a5193e" providerId="LiveId" clId="{904CE445-2C84-4CE7-85CC-8EF3B33D53F8}" dt="2019-08-31T22:34:36.349" v="1524" actId="1076"/>
          <ac:spMkLst>
            <pc:docMk/>
            <pc:sldMk cId="3819368972" sldId="282"/>
            <ac:spMk id="11" creationId="{00000000-0000-0000-0000-000000000000}"/>
          </ac:spMkLst>
        </pc:spChg>
        <pc:spChg chg="del mod">
          <ac:chgData name="Masaaki Kimura" userId="1abb3c07d8a5193e" providerId="LiveId" clId="{904CE445-2C84-4CE7-85CC-8EF3B33D53F8}" dt="2019-08-31T22:35:09.132" v="1533" actId="478"/>
          <ac:spMkLst>
            <pc:docMk/>
            <pc:sldMk cId="3819368972" sldId="282"/>
            <ac:spMk id="13" creationId="{00000000-0000-0000-0000-000000000000}"/>
          </ac:spMkLst>
        </pc:spChg>
        <pc:spChg chg="mod">
          <ac:chgData name="Masaaki Kimura" userId="1abb3c07d8a5193e" providerId="LiveId" clId="{904CE445-2C84-4CE7-85CC-8EF3B33D53F8}" dt="2019-08-31T22:34:55.754" v="1530" actId="20577"/>
          <ac:spMkLst>
            <pc:docMk/>
            <pc:sldMk cId="3819368972" sldId="282"/>
            <ac:spMk id="14" creationId="{00000000-0000-0000-0000-000000000000}"/>
          </ac:spMkLst>
        </pc:spChg>
        <pc:spChg chg="add">
          <ac:chgData name="Masaaki Kimura" userId="1abb3c07d8a5193e" providerId="LiveId" clId="{904CE445-2C84-4CE7-85CC-8EF3B33D53F8}" dt="2019-08-31T22:35:11.639" v="1535"/>
          <ac:spMkLst>
            <pc:docMk/>
            <pc:sldMk cId="3819368972" sldId="282"/>
            <ac:spMk id="16" creationId="{3AE26EF1-C4C8-485E-8302-8FF222A19FB0}"/>
          </ac:spMkLst>
        </pc:spChg>
        <pc:spChg chg="add del">
          <ac:chgData name="Masaaki Kimura" userId="1abb3c07d8a5193e" providerId="LiveId" clId="{904CE445-2C84-4CE7-85CC-8EF3B33D53F8}" dt="2019-08-31T23:07:43.909" v="1665" actId="478"/>
          <ac:spMkLst>
            <pc:docMk/>
            <pc:sldMk cId="3819368972" sldId="282"/>
            <ac:spMk id="17" creationId="{4BE87946-113E-4F77-B6F4-B59D89ABFA99}"/>
          </ac:spMkLst>
        </pc:spChg>
      </pc:sldChg>
      <pc:sldChg chg="addSp delSp modSp modTransition delAnim">
        <pc:chgData name="Masaaki Kimura" userId="1abb3c07d8a5193e" providerId="LiveId" clId="{904CE445-2C84-4CE7-85CC-8EF3B33D53F8}" dt="2019-09-01T00:18:08.742" v="2845"/>
        <pc:sldMkLst>
          <pc:docMk/>
          <pc:sldMk cId="1456672044" sldId="284"/>
        </pc:sldMkLst>
        <pc:spChg chg="add del mod">
          <ac:chgData name="Masaaki Kimura" userId="1abb3c07d8a5193e" providerId="LiveId" clId="{904CE445-2C84-4CE7-85CC-8EF3B33D53F8}" dt="2019-08-31T22:35:18.657" v="1537" actId="478"/>
          <ac:spMkLst>
            <pc:docMk/>
            <pc:sldMk cId="1456672044" sldId="284"/>
            <ac:spMk id="3" creationId="{B1D81033-BCCD-4F66-8165-29A1E97D40DF}"/>
          </ac:spMkLst>
        </pc:spChg>
        <pc:spChg chg="add">
          <ac:chgData name="Masaaki Kimura" userId="1abb3c07d8a5193e" providerId="LiveId" clId="{904CE445-2C84-4CE7-85CC-8EF3B33D53F8}" dt="2019-08-31T22:35:04.130" v="1532"/>
          <ac:spMkLst>
            <pc:docMk/>
            <pc:sldMk cId="1456672044" sldId="284"/>
            <ac:spMk id="10" creationId="{98632301-E515-44E5-A66A-38E75E7C797C}"/>
          </ac:spMkLst>
        </pc:spChg>
        <pc:spChg chg="del">
          <ac:chgData name="Masaaki Kimura" userId="1abb3c07d8a5193e" providerId="LiveId" clId="{904CE445-2C84-4CE7-85CC-8EF3B33D53F8}" dt="2019-08-31T22:34:59.991" v="1531" actId="478"/>
          <ac:spMkLst>
            <pc:docMk/>
            <pc:sldMk cId="1456672044" sldId="284"/>
            <ac:spMk id="14" creationId="{00000000-0000-0000-0000-000000000000}"/>
          </ac:spMkLst>
        </pc:spChg>
        <pc:spChg chg="del">
          <ac:chgData name="Masaaki Kimura" userId="1abb3c07d8a5193e" providerId="LiveId" clId="{904CE445-2C84-4CE7-85CC-8EF3B33D53F8}" dt="2019-08-31T22:35:16.235" v="1536" actId="478"/>
          <ac:spMkLst>
            <pc:docMk/>
            <pc:sldMk cId="1456672044" sldId="284"/>
            <ac:spMk id="15" creationId="{00000000-0000-0000-0000-000000000000}"/>
          </ac:spMkLst>
        </pc:spChg>
        <pc:spChg chg="add">
          <ac:chgData name="Masaaki Kimura" userId="1abb3c07d8a5193e" providerId="LiveId" clId="{904CE445-2C84-4CE7-85CC-8EF3B33D53F8}" dt="2019-08-31T22:35:19.044" v="1538"/>
          <ac:spMkLst>
            <pc:docMk/>
            <pc:sldMk cId="1456672044" sldId="284"/>
            <ac:spMk id="16" creationId="{8F7454D8-BFC9-4078-93E2-E67B86311280}"/>
          </ac:spMkLst>
        </pc:spChg>
        <pc:spChg chg="add del mod">
          <ac:chgData name="Masaaki Kimura" userId="1abb3c07d8a5193e" providerId="LiveId" clId="{904CE445-2C84-4CE7-85CC-8EF3B33D53F8}" dt="2019-08-31T23:07:46.313" v="1666" actId="478"/>
          <ac:spMkLst>
            <pc:docMk/>
            <pc:sldMk cId="1456672044" sldId="284"/>
            <ac:spMk id="17" creationId="{131F9101-C383-4654-A282-F9DB460E6E1D}"/>
          </ac:spMkLst>
        </pc:spChg>
        <pc:grpChg chg="del">
          <ac:chgData name="Masaaki Kimura" userId="1abb3c07d8a5193e" providerId="LiveId" clId="{904CE445-2C84-4CE7-85CC-8EF3B33D53F8}" dt="2019-08-31T09:29:11.426" v="866" actId="478"/>
          <ac:grpSpMkLst>
            <pc:docMk/>
            <pc:sldMk cId="1456672044" sldId="284"/>
            <ac:grpSpMk id="18" creationId="{00000000-0000-0000-0000-000000000000}"/>
          </ac:grpSpMkLst>
        </pc:grpChg>
      </pc:sldChg>
      <pc:sldChg chg="addSp delSp modSp modTransition">
        <pc:chgData name="Masaaki Kimura" userId="1abb3c07d8a5193e" providerId="LiveId" clId="{904CE445-2C84-4CE7-85CC-8EF3B33D53F8}" dt="2019-09-01T00:18:08.742" v="2845"/>
        <pc:sldMkLst>
          <pc:docMk/>
          <pc:sldMk cId="3299591349" sldId="285"/>
        </pc:sldMkLst>
        <pc:spChg chg="add del mod">
          <ac:chgData name="Masaaki Kimura" userId="1abb3c07d8a5193e" providerId="LiveId" clId="{904CE445-2C84-4CE7-85CC-8EF3B33D53F8}" dt="2019-08-31T23:36:31.605" v="1918" actId="478"/>
          <ac:spMkLst>
            <pc:docMk/>
            <pc:sldMk cId="3299591349" sldId="285"/>
            <ac:spMk id="3" creationId="{339C8D1F-5268-4EA5-8E5C-567D4DA8120D}"/>
          </ac:spMkLst>
        </pc:spChg>
        <pc:spChg chg="mod">
          <ac:chgData name="Masaaki Kimura" userId="1abb3c07d8a5193e" providerId="LiveId" clId="{904CE445-2C84-4CE7-85CC-8EF3B33D53F8}" dt="2019-08-31T09:59:50.817" v="1100" actId="57"/>
          <ac:spMkLst>
            <pc:docMk/>
            <pc:sldMk cId="3299591349" sldId="285"/>
            <ac:spMk id="17" creationId="{00000000-0000-0000-0000-000000000000}"/>
          </ac:spMkLst>
        </pc:spChg>
        <pc:spChg chg="add del">
          <ac:chgData name="Masaaki Kimura" userId="1abb3c07d8a5193e" providerId="LiveId" clId="{904CE445-2C84-4CE7-85CC-8EF3B33D53F8}" dt="2019-08-31T23:07:48.622" v="1667" actId="478"/>
          <ac:spMkLst>
            <pc:docMk/>
            <pc:sldMk cId="3299591349" sldId="285"/>
            <ac:spMk id="21" creationId="{FE87B56A-FADE-4351-B5C1-EC3A4A2494DC}"/>
          </ac:spMkLst>
        </pc:spChg>
        <pc:spChg chg="add">
          <ac:chgData name="Masaaki Kimura" userId="1abb3c07d8a5193e" providerId="LiveId" clId="{904CE445-2C84-4CE7-85CC-8EF3B33D53F8}" dt="2019-08-31T23:36:32.021" v="1919"/>
          <ac:spMkLst>
            <pc:docMk/>
            <pc:sldMk cId="3299591349" sldId="285"/>
            <ac:spMk id="26" creationId="{80A72290-974F-45F1-A80D-7BDBF6EE24AA}"/>
          </ac:spMkLst>
        </pc:spChg>
        <pc:spChg chg="del mod">
          <ac:chgData name="Masaaki Kimura" userId="1abb3c07d8a5193e" providerId="LiveId" clId="{904CE445-2C84-4CE7-85CC-8EF3B33D53F8}" dt="2019-08-31T23:36:27.783" v="1917" actId="478"/>
          <ac:spMkLst>
            <pc:docMk/>
            <pc:sldMk cId="3299591349" sldId="285"/>
            <ac:spMk id="28" creationId="{00000000-0000-0000-0000-000000000000}"/>
          </ac:spMkLst>
        </pc:spChg>
        <pc:grpChg chg="add del mod">
          <ac:chgData name="Masaaki Kimura" userId="1abb3c07d8a5193e" providerId="LiveId" clId="{904CE445-2C84-4CE7-85CC-8EF3B33D53F8}" dt="2019-08-31T10:00:02.733" v="1112" actId="1035"/>
          <ac:grpSpMkLst>
            <pc:docMk/>
            <pc:sldMk cId="3299591349" sldId="285"/>
            <ac:grpSpMk id="18" creationId="{00000000-0000-0000-0000-000000000000}"/>
          </ac:grpSpMkLst>
        </pc:grpChg>
      </pc:sldChg>
      <pc:sldChg chg="addSp delSp modSp modTransition">
        <pc:chgData name="Masaaki Kimura" userId="1abb3c07d8a5193e" providerId="LiveId" clId="{904CE445-2C84-4CE7-85CC-8EF3B33D53F8}" dt="2019-09-01T00:18:08.742" v="2845"/>
        <pc:sldMkLst>
          <pc:docMk/>
          <pc:sldMk cId="2592481675" sldId="287"/>
        </pc:sldMkLst>
        <pc:spChg chg="add del mod">
          <ac:chgData name="Masaaki Kimura" userId="1abb3c07d8a5193e" providerId="LiveId" clId="{904CE445-2C84-4CE7-85CC-8EF3B33D53F8}" dt="2019-08-31T23:36:42.254" v="1924" actId="478"/>
          <ac:spMkLst>
            <pc:docMk/>
            <pc:sldMk cId="2592481675" sldId="287"/>
            <ac:spMk id="3" creationId="{B635634A-3D41-48F9-BB68-D24B7AD266D3}"/>
          </ac:spMkLst>
        </pc:spChg>
        <pc:spChg chg="add del">
          <ac:chgData name="Masaaki Kimura" userId="1abb3c07d8a5193e" providerId="LiveId" clId="{904CE445-2C84-4CE7-85CC-8EF3B33D53F8}" dt="2019-08-31T23:07:57.157" v="1669" actId="478"/>
          <ac:spMkLst>
            <pc:docMk/>
            <pc:sldMk cId="2592481675" sldId="287"/>
            <ac:spMk id="12" creationId="{E514373A-DC2E-44C2-9F7C-EDC14545C042}"/>
          </ac:spMkLst>
        </pc:spChg>
        <pc:spChg chg="del">
          <ac:chgData name="Masaaki Kimura" userId="1abb3c07d8a5193e" providerId="LiveId" clId="{904CE445-2C84-4CE7-85CC-8EF3B33D53F8}" dt="2019-08-31T23:36:40.351" v="1923" actId="478"/>
          <ac:spMkLst>
            <pc:docMk/>
            <pc:sldMk cId="2592481675" sldId="287"/>
            <ac:spMk id="14" creationId="{00000000-0000-0000-0000-000000000000}"/>
          </ac:spMkLst>
        </pc:spChg>
        <pc:spChg chg="add">
          <ac:chgData name="Masaaki Kimura" userId="1abb3c07d8a5193e" providerId="LiveId" clId="{904CE445-2C84-4CE7-85CC-8EF3B33D53F8}" dt="2019-08-31T23:36:42.554" v="1925"/>
          <ac:spMkLst>
            <pc:docMk/>
            <pc:sldMk cId="2592481675" sldId="287"/>
            <ac:spMk id="15" creationId="{F8C8553E-865F-41DC-B976-8A7CB710B7E9}"/>
          </ac:spMkLst>
        </pc:spChg>
      </pc:sldChg>
      <pc:sldChg chg="addSp delSp modSp modTransition">
        <pc:chgData name="Masaaki Kimura" userId="1abb3c07d8a5193e" providerId="LiveId" clId="{904CE445-2C84-4CE7-85CC-8EF3B33D53F8}" dt="2019-09-01T00:18:08.742" v="2845"/>
        <pc:sldMkLst>
          <pc:docMk/>
          <pc:sldMk cId="1881688767" sldId="288"/>
        </pc:sldMkLst>
        <pc:spChg chg="add del mod">
          <ac:chgData name="Masaaki Kimura" userId="1abb3c07d8a5193e" providerId="LiveId" clId="{904CE445-2C84-4CE7-85CC-8EF3B33D53F8}" dt="2019-08-31T23:36:50.477" v="1927" actId="478"/>
          <ac:spMkLst>
            <pc:docMk/>
            <pc:sldMk cId="1881688767" sldId="288"/>
            <ac:spMk id="3" creationId="{7E2444C2-CE55-4324-BD73-B1D6FB7299C7}"/>
          </ac:spMkLst>
        </pc:spChg>
        <pc:spChg chg="add del mod">
          <ac:chgData name="Masaaki Kimura" userId="1abb3c07d8a5193e" providerId="LiveId" clId="{904CE445-2C84-4CE7-85CC-8EF3B33D53F8}" dt="2019-08-31T23:08:29.857" v="1673" actId="478"/>
          <ac:spMkLst>
            <pc:docMk/>
            <pc:sldMk cId="1881688767" sldId="288"/>
            <ac:spMk id="11" creationId="{70D56F91-45D4-4F19-8F83-A02E5E5DF716}"/>
          </ac:spMkLst>
        </pc:spChg>
        <pc:spChg chg="del">
          <ac:chgData name="Masaaki Kimura" userId="1abb3c07d8a5193e" providerId="LiveId" clId="{904CE445-2C84-4CE7-85CC-8EF3B33D53F8}" dt="2019-08-31T23:36:47.056" v="1926" actId="478"/>
          <ac:spMkLst>
            <pc:docMk/>
            <pc:sldMk cId="1881688767" sldId="288"/>
            <ac:spMk id="16" creationId="{00000000-0000-0000-0000-000000000000}"/>
          </ac:spMkLst>
        </pc:spChg>
        <pc:spChg chg="add">
          <ac:chgData name="Masaaki Kimura" userId="1abb3c07d8a5193e" providerId="LiveId" clId="{904CE445-2C84-4CE7-85CC-8EF3B33D53F8}" dt="2019-08-31T23:36:50.863" v="1928"/>
          <ac:spMkLst>
            <pc:docMk/>
            <pc:sldMk cId="1881688767" sldId="288"/>
            <ac:spMk id="18" creationId="{EEC0D27C-D03A-486A-977C-F4D95BBDBCC2}"/>
          </ac:spMkLst>
        </pc:spChg>
      </pc:sldChg>
      <pc:sldChg chg="addSp delSp modSp ord modTransition">
        <pc:chgData name="Masaaki Kimura" userId="1abb3c07d8a5193e" providerId="LiveId" clId="{904CE445-2C84-4CE7-85CC-8EF3B33D53F8}" dt="2019-09-01T07:25:17.036" v="3211" actId="1037"/>
        <pc:sldMkLst>
          <pc:docMk/>
          <pc:sldMk cId="156993485" sldId="290"/>
        </pc:sldMkLst>
        <pc:spChg chg="mod">
          <ac:chgData name="Masaaki Kimura" userId="1abb3c07d8a5193e" providerId="LiveId" clId="{904CE445-2C84-4CE7-85CC-8EF3B33D53F8}" dt="2019-08-31T23:10:02.401" v="1693" actId="1076"/>
          <ac:spMkLst>
            <pc:docMk/>
            <pc:sldMk cId="156993485" sldId="290"/>
            <ac:spMk id="8" creationId="{00000000-0000-0000-0000-000000000000}"/>
          </ac:spMkLst>
        </pc:spChg>
        <pc:spChg chg="mod">
          <ac:chgData name="Masaaki Kimura" userId="1abb3c07d8a5193e" providerId="LiveId" clId="{904CE445-2C84-4CE7-85CC-8EF3B33D53F8}" dt="2019-09-01T07:25:17.036" v="3211" actId="1037"/>
          <ac:spMkLst>
            <pc:docMk/>
            <pc:sldMk cId="156993485" sldId="290"/>
            <ac:spMk id="9" creationId="{00000000-0000-0000-0000-000000000000}"/>
          </ac:spMkLst>
        </pc:spChg>
        <pc:spChg chg="add del mod">
          <ac:chgData name="Masaaki Kimura" userId="1abb3c07d8a5193e" providerId="LiveId" clId="{904CE445-2C84-4CE7-85CC-8EF3B33D53F8}" dt="2019-08-31T23:09:35.741" v="1683" actId="478"/>
          <ac:spMkLst>
            <pc:docMk/>
            <pc:sldMk cId="156993485" sldId="290"/>
            <ac:spMk id="11" creationId="{047A877A-3A14-43ED-A356-5BDFC003F861}"/>
          </ac:spMkLst>
        </pc:spChg>
        <pc:grpChg chg="mod">
          <ac:chgData name="Masaaki Kimura" userId="1abb3c07d8a5193e" providerId="LiveId" clId="{904CE445-2C84-4CE7-85CC-8EF3B33D53F8}" dt="2019-09-01T07:25:11.898" v="3192" actId="1035"/>
          <ac:grpSpMkLst>
            <pc:docMk/>
            <pc:sldMk cId="156993485" sldId="290"/>
            <ac:grpSpMk id="4" creationId="{00000000-0000-0000-0000-000000000000}"/>
          </ac:grpSpMkLst>
        </pc:grpChg>
      </pc:sldChg>
      <pc:sldChg chg="del">
        <pc:chgData name="Masaaki Kimura" userId="1abb3c07d8a5193e" providerId="LiveId" clId="{904CE445-2C84-4CE7-85CC-8EF3B33D53F8}" dt="2019-08-28T08:56:36.607" v="601" actId="2696"/>
        <pc:sldMkLst>
          <pc:docMk/>
          <pc:sldMk cId="1320197828" sldId="291"/>
        </pc:sldMkLst>
      </pc:sldChg>
      <pc:sldChg chg="addSp delSp modSp modTransition">
        <pc:chgData name="Masaaki Kimura" userId="1abb3c07d8a5193e" providerId="LiveId" clId="{904CE445-2C84-4CE7-85CC-8EF3B33D53F8}" dt="2019-09-01T00:18:08.742" v="2845"/>
        <pc:sldMkLst>
          <pc:docMk/>
          <pc:sldMk cId="2095907030" sldId="292"/>
        </pc:sldMkLst>
        <pc:spChg chg="mod">
          <ac:chgData name="Masaaki Kimura" userId="1abb3c07d8a5193e" providerId="LiveId" clId="{904CE445-2C84-4CE7-85CC-8EF3B33D53F8}" dt="2019-08-31T09:24:32.704" v="740" actId="20577"/>
          <ac:spMkLst>
            <pc:docMk/>
            <pc:sldMk cId="2095907030" sldId="292"/>
            <ac:spMk id="4" creationId="{00000000-0000-0000-0000-000000000000}"/>
          </ac:spMkLst>
        </pc:spChg>
        <pc:spChg chg="add del">
          <ac:chgData name="Masaaki Kimura" userId="1abb3c07d8a5193e" providerId="LiveId" clId="{904CE445-2C84-4CE7-85CC-8EF3B33D53F8}" dt="2019-08-31T23:07:28.854" v="1660" actId="478"/>
          <ac:spMkLst>
            <pc:docMk/>
            <pc:sldMk cId="2095907030" sldId="292"/>
            <ac:spMk id="5" creationId="{249634F0-23EE-4EC9-BC7C-197FD2E54170}"/>
          </ac:spMkLst>
        </pc:spChg>
      </pc:sldChg>
      <pc:sldChg chg="addSp delSp modSp modTransition">
        <pc:chgData name="Masaaki Kimura" userId="1abb3c07d8a5193e" providerId="LiveId" clId="{904CE445-2C84-4CE7-85CC-8EF3B33D53F8}" dt="2019-09-01T00:18:08.742" v="2845"/>
        <pc:sldMkLst>
          <pc:docMk/>
          <pc:sldMk cId="14546771" sldId="293"/>
        </pc:sldMkLst>
        <pc:spChg chg="del mod">
          <ac:chgData name="Masaaki Kimura" userId="1abb3c07d8a5193e" providerId="LiveId" clId="{904CE445-2C84-4CE7-85CC-8EF3B33D53F8}" dt="2019-08-31T22:32:54.499" v="1345" actId="478"/>
          <ac:spMkLst>
            <pc:docMk/>
            <pc:sldMk cId="14546771" sldId="293"/>
            <ac:spMk id="2" creationId="{00000000-0000-0000-0000-000000000000}"/>
          </ac:spMkLst>
        </pc:spChg>
        <pc:spChg chg="add del mod">
          <ac:chgData name="Masaaki Kimura" userId="1abb3c07d8a5193e" providerId="LiveId" clId="{904CE445-2C84-4CE7-85CC-8EF3B33D53F8}" dt="2019-08-31T22:32:56.410" v="1346" actId="478"/>
          <ac:spMkLst>
            <pc:docMk/>
            <pc:sldMk cId="14546771" sldId="293"/>
            <ac:spMk id="9" creationId="{751C77C2-FFE6-4E9F-99EC-01539A90D33F}"/>
          </ac:spMkLst>
        </pc:spChg>
        <pc:spChg chg="add del">
          <ac:chgData name="Masaaki Kimura" userId="1abb3c07d8a5193e" providerId="LiveId" clId="{904CE445-2C84-4CE7-85CC-8EF3B33D53F8}" dt="2019-08-31T23:07:31.334" v="1661" actId="478"/>
          <ac:spMkLst>
            <pc:docMk/>
            <pc:sldMk cId="14546771" sldId="293"/>
            <ac:spMk id="12" creationId="{2BA82EF2-7BCD-4FA1-B204-9EDAAEBF3DE0}"/>
          </ac:spMkLst>
        </pc:spChg>
        <pc:spChg chg="add">
          <ac:chgData name="Masaaki Kimura" userId="1abb3c07d8a5193e" providerId="LiveId" clId="{904CE445-2C84-4CE7-85CC-8EF3B33D53F8}" dt="2019-08-31T22:32:56.766" v="1347"/>
          <ac:spMkLst>
            <pc:docMk/>
            <pc:sldMk cId="14546771" sldId="293"/>
            <ac:spMk id="13" creationId="{9190EFC0-632F-462B-B0BE-283F1AAC9819}"/>
          </ac:spMkLst>
        </pc:spChg>
      </pc:sldChg>
      <pc:sldChg chg="addSp delSp modSp modTransition addAnim delAnim modAnim">
        <pc:chgData name="Masaaki Kimura" userId="1abb3c07d8a5193e" providerId="LiveId" clId="{904CE445-2C84-4CE7-85CC-8EF3B33D53F8}" dt="2019-09-01T11:57:25.051" v="3774"/>
        <pc:sldMkLst>
          <pc:docMk/>
          <pc:sldMk cId="3324666205" sldId="295"/>
        </pc:sldMkLst>
        <pc:spChg chg="mod">
          <ac:chgData name="Masaaki Kimura" userId="1abb3c07d8a5193e" providerId="LiveId" clId="{904CE445-2C84-4CE7-85CC-8EF3B33D53F8}" dt="2019-09-01T11:56:28.994" v="3768" actId="555"/>
          <ac:spMkLst>
            <pc:docMk/>
            <pc:sldMk cId="3324666205" sldId="295"/>
            <ac:spMk id="2" creationId="{00000000-0000-0000-0000-000000000000}"/>
          </ac:spMkLst>
        </pc:spChg>
        <pc:spChg chg="ord">
          <ac:chgData name="Masaaki Kimura" userId="1abb3c07d8a5193e" providerId="LiveId" clId="{904CE445-2C84-4CE7-85CC-8EF3B33D53F8}" dt="2019-08-31T23:47:17.779" v="2181" actId="166"/>
          <ac:spMkLst>
            <pc:docMk/>
            <pc:sldMk cId="3324666205" sldId="295"/>
            <ac:spMk id="31" creationId="{00000000-0000-0000-0000-000000000000}"/>
          </ac:spMkLst>
        </pc:spChg>
        <pc:spChg chg="add del">
          <ac:chgData name="Masaaki Kimura" userId="1abb3c07d8a5193e" providerId="LiveId" clId="{904CE445-2C84-4CE7-85CC-8EF3B33D53F8}" dt="2019-08-31T23:44:52.264" v="2146" actId="478"/>
          <ac:spMkLst>
            <pc:docMk/>
            <pc:sldMk cId="3324666205" sldId="295"/>
            <ac:spMk id="35" creationId="{46B62C09-28DD-41E5-AE8B-6E4AA8011380}"/>
          </ac:spMkLst>
        </pc:spChg>
        <pc:spChg chg="add del">
          <ac:chgData name="Masaaki Kimura" userId="1abb3c07d8a5193e" providerId="LiveId" clId="{904CE445-2C84-4CE7-85CC-8EF3B33D53F8}" dt="2019-08-31T23:50:54.464" v="2245"/>
          <ac:spMkLst>
            <pc:docMk/>
            <pc:sldMk cId="3324666205" sldId="295"/>
            <ac:spMk id="54" creationId="{7852929E-348C-49E4-B482-2CD9D08A084E}"/>
          </ac:spMkLst>
        </pc:spChg>
        <pc:spChg chg="mod">
          <ac:chgData name="Masaaki Kimura" userId="1abb3c07d8a5193e" providerId="LiveId" clId="{904CE445-2C84-4CE7-85CC-8EF3B33D53F8}" dt="2019-08-31T23:52:42.393" v="2333" actId="20577"/>
          <ac:spMkLst>
            <pc:docMk/>
            <pc:sldMk cId="3324666205" sldId="295"/>
            <ac:spMk id="61" creationId="{3E832A12-552C-4F5A-9BB1-9D64F1BB9F06}"/>
          </ac:spMkLst>
        </pc:spChg>
        <pc:spChg chg="mod">
          <ac:chgData name="Masaaki Kimura" userId="1abb3c07d8a5193e" providerId="LiveId" clId="{904CE445-2C84-4CE7-85CC-8EF3B33D53F8}" dt="2019-08-31T23:52:05.431" v="2307" actId="20577"/>
          <ac:spMkLst>
            <pc:docMk/>
            <pc:sldMk cId="3324666205" sldId="295"/>
            <ac:spMk id="63" creationId="{C04994FE-FD08-4C27-9B0B-D0A1CC40D1B4}"/>
          </ac:spMkLst>
        </pc:spChg>
        <pc:grpChg chg="add mod ord">
          <ac:chgData name="Masaaki Kimura" userId="1abb3c07d8a5193e" providerId="LiveId" clId="{904CE445-2C84-4CE7-85CC-8EF3B33D53F8}" dt="2019-09-01T11:56:55.550" v="3771" actId="555"/>
          <ac:grpSpMkLst>
            <pc:docMk/>
            <pc:sldMk cId="3324666205" sldId="295"/>
            <ac:grpSpMk id="12" creationId="{BA025E08-C0D0-45A8-834E-DCBEF4011F8C}"/>
          </ac:grpSpMkLst>
        </pc:grpChg>
        <pc:grpChg chg="add del mod">
          <ac:chgData name="Masaaki Kimura" userId="1abb3c07d8a5193e" providerId="LiveId" clId="{904CE445-2C84-4CE7-85CC-8EF3B33D53F8}" dt="2019-09-01T11:53:25.583" v="3679" actId="165"/>
          <ac:grpSpMkLst>
            <pc:docMk/>
            <pc:sldMk cId="3324666205" sldId="295"/>
            <ac:grpSpMk id="13" creationId="{CF303D50-602B-435D-A06F-19DA45D3B5C7}"/>
          </ac:grpSpMkLst>
        </pc:grpChg>
        <pc:grpChg chg="add mod ord">
          <ac:chgData name="Masaaki Kimura" userId="1abb3c07d8a5193e" providerId="LiveId" clId="{904CE445-2C84-4CE7-85CC-8EF3B33D53F8}" dt="2019-09-01T11:56:55.550" v="3771" actId="555"/>
          <ac:grpSpMkLst>
            <pc:docMk/>
            <pc:sldMk cId="3324666205" sldId="295"/>
            <ac:grpSpMk id="14" creationId="{ABD06C2E-86C1-4C74-A8D9-9F7F99C5F388}"/>
          </ac:grpSpMkLst>
        </pc:grpChg>
        <pc:grpChg chg="add mod ord">
          <ac:chgData name="Masaaki Kimura" userId="1abb3c07d8a5193e" providerId="LiveId" clId="{904CE445-2C84-4CE7-85CC-8EF3B33D53F8}" dt="2019-09-01T11:56:37.543" v="3769" actId="555"/>
          <ac:grpSpMkLst>
            <pc:docMk/>
            <pc:sldMk cId="3324666205" sldId="295"/>
            <ac:grpSpMk id="15" creationId="{8411349A-721C-407A-93CB-F29AA7D244A9}"/>
          </ac:grpSpMkLst>
        </pc:grpChg>
        <pc:grpChg chg="add del mod">
          <ac:chgData name="Masaaki Kimura" userId="1abb3c07d8a5193e" providerId="LiveId" clId="{904CE445-2C84-4CE7-85CC-8EF3B33D53F8}" dt="2019-09-01T11:53:33.335" v="3681" actId="165"/>
          <ac:grpSpMkLst>
            <pc:docMk/>
            <pc:sldMk cId="3324666205" sldId="295"/>
            <ac:grpSpMk id="16" creationId="{D339C4A9-8BD0-4AC9-AD5C-424112E2BF5D}"/>
          </ac:grpSpMkLst>
        </pc:grpChg>
        <pc:grpChg chg="add del mod">
          <ac:chgData name="Masaaki Kimura" userId="1abb3c07d8a5193e" providerId="LiveId" clId="{904CE445-2C84-4CE7-85CC-8EF3B33D53F8}" dt="2019-09-01T11:53:42.460" v="3683" actId="165"/>
          <ac:grpSpMkLst>
            <pc:docMk/>
            <pc:sldMk cId="3324666205" sldId="295"/>
            <ac:grpSpMk id="17" creationId="{76BAD4EC-5B83-4269-BFFD-42D7033F9312}"/>
          </ac:grpSpMkLst>
        </pc:grpChg>
        <pc:grpChg chg="del mod topLvl">
          <ac:chgData name="Masaaki Kimura" userId="1abb3c07d8a5193e" providerId="LiveId" clId="{904CE445-2C84-4CE7-85CC-8EF3B33D53F8}" dt="2019-08-31T23:45:18.442" v="2153" actId="478"/>
          <ac:grpSpMkLst>
            <pc:docMk/>
            <pc:sldMk cId="3324666205" sldId="295"/>
            <ac:grpSpMk id="19" creationId="{00000000-0000-0000-0000-000000000000}"/>
          </ac:grpSpMkLst>
        </pc:grpChg>
        <pc:grpChg chg="del mod topLvl">
          <ac:chgData name="Masaaki Kimura" userId="1abb3c07d8a5193e" providerId="LiveId" clId="{904CE445-2C84-4CE7-85CC-8EF3B33D53F8}" dt="2019-08-31T23:45:29.340" v="2155" actId="478"/>
          <ac:grpSpMkLst>
            <pc:docMk/>
            <pc:sldMk cId="3324666205" sldId="295"/>
            <ac:grpSpMk id="20" creationId="{00000000-0000-0000-0000-000000000000}"/>
          </ac:grpSpMkLst>
        </pc:grpChg>
        <pc:grpChg chg="del mod topLvl">
          <ac:chgData name="Masaaki Kimura" userId="1abb3c07d8a5193e" providerId="LiveId" clId="{904CE445-2C84-4CE7-85CC-8EF3B33D53F8}" dt="2019-08-31T23:45:45.476" v="2161" actId="478"/>
          <ac:grpSpMkLst>
            <pc:docMk/>
            <pc:sldMk cId="3324666205" sldId="295"/>
            <ac:grpSpMk id="21" creationId="{00000000-0000-0000-0000-000000000000}"/>
          </ac:grpSpMkLst>
        </pc:grpChg>
        <pc:grpChg chg="add del mod">
          <ac:chgData name="Masaaki Kimura" userId="1abb3c07d8a5193e" providerId="LiveId" clId="{904CE445-2C84-4CE7-85CC-8EF3B33D53F8}" dt="2019-08-31T23:45:15.844" v="2152" actId="165"/>
          <ac:grpSpMkLst>
            <pc:docMk/>
            <pc:sldMk cId="3324666205" sldId="295"/>
            <ac:grpSpMk id="27" creationId="{00000000-0000-0000-0000-000000000000}"/>
          </ac:grpSpMkLst>
        </pc:grpChg>
        <pc:grpChg chg="del">
          <ac:chgData name="Masaaki Kimura" userId="1abb3c07d8a5193e" providerId="LiveId" clId="{904CE445-2C84-4CE7-85CC-8EF3B33D53F8}" dt="2019-08-31T23:45:27.435" v="2154" actId="165"/>
          <ac:grpSpMkLst>
            <pc:docMk/>
            <pc:sldMk cId="3324666205" sldId="295"/>
            <ac:grpSpMk id="28" creationId="{00000000-0000-0000-0000-000000000000}"/>
          </ac:grpSpMkLst>
        </pc:grpChg>
        <pc:grpChg chg="del mod">
          <ac:chgData name="Masaaki Kimura" userId="1abb3c07d8a5193e" providerId="LiveId" clId="{904CE445-2C84-4CE7-85CC-8EF3B33D53F8}" dt="2019-08-31T23:45:40.645" v="2160" actId="165"/>
          <ac:grpSpMkLst>
            <pc:docMk/>
            <pc:sldMk cId="3324666205" sldId="295"/>
            <ac:grpSpMk id="29" creationId="{00000000-0000-0000-0000-000000000000}"/>
          </ac:grpSpMkLst>
        </pc:grpChg>
        <pc:grpChg chg="del">
          <ac:chgData name="Masaaki Kimura" userId="1abb3c07d8a5193e" providerId="LiveId" clId="{904CE445-2C84-4CE7-85CC-8EF3B33D53F8}" dt="2019-08-31T23:44:58.483" v="2150" actId="478"/>
          <ac:grpSpMkLst>
            <pc:docMk/>
            <pc:sldMk cId="3324666205" sldId="295"/>
            <ac:grpSpMk id="32" creationId="{00000000-0000-0000-0000-000000000000}"/>
          </ac:grpSpMkLst>
        </pc:grpChg>
        <pc:grpChg chg="add del mod">
          <ac:chgData name="Masaaki Kimura" userId="1abb3c07d8a5193e" providerId="LiveId" clId="{904CE445-2C84-4CE7-85CC-8EF3B33D53F8}" dt="2019-08-31T23:44:19.930" v="2140"/>
          <ac:grpSpMkLst>
            <pc:docMk/>
            <pc:sldMk cId="3324666205" sldId="295"/>
            <ac:grpSpMk id="36" creationId="{1FDBA19A-9343-4309-8408-AE4CA211D501}"/>
          </ac:grpSpMkLst>
        </pc:grpChg>
        <pc:grpChg chg="add del mod">
          <ac:chgData name="Masaaki Kimura" userId="1abb3c07d8a5193e" providerId="LiveId" clId="{904CE445-2C84-4CE7-85CC-8EF3B33D53F8}" dt="2019-08-31T23:44:53.715" v="2147" actId="478"/>
          <ac:grpSpMkLst>
            <pc:docMk/>
            <pc:sldMk cId="3324666205" sldId="295"/>
            <ac:grpSpMk id="42" creationId="{00000000-0000-0000-0000-000000000000}"/>
          </ac:grpSpMkLst>
        </pc:grpChg>
        <pc:grpChg chg="mod">
          <ac:chgData name="Masaaki Kimura" userId="1abb3c07d8a5193e" providerId="LiveId" clId="{904CE445-2C84-4CE7-85CC-8EF3B33D53F8}" dt="2019-08-31T23:44:17.921" v="2139"/>
          <ac:grpSpMkLst>
            <pc:docMk/>
            <pc:sldMk cId="3324666205" sldId="295"/>
            <ac:grpSpMk id="43" creationId="{3596957D-CC96-42E7-B068-0C8067F18C77}"/>
          </ac:grpSpMkLst>
        </pc:grpChg>
        <pc:grpChg chg="add del mod">
          <ac:chgData name="Masaaki Kimura" userId="1abb3c07d8a5193e" providerId="LiveId" clId="{904CE445-2C84-4CE7-85CC-8EF3B33D53F8}" dt="2019-08-31T23:44:22.964" v="2142"/>
          <ac:grpSpMkLst>
            <pc:docMk/>
            <pc:sldMk cId="3324666205" sldId="295"/>
            <ac:grpSpMk id="48" creationId="{F88B9746-E11D-40B4-9604-9C97AA6326C9}"/>
          </ac:grpSpMkLst>
        </pc:grpChg>
        <pc:grpChg chg="mod">
          <ac:chgData name="Masaaki Kimura" userId="1abb3c07d8a5193e" providerId="LiveId" clId="{904CE445-2C84-4CE7-85CC-8EF3B33D53F8}" dt="2019-08-31T23:44:22.054" v="2141"/>
          <ac:grpSpMkLst>
            <pc:docMk/>
            <pc:sldMk cId="3324666205" sldId="295"/>
            <ac:grpSpMk id="49" creationId="{D08B851D-7BBA-4AB2-AAA1-7709291AA5E3}"/>
          </ac:grpSpMkLst>
        </pc:grpChg>
        <pc:grpChg chg="add mod">
          <ac:chgData name="Masaaki Kimura" userId="1abb3c07d8a5193e" providerId="LiveId" clId="{904CE445-2C84-4CE7-85CC-8EF3B33D53F8}" dt="2019-08-31T23:52:53.277" v="2334" actId="554"/>
          <ac:grpSpMkLst>
            <pc:docMk/>
            <pc:sldMk cId="3324666205" sldId="295"/>
            <ac:grpSpMk id="55" creationId="{DBB1427D-40F7-45D0-873E-129E57C64D25}"/>
          </ac:grpSpMkLst>
        </pc:grpChg>
        <pc:grpChg chg="add mod">
          <ac:chgData name="Masaaki Kimura" userId="1abb3c07d8a5193e" providerId="LiveId" clId="{904CE445-2C84-4CE7-85CC-8EF3B33D53F8}" dt="2019-08-31T23:52:53.277" v="2334" actId="554"/>
          <ac:grpSpMkLst>
            <pc:docMk/>
            <pc:sldMk cId="3324666205" sldId="295"/>
            <ac:grpSpMk id="58" creationId="{7EBFF2E2-6BED-4CB4-8F97-3D68F1B7FA9F}"/>
          </ac:grpSpMkLst>
        </pc:grpChg>
        <pc:grpChg chg="mod">
          <ac:chgData name="Masaaki Kimura" userId="1abb3c07d8a5193e" providerId="LiveId" clId="{904CE445-2C84-4CE7-85CC-8EF3B33D53F8}" dt="2019-08-31T23:52:53.277" v="2334" actId="554"/>
          <ac:grpSpMkLst>
            <pc:docMk/>
            <pc:sldMk cId="3324666205" sldId="295"/>
            <ac:grpSpMk id="59" creationId="{77BB39C9-2768-4746-BFAB-70C7294D2A24}"/>
          </ac:grpSpMkLst>
        </pc:grpChg>
        <pc:picChg chg="add del mod topLvl">
          <ac:chgData name="Masaaki Kimura" userId="1abb3c07d8a5193e" providerId="LiveId" clId="{904CE445-2C84-4CE7-85CC-8EF3B33D53F8}" dt="2019-09-01T11:53:44.259" v="3684" actId="478"/>
          <ac:picMkLst>
            <pc:docMk/>
            <pc:sldMk cId="3324666205" sldId="295"/>
            <ac:picMk id="4" creationId="{0E2B52C6-E92D-41A6-9019-6BB81DC94D79}"/>
          </ac:picMkLst>
        </pc:picChg>
        <pc:picChg chg="add mod ord">
          <ac:chgData name="Masaaki Kimura" userId="1abb3c07d8a5193e" providerId="LiveId" clId="{904CE445-2C84-4CE7-85CC-8EF3B33D53F8}" dt="2019-09-01T11:55:23.508" v="3705" actId="164"/>
          <ac:picMkLst>
            <pc:docMk/>
            <pc:sldMk cId="3324666205" sldId="295"/>
            <ac:picMk id="5" creationId="{DDC698CB-61BF-452D-B7B5-D6D035973B2D}"/>
          </ac:picMkLst>
        </pc:picChg>
        <pc:picChg chg="add del mod topLvl">
          <ac:chgData name="Masaaki Kimura" userId="1abb3c07d8a5193e" providerId="LiveId" clId="{904CE445-2C84-4CE7-85CC-8EF3B33D53F8}" dt="2019-09-01T11:53:35.640" v="3682" actId="478"/>
          <ac:picMkLst>
            <pc:docMk/>
            <pc:sldMk cId="3324666205" sldId="295"/>
            <ac:picMk id="6" creationId="{3DEA6E70-1EA9-426C-B01A-CFE1988C3E72}"/>
          </ac:picMkLst>
        </pc:picChg>
        <pc:picChg chg="add del mod topLvl">
          <ac:chgData name="Masaaki Kimura" userId="1abb3c07d8a5193e" providerId="LiveId" clId="{904CE445-2C84-4CE7-85CC-8EF3B33D53F8}" dt="2019-09-01T11:53:27.914" v="3680" actId="478"/>
          <ac:picMkLst>
            <pc:docMk/>
            <pc:sldMk cId="3324666205" sldId="295"/>
            <ac:picMk id="8" creationId="{B29ADB99-D023-425D-BDA9-27C955059E00}"/>
          </ac:picMkLst>
        </pc:picChg>
        <pc:picChg chg="add mod">
          <ac:chgData name="Masaaki Kimura" userId="1abb3c07d8a5193e" providerId="LiveId" clId="{904CE445-2C84-4CE7-85CC-8EF3B33D53F8}" dt="2019-09-01T11:55:18.422" v="3703" actId="164"/>
          <ac:picMkLst>
            <pc:docMk/>
            <pc:sldMk cId="3324666205" sldId="295"/>
            <ac:picMk id="9" creationId="{EFB98F07-A07F-4C6C-93B0-DB7C68A002B2}"/>
          </ac:picMkLst>
        </pc:picChg>
        <pc:picChg chg="add mod">
          <ac:chgData name="Masaaki Kimura" userId="1abb3c07d8a5193e" providerId="LiveId" clId="{904CE445-2C84-4CE7-85CC-8EF3B33D53F8}" dt="2019-09-01T11:55:10.556" v="3700" actId="1076"/>
          <ac:picMkLst>
            <pc:docMk/>
            <pc:sldMk cId="3324666205" sldId="295"/>
            <ac:picMk id="11" creationId="{1A1A61F2-B2B0-4FA7-9B5D-C54DCE4EFE3E}"/>
          </ac:picMkLst>
        </pc:picChg>
        <pc:picChg chg="mod ord topLvl">
          <ac:chgData name="Masaaki Kimura" userId="1abb3c07d8a5193e" providerId="LiveId" clId="{904CE445-2C84-4CE7-85CC-8EF3B33D53F8}" dt="2019-09-01T11:55:23.508" v="3705" actId="164"/>
          <ac:picMkLst>
            <pc:docMk/>
            <pc:sldMk cId="3324666205" sldId="295"/>
            <ac:picMk id="22" creationId="{00000000-0000-0000-0000-000000000000}"/>
          </ac:picMkLst>
        </pc:picChg>
        <pc:picChg chg="mod ord topLvl">
          <ac:chgData name="Masaaki Kimura" userId="1abb3c07d8a5193e" providerId="LiveId" clId="{904CE445-2C84-4CE7-85CC-8EF3B33D53F8}" dt="2019-09-01T11:55:18.422" v="3703" actId="164"/>
          <ac:picMkLst>
            <pc:docMk/>
            <pc:sldMk cId="3324666205" sldId="295"/>
            <ac:picMk id="23" creationId="{00000000-0000-0000-0000-000000000000}"/>
          </ac:picMkLst>
        </pc:picChg>
        <pc:picChg chg="mod ord topLvl">
          <ac:chgData name="Masaaki Kimura" userId="1abb3c07d8a5193e" providerId="LiveId" clId="{904CE445-2C84-4CE7-85CC-8EF3B33D53F8}" dt="2019-09-01T11:55:06.838" v="3698" actId="164"/>
          <ac:picMkLst>
            <pc:docMk/>
            <pc:sldMk cId="3324666205" sldId="295"/>
            <ac:picMk id="24" creationId="{00000000-0000-0000-0000-000000000000}"/>
          </ac:picMkLst>
        </pc:picChg>
        <pc:picChg chg="mod ord">
          <ac:chgData name="Masaaki Kimura" userId="1abb3c07d8a5193e" providerId="LiveId" clId="{904CE445-2C84-4CE7-85CC-8EF3B33D53F8}" dt="2019-08-31T23:50:27.413" v="2242" actId="1076"/>
          <ac:picMkLst>
            <pc:docMk/>
            <pc:sldMk cId="3324666205" sldId="295"/>
            <ac:picMk id="30" creationId="{00000000-0000-0000-0000-000000000000}"/>
          </ac:picMkLst>
        </pc:picChg>
      </pc:sldChg>
      <pc:sldChg chg="addSp delSp modSp modTransition delAnim">
        <pc:chgData name="Masaaki Kimura" userId="1abb3c07d8a5193e" providerId="LiveId" clId="{904CE445-2C84-4CE7-85CC-8EF3B33D53F8}" dt="2019-09-01T00:18:08.742" v="2845"/>
        <pc:sldMkLst>
          <pc:docMk/>
          <pc:sldMk cId="3812274240" sldId="296"/>
        </pc:sldMkLst>
        <pc:spChg chg="add del mod">
          <ac:chgData name="Masaaki Kimura" userId="1abb3c07d8a5193e" providerId="LiveId" clId="{904CE445-2C84-4CE7-85CC-8EF3B33D53F8}" dt="2019-08-31T23:56:38.439" v="2339" actId="478"/>
          <ac:spMkLst>
            <pc:docMk/>
            <pc:sldMk cId="3812274240" sldId="296"/>
            <ac:spMk id="3" creationId="{311CBFBB-E87C-4077-9707-A8314049F2C1}"/>
          </ac:spMkLst>
        </pc:spChg>
        <pc:spChg chg="mod topLvl">
          <ac:chgData name="Masaaki Kimura" userId="1abb3c07d8a5193e" providerId="LiveId" clId="{904CE445-2C84-4CE7-85CC-8EF3B33D53F8}" dt="2019-08-31T23:04:55.581" v="1643" actId="478"/>
          <ac:spMkLst>
            <pc:docMk/>
            <pc:sldMk cId="3812274240" sldId="296"/>
            <ac:spMk id="14" creationId="{00000000-0000-0000-0000-000000000000}"/>
          </ac:spMkLst>
        </pc:spChg>
        <pc:spChg chg="add del">
          <ac:chgData name="Masaaki Kimura" userId="1abb3c07d8a5193e" providerId="LiveId" clId="{904CE445-2C84-4CE7-85CC-8EF3B33D53F8}" dt="2019-08-31T23:56:58.974" v="2344" actId="478"/>
          <ac:spMkLst>
            <pc:docMk/>
            <pc:sldMk cId="3812274240" sldId="296"/>
            <ac:spMk id="16" creationId="{C267899D-06B6-45CA-87DC-BAC64C3AAC72}"/>
          </ac:spMkLst>
        </pc:spChg>
        <pc:spChg chg="add mod">
          <ac:chgData name="Masaaki Kimura" userId="1abb3c07d8a5193e" providerId="LiveId" clId="{904CE445-2C84-4CE7-85CC-8EF3B33D53F8}" dt="2019-08-31T23:57:14.564" v="2394" actId="1038"/>
          <ac:spMkLst>
            <pc:docMk/>
            <pc:sldMk cId="3812274240" sldId="296"/>
            <ac:spMk id="17" creationId="{26E36C7E-3658-47FF-A270-FA35F7549AD0}"/>
          </ac:spMkLst>
        </pc:spChg>
        <pc:spChg chg="add mod">
          <ac:chgData name="Masaaki Kimura" userId="1abb3c07d8a5193e" providerId="LiveId" clId="{904CE445-2C84-4CE7-85CC-8EF3B33D53F8}" dt="2019-08-31T23:57:14.564" v="2394" actId="1038"/>
          <ac:spMkLst>
            <pc:docMk/>
            <pc:sldMk cId="3812274240" sldId="296"/>
            <ac:spMk id="18" creationId="{F1C6DA4A-A019-4533-97CE-370CD1BF8265}"/>
          </ac:spMkLst>
        </pc:spChg>
        <pc:grpChg chg="del">
          <ac:chgData name="Masaaki Kimura" userId="1abb3c07d8a5193e" providerId="LiveId" clId="{904CE445-2C84-4CE7-85CC-8EF3B33D53F8}" dt="2019-08-31T23:04:55.581" v="1643" actId="478"/>
          <ac:grpSpMkLst>
            <pc:docMk/>
            <pc:sldMk cId="3812274240" sldId="296"/>
            <ac:grpSpMk id="15" creationId="{00000000-0000-0000-0000-000000000000}"/>
          </ac:grpSpMkLst>
        </pc:grpChg>
        <pc:picChg chg="add mod">
          <ac:chgData name="Masaaki Kimura" userId="1abb3c07d8a5193e" providerId="LiveId" clId="{904CE445-2C84-4CE7-85CC-8EF3B33D53F8}" dt="2019-09-01T00:09:13.572" v="2409" actId="14100"/>
          <ac:picMkLst>
            <pc:docMk/>
            <pc:sldMk cId="3812274240" sldId="296"/>
            <ac:picMk id="5" creationId="{D59D55E4-67D7-45D0-A90B-C5FA09936757}"/>
          </ac:picMkLst>
        </pc:picChg>
        <pc:picChg chg="del mod">
          <ac:chgData name="Masaaki Kimura" userId="1abb3c07d8a5193e" providerId="LiveId" clId="{904CE445-2C84-4CE7-85CC-8EF3B33D53F8}" dt="2019-08-31T23:56:35.947" v="2338" actId="478"/>
          <ac:picMkLst>
            <pc:docMk/>
            <pc:sldMk cId="3812274240" sldId="296"/>
            <ac:picMk id="10" creationId="{00000000-0000-0000-0000-000000000000}"/>
          </ac:picMkLst>
        </pc:picChg>
        <pc:picChg chg="del">
          <ac:chgData name="Masaaki Kimura" userId="1abb3c07d8a5193e" providerId="LiveId" clId="{904CE445-2C84-4CE7-85CC-8EF3B33D53F8}" dt="2019-08-31T23:04:58.368" v="1644" actId="478"/>
          <ac:picMkLst>
            <pc:docMk/>
            <pc:sldMk cId="3812274240" sldId="296"/>
            <ac:picMk id="11" creationId="{00000000-0000-0000-0000-000000000000}"/>
          </ac:picMkLst>
        </pc:picChg>
        <pc:picChg chg="del topLvl">
          <ac:chgData name="Masaaki Kimura" userId="1abb3c07d8a5193e" providerId="LiveId" clId="{904CE445-2C84-4CE7-85CC-8EF3B33D53F8}" dt="2019-08-31T23:04:55.581" v="1643" actId="478"/>
          <ac:picMkLst>
            <pc:docMk/>
            <pc:sldMk cId="3812274240" sldId="296"/>
            <ac:picMk id="12" creationId="{00000000-0000-0000-0000-000000000000}"/>
          </ac:picMkLst>
        </pc:picChg>
        <pc:picChg chg="add mod">
          <ac:chgData name="Masaaki Kimura" userId="1abb3c07d8a5193e" providerId="LiveId" clId="{904CE445-2C84-4CE7-85CC-8EF3B33D53F8}" dt="2019-08-31T23:57:16.606" v="2395" actId="1076"/>
          <ac:picMkLst>
            <pc:docMk/>
            <pc:sldMk cId="3812274240" sldId="296"/>
            <ac:picMk id="19" creationId="{1AAFF20D-9FAC-4A37-BBB4-4389BD4AC04D}"/>
          </ac:picMkLst>
        </pc:picChg>
      </pc:sldChg>
      <pc:sldChg chg="addSp delSp modSp modTransition addAnim delAnim modAnim">
        <pc:chgData name="Masaaki Kimura" userId="1abb3c07d8a5193e" providerId="LiveId" clId="{904CE445-2C84-4CE7-85CC-8EF3B33D53F8}" dt="2019-09-01T11:51:59.185" v="3627" actId="166"/>
        <pc:sldMkLst>
          <pc:docMk/>
          <pc:sldMk cId="1870275315" sldId="297"/>
        </pc:sldMkLst>
        <pc:spChg chg="add del mod">
          <ac:chgData name="Masaaki Kimura" userId="1abb3c07d8a5193e" providerId="LiveId" clId="{904CE445-2C84-4CE7-85CC-8EF3B33D53F8}" dt="2019-09-01T04:08:52.385" v="2945" actId="478"/>
          <ac:spMkLst>
            <pc:docMk/>
            <pc:sldMk cId="1870275315" sldId="297"/>
            <ac:spMk id="15" creationId="{D7B980AF-1D5C-4217-A6B0-A0F855966D56}"/>
          </ac:spMkLst>
        </pc:spChg>
        <pc:grpChg chg="add del mod">
          <ac:chgData name="Masaaki Kimura" userId="1abb3c07d8a5193e" providerId="LiveId" clId="{904CE445-2C84-4CE7-85CC-8EF3B33D53F8}" dt="2019-09-01T04:06:54.647" v="2934" actId="165"/>
          <ac:grpSpMkLst>
            <pc:docMk/>
            <pc:sldMk cId="1870275315" sldId="297"/>
            <ac:grpSpMk id="5" creationId="{33BA20A0-CF14-4D0E-997E-8DB63FC588B7}"/>
          </ac:grpSpMkLst>
        </pc:grpChg>
        <pc:grpChg chg="add del mod">
          <ac:chgData name="Masaaki Kimura" userId="1abb3c07d8a5193e" providerId="LiveId" clId="{904CE445-2C84-4CE7-85CC-8EF3B33D53F8}" dt="2019-09-01T11:50:06.592" v="3613" actId="165"/>
          <ac:grpSpMkLst>
            <pc:docMk/>
            <pc:sldMk cId="1870275315" sldId="297"/>
            <ac:grpSpMk id="8" creationId="{3E707E1C-5C65-4524-94A1-BC9883CE65A0}"/>
          </ac:grpSpMkLst>
        </pc:grpChg>
        <pc:grpChg chg="add mod">
          <ac:chgData name="Masaaki Kimura" userId="1abb3c07d8a5193e" providerId="LiveId" clId="{904CE445-2C84-4CE7-85CC-8EF3B33D53F8}" dt="2019-09-01T11:51:38.249" v="3626" actId="553"/>
          <ac:grpSpMkLst>
            <pc:docMk/>
            <pc:sldMk cId="1870275315" sldId="297"/>
            <ac:grpSpMk id="12" creationId="{4A912CCA-D4E4-4DA5-BA0E-3B3B098F5C00}"/>
          </ac:grpSpMkLst>
        </pc:grpChg>
        <pc:grpChg chg="add del mod">
          <ac:chgData name="Masaaki Kimura" userId="1abb3c07d8a5193e" providerId="LiveId" clId="{904CE445-2C84-4CE7-85CC-8EF3B33D53F8}" dt="2019-08-31T23:54:32.067" v="2336" actId="478"/>
          <ac:grpSpMkLst>
            <pc:docMk/>
            <pc:sldMk cId="1870275315" sldId="297"/>
            <ac:grpSpMk id="17" creationId="{00000000-0000-0000-0000-000000000000}"/>
          </ac:grpSpMkLst>
        </pc:grpChg>
        <pc:grpChg chg="add del ord">
          <ac:chgData name="Masaaki Kimura" userId="1abb3c07d8a5193e" providerId="LiveId" clId="{904CE445-2C84-4CE7-85CC-8EF3B33D53F8}" dt="2019-09-01T00:28:01.299" v="2858"/>
          <ac:grpSpMkLst>
            <pc:docMk/>
            <pc:sldMk cId="1870275315" sldId="297"/>
            <ac:grpSpMk id="18" creationId="{20196140-95D3-4BB8-801E-FD358A77282A}"/>
          </ac:grpSpMkLst>
        </pc:grpChg>
        <pc:grpChg chg="add del">
          <ac:chgData name="Masaaki Kimura" userId="1abb3c07d8a5193e" providerId="LiveId" clId="{904CE445-2C84-4CE7-85CC-8EF3B33D53F8}" dt="2019-09-01T00:27:30.572" v="2850" actId="478"/>
          <ac:grpSpMkLst>
            <pc:docMk/>
            <pc:sldMk cId="1870275315" sldId="297"/>
            <ac:grpSpMk id="19" creationId="{00000000-0000-0000-0000-000000000000}"/>
          </ac:grpSpMkLst>
        </pc:grpChg>
        <pc:grpChg chg="add del">
          <ac:chgData name="Masaaki Kimura" userId="1abb3c07d8a5193e" providerId="LiveId" clId="{904CE445-2C84-4CE7-85CC-8EF3B33D53F8}" dt="2019-09-01T00:27:41.501" v="2853" actId="165"/>
          <ac:grpSpMkLst>
            <pc:docMk/>
            <pc:sldMk cId="1870275315" sldId="297"/>
            <ac:grpSpMk id="22" creationId="{00000000-0000-0000-0000-000000000000}"/>
          </ac:grpSpMkLst>
        </pc:grpChg>
        <pc:grpChg chg="add del mod">
          <ac:chgData name="Masaaki Kimura" userId="1abb3c07d8a5193e" providerId="LiveId" clId="{904CE445-2C84-4CE7-85CC-8EF3B33D53F8}" dt="2019-09-01T11:48:15.121" v="3592" actId="478"/>
          <ac:grpSpMkLst>
            <pc:docMk/>
            <pc:sldMk cId="1870275315" sldId="297"/>
            <ac:grpSpMk id="31" creationId="{82AAE9EF-4686-48C8-9EC6-D7207CAD1B22}"/>
          </ac:grpSpMkLst>
        </pc:grpChg>
        <pc:grpChg chg="add mod ord">
          <ac:chgData name="Masaaki Kimura" userId="1abb3c07d8a5193e" providerId="LiveId" clId="{904CE445-2C84-4CE7-85CC-8EF3B33D53F8}" dt="2019-09-01T11:51:05.572" v="3621" actId="166"/>
          <ac:grpSpMkLst>
            <pc:docMk/>
            <pc:sldMk cId="1870275315" sldId="297"/>
            <ac:grpSpMk id="32" creationId="{2874DEA7-244E-441A-AFAE-335675AD2400}"/>
          </ac:grpSpMkLst>
        </pc:grpChg>
        <pc:picChg chg="add del mod">
          <ac:chgData name="Masaaki Kimura" userId="1abb3c07d8a5193e" providerId="LiveId" clId="{904CE445-2C84-4CE7-85CC-8EF3B33D53F8}" dt="2019-09-01T03:58:48.346" v="2896"/>
          <ac:picMkLst>
            <pc:docMk/>
            <pc:sldMk cId="1870275315" sldId="297"/>
            <ac:picMk id="2" creationId="{380BC3EB-8743-4C4B-A6A1-6A981C5B0B8E}"/>
          </ac:picMkLst>
        </pc:picChg>
        <pc:picChg chg="add mod ord modCrop">
          <ac:chgData name="Masaaki Kimura" userId="1abb3c07d8a5193e" providerId="LiveId" clId="{904CE445-2C84-4CE7-85CC-8EF3B33D53F8}" dt="2019-09-01T11:51:59.185" v="3627" actId="166"/>
          <ac:picMkLst>
            <pc:docMk/>
            <pc:sldMk cId="1870275315" sldId="297"/>
            <ac:picMk id="3" creationId="{B665D8D3-0AF2-4D2F-8A04-11E8D3134F76}"/>
          </ac:picMkLst>
        </pc:picChg>
        <pc:picChg chg="add mod ord topLvl">
          <ac:chgData name="Masaaki Kimura" userId="1abb3c07d8a5193e" providerId="LiveId" clId="{904CE445-2C84-4CE7-85CC-8EF3B33D53F8}" dt="2019-09-01T11:51:38.249" v="3626" actId="553"/>
          <ac:picMkLst>
            <pc:docMk/>
            <pc:sldMk cId="1870275315" sldId="297"/>
            <ac:picMk id="5" creationId="{E5A07ABA-F0AC-4D2D-A5E7-0C10EC4A1DA1}"/>
          </ac:picMkLst>
        </pc:picChg>
        <pc:picChg chg="add mod topLvl">
          <ac:chgData name="Masaaki Kimura" userId="1abb3c07d8a5193e" providerId="LiveId" clId="{904CE445-2C84-4CE7-85CC-8EF3B33D53F8}" dt="2019-09-01T11:50:27.014" v="3615" actId="555"/>
          <ac:picMkLst>
            <pc:docMk/>
            <pc:sldMk cId="1870275315" sldId="297"/>
            <ac:picMk id="6" creationId="{4AAE6D71-7DAB-4A00-A6DF-079C9F8AC4CE}"/>
          </ac:picMkLst>
        </pc:picChg>
        <pc:picChg chg="add mod ord topLvl">
          <ac:chgData name="Masaaki Kimura" userId="1abb3c07d8a5193e" providerId="LiveId" clId="{904CE445-2C84-4CE7-85CC-8EF3B33D53F8}" dt="2019-09-01T11:51:09.901" v="3622" actId="164"/>
          <ac:picMkLst>
            <pc:docMk/>
            <pc:sldMk cId="1870275315" sldId="297"/>
            <ac:picMk id="7" creationId="{FEB17852-DA4D-4F7A-86D4-C714DAD9F1E6}"/>
          </ac:picMkLst>
        </pc:picChg>
        <pc:picChg chg="add mod">
          <ac:chgData name="Masaaki Kimura" userId="1abb3c07d8a5193e" providerId="LiveId" clId="{904CE445-2C84-4CE7-85CC-8EF3B33D53F8}" dt="2019-09-01T11:51:09.901" v="3622" actId="164"/>
          <ac:picMkLst>
            <pc:docMk/>
            <pc:sldMk cId="1870275315" sldId="297"/>
            <ac:picMk id="10" creationId="{E9A55E26-53EF-49F8-91BE-629CF828020E}"/>
          </ac:picMkLst>
        </pc:picChg>
        <pc:picChg chg="add del mod topLvl">
          <ac:chgData name="Masaaki Kimura" userId="1abb3c07d8a5193e" providerId="LiveId" clId="{904CE445-2C84-4CE7-85CC-8EF3B33D53F8}" dt="2019-09-01T11:48:15.121" v="3592" actId="478"/>
          <ac:picMkLst>
            <pc:docMk/>
            <pc:sldMk cId="1870275315" sldId="297"/>
            <ac:picMk id="11" creationId="{413296AD-2B41-4E25-87C6-448A565DC194}"/>
          </ac:picMkLst>
        </pc:picChg>
        <pc:picChg chg="del mod topLvl">
          <ac:chgData name="Masaaki Kimura" userId="1abb3c07d8a5193e" providerId="LiveId" clId="{904CE445-2C84-4CE7-85CC-8EF3B33D53F8}" dt="2019-09-01T00:27:43.180" v="2854" actId="478"/>
          <ac:picMkLst>
            <pc:docMk/>
            <pc:sldMk cId="1870275315" sldId="297"/>
            <ac:picMk id="14" creationId="{00000000-0000-0000-0000-000000000000}"/>
          </ac:picMkLst>
        </pc:picChg>
        <pc:picChg chg="del">
          <ac:chgData name="Masaaki Kimura" userId="1abb3c07d8a5193e" providerId="LiveId" clId="{904CE445-2C84-4CE7-85CC-8EF3B33D53F8}" dt="2019-09-01T03:58:31.896" v="2890" actId="478"/>
          <ac:picMkLst>
            <pc:docMk/>
            <pc:sldMk cId="1870275315" sldId="297"/>
            <ac:picMk id="20" creationId="{00000000-0000-0000-0000-000000000000}"/>
          </ac:picMkLst>
        </pc:picChg>
        <pc:picChg chg="del mod topLvl">
          <ac:chgData name="Masaaki Kimura" userId="1abb3c07d8a5193e" providerId="LiveId" clId="{904CE445-2C84-4CE7-85CC-8EF3B33D53F8}" dt="2019-09-01T03:58:29.545" v="2889" actId="478"/>
          <ac:picMkLst>
            <pc:docMk/>
            <pc:sldMk cId="1870275315" sldId="297"/>
            <ac:picMk id="21" creationId="{00000000-0000-0000-0000-000000000000}"/>
          </ac:picMkLst>
        </pc:picChg>
        <pc:picChg chg="add mod">
          <ac:chgData name="Masaaki Kimura" userId="1abb3c07d8a5193e" providerId="LiveId" clId="{904CE445-2C84-4CE7-85CC-8EF3B33D53F8}" dt="2019-09-01T04:01:11.169" v="2915" actId="555"/>
          <ac:picMkLst>
            <pc:docMk/>
            <pc:sldMk cId="1870275315" sldId="297"/>
            <ac:picMk id="26" creationId="{79708F06-3CAB-4C06-A56B-4703ECD5FE28}"/>
          </ac:picMkLst>
        </pc:picChg>
        <pc:picChg chg="add del mod ord">
          <ac:chgData name="Masaaki Kimura" userId="1abb3c07d8a5193e" providerId="LiveId" clId="{904CE445-2C84-4CE7-85CC-8EF3B33D53F8}" dt="2019-09-01T11:48:17.844" v="3593" actId="478"/>
          <ac:picMkLst>
            <pc:docMk/>
            <pc:sldMk cId="1870275315" sldId="297"/>
            <ac:picMk id="27" creationId="{2F98099E-0279-46D2-A6B0-024BDA260AA9}"/>
          </ac:picMkLst>
        </pc:picChg>
        <pc:picChg chg="add del mod">
          <ac:chgData name="Masaaki Kimura" userId="1abb3c07d8a5193e" providerId="LiveId" clId="{904CE445-2C84-4CE7-85CC-8EF3B33D53F8}" dt="2019-09-01T04:00:01.022" v="2904"/>
          <ac:picMkLst>
            <pc:docMk/>
            <pc:sldMk cId="1870275315" sldId="297"/>
            <ac:picMk id="28" creationId="{0BC9A1D7-1176-4842-9EA4-183260300F3F}"/>
          </ac:picMkLst>
        </pc:picChg>
        <pc:picChg chg="add mod ord topLvl modCrop">
          <ac:chgData name="Masaaki Kimura" userId="1abb3c07d8a5193e" providerId="LiveId" clId="{904CE445-2C84-4CE7-85CC-8EF3B33D53F8}" dt="2019-09-01T04:07:26.555" v="2938" actId="164"/>
          <ac:picMkLst>
            <pc:docMk/>
            <pc:sldMk cId="1870275315" sldId="297"/>
            <ac:picMk id="29" creationId="{5FDFF3EE-F90D-41D9-9165-1276E38FB695}"/>
          </ac:picMkLst>
        </pc:picChg>
        <pc:picChg chg="add mod ord topLvl">
          <ac:chgData name="Masaaki Kimura" userId="1abb3c07d8a5193e" providerId="LiveId" clId="{904CE445-2C84-4CE7-85CC-8EF3B33D53F8}" dt="2019-09-01T11:50:54.654" v="3618" actId="166"/>
          <ac:picMkLst>
            <pc:docMk/>
            <pc:sldMk cId="1870275315" sldId="297"/>
            <ac:picMk id="30" creationId="{689EE227-5468-494E-8A0A-D6A5613CA3A8}"/>
          </ac:picMkLst>
        </pc:picChg>
      </pc:sldChg>
      <pc:sldChg chg="addSp delSp modSp modTransition">
        <pc:chgData name="Masaaki Kimura" userId="1abb3c07d8a5193e" providerId="LiveId" clId="{904CE445-2C84-4CE7-85CC-8EF3B33D53F8}" dt="2019-09-01T11:52:59.826" v="3678" actId="1035"/>
        <pc:sldMkLst>
          <pc:docMk/>
          <pc:sldMk cId="694087229" sldId="298"/>
        </pc:sldMkLst>
        <pc:spChg chg="mod">
          <ac:chgData name="Masaaki Kimura" userId="1abb3c07d8a5193e" providerId="LiveId" clId="{904CE445-2C84-4CE7-85CC-8EF3B33D53F8}" dt="2019-08-31T22:53:20.843" v="1611" actId="6549"/>
          <ac:spMkLst>
            <pc:docMk/>
            <pc:sldMk cId="694087229" sldId="298"/>
            <ac:spMk id="2" creationId="{00000000-0000-0000-0000-000000000000}"/>
          </ac:spMkLst>
        </pc:spChg>
        <pc:spChg chg="mod">
          <ac:chgData name="Masaaki Kimura" userId="1abb3c07d8a5193e" providerId="LiveId" clId="{904CE445-2C84-4CE7-85CC-8EF3B33D53F8}" dt="2019-08-31T22:37:42.292" v="1558"/>
          <ac:spMkLst>
            <pc:docMk/>
            <pc:sldMk cId="694087229" sldId="298"/>
            <ac:spMk id="4" creationId="{00000000-0000-0000-0000-000000000000}"/>
          </ac:spMkLst>
        </pc:spChg>
        <pc:spChg chg="mod">
          <ac:chgData name="Masaaki Kimura" userId="1abb3c07d8a5193e" providerId="LiveId" clId="{904CE445-2C84-4CE7-85CC-8EF3B33D53F8}" dt="2019-08-31T22:37:49.434" v="1559"/>
          <ac:spMkLst>
            <pc:docMk/>
            <pc:sldMk cId="694087229" sldId="298"/>
            <ac:spMk id="5" creationId="{00000000-0000-0000-0000-000000000000}"/>
          </ac:spMkLst>
        </pc:spChg>
        <pc:spChg chg="del">
          <ac:chgData name="Masaaki Kimura" userId="1abb3c07d8a5193e" providerId="LiveId" clId="{904CE445-2C84-4CE7-85CC-8EF3B33D53F8}" dt="2019-08-31T22:37:25.973" v="1544" actId="478"/>
          <ac:spMkLst>
            <pc:docMk/>
            <pc:sldMk cId="694087229" sldId="298"/>
            <ac:spMk id="6" creationId="{00000000-0000-0000-0000-000000000000}"/>
          </ac:spMkLst>
        </pc:spChg>
        <pc:spChg chg="del mod">
          <ac:chgData name="Masaaki Kimura" userId="1abb3c07d8a5193e" providerId="LiveId" clId="{904CE445-2C84-4CE7-85CC-8EF3B33D53F8}" dt="2019-08-31T22:37:59.696" v="1562" actId="478"/>
          <ac:spMkLst>
            <pc:docMk/>
            <pc:sldMk cId="694087229" sldId="298"/>
            <ac:spMk id="7" creationId="{00000000-0000-0000-0000-000000000000}"/>
          </ac:spMkLst>
        </pc:spChg>
        <pc:spChg chg="mod">
          <ac:chgData name="Masaaki Kimura" userId="1abb3c07d8a5193e" providerId="LiveId" clId="{904CE445-2C84-4CE7-85CC-8EF3B33D53F8}" dt="2019-08-31T22:37:52.349" v="1560"/>
          <ac:spMkLst>
            <pc:docMk/>
            <pc:sldMk cId="694087229" sldId="298"/>
            <ac:spMk id="8" creationId="{00000000-0000-0000-0000-000000000000}"/>
          </ac:spMkLst>
        </pc:spChg>
        <pc:spChg chg="add del">
          <ac:chgData name="Masaaki Kimura" userId="1abb3c07d8a5193e" providerId="LiveId" clId="{904CE445-2C84-4CE7-85CC-8EF3B33D53F8}" dt="2019-08-31T23:09:08.183" v="1680" actId="478"/>
          <ac:spMkLst>
            <pc:docMk/>
            <pc:sldMk cId="694087229" sldId="298"/>
            <ac:spMk id="13" creationId="{020197C5-5373-462F-81FB-9D81CA7157BB}"/>
          </ac:spMkLst>
        </pc:spChg>
        <pc:picChg chg="add del mod modCrop">
          <ac:chgData name="Masaaki Kimura" userId="1abb3c07d8a5193e" providerId="LiveId" clId="{904CE445-2C84-4CE7-85CC-8EF3B33D53F8}" dt="2019-09-01T11:52:15.997" v="3628" actId="478"/>
          <ac:picMkLst>
            <pc:docMk/>
            <pc:sldMk cId="694087229" sldId="298"/>
            <ac:picMk id="6" creationId="{E8FDED1B-382D-439B-9BCC-B560AB64BD6E}"/>
          </ac:picMkLst>
        </pc:picChg>
        <pc:picChg chg="add del mod modCrop">
          <ac:chgData name="Masaaki Kimura" userId="1abb3c07d8a5193e" providerId="LiveId" clId="{904CE445-2C84-4CE7-85CC-8EF3B33D53F8}" dt="2019-08-31T22:46:54.203" v="1573" actId="931"/>
          <ac:picMkLst>
            <pc:docMk/>
            <pc:sldMk cId="694087229" sldId="298"/>
            <ac:picMk id="9" creationId="{1CF9E26A-FA8F-424A-8557-1B1C185ADD97}"/>
          </ac:picMkLst>
        </pc:picChg>
        <pc:picChg chg="add mod ord modCrop">
          <ac:chgData name="Masaaki Kimura" userId="1abb3c07d8a5193e" providerId="LiveId" clId="{904CE445-2C84-4CE7-85CC-8EF3B33D53F8}" dt="2019-09-01T11:52:59.826" v="3678" actId="1035"/>
          <ac:picMkLst>
            <pc:docMk/>
            <pc:sldMk cId="694087229" sldId="298"/>
            <ac:picMk id="9" creationId="{3B866D50-2E06-492E-83F4-A0E14673E21E}"/>
          </ac:picMkLst>
        </pc:picChg>
        <pc:picChg chg="del mod">
          <ac:chgData name="Masaaki Kimura" userId="1abb3c07d8a5193e" providerId="LiveId" clId="{904CE445-2C84-4CE7-85CC-8EF3B33D53F8}" dt="2019-08-31T22:51:22.570" v="1574" actId="478"/>
          <ac:picMkLst>
            <pc:docMk/>
            <pc:sldMk cId="694087229" sldId="298"/>
            <ac:picMk id="10" creationId="{00000000-0000-0000-0000-000000000000}"/>
          </ac:picMkLst>
        </pc:picChg>
        <pc:picChg chg="add del mod ord modCrop">
          <ac:chgData name="Masaaki Kimura" userId="1abb3c07d8a5193e" providerId="LiveId" clId="{904CE445-2C84-4CE7-85CC-8EF3B33D53F8}" dt="2019-09-01T11:46:31.451" v="3574" actId="478"/>
          <ac:picMkLst>
            <pc:docMk/>
            <pc:sldMk cId="694087229" sldId="298"/>
            <ac:picMk id="12" creationId="{77C3B2C1-E599-434A-B4D5-9A0D991C8538}"/>
          </ac:picMkLst>
        </pc:picChg>
      </pc:sldChg>
      <pc:sldChg chg="addSp delSp modSp modTransition">
        <pc:chgData name="Masaaki Kimura" userId="1abb3c07d8a5193e" providerId="LiveId" clId="{904CE445-2C84-4CE7-85CC-8EF3B33D53F8}" dt="2019-09-01T00:18:08.742" v="2845"/>
        <pc:sldMkLst>
          <pc:docMk/>
          <pc:sldMk cId="2368683915" sldId="300"/>
        </pc:sldMkLst>
        <pc:spChg chg="del">
          <ac:chgData name="Masaaki Kimura" userId="1abb3c07d8a5193e" providerId="LiveId" clId="{904CE445-2C84-4CE7-85CC-8EF3B33D53F8}" dt="2019-08-31T22:33:00.875" v="1348" actId="478"/>
          <ac:spMkLst>
            <pc:docMk/>
            <pc:sldMk cId="2368683915" sldId="300"/>
            <ac:spMk id="2" creationId="{00000000-0000-0000-0000-000000000000}"/>
          </ac:spMkLst>
        </pc:spChg>
        <pc:spChg chg="mod">
          <ac:chgData name="Masaaki Kimura" userId="1abb3c07d8a5193e" providerId="LiveId" clId="{904CE445-2C84-4CE7-85CC-8EF3B33D53F8}" dt="2019-08-31T09:27:28.129" v="823" actId="1035"/>
          <ac:spMkLst>
            <pc:docMk/>
            <pc:sldMk cId="2368683915" sldId="300"/>
            <ac:spMk id="6" creationId="{00000000-0000-0000-0000-000000000000}"/>
          </ac:spMkLst>
        </pc:spChg>
        <pc:spChg chg="add del mod">
          <ac:chgData name="Masaaki Kimura" userId="1abb3c07d8a5193e" providerId="LiveId" clId="{904CE445-2C84-4CE7-85CC-8EF3B33D53F8}" dt="2019-08-31T22:33:04.103" v="1349" actId="478"/>
          <ac:spMkLst>
            <pc:docMk/>
            <pc:sldMk cId="2368683915" sldId="300"/>
            <ac:spMk id="7" creationId="{ED71C731-4F97-4166-B4B2-1185D4C84E54}"/>
          </ac:spMkLst>
        </pc:spChg>
        <pc:spChg chg="add del">
          <ac:chgData name="Masaaki Kimura" userId="1abb3c07d8a5193e" providerId="LiveId" clId="{904CE445-2C84-4CE7-85CC-8EF3B33D53F8}" dt="2019-08-31T23:07:34.112" v="1662" actId="478"/>
          <ac:spMkLst>
            <pc:docMk/>
            <pc:sldMk cId="2368683915" sldId="300"/>
            <ac:spMk id="13" creationId="{76698699-5ED1-4EC0-8DDA-CC923233E578}"/>
          </ac:spMkLst>
        </pc:spChg>
        <pc:spChg chg="add">
          <ac:chgData name="Masaaki Kimura" userId="1abb3c07d8a5193e" providerId="LiveId" clId="{904CE445-2C84-4CE7-85CC-8EF3B33D53F8}" dt="2019-08-31T22:33:04.492" v="1350"/>
          <ac:spMkLst>
            <pc:docMk/>
            <pc:sldMk cId="2368683915" sldId="300"/>
            <ac:spMk id="18" creationId="{D1D4E63A-3F81-4AF2-80B5-C40DF449A2C9}"/>
          </ac:spMkLst>
        </pc:spChg>
      </pc:sldChg>
      <pc:sldChg chg="addSp delSp modSp modTransition">
        <pc:chgData name="Masaaki Kimura" userId="1abb3c07d8a5193e" providerId="LiveId" clId="{904CE445-2C84-4CE7-85CC-8EF3B33D53F8}" dt="2019-09-01T07:21:53.962" v="3166" actId="1076"/>
        <pc:sldMkLst>
          <pc:docMk/>
          <pc:sldMk cId="1447617310" sldId="301"/>
        </pc:sldMkLst>
        <pc:spChg chg="del">
          <ac:chgData name="Masaaki Kimura" userId="1abb3c07d8a5193e" providerId="LiveId" clId="{904CE445-2C84-4CE7-85CC-8EF3B33D53F8}" dt="2019-08-31T22:33:08.658" v="1351" actId="478"/>
          <ac:spMkLst>
            <pc:docMk/>
            <pc:sldMk cId="1447617310" sldId="301"/>
            <ac:spMk id="2" creationId="{00000000-0000-0000-0000-000000000000}"/>
          </ac:spMkLst>
        </pc:spChg>
        <pc:spChg chg="mod">
          <ac:chgData name="Masaaki Kimura" userId="1abb3c07d8a5193e" providerId="LiveId" clId="{904CE445-2C84-4CE7-85CC-8EF3B33D53F8}" dt="2019-09-01T07:20:44.683" v="3148" actId="1035"/>
          <ac:spMkLst>
            <pc:docMk/>
            <pc:sldMk cId="1447617310" sldId="301"/>
            <ac:spMk id="6" creationId="{00000000-0000-0000-0000-000000000000}"/>
          </ac:spMkLst>
        </pc:spChg>
        <pc:spChg chg="mod">
          <ac:chgData name="Masaaki Kimura" userId="1abb3c07d8a5193e" providerId="LiveId" clId="{904CE445-2C84-4CE7-85CC-8EF3B33D53F8}" dt="2019-09-01T07:21:39.705" v="3165" actId="1035"/>
          <ac:spMkLst>
            <pc:docMk/>
            <pc:sldMk cId="1447617310" sldId="301"/>
            <ac:spMk id="14" creationId="{00000000-0000-0000-0000-000000000000}"/>
          </ac:spMkLst>
        </pc:spChg>
        <pc:spChg chg="add del mod">
          <ac:chgData name="Masaaki Kimura" userId="1abb3c07d8a5193e" providerId="LiveId" clId="{904CE445-2C84-4CE7-85CC-8EF3B33D53F8}" dt="2019-08-31T22:33:11.350" v="1352" actId="478"/>
          <ac:spMkLst>
            <pc:docMk/>
            <pc:sldMk cId="1447617310" sldId="301"/>
            <ac:spMk id="15" creationId="{8F9E5540-41A7-4271-BD33-604FFE531D47}"/>
          </ac:spMkLst>
        </pc:spChg>
        <pc:spChg chg="add del">
          <ac:chgData name="Masaaki Kimura" userId="1abb3c07d8a5193e" providerId="LiveId" clId="{904CE445-2C84-4CE7-85CC-8EF3B33D53F8}" dt="2019-08-31T23:07:36.878" v="1663" actId="478"/>
          <ac:spMkLst>
            <pc:docMk/>
            <pc:sldMk cId="1447617310" sldId="301"/>
            <ac:spMk id="34" creationId="{36596DAC-2566-4CFF-A2D4-735C351BAA04}"/>
          </ac:spMkLst>
        </pc:spChg>
        <pc:spChg chg="add mod">
          <ac:chgData name="Masaaki Kimura" userId="1abb3c07d8a5193e" providerId="LiveId" clId="{904CE445-2C84-4CE7-85CC-8EF3B33D53F8}" dt="2019-08-31T22:33:13.745" v="1354" actId="1036"/>
          <ac:spMkLst>
            <pc:docMk/>
            <pc:sldMk cId="1447617310" sldId="301"/>
            <ac:spMk id="35" creationId="{6A3DF886-8098-41D4-B88C-EC0880519EFE}"/>
          </ac:spMkLst>
        </pc:spChg>
        <pc:grpChg chg="mod">
          <ac:chgData name="Masaaki Kimura" userId="1abb3c07d8a5193e" providerId="LiveId" clId="{904CE445-2C84-4CE7-85CC-8EF3B33D53F8}" dt="2019-09-01T07:21:53.962" v="3166" actId="1076"/>
          <ac:grpSpMkLst>
            <pc:docMk/>
            <pc:sldMk cId="1447617310" sldId="301"/>
            <ac:grpSpMk id="9" creationId="{00000000-0000-0000-0000-000000000000}"/>
          </ac:grpSpMkLst>
        </pc:grpChg>
        <pc:picChg chg="mod">
          <ac:chgData name="Masaaki Kimura" userId="1abb3c07d8a5193e" providerId="LiveId" clId="{904CE445-2C84-4CE7-85CC-8EF3B33D53F8}" dt="2019-09-01T07:21:39.705" v="3165" actId="1035"/>
          <ac:picMkLst>
            <pc:docMk/>
            <pc:sldMk cId="1447617310" sldId="301"/>
            <ac:picMk id="4" creationId="{00000000-0000-0000-0000-000000000000}"/>
          </ac:picMkLst>
        </pc:picChg>
      </pc:sldChg>
      <pc:sldChg chg="del">
        <pc:chgData name="Masaaki Kimura" userId="1abb3c07d8a5193e" providerId="LiveId" clId="{904CE445-2C84-4CE7-85CC-8EF3B33D53F8}" dt="2019-08-28T08:45:28.399" v="508" actId="2696"/>
        <pc:sldMkLst>
          <pc:docMk/>
          <pc:sldMk cId="1280544541" sldId="302"/>
        </pc:sldMkLst>
      </pc:sldChg>
      <pc:sldChg chg="del">
        <pc:chgData name="Masaaki Kimura" userId="1abb3c07d8a5193e" providerId="LiveId" clId="{904CE445-2C84-4CE7-85CC-8EF3B33D53F8}" dt="2019-08-28T08:45:28.416" v="509" actId="2696"/>
        <pc:sldMkLst>
          <pc:docMk/>
          <pc:sldMk cId="4283005729" sldId="303"/>
        </pc:sldMkLst>
      </pc:sldChg>
      <pc:sldChg chg="addSp delSp modSp modTransition">
        <pc:chgData name="Masaaki Kimura" userId="1abb3c07d8a5193e" providerId="LiveId" clId="{904CE445-2C84-4CE7-85CC-8EF3B33D53F8}" dt="2019-09-01T00:18:08.742" v="2845"/>
        <pc:sldMkLst>
          <pc:docMk/>
          <pc:sldMk cId="1600078590" sldId="304"/>
        </pc:sldMkLst>
        <pc:spChg chg="del">
          <ac:chgData name="Masaaki Kimura" userId="1abb3c07d8a5193e" providerId="LiveId" clId="{904CE445-2C84-4CE7-85CC-8EF3B33D53F8}" dt="2019-08-28T08:54:42.539" v="514" actId="478"/>
          <ac:spMkLst>
            <pc:docMk/>
            <pc:sldMk cId="1600078590" sldId="304"/>
            <ac:spMk id="2" creationId="{00000000-0000-0000-0000-000000000000}"/>
          </ac:spMkLst>
        </pc:spChg>
        <pc:spChg chg="add del mod">
          <ac:chgData name="Masaaki Kimura" userId="1abb3c07d8a5193e" providerId="LiveId" clId="{904CE445-2C84-4CE7-85CC-8EF3B33D53F8}" dt="2019-08-28T08:54:44.872" v="515" actId="478"/>
          <ac:spMkLst>
            <pc:docMk/>
            <pc:sldMk cId="1600078590" sldId="304"/>
            <ac:spMk id="4" creationId="{CC5D325A-A2F8-4337-9EFD-C6E4B5002E3A}"/>
          </ac:spMkLst>
        </pc:spChg>
        <pc:spChg chg="del">
          <ac:chgData name="Masaaki Kimura" userId="1abb3c07d8a5193e" providerId="LiveId" clId="{904CE445-2C84-4CE7-85CC-8EF3B33D53F8}" dt="2019-08-28T08:54:50.810" v="517" actId="478"/>
          <ac:spMkLst>
            <pc:docMk/>
            <pc:sldMk cId="1600078590" sldId="304"/>
            <ac:spMk id="8" creationId="{00000000-0000-0000-0000-000000000000}"/>
          </ac:spMkLst>
        </pc:spChg>
        <pc:spChg chg="add del mod">
          <ac:chgData name="Masaaki Kimura" userId="1abb3c07d8a5193e" providerId="LiveId" clId="{904CE445-2C84-4CE7-85CC-8EF3B33D53F8}" dt="2019-08-31T23:11:33.342" v="1695" actId="478"/>
          <ac:spMkLst>
            <pc:docMk/>
            <pc:sldMk cId="1600078590" sldId="304"/>
            <ac:spMk id="9" creationId="{9260BEBC-2B3D-47D9-91DC-8F76F0DCA563}"/>
          </ac:spMkLst>
        </pc:spChg>
        <pc:spChg chg="add">
          <ac:chgData name="Masaaki Kimura" userId="1abb3c07d8a5193e" providerId="LiveId" clId="{904CE445-2C84-4CE7-85CC-8EF3B33D53F8}" dt="2019-08-28T08:54:45.348" v="516"/>
          <ac:spMkLst>
            <pc:docMk/>
            <pc:sldMk cId="1600078590" sldId="304"/>
            <ac:spMk id="11" creationId="{369877F6-D839-40F0-9B0C-420D6CB07791}"/>
          </ac:spMkLst>
        </pc:spChg>
        <pc:spChg chg="add del mod">
          <ac:chgData name="Masaaki Kimura" userId="1abb3c07d8a5193e" providerId="LiveId" clId="{904CE445-2C84-4CE7-85CC-8EF3B33D53F8}" dt="2019-08-31T23:11:35.421" v="1696" actId="478"/>
          <ac:spMkLst>
            <pc:docMk/>
            <pc:sldMk cId="1600078590" sldId="304"/>
            <ac:spMk id="13" creationId="{EB65B27B-51E7-4E54-B809-D318CD30B5F8}"/>
          </ac:spMkLst>
        </pc:spChg>
        <pc:spChg chg="add mod">
          <ac:chgData name="Masaaki Kimura" userId="1abb3c07d8a5193e" providerId="LiveId" clId="{904CE445-2C84-4CE7-85CC-8EF3B33D53F8}" dt="2019-08-31T23:13:45.906" v="1794" actId="12788"/>
          <ac:spMkLst>
            <pc:docMk/>
            <pc:sldMk cId="1600078590" sldId="304"/>
            <ac:spMk id="14" creationId="{D32F48F8-0BE1-40D6-BC67-1F564A304A14}"/>
          </ac:spMkLst>
        </pc:spChg>
        <pc:spChg chg="mod">
          <ac:chgData name="Masaaki Kimura" userId="1abb3c07d8a5193e" providerId="LiveId" clId="{904CE445-2C84-4CE7-85CC-8EF3B33D53F8}" dt="2019-08-31T23:13:51.528" v="1808" actId="1036"/>
          <ac:spMkLst>
            <pc:docMk/>
            <pc:sldMk cId="1600078590" sldId="304"/>
            <ac:spMk id="37" creationId="{5A02443C-398C-48F8-A85A-E36A05FF3567}"/>
          </ac:spMkLst>
        </pc:spChg>
        <pc:spChg chg="mod">
          <ac:chgData name="Masaaki Kimura" userId="1abb3c07d8a5193e" providerId="LiveId" clId="{904CE445-2C84-4CE7-85CC-8EF3B33D53F8}" dt="2019-08-31T23:13:51.528" v="1808" actId="1036"/>
          <ac:spMkLst>
            <pc:docMk/>
            <pc:sldMk cId="1600078590" sldId="304"/>
            <ac:spMk id="54" creationId="{866D8394-AC12-4A7E-8BB6-EC1FE234F49E}"/>
          </ac:spMkLst>
        </pc:spChg>
        <pc:spChg chg="del">
          <ac:chgData name="Masaaki Kimura" userId="1abb3c07d8a5193e" providerId="LiveId" clId="{904CE445-2C84-4CE7-85CC-8EF3B33D53F8}" dt="2019-08-28T08:54:50.810" v="517" actId="478"/>
          <ac:spMkLst>
            <pc:docMk/>
            <pc:sldMk cId="1600078590" sldId="304"/>
            <ac:spMk id="55" creationId="{A90C90B8-94B2-4BF6-8C6C-24124E63D34F}"/>
          </ac:spMkLst>
        </pc:spChg>
        <pc:picChg chg="add mod">
          <ac:chgData name="Masaaki Kimura" userId="1abb3c07d8a5193e" providerId="LiveId" clId="{904CE445-2C84-4CE7-85CC-8EF3B33D53F8}" dt="2019-08-31T23:13:51.528" v="1808" actId="1036"/>
          <ac:picMkLst>
            <pc:docMk/>
            <pc:sldMk cId="1600078590" sldId="304"/>
            <ac:picMk id="3" creationId="{7EBC3FA1-8516-45BD-A1B1-98A0F80E478D}"/>
          </ac:picMkLst>
        </pc:picChg>
        <pc:picChg chg="add del mod">
          <ac:chgData name="Masaaki Kimura" userId="1abb3c07d8a5193e" providerId="LiveId" clId="{904CE445-2C84-4CE7-85CC-8EF3B33D53F8}" dt="2019-08-31T23:11:36.883" v="1697" actId="478"/>
          <ac:picMkLst>
            <pc:docMk/>
            <pc:sldMk cId="1600078590" sldId="304"/>
            <ac:picMk id="12" creationId="{3C9930E2-C6F8-448F-A3E6-173EBE5E1B53}"/>
          </ac:picMkLst>
        </pc:picChg>
        <pc:picChg chg="mod">
          <ac:chgData name="Masaaki Kimura" userId="1abb3c07d8a5193e" providerId="LiveId" clId="{904CE445-2C84-4CE7-85CC-8EF3B33D53F8}" dt="2019-08-31T23:13:51.528" v="1808" actId="1036"/>
          <ac:picMkLst>
            <pc:docMk/>
            <pc:sldMk cId="1600078590" sldId="304"/>
            <ac:picMk id="35" creationId="{B8C5527C-A3AD-45B0-93DA-AAF0B5EA8F65}"/>
          </ac:picMkLst>
        </pc:picChg>
        <pc:picChg chg="mod">
          <ac:chgData name="Masaaki Kimura" userId="1abb3c07d8a5193e" providerId="LiveId" clId="{904CE445-2C84-4CE7-85CC-8EF3B33D53F8}" dt="2019-08-31T23:13:51.528" v="1808" actId="1036"/>
          <ac:picMkLst>
            <pc:docMk/>
            <pc:sldMk cId="1600078590" sldId="304"/>
            <ac:picMk id="36" creationId="{B93A484A-ECED-4AA5-A677-9FB3DFF849B9}"/>
          </ac:picMkLst>
        </pc:picChg>
      </pc:sldChg>
      <pc:sldChg chg="del">
        <pc:chgData name="Masaaki Kimura" userId="1abb3c07d8a5193e" providerId="LiveId" clId="{904CE445-2C84-4CE7-85CC-8EF3B33D53F8}" dt="2019-08-28T08:10:18.162" v="107" actId="2696"/>
        <pc:sldMkLst>
          <pc:docMk/>
          <pc:sldMk cId="3346488852" sldId="307"/>
        </pc:sldMkLst>
      </pc:sldChg>
      <pc:sldChg chg="addSp delSp modSp modTransition">
        <pc:chgData name="Masaaki Kimura" userId="1abb3c07d8a5193e" providerId="LiveId" clId="{904CE445-2C84-4CE7-85CC-8EF3B33D53F8}" dt="2019-09-01T00:18:08.742" v="2845"/>
        <pc:sldMkLst>
          <pc:docMk/>
          <pc:sldMk cId="4095302140" sldId="308"/>
        </pc:sldMkLst>
        <pc:spChg chg="mod">
          <ac:chgData name="Masaaki Kimura" userId="1abb3c07d8a5193e" providerId="LiveId" clId="{904CE445-2C84-4CE7-85CC-8EF3B33D53F8}" dt="2019-08-28T08:11:20.996" v="125" actId="12788"/>
          <ac:spMkLst>
            <pc:docMk/>
            <pc:sldMk cId="4095302140" sldId="308"/>
            <ac:spMk id="2" creationId="{00000000-0000-0000-0000-000000000000}"/>
          </ac:spMkLst>
        </pc:spChg>
        <pc:spChg chg="add mod">
          <ac:chgData name="Masaaki Kimura" userId="1abb3c07d8a5193e" providerId="LiveId" clId="{904CE445-2C84-4CE7-85CC-8EF3B33D53F8}" dt="2019-08-31T05:53:34.354" v="725" actId="2085"/>
          <ac:spMkLst>
            <pc:docMk/>
            <pc:sldMk cId="4095302140" sldId="308"/>
            <ac:spMk id="8" creationId="{7463B953-35F5-4002-A6E8-B2F8E67982B7}"/>
          </ac:spMkLst>
        </pc:spChg>
        <pc:spChg chg="mod">
          <ac:chgData name="Masaaki Kimura" userId="1abb3c07d8a5193e" providerId="LiveId" clId="{904CE445-2C84-4CE7-85CC-8EF3B33D53F8}" dt="2019-08-31T05:49:35.765" v="653" actId="552"/>
          <ac:spMkLst>
            <pc:docMk/>
            <pc:sldMk cId="4095302140" sldId="308"/>
            <ac:spMk id="9" creationId="{00000000-0000-0000-0000-000000000000}"/>
          </ac:spMkLst>
        </pc:spChg>
        <pc:spChg chg="mod">
          <ac:chgData name="Masaaki Kimura" userId="1abb3c07d8a5193e" providerId="LiveId" clId="{904CE445-2C84-4CE7-85CC-8EF3B33D53F8}" dt="2019-08-31T05:49:35.765" v="653" actId="552"/>
          <ac:spMkLst>
            <pc:docMk/>
            <pc:sldMk cId="4095302140" sldId="308"/>
            <ac:spMk id="10" creationId="{00000000-0000-0000-0000-000000000000}"/>
          </ac:spMkLst>
        </pc:spChg>
        <pc:spChg chg="mod">
          <ac:chgData name="Masaaki Kimura" userId="1abb3c07d8a5193e" providerId="LiveId" clId="{904CE445-2C84-4CE7-85CC-8EF3B33D53F8}" dt="2019-08-31T05:49:11.928" v="622" actId="1076"/>
          <ac:spMkLst>
            <pc:docMk/>
            <pc:sldMk cId="4095302140" sldId="308"/>
            <ac:spMk id="12" creationId="{00000000-0000-0000-0000-000000000000}"/>
          </ac:spMkLst>
        </pc:spChg>
        <pc:spChg chg="mod">
          <ac:chgData name="Masaaki Kimura" userId="1abb3c07d8a5193e" providerId="LiveId" clId="{904CE445-2C84-4CE7-85CC-8EF3B33D53F8}" dt="2019-08-28T08:14:30.126" v="219" actId="1036"/>
          <ac:spMkLst>
            <pc:docMk/>
            <pc:sldMk cId="4095302140" sldId="308"/>
            <ac:spMk id="13" creationId="{00000000-0000-0000-0000-000000000000}"/>
          </ac:spMkLst>
        </pc:spChg>
        <pc:spChg chg="mod">
          <ac:chgData name="Masaaki Kimura" userId="1abb3c07d8a5193e" providerId="LiveId" clId="{904CE445-2C84-4CE7-85CC-8EF3B33D53F8}" dt="2019-08-28T08:14:42.422" v="252" actId="1038"/>
          <ac:spMkLst>
            <pc:docMk/>
            <pc:sldMk cId="4095302140" sldId="308"/>
            <ac:spMk id="14" creationId="{00000000-0000-0000-0000-000000000000}"/>
          </ac:spMkLst>
        </pc:spChg>
        <pc:spChg chg="add del mod">
          <ac:chgData name="Masaaki Kimura" userId="1abb3c07d8a5193e" providerId="LiveId" clId="{904CE445-2C84-4CE7-85CC-8EF3B33D53F8}" dt="2019-08-31T05:37:38.480" v="603" actId="478"/>
          <ac:spMkLst>
            <pc:docMk/>
            <pc:sldMk cId="4095302140" sldId="308"/>
            <ac:spMk id="15" creationId="{26BDA6D6-7325-46E5-A7C4-C33E0D0508E5}"/>
          </ac:spMkLst>
        </pc:spChg>
        <pc:spChg chg="add del">
          <ac:chgData name="Masaaki Kimura" userId="1abb3c07d8a5193e" providerId="LiveId" clId="{904CE445-2C84-4CE7-85CC-8EF3B33D53F8}" dt="2019-08-31T23:06:59.477" v="1654" actId="478"/>
          <ac:spMkLst>
            <pc:docMk/>
            <pc:sldMk cId="4095302140" sldId="308"/>
            <ac:spMk id="16" creationId="{4AB6570D-A63B-468B-9401-E9E938408FA6}"/>
          </ac:spMkLst>
        </pc:spChg>
        <pc:spChg chg="del">
          <ac:chgData name="Masaaki Kimura" userId="1abb3c07d8a5193e" providerId="LiveId" clId="{904CE445-2C84-4CE7-85CC-8EF3B33D53F8}" dt="2019-08-28T08:13:42.471" v="169" actId="478"/>
          <ac:spMkLst>
            <pc:docMk/>
            <pc:sldMk cId="4095302140" sldId="308"/>
            <ac:spMk id="17" creationId="{0B5DE1BD-2941-4438-80F0-043738D123D1}"/>
          </ac:spMkLst>
        </pc:spChg>
        <pc:spChg chg="mod">
          <ac:chgData name="Masaaki Kimura" userId="1abb3c07d8a5193e" providerId="LiveId" clId="{904CE445-2C84-4CE7-85CC-8EF3B33D53F8}" dt="2019-08-28T08:16:32.708" v="372" actId="1036"/>
          <ac:spMkLst>
            <pc:docMk/>
            <pc:sldMk cId="4095302140" sldId="308"/>
            <ac:spMk id="20" creationId="{88278ABF-0FAD-4A42-92EB-B5ECD1B82CE7}"/>
          </ac:spMkLst>
        </pc:spChg>
        <pc:grpChg chg="mod">
          <ac:chgData name="Masaaki Kimura" userId="1abb3c07d8a5193e" providerId="LiveId" clId="{904CE445-2C84-4CE7-85CC-8EF3B33D53F8}" dt="2019-08-31T05:49:17.018" v="637" actId="1036"/>
          <ac:grpSpMkLst>
            <pc:docMk/>
            <pc:sldMk cId="4095302140" sldId="308"/>
            <ac:grpSpMk id="3" creationId="{B024A720-DA57-4532-B994-4B538A27A683}"/>
          </ac:grpSpMkLst>
        </pc:grpChg>
        <pc:picChg chg="add mod">
          <ac:chgData name="Masaaki Kimura" userId="1abb3c07d8a5193e" providerId="LiveId" clId="{904CE445-2C84-4CE7-85CC-8EF3B33D53F8}" dt="2019-08-31T23:15:06.966" v="1835" actId="1037"/>
          <ac:picMkLst>
            <pc:docMk/>
            <pc:sldMk cId="4095302140" sldId="308"/>
            <ac:picMk id="5" creationId="{69A14036-B046-4C7A-887C-1BBAA5CE8145}"/>
          </ac:picMkLst>
        </pc:picChg>
        <pc:picChg chg="add del mod">
          <ac:chgData name="Masaaki Kimura" userId="1abb3c07d8a5193e" providerId="LiveId" clId="{904CE445-2C84-4CE7-85CC-8EF3B33D53F8}" dt="2019-08-31T05:51:35.803" v="673"/>
          <ac:picMkLst>
            <pc:docMk/>
            <pc:sldMk cId="4095302140" sldId="308"/>
            <ac:picMk id="7" creationId="{257E56C9-C7B8-4660-A7ED-E8867B60EFE6}"/>
          </ac:picMkLst>
        </pc:picChg>
        <pc:picChg chg="mod">
          <ac:chgData name="Masaaki Kimura" userId="1abb3c07d8a5193e" providerId="LiveId" clId="{904CE445-2C84-4CE7-85CC-8EF3B33D53F8}" dt="2019-08-28T08:16:32.708" v="372" actId="1036"/>
          <ac:picMkLst>
            <pc:docMk/>
            <pc:sldMk cId="4095302140" sldId="308"/>
            <ac:picMk id="19" creationId="{4450D559-4C2D-4A00-9C75-CB880C79A1ED}"/>
          </ac:picMkLst>
        </pc:picChg>
        <pc:picChg chg="del">
          <ac:chgData name="Masaaki Kimura" userId="1abb3c07d8a5193e" providerId="LiveId" clId="{904CE445-2C84-4CE7-85CC-8EF3B33D53F8}" dt="2019-08-31T05:48:26.986" v="615" actId="478"/>
          <ac:picMkLst>
            <pc:docMk/>
            <pc:sldMk cId="4095302140" sldId="308"/>
            <ac:picMk id="21" creationId="{66CF7564-3550-43EA-958F-B42A4EA75048}"/>
          </ac:picMkLst>
        </pc:picChg>
      </pc:sldChg>
      <pc:sldChg chg="addSp delSp modSp modTransition">
        <pc:chgData name="Masaaki Kimura" userId="1abb3c07d8a5193e" providerId="LiveId" clId="{904CE445-2C84-4CE7-85CC-8EF3B33D53F8}" dt="2019-09-02T12:12:23.550" v="3967" actId="20577"/>
        <pc:sldMkLst>
          <pc:docMk/>
          <pc:sldMk cId="2915342906" sldId="310"/>
        </pc:sldMkLst>
        <pc:spChg chg="del">
          <ac:chgData name="Masaaki Kimura" userId="1abb3c07d8a5193e" providerId="LiveId" clId="{904CE445-2C84-4CE7-85CC-8EF3B33D53F8}" dt="2019-08-28T08:16:40.605" v="373" actId="478"/>
          <ac:spMkLst>
            <pc:docMk/>
            <pc:sldMk cId="2915342906" sldId="310"/>
            <ac:spMk id="2" creationId="{00000000-0000-0000-0000-000000000000}"/>
          </ac:spMkLst>
        </pc:spChg>
        <pc:spChg chg="add del mod">
          <ac:chgData name="Masaaki Kimura" userId="1abb3c07d8a5193e" providerId="LiveId" clId="{904CE445-2C84-4CE7-85CC-8EF3B33D53F8}" dt="2019-08-28T08:16:43.081" v="374" actId="478"/>
          <ac:spMkLst>
            <pc:docMk/>
            <pc:sldMk cId="2915342906" sldId="310"/>
            <ac:spMk id="4" creationId="{14AE0FC9-24DB-445A-9671-5F3EBB361E5D}"/>
          </ac:spMkLst>
        </pc:spChg>
        <pc:spChg chg="mod">
          <ac:chgData name="Masaaki Kimura" userId="1abb3c07d8a5193e" providerId="LiveId" clId="{904CE445-2C84-4CE7-85CC-8EF3B33D53F8}" dt="2019-09-01T00:18:53.683" v="2846" actId="207"/>
          <ac:spMkLst>
            <pc:docMk/>
            <pc:sldMk cId="2915342906" sldId="310"/>
            <ac:spMk id="9" creationId="{7B5231A4-2669-4962-9A25-6952BCA28792}"/>
          </ac:spMkLst>
        </pc:spChg>
        <pc:spChg chg="mod">
          <ac:chgData name="Masaaki Kimura" userId="1abb3c07d8a5193e" providerId="LiveId" clId="{904CE445-2C84-4CE7-85CC-8EF3B33D53F8}" dt="2019-09-01T00:19:02.006" v="2848" actId="207"/>
          <ac:spMkLst>
            <pc:docMk/>
            <pc:sldMk cId="2915342906" sldId="310"/>
            <ac:spMk id="10" creationId="{89D87AED-7DC9-45D9-BCAA-99FDEF6170B5}"/>
          </ac:spMkLst>
        </pc:spChg>
        <pc:spChg chg="mod">
          <ac:chgData name="Masaaki Kimura" userId="1abb3c07d8a5193e" providerId="LiveId" clId="{904CE445-2C84-4CE7-85CC-8EF3B33D53F8}" dt="2019-09-01T00:19:05.359" v="2849" actId="207"/>
          <ac:spMkLst>
            <pc:docMk/>
            <pc:sldMk cId="2915342906" sldId="310"/>
            <ac:spMk id="11" creationId="{1CDDC8D0-60D4-4EE0-899A-D63A776C51A4}"/>
          </ac:spMkLst>
        </pc:spChg>
        <pc:spChg chg="mod">
          <ac:chgData name="Masaaki Kimura" userId="1abb3c07d8a5193e" providerId="LiveId" clId="{904CE445-2C84-4CE7-85CC-8EF3B33D53F8}" dt="2019-09-02T12:11:51.779" v="3902" actId="1035"/>
          <ac:spMkLst>
            <pc:docMk/>
            <pc:sldMk cId="2915342906" sldId="310"/>
            <ac:spMk id="12" creationId="{C57B0931-322E-43C9-851C-B2FC5CC9DD74}"/>
          </ac:spMkLst>
        </pc:spChg>
        <pc:spChg chg="add">
          <ac:chgData name="Masaaki Kimura" userId="1abb3c07d8a5193e" providerId="LiveId" clId="{904CE445-2C84-4CE7-85CC-8EF3B33D53F8}" dt="2019-08-28T08:16:43.526" v="375"/>
          <ac:spMkLst>
            <pc:docMk/>
            <pc:sldMk cId="2915342906" sldId="310"/>
            <ac:spMk id="14" creationId="{F7AD1B39-7444-4E68-B4E3-590A12BE49FB}"/>
          </ac:spMkLst>
        </pc:spChg>
        <pc:spChg chg="add del mod">
          <ac:chgData name="Masaaki Kimura" userId="1abb3c07d8a5193e" providerId="LiveId" clId="{904CE445-2C84-4CE7-85CC-8EF3B33D53F8}" dt="2019-08-31T05:50:35.729" v="669" actId="478"/>
          <ac:spMkLst>
            <pc:docMk/>
            <pc:sldMk cId="2915342906" sldId="310"/>
            <ac:spMk id="15" creationId="{29489ACB-55DC-4B48-8C25-8745ACD617CE}"/>
          </ac:spMkLst>
        </pc:spChg>
        <pc:spChg chg="add mod">
          <ac:chgData name="Masaaki Kimura" userId="1abb3c07d8a5193e" providerId="LiveId" clId="{904CE445-2C84-4CE7-85CC-8EF3B33D53F8}" dt="2019-09-02T12:12:23.550" v="3967" actId="20577"/>
          <ac:spMkLst>
            <pc:docMk/>
            <pc:sldMk cId="2915342906" sldId="310"/>
            <ac:spMk id="15" creationId="{C76C7834-FAB3-4B2E-A28A-D7CCEEC5945F}"/>
          </ac:spMkLst>
        </pc:spChg>
        <pc:spChg chg="mod">
          <ac:chgData name="Masaaki Kimura" userId="1abb3c07d8a5193e" providerId="LiveId" clId="{904CE445-2C84-4CE7-85CC-8EF3B33D53F8}" dt="2019-08-31T05:52:31.874" v="720" actId="554"/>
          <ac:spMkLst>
            <pc:docMk/>
            <pc:sldMk cId="2915342906" sldId="310"/>
            <ac:spMk id="16" creationId="{82CF9600-D773-4FBB-9FCC-0894F2950367}"/>
          </ac:spMkLst>
        </pc:spChg>
        <pc:spChg chg="mod">
          <ac:chgData name="Masaaki Kimura" userId="1abb3c07d8a5193e" providerId="LiveId" clId="{904CE445-2C84-4CE7-85CC-8EF3B33D53F8}" dt="2019-08-31T09:37:38.308" v="869" actId="1076"/>
          <ac:spMkLst>
            <pc:docMk/>
            <pc:sldMk cId="2915342906" sldId="310"/>
            <ac:spMk id="19" creationId="{73176C25-1B0C-43A5-B396-3917E60AF480}"/>
          </ac:spMkLst>
        </pc:spChg>
        <pc:spChg chg="del mod">
          <ac:chgData name="Masaaki Kimura" userId="1abb3c07d8a5193e" providerId="LiveId" clId="{904CE445-2C84-4CE7-85CC-8EF3B33D53F8}" dt="2019-08-31T09:37:27.001" v="868" actId="478"/>
          <ac:spMkLst>
            <pc:docMk/>
            <pc:sldMk cId="2915342906" sldId="310"/>
            <ac:spMk id="20" creationId="{9FF4D70C-0E48-4CDF-95C0-6C435A3DD5A3}"/>
          </ac:spMkLst>
        </pc:spChg>
        <pc:spChg chg="add del mod">
          <ac:chgData name="Masaaki Kimura" userId="1abb3c07d8a5193e" providerId="LiveId" clId="{904CE445-2C84-4CE7-85CC-8EF3B33D53F8}" dt="2019-08-31T05:52:34.402" v="721" actId="478"/>
          <ac:spMkLst>
            <pc:docMk/>
            <pc:sldMk cId="2915342906" sldId="310"/>
            <ac:spMk id="21" creationId="{F91D1D8F-C30E-4DD8-9485-1AC416975517}"/>
          </ac:spMkLst>
        </pc:spChg>
        <pc:spChg chg="add">
          <ac:chgData name="Masaaki Kimura" userId="1abb3c07d8a5193e" providerId="LiveId" clId="{904CE445-2C84-4CE7-85CC-8EF3B33D53F8}" dt="2019-08-31T05:53:37.246" v="726"/>
          <ac:spMkLst>
            <pc:docMk/>
            <pc:sldMk cId="2915342906" sldId="310"/>
            <ac:spMk id="22" creationId="{B5229B11-DB3A-4A43-9836-EBCE9236D626}"/>
          </ac:spMkLst>
        </pc:spChg>
        <pc:spChg chg="add del">
          <ac:chgData name="Masaaki Kimura" userId="1abb3c07d8a5193e" providerId="LiveId" clId="{904CE445-2C84-4CE7-85CC-8EF3B33D53F8}" dt="2019-08-31T23:07:02.607" v="1655" actId="478"/>
          <ac:spMkLst>
            <pc:docMk/>
            <pc:sldMk cId="2915342906" sldId="310"/>
            <ac:spMk id="23" creationId="{6C9CDBC0-0EAF-4F70-A1AD-7173372A27F8}"/>
          </ac:spMkLst>
        </pc:spChg>
        <pc:picChg chg="add mod ord">
          <ac:chgData name="Masaaki Kimura" userId="1abb3c07d8a5193e" providerId="LiveId" clId="{904CE445-2C84-4CE7-85CC-8EF3B33D53F8}" dt="2019-08-31T23:15:11.218" v="1840" actId="1037"/>
          <ac:picMkLst>
            <pc:docMk/>
            <pc:sldMk cId="2915342906" sldId="310"/>
            <ac:picMk id="3" creationId="{0F55CD82-9BF0-498A-802A-1F3F50974CF7}"/>
          </ac:picMkLst>
        </pc:picChg>
        <pc:picChg chg="mod">
          <ac:chgData name="Masaaki Kimura" userId="1abb3c07d8a5193e" providerId="LiveId" clId="{904CE445-2C84-4CE7-85CC-8EF3B33D53F8}" dt="2019-08-31T09:38:04.285" v="881" actId="1037"/>
          <ac:picMkLst>
            <pc:docMk/>
            <pc:sldMk cId="2915342906" sldId="310"/>
            <ac:picMk id="13" creationId="{016D5843-75DD-4AE7-89C0-94601895C7AD}"/>
          </ac:picMkLst>
        </pc:picChg>
        <pc:picChg chg="del">
          <ac:chgData name="Masaaki Kimura" userId="1abb3c07d8a5193e" providerId="LiveId" clId="{904CE445-2C84-4CE7-85CC-8EF3B33D53F8}" dt="2019-08-31T05:51:41.188" v="675" actId="478"/>
          <ac:picMkLst>
            <pc:docMk/>
            <pc:sldMk cId="2915342906" sldId="310"/>
            <ac:picMk id="17" creationId="{EE64497C-8427-444C-9B9F-D17E6E144FB7}"/>
          </ac:picMkLst>
        </pc:picChg>
        <pc:picChg chg="add del mod ord">
          <ac:chgData name="Masaaki Kimura" userId="1abb3c07d8a5193e" providerId="LiveId" clId="{904CE445-2C84-4CE7-85CC-8EF3B33D53F8}" dt="2019-08-31T09:40:00.795" v="890" actId="478"/>
          <ac:picMkLst>
            <pc:docMk/>
            <pc:sldMk cId="2915342906" sldId="310"/>
            <ac:picMk id="18" creationId="{F8B5623F-8437-4E48-A0F8-55C5F158424B}"/>
          </ac:picMkLst>
        </pc:picChg>
      </pc:sldChg>
      <pc:sldChg chg="addSp delSp modSp del">
        <pc:chgData name="Masaaki Kimura" userId="1abb3c07d8a5193e" providerId="LiveId" clId="{904CE445-2C84-4CE7-85CC-8EF3B33D53F8}" dt="2019-08-31T23:15:56.677" v="1867" actId="2696"/>
        <pc:sldMkLst>
          <pc:docMk/>
          <pc:sldMk cId="831339838" sldId="311"/>
        </pc:sldMkLst>
        <pc:spChg chg="del">
          <ac:chgData name="Masaaki Kimura" userId="1abb3c07d8a5193e" providerId="LiveId" clId="{904CE445-2C84-4CE7-85CC-8EF3B33D53F8}" dt="2019-08-28T08:43:48.353" v="457" actId="478"/>
          <ac:spMkLst>
            <pc:docMk/>
            <pc:sldMk cId="831339838" sldId="311"/>
            <ac:spMk id="2" creationId="{00000000-0000-0000-0000-000000000000}"/>
          </ac:spMkLst>
        </pc:spChg>
        <pc:spChg chg="add mod">
          <ac:chgData name="Masaaki Kimura" userId="1abb3c07d8a5193e" providerId="LiveId" clId="{904CE445-2C84-4CE7-85CC-8EF3B33D53F8}" dt="2019-08-31T23:07:17.119" v="1657" actId="1076"/>
          <ac:spMkLst>
            <pc:docMk/>
            <pc:sldMk cId="831339838" sldId="311"/>
            <ac:spMk id="2" creationId="{814BC2A9-5D3A-45CE-AAC9-ADE43C658C12}"/>
          </ac:spMkLst>
        </pc:spChg>
        <pc:spChg chg="add del mod">
          <ac:chgData name="Masaaki Kimura" userId="1abb3c07d8a5193e" providerId="LiveId" clId="{904CE445-2C84-4CE7-85CC-8EF3B33D53F8}" dt="2019-08-28T08:43:51.542" v="458" actId="478"/>
          <ac:spMkLst>
            <pc:docMk/>
            <pc:sldMk cId="831339838" sldId="311"/>
            <ac:spMk id="5" creationId="{415F8405-E878-45B3-83FE-F649D5319D78}"/>
          </ac:spMkLst>
        </pc:spChg>
        <pc:spChg chg="add">
          <ac:chgData name="Masaaki Kimura" userId="1abb3c07d8a5193e" providerId="LiveId" clId="{904CE445-2C84-4CE7-85CC-8EF3B33D53F8}" dt="2019-08-28T08:43:40.479" v="456"/>
          <ac:spMkLst>
            <pc:docMk/>
            <pc:sldMk cId="831339838" sldId="311"/>
            <ac:spMk id="11" creationId="{3B693F04-C2C5-49DE-AA3D-46B0D1B8748A}"/>
          </ac:spMkLst>
        </pc:spChg>
        <pc:spChg chg="mod">
          <ac:chgData name="Masaaki Kimura" userId="1abb3c07d8a5193e" providerId="LiveId" clId="{904CE445-2C84-4CE7-85CC-8EF3B33D53F8}" dt="2019-08-28T08:44:25.798" v="500" actId="20577"/>
          <ac:spMkLst>
            <pc:docMk/>
            <pc:sldMk cId="831339838" sldId="311"/>
            <ac:spMk id="16" creationId="{82CF9600-D773-4FBB-9FCC-0894F2950367}"/>
          </ac:spMkLst>
        </pc:spChg>
        <pc:spChg chg="add">
          <ac:chgData name="Masaaki Kimura" userId="1abb3c07d8a5193e" providerId="LiveId" clId="{904CE445-2C84-4CE7-85CC-8EF3B33D53F8}" dt="2019-08-28T08:43:51.962" v="459"/>
          <ac:spMkLst>
            <pc:docMk/>
            <pc:sldMk cId="831339838" sldId="311"/>
            <ac:spMk id="18" creationId="{A7A41306-47B5-4F14-BAB3-AFE76325335E}"/>
          </ac:spMkLst>
        </pc:spChg>
        <pc:spChg chg="mod">
          <ac:chgData name="Masaaki Kimura" userId="1abb3c07d8a5193e" providerId="LiveId" clId="{904CE445-2C84-4CE7-85CC-8EF3B33D53F8}" dt="2019-08-28T08:44:10.832" v="492" actId="207"/>
          <ac:spMkLst>
            <pc:docMk/>
            <pc:sldMk cId="831339838" sldId="311"/>
            <ac:spMk id="20" creationId="{9FF4D70C-0E48-4CDF-95C0-6C435A3DD5A3}"/>
          </ac:spMkLst>
        </pc:spChg>
      </pc:sldChg>
      <pc:sldChg chg="addSp delSp modSp del">
        <pc:chgData name="Masaaki Kimura" userId="1abb3c07d8a5193e" providerId="LiveId" clId="{904CE445-2C84-4CE7-85CC-8EF3B33D53F8}" dt="2019-08-28T08:58:33.467" v="602" actId="2696"/>
        <pc:sldMkLst>
          <pc:docMk/>
          <pc:sldMk cId="3705357361" sldId="313"/>
        </pc:sldMkLst>
        <pc:spChg chg="del">
          <ac:chgData name="Masaaki Kimura" userId="1abb3c07d8a5193e" providerId="LiveId" clId="{904CE445-2C84-4CE7-85CC-8EF3B33D53F8}" dt="2019-08-28T08:54:18.134" v="511" actId="478"/>
          <ac:spMkLst>
            <pc:docMk/>
            <pc:sldMk cId="3705357361" sldId="313"/>
            <ac:spMk id="2" creationId="{00000000-0000-0000-0000-000000000000}"/>
          </ac:spMkLst>
        </pc:spChg>
        <pc:spChg chg="add del mod">
          <ac:chgData name="Masaaki Kimura" userId="1abb3c07d8a5193e" providerId="LiveId" clId="{904CE445-2C84-4CE7-85CC-8EF3B33D53F8}" dt="2019-08-28T08:54:21.130" v="512" actId="478"/>
          <ac:spMkLst>
            <pc:docMk/>
            <pc:sldMk cId="3705357361" sldId="313"/>
            <ac:spMk id="4" creationId="{A928D66A-F27D-4A6B-8C0E-80E6B73A2228}"/>
          </ac:spMkLst>
        </pc:spChg>
        <pc:spChg chg="add">
          <ac:chgData name="Masaaki Kimura" userId="1abb3c07d8a5193e" providerId="LiveId" clId="{904CE445-2C84-4CE7-85CC-8EF3B33D53F8}" dt="2019-08-28T08:45:48.037" v="510"/>
          <ac:spMkLst>
            <pc:docMk/>
            <pc:sldMk cId="3705357361" sldId="313"/>
            <ac:spMk id="15" creationId="{144B1FCB-4387-4C0F-98D5-A508C0F19820}"/>
          </ac:spMkLst>
        </pc:spChg>
        <pc:spChg chg="add">
          <ac:chgData name="Masaaki Kimura" userId="1abb3c07d8a5193e" providerId="LiveId" clId="{904CE445-2C84-4CE7-85CC-8EF3B33D53F8}" dt="2019-08-28T08:54:21.446" v="513"/>
          <ac:spMkLst>
            <pc:docMk/>
            <pc:sldMk cId="3705357361" sldId="313"/>
            <ac:spMk id="18" creationId="{FA93C0DB-9D38-4BCC-851D-142B16F27C9B}"/>
          </ac:spMkLst>
        </pc:spChg>
      </pc:sldChg>
      <pc:sldChg chg="addSp delSp modSp modTransition delAnim modAnim">
        <pc:chgData name="Masaaki Kimura" userId="1abb3c07d8a5193e" providerId="LiveId" clId="{904CE445-2C84-4CE7-85CC-8EF3B33D53F8}" dt="2019-09-01T10:52:20.730" v="3525" actId="1076"/>
        <pc:sldMkLst>
          <pc:docMk/>
          <pc:sldMk cId="3250264876" sldId="314"/>
        </pc:sldMkLst>
        <pc:spChg chg="mod">
          <ac:chgData name="Masaaki Kimura" userId="1abb3c07d8a5193e" providerId="LiveId" clId="{904CE445-2C84-4CE7-85CC-8EF3B33D53F8}" dt="2019-09-01T09:48:19.033" v="3317"/>
          <ac:spMkLst>
            <pc:docMk/>
            <pc:sldMk cId="3250264876" sldId="314"/>
            <ac:spMk id="2" creationId="{7BBB26CA-74E3-4F4C-B40F-437AC3BBE814}"/>
          </ac:spMkLst>
        </pc:spChg>
        <pc:spChg chg="del">
          <ac:chgData name="Masaaki Kimura" userId="1abb3c07d8a5193e" providerId="LiveId" clId="{904CE445-2C84-4CE7-85CC-8EF3B33D53F8}" dt="2019-09-01T09:02:52.886" v="3303" actId="478"/>
          <ac:spMkLst>
            <pc:docMk/>
            <pc:sldMk cId="3250264876" sldId="314"/>
            <ac:spMk id="9" creationId="{08BD8B68-94EF-41CB-A729-0EA9DF152A7D}"/>
          </ac:spMkLst>
        </pc:spChg>
        <pc:spChg chg="add del mod">
          <ac:chgData name="Masaaki Kimura" userId="1abb3c07d8a5193e" providerId="LiveId" clId="{904CE445-2C84-4CE7-85CC-8EF3B33D53F8}" dt="2019-09-01T10:07:33.310" v="3468" actId="478"/>
          <ac:spMkLst>
            <pc:docMk/>
            <pc:sldMk cId="3250264876" sldId="314"/>
            <ac:spMk id="10" creationId="{648CF41F-B215-4B51-8D89-855C74CE6213}"/>
          </ac:spMkLst>
        </pc:spChg>
        <pc:grpChg chg="add del mod">
          <ac:chgData name="Masaaki Kimura" userId="1abb3c07d8a5193e" providerId="LiveId" clId="{904CE445-2C84-4CE7-85CC-8EF3B33D53F8}" dt="2019-09-01T10:04:14.439" v="3381" actId="165"/>
          <ac:grpSpMkLst>
            <pc:docMk/>
            <pc:sldMk cId="3250264876" sldId="314"/>
            <ac:grpSpMk id="7" creationId="{CD9BDD8A-300C-4EB0-B426-04851DEE7C78}"/>
          </ac:grpSpMkLst>
        </pc:grpChg>
        <pc:grpChg chg="add mod">
          <ac:chgData name="Masaaki Kimura" userId="1abb3c07d8a5193e" providerId="LiveId" clId="{904CE445-2C84-4CE7-85CC-8EF3B33D53F8}" dt="2019-09-01T10:52:20.730" v="3525" actId="1076"/>
          <ac:grpSpMkLst>
            <pc:docMk/>
            <pc:sldMk cId="3250264876" sldId="314"/>
            <ac:grpSpMk id="21" creationId="{46486F33-B1A4-4761-8A5F-7AC8F5577196}"/>
          </ac:grpSpMkLst>
        </pc:grpChg>
        <pc:picChg chg="add del mod">
          <ac:chgData name="Masaaki Kimura" userId="1abb3c07d8a5193e" providerId="LiveId" clId="{904CE445-2C84-4CE7-85CC-8EF3B33D53F8}" dt="2019-09-01T08:33:46.365" v="3282"/>
          <ac:picMkLst>
            <pc:docMk/>
            <pc:sldMk cId="3250264876" sldId="314"/>
            <ac:picMk id="3" creationId="{3C1037FA-53F7-4660-BA1E-CC2E9805EE59}"/>
          </ac:picMkLst>
        </pc:picChg>
        <pc:picChg chg="add mod">
          <ac:chgData name="Masaaki Kimura" userId="1abb3c07d8a5193e" providerId="LiveId" clId="{904CE445-2C84-4CE7-85CC-8EF3B33D53F8}" dt="2019-09-01T10:07:21.291" v="3465" actId="555"/>
          <ac:picMkLst>
            <pc:docMk/>
            <pc:sldMk cId="3250264876" sldId="314"/>
            <ac:picMk id="4" creationId="{0CDD87C9-BB57-4A60-8F09-C877FBA14C6D}"/>
          </ac:picMkLst>
        </pc:picChg>
        <pc:picChg chg="del">
          <ac:chgData name="Masaaki Kimura" userId="1abb3c07d8a5193e" providerId="LiveId" clId="{904CE445-2C84-4CE7-85CC-8EF3B33D53F8}" dt="2019-09-01T08:33:38.020" v="3278" actId="478"/>
          <ac:picMkLst>
            <pc:docMk/>
            <pc:sldMk cId="3250264876" sldId="314"/>
            <ac:picMk id="4" creationId="{DD8BDF28-6C25-4091-B5D4-C1CC5FB03F50}"/>
          </ac:picMkLst>
        </pc:picChg>
        <pc:picChg chg="add del mod">
          <ac:chgData name="Masaaki Kimura" userId="1abb3c07d8a5193e" providerId="LiveId" clId="{904CE445-2C84-4CE7-85CC-8EF3B33D53F8}" dt="2019-09-01T09:01:44.319" v="3291" actId="478"/>
          <ac:picMkLst>
            <pc:docMk/>
            <pc:sldMk cId="3250264876" sldId="314"/>
            <ac:picMk id="6" creationId="{16B5DA9C-3BFF-43F1-B9C7-E05D7A835BA8}"/>
          </ac:picMkLst>
        </pc:picChg>
        <pc:picChg chg="add del mod topLvl">
          <ac:chgData name="Masaaki Kimura" userId="1abb3c07d8a5193e" providerId="LiveId" clId="{904CE445-2C84-4CE7-85CC-8EF3B33D53F8}" dt="2019-09-01T10:05:07.292" v="3407" actId="478"/>
          <ac:picMkLst>
            <pc:docMk/>
            <pc:sldMk cId="3250264876" sldId="314"/>
            <ac:picMk id="6" creationId="{F05E0F3B-626E-4A89-9AE6-873E5A93DE12}"/>
          </ac:picMkLst>
        </pc:picChg>
        <pc:picChg chg="del">
          <ac:chgData name="Masaaki Kimura" userId="1abb3c07d8a5193e" providerId="LiveId" clId="{904CE445-2C84-4CE7-85CC-8EF3B33D53F8}" dt="2019-09-01T08:33:35.847" v="3277" actId="478"/>
          <ac:picMkLst>
            <pc:docMk/>
            <pc:sldMk cId="3250264876" sldId="314"/>
            <ac:picMk id="7" creationId="{5C6DB0AB-66A0-47E9-8D9D-A29550212817}"/>
          </ac:picMkLst>
        </pc:picChg>
        <pc:picChg chg="add mod ord">
          <ac:chgData name="Masaaki Kimura" userId="1abb3c07d8a5193e" providerId="LiveId" clId="{904CE445-2C84-4CE7-85CC-8EF3B33D53F8}" dt="2019-09-01T10:06:44.219" v="3456" actId="555"/>
          <ac:picMkLst>
            <pc:docMk/>
            <pc:sldMk cId="3250264876" sldId="314"/>
            <ac:picMk id="11" creationId="{7A32B519-FFAC-4637-B148-9AE43704300F}"/>
          </ac:picMkLst>
        </pc:picChg>
        <pc:picChg chg="add del mod">
          <ac:chgData name="Masaaki Kimura" userId="1abb3c07d8a5193e" providerId="LiveId" clId="{904CE445-2C84-4CE7-85CC-8EF3B33D53F8}" dt="2019-09-01T10:02:26.417" v="3367" actId="478"/>
          <ac:picMkLst>
            <pc:docMk/>
            <pc:sldMk cId="3250264876" sldId="314"/>
            <ac:picMk id="12" creationId="{FDE7B7E2-79FE-4C2C-8C97-B76583FC0609}"/>
          </ac:picMkLst>
        </pc:picChg>
        <pc:picChg chg="add del mod topLvl">
          <ac:chgData name="Masaaki Kimura" userId="1abb3c07d8a5193e" providerId="LiveId" clId="{904CE445-2C84-4CE7-85CC-8EF3B33D53F8}" dt="2019-09-01T10:05:07.292" v="3407" actId="478"/>
          <ac:picMkLst>
            <pc:docMk/>
            <pc:sldMk cId="3250264876" sldId="314"/>
            <ac:picMk id="14" creationId="{B0F1ADEC-9348-48E6-93A0-B1F09B53EA74}"/>
          </ac:picMkLst>
        </pc:picChg>
        <pc:picChg chg="add mod">
          <ac:chgData name="Masaaki Kimura" userId="1abb3c07d8a5193e" providerId="LiveId" clId="{904CE445-2C84-4CE7-85CC-8EF3B33D53F8}" dt="2019-09-01T10:07:26.335" v="3466" actId="164"/>
          <ac:picMkLst>
            <pc:docMk/>
            <pc:sldMk cId="3250264876" sldId="314"/>
            <ac:picMk id="15" creationId="{0C556EF9-842C-42B2-8DC8-BADFD4F1853A}"/>
          </ac:picMkLst>
        </pc:picChg>
        <pc:picChg chg="add del mod">
          <ac:chgData name="Masaaki Kimura" userId="1abb3c07d8a5193e" providerId="LiveId" clId="{904CE445-2C84-4CE7-85CC-8EF3B33D53F8}" dt="2019-09-01T09:23:17.819" v="3316" actId="478"/>
          <ac:picMkLst>
            <pc:docMk/>
            <pc:sldMk cId="3250264876" sldId="314"/>
            <ac:picMk id="15" creationId="{9C6E5E5C-7BEB-46CF-960A-995575DB6DF5}"/>
          </ac:picMkLst>
        </pc:picChg>
        <pc:picChg chg="add del mod">
          <ac:chgData name="Masaaki Kimura" userId="1abb3c07d8a5193e" providerId="LiveId" clId="{904CE445-2C84-4CE7-85CC-8EF3B33D53F8}" dt="2019-09-01T09:48:44.499" v="3321" actId="478"/>
          <ac:picMkLst>
            <pc:docMk/>
            <pc:sldMk cId="3250264876" sldId="314"/>
            <ac:picMk id="16" creationId="{E3543683-D98E-48D7-AC06-51998F6DCFE4}"/>
          </ac:picMkLst>
        </pc:picChg>
        <pc:picChg chg="add del mod">
          <ac:chgData name="Masaaki Kimura" userId="1abb3c07d8a5193e" providerId="LiveId" clId="{904CE445-2C84-4CE7-85CC-8EF3B33D53F8}" dt="2019-09-01T10:06:56.437" v="3459" actId="478"/>
          <ac:picMkLst>
            <pc:docMk/>
            <pc:sldMk cId="3250264876" sldId="314"/>
            <ac:picMk id="17" creationId="{56C88DE1-E86E-4514-ACD3-0FA3F7C3F4E2}"/>
          </ac:picMkLst>
        </pc:picChg>
        <pc:picChg chg="add del mod">
          <ac:chgData name="Masaaki Kimura" userId="1abb3c07d8a5193e" providerId="LiveId" clId="{904CE445-2C84-4CE7-85CC-8EF3B33D53F8}" dt="2019-09-01T10:00:12.760" v="3323" actId="478"/>
          <ac:picMkLst>
            <pc:docMk/>
            <pc:sldMk cId="3250264876" sldId="314"/>
            <ac:picMk id="18" creationId="{69E48AC2-6912-40A9-AA43-C67B2F1254B3}"/>
          </ac:picMkLst>
        </pc:picChg>
        <pc:picChg chg="add mod">
          <ac:chgData name="Masaaki Kimura" userId="1abb3c07d8a5193e" providerId="LiveId" clId="{904CE445-2C84-4CE7-85CC-8EF3B33D53F8}" dt="2019-09-01T10:07:26.335" v="3466" actId="164"/>
          <ac:picMkLst>
            <pc:docMk/>
            <pc:sldMk cId="3250264876" sldId="314"/>
            <ac:picMk id="20" creationId="{8368D62D-413B-4B26-AFBC-60B9F39F01C9}"/>
          </ac:picMkLst>
        </pc:picChg>
      </pc:sldChg>
      <pc:sldChg chg="addSp delSp modSp ord modTransition">
        <pc:chgData name="Masaaki Kimura" userId="1abb3c07d8a5193e" providerId="LiveId" clId="{904CE445-2C84-4CE7-85CC-8EF3B33D53F8}" dt="2019-09-01T12:02:21.841" v="3869" actId="1037"/>
        <pc:sldMkLst>
          <pc:docMk/>
          <pc:sldMk cId="1754502351" sldId="315"/>
        </pc:sldMkLst>
        <pc:spChg chg="add mod">
          <ac:chgData name="Masaaki Kimura" userId="1abb3c07d8a5193e" providerId="LiveId" clId="{904CE445-2C84-4CE7-85CC-8EF3B33D53F8}" dt="2019-08-31T10:03:04.237" v="1339" actId="20577"/>
          <ac:spMkLst>
            <pc:docMk/>
            <pc:sldMk cId="1754502351" sldId="315"/>
            <ac:spMk id="6" creationId="{52198364-7764-4DAF-9C2F-26CE4093D21D}"/>
          </ac:spMkLst>
        </pc:spChg>
        <pc:spChg chg="add del">
          <ac:chgData name="Masaaki Kimura" userId="1abb3c07d8a5193e" providerId="LiveId" clId="{904CE445-2C84-4CE7-85CC-8EF3B33D53F8}" dt="2019-08-31T10:03:36.959" v="1341"/>
          <ac:spMkLst>
            <pc:docMk/>
            <pc:sldMk cId="1754502351" sldId="315"/>
            <ac:spMk id="7" creationId="{D46EC2EC-4A5C-444A-B141-F98DF3934CC5}"/>
          </ac:spMkLst>
        </pc:spChg>
        <pc:spChg chg="mod">
          <ac:chgData name="Masaaki Kimura" userId="1abb3c07d8a5193e" providerId="LiveId" clId="{904CE445-2C84-4CE7-85CC-8EF3B33D53F8}" dt="2019-09-01T12:01:44.268" v="3793" actId="20577"/>
          <ac:spMkLst>
            <pc:docMk/>
            <pc:sldMk cId="1754502351" sldId="315"/>
            <ac:spMk id="8" creationId="{C90B8A24-9455-46CF-80CD-71FE2B2AE3A5}"/>
          </ac:spMkLst>
        </pc:spChg>
        <pc:spChg chg="mod">
          <ac:chgData name="Masaaki Kimura" userId="1abb3c07d8a5193e" providerId="LiveId" clId="{904CE445-2C84-4CE7-85CC-8EF3B33D53F8}" dt="2019-09-01T12:02:15.268" v="3833" actId="20577"/>
          <ac:spMkLst>
            <pc:docMk/>
            <pc:sldMk cId="1754502351" sldId="315"/>
            <ac:spMk id="10" creationId="{5F1A3070-2497-4BC5-A76F-E023D7B051C8}"/>
          </ac:spMkLst>
        </pc:spChg>
        <pc:spChg chg="add del">
          <ac:chgData name="Masaaki Kimura" userId="1abb3c07d8a5193e" providerId="LiveId" clId="{904CE445-2C84-4CE7-85CC-8EF3B33D53F8}" dt="2019-08-31T23:09:32.182" v="1681" actId="478"/>
          <ac:spMkLst>
            <pc:docMk/>
            <pc:sldMk cId="1754502351" sldId="315"/>
            <ac:spMk id="11" creationId="{D0588EF8-EAE5-4FFC-AC6A-118B0B8613CA}"/>
          </ac:spMkLst>
        </pc:spChg>
        <pc:spChg chg="add del">
          <ac:chgData name="Masaaki Kimura" userId="1abb3c07d8a5193e" providerId="LiveId" clId="{904CE445-2C84-4CE7-85CC-8EF3B33D53F8}" dt="2019-09-01T06:46:36.517" v="3052" actId="478"/>
          <ac:spMkLst>
            <pc:docMk/>
            <pc:sldMk cId="1754502351" sldId="315"/>
            <ac:spMk id="12" creationId="{F465AA89-AD57-4878-93CE-0DC58D0E0E8B}"/>
          </ac:spMkLst>
        </pc:spChg>
        <pc:picChg chg="add mod">
          <ac:chgData name="Masaaki Kimura" userId="1abb3c07d8a5193e" providerId="LiveId" clId="{904CE445-2C84-4CE7-85CC-8EF3B33D53F8}" dt="2019-09-01T06:48:35.251" v="3060" actId="1076"/>
          <ac:picMkLst>
            <pc:docMk/>
            <pc:sldMk cId="1754502351" sldId="315"/>
            <ac:picMk id="4" creationId="{B65BBECC-2194-4F31-A92A-3EE81ED814B3}"/>
          </ac:picMkLst>
        </pc:picChg>
        <pc:picChg chg="add mod">
          <ac:chgData name="Masaaki Kimura" userId="1abb3c07d8a5193e" providerId="LiveId" clId="{904CE445-2C84-4CE7-85CC-8EF3B33D53F8}" dt="2019-09-01T12:02:03.118" v="3815" actId="1038"/>
          <ac:picMkLst>
            <pc:docMk/>
            <pc:sldMk cId="1754502351" sldId="315"/>
            <ac:picMk id="5" creationId="{FEDA7A7F-90E7-4E1B-8209-CFDF84CDD714}"/>
          </ac:picMkLst>
        </pc:picChg>
        <pc:picChg chg="del">
          <ac:chgData name="Masaaki Kimura" userId="1abb3c07d8a5193e" providerId="LiveId" clId="{904CE445-2C84-4CE7-85CC-8EF3B33D53F8}" dt="2019-09-01T06:46:38.756" v="3053" actId="478"/>
          <ac:picMkLst>
            <pc:docMk/>
            <pc:sldMk cId="1754502351" sldId="315"/>
            <ac:picMk id="9" creationId="{4265EF1B-6E03-4AB6-AED9-47BEACA0B842}"/>
          </ac:picMkLst>
        </pc:picChg>
        <pc:picChg chg="add mod">
          <ac:chgData name="Masaaki Kimura" userId="1abb3c07d8a5193e" providerId="LiveId" clId="{904CE445-2C84-4CE7-85CC-8EF3B33D53F8}" dt="2019-09-01T12:02:21.841" v="3869" actId="1037"/>
          <ac:picMkLst>
            <pc:docMk/>
            <pc:sldMk cId="1754502351" sldId="315"/>
            <ac:picMk id="11" creationId="{9457183B-EE24-40C9-913F-0483D3141452}"/>
          </ac:picMkLst>
        </pc:picChg>
      </pc:sldChg>
      <pc:sldChg chg="addSp delSp modSp add modTransition">
        <pc:chgData name="Masaaki Kimura" userId="1abb3c07d8a5193e" providerId="LiveId" clId="{904CE445-2C84-4CE7-85CC-8EF3B33D53F8}" dt="2019-09-01T00:18:08.742" v="2845"/>
        <pc:sldMkLst>
          <pc:docMk/>
          <pc:sldMk cId="2785518326" sldId="316"/>
        </pc:sldMkLst>
        <pc:spChg chg="del">
          <ac:chgData name="Masaaki Kimura" userId="1abb3c07d8a5193e" providerId="LiveId" clId="{904CE445-2C84-4CE7-85CC-8EF3B33D53F8}" dt="2019-08-31T23:15:33.155" v="1843" actId="478"/>
          <ac:spMkLst>
            <pc:docMk/>
            <pc:sldMk cId="2785518326" sldId="316"/>
            <ac:spMk id="9" creationId="{7B5231A4-2669-4962-9A25-6952BCA28792}"/>
          </ac:spMkLst>
        </pc:spChg>
        <pc:spChg chg="del">
          <ac:chgData name="Masaaki Kimura" userId="1abb3c07d8a5193e" providerId="LiveId" clId="{904CE445-2C84-4CE7-85CC-8EF3B33D53F8}" dt="2019-08-31T23:15:33.155" v="1843" actId="478"/>
          <ac:spMkLst>
            <pc:docMk/>
            <pc:sldMk cId="2785518326" sldId="316"/>
            <ac:spMk id="10" creationId="{89D87AED-7DC9-45D9-BCAA-99FDEF6170B5}"/>
          </ac:spMkLst>
        </pc:spChg>
        <pc:spChg chg="del">
          <ac:chgData name="Masaaki Kimura" userId="1abb3c07d8a5193e" providerId="LiveId" clId="{904CE445-2C84-4CE7-85CC-8EF3B33D53F8}" dt="2019-08-31T23:15:33.155" v="1843" actId="478"/>
          <ac:spMkLst>
            <pc:docMk/>
            <pc:sldMk cId="2785518326" sldId="316"/>
            <ac:spMk id="11" creationId="{1CDDC8D0-60D4-4EE0-899A-D63A776C51A4}"/>
          </ac:spMkLst>
        </pc:spChg>
        <pc:spChg chg="mod">
          <ac:chgData name="Masaaki Kimura" userId="1abb3c07d8a5193e" providerId="LiveId" clId="{904CE445-2C84-4CE7-85CC-8EF3B33D53F8}" dt="2019-08-31T23:32:56.262" v="1883" actId="1035"/>
          <ac:spMkLst>
            <pc:docMk/>
            <pc:sldMk cId="2785518326" sldId="316"/>
            <ac:spMk id="12" creationId="{C57B0931-322E-43C9-851C-B2FC5CC9DD74}"/>
          </ac:spMkLst>
        </pc:spChg>
        <pc:spChg chg="add mod">
          <ac:chgData name="Masaaki Kimura" userId="1abb3c07d8a5193e" providerId="LiveId" clId="{904CE445-2C84-4CE7-85CC-8EF3B33D53F8}" dt="2019-08-31T23:35:44.208" v="1915" actId="1035"/>
          <ac:spMkLst>
            <pc:docMk/>
            <pc:sldMk cId="2785518326" sldId="316"/>
            <ac:spMk id="17" creationId="{C665E9C1-048A-45C1-868E-755A5BCA0276}"/>
          </ac:spMkLst>
        </pc:spChg>
        <pc:spChg chg="add del mod">
          <ac:chgData name="Masaaki Kimura" userId="1abb3c07d8a5193e" providerId="LiveId" clId="{904CE445-2C84-4CE7-85CC-8EF3B33D53F8}" dt="2019-08-31T23:35:01.782" v="1911" actId="478"/>
          <ac:spMkLst>
            <pc:docMk/>
            <pc:sldMk cId="2785518326" sldId="316"/>
            <ac:spMk id="18" creationId="{4575DD3F-0D80-4554-A6B7-8FE072D1BE31}"/>
          </ac:spMkLst>
        </pc:spChg>
        <pc:spChg chg="del mod">
          <ac:chgData name="Masaaki Kimura" userId="1abb3c07d8a5193e" providerId="LiveId" clId="{904CE445-2C84-4CE7-85CC-8EF3B33D53F8}" dt="2019-08-31T23:15:36.226" v="1846" actId="478"/>
          <ac:spMkLst>
            <pc:docMk/>
            <pc:sldMk cId="2785518326" sldId="316"/>
            <ac:spMk id="22" creationId="{B5229B11-DB3A-4A43-9836-EBCE9236D626}"/>
          </ac:spMkLst>
        </pc:spChg>
        <pc:picChg chg="add mod">
          <ac:chgData name="Masaaki Kimura" userId="1abb3c07d8a5193e" providerId="LiveId" clId="{904CE445-2C84-4CE7-85CC-8EF3B33D53F8}" dt="2019-08-31T23:32:51.955" v="1873" actId="14100"/>
          <ac:picMkLst>
            <pc:docMk/>
            <pc:sldMk cId="2785518326" sldId="316"/>
            <ac:picMk id="4" creationId="{7586BA88-DDB9-45C0-B3E8-3E2079DB5E7F}"/>
          </ac:picMkLst>
        </pc:picChg>
        <pc:picChg chg="del">
          <ac:chgData name="Masaaki Kimura" userId="1abb3c07d8a5193e" providerId="LiveId" clId="{904CE445-2C84-4CE7-85CC-8EF3B33D53F8}" dt="2019-08-31T23:15:23.729" v="1842" actId="478"/>
          <ac:picMkLst>
            <pc:docMk/>
            <pc:sldMk cId="2785518326" sldId="316"/>
            <ac:picMk id="13" creationId="{016D5843-75DD-4AE7-89C0-94601895C7AD}"/>
          </ac:picMkLst>
        </pc:picChg>
        <pc:picChg chg="add del">
          <ac:chgData name="Masaaki Kimura" userId="1abb3c07d8a5193e" providerId="LiveId" clId="{904CE445-2C84-4CE7-85CC-8EF3B33D53F8}" dt="2019-08-31T23:32:41.488" v="1868" actId="478"/>
          <ac:picMkLst>
            <pc:docMk/>
            <pc:sldMk cId="2785518326" sldId="316"/>
            <ac:picMk id="15" creationId="{FA71EB05-468B-4E79-9F79-0D466A18056E}"/>
          </ac:picMkLst>
        </pc:picChg>
      </pc:sldChg>
      <pc:sldChg chg="addSp delSp modSp add modTransition delAnim modAnim">
        <pc:chgData name="Masaaki Kimura" userId="1abb3c07d8a5193e" providerId="LiveId" clId="{904CE445-2C84-4CE7-85CC-8EF3B33D53F8}" dt="2019-09-01T11:12:44.079" v="3552"/>
        <pc:sldMkLst>
          <pc:docMk/>
          <pc:sldMk cId="1950682021" sldId="317"/>
        </pc:sldMkLst>
        <pc:spChg chg="del">
          <ac:chgData name="Masaaki Kimura" userId="1abb3c07d8a5193e" providerId="LiveId" clId="{904CE445-2C84-4CE7-85CC-8EF3B33D53F8}" dt="2019-09-01T11:11:03.048" v="3540" actId="478"/>
          <ac:spMkLst>
            <pc:docMk/>
            <pc:sldMk cId="1950682021" sldId="317"/>
            <ac:spMk id="6" creationId="{3DBFAD8F-8FE9-40D5-8D4D-ACD83D0F9E23}"/>
          </ac:spMkLst>
        </pc:spChg>
        <pc:picChg chg="add del">
          <ac:chgData name="Masaaki Kimura" userId="1abb3c07d8a5193e" providerId="LiveId" clId="{904CE445-2C84-4CE7-85CC-8EF3B33D53F8}" dt="2019-09-01T04:19:16.694" v="3046"/>
          <ac:picMkLst>
            <pc:docMk/>
            <pc:sldMk cId="1950682021" sldId="317"/>
            <ac:picMk id="2" creationId="{F523F7FD-5507-469A-9AD0-38B279544F16}"/>
          </ac:picMkLst>
        </pc:picChg>
        <pc:picChg chg="add del mod">
          <ac:chgData name="Masaaki Kimura" userId="1abb3c07d8a5193e" providerId="LiveId" clId="{904CE445-2C84-4CE7-85CC-8EF3B33D53F8}" dt="2019-09-01T11:12:24.090" v="3549" actId="478"/>
          <ac:picMkLst>
            <pc:docMk/>
            <pc:sldMk cId="1950682021" sldId="317"/>
            <ac:picMk id="3" creationId="{EF995622-CDCB-4D3D-AF28-AD546ED4CE6C}"/>
          </ac:picMkLst>
        </pc:picChg>
        <pc:picChg chg="add mod">
          <ac:chgData name="Masaaki Kimura" userId="1abb3c07d8a5193e" providerId="LiveId" clId="{904CE445-2C84-4CE7-85CC-8EF3B33D53F8}" dt="2019-09-01T06:52:40.259" v="3134" actId="555"/>
          <ac:picMkLst>
            <pc:docMk/>
            <pc:sldMk cId="1950682021" sldId="317"/>
            <ac:picMk id="4" creationId="{9F11BC5A-33B2-4532-8922-B7BFDEE9DC20}"/>
          </ac:picMkLst>
        </pc:picChg>
        <pc:picChg chg="add del mod">
          <ac:chgData name="Masaaki Kimura" userId="1abb3c07d8a5193e" providerId="LiveId" clId="{904CE445-2C84-4CE7-85CC-8EF3B33D53F8}" dt="2019-09-01T06:49:57.867" v="3114" actId="478"/>
          <ac:picMkLst>
            <pc:docMk/>
            <pc:sldMk cId="1950682021" sldId="317"/>
            <ac:picMk id="7" creationId="{4F1CE243-016D-4A93-A3C8-ECF9550E7839}"/>
          </ac:picMkLst>
        </pc:picChg>
        <pc:picChg chg="add mod">
          <ac:chgData name="Masaaki Kimura" userId="1abb3c07d8a5193e" providerId="LiveId" clId="{904CE445-2C84-4CE7-85CC-8EF3B33D53F8}" dt="2019-09-01T11:12:33.784" v="3551" actId="1076"/>
          <ac:picMkLst>
            <pc:docMk/>
            <pc:sldMk cId="1950682021" sldId="317"/>
            <ac:picMk id="8" creationId="{3B453628-3B36-47C1-982B-92FE481B1398}"/>
          </ac:picMkLst>
        </pc:picChg>
        <pc:picChg chg="add del">
          <ac:chgData name="Masaaki Kimura" userId="1abb3c07d8a5193e" providerId="LiveId" clId="{904CE445-2C84-4CE7-85CC-8EF3B33D53F8}" dt="2019-09-01T06:50:02.938" v="3116"/>
          <ac:picMkLst>
            <pc:docMk/>
            <pc:sldMk cId="1950682021" sldId="317"/>
            <ac:picMk id="8" creationId="{7BF6EEF1-20C5-4EBE-A850-F513315A0B91}"/>
          </ac:picMkLst>
        </pc:picChg>
        <pc:picChg chg="add mod">
          <ac:chgData name="Masaaki Kimura" userId="1abb3c07d8a5193e" providerId="LiveId" clId="{904CE445-2C84-4CE7-85CC-8EF3B33D53F8}" dt="2019-09-01T06:52:40.259" v="3134" actId="555"/>
          <ac:picMkLst>
            <pc:docMk/>
            <pc:sldMk cId="1950682021" sldId="317"/>
            <ac:picMk id="9" creationId="{0060C9EE-A1A9-4DF5-AD35-69189EF17340}"/>
          </ac:picMkLst>
        </pc:picChg>
        <pc:picChg chg="add del mod">
          <ac:chgData name="Masaaki Kimura" userId="1abb3c07d8a5193e" providerId="LiveId" clId="{904CE445-2C84-4CE7-85CC-8EF3B33D53F8}" dt="2019-09-01T06:51:43.356" v="3124" actId="931"/>
          <ac:picMkLst>
            <pc:docMk/>
            <pc:sldMk cId="1950682021" sldId="317"/>
            <ac:picMk id="11" creationId="{79B0B185-7159-492F-BE56-D8CF722118D6}"/>
          </ac:picMkLst>
        </pc:picChg>
        <pc:picChg chg="add mod">
          <ac:chgData name="Masaaki Kimura" userId="1abb3c07d8a5193e" providerId="LiveId" clId="{904CE445-2C84-4CE7-85CC-8EF3B33D53F8}" dt="2019-09-01T11:12:30.246" v="3550" actId="555"/>
          <ac:picMkLst>
            <pc:docMk/>
            <pc:sldMk cId="1950682021" sldId="317"/>
            <ac:picMk id="13" creationId="{E57E7065-33BF-402D-AFBB-FF32E3D84711}"/>
          </ac:picMkLst>
        </pc:picChg>
      </pc:sldChg>
      <pc:sldChg chg="delSp add del delAnim">
        <pc:chgData name="Masaaki Kimura" userId="1abb3c07d8a5193e" providerId="LiveId" clId="{904CE445-2C84-4CE7-85CC-8EF3B33D53F8}" dt="2019-09-01T00:10:37.599" v="2484" actId="2696"/>
        <pc:sldMkLst>
          <pc:docMk/>
          <pc:sldMk cId="1284858954" sldId="318"/>
        </pc:sldMkLst>
        <pc:spChg chg="del">
          <ac:chgData name="Masaaki Kimura" userId="1abb3c07d8a5193e" providerId="LiveId" clId="{904CE445-2C84-4CE7-85CC-8EF3B33D53F8}" dt="2019-09-01T00:08:08.999" v="2406" actId="478"/>
          <ac:spMkLst>
            <pc:docMk/>
            <pc:sldMk cId="1284858954" sldId="318"/>
            <ac:spMk id="9" creationId="{08BD8B68-94EF-41CB-A729-0EA9DF152A7D}"/>
          </ac:spMkLst>
        </pc:spChg>
        <pc:picChg chg="del">
          <ac:chgData name="Masaaki Kimura" userId="1abb3c07d8a5193e" providerId="LiveId" clId="{904CE445-2C84-4CE7-85CC-8EF3B33D53F8}" dt="2019-09-01T00:08:05.203" v="2405" actId="478"/>
          <ac:picMkLst>
            <pc:docMk/>
            <pc:sldMk cId="1284858954" sldId="318"/>
            <ac:picMk id="4" creationId="{DD8BDF28-6C25-4091-B5D4-C1CC5FB03F50}"/>
          </ac:picMkLst>
        </pc:picChg>
        <pc:picChg chg="del">
          <ac:chgData name="Masaaki Kimura" userId="1abb3c07d8a5193e" providerId="LiveId" clId="{904CE445-2C84-4CE7-85CC-8EF3B33D53F8}" dt="2019-09-01T00:08:03.441" v="2404" actId="478"/>
          <ac:picMkLst>
            <pc:docMk/>
            <pc:sldMk cId="1284858954" sldId="318"/>
            <ac:picMk id="7" creationId="{5C6DB0AB-66A0-47E9-8D9D-A29550212817}"/>
          </ac:picMkLst>
        </pc:picChg>
      </pc:sldChg>
      <pc:sldChg chg="modSp add del">
        <pc:chgData name="Masaaki Kimura" userId="1abb3c07d8a5193e" providerId="LiveId" clId="{904CE445-2C84-4CE7-85CC-8EF3B33D53F8}" dt="2019-08-31T23:53:21.628" v="2335" actId="2696"/>
        <pc:sldMkLst>
          <pc:docMk/>
          <pc:sldMk cId="4015475474" sldId="318"/>
        </pc:sldMkLst>
        <pc:grpChg chg="mod">
          <ac:chgData name="Masaaki Kimura" userId="1abb3c07d8a5193e" providerId="LiveId" clId="{904CE445-2C84-4CE7-85CC-8EF3B33D53F8}" dt="2019-08-31T23:50:49.282" v="2243" actId="1076"/>
          <ac:grpSpMkLst>
            <pc:docMk/>
            <pc:sldMk cId="4015475474" sldId="318"/>
            <ac:grpSpMk id="42" creationId="{00000000-0000-0000-0000-000000000000}"/>
          </ac:grpSpMkLst>
        </pc:grpChg>
      </pc:sldChg>
      <pc:sldChg chg="addSp delSp modSp add modTransition modAnim">
        <pc:chgData name="Masaaki Kimura" userId="1abb3c07d8a5193e" providerId="LiveId" clId="{904CE445-2C84-4CE7-85CC-8EF3B33D53F8}" dt="2019-09-01T11:58:32.064" v="3781" actId="553"/>
        <pc:sldMkLst>
          <pc:docMk/>
          <pc:sldMk cId="784688708" sldId="319"/>
        </pc:sldMkLst>
        <pc:spChg chg="add mod">
          <ac:chgData name="Masaaki Kimura" userId="1abb3c07d8a5193e" providerId="LiveId" clId="{904CE445-2C84-4CE7-85CC-8EF3B33D53F8}" dt="2019-09-01T04:10:24.743" v="3040" actId="1035"/>
          <ac:spMkLst>
            <pc:docMk/>
            <pc:sldMk cId="784688708" sldId="319"/>
            <ac:spMk id="6" creationId="{791A6823-B938-4F5A-B251-128564C25CE9}"/>
          </ac:spMkLst>
        </pc:spChg>
        <pc:spChg chg="add mod">
          <ac:chgData name="Masaaki Kimura" userId="1abb3c07d8a5193e" providerId="LiveId" clId="{904CE445-2C84-4CE7-85CC-8EF3B33D53F8}" dt="2019-09-01T11:58:20.178" v="3777" actId="1076"/>
          <ac:spMkLst>
            <pc:docMk/>
            <pc:sldMk cId="784688708" sldId="319"/>
            <ac:spMk id="10" creationId="{B658C6F3-B3A7-4CAC-BA60-BCAF727C641E}"/>
          </ac:spMkLst>
        </pc:spChg>
        <pc:spChg chg="add del mod">
          <ac:chgData name="Masaaki Kimura" userId="1abb3c07d8a5193e" providerId="LiveId" clId="{904CE445-2C84-4CE7-85CC-8EF3B33D53F8}" dt="2019-09-01T08:21:02.134" v="3222" actId="478"/>
          <ac:spMkLst>
            <pc:docMk/>
            <pc:sldMk cId="784688708" sldId="319"/>
            <ac:spMk id="11" creationId="{EFD98EC6-E0DF-44C1-93CF-FBEF6A7BA824}"/>
          </ac:spMkLst>
        </pc:spChg>
        <pc:spChg chg="add del mod">
          <ac:chgData name="Masaaki Kimura" userId="1abb3c07d8a5193e" providerId="LiveId" clId="{904CE445-2C84-4CE7-85CC-8EF3B33D53F8}" dt="2019-09-01T11:28:20.971" v="3553" actId="478"/>
          <ac:spMkLst>
            <pc:docMk/>
            <pc:sldMk cId="784688708" sldId="319"/>
            <ac:spMk id="12" creationId="{273AAF78-66DE-4803-8296-3134ECFD4A6A}"/>
          </ac:spMkLst>
        </pc:spChg>
        <pc:spChg chg="mod">
          <ac:chgData name="Masaaki Kimura" userId="1abb3c07d8a5193e" providerId="LiveId" clId="{904CE445-2C84-4CE7-85CC-8EF3B33D53F8}" dt="2019-09-01T00:10:19.086" v="2478" actId="20577"/>
          <ac:spMkLst>
            <pc:docMk/>
            <pc:sldMk cId="784688708" sldId="319"/>
            <ac:spMk id="13" creationId="{00000000-0000-0000-0000-000000000000}"/>
          </ac:spMkLst>
        </pc:spChg>
        <pc:spChg chg="del mod">
          <ac:chgData name="Masaaki Kimura" userId="1abb3c07d8a5193e" providerId="LiveId" clId="{904CE445-2C84-4CE7-85CC-8EF3B33D53F8}" dt="2019-09-01T00:10:24.434" v="2479" actId="478"/>
          <ac:spMkLst>
            <pc:docMk/>
            <pc:sldMk cId="784688708" sldId="319"/>
            <ac:spMk id="14" creationId="{00000000-0000-0000-0000-000000000000}"/>
          </ac:spMkLst>
        </pc:spChg>
        <pc:spChg chg="del mod">
          <ac:chgData name="Masaaki Kimura" userId="1abb3c07d8a5193e" providerId="LiveId" clId="{904CE445-2C84-4CE7-85CC-8EF3B33D53F8}" dt="2019-09-01T04:10:09.976" v="2960" actId="478"/>
          <ac:spMkLst>
            <pc:docMk/>
            <pc:sldMk cId="784688708" sldId="319"/>
            <ac:spMk id="17" creationId="{26E36C7E-3658-47FF-A270-FA35F7549AD0}"/>
          </ac:spMkLst>
        </pc:spChg>
        <pc:spChg chg="del mod">
          <ac:chgData name="Masaaki Kimura" userId="1abb3c07d8a5193e" providerId="LiveId" clId="{904CE445-2C84-4CE7-85CC-8EF3B33D53F8}" dt="2019-09-01T00:10:32.586" v="2482" actId="478"/>
          <ac:spMkLst>
            <pc:docMk/>
            <pc:sldMk cId="784688708" sldId="319"/>
            <ac:spMk id="18" creationId="{F1C6DA4A-A019-4533-97CE-370CD1BF8265}"/>
          </ac:spMkLst>
        </pc:spChg>
        <pc:grpChg chg="add mod">
          <ac:chgData name="Masaaki Kimura" userId="1abb3c07d8a5193e" providerId="LiveId" clId="{904CE445-2C84-4CE7-85CC-8EF3B33D53F8}" dt="2019-09-01T11:58:32.064" v="3781" actId="553"/>
          <ac:grpSpMkLst>
            <pc:docMk/>
            <pc:sldMk cId="784688708" sldId="319"/>
            <ac:grpSpMk id="11" creationId="{F4130F15-2A92-44D5-87BD-A1C15F554F48}"/>
          </ac:grpSpMkLst>
        </pc:grpChg>
        <pc:picChg chg="add mod ord">
          <ac:chgData name="Masaaki Kimura" userId="1abb3c07d8a5193e" providerId="LiveId" clId="{904CE445-2C84-4CE7-85CC-8EF3B33D53F8}" dt="2019-09-01T03:20:10.064" v="2884" actId="1076"/>
          <ac:picMkLst>
            <pc:docMk/>
            <pc:sldMk cId="784688708" sldId="319"/>
            <ac:picMk id="4" creationId="{D66121D2-5F5B-41B9-96B8-62A7994CAB1E}"/>
          </ac:picMkLst>
        </pc:picChg>
        <pc:picChg chg="add del mod ord">
          <ac:chgData name="Masaaki Kimura" userId="1abb3c07d8a5193e" providerId="LiveId" clId="{904CE445-2C84-4CE7-85CC-8EF3B33D53F8}" dt="2019-09-01T11:58:26.886" v="3780" actId="167"/>
          <ac:picMkLst>
            <pc:docMk/>
            <pc:sldMk cId="784688708" sldId="319"/>
            <ac:picMk id="5" creationId="{B5546511-DB75-4FD1-9AE7-F329923A6480}"/>
          </ac:picMkLst>
        </pc:picChg>
        <pc:picChg chg="del mod">
          <ac:chgData name="Masaaki Kimura" userId="1abb3c07d8a5193e" providerId="LiveId" clId="{904CE445-2C84-4CE7-85CC-8EF3B33D53F8}" dt="2019-09-01T00:09:47.606" v="2419" actId="478"/>
          <ac:picMkLst>
            <pc:docMk/>
            <pc:sldMk cId="784688708" sldId="319"/>
            <ac:picMk id="5" creationId="{D59D55E4-67D7-45D0-A90B-C5FA09936757}"/>
          </ac:picMkLst>
        </pc:picChg>
        <pc:picChg chg="add mod ord">
          <ac:chgData name="Masaaki Kimura" userId="1abb3c07d8a5193e" providerId="LiveId" clId="{904CE445-2C84-4CE7-85CC-8EF3B33D53F8}" dt="2019-09-01T11:58:20.178" v="3777" actId="1076"/>
          <ac:picMkLst>
            <pc:docMk/>
            <pc:sldMk cId="784688708" sldId="319"/>
            <ac:picMk id="7" creationId="{44A531AC-2DD7-43FA-AD74-D313D0D85528}"/>
          </ac:picMkLst>
        </pc:picChg>
        <pc:picChg chg="add mod ord">
          <ac:chgData name="Masaaki Kimura" userId="1abb3c07d8a5193e" providerId="LiveId" clId="{904CE445-2C84-4CE7-85CC-8EF3B33D53F8}" dt="2019-09-01T11:58:32.064" v="3781" actId="553"/>
          <ac:picMkLst>
            <pc:docMk/>
            <pc:sldMk cId="784688708" sldId="319"/>
            <ac:picMk id="8" creationId="{2779A36C-5A14-4A79-A7A3-511D944D89F4}"/>
          </ac:picMkLst>
        </pc:picChg>
        <pc:picChg chg="add mod">
          <ac:chgData name="Masaaki Kimura" userId="1abb3c07d8a5193e" providerId="LiveId" clId="{904CE445-2C84-4CE7-85CC-8EF3B33D53F8}" dt="2019-09-01T09:04:10.748" v="3309" actId="1076"/>
          <ac:picMkLst>
            <pc:docMk/>
            <pc:sldMk cId="784688708" sldId="319"/>
            <ac:picMk id="9" creationId="{313E38F0-51B7-43C0-8DA7-4E88D5F9F160}"/>
          </ac:picMkLst>
        </pc:picChg>
        <pc:picChg chg="del mod">
          <ac:chgData name="Masaaki Kimura" userId="1abb3c07d8a5193e" providerId="LiveId" clId="{904CE445-2C84-4CE7-85CC-8EF3B33D53F8}" dt="2019-09-01T00:10:32.586" v="2482" actId="478"/>
          <ac:picMkLst>
            <pc:docMk/>
            <pc:sldMk cId="784688708" sldId="319"/>
            <ac:picMk id="19" creationId="{1AAFF20D-9FAC-4A37-BBB4-4389BD4AC04D}"/>
          </ac:picMkLst>
        </pc:picChg>
      </pc:sldChg>
      <pc:sldChg chg="addSp delSp modSp add modTransition modAnim">
        <pc:chgData name="Masaaki Kimura" userId="1abb3c07d8a5193e" providerId="LiveId" clId="{904CE445-2C84-4CE7-85CC-8EF3B33D53F8}" dt="2019-09-02T15:16:23.437" v="4001" actId="20577"/>
        <pc:sldMkLst>
          <pc:docMk/>
          <pc:sldMk cId="1155401850" sldId="320"/>
        </pc:sldMkLst>
        <pc:spChg chg="add mod">
          <ac:chgData name="Masaaki Kimura" userId="1abb3c07d8a5193e" providerId="LiveId" clId="{904CE445-2C84-4CE7-85CC-8EF3B33D53F8}" dt="2019-09-01T00:12:39.294" v="2525" actId="208"/>
          <ac:spMkLst>
            <pc:docMk/>
            <pc:sldMk cId="1155401850" sldId="320"/>
            <ac:spMk id="2" creationId="{99F80D9E-F9FA-49C0-907A-1B8DAD53BEE1}"/>
          </ac:spMkLst>
        </pc:spChg>
        <pc:spChg chg="add mod">
          <ac:chgData name="Masaaki Kimura" userId="1abb3c07d8a5193e" providerId="LiveId" clId="{904CE445-2C84-4CE7-85CC-8EF3B33D53F8}" dt="2019-09-01T00:16:01.739" v="2706" actId="552"/>
          <ac:spMkLst>
            <pc:docMk/>
            <pc:sldMk cId="1155401850" sldId="320"/>
            <ac:spMk id="10" creationId="{DF60B2B5-726C-410D-85F4-D98D512B1F5D}"/>
          </ac:spMkLst>
        </pc:spChg>
        <pc:spChg chg="mod">
          <ac:chgData name="Masaaki Kimura" userId="1abb3c07d8a5193e" providerId="LiveId" clId="{904CE445-2C84-4CE7-85CC-8EF3B33D53F8}" dt="2019-09-01T00:12:50.659" v="2548" actId="20577"/>
          <ac:spMkLst>
            <pc:docMk/>
            <pc:sldMk cId="1155401850" sldId="320"/>
            <ac:spMk id="11" creationId="{369877F6-D839-40F0-9B0C-420D6CB07791}"/>
          </ac:spMkLst>
        </pc:spChg>
        <pc:spChg chg="add mod">
          <ac:chgData name="Masaaki Kimura" userId="1abb3c07d8a5193e" providerId="LiveId" clId="{904CE445-2C84-4CE7-85CC-8EF3B33D53F8}" dt="2019-09-02T15:16:23.437" v="4001" actId="20577"/>
          <ac:spMkLst>
            <pc:docMk/>
            <pc:sldMk cId="1155401850" sldId="320"/>
            <ac:spMk id="12" creationId="{5EB6B022-C467-4731-8611-B5CBAB900C7D}"/>
          </ac:spMkLst>
        </pc:spChg>
        <pc:spChg chg="mod">
          <ac:chgData name="Masaaki Kimura" userId="1abb3c07d8a5193e" providerId="LiveId" clId="{904CE445-2C84-4CE7-85CC-8EF3B33D53F8}" dt="2019-09-01T00:14:12.532" v="2608" actId="554"/>
          <ac:spMkLst>
            <pc:docMk/>
            <pc:sldMk cId="1155401850" sldId="320"/>
            <ac:spMk id="14" creationId="{D32F48F8-0BE1-40D6-BC67-1F564A304A14}"/>
          </ac:spMkLst>
        </pc:spChg>
        <pc:spChg chg="del">
          <ac:chgData name="Masaaki Kimura" userId="1abb3c07d8a5193e" providerId="LiveId" clId="{904CE445-2C84-4CE7-85CC-8EF3B33D53F8}" dt="2019-09-01T00:12:11.460" v="2521" actId="478"/>
          <ac:spMkLst>
            <pc:docMk/>
            <pc:sldMk cId="1155401850" sldId="320"/>
            <ac:spMk id="37" creationId="{5A02443C-398C-48F8-A85A-E36A05FF3567}"/>
          </ac:spMkLst>
        </pc:spChg>
        <pc:picChg chg="del">
          <ac:chgData name="Masaaki Kimura" userId="1abb3c07d8a5193e" providerId="LiveId" clId="{904CE445-2C84-4CE7-85CC-8EF3B33D53F8}" dt="2019-09-01T00:12:11.460" v="2521" actId="478"/>
          <ac:picMkLst>
            <pc:docMk/>
            <pc:sldMk cId="1155401850" sldId="320"/>
            <ac:picMk id="35" creationId="{B8C5527C-A3AD-45B0-93DA-AAF0B5EA8F65}"/>
          </ac:picMkLst>
        </pc:picChg>
      </pc:sldChg>
      <pc:sldChg chg="addSp delSp modSp add del ord">
        <pc:chgData name="Masaaki Kimura" userId="1abb3c07d8a5193e" providerId="LiveId" clId="{904CE445-2C84-4CE7-85CC-8EF3B33D53F8}" dt="2019-09-01T10:53:01.179" v="3532" actId="2696"/>
        <pc:sldMkLst>
          <pc:docMk/>
          <pc:sldMk cId="3691288768" sldId="321"/>
        </pc:sldMkLst>
        <pc:spChg chg="del">
          <ac:chgData name="Masaaki Kimura" userId="1abb3c07d8a5193e" providerId="LiveId" clId="{904CE445-2C84-4CE7-85CC-8EF3B33D53F8}" dt="2019-09-01T10:30:56.122" v="3471" actId="478"/>
          <ac:spMkLst>
            <pc:docMk/>
            <pc:sldMk cId="3691288768" sldId="321"/>
            <ac:spMk id="3" creationId="{85AE6464-7CDC-446C-81FB-E407FA7C93C9}"/>
          </ac:spMkLst>
        </pc:spChg>
        <pc:spChg chg="add del">
          <ac:chgData name="Masaaki Kimura" userId="1abb3c07d8a5193e" providerId="LiveId" clId="{904CE445-2C84-4CE7-85CC-8EF3B33D53F8}" dt="2019-09-01T10:43:38.669" v="3477" actId="478"/>
          <ac:spMkLst>
            <pc:docMk/>
            <pc:sldMk cId="3691288768" sldId="321"/>
            <ac:spMk id="4" creationId="{0EA58A54-A538-4DF0-835F-620398E608F0}"/>
          </ac:spMkLst>
        </pc:spChg>
        <pc:grpChg chg="add mod">
          <ac:chgData name="Masaaki Kimura" userId="1abb3c07d8a5193e" providerId="LiveId" clId="{904CE445-2C84-4CE7-85CC-8EF3B33D53F8}" dt="2019-09-01T10:51:40.088" v="3503" actId="164"/>
          <ac:grpSpMkLst>
            <pc:docMk/>
            <pc:sldMk cId="3691288768" sldId="321"/>
            <ac:grpSpMk id="11" creationId="{F85851D3-18E4-430C-8D85-9BEA9E523864}"/>
          </ac:grpSpMkLst>
        </pc:grpChg>
        <pc:picChg chg="add mod">
          <ac:chgData name="Masaaki Kimura" userId="1abb3c07d8a5193e" providerId="LiveId" clId="{904CE445-2C84-4CE7-85CC-8EF3B33D53F8}" dt="2019-09-01T10:51:40.088" v="3503" actId="164"/>
          <ac:picMkLst>
            <pc:docMk/>
            <pc:sldMk cId="3691288768" sldId="321"/>
            <ac:picMk id="6" creationId="{5D0416AC-19AD-43D9-B5DD-1A3E3A169FB9}"/>
          </ac:picMkLst>
        </pc:picChg>
        <pc:picChg chg="add del mod">
          <ac:chgData name="Masaaki Kimura" userId="1abb3c07d8a5193e" providerId="LiveId" clId="{904CE445-2C84-4CE7-85CC-8EF3B33D53F8}" dt="2019-09-01T10:51:40.088" v="3503" actId="164"/>
          <ac:picMkLst>
            <pc:docMk/>
            <pc:sldMk cId="3691288768" sldId="321"/>
            <ac:picMk id="8" creationId="{791E4D21-C05F-46AF-A797-ADBC9E94A8CB}"/>
          </ac:picMkLst>
        </pc:picChg>
        <pc:picChg chg="add del mod">
          <ac:chgData name="Masaaki Kimura" userId="1abb3c07d8a5193e" providerId="LiveId" clId="{904CE445-2C84-4CE7-85CC-8EF3B33D53F8}" dt="2019-09-01T10:49:52.230" v="3496" actId="478"/>
          <ac:picMkLst>
            <pc:docMk/>
            <pc:sldMk cId="3691288768" sldId="321"/>
            <ac:picMk id="9" creationId="{670A4906-61D0-4DF7-9629-680C21E5250C}"/>
          </ac:picMkLst>
        </pc:picChg>
        <pc:picChg chg="add mod">
          <ac:chgData name="Masaaki Kimura" userId="1abb3c07d8a5193e" providerId="LiveId" clId="{904CE445-2C84-4CE7-85CC-8EF3B33D53F8}" dt="2019-09-01T10:51:22.863" v="3499" actId="14100"/>
          <ac:picMkLst>
            <pc:docMk/>
            <pc:sldMk cId="3691288768" sldId="321"/>
            <ac:picMk id="10" creationId="{C506883A-1157-43C8-B4E2-83DB9DBA6A1C}"/>
          </ac:picMkLst>
        </pc:picChg>
      </pc:sldChg>
      <pc:sldChg chg="addSp delSp modSp add modAnim">
        <pc:chgData name="Masaaki Kimura" userId="1abb3c07d8a5193e" providerId="LiveId" clId="{904CE445-2C84-4CE7-85CC-8EF3B33D53F8}" dt="2019-09-01T12:03:56.966" v="3884" actId="1038"/>
        <pc:sldMkLst>
          <pc:docMk/>
          <pc:sldMk cId="1414949109" sldId="322"/>
        </pc:sldMkLst>
        <pc:spChg chg="del">
          <ac:chgData name="Masaaki Kimura" userId="1abb3c07d8a5193e" providerId="LiveId" clId="{904CE445-2C84-4CE7-85CC-8EF3B33D53F8}" dt="2019-09-01T10:51:33.700" v="3501" actId="478"/>
          <ac:spMkLst>
            <pc:docMk/>
            <pc:sldMk cId="1414949109" sldId="322"/>
            <ac:spMk id="8" creationId="{C90B8A24-9455-46CF-80CD-71FE2B2AE3A5}"/>
          </ac:spMkLst>
        </pc:spChg>
        <pc:grpChg chg="add mod">
          <ac:chgData name="Masaaki Kimura" userId="1abb3c07d8a5193e" providerId="LiveId" clId="{904CE445-2C84-4CE7-85CC-8EF3B33D53F8}" dt="2019-09-01T12:03:56.966" v="3884" actId="1038"/>
          <ac:grpSpMkLst>
            <pc:docMk/>
            <pc:sldMk cId="1414949109" sldId="322"/>
            <ac:grpSpMk id="10" creationId="{7875E29B-7092-44B1-852F-489CED66A1E3}"/>
          </ac:grpSpMkLst>
        </pc:grpChg>
        <pc:grpChg chg="mod">
          <ac:chgData name="Masaaki Kimura" userId="1abb3c07d8a5193e" providerId="LiveId" clId="{904CE445-2C84-4CE7-85CC-8EF3B33D53F8}" dt="2019-09-01T12:03:50.351" v="3882" actId="1076"/>
          <ac:grpSpMkLst>
            <pc:docMk/>
            <pc:sldMk cId="1414949109" sldId="322"/>
            <ac:grpSpMk id="21" creationId="{46486F33-B1A4-4761-8A5F-7AC8F5577196}"/>
          </ac:grpSpMkLst>
        </pc:grpChg>
        <pc:picChg chg="add mod">
          <ac:chgData name="Masaaki Kimura" userId="1abb3c07d8a5193e" providerId="LiveId" clId="{904CE445-2C84-4CE7-85CC-8EF3B33D53F8}" dt="2019-09-01T11:08:26.353" v="3534" actId="1076"/>
          <ac:picMkLst>
            <pc:docMk/>
            <pc:sldMk cId="1414949109" sldId="322"/>
            <ac:picMk id="3" creationId="{B8E46687-78C7-44D1-B8C3-B03E76D5BC03}"/>
          </ac:picMkLst>
        </pc:picChg>
        <pc:picChg chg="add del mod">
          <ac:chgData name="Masaaki Kimura" userId="1abb3c07d8a5193e" providerId="LiveId" clId="{904CE445-2C84-4CE7-85CC-8EF3B33D53F8}" dt="2019-09-01T11:09:05.480" v="3537" actId="478"/>
          <ac:picMkLst>
            <pc:docMk/>
            <pc:sldMk cId="1414949109" sldId="322"/>
            <ac:picMk id="5" creationId="{608DD8D7-9C32-4DBB-B4A8-8FC9B734F068}"/>
          </ac:picMkLst>
        </pc:picChg>
        <pc:picChg chg="add">
          <ac:chgData name="Masaaki Kimura" userId="1abb3c07d8a5193e" providerId="LiveId" clId="{904CE445-2C84-4CE7-85CC-8EF3B33D53F8}" dt="2019-09-01T10:51:37.055" v="3502"/>
          <ac:picMkLst>
            <pc:docMk/>
            <pc:sldMk cId="1414949109" sldId="322"/>
            <ac:picMk id="9" creationId="{9C9A479E-7F85-41BA-AACA-D8CCDF7CDA25}"/>
          </ac:picMkLst>
        </pc:picChg>
        <pc:picChg chg="del">
          <ac:chgData name="Masaaki Kimura" userId="1abb3c07d8a5193e" providerId="LiveId" clId="{904CE445-2C84-4CE7-85CC-8EF3B33D53F8}" dt="2019-09-01T10:52:27.034" v="3528" actId="478"/>
          <ac:picMkLst>
            <pc:docMk/>
            <pc:sldMk cId="1414949109" sldId="322"/>
            <ac:picMk id="11" creationId="{7A32B519-FFAC-4637-B148-9AE43704300F}"/>
          </ac:picMkLst>
        </pc:picChg>
      </pc:sldChg>
      <pc:sldMasterChg chg="modTransition modSldLayout">
        <pc:chgData name="Masaaki Kimura" userId="1abb3c07d8a5193e" providerId="LiveId" clId="{904CE445-2C84-4CE7-85CC-8EF3B33D53F8}" dt="2019-09-01T00:18:08.742" v="2845"/>
        <pc:sldMasterMkLst>
          <pc:docMk/>
          <pc:sldMasterMk cId="909465901" sldId="2147483684"/>
        </pc:sldMasterMkLst>
        <pc:sldLayoutChg chg="modTransition">
          <pc:chgData name="Masaaki Kimura" userId="1abb3c07d8a5193e" providerId="LiveId" clId="{904CE445-2C84-4CE7-85CC-8EF3B33D53F8}" dt="2019-09-01T00:18:08.742" v="2845"/>
          <pc:sldLayoutMkLst>
            <pc:docMk/>
            <pc:sldMasterMk cId="909465901" sldId="2147483684"/>
            <pc:sldLayoutMk cId="4209071682" sldId="2147483685"/>
          </pc:sldLayoutMkLst>
        </pc:sldLayoutChg>
        <pc:sldLayoutChg chg="modTransition">
          <pc:chgData name="Masaaki Kimura" userId="1abb3c07d8a5193e" providerId="LiveId" clId="{904CE445-2C84-4CE7-85CC-8EF3B33D53F8}" dt="2019-09-01T00:18:08.742" v="2845"/>
          <pc:sldLayoutMkLst>
            <pc:docMk/>
            <pc:sldMasterMk cId="909465901" sldId="2147483684"/>
            <pc:sldLayoutMk cId="4239630750" sldId="2147483686"/>
          </pc:sldLayoutMkLst>
        </pc:sldLayoutChg>
        <pc:sldLayoutChg chg="modTransition">
          <pc:chgData name="Masaaki Kimura" userId="1abb3c07d8a5193e" providerId="LiveId" clId="{904CE445-2C84-4CE7-85CC-8EF3B33D53F8}" dt="2019-09-01T00:18:08.742" v="2845"/>
          <pc:sldLayoutMkLst>
            <pc:docMk/>
            <pc:sldMasterMk cId="909465901" sldId="2147483684"/>
            <pc:sldLayoutMk cId="364680078" sldId="2147483687"/>
          </pc:sldLayoutMkLst>
        </pc:sldLayoutChg>
        <pc:sldLayoutChg chg="modTransition">
          <pc:chgData name="Masaaki Kimura" userId="1abb3c07d8a5193e" providerId="LiveId" clId="{904CE445-2C84-4CE7-85CC-8EF3B33D53F8}" dt="2019-09-01T00:18:08.742" v="2845"/>
          <pc:sldLayoutMkLst>
            <pc:docMk/>
            <pc:sldMasterMk cId="909465901" sldId="2147483684"/>
            <pc:sldLayoutMk cId="83622489" sldId="2147483688"/>
          </pc:sldLayoutMkLst>
        </pc:sldLayoutChg>
        <pc:sldLayoutChg chg="modTransition">
          <pc:chgData name="Masaaki Kimura" userId="1abb3c07d8a5193e" providerId="LiveId" clId="{904CE445-2C84-4CE7-85CC-8EF3B33D53F8}" dt="2019-09-01T00:18:08.742" v="2845"/>
          <pc:sldLayoutMkLst>
            <pc:docMk/>
            <pc:sldMasterMk cId="909465901" sldId="2147483684"/>
            <pc:sldLayoutMk cId="4202702308" sldId="2147483689"/>
          </pc:sldLayoutMkLst>
        </pc:sldLayoutChg>
        <pc:sldLayoutChg chg="modTransition">
          <pc:chgData name="Masaaki Kimura" userId="1abb3c07d8a5193e" providerId="LiveId" clId="{904CE445-2C84-4CE7-85CC-8EF3B33D53F8}" dt="2019-09-01T00:18:08.742" v="2845"/>
          <pc:sldLayoutMkLst>
            <pc:docMk/>
            <pc:sldMasterMk cId="909465901" sldId="2147483684"/>
            <pc:sldLayoutMk cId="2204618676" sldId="2147483690"/>
          </pc:sldLayoutMkLst>
        </pc:sldLayoutChg>
        <pc:sldLayoutChg chg="modTransition">
          <pc:chgData name="Masaaki Kimura" userId="1abb3c07d8a5193e" providerId="LiveId" clId="{904CE445-2C84-4CE7-85CC-8EF3B33D53F8}" dt="2019-09-01T00:18:08.742" v="2845"/>
          <pc:sldLayoutMkLst>
            <pc:docMk/>
            <pc:sldMasterMk cId="909465901" sldId="2147483684"/>
            <pc:sldLayoutMk cId="1775027504" sldId="2147483691"/>
          </pc:sldLayoutMkLst>
        </pc:sldLayoutChg>
        <pc:sldLayoutChg chg="modTransition">
          <pc:chgData name="Masaaki Kimura" userId="1abb3c07d8a5193e" providerId="LiveId" clId="{904CE445-2C84-4CE7-85CC-8EF3B33D53F8}" dt="2019-09-01T00:18:08.742" v="2845"/>
          <pc:sldLayoutMkLst>
            <pc:docMk/>
            <pc:sldMasterMk cId="909465901" sldId="2147483684"/>
            <pc:sldLayoutMk cId="130378614" sldId="2147483692"/>
          </pc:sldLayoutMkLst>
        </pc:sldLayoutChg>
        <pc:sldLayoutChg chg="modTransition">
          <pc:chgData name="Masaaki Kimura" userId="1abb3c07d8a5193e" providerId="LiveId" clId="{904CE445-2C84-4CE7-85CC-8EF3B33D53F8}" dt="2019-09-01T00:18:08.742" v="2845"/>
          <pc:sldLayoutMkLst>
            <pc:docMk/>
            <pc:sldMasterMk cId="909465901" sldId="2147483684"/>
            <pc:sldLayoutMk cId="3060322036" sldId="2147483693"/>
          </pc:sldLayoutMkLst>
        </pc:sldLayoutChg>
        <pc:sldLayoutChg chg="modTransition">
          <pc:chgData name="Masaaki Kimura" userId="1abb3c07d8a5193e" providerId="LiveId" clId="{904CE445-2C84-4CE7-85CC-8EF3B33D53F8}" dt="2019-09-01T00:18:08.742" v="2845"/>
          <pc:sldLayoutMkLst>
            <pc:docMk/>
            <pc:sldMasterMk cId="909465901" sldId="2147483684"/>
            <pc:sldLayoutMk cId="2285425541" sldId="2147483694"/>
          </pc:sldLayoutMkLst>
        </pc:sldLayoutChg>
        <pc:sldLayoutChg chg="modTransition">
          <pc:chgData name="Masaaki Kimura" userId="1abb3c07d8a5193e" providerId="LiveId" clId="{904CE445-2C84-4CE7-85CC-8EF3B33D53F8}" dt="2019-09-01T00:18:08.742" v="2845"/>
          <pc:sldLayoutMkLst>
            <pc:docMk/>
            <pc:sldMasterMk cId="909465901" sldId="2147483684"/>
            <pc:sldLayoutMk cId="376560117" sldId="2147483695"/>
          </pc:sldLayoutMkLst>
        </pc:sldLayoutChg>
      </pc:sldMasterChg>
    </pc:docChg>
  </pc:docChgLst>
  <pc:docChgLst>
    <pc:chgData name="Masaaki Kimura" userId="1abb3c07d8a5193e" providerId="LiveId" clId="{DEC15171-E149-499C-B794-022E0312E4AC}"/>
    <pc:docChg chg="undo redo custSel addSld delSld modSld">
      <pc:chgData name="Masaaki Kimura" userId="1abb3c07d8a5193e" providerId="LiveId" clId="{DEC15171-E149-499C-B794-022E0312E4AC}" dt="2019-06-26T00:19:25.228" v="902" actId="478"/>
      <pc:docMkLst>
        <pc:docMk/>
      </pc:docMkLst>
      <pc:sldChg chg="addSp delSp modSp">
        <pc:chgData name="Masaaki Kimura" userId="1abb3c07d8a5193e" providerId="LiveId" clId="{DEC15171-E149-499C-B794-022E0312E4AC}" dt="2019-06-25T04:32:41.747" v="435"/>
        <pc:sldMkLst>
          <pc:docMk/>
          <pc:sldMk cId="714095282" sldId="256"/>
        </pc:sldMkLst>
        <pc:spChg chg="mod">
          <ac:chgData name="Masaaki Kimura" userId="1abb3c07d8a5193e" providerId="LiveId" clId="{DEC15171-E149-499C-B794-022E0312E4AC}" dt="2019-06-24T07:25:51.758" v="32" actId="1035"/>
          <ac:spMkLst>
            <pc:docMk/>
            <pc:sldMk cId="714095282" sldId="256"/>
            <ac:spMk id="6" creationId="{00000000-0000-0000-0000-000000000000}"/>
          </ac:spMkLst>
        </pc:spChg>
        <pc:inkChg chg="add del">
          <ac:chgData name="Masaaki Kimura" userId="1abb3c07d8a5193e" providerId="LiveId" clId="{DEC15171-E149-499C-B794-022E0312E4AC}" dt="2019-06-25T04:32:41.747" v="435"/>
          <ac:inkMkLst>
            <pc:docMk/>
            <pc:sldMk cId="714095282" sldId="256"/>
            <ac:inkMk id="3" creationId="{F66F7B8C-20C4-4E60-ADC3-0D121F447BBA}"/>
          </ac:inkMkLst>
        </pc:inkChg>
      </pc:sldChg>
      <pc:sldChg chg="addSp delSp">
        <pc:chgData name="Masaaki Kimura" userId="1abb3c07d8a5193e" providerId="LiveId" clId="{DEC15171-E149-499C-B794-022E0312E4AC}" dt="2019-06-25T04:44:55.423" v="447"/>
        <pc:sldMkLst>
          <pc:docMk/>
          <pc:sldMk cId="1971300686" sldId="262"/>
        </pc:sldMkLst>
        <pc:picChg chg="del">
          <ac:chgData name="Masaaki Kimura" userId="1abb3c07d8a5193e" providerId="LiveId" clId="{DEC15171-E149-499C-B794-022E0312E4AC}" dt="2019-06-24T07:25:55.386" v="33" actId="478"/>
          <ac:picMkLst>
            <pc:docMk/>
            <pc:sldMk cId="1971300686" sldId="262"/>
            <ac:picMk id="2050" creationId="{00000000-0000-0000-0000-000000000000}"/>
          </ac:picMkLst>
        </pc:picChg>
        <pc:inkChg chg="add del">
          <ac:chgData name="Masaaki Kimura" userId="1abb3c07d8a5193e" providerId="LiveId" clId="{DEC15171-E149-499C-B794-022E0312E4AC}" dt="2019-06-25T04:32:59.250" v="437"/>
          <ac:inkMkLst>
            <pc:docMk/>
            <pc:sldMk cId="1971300686" sldId="262"/>
            <ac:inkMk id="2" creationId="{1ED14CFF-6C52-421B-BA78-1D1BD85A3659}"/>
          </ac:inkMkLst>
        </pc:inkChg>
        <pc:inkChg chg="add del">
          <ac:chgData name="Masaaki Kimura" userId="1abb3c07d8a5193e" providerId="LiveId" clId="{DEC15171-E149-499C-B794-022E0312E4AC}" dt="2019-06-25T04:36:45.358" v="441"/>
          <ac:inkMkLst>
            <pc:docMk/>
            <pc:sldMk cId="1971300686" sldId="262"/>
            <ac:inkMk id="3" creationId="{A3B6CF03-BA91-41AC-A1DF-14172780FC1D}"/>
          </ac:inkMkLst>
        </pc:inkChg>
        <pc:inkChg chg="add del">
          <ac:chgData name="Masaaki Kimura" userId="1abb3c07d8a5193e" providerId="LiveId" clId="{DEC15171-E149-499C-B794-022E0312E4AC}" dt="2019-06-25T04:36:45.328" v="440"/>
          <ac:inkMkLst>
            <pc:docMk/>
            <pc:sldMk cId="1971300686" sldId="262"/>
            <ac:inkMk id="6" creationId="{1B85DF03-F75A-4F64-994C-9D234AEFDB88}"/>
          </ac:inkMkLst>
        </pc:inkChg>
        <pc:inkChg chg="add del">
          <ac:chgData name="Masaaki Kimura" userId="1abb3c07d8a5193e" providerId="LiveId" clId="{DEC15171-E149-499C-B794-022E0312E4AC}" dt="2019-06-25T04:44:47.786" v="443"/>
          <ac:inkMkLst>
            <pc:docMk/>
            <pc:sldMk cId="1971300686" sldId="262"/>
            <ac:inkMk id="7" creationId="{C60ECE56-8A11-40A9-806A-3ADDECA70C38}"/>
          </ac:inkMkLst>
        </pc:inkChg>
        <pc:inkChg chg="add del">
          <ac:chgData name="Masaaki Kimura" userId="1abb3c07d8a5193e" providerId="LiveId" clId="{DEC15171-E149-499C-B794-022E0312E4AC}" dt="2019-06-25T04:44:53.217" v="446"/>
          <ac:inkMkLst>
            <pc:docMk/>
            <pc:sldMk cId="1971300686" sldId="262"/>
            <ac:inkMk id="8" creationId="{4FA2979A-6FD7-4871-97FF-4E305EFA6A7D}"/>
          </ac:inkMkLst>
        </pc:inkChg>
        <pc:inkChg chg="add del">
          <ac:chgData name="Masaaki Kimura" userId="1abb3c07d8a5193e" providerId="LiveId" clId="{DEC15171-E149-499C-B794-022E0312E4AC}" dt="2019-06-25T04:44:53.217" v="446"/>
          <ac:inkMkLst>
            <pc:docMk/>
            <pc:sldMk cId="1971300686" sldId="262"/>
            <ac:inkMk id="9" creationId="{4D94F575-EB79-4991-B98A-DC9A01173C60}"/>
          </ac:inkMkLst>
        </pc:inkChg>
        <pc:inkChg chg="add del">
          <ac:chgData name="Masaaki Kimura" userId="1abb3c07d8a5193e" providerId="LiveId" clId="{DEC15171-E149-499C-B794-022E0312E4AC}" dt="2019-06-25T04:44:55.423" v="447"/>
          <ac:inkMkLst>
            <pc:docMk/>
            <pc:sldMk cId="1971300686" sldId="262"/>
            <ac:inkMk id="10" creationId="{8B09CB8D-4120-4E7D-ADDC-EB7C5F08AF20}"/>
          </ac:inkMkLst>
        </pc:inkChg>
      </pc:sldChg>
      <pc:sldChg chg="modSp">
        <pc:chgData name="Masaaki Kimura" userId="1abb3c07d8a5193e" providerId="LiveId" clId="{DEC15171-E149-499C-B794-022E0312E4AC}" dt="2019-06-26T00:18:57.142" v="901" actId="1038"/>
        <pc:sldMkLst>
          <pc:docMk/>
          <pc:sldMk cId="1320197828" sldId="291"/>
        </pc:sldMkLst>
        <pc:spChg chg="mod">
          <ac:chgData name="Masaaki Kimura" userId="1abb3c07d8a5193e" providerId="LiveId" clId="{DEC15171-E149-499C-B794-022E0312E4AC}" dt="2019-06-26T00:18:57.142" v="901" actId="1038"/>
          <ac:spMkLst>
            <pc:docMk/>
            <pc:sldMk cId="1320197828" sldId="291"/>
            <ac:spMk id="10" creationId="{00000000-0000-0000-0000-000000000000}"/>
          </ac:spMkLst>
        </pc:spChg>
      </pc:sldChg>
      <pc:sldChg chg="delSp delAnim">
        <pc:chgData name="Masaaki Kimura" userId="1abb3c07d8a5193e" providerId="LiveId" clId="{DEC15171-E149-499C-B794-022E0312E4AC}" dt="2019-06-26T00:19:25.228" v="902" actId="478"/>
        <pc:sldMkLst>
          <pc:docMk/>
          <pc:sldMk cId="3324666205" sldId="295"/>
        </pc:sldMkLst>
        <pc:grpChg chg="del">
          <ac:chgData name="Masaaki Kimura" userId="1abb3c07d8a5193e" providerId="LiveId" clId="{DEC15171-E149-499C-B794-022E0312E4AC}" dt="2019-06-26T00:19:25.228" v="902" actId="478"/>
          <ac:grpSpMkLst>
            <pc:docMk/>
            <pc:sldMk cId="3324666205" sldId="295"/>
            <ac:grpSpMk id="26" creationId="{00000000-0000-0000-0000-000000000000}"/>
          </ac:grpSpMkLst>
        </pc:grpChg>
      </pc:sldChg>
      <pc:sldChg chg="add">
        <pc:chgData name="Masaaki Kimura" userId="1abb3c07d8a5193e" providerId="LiveId" clId="{DEC15171-E149-499C-B794-022E0312E4AC}" dt="2019-06-24T07:45:16.368" v="328"/>
        <pc:sldMkLst>
          <pc:docMk/>
          <pc:sldMk cId="1600078590" sldId="304"/>
        </pc:sldMkLst>
      </pc:sldChg>
      <pc:sldChg chg="modAnim">
        <pc:chgData name="Masaaki Kimura" userId="1abb3c07d8a5193e" providerId="LiveId" clId="{DEC15171-E149-499C-B794-022E0312E4AC}" dt="2019-06-26T00:04:07.419" v="448"/>
        <pc:sldMkLst>
          <pc:docMk/>
          <pc:sldMk cId="4095302140" sldId="308"/>
        </pc:sldMkLst>
      </pc:sldChg>
      <pc:sldChg chg="modAnim">
        <pc:chgData name="Masaaki Kimura" userId="1abb3c07d8a5193e" providerId="LiveId" clId="{DEC15171-E149-499C-B794-022E0312E4AC}" dt="2019-06-26T00:04:40.398" v="449"/>
        <pc:sldMkLst>
          <pc:docMk/>
          <pc:sldMk cId="831339838" sldId="311"/>
        </pc:sldMkLst>
      </pc:sldChg>
      <pc:sldChg chg="addSp delSp modSp modAnim">
        <pc:chgData name="Masaaki Kimura" userId="1abb3c07d8a5193e" providerId="LiveId" clId="{DEC15171-E149-499C-B794-022E0312E4AC}" dt="2019-06-26T00:16:43.624" v="796" actId="1038"/>
        <pc:sldMkLst>
          <pc:docMk/>
          <pc:sldMk cId="3250264876" sldId="314"/>
        </pc:sldMkLst>
        <pc:spChg chg="add mod">
          <ac:chgData name="Masaaki Kimura" userId="1abb3c07d8a5193e" providerId="LiveId" clId="{DEC15171-E149-499C-B794-022E0312E4AC}" dt="2019-06-26T00:10:03.372" v="668" actId="20577"/>
          <ac:spMkLst>
            <pc:docMk/>
            <pc:sldMk cId="3250264876" sldId="314"/>
            <ac:spMk id="8" creationId="{C90B8A24-9455-46CF-80CD-71FE2B2AE3A5}"/>
          </ac:spMkLst>
        </pc:spChg>
        <pc:spChg chg="add mod">
          <ac:chgData name="Masaaki Kimura" userId="1abb3c07d8a5193e" providerId="LiveId" clId="{DEC15171-E149-499C-B794-022E0312E4AC}" dt="2019-06-26T00:16:43.624" v="796" actId="1038"/>
          <ac:spMkLst>
            <pc:docMk/>
            <pc:sldMk cId="3250264876" sldId="314"/>
            <ac:spMk id="9" creationId="{08BD8B68-94EF-41CB-A729-0EA9DF152A7D}"/>
          </ac:spMkLst>
        </pc:spChg>
        <pc:picChg chg="add mod">
          <ac:chgData name="Masaaki Kimura" userId="1abb3c07d8a5193e" providerId="LiveId" clId="{DEC15171-E149-499C-B794-022E0312E4AC}" dt="2019-06-26T00:06:40.417" v="456" actId="555"/>
          <ac:picMkLst>
            <pc:docMk/>
            <pc:sldMk cId="3250264876" sldId="314"/>
            <ac:picMk id="4" creationId="{DD8BDF28-6C25-4091-B5D4-C1CC5FB03F50}"/>
          </ac:picMkLst>
        </pc:picChg>
        <pc:picChg chg="del">
          <ac:chgData name="Masaaki Kimura" userId="1abb3c07d8a5193e" providerId="LiveId" clId="{DEC15171-E149-499C-B794-022E0312E4AC}" dt="2019-06-26T00:05:26.644" v="450" actId="478"/>
          <ac:picMkLst>
            <pc:docMk/>
            <pc:sldMk cId="3250264876" sldId="314"/>
            <ac:picMk id="5" creationId="{A33E1F91-02B0-4081-8892-8C8C7784CF98}"/>
          </ac:picMkLst>
        </pc:picChg>
        <pc:picChg chg="add mod">
          <ac:chgData name="Masaaki Kimura" userId="1abb3c07d8a5193e" providerId="LiveId" clId="{DEC15171-E149-499C-B794-022E0312E4AC}" dt="2019-06-26T00:06:40.417" v="456" actId="555"/>
          <ac:picMkLst>
            <pc:docMk/>
            <pc:sldMk cId="3250264876" sldId="314"/>
            <ac:picMk id="7" creationId="{5C6DB0AB-66A0-47E9-8D9D-A29550212817}"/>
          </ac:picMkLst>
        </pc:picChg>
      </pc:sldChg>
      <pc:sldChg chg="addSp delSp modSp add delAnim">
        <pc:chgData name="Masaaki Kimura" userId="1abb3c07d8a5193e" providerId="LiveId" clId="{DEC15171-E149-499C-B794-022E0312E4AC}" dt="2019-06-26T00:17:41.383" v="871" actId="20577"/>
        <pc:sldMkLst>
          <pc:docMk/>
          <pc:sldMk cId="1754502351" sldId="315"/>
        </pc:sldMkLst>
        <pc:spChg chg="mod">
          <ac:chgData name="Masaaki Kimura" userId="1abb3c07d8a5193e" providerId="LiveId" clId="{DEC15171-E149-499C-B794-022E0312E4AC}" dt="2019-06-26T00:15:55.278" v="776" actId="20577"/>
          <ac:spMkLst>
            <pc:docMk/>
            <pc:sldMk cId="1754502351" sldId="315"/>
            <ac:spMk id="8" creationId="{C90B8A24-9455-46CF-80CD-71FE2B2AE3A5}"/>
          </ac:spMkLst>
        </pc:spChg>
        <pc:spChg chg="add mod">
          <ac:chgData name="Masaaki Kimura" userId="1abb3c07d8a5193e" providerId="LiveId" clId="{DEC15171-E149-499C-B794-022E0312E4AC}" dt="2019-06-26T00:17:41.383" v="871" actId="20577"/>
          <ac:spMkLst>
            <pc:docMk/>
            <pc:sldMk cId="1754502351" sldId="315"/>
            <ac:spMk id="10" creationId="{5F1A3070-2497-4BC5-A76F-E023D7B051C8}"/>
          </ac:spMkLst>
        </pc:spChg>
        <pc:picChg chg="del">
          <ac:chgData name="Masaaki Kimura" userId="1abb3c07d8a5193e" providerId="LiveId" clId="{DEC15171-E149-499C-B794-022E0312E4AC}" dt="2019-06-26T00:10:37.736" v="763" actId="478"/>
          <ac:picMkLst>
            <pc:docMk/>
            <pc:sldMk cId="1754502351" sldId="315"/>
            <ac:picMk id="4" creationId="{DD8BDF28-6C25-4091-B5D4-C1CC5FB03F50}"/>
          </ac:picMkLst>
        </pc:picChg>
        <pc:picChg chg="add del mod">
          <ac:chgData name="Masaaki Kimura" userId="1abb3c07d8a5193e" providerId="LiveId" clId="{DEC15171-E149-499C-B794-022E0312E4AC}" dt="2019-06-26T00:14:45.551" v="767" actId="478"/>
          <ac:picMkLst>
            <pc:docMk/>
            <pc:sldMk cId="1754502351" sldId="315"/>
            <ac:picMk id="5" creationId="{D031CF08-EDBB-419A-9CD1-EE170AD06B39}"/>
          </ac:picMkLst>
        </pc:picChg>
        <pc:picChg chg="del">
          <ac:chgData name="Masaaki Kimura" userId="1abb3c07d8a5193e" providerId="LiveId" clId="{DEC15171-E149-499C-B794-022E0312E4AC}" dt="2019-06-26T00:10:36.917" v="762" actId="478"/>
          <ac:picMkLst>
            <pc:docMk/>
            <pc:sldMk cId="1754502351" sldId="315"/>
            <ac:picMk id="7" creationId="{5C6DB0AB-66A0-47E9-8D9D-A29550212817}"/>
          </ac:picMkLst>
        </pc:picChg>
        <pc:picChg chg="add mod">
          <ac:chgData name="Masaaki Kimura" userId="1abb3c07d8a5193e" providerId="LiveId" clId="{DEC15171-E149-499C-B794-022E0312E4AC}" dt="2019-06-26T00:15:44.836" v="769" actId="1076"/>
          <ac:picMkLst>
            <pc:docMk/>
            <pc:sldMk cId="1754502351" sldId="315"/>
            <ac:picMk id="9" creationId="{4265EF1B-6E03-4AB6-AED9-47BEACA0B842}"/>
          </ac:picMkLst>
        </pc:picChg>
      </pc:sldChg>
    </pc:docChg>
  </pc:docChgLst>
  <pc:docChgLst>
    <pc:chgData name="Kimura Masaaki" userId="1abb3c07d8a5193e" providerId="LiveId" clId="{1BAF0ABB-AD85-4253-9967-60083B0B1DE5}"/>
    <pc:docChg chg="custSel modSld">
      <pc:chgData name="Kimura Masaaki" userId="1abb3c07d8a5193e" providerId="LiveId" clId="{1BAF0ABB-AD85-4253-9967-60083B0B1DE5}" dt="2019-08-31T09:05:22.836" v="0" actId="478"/>
      <pc:docMkLst>
        <pc:docMk/>
      </pc:docMkLst>
      <pc:sldChg chg="delSp delAnim">
        <pc:chgData name="Kimura Masaaki" userId="1abb3c07d8a5193e" providerId="LiveId" clId="{1BAF0ABB-AD85-4253-9967-60083B0B1DE5}" dt="2019-08-31T09:05:22.836" v="0" actId="478"/>
        <pc:sldMkLst>
          <pc:docMk/>
          <pc:sldMk cId="3299591349" sldId="285"/>
        </pc:sldMkLst>
        <pc:grpChg chg="del">
          <ac:chgData name="Kimura Masaaki" userId="1abb3c07d8a5193e" providerId="LiveId" clId="{1BAF0ABB-AD85-4253-9967-60083B0B1DE5}" dt="2019-08-31T09:05:22.836" v="0" actId="478"/>
          <ac:grpSpMkLst>
            <pc:docMk/>
            <pc:sldMk cId="3299591349" sldId="285"/>
            <ac:grpSpMk id="53" creationId="{00000000-0000-0000-0000-000000000000}"/>
          </ac:grpSpMkLst>
        </pc:grpChg>
      </pc:sldChg>
    </pc:docChg>
  </pc:docChgLst>
  <pc:docChgLst>
    <pc:chgData userId="1abb3c07d8a5193e" providerId="LiveId" clId="{7B150ABE-ACB5-4DAD-94C2-A1CE27C26C44}"/>
    <pc:docChg chg="undo custSel addSld delSld modSld sldOrd">
      <pc:chgData name="" userId="1abb3c07d8a5193e" providerId="LiveId" clId="{7B150ABE-ACB5-4DAD-94C2-A1CE27C26C44}" dt="2019-06-25T09:13:59.771" v="1456" actId="20577"/>
      <pc:docMkLst>
        <pc:docMk/>
      </pc:docMkLst>
      <pc:sldChg chg="modSp">
        <pc:chgData name="" userId="1abb3c07d8a5193e" providerId="LiveId" clId="{7B150ABE-ACB5-4DAD-94C2-A1CE27C26C44}" dt="2019-06-25T09:13:59.771" v="1456" actId="20577"/>
        <pc:sldMkLst>
          <pc:docMk/>
          <pc:sldMk cId="714095282" sldId="256"/>
        </pc:sldMkLst>
        <pc:spChg chg="mod">
          <ac:chgData name="" userId="1abb3c07d8a5193e" providerId="LiveId" clId="{7B150ABE-ACB5-4DAD-94C2-A1CE27C26C44}" dt="2019-06-25T01:30:32.651" v="71" actId="1076"/>
          <ac:spMkLst>
            <pc:docMk/>
            <pc:sldMk cId="714095282" sldId="256"/>
            <ac:spMk id="2" creationId="{00000000-0000-0000-0000-000000000000}"/>
          </ac:spMkLst>
        </pc:spChg>
        <pc:spChg chg="mod">
          <ac:chgData name="" userId="1abb3c07d8a5193e" providerId="LiveId" clId="{7B150ABE-ACB5-4DAD-94C2-A1CE27C26C44}" dt="2019-06-25T01:31:10.259" v="98" actId="1076"/>
          <ac:spMkLst>
            <pc:docMk/>
            <pc:sldMk cId="714095282" sldId="256"/>
            <ac:spMk id="4" creationId="{00000000-0000-0000-0000-000000000000}"/>
          </ac:spMkLst>
        </pc:spChg>
        <pc:spChg chg="mod">
          <ac:chgData name="" userId="1abb3c07d8a5193e" providerId="LiveId" clId="{7B150ABE-ACB5-4DAD-94C2-A1CE27C26C44}" dt="2019-06-25T09:13:59.771" v="1456" actId="20577"/>
          <ac:spMkLst>
            <pc:docMk/>
            <pc:sldMk cId="714095282" sldId="256"/>
            <ac:spMk id="6" creationId="{00000000-0000-0000-0000-000000000000}"/>
          </ac:spMkLst>
        </pc:spChg>
      </pc:sldChg>
      <pc:sldChg chg="addSp delSp modSp">
        <pc:chgData name="" userId="1abb3c07d8a5193e" providerId="LiveId" clId="{7B150ABE-ACB5-4DAD-94C2-A1CE27C26C44}" dt="2019-06-25T01:31:48.208" v="106" actId="1076"/>
        <pc:sldMkLst>
          <pc:docMk/>
          <pc:sldMk cId="1971300686" sldId="262"/>
        </pc:sldMkLst>
        <pc:spChg chg="add del">
          <ac:chgData name="" userId="1abb3c07d8a5193e" providerId="LiveId" clId="{7B150ABE-ACB5-4DAD-94C2-A1CE27C26C44}" dt="2019-06-25T01:31:31.391" v="100"/>
          <ac:spMkLst>
            <pc:docMk/>
            <pc:sldMk cId="1971300686" sldId="262"/>
            <ac:spMk id="3" creationId="{45D4E732-242D-49B8-ACF3-713ABEE28102}"/>
          </ac:spMkLst>
        </pc:spChg>
        <pc:spChg chg="add mod">
          <ac:chgData name="" userId="1abb3c07d8a5193e" providerId="LiveId" clId="{7B150ABE-ACB5-4DAD-94C2-A1CE27C26C44}" dt="2019-06-25T01:31:48.208" v="106" actId="1076"/>
          <ac:spMkLst>
            <pc:docMk/>
            <pc:sldMk cId="1971300686" sldId="262"/>
            <ac:spMk id="5" creationId="{6BC1B883-FF3E-429B-B0FF-69684C641078}"/>
          </ac:spMkLst>
        </pc:spChg>
        <pc:picChg chg="mod">
          <ac:chgData name="" userId="1abb3c07d8a5193e" providerId="LiveId" clId="{7B150ABE-ACB5-4DAD-94C2-A1CE27C26C44}" dt="2019-06-24T06:23:02.937" v="5" actId="1076"/>
          <ac:picMkLst>
            <pc:docMk/>
            <pc:sldMk cId="1971300686" sldId="262"/>
            <ac:picMk id="2050" creationId="{00000000-0000-0000-0000-000000000000}"/>
          </ac:picMkLst>
        </pc:picChg>
      </pc:sldChg>
      <pc:sldChg chg="add">
        <pc:chgData name="" userId="1abb3c07d8a5193e" providerId="LiveId" clId="{7B150ABE-ACB5-4DAD-94C2-A1CE27C26C44}" dt="2019-06-25T09:13:44.540" v="1455"/>
        <pc:sldMkLst>
          <pc:docMk/>
          <pc:sldMk cId="3347415490" sldId="274"/>
        </pc:sldMkLst>
      </pc:sldChg>
      <pc:sldChg chg="addSp delSp modSp">
        <pc:chgData name="" userId="1abb3c07d8a5193e" providerId="LiveId" clId="{7B150ABE-ACB5-4DAD-94C2-A1CE27C26C44}" dt="2019-06-25T08:56:57.087" v="1386" actId="1076"/>
        <pc:sldMkLst>
          <pc:docMk/>
          <pc:sldMk cId="1663219036" sldId="275"/>
        </pc:sldMkLst>
        <pc:picChg chg="del">
          <ac:chgData name="" userId="1abb3c07d8a5193e" providerId="LiveId" clId="{7B150ABE-ACB5-4DAD-94C2-A1CE27C26C44}" dt="2019-06-25T08:56:44.519" v="1383" actId="478"/>
          <ac:picMkLst>
            <pc:docMk/>
            <pc:sldMk cId="1663219036" sldId="275"/>
            <ac:picMk id="6" creationId="{00000000-0000-0000-0000-000000000000}"/>
          </ac:picMkLst>
        </pc:picChg>
        <pc:picChg chg="del">
          <ac:chgData name="" userId="1abb3c07d8a5193e" providerId="LiveId" clId="{7B150ABE-ACB5-4DAD-94C2-A1CE27C26C44}" dt="2019-06-25T08:56:54.273" v="1384" actId="478"/>
          <ac:picMkLst>
            <pc:docMk/>
            <pc:sldMk cId="1663219036" sldId="275"/>
            <ac:picMk id="7" creationId="{00000000-0000-0000-0000-000000000000}"/>
          </ac:picMkLst>
        </pc:picChg>
        <pc:picChg chg="add mod">
          <ac:chgData name="" userId="1abb3c07d8a5193e" providerId="LiveId" clId="{7B150ABE-ACB5-4DAD-94C2-A1CE27C26C44}" dt="2019-06-25T08:56:57.087" v="1386" actId="1076"/>
          <ac:picMkLst>
            <pc:docMk/>
            <pc:sldMk cId="1663219036" sldId="275"/>
            <ac:picMk id="8" creationId="{1E5FE91B-4518-49CD-9365-18816DB35543}"/>
          </ac:picMkLst>
        </pc:picChg>
      </pc:sldChg>
      <pc:sldChg chg="add">
        <pc:chgData name="" userId="1abb3c07d8a5193e" providerId="LiveId" clId="{7B150ABE-ACB5-4DAD-94C2-A1CE27C26C44}" dt="2019-06-25T09:13:44.540" v="1455"/>
        <pc:sldMkLst>
          <pc:docMk/>
          <pc:sldMk cId="663004920" sldId="276"/>
        </pc:sldMkLst>
      </pc:sldChg>
      <pc:sldChg chg="add">
        <pc:chgData name="" userId="1abb3c07d8a5193e" providerId="LiveId" clId="{7B150ABE-ACB5-4DAD-94C2-A1CE27C26C44}" dt="2019-06-25T09:13:44.540" v="1455"/>
        <pc:sldMkLst>
          <pc:docMk/>
          <pc:sldMk cId="3340486267" sldId="278"/>
        </pc:sldMkLst>
      </pc:sldChg>
      <pc:sldChg chg="addSp delSp modSp">
        <pc:chgData name="" userId="1abb3c07d8a5193e" providerId="LiveId" clId="{7B150ABE-ACB5-4DAD-94C2-A1CE27C26C44}" dt="2019-06-25T08:19:15.648" v="1278" actId="20577"/>
        <pc:sldMkLst>
          <pc:docMk/>
          <pc:sldMk cId="4290400120" sldId="280"/>
        </pc:sldMkLst>
        <pc:spChg chg="mod">
          <ac:chgData name="" userId="1abb3c07d8a5193e" providerId="LiveId" clId="{7B150ABE-ACB5-4DAD-94C2-A1CE27C26C44}" dt="2019-06-25T08:16:30.597" v="1175"/>
          <ac:spMkLst>
            <pc:docMk/>
            <pc:sldMk cId="4290400120" sldId="280"/>
            <ac:spMk id="2" creationId="{00000000-0000-0000-0000-000000000000}"/>
          </ac:spMkLst>
        </pc:spChg>
        <pc:spChg chg="mod">
          <ac:chgData name="" userId="1abb3c07d8a5193e" providerId="LiveId" clId="{7B150ABE-ACB5-4DAD-94C2-A1CE27C26C44}" dt="2019-06-25T08:16:50.620" v="1218" actId="6549"/>
          <ac:spMkLst>
            <pc:docMk/>
            <pc:sldMk cId="4290400120" sldId="280"/>
            <ac:spMk id="5" creationId="{00000000-0000-0000-0000-000000000000}"/>
          </ac:spMkLst>
        </pc:spChg>
        <pc:spChg chg="del">
          <ac:chgData name="" userId="1abb3c07d8a5193e" providerId="LiveId" clId="{7B150ABE-ACB5-4DAD-94C2-A1CE27C26C44}" dt="2019-06-25T08:16:55.099" v="1219" actId="478"/>
          <ac:spMkLst>
            <pc:docMk/>
            <pc:sldMk cId="4290400120" sldId="280"/>
            <ac:spMk id="8" creationId="{00000000-0000-0000-0000-000000000000}"/>
          </ac:spMkLst>
        </pc:spChg>
        <pc:spChg chg="del">
          <ac:chgData name="" userId="1abb3c07d8a5193e" providerId="LiveId" clId="{7B150ABE-ACB5-4DAD-94C2-A1CE27C26C44}" dt="2019-06-25T08:16:55.099" v="1219" actId="478"/>
          <ac:spMkLst>
            <pc:docMk/>
            <pc:sldMk cId="4290400120" sldId="280"/>
            <ac:spMk id="9" creationId="{00000000-0000-0000-0000-000000000000}"/>
          </ac:spMkLst>
        </pc:spChg>
        <pc:spChg chg="del">
          <ac:chgData name="" userId="1abb3c07d8a5193e" providerId="LiveId" clId="{7B150ABE-ACB5-4DAD-94C2-A1CE27C26C44}" dt="2019-06-25T08:16:55.099" v="1219" actId="478"/>
          <ac:spMkLst>
            <pc:docMk/>
            <pc:sldMk cId="4290400120" sldId="280"/>
            <ac:spMk id="10" creationId="{00000000-0000-0000-0000-000000000000}"/>
          </ac:spMkLst>
        </pc:spChg>
        <pc:spChg chg="del">
          <ac:chgData name="" userId="1abb3c07d8a5193e" providerId="LiveId" clId="{7B150ABE-ACB5-4DAD-94C2-A1CE27C26C44}" dt="2019-06-25T08:16:55.099" v="1219" actId="478"/>
          <ac:spMkLst>
            <pc:docMk/>
            <pc:sldMk cId="4290400120" sldId="280"/>
            <ac:spMk id="11" creationId="{00000000-0000-0000-0000-000000000000}"/>
          </ac:spMkLst>
        </pc:spChg>
        <pc:spChg chg="del">
          <ac:chgData name="" userId="1abb3c07d8a5193e" providerId="LiveId" clId="{7B150ABE-ACB5-4DAD-94C2-A1CE27C26C44}" dt="2019-06-25T08:16:55.099" v="1219" actId="478"/>
          <ac:spMkLst>
            <pc:docMk/>
            <pc:sldMk cId="4290400120" sldId="280"/>
            <ac:spMk id="12" creationId="{00000000-0000-0000-0000-000000000000}"/>
          </ac:spMkLst>
        </pc:spChg>
        <pc:spChg chg="del">
          <ac:chgData name="" userId="1abb3c07d8a5193e" providerId="LiveId" clId="{7B150ABE-ACB5-4DAD-94C2-A1CE27C26C44}" dt="2019-06-25T08:16:55.099" v="1219" actId="478"/>
          <ac:spMkLst>
            <pc:docMk/>
            <pc:sldMk cId="4290400120" sldId="280"/>
            <ac:spMk id="13" creationId="{00000000-0000-0000-0000-000000000000}"/>
          </ac:spMkLst>
        </pc:spChg>
        <pc:spChg chg="del">
          <ac:chgData name="" userId="1abb3c07d8a5193e" providerId="LiveId" clId="{7B150ABE-ACB5-4DAD-94C2-A1CE27C26C44}" dt="2019-06-25T08:16:55.099" v="1219" actId="478"/>
          <ac:spMkLst>
            <pc:docMk/>
            <pc:sldMk cId="4290400120" sldId="280"/>
            <ac:spMk id="14" creationId="{00000000-0000-0000-0000-000000000000}"/>
          </ac:spMkLst>
        </pc:spChg>
        <pc:spChg chg="del">
          <ac:chgData name="" userId="1abb3c07d8a5193e" providerId="LiveId" clId="{7B150ABE-ACB5-4DAD-94C2-A1CE27C26C44}" dt="2019-06-25T08:16:55.099" v="1219" actId="478"/>
          <ac:spMkLst>
            <pc:docMk/>
            <pc:sldMk cId="4290400120" sldId="280"/>
            <ac:spMk id="15" creationId="{00000000-0000-0000-0000-000000000000}"/>
          </ac:spMkLst>
        </pc:spChg>
        <pc:spChg chg="del">
          <ac:chgData name="" userId="1abb3c07d8a5193e" providerId="LiveId" clId="{7B150ABE-ACB5-4DAD-94C2-A1CE27C26C44}" dt="2019-06-25T08:16:55.099" v="1219" actId="478"/>
          <ac:spMkLst>
            <pc:docMk/>
            <pc:sldMk cId="4290400120" sldId="280"/>
            <ac:spMk id="16" creationId="{00000000-0000-0000-0000-000000000000}"/>
          </ac:spMkLst>
        </pc:spChg>
        <pc:spChg chg="del">
          <ac:chgData name="" userId="1abb3c07d8a5193e" providerId="LiveId" clId="{7B150ABE-ACB5-4DAD-94C2-A1CE27C26C44}" dt="2019-06-25T08:16:55.099" v="1219" actId="478"/>
          <ac:spMkLst>
            <pc:docMk/>
            <pc:sldMk cId="4290400120" sldId="280"/>
            <ac:spMk id="17" creationId="{00000000-0000-0000-0000-000000000000}"/>
          </ac:spMkLst>
        </pc:spChg>
        <pc:spChg chg="mod">
          <ac:chgData name="" userId="1abb3c07d8a5193e" providerId="LiveId" clId="{7B150ABE-ACB5-4DAD-94C2-A1CE27C26C44}" dt="2019-06-25T08:18:47.793" v="1251" actId="20577"/>
          <ac:spMkLst>
            <pc:docMk/>
            <pc:sldMk cId="4290400120" sldId="280"/>
            <ac:spMk id="20" creationId="{00000000-0000-0000-0000-000000000000}"/>
          </ac:spMkLst>
        </pc:spChg>
        <pc:spChg chg="mod">
          <ac:chgData name="" userId="1abb3c07d8a5193e" providerId="LiveId" clId="{7B150ABE-ACB5-4DAD-94C2-A1CE27C26C44}" dt="2019-06-25T08:19:15.648" v="1278" actId="20577"/>
          <ac:spMkLst>
            <pc:docMk/>
            <pc:sldMk cId="4290400120" sldId="280"/>
            <ac:spMk id="23" creationId="{00000000-0000-0000-0000-000000000000}"/>
          </ac:spMkLst>
        </pc:spChg>
        <pc:picChg chg="del">
          <ac:chgData name="" userId="1abb3c07d8a5193e" providerId="LiveId" clId="{7B150ABE-ACB5-4DAD-94C2-A1CE27C26C44}" dt="2019-06-25T08:18:52.732" v="1252" actId="478"/>
          <ac:picMkLst>
            <pc:docMk/>
            <pc:sldMk cId="4290400120" sldId="280"/>
            <ac:picMk id="3" creationId="{00000000-0000-0000-0000-000000000000}"/>
          </ac:picMkLst>
        </pc:picChg>
        <pc:picChg chg="add mod">
          <ac:chgData name="" userId="1abb3c07d8a5193e" providerId="LiveId" clId="{7B150ABE-ACB5-4DAD-94C2-A1CE27C26C44}" dt="2019-06-25T08:18:56.064" v="1254" actId="1076"/>
          <ac:picMkLst>
            <pc:docMk/>
            <pc:sldMk cId="4290400120" sldId="280"/>
            <ac:picMk id="19" creationId="{602F0CA2-ECFF-4963-A405-33C9D04C37AE}"/>
          </ac:picMkLst>
        </pc:picChg>
        <pc:picChg chg="del">
          <ac:chgData name="" userId="1abb3c07d8a5193e" providerId="LiveId" clId="{7B150ABE-ACB5-4DAD-94C2-A1CE27C26C44}" dt="2019-06-25T08:16:57.923" v="1220" actId="478"/>
          <ac:picMkLst>
            <pc:docMk/>
            <pc:sldMk cId="4290400120" sldId="280"/>
            <ac:picMk id="22" creationId="{00000000-0000-0000-0000-000000000000}"/>
          </ac:picMkLst>
        </pc:picChg>
      </pc:sldChg>
      <pc:sldChg chg="modSp">
        <pc:chgData name="" userId="1abb3c07d8a5193e" providerId="LiveId" clId="{7B150ABE-ACB5-4DAD-94C2-A1CE27C26C44}" dt="2019-06-25T08:22:04.296" v="1380" actId="207"/>
        <pc:sldMkLst>
          <pc:docMk/>
          <pc:sldMk cId="4083589693" sldId="281"/>
        </pc:sldMkLst>
        <pc:spChg chg="mod">
          <ac:chgData name="" userId="1abb3c07d8a5193e" providerId="LiveId" clId="{7B150ABE-ACB5-4DAD-94C2-A1CE27C26C44}" dt="2019-06-25T08:22:04.296" v="1380" actId="207"/>
          <ac:spMkLst>
            <pc:docMk/>
            <pc:sldMk cId="4083589693" sldId="281"/>
            <ac:spMk id="14" creationId="{00000000-0000-0000-0000-000000000000}"/>
          </ac:spMkLst>
        </pc:spChg>
      </pc:sldChg>
      <pc:sldChg chg="add">
        <pc:chgData name="" userId="1abb3c07d8a5193e" providerId="LiveId" clId="{7B150ABE-ACB5-4DAD-94C2-A1CE27C26C44}" dt="2019-06-25T09:13:44.540" v="1455"/>
        <pc:sldMkLst>
          <pc:docMk/>
          <pc:sldMk cId="156993485" sldId="290"/>
        </pc:sldMkLst>
      </pc:sldChg>
      <pc:sldChg chg="add">
        <pc:chgData name="" userId="1abb3c07d8a5193e" providerId="LiveId" clId="{7B150ABE-ACB5-4DAD-94C2-A1CE27C26C44}" dt="2019-06-25T09:13:44.540" v="1455"/>
        <pc:sldMkLst>
          <pc:docMk/>
          <pc:sldMk cId="1320197828" sldId="291"/>
        </pc:sldMkLst>
      </pc:sldChg>
      <pc:sldChg chg="modSp">
        <pc:chgData name="" userId="1abb3c07d8a5193e" providerId="LiveId" clId="{7B150ABE-ACB5-4DAD-94C2-A1CE27C26C44}" dt="2019-06-25T08:19:42.181" v="1308" actId="20577"/>
        <pc:sldMkLst>
          <pc:docMk/>
          <pc:sldMk cId="2095907030" sldId="292"/>
        </pc:sldMkLst>
        <pc:spChg chg="mod">
          <ac:chgData name="" userId="1abb3c07d8a5193e" providerId="LiveId" clId="{7B150ABE-ACB5-4DAD-94C2-A1CE27C26C44}" dt="2019-06-25T08:19:42.181" v="1308" actId="20577"/>
          <ac:spMkLst>
            <pc:docMk/>
            <pc:sldMk cId="2095907030" sldId="292"/>
            <ac:spMk id="4" creationId="{00000000-0000-0000-0000-000000000000}"/>
          </ac:spMkLst>
        </pc:spChg>
      </pc:sldChg>
      <pc:sldChg chg="addSp modSp">
        <pc:chgData name="" userId="1abb3c07d8a5193e" providerId="LiveId" clId="{7B150ABE-ACB5-4DAD-94C2-A1CE27C26C44}" dt="2019-06-25T08:20:44.151" v="1335" actId="20577"/>
        <pc:sldMkLst>
          <pc:docMk/>
          <pc:sldMk cId="14546771" sldId="293"/>
        </pc:sldMkLst>
        <pc:spChg chg="add mod">
          <ac:chgData name="" userId="1abb3c07d8a5193e" providerId="LiveId" clId="{7B150ABE-ACB5-4DAD-94C2-A1CE27C26C44}" dt="2019-06-25T08:20:39.620" v="1331" actId="1076"/>
          <ac:spMkLst>
            <pc:docMk/>
            <pc:sldMk cId="14546771" sldId="293"/>
            <ac:spMk id="10" creationId="{6DF3D897-A300-4616-800C-8E5F8D462F75}"/>
          </ac:spMkLst>
        </pc:spChg>
        <pc:spChg chg="add mod">
          <ac:chgData name="" userId="1abb3c07d8a5193e" providerId="LiveId" clId="{7B150ABE-ACB5-4DAD-94C2-A1CE27C26C44}" dt="2019-06-25T08:20:44.151" v="1335" actId="20577"/>
          <ac:spMkLst>
            <pc:docMk/>
            <pc:sldMk cId="14546771" sldId="293"/>
            <ac:spMk id="11" creationId="{A0629E64-B37E-4BC8-8D7A-C68989023FBB}"/>
          </ac:spMkLst>
        </pc:spChg>
        <pc:cxnChg chg="add mod">
          <ac:chgData name="" userId="1abb3c07d8a5193e" providerId="LiveId" clId="{7B150ABE-ACB5-4DAD-94C2-A1CE27C26C44}" dt="2019-06-25T08:20:14.865" v="1312" actId="1582"/>
          <ac:cxnSpMkLst>
            <pc:docMk/>
            <pc:sldMk cId="14546771" sldId="293"/>
            <ac:cxnSpMk id="7" creationId="{371F0974-905A-4AC9-B95B-356640A713C8}"/>
          </ac:cxnSpMkLst>
        </pc:cxnChg>
        <pc:cxnChg chg="add mod">
          <ac:chgData name="" userId="1abb3c07d8a5193e" providerId="LiveId" clId="{7B150ABE-ACB5-4DAD-94C2-A1CE27C26C44}" dt="2019-06-25T08:20:20.767" v="1315" actId="14100"/>
          <ac:cxnSpMkLst>
            <pc:docMk/>
            <pc:sldMk cId="14546771" sldId="293"/>
            <ac:cxnSpMk id="8" creationId="{55A36889-0FB3-4FD3-9247-1D040D98583C}"/>
          </ac:cxnSpMkLst>
        </pc:cxnChg>
      </pc:sldChg>
      <pc:sldChg chg="ord">
        <pc:chgData name="" userId="1abb3c07d8a5193e" providerId="LiveId" clId="{7B150ABE-ACB5-4DAD-94C2-A1CE27C26C44}" dt="2019-06-25T08:22:34.694" v="1381"/>
        <pc:sldMkLst>
          <pc:docMk/>
          <pc:sldMk cId="1870275315" sldId="297"/>
        </pc:sldMkLst>
      </pc:sldChg>
      <pc:sldChg chg="addSp delSp modSp delAnim">
        <pc:chgData name="" userId="1abb3c07d8a5193e" providerId="LiveId" clId="{7B150ABE-ACB5-4DAD-94C2-A1CE27C26C44}" dt="2019-06-25T08:16:08.952" v="1174" actId="1038"/>
        <pc:sldMkLst>
          <pc:docMk/>
          <pc:sldMk cId="1600078590" sldId="304"/>
        </pc:sldMkLst>
        <pc:spChg chg="mod">
          <ac:chgData name="" userId="1abb3c07d8a5193e" providerId="LiveId" clId="{7B150ABE-ACB5-4DAD-94C2-A1CE27C26C44}" dt="2019-06-25T08:13:26.517" v="1031"/>
          <ac:spMkLst>
            <pc:docMk/>
            <pc:sldMk cId="1600078590" sldId="304"/>
            <ac:spMk id="2" creationId="{00000000-0000-0000-0000-000000000000}"/>
          </ac:spMkLst>
        </pc:spChg>
        <pc:spChg chg="mod">
          <ac:chgData name="" userId="1abb3c07d8a5193e" providerId="LiveId" clId="{7B150ABE-ACB5-4DAD-94C2-A1CE27C26C44}" dt="2019-06-25T08:16:08.952" v="1174" actId="1038"/>
          <ac:spMkLst>
            <pc:docMk/>
            <pc:sldMk cId="1600078590" sldId="304"/>
            <ac:spMk id="8" creationId="{00000000-0000-0000-0000-000000000000}"/>
          </ac:spMkLst>
        </pc:spChg>
        <pc:spChg chg="del">
          <ac:chgData name="" userId="1abb3c07d8a5193e" providerId="LiveId" clId="{7B150ABE-ACB5-4DAD-94C2-A1CE27C26C44}" dt="2019-06-25T08:14:54.595" v="1049" actId="478"/>
          <ac:spMkLst>
            <pc:docMk/>
            <pc:sldMk cId="1600078590" sldId="304"/>
            <ac:spMk id="9" creationId="{00000000-0000-0000-0000-000000000000}"/>
          </ac:spMkLst>
        </pc:spChg>
        <pc:spChg chg="del">
          <ac:chgData name="" userId="1abb3c07d8a5193e" providerId="LiveId" clId="{7B150ABE-ACB5-4DAD-94C2-A1CE27C26C44}" dt="2019-06-25T08:14:54.595" v="1049" actId="478"/>
          <ac:spMkLst>
            <pc:docMk/>
            <pc:sldMk cId="1600078590" sldId="304"/>
            <ac:spMk id="10" creationId="{00000000-0000-0000-0000-000000000000}"/>
          </ac:spMkLst>
        </pc:spChg>
        <pc:spChg chg="del">
          <ac:chgData name="" userId="1abb3c07d8a5193e" providerId="LiveId" clId="{7B150ABE-ACB5-4DAD-94C2-A1CE27C26C44}" dt="2019-06-25T08:14:54.595" v="1049" actId="478"/>
          <ac:spMkLst>
            <pc:docMk/>
            <pc:sldMk cId="1600078590" sldId="304"/>
            <ac:spMk id="11" creationId="{00000000-0000-0000-0000-000000000000}"/>
          </ac:spMkLst>
        </pc:spChg>
        <pc:spChg chg="del">
          <ac:chgData name="" userId="1abb3c07d8a5193e" providerId="LiveId" clId="{7B150ABE-ACB5-4DAD-94C2-A1CE27C26C44}" dt="2019-06-25T08:14:57.292" v="1050" actId="478"/>
          <ac:spMkLst>
            <pc:docMk/>
            <pc:sldMk cId="1600078590" sldId="304"/>
            <ac:spMk id="13" creationId="{00000000-0000-0000-0000-000000000000}"/>
          </ac:spMkLst>
        </pc:spChg>
        <pc:spChg chg="del">
          <ac:chgData name="" userId="1abb3c07d8a5193e" providerId="LiveId" clId="{7B150ABE-ACB5-4DAD-94C2-A1CE27C26C44}" dt="2019-06-25T08:14:57.292" v="1050" actId="478"/>
          <ac:spMkLst>
            <pc:docMk/>
            <pc:sldMk cId="1600078590" sldId="304"/>
            <ac:spMk id="14" creationId="{00000000-0000-0000-0000-000000000000}"/>
          </ac:spMkLst>
        </pc:spChg>
        <pc:spChg chg="del">
          <ac:chgData name="" userId="1abb3c07d8a5193e" providerId="LiveId" clId="{7B150ABE-ACB5-4DAD-94C2-A1CE27C26C44}" dt="2019-06-25T08:14:57.292" v="1050" actId="478"/>
          <ac:spMkLst>
            <pc:docMk/>
            <pc:sldMk cId="1600078590" sldId="304"/>
            <ac:spMk id="15" creationId="{00000000-0000-0000-0000-000000000000}"/>
          </ac:spMkLst>
        </pc:spChg>
        <pc:spChg chg="del">
          <ac:chgData name="" userId="1abb3c07d8a5193e" providerId="LiveId" clId="{7B150ABE-ACB5-4DAD-94C2-A1CE27C26C44}" dt="2019-06-25T08:14:57.292" v="1050" actId="478"/>
          <ac:spMkLst>
            <pc:docMk/>
            <pc:sldMk cId="1600078590" sldId="304"/>
            <ac:spMk id="16" creationId="{00000000-0000-0000-0000-000000000000}"/>
          </ac:spMkLst>
        </pc:spChg>
        <pc:spChg chg="del">
          <ac:chgData name="" userId="1abb3c07d8a5193e" providerId="LiveId" clId="{7B150ABE-ACB5-4DAD-94C2-A1CE27C26C44}" dt="2019-06-25T08:14:57.292" v="1050" actId="478"/>
          <ac:spMkLst>
            <pc:docMk/>
            <pc:sldMk cId="1600078590" sldId="304"/>
            <ac:spMk id="17" creationId="{00000000-0000-0000-0000-000000000000}"/>
          </ac:spMkLst>
        </pc:spChg>
        <pc:spChg chg="del">
          <ac:chgData name="" userId="1abb3c07d8a5193e" providerId="LiveId" clId="{7B150ABE-ACB5-4DAD-94C2-A1CE27C26C44}" dt="2019-06-25T08:14:57.292" v="1050" actId="478"/>
          <ac:spMkLst>
            <pc:docMk/>
            <pc:sldMk cId="1600078590" sldId="304"/>
            <ac:spMk id="18" creationId="{00000000-0000-0000-0000-000000000000}"/>
          </ac:spMkLst>
        </pc:spChg>
        <pc:spChg chg="del">
          <ac:chgData name="" userId="1abb3c07d8a5193e" providerId="LiveId" clId="{7B150ABE-ACB5-4DAD-94C2-A1CE27C26C44}" dt="2019-06-25T08:14:57.292" v="1050" actId="478"/>
          <ac:spMkLst>
            <pc:docMk/>
            <pc:sldMk cId="1600078590" sldId="304"/>
            <ac:spMk id="19" creationId="{00000000-0000-0000-0000-000000000000}"/>
          </ac:spMkLst>
        </pc:spChg>
        <pc:spChg chg="del">
          <ac:chgData name="" userId="1abb3c07d8a5193e" providerId="LiveId" clId="{7B150ABE-ACB5-4DAD-94C2-A1CE27C26C44}" dt="2019-06-25T08:14:57.292" v="1050" actId="478"/>
          <ac:spMkLst>
            <pc:docMk/>
            <pc:sldMk cId="1600078590" sldId="304"/>
            <ac:spMk id="20" creationId="{00000000-0000-0000-0000-000000000000}"/>
          </ac:spMkLst>
        </pc:spChg>
        <pc:spChg chg="del">
          <ac:chgData name="" userId="1abb3c07d8a5193e" providerId="LiveId" clId="{7B150ABE-ACB5-4DAD-94C2-A1CE27C26C44}" dt="2019-06-25T08:14:57.292" v="1050" actId="478"/>
          <ac:spMkLst>
            <pc:docMk/>
            <pc:sldMk cId="1600078590" sldId="304"/>
            <ac:spMk id="21" creationId="{00000000-0000-0000-0000-000000000000}"/>
          </ac:spMkLst>
        </pc:spChg>
        <pc:spChg chg="del">
          <ac:chgData name="" userId="1abb3c07d8a5193e" providerId="LiveId" clId="{7B150ABE-ACB5-4DAD-94C2-A1CE27C26C44}" dt="2019-06-25T08:14:57.292" v="1050" actId="478"/>
          <ac:spMkLst>
            <pc:docMk/>
            <pc:sldMk cId="1600078590" sldId="304"/>
            <ac:spMk id="22" creationId="{00000000-0000-0000-0000-000000000000}"/>
          </ac:spMkLst>
        </pc:spChg>
        <pc:spChg chg="add mod">
          <ac:chgData name="" userId="1abb3c07d8a5193e" providerId="LiveId" clId="{7B150ABE-ACB5-4DAD-94C2-A1CE27C26C44}" dt="2019-06-25T08:15:53.412" v="1117" actId="1037"/>
          <ac:spMkLst>
            <pc:docMk/>
            <pc:sldMk cId="1600078590" sldId="304"/>
            <ac:spMk id="37" creationId="{5A02443C-398C-48F8-A85A-E36A05FF3567}"/>
          </ac:spMkLst>
        </pc:spChg>
        <pc:spChg chg="add mod">
          <ac:chgData name="" userId="1abb3c07d8a5193e" providerId="LiveId" clId="{7B150ABE-ACB5-4DAD-94C2-A1CE27C26C44}" dt="2019-06-25T08:15:18.971" v="1058" actId="571"/>
          <ac:spMkLst>
            <pc:docMk/>
            <pc:sldMk cId="1600078590" sldId="304"/>
            <ac:spMk id="53" creationId="{6AE64FA8-A616-4910-80C6-64A87BE94858}"/>
          </ac:spMkLst>
        </pc:spChg>
        <pc:spChg chg="add mod">
          <ac:chgData name="" userId="1abb3c07d8a5193e" providerId="LiveId" clId="{7B150ABE-ACB5-4DAD-94C2-A1CE27C26C44}" dt="2019-06-25T08:15:53.412" v="1117" actId="1037"/>
          <ac:spMkLst>
            <pc:docMk/>
            <pc:sldMk cId="1600078590" sldId="304"/>
            <ac:spMk id="54" creationId="{866D8394-AC12-4A7E-8BB6-EC1FE234F49E}"/>
          </ac:spMkLst>
        </pc:spChg>
        <pc:spChg chg="add mod">
          <ac:chgData name="" userId="1abb3c07d8a5193e" providerId="LiveId" clId="{7B150ABE-ACB5-4DAD-94C2-A1CE27C26C44}" dt="2019-06-25T08:16:00.247" v="1129" actId="1038"/>
          <ac:spMkLst>
            <pc:docMk/>
            <pc:sldMk cId="1600078590" sldId="304"/>
            <ac:spMk id="55" creationId="{A90C90B8-94B2-4BF6-8C6C-24124E63D34F}"/>
          </ac:spMkLst>
        </pc:spChg>
        <pc:grpChg chg="del">
          <ac:chgData name="" userId="1abb3c07d8a5193e" providerId="LiveId" clId="{7B150ABE-ACB5-4DAD-94C2-A1CE27C26C44}" dt="2019-06-25T08:13:14.949" v="1030" actId="478"/>
          <ac:grpSpMkLst>
            <pc:docMk/>
            <pc:sldMk cId="1600078590" sldId="304"/>
            <ac:grpSpMk id="38" creationId="{00000000-0000-0000-0000-000000000000}"/>
          </ac:grpSpMkLst>
        </pc:grpChg>
        <pc:picChg chg="del">
          <ac:chgData name="" userId="1abb3c07d8a5193e" providerId="LiveId" clId="{7B150ABE-ACB5-4DAD-94C2-A1CE27C26C44}" dt="2019-06-25T08:14:58.816" v="1051" actId="478"/>
          <ac:picMkLst>
            <pc:docMk/>
            <pc:sldMk cId="1600078590" sldId="304"/>
            <ac:picMk id="6" creationId="{00000000-0000-0000-0000-000000000000}"/>
          </ac:picMkLst>
        </pc:picChg>
        <pc:picChg chg="del">
          <ac:chgData name="" userId="1abb3c07d8a5193e" providerId="LiveId" clId="{7B150ABE-ACB5-4DAD-94C2-A1CE27C26C44}" dt="2019-06-25T08:14:54.595" v="1049" actId="478"/>
          <ac:picMkLst>
            <pc:docMk/>
            <pc:sldMk cId="1600078590" sldId="304"/>
            <ac:picMk id="7" creationId="{00000000-0000-0000-0000-000000000000}"/>
          </ac:picMkLst>
        </pc:picChg>
        <pc:picChg chg="del">
          <ac:chgData name="" userId="1abb3c07d8a5193e" providerId="LiveId" clId="{7B150ABE-ACB5-4DAD-94C2-A1CE27C26C44}" dt="2019-06-25T08:14:54.595" v="1049" actId="478"/>
          <ac:picMkLst>
            <pc:docMk/>
            <pc:sldMk cId="1600078590" sldId="304"/>
            <ac:picMk id="12" creationId="{00000000-0000-0000-0000-000000000000}"/>
          </ac:picMkLst>
        </pc:picChg>
        <pc:picChg chg="add mod">
          <ac:chgData name="" userId="1abb3c07d8a5193e" providerId="LiveId" clId="{7B150ABE-ACB5-4DAD-94C2-A1CE27C26C44}" dt="2019-06-25T08:15:06.051" v="1053" actId="1076"/>
          <ac:picMkLst>
            <pc:docMk/>
            <pc:sldMk cId="1600078590" sldId="304"/>
            <ac:picMk id="35" creationId="{B8C5527C-A3AD-45B0-93DA-AAF0B5EA8F65}"/>
          </ac:picMkLst>
        </pc:picChg>
        <pc:picChg chg="add mod">
          <ac:chgData name="" userId="1abb3c07d8a5193e" providerId="LiveId" clId="{7B150ABE-ACB5-4DAD-94C2-A1CE27C26C44}" dt="2019-06-25T08:15:12.857" v="1055" actId="1076"/>
          <ac:picMkLst>
            <pc:docMk/>
            <pc:sldMk cId="1600078590" sldId="304"/>
            <ac:picMk id="36" creationId="{B93A484A-ECED-4AA5-A677-9FB3DFF849B9}"/>
          </ac:picMkLst>
        </pc:picChg>
      </pc:sldChg>
      <pc:sldChg chg="addSp delSp modSp add modAnim">
        <pc:chgData name="" userId="1abb3c07d8a5193e" providerId="LiveId" clId="{7B150ABE-ACB5-4DAD-94C2-A1CE27C26C44}" dt="2019-06-25T08:11:07.892" v="988"/>
        <pc:sldMkLst>
          <pc:docMk/>
          <pc:sldMk cId="4095302140" sldId="308"/>
        </pc:sldMkLst>
        <pc:spChg chg="add del">
          <ac:chgData name="" userId="1abb3c07d8a5193e" providerId="LiveId" clId="{7B150ABE-ACB5-4DAD-94C2-A1CE27C26C44}" dt="2019-06-25T08:11:07.892" v="988"/>
          <ac:spMkLst>
            <pc:docMk/>
            <pc:sldMk cId="4095302140" sldId="308"/>
            <ac:spMk id="15" creationId="{B796CF61-EFFB-4134-B1AC-A6C7FF97D4EB}"/>
          </ac:spMkLst>
        </pc:spChg>
        <pc:spChg chg="mod">
          <ac:chgData name="" userId="1abb3c07d8a5193e" providerId="LiveId" clId="{7B150ABE-ACB5-4DAD-94C2-A1CE27C26C44}" dt="2019-06-25T08:11:00.128" v="986" actId="20577"/>
          <ac:spMkLst>
            <pc:docMk/>
            <pc:sldMk cId="4095302140" sldId="308"/>
            <ac:spMk id="17" creationId="{0B5DE1BD-2941-4438-80F0-043738D123D1}"/>
          </ac:spMkLst>
        </pc:spChg>
        <pc:spChg chg="add del">
          <ac:chgData name="" userId="1abb3c07d8a5193e" providerId="LiveId" clId="{7B150ABE-ACB5-4DAD-94C2-A1CE27C26C44}" dt="2019-06-25T03:08:37.636" v="347"/>
          <ac:spMkLst>
            <pc:docMk/>
            <pc:sldMk cId="4095302140" sldId="308"/>
            <ac:spMk id="18" creationId="{054B9115-F340-4605-A2E8-7392D6961CC1}"/>
          </ac:spMkLst>
        </pc:spChg>
        <pc:spChg chg="add mod">
          <ac:chgData name="" userId="1abb3c07d8a5193e" providerId="LiveId" clId="{7B150ABE-ACB5-4DAD-94C2-A1CE27C26C44}" dt="2019-06-25T03:08:44.060" v="350" actId="1076"/>
          <ac:spMkLst>
            <pc:docMk/>
            <pc:sldMk cId="4095302140" sldId="308"/>
            <ac:spMk id="20" creationId="{88278ABF-0FAD-4A42-92EB-B5ECD1B82CE7}"/>
          </ac:spMkLst>
        </pc:spChg>
        <pc:picChg chg="del">
          <ac:chgData name="" userId="1abb3c07d8a5193e" providerId="LiveId" clId="{7B150ABE-ACB5-4DAD-94C2-A1CE27C26C44}" dt="2019-06-25T03:08:46.269" v="351" actId="478"/>
          <ac:picMkLst>
            <pc:docMk/>
            <pc:sldMk cId="4095302140" sldId="308"/>
            <ac:picMk id="6" creationId="{00000000-0000-0000-0000-000000000000}"/>
          </ac:picMkLst>
        </pc:picChg>
        <pc:picChg chg="add del">
          <ac:chgData name="" userId="1abb3c07d8a5193e" providerId="LiveId" clId="{7B150ABE-ACB5-4DAD-94C2-A1CE27C26C44}" dt="2019-06-25T03:08:37.636" v="347"/>
          <ac:picMkLst>
            <pc:docMk/>
            <pc:sldMk cId="4095302140" sldId="308"/>
            <ac:picMk id="15" creationId="{6D94A258-F933-4864-BE1E-A65A41BA930F}"/>
          </ac:picMkLst>
        </pc:picChg>
        <pc:picChg chg="del">
          <ac:chgData name="" userId="1abb3c07d8a5193e" providerId="LiveId" clId="{7B150ABE-ACB5-4DAD-94C2-A1CE27C26C44}" dt="2019-06-25T03:08:32.691" v="344" actId="478"/>
          <ac:picMkLst>
            <pc:docMk/>
            <pc:sldMk cId="4095302140" sldId="308"/>
            <ac:picMk id="16" creationId="{977C8505-998D-4846-9206-E5170BF42B85}"/>
          </ac:picMkLst>
        </pc:picChg>
        <pc:picChg chg="add mod">
          <ac:chgData name="" userId="1abb3c07d8a5193e" providerId="LiveId" clId="{7B150ABE-ACB5-4DAD-94C2-A1CE27C26C44}" dt="2019-06-25T03:08:41.823" v="349" actId="1076"/>
          <ac:picMkLst>
            <pc:docMk/>
            <pc:sldMk cId="4095302140" sldId="308"/>
            <ac:picMk id="19" creationId="{4450D559-4C2D-4A00-9C75-CB880C79A1ED}"/>
          </ac:picMkLst>
        </pc:picChg>
        <pc:picChg chg="add">
          <ac:chgData name="" userId="1abb3c07d8a5193e" providerId="LiveId" clId="{7B150ABE-ACB5-4DAD-94C2-A1CE27C26C44}" dt="2019-06-25T03:08:49.621" v="352"/>
          <ac:picMkLst>
            <pc:docMk/>
            <pc:sldMk cId="4095302140" sldId="308"/>
            <ac:picMk id="21" creationId="{66CF7564-3550-43EA-958F-B42A4EA75048}"/>
          </ac:picMkLst>
        </pc:picChg>
      </pc:sldChg>
      <pc:sldChg chg="addSp delSp modSp add ord">
        <pc:chgData name="" userId="1abb3c07d8a5193e" providerId="LiveId" clId="{7B150ABE-ACB5-4DAD-94C2-A1CE27C26C44}" dt="2019-06-25T08:08:06.585" v="848" actId="478"/>
        <pc:sldMkLst>
          <pc:docMk/>
          <pc:sldMk cId="2915342906" sldId="310"/>
        </pc:sldMkLst>
        <pc:spChg chg="add mod">
          <ac:chgData name="" userId="1abb3c07d8a5193e" providerId="LiveId" clId="{7B150ABE-ACB5-4DAD-94C2-A1CE27C26C44}" dt="2019-06-25T08:05:39.104" v="831" actId="1076"/>
          <ac:spMkLst>
            <pc:docMk/>
            <pc:sldMk cId="2915342906" sldId="310"/>
            <ac:spMk id="9" creationId="{7B5231A4-2669-4962-9A25-6952BCA28792}"/>
          </ac:spMkLst>
        </pc:spChg>
        <pc:spChg chg="add mod">
          <ac:chgData name="" userId="1abb3c07d8a5193e" providerId="LiveId" clId="{7B150ABE-ACB5-4DAD-94C2-A1CE27C26C44}" dt="2019-06-25T08:05:41.591" v="841" actId="1036"/>
          <ac:spMkLst>
            <pc:docMk/>
            <pc:sldMk cId="2915342906" sldId="310"/>
            <ac:spMk id="10" creationId="{89D87AED-7DC9-45D9-BCAA-99FDEF6170B5}"/>
          </ac:spMkLst>
        </pc:spChg>
        <pc:spChg chg="add mod">
          <ac:chgData name="" userId="1abb3c07d8a5193e" providerId="LiveId" clId="{7B150ABE-ACB5-4DAD-94C2-A1CE27C26C44}" dt="2019-06-25T08:05:02.361" v="817" actId="1076"/>
          <ac:spMkLst>
            <pc:docMk/>
            <pc:sldMk cId="2915342906" sldId="310"/>
            <ac:spMk id="11" creationId="{1CDDC8D0-60D4-4EE0-899A-D63A776C51A4}"/>
          </ac:spMkLst>
        </pc:spChg>
        <pc:spChg chg="mod">
          <ac:chgData name="" userId="1abb3c07d8a5193e" providerId="LiveId" clId="{7B150ABE-ACB5-4DAD-94C2-A1CE27C26C44}" dt="2019-06-25T08:05:32.183" v="829" actId="20577"/>
          <ac:spMkLst>
            <pc:docMk/>
            <pc:sldMk cId="2915342906" sldId="310"/>
            <ac:spMk id="12" creationId="{C57B0931-322E-43C9-851C-B2FC5CC9DD74}"/>
          </ac:spMkLst>
        </pc:spChg>
        <pc:spChg chg="del">
          <ac:chgData name="" userId="1abb3c07d8a5193e" providerId="LiveId" clId="{7B150ABE-ACB5-4DAD-94C2-A1CE27C26C44}" dt="2019-06-25T07:59:12.681" v="605" actId="478"/>
          <ac:spMkLst>
            <pc:docMk/>
            <pc:sldMk cId="2915342906" sldId="310"/>
            <ac:spMk id="15" creationId="{7DA4E564-601E-4CE2-A4FD-050733AABB9B}"/>
          </ac:spMkLst>
        </pc:spChg>
        <pc:spChg chg="mod">
          <ac:chgData name="" userId="1abb3c07d8a5193e" providerId="LiveId" clId="{7B150ABE-ACB5-4DAD-94C2-A1CE27C26C44}" dt="2019-06-25T07:05:19.169" v="542" actId="14100"/>
          <ac:spMkLst>
            <pc:docMk/>
            <pc:sldMk cId="2915342906" sldId="310"/>
            <ac:spMk id="16" creationId="{82CF9600-D773-4FBB-9FCC-0894F2950367}"/>
          </ac:spMkLst>
        </pc:spChg>
        <pc:picChg chg="add del mod">
          <ac:chgData name="" userId="1abb3c07d8a5193e" providerId="LiveId" clId="{7B150ABE-ACB5-4DAD-94C2-A1CE27C26C44}" dt="2019-06-25T08:08:06.585" v="848" actId="478"/>
          <ac:picMkLst>
            <pc:docMk/>
            <pc:sldMk cId="2915342906" sldId="310"/>
            <ac:picMk id="3" creationId="{794CBB39-7E3C-40E0-9BAE-23F96C9F8D48}"/>
          </ac:picMkLst>
        </pc:picChg>
        <pc:picChg chg="del">
          <ac:chgData name="" userId="1abb3c07d8a5193e" providerId="LiveId" clId="{7B150ABE-ACB5-4DAD-94C2-A1CE27C26C44}" dt="2019-06-25T03:26:03.648" v="532" actId="478"/>
          <ac:picMkLst>
            <pc:docMk/>
            <pc:sldMk cId="2915342906" sldId="310"/>
            <ac:picMk id="4" creationId="{8426A943-99CA-4DB3-98E9-03AFEC4F32AB}"/>
          </ac:picMkLst>
        </pc:picChg>
        <pc:picChg chg="add mod">
          <ac:chgData name="" userId="1abb3c07d8a5193e" providerId="LiveId" clId="{7B150ABE-ACB5-4DAD-94C2-A1CE27C26C44}" dt="2019-06-25T08:07:40.688" v="845" actId="1076"/>
          <ac:picMkLst>
            <pc:docMk/>
            <pc:sldMk cId="2915342906" sldId="310"/>
            <ac:picMk id="13" creationId="{016D5843-75DD-4AE7-89C0-94601895C7AD}"/>
          </ac:picMkLst>
        </pc:picChg>
      </pc:sldChg>
      <pc:sldChg chg="addSp delSp modSp add modAnim">
        <pc:chgData name="" userId="1abb3c07d8a5193e" providerId="LiveId" clId="{7B150ABE-ACB5-4DAD-94C2-A1CE27C26C44}" dt="2019-06-25T08:09:34.981" v="915" actId="1038"/>
        <pc:sldMkLst>
          <pc:docMk/>
          <pc:sldMk cId="831339838" sldId="311"/>
        </pc:sldMkLst>
        <pc:spChg chg="mod">
          <ac:chgData name="" userId="1abb3c07d8a5193e" providerId="LiveId" clId="{7B150ABE-ACB5-4DAD-94C2-A1CE27C26C44}" dt="2019-06-25T08:09:06.579" v="866" actId="113"/>
          <ac:spMkLst>
            <pc:docMk/>
            <pc:sldMk cId="831339838" sldId="311"/>
            <ac:spMk id="2" creationId="{00000000-0000-0000-0000-000000000000}"/>
          </ac:spMkLst>
        </pc:spChg>
        <pc:spChg chg="del">
          <ac:chgData name="" userId="1abb3c07d8a5193e" providerId="LiveId" clId="{7B150ABE-ACB5-4DAD-94C2-A1CE27C26C44}" dt="2019-06-25T08:08:17.274" v="852" actId="478"/>
          <ac:spMkLst>
            <pc:docMk/>
            <pc:sldMk cId="831339838" sldId="311"/>
            <ac:spMk id="9" creationId="{7B5231A4-2669-4962-9A25-6952BCA28792}"/>
          </ac:spMkLst>
        </pc:spChg>
        <pc:spChg chg="del">
          <ac:chgData name="" userId="1abb3c07d8a5193e" providerId="LiveId" clId="{7B150ABE-ACB5-4DAD-94C2-A1CE27C26C44}" dt="2019-06-25T08:08:17.274" v="852" actId="478"/>
          <ac:spMkLst>
            <pc:docMk/>
            <pc:sldMk cId="831339838" sldId="311"/>
            <ac:spMk id="10" creationId="{89D87AED-7DC9-45D9-BCAA-99FDEF6170B5}"/>
          </ac:spMkLst>
        </pc:spChg>
        <pc:spChg chg="del">
          <ac:chgData name="" userId="1abb3c07d8a5193e" providerId="LiveId" clId="{7B150ABE-ACB5-4DAD-94C2-A1CE27C26C44}" dt="2019-06-25T08:08:17.274" v="852" actId="478"/>
          <ac:spMkLst>
            <pc:docMk/>
            <pc:sldMk cId="831339838" sldId="311"/>
            <ac:spMk id="11" creationId="{1CDDC8D0-60D4-4EE0-899A-D63A776C51A4}"/>
          </ac:spMkLst>
        </pc:spChg>
        <pc:spChg chg="mod">
          <ac:chgData name="" userId="1abb3c07d8a5193e" providerId="LiveId" clId="{7B150ABE-ACB5-4DAD-94C2-A1CE27C26C44}" dt="2019-06-25T08:09:07.211" v="867" actId="113"/>
          <ac:spMkLst>
            <pc:docMk/>
            <pc:sldMk cId="831339838" sldId="311"/>
            <ac:spMk id="12" creationId="{C57B0931-322E-43C9-851C-B2FC5CC9DD74}"/>
          </ac:spMkLst>
        </pc:spChg>
        <pc:spChg chg="add mod">
          <ac:chgData name="" userId="1abb3c07d8a5193e" providerId="LiveId" clId="{7B150ABE-ACB5-4DAD-94C2-A1CE27C26C44}" dt="2019-06-25T08:09:34.981" v="915" actId="1038"/>
          <ac:spMkLst>
            <pc:docMk/>
            <pc:sldMk cId="831339838" sldId="311"/>
            <ac:spMk id="15" creationId="{5A7A5196-B921-470D-A6F6-6DE76B5DD057}"/>
          </ac:spMkLst>
        </pc:spChg>
        <pc:spChg chg="mod">
          <ac:chgData name="" userId="1abb3c07d8a5193e" providerId="LiveId" clId="{7B150ABE-ACB5-4DAD-94C2-A1CE27C26C44}" dt="2019-06-25T08:09:06.579" v="866" actId="113"/>
          <ac:spMkLst>
            <pc:docMk/>
            <pc:sldMk cId="831339838" sldId="311"/>
            <ac:spMk id="16" creationId="{82CF9600-D773-4FBB-9FCC-0894F2950367}"/>
          </ac:spMkLst>
        </pc:spChg>
        <pc:spChg chg="mod">
          <ac:chgData name="" userId="1abb3c07d8a5193e" providerId="LiveId" clId="{7B150ABE-ACB5-4DAD-94C2-A1CE27C26C44}" dt="2019-06-25T08:09:06.579" v="866" actId="113"/>
          <ac:spMkLst>
            <pc:docMk/>
            <pc:sldMk cId="831339838" sldId="311"/>
            <ac:spMk id="19" creationId="{73176C25-1B0C-43A5-B396-3917E60AF480}"/>
          </ac:spMkLst>
        </pc:spChg>
        <pc:spChg chg="mod">
          <ac:chgData name="" userId="1abb3c07d8a5193e" providerId="LiveId" clId="{7B150ABE-ACB5-4DAD-94C2-A1CE27C26C44}" dt="2019-06-25T08:09:06.579" v="866" actId="113"/>
          <ac:spMkLst>
            <pc:docMk/>
            <pc:sldMk cId="831339838" sldId="311"/>
            <ac:spMk id="20" creationId="{9FF4D70C-0E48-4CDF-95C0-6C435A3DD5A3}"/>
          </ac:spMkLst>
        </pc:spChg>
        <pc:picChg chg="mod">
          <ac:chgData name="" userId="1abb3c07d8a5193e" providerId="LiveId" clId="{7B150ABE-ACB5-4DAD-94C2-A1CE27C26C44}" dt="2019-06-25T08:08:47.218" v="861" actId="1076"/>
          <ac:picMkLst>
            <pc:docMk/>
            <pc:sldMk cId="831339838" sldId="311"/>
            <ac:picMk id="3" creationId="{794CBB39-7E3C-40E0-9BAE-23F96C9F8D48}"/>
          </ac:picMkLst>
        </pc:picChg>
        <pc:picChg chg="del">
          <ac:chgData name="" userId="1abb3c07d8a5193e" providerId="LiveId" clId="{7B150ABE-ACB5-4DAD-94C2-A1CE27C26C44}" dt="2019-06-25T08:08:18.875" v="853" actId="478"/>
          <ac:picMkLst>
            <pc:docMk/>
            <pc:sldMk cId="831339838" sldId="311"/>
            <ac:picMk id="13" creationId="{016D5843-75DD-4AE7-89C0-94601895C7AD}"/>
          </ac:picMkLst>
        </pc:picChg>
        <pc:picChg chg="add mod">
          <ac:chgData name="" userId="1abb3c07d8a5193e" providerId="LiveId" clId="{7B150ABE-ACB5-4DAD-94C2-A1CE27C26C44}" dt="2019-06-25T08:08:38.003" v="860" actId="555"/>
          <ac:picMkLst>
            <pc:docMk/>
            <pc:sldMk cId="831339838" sldId="311"/>
            <ac:picMk id="14" creationId="{BC3C92FE-83CA-4EB8-8DDE-6589F6250C6F}"/>
          </ac:picMkLst>
        </pc:picChg>
        <pc:picChg chg="mod">
          <ac:chgData name="" userId="1abb3c07d8a5193e" providerId="LiveId" clId="{7B150ABE-ACB5-4DAD-94C2-A1CE27C26C44}" dt="2019-06-25T08:08:38.003" v="860" actId="555"/>
          <ac:picMkLst>
            <pc:docMk/>
            <pc:sldMk cId="831339838" sldId="311"/>
            <ac:picMk id="17" creationId="{EE64497C-8427-444C-9B9F-D17E6E144FB7}"/>
          </ac:picMkLst>
        </pc:picChg>
      </pc:sldChg>
      <pc:sldChg chg="addSp modSp add">
        <pc:chgData name="" userId="1abb3c07d8a5193e" providerId="LiveId" clId="{7B150ABE-ACB5-4DAD-94C2-A1CE27C26C44}" dt="2019-06-25T08:12:56.347" v="1028" actId="113"/>
        <pc:sldMkLst>
          <pc:docMk/>
          <pc:sldMk cId="3705357361" sldId="313"/>
        </pc:sldMkLst>
        <pc:spChg chg="add mod">
          <ac:chgData name="" userId="1abb3c07d8a5193e" providerId="LiveId" clId="{7B150ABE-ACB5-4DAD-94C2-A1CE27C26C44}" dt="2019-06-25T08:12:56.347" v="1028" actId="113"/>
          <ac:spMkLst>
            <pc:docMk/>
            <pc:sldMk cId="3705357361" sldId="313"/>
            <ac:spMk id="14" creationId="{D10CF990-864E-4BDF-B358-AF23183F664E}"/>
          </ac:spMkLst>
        </pc:spChg>
      </pc:sldChg>
      <pc:sldChg chg="addSp delSp modSp add ord">
        <pc:chgData name="" userId="1abb3c07d8a5193e" providerId="LiveId" clId="{7B150ABE-ACB5-4DAD-94C2-A1CE27C26C44}" dt="2019-06-25T08:57:29.657" v="1425" actId="57"/>
        <pc:sldMkLst>
          <pc:docMk/>
          <pc:sldMk cId="3250264876" sldId="314"/>
        </pc:sldMkLst>
        <pc:spChg chg="mod">
          <ac:chgData name="" userId="1abb3c07d8a5193e" providerId="LiveId" clId="{7B150ABE-ACB5-4DAD-94C2-A1CE27C26C44}" dt="2019-06-25T08:57:29.657" v="1425" actId="57"/>
          <ac:spMkLst>
            <pc:docMk/>
            <pc:sldMk cId="3250264876" sldId="314"/>
            <ac:spMk id="2" creationId="{7BBB26CA-74E3-4F4C-B40F-437AC3BBE814}"/>
          </ac:spMkLst>
        </pc:spChg>
        <pc:spChg chg="del">
          <ac:chgData name="" userId="1abb3c07d8a5193e" providerId="LiveId" clId="{7B150ABE-ACB5-4DAD-94C2-A1CE27C26C44}" dt="2019-06-25T08:57:06.853" v="1390" actId="478"/>
          <ac:spMkLst>
            <pc:docMk/>
            <pc:sldMk cId="3250264876" sldId="314"/>
            <ac:spMk id="3" creationId="{A0520CF6-1316-4E0B-A01D-4B78B7980183}"/>
          </ac:spMkLst>
        </pc:spChg>
        <pc:picChg chg="add mod">
          <ac:chgData name="" userId="1abb3c07d8a5193e" providerId="LiveId" clId="{7B150ABE-ACB5-4DAD-94C2-A1CE27C26C44}" dt="2019-06-25T08:57:16.703" v="1393" actId="1076"/>
          <ac:picMkLst>
            <pc:docMk/>
            <pc:sldMk cId="3250264876" sldId="314"/>
            <ac:picMk id="5" creationId="{A33E1F91-02B0-4081-8892-8C8C7784CF98}"/>
          </ac:picMkLst>
        </pc:picChg>
      </pc:sldChg>
    </pc:docChg>
  </pc:docChgLst>
  <pc:docChgLst>
    <pc:chgData name="Masaaki Kimura" userId="1abb3c07d8a5193e" providerId="LiveId" clId="{F05CCFC6-03AA-472F-9192-D6AE1BB7143A}"/>
    <pc:docChg chg="modSld">
      <pc:chgData name="Masaaki Kimura" userId="1abb3c07d8a5193e" providerId="LiveId" clId="{F05CCFC6-03AA-472F-9192-D6AE1BB7143A}" dt="2024-04-16T11:48:53.934" v="14" actId="1076"/>
      <pc:docMkLst>
        <pc:docMk/>
      </pc:docMkLst>
      <pc:sldChg chg="modSp mod">
        <pc:chgData name="Masaaki Kimura" userId="1abb3c07d8a5193e" providerId="LiveId" clId="{F05CCFC6-03AA-472F-9192-D6AE1BB7143A}" dt="2024-04-16T11:48:53.934" v="14" actId="1076"/>
        <pc:sldMkLst>
          <pc:docMk/>
          <pc:sldMk cId="1971300686" sldId="262"/>
        </pc:sldMkLst>
        <pc:spChg chg="mod">
          <ac:chgData name="Masaaki Kimura" userId="1abb3c07d8a5193e" providerId="LiveId" clId="{F05CCFC6-03AA-472F-9192-D6AE1BB7143A}" dt="2024-04-16T11:48:43.600" v="13" actId="57"/>
          <ac:spMkLst>
            <pc:docMk/>
            <pc:sldMk cId="1971300686" sldId="262"/>
            <ac:spMk id="4" creationId="{00000000-0000-0000-0000-000000000000}"/>
          </ac:spMkLst>
        </pc:spChg>
        <pc:spChg chg="mod">
          <ac:chgData name="Masaaki Kimura" userId="1abb3c07d8a5193e" providerId="LiveId" clId="{F05CCFC6-03AA-472F-9192-D6AE1BB7143A}" dt="2024-04-16T11:48:53.934" v="14" actId="1076"/>
          <ac:spMkLst>
            <pc:docMk/>
            <pc:sldMk cId="1971300686" sldId="262"/>
            <ac:spMk id="5" creationId="{6BC1B883-FF3E-429B-B0FF-69684C641078}"/>
          </ac:spMkLst>
        </pc:spChg>
      </pc:sldChg>
    </pc:docChg>
  </pc:docChgLst>
  <pc:docChgLst>
    <pc:chgData name="Masaaki Kimura" userId="1abb3c07d8a5193e" providerId="LiveId" clId="{9CC4290A-75FA-4C30-B17B-C7745E0B5D13}"/>
    <pc:docChg chg="undo redo custSel addSld delSld modSld modMainMaster modNotesMaster">
      <pc:chgData name="Masaaki Kimura" userId="1abb3c07d8a5193e" providerId="LiveId" clId="{9CC4290A-75FA-4C30-B17B-C7745E0B5D13}" dt="2024-04-17T07:05:54.972" v="7065" actId="1076"/>
      <pc:docMkLst>
        <pc:docMk/>
      </pc:docMkLst>
      <pc:sldChg chg="delSp modSp del mod">
        <pc:chgData name="Masaaki Kimura" userId="1abb3c07d8a5193e" providerId="LiveId" clId="{9CC4290A-75FA-4C30-B17B-C7745E0B5D13}" dt="2024-04-16T11:56:09.792" v="73" actId="47"/>
        <pc:sldMkLst>
          <pc:docMk/>
          <pc:sldMk cId="714095282" sldId="256"/>
        </pc:sldMkLst>
        <pc:spChg chg="mod">
          <ac:chgData name="Masaaki Kimura" userId="1abb3c07d8a5193e" providerId="LiveId" clId="{9CC4290A-75FA-4C30-B17B-C7745E0B5D13}" dt="2024-04-16T11:54:02.765" v="10"/>
          <ac:spMkLst>
            <pc:docMk/>
            <pc:sldMk cId="714095282" sldId="256"/>
            <ac:spMk id="2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5:49.321" v="71" actId="6549"/>
          <ac:spMkLst>
            <pc:docMk/>
            <pc:sldMk cId="714095282" sldId="256"/>
            <ac:spMk id="4" creationId="{00000000-0000-0000-0000-000000000000}"/>
          </ac:spMkLst>
        </pc:spChg>
        <pc:spChg chg="del mod">
          <ac:chgData name="Masaaki Kimura" userId="1abb3c07d8a5193e" providerId="LiveId" clId="{9CC4290A-75FA-4C30-B17B-C7745E0B5D13}" dt="2024-04-16T11:55:43.840" v="64" actId="478"/>
          <ac:spMkLst>
            <pc:docMk/>
            <pc:sldMk cId="714095282" sldId="256"/>
            <ac:spMk id="6" creationId="{00000000-0000-0000-0000-000000000000}"/>
          </ac:spMkLst>
        </pc:spChg>
      </pc:sldChg>
      <pc:sldChg chg="addSp delSp modSp mod delAnim">
        <pc:chgData name="Masaaki Kimura" userId="1abb3c07d8a5193e" providerId="LiveId" clId="{9CC4290A-75FA-4C30-B17B-C7745E0B5D13}" dt="2024-04-16T14:13:34.372" v="2349" actId="20577"/>
        <pc:sldMkLst>
          <pc:docMk/>
          <pc:sldMk cId="3497964518" sldId="261"/>
        </pc:sldMkLst>
        <pc:spChg chg="add mod">
          <ac:chgData name="Masaaki Kimura" userId="1abb3c07d8a5193e" providerId="LiveId" clId="{9CC4290A-75FA-4C30-B17B-C7745E0B5D13}" dt="2024-04-16T14:13:34.372" v="2349" actId="20577"/>
          <ac:spMkLst>
            <pc:docMk/>
            <pc:sldMk cId="3497964518" sldId="261"/>
            <ac:spMk id="2" creationId="{45CA4CB5-22FE-7703-BEF4-3C0B6E0F8EB9}"/>
          </ac:spMkLst>
        </pc:spChg>
        <pc:spChg chg="add mod">
          <ac:chgData name="Masaaki Kimura" userId="1abb3c07d8a5193e" providerId="LiveId" clId="{9CC4290A-75FA-4C30-B17B-C7745E0B5D13}" dt="2024-04-16T13:55:58.260" v="1990" actId="1076"/>
          <ac:spMkLst>
            <pc:docMk/>
            <pc:sldMk cId="3497964518" sldId="261"/>
            <ac:spMk id="3" creationId="{7A2ED0F7-CB8B-E15D-EF81-E074DAA0CE5E}"/>
          </ac:spMkLst>
        </pc:spChg>
        <pc:spChg chg="mod">
          <ac:chgData name="Masaaki Kimura" userId="1abb3c07d8a5193e" providerId="LiveId" clId="{9CC4290A-75FA-4C30-B17B-C7745E0B5D13}" dt="2024-04-16T13:55:08.586" v="1906" actId="1076"/>
          <ac:spMkLst>
            <pc:docMk/>
            <pc:sldMk cId="3497964518" sldId="261"/>
            <ac:spMk id="6" creationId="{00000000-0000-0000-0000-000000000000}"/>
          </ac:spMkLst>
        </pc:spChg>
        <pc:spChg chg="del mod">
          <ac:chgData name="Masaaki Kimura" userId="1abb3c07d8a5193e" providerId="LiveId" clId="{9CC4290A-75FA-4C30-B17B-C7745E0B5D13}" dt="2024-04-16T13:52:37.405" v="1771" actId="478"/>
          <ac:spMkLst>
            <pc:docMk/>
            <pc:sldMk cId="3497964518" sldId="261"/>
            <ac:spMk id="7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3:55:08.586" v="1906" actId="1076"/>
          <ac:spMkLst>
            <pc:docMk/>
            <pc:sldMk cId="3497964518" sldId="261"/>
            <ac:spMk id="9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3497964518" sldId="261"/>
            <ac:spMk id="13" creationId="{170FE9EC-0F1C-4726-B173-CE2826A77313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3497964518" sldId="261"/>
            <ac:spMk id="18" creationId="{D11F735E-E341-4806-A20A-6E7106B0C46F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3497964518" sldId="261"/>
            <ac:spMk id="19" creationId="{25513E27-6598-427E-A0BB-5A1798E11280}"/>
          </ac:spMkLst>
        </pc:spChg>
        <pc:grpChg chg="del mod">
          <ac:chgData name="Masaaki Kimura" userId="1abb3c07d8a5193e" providerId="LiveId" clId="{9CC4290A-75FA-4C30-B17B-C7745E0B5D13}" dt="2024-04-16T13:52:19.228" v="1767" actId="478"/>
          <ac:grpSpMkLst>
            <pc:docMk/>
            <pc:sldMk cId="3497964518" sldId="261"/>
            <ac:grpSpMk id="16" creationId="{2C401854-A721-4FF8-8470-1EF0275AA822}"/>
          </ac:grpSpMkLst>
        </pc:grpChg>
        <pc:picChg chg="mod">
          <ac:chgData name="Masaaki Kimura" userId="1abb3c07d8a5193e" providerId="LiveId" clId="{9CC4290A-75FA-4C30-B17B-C7745E0B5D13}" dt="2024-04-16T13:55:08.586" v="1906" actId="1076"/>
          <ac:picMkLst>
            <pc:docMk/>
            <pc:sldMk cId="3497964518" sldId="261"/>
            <ac:picMk id="4" creationId="{00000000-0000-0000-0000-000000000000}"/>
          </ac:picMkLst>
        </pc:picChg>
        <pc:picChg chg="mod">
          <ac:chgData name="Masaaki Kimura" userId="1abb3c07d8a5193e" providerId="LiveId" clId="{9CC4290A-75FA-4C30-B17B-C7745E0B5D13}" dt="2024-04-16T13:55:10.858" v="1907" actId="1076"/>
          <ac:picMkLst>
            <pc:docMk/>
            <pc:sldMk cId="3497964518" sldId="261"/>
            <ac:picMk id="8" creationId="{00000000-0000-0000-0000-000000000000}"/>
          </ac:picMkLst>
        </pc:picChg>
        <pc:picChg chg="del mod">
          <ac:chgData name="Masaaki Kimura" userId="1abb3c07d8a5193e" providerId="LiveId" clId="{9CC4290A-75FA-4C30-B17B-C7745E0B5D13}" dt="2024-04-16T13:52:33.019" v="1770" actId="478"/>
          <ac:picMkLst>
            <pc:docMk/>
            <pc:sldMk cId="3497964518" sldId="261"/>
            <ac:picMk id="11" creationId="{00000000-0000-0000-0000-000000000000}"/>
          </ac:picMkLst>
        </pc:picChg>
      </pc:sldChg>
      <pc:sldChg chg="addSp modSp mod">
        <pc:chgData name="Masaaki Kimura" userId="1abb3c07d8a5193e" providerId="LiveId" clId="{9CC4290A-75FA-4C30-B17B-C7745E0B5D13}" dt="2024-04-17T05:25:37.070" v="6164" actId="1076"/>
        <pc:sldMkLst>
          <pc:docMk/>
          <pc:sldMk cId="1971300686" sldId="262"/>
        </pc:sldMkLst>
        <pc:spChg chg="add mod">
          <ac:chgData name="Masaaki Kimura" userId="1abb3c07d8a5193e" providerId="LiveId" clId="{9CC4290A-75FA-4C30-B17B-C7745E0B5D13}" dt="2024-04-17T05:25:37.070" v="6164" actId="1076"/>
          <ac:spMkLst>
            <pc:docMk/>
            <pc:sldMk cId="1971300686" sldId="262"/>
            <ac:spMk id="2" creationId="{3094924B-3A41-B71E-EFD8-CC099A817229}"/>
          </ac:spMkLst>
        </pc:spChg>
        <pc:spChg chg="mod">
          <ac:chgData name="Masaaki Kimura" userId="1abb3c07d8a5193e" providerId="LiveId" clId="{9CC4290A-75FA-4C30-B17B-C7745E0B5D13}" dt="2024-04-17T05:24:30.397" v="6051" actId="14100"/>
          <ac:spMkLst>
            <pc:docMk/>
            <pc:sldMk cId="1971300686" sldId="262"/>
            <ac:spMk id="4" creationId="{00000000-0000-0000-0000-000000000000}"/>
          </ac:spMkLst>
        </pc:spChg>
        <pc:spChg chg="mod">
          <ac:chgData name="Masaaki Kimura" userId="1abb3c07d8a5193e" providerId="LiveId" clId="{9CC4290A-75FA-4C30-B17B-C7745E0B5D13}" dt="2024-04-17T05:24:55.193" v="6078" actId="1076"/>
          <ac:spMkLst>
            <pc:docMk/>
            <pc:sldMk cId="1971300686" sldId="262"/>
            <ac:spMk id="5" creationId="{6BC1B883-FF3E-429B-B0FF-69684C641078}"/>
          </ac:spMkLst>
        </pc:spChg>
      </pc:sldChg>
      <pc:sldChg chg="modSp del">
        <pc:chgData name="Masaaki Kimura" userId="1abb3c07d8a5193e" providerId="LiveId" clId="{9CC4290A-75FA-4C30-B17B-C7745E0B5D13}" dt="2024-04-16T13:22:36.268" v="703" actId="47"/>
        <pc:sldMkLst>
          <pc:docMk/>
          <pc:sldMk cId="94376832" sldId="264"/>
        </pc:sldMkLst>
        <pc:spChg chg="mod">
          <ac:chgData name="Masaaki Kimura" userId="1abb3c07d8a5193e" providerId="LiveId" clId="{9CC4290A-75FA-4C30-B17B-C7745E0B5D13}" dt="2024-04-16T11:54:02.765" v="10"/>
          <ac:spMkLst>
            <pc:docMk/>
            <pc:sldMk cId="94376832" sldId="264"/>
            <ac:spMk id="8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94376832" sldId="264"/>
            <ac:spMk id="11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94376832" sldId="264"/>
            <ac:spMk id="12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94376832" sldId="264"/>
            <ac:spMk id="14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94376832" sldId="264"/>
            <ac:spMk id="15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94376832" sldId="264"/>
            <ac:spMk id="19" creationId="{8149E843-5040-4E05-8A56-2A0486E895E8}"/>
          </ac:spMkLst>
        </pc:sp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94376832" sldId="264"/>
            <ac:picMk id="9" creationId="{00000000-0000-0000-0000-000000000000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94376832" sldId="264"/>
            <ac:picMk id="10" creationId="{00000000-0000-0000-0000-000000000000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94376832" sldId="264"/>
            <ac:picMk id="13" creationId="{00000000-0000-0000-0000-000000000000}"/>
          </ac:picMkLst>
        </pc:picChg>
      </pc:sldChg>
      <pc:sldChg chg="modSp del">
        <pc:chgData name="Masaaki Kimura" userId="1abb3c07d8a5193e" providerId="LiveId" clId="{9CC4290A-75FA-4C30-B17B-C7745E0B5D13}" dt="2024-04-16T13:56:05.459" v="1991" actId="47"/>
        <pc:sldMkLst>
          <pc:docMk/>
          <pc:sldMk cId="1663219036" sldId="275"/>
        </pc:sldMkLst>
        <pc:spChg chg="mod">
          <ac:chgData name="Masaaki Kimura" userId="1abb3c07d8a5193e" providerId="LiveId" clId="{9CC4290A-75FA-4C30-B17B-C7745E0B5D13}" dt="2024-04-16T11:54:02.765" v="10"/>
          <ac:spMkLst>
            <pc:docMk/>
            <pc:sldMk cId="1663219036" sldId="275"/>
            <ac:spMk id="4" creationId="{00000000-0000-0000-0000-000000000000}"/>
          </ac:spMkLst>
        </pc:sp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1663219036" sldId="275"/>
            <ac:picMk id="8" creationId="{1E5FE91B-4518-49CD-9365-18816DB35543}"/>
          </ac:picMkLst>
        </pc:picChg>
      </pc:sldChg>
      <pc:sldChg chg="modSp del">
        <pc:chgData name="Masaaki Kimura" userId="1abb3c07d8a5193e" providerId="LiveId" clId="{9CC4290A-75FA-4C30-B17B-C7745E0B5D13}" dt="2024-04-16T13:22:24.898" v="702" actId="47"/>
        <pc:sldMkLst>
          <pc:docMk/>
          <pc:sldMk cId="3819368972" sldId="282"/>
        </pc:sldMkLst>
        <pc:spChg chg="mod">
          <ac:chgData name="Masaaki Kimura" userId="1abb3c07d8a5193e" providerId="LiveId" clId="{9CC4290A-75FA-4C30-B17B-C7745E0B5D13}" dt="2024-04-16T11:54:02.765" v="10"/>
          <ac:spMkLst>
            <pc:docMk/>
            <pc:sldMk cId="3819368972" sldId="282"/>
            <ac:spMk id="4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3819368972" sldId="282"/>
            <ac:spMk id="6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3819368972" sldId="282"/>
            <ac:spMk id="11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3819368972" sldId="282"/>
            <ac:spMk id="14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3819368972" sldId="282"/>
            <ac:spMk id="16" creationId="{3AE26EF1-C4C8-485E-8302-8FF222A19FB0}"/>
          </ac:spMkLst>
        </pc:sp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3819368972" sldId="282"/>
            <ac:picMk id="3" creationId="{00000000-0000-0000-0000-000000000000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3819368972" sldId="282"/>
            <ac:picMk id="5" creationId="{00000000-0000-0000-0000-000000000000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3819368972" sldId="282"/>
            <ac:picMk id="8" creationId="{00000000-0000-0000-0000-000000000000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3819368972" sldId="282"/>
            <ac:picMk id="15" creationId="{00000000-0000-0000-0000-000000000000}"/>
          </ac:picMkLst>
        </pc:picChg>
      </pc:sldChg>
      <pc:sldChg chg="modSp del">
        <pc:chgData name="Masaaki Kimura" userId="1abb3c07d8a5193e" providerId="LiveId" clId="{9CC4290A-75FA-4C30-B17B-C7745E0B5D13}" dt="2024-04-16T13:22:23.280" v="701" actId="47"/>
        <pc:sldMkLst>
          <pc:docMk/>
          <pc:sldMk cId="1456672044" sldId="284"/>
        </pc:sldMkLst>
        <pc:spChg chg="mod">
          <ac:chgData name="Masaaki Kimura" userId="1abb3c07d8a5193e" providerId="LiveId" clId="{9CC4290A-75FA-4C30-B17B-C7745E0B5D13}" dt="2024-04-16T11:54:02.765" v="10"/>
          <ac:spMkLst>
            <pc:docMk/>
            <pc:sldMk cId="1456672044" sldId="284"/>
            <ac:spMk id="4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1456672044" sldId="284"/>
            <ac:spMk id="10" creationId="{98632301-E515-44E5-A66A-38E75E7C797C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1456672044" sldId="284"/>
            <ac:spMk id="11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1456672044" sldId="284"/>
            <ac:spMk id="16" creationId="{8F7454D8-BFC9-4078-93E2-E67B86311280}"/>
          </ac:spMkLst>
        </pc:sp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1456672044" sldId="284"/>
            <ac:picMk id="9" creationId="{00000000-0000-0000-0000-000000000000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1456672044" sldId="284"/>
            <ac:picMk id="12" creationId="{00000000-0000-0000-0000-000000000000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1456672044" sldId="284"/>
            <ac:picMk id="13" creationId="{00000000-0000-0000-0000-000000000000}"/>
          </ac:picMkLst>
        </pc:picChg>
      </pc:sldChg>
      <pc:sldChg chg="modSp del">
        <pc:chgData name="Masaaki Kimura" userId="1abb3c07d8a5193e" providerId="LiveId" clId="{9CC4290A-75FA-4C30-B17B-C7745E0B5D13}" dt="2024-04-16T13:22:36.268" v="703" actId="47"/>
        <pc:sldMkLst>
          <pc:docMk/>
          <pc:sldMk cId="3299591349" sldId="285"/>
        </pc:sldMkLst>
        <pc:spChg chg="mod">
          <ac:chgData name="Masaaki Kimura" userId="1abb3c07d8a5193e" providerId="LiveId" clId="{9CC4290A-75FA-4C30-B17B-C7745E0B5D13}" dt="2024-04-16T11:54:02.765" v="10"/>
          <ac:spMkLst>
            <pc:docMk/>
            <pc:sldMk cId="3299591349" sldId="285"/>
            <ac:spMk id="10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3299591349" sldId="285"/>
            <ac:spMk id="17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3299591349" sldId="285"/>
            <ac:spMk id="26" creationId="{80A72290-974F-45F1-A80D-7BDBF6EE24AA}"/>
          </ac:spMkLst>
        </pc:spChg>
        <pc:grpChg chg="mod">
          <ac:chgData name="Masaaki Kimura" userId="1abb3c07d8a5193e" providerId="LiveId" clId="{9CC4290A-75FA-4C30-B17B-C7745E0B5D13}" dt="2024-04-16T11:54:02.765" v="10"/>
          <ac:grpSpMkLst>
            <pc:docMk/>
            <pc:sldMk cId="3299591349" sldId="285"/>
            <ac:grpSpMk id="18" creationId="{00000000-0000-0000-0000-000000000000}"/>
          </ac:grpSpMkLst>
        </pc:grpChg>
        <pc:grpChg chg="mod">
          <ac:chgData name="Masaaki Kimura" userId="1abb3c07d8a5193e" providerId="LiveId" clId="{9CC4290A-75FA-4C30-B17B-C7745E0B5D13}" dt="2024-04-16T11:54:02.765" v="10"/>
          <ac:grpSpMkLst>
            <pc:docMk/>
            <pc:sldMk cId="3299591349" sldId="285"/>
            <ac:grpSpMk id="29" creationId="{00000000-0000-0000-0000-000000000000}"/>
          </ac:grpSpMkLst>
        </pc:grpChg>
        <pc:grpChg chg="mod">
          <ac:chgData name="Masaaki Kimura" userId="1abb3c07d8a5193e" providerId="LiveId" clId="{9CC4290A-75FA-4C30-B17B-C7745E0B5D13}" dt="2024-04-16T11:54:02.765" v="10"/>
          <ac:grpSpMkLst>
            <pc:docMk/>
            <pc:sldMk cId="3299591349" sldId="285"/>
            <ac:grpSpMk id="40" creationId="{00000000-0000-0000-0000-000000000000}"/>
          </ac:grpSpMkLst>
        </pc:grpChg>
        <pc:grpChg chg="mod">
          <ac:chgData name="Masaaki Kimura" userId="1abb3c07d8a5193e" providerId="LiveId" clId="{9CC4290A-75FA-4C30-B17B-C7745E0B5D13}" dt="2024-04-16T11:54:02.765" v="10"/>
          <ac:grpSpMkLst>
            <pc:docMk/>
            <pc:sldMk cId="3299591349" sldId="285"/>
            <ac:grpSpMk id="45" creationId="{00000000-0000-0000-0000-000000000000}"/>
          </ac:grpSpMkLst>
        </pc:grpChg>
        <pc:grpChg chg="mod">
          <ac:chgData name="Masaaki Kimura" userId="1abb3c07d8a5193e" providerId="LiveId" clId="{9CC4290A-75FA-4C30-B17B-C7745E0B5D13}" dt="2024-04-16T11:54:02.765" v="10"/>
          <ac:grpSpMkLst>
            <pc:docMk/>
            <pc:sldMk cId="3299591349" sldId="285"/>
            <ac:grpSpMk id="54" creationId="{00000000-0000-0000-0000-000000000000}"/>
          </ac:grpSpMkLst>
        </pc:grpChg>
        <pc:grpChg chg="mod">
          <ac:chgData name="Masaaki Kimura" userId="1abb3c07d8a5193e" providerId="LiveId" clId="{9CC4290A-75FA-4C30-B17B-C7745E0B5D13}" dt="2024-04-16T11:54:02.765" v="10"/>
          <ac:grpSpMkLst>
            <pc:docMk/>
            <pc:sldMk cId="3299591349" sldId="285"/>
            <ac:grpSpMk id="56" creationId="{00000000-0000-0000-0000-000000000000}"/>
          </ac:grpSpMkLst>
        </pc:grp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3299591349" sldId="285"/>
            <ac:picMk id="20" creationId="{00000000-0000-0000-0000-000000000000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3299591349" sldId="285"/>
            <ac:picMk id="24" creationId="{00000000-0000-0000-0000-000000000000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3299591349" sldId="285"/>
            <ac:picMk id="25" creationId="{00000000-0000-0000-0000-000000000000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3299591349" sldId="285"/>
            <ac:picMk id="36" creationId="{00000000-0000-0000-0000-000000000000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3299591349" sldId="285"/>
            <ac:picMk id="41" creationId="{00000000-0000-0000-0000-000000000000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3299591349" sldId="285"/>
            <ac:picMk id="42" creationId="{00000000-0000-0000-0000-000000000000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3299591349" sldId="285"/>
            <ac:picMk id="43" creationId="{00000000-0000-0000-0000-000000000000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3299591349" sldId="285"/>
            <ac:picMk id="46" creationId="{00000000-0000-0000-0000-000000000000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3299591349" sldId="285"/>
            <ac:picMk id="47" creationId="{00000000-0000-0000-0000-000000000000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3299591349" sldId="285"/>
            <ac:picMk id="48" creationId="{00000000-0000-0000-0000-000000000000}"/>
          </ac:picMkLst>
        </pc:picChg>
      </pc:sldChg>
      <pc:sldChg chg="modSp del">
        <pc:chgData name="Masaaki Kimura" userId="1abb3c07d8a5193e" providerId="LiveId" clId="{9CC4290A-75FA-4C30-B17B-C7745E0B5D13}" dt="2024-04-16T13:22:36.268" v="703" actId="47"/>
        <pc:sldMkLst>
          <pc:docMk/>
          <pc:sldMk cId="2592481675" sldId="287"/>
        </pc:sldMkLst>
        <pc:spChg chg="mod">
          <ac:chgData name="Masaaki Kimura" userId="1abb3c07d8a5193e" providerId="LiveId" clId="{9CC4290A-75FA-4C30-B17B-C7745E0B5D13}" dt="2024-04-16T11:54:02.765" v="10"/>
          <ac:spMkLst>
            <pc:docMk/>
            <pc:sldMk cId="2592481675" sldId="287"/>
            <ac:spMk id="15" creationId="{F8C8553E-865F-41DC-B976-8A7CB710B7E9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2592481675" sldId="287"/>
            <ac:spMk id="22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2592481675" sldId="287"/>
            <ac:spMk id="25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2592481675" sldId="287"/>
            <ac:spMk id="27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2592481675" sldId="287"/>
            <ac:spMk id="28" creationId="{00000000-0000-0000-0000-000000000000}"/>
          </ac:spMkLst>
        </pc:spChg>
        <pc:grpChg chg="mod">
          <ac:chgData name="Masaaki Kimura" userId="1abb3c07d8a5193e" providerId="LiveId" clId="{9CC4290A-75FA-4C30-B17B-C7745E0B5D13}" dt="2024-04-16T11:54:02.765" v="10"/>
          <ac:grpSpMkLst>
            <pc:docMk/>
            <pc:sldMk cId="2592481675" sldId="287"/>
            <ac:grpSpMk id="19" creationId="{00000000-0000-0000-0000-000000000000}"/>
          </ac:grpSpMkLst>
        </pc:grp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2592481675" sldId="287"/>
            <ac:picMk id="16" creationId="{00000000-0000-0000-0000-000000000000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2592481675" sldId="287"/>
            <ac:picMk id="18" creationId="{00000000-0000-0000-0000-000000000000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2592481675" sldId="287"/>
            <ac:picMk id="26" creationId="{00000000-0000-0000-0000-000000000000}"/>
          </ac:picMkLst>
        </pc:picChg>
        <pc:cxnChg chg="mod">
          <ac:chgData name="Masaaki Kimura" userId="1abb3c07d8a5193e" providerId="LiveId" clId="{9CC4290A-75FA-4C30-B17B-C7745E0B5D13}" dt="2024-04-16T11:54:02.765" v="10"/>
          <ac:cxnSpMkLst>
            <pc:docMk/>
            <pc:sldMk cId="2592481675" sldId="287"/>
            <ac:cxnSpMk id="24" creationId="{00000000-0000-0000-0000-000000000000}"/>
          </ac:cxnSpMkLst>
        </pc:cxnChg>
      </pc:sldChg>
      <pc:sldChg chg="modSp del">
        <pc:chgData name="Masaaki Kimura" userId="1abb3c07d8a5193e" providerId="LiveId" clId="{9CC4290A-75FA-4C30-B17B-C7745E0B5D13}" dt="2024-04-16T13:22:36.268" v="703" actId="47"/>
        <pc:sldMkLst>
          <pc:docMk/>
          <pc:sldMk cId="1881688767" sldId="288"/>
        </pc:sldMkLst>
        <pc:spChg chg="mod">
          <ac:chgData name="Masaaki Kimura" userId="1abb3c07d8a5193e" providerId="LiveId" clId="{9CC4290A-75FA-4C30-B17B-C7745E0B5D13}" dt="2024-04-16T11:54:02.765" v="10"/>
          <ac:spMkLst>
            <pc:docMk/>
            <pc:sldMk cId="1881688767" sldId="288"/>
            <ac:spMk id="18" creationId="{EEC0D27C-D03A-486A-977C-F4D95BBDBCC2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1881688767" sldId="288"/>
            <ac:spMk id="22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1881688767" sldId="288"/>
            <ac:spMk id="25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1881688767" sldId="288"/>
            <ac:spMk id="27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1881688767" sldId="288"/>
            <ac:spMk id="28" creationId="{00000000-0000-0000-0000-000000000000}"/>
          </ac:spMkLst>
        </pc:sp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1881688767" sldId="288"/>
            <ac:picMk id="13" creationId="{00000000-0000-0000-0000-000000000000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1881688767" sldId="288"/>
            <ac:picMk id="14" creationId="{00000000-0000-0000-0000-000000000000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1881688767" sldId="288"/>
            <ac:picMk id="17" creationId="{00000000-0000-0000-0000-000000000000}"/>
          </ac:picMkLst>
        </pc:picChg>
        <pc:cxnChg chg="mod">
          <ac:chgData name="Masaaki Kimura" userId="1abb3c07d8a5193e" providerId="LiveId" clId="{9CC4290A-75FA-4C30-B17B-C7745E0B5D13}" dt="2024-04-16T11:54:02.765" v="10"/>
          <ac:cxnSpMkLst>
            <pc:docMk/>
            <pc:sldMk cId="1881688767" sldId="288"/>
            <ac:cxnSpMk id="15" creationId="{00000000-0000-0000-0000-000000000000}"/>
          </ac:cxnSpMkLst>
        </pc:cxnChg>
      </pc:sldChg>
      <pc:sldChg chg="modSp del">
        <pc:chgData name="Masaaki Kimura" userId="1abb3c07d8a5193e" providerId="LiveId" clId="{9CC4290A-75FA-4C30-B17B-C7745E0B5D13}" dt="2024-04-16T14:03:18.960" v="2313" actId="47"/>
        <pc:sldMkLst>
          <pc:docMk/>
          <pc:sldMk cId="156993485" sldId="290"/>
        </pc:sldMkLst>
        <pc:spChg chg="mod">
          <ac:chgData name="Masaaki Kimura" userId="1abb3c07d8a5193e" providerId="LiveId" clId="{9CC4290A-75FA-4C30-B17B-C7745E0B5D13}" dt="2024-04-16T11:54:02.765" v="10"/>
          <ac:spMkLst>
            <pc:docMk/>
            <pc:sldMk cId="156993485" sldId="290"/>
            <ac:spMk id="8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156993485" sldId="290"/>
            <ac:spMk id="9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156993485" sldId="290"/>
            <ac:spMk id="10" creationId="{00000000-0000-0000-0000-000000000000}"/>
          </ac:spMkLst>
        </pc:spChg>
        <pc:grpChg chg="mod">
          <ac:chgData name="Masaaki Kimura" userId="1abb3c07d8a5193e" providerId="LiveId" clId="{9CC4290A-75FA-4C30-B17B-C7745E0B5D13}" dt="2024-04-16T11:54:02.765" v="10"/>
          <ac:grpSpMkLst>
            <pc:docMk/>
            <pc:sldMk cId="156993485" sldId="290"/>
            <ac:grpSpMk id="4" creationId="{00000000-0000-0000-0000-000000000000}"/>
          </ac:grpSpMkLst>
        </pc:grp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156993485" sldId="290"/>
            <ac:picMk id="5" creationId="{00000000-0000-0000-0000-000000000000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156993485" sldId="290"/>
            <ac:picMk id="6" creationId="{00000000-0000-0000-0000-000000000000}"/>
          </ac:picMkLst>
        </pc:picChg>
      </pc:sldChg>
      <pc:sldChg chg="addSp delSp modSp mod modClrScheme chgLayout">
        <pc:chgData name="Masaaki Kimura" userId="1abb3c07d8a5193e" providerId="LiveId" clId="{9CC4290A-75FA-4C30-B17B-C7745E0B5D13}" dt="2024-04-17T05:31:47.390" v="6185" actId="20577"/>
        <pc:sldMkLst>
          <pc:docMk/>
          <pc:sldMk cId="2095907030" sldId="292"/>
        </pc:sldMkLst>
        <pc:spChg chg="add del mod ord">
          <ac:chgData name="Masaaki Kimura" userId="1abb3c07d8a5193e" providerId="LiveId" clId="{9CC4290A-75FA-4C30-B17B-C7745E0B5D13}" dt="2024-04-17T05:31:11.828" v="6173" actId="700"/>
          <ac:spMkLst>
            <pc:docMk/>
            <pc:sldMk cId="2095907030" sldId="292"/>
            <ac:spMk id="2" creationId="{7D53B8E8-E5F7-EC64-D40E-9D376868E4F9}"/>
          </ac:spMkLst>
        </pc:spChg>
        <pc:spChg chg="add mod">
          <ac:chgData name="Masaaki Kimura" userId="1abb3c07d8a5193e" providerId="LiveId" clId="{9CC4290A-75FA-4C30-B17B-C7745E0B5D13}" dt="2024-04-17T00:56:59.940" v="3268" actId="20577"/>
          <ac:spMkLst>
            <pc:docMk/>
            <pc:sldMk cId="2095907030" sldId="292"/>
            <ac:spMk id="3" creationId="{505F41F8-DFB2-CC1E-E1C9-89E44C4D9608}"/>
          </ac:spMkLst>
        </pc:spChg>
        <pc:spChg chg="mod ord">
          <ac:chgData name="Masaaki Kimura" userId="1abb3c07d8a5193e" providerId="LiveId" clId="{9CC4290A-75FA-4C30-B17B-C7745E0B5D13}" dt="2024-04-17T05:31:47.390" v="6185" actId="20577"/>
          <ac:spMkLst>
            <pc:docMk/>
            <pc:sldMk cId="2095907030" sldId="292"/>
            <ac:spMk id="4" creationId="{00000000-0000-0000-0000-000000000000}"/>
          </ac:spMkLst>
        </pc:spChg>
        <pc:spChg chg="add del mod ord">
          <ac:chgData name="Masaaki Kimura" userId="1abb3c07d8a5193e" providerId="LiveId" clId="{9CC4290A-75FA-4C30-B17B-C7745E0B5D13}" dt="2024-04-17T05:31:26.485" v="6179" actId="700"/>
          <ac:spMkLst>
            <pc:docMk/>
            <pc:sldMk cId="2095907030" sldId="292"/>
            <ac:spMk id="5" creationId="{07A30FC7-DD3C-11BB-2706-A72B35676077}"/>
          </ac:spMkLst>
        </pc:spChg>
        <pc:picChg chg="mod">
          <ac:chgData name="Masaaki Kimura" userId="1abb3c07d8a5193e" providerId="LiveId" clId="{9CC4290A-75FA-4C30-B17B-C7745E0B5D13}" dt="2024-04-17T05:31:39.118" v="6182" actId="1076"/>
          <ac:picMkLst>
            <pc:docMk/>
            <pc:sldMk cId="2095907030" sldId="292"/>
            <ac:picMk id="1028" creationId="{00000000-0000-0000-0000-000000000000}"/>
          </ac:picMkLst>
        </pc:picChg>
      </pc:sldChg>
      <pc:sldChg chg="addSp delSp modSp mod modAnim">
        <pc:chgData name="Masaaki Kimura" userId="1abb3c07d8a5193e" providerId="LiveId" clId="{9CC4290A-75FA-4C30-B17B-C7745E0B5D13}" dt="2024-04-17T02:54:03.547" v="4365" actId="20577"/>
        <pc:sldMkLst>
          <pc:docMk/>
          <pc:sldMk cId="14546771" sldId="293"/>
        </pc:sldMkLst>
        <pc:spChg chg="mod">
          <ac:chgData name="Masaaki Kimura" userId="1abb3c07d8a5193e" providerId="LiveId" clId="{9CC4290A-75FA-4C30-B17B-C7745E0B5D13}" dt="2024-04-17T02:54:03.547" v="4365" actId="20577"/>
          <ac:spMkLst>
            <pc:docMk/>
            <pc:sldMk cId="14546771" sldId="293"/>
            <ac:spMk id="5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3:38:06.148" v="1354" actId="1036"/>
          <ac:spMkLst>
            <pc:docMk/>
            <pc:sldMk cId="14546771" sldId="293"/>
            <ac:spMk id="10" creationId="{6DF3D897-A300-4616-800C-8E5F8D462F75}"/>
          </ac:spMkLst>
        </pc:spChg>
        <pc:spChg chg="mod">
          <ac:chgData name="Masaaki Kimura" userId="1abb3c07d8a5193e" providerId="LiveId" clId="{9CC4290A-75FA-4C30-B17B-C7745E0B5D13}" dt="2024-04-16T13:38:06.148" v="1354" actId="1036"/>
          <ac:spMkLst>
            <pc:docMk/>
            <pc:sldMk cId="14546771" sldId="293"/>
            <ac:spMk id="11" creationId="{A0629E64-B37E-4BC8-8D7A-C68989023FBB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14546771" sldId="293"/>
            <ac:spMk id="13" creationId="{9190EFC0-632F-462B-B0BE-283F1AAC9819}"/>
          </ac:spMkLst>
        </pc:spChg>
        <pc:spChg chg="add mod">
          <ac:chgData name="Masaaki Kimura" userId="1abb3c07d8a5193e" providerId="LiveId" clId="{9CC4290A-75FA-4C30-B17B-C7745E0B5D13}" dt="2024-04-16T14:12:06.065" v="2339" actId="1076"/>
          <ac:spMkLst>
            <pc:docMk/>
            <pc:sldMk cId="14546771" sldId="293"/>
            <ac:spMk id="15" creationId="{32847F6D-0316-BD64-15D8-D73CCA8ECEB1}"/>
          </ac:spMkLst>
        </pc:spChg>
        <pc:picChg chg="del mod">
          <ac:chgData name="Masaaki Kimura" userId="1abb3c07d8a5193e" providerId="LiveId" clId="{9CC4290A-75FA-4C30-B17B-C7745E0B5D13}" dt="2024-04-16T13:30:21.895" v="883" actId="478"/>
          <ac:picMkLst>
            <pc:docMk/>
            <pc:sldMk cId="14546771" sldId="293"/>
            <ac:picMk id="3" creationId="{00000000-0000-0000-0000-000000000000}"/>
          </ac:picMkLst>
        </pc:picChg>
        <pc:picChg chg="mod">
          <ac:chgData name="Masaaki Kimura" userId="1abb3c07d8a5193e" providerId="LiveId" clId="{9CC4290A-75FA-4C30-B17B-C7745E0B5D13}" dt="2024-04-16T13:38:01.128" v="1342" actId="1076"/>
          <ac:picMkLst>
            <pc:docMk/>
            <pc:sldMk cId="14546771" sldId="293"/>
            <ac:picMk id="4" creationId="{00000000-0000-0000-0000-000000000000}"/>
          </ac:picMkLst>
        </pc:picChg>
        <pc:picChg chg="add mod ord">
          <ac:chgData name="Masaaki Kimura" userId="1abb3c07d8a5193e" providerId="LiveId" clId="{9CC4290A-75FA-4C30-B17B-C7745E0B5D13}" dt="2024-04-16T13:38:06.148" v="1354" actId="1036"/>
          <ac:picMkLst>
            <pc:docMk/>
            <pc:sldMk cId="14546771" sldId="293"/>
            <ac:picMk id="6" creationId="{996966CF-5BCF-130C-D7C6-33C84BA4E173}"/>
          </ac:picMkLst>
        </pc:picChg>
        <pc:picChg chg="add del mod ord">
          <ac:chgData name="Masaaki Kimura" userId="1abb3c07d8a5193e" providerId="LiveId" clId="{9CC4290A-75FA-4C30-B17B-C7745E0B5D13}" dt="2024-04-16T13:34:33.418" v="1107" actId="478"/>
          <ac:picMkLst>
            <pc:docMk/>
            <pc:sldMk cId="14546771" sldId="293"/>
            <ac:picMk id="9" creationId="{1FC82DAC-C4C9-9BAB-948A-6D798D23DEAA}"/>
          </ac:picMkLst>
        </pc:picChg>
        <pc:picChg chg="add mod">
          <ac:chgData name="Masaaki Kimura" userId="1abb3c07d8a5193e" providerId="LiveId" clId="{9CC4290A-75FA-4C30-B17B-C7745E0B5D13}" dt="2024-04-16T13:34:46.602" v="1110" actId="14100"/>
          <ac:picMkLst>
            <pc:docMk/>
            <pc:sldMk cId="14546771" sldId="293"/>
            <ac:picMk id="12" creationId="{79012C46-AB6B-EE06-EEA0-39A468B039B7}"/>
          </ac:picMkLst>
        </pc:picChg>
        <pc:picChg chg="add mod">
          <ac:chgData name="Masaaki Kimura" userId="1abb3c07d8a5193e" providerId="LiveId" clId="{9CC4290A-75FA-4C30-B17B-C7745E0B5D13}" dt="2024-04-16T13:38:17.187" v="1356" actId="1076"/>
          <ac:picMkLst>
            <pc:docMk/>
            <pc:sldMk cId="14546771" sldId="293"/>
            <ac:picMk id="14" creationId="{283F90DE-0DF9-D58E-AB73-E489522608A6}"/>
          </ac:picMkLst>
        </pc:picChg>
        <pc:cxnChg chg="mod">
          <ac:chgData name="Masaaki Kimura" userId="1abb3c07d8a5193e" providerId="LiveId" clId="{9CC4290A-75FA-4C30-B17B-C7745E0B5D13}" dt="2024-04-16T13:38:06.148" v="1354" actId="1036"/>
          <ac:cxnSpMkLst>
            <pc:docMk/>
            <pc:sldMk cId="14546771" sldId="293"/>
            <ac:cxnSpMk id="7" creationId="{371F0974-905A-4AC9-B95B-356640A713C8}"/>
          </ac:cxnSpMkLst>
        </pc:cxnChg>
        <pc:cxnChg chg="mod">
          <ac:chgData name="Masaaki Kimura" userId="1abb3c07d8a5193e" providerId="LiveId" clId="{9CC4290A-75FA-4C30-B17B-C7745E0B5D13}" dt="2024-04-16T13:38:06.148" v="1354" actId="1036"/>
          <ac:cxnSpMkLst>
            <pc:docMk/>
            <pc:sldMk cId="14546771" sldId="293"/>
            <ac:cxnSpMk id="8" creationId="{55A36889-0FB3-4FD3-9247-1D040D98583C}"/>
          </ac:cxnSpMkLst>
        </pc:cxnChg>
      </pc:sldChg>
      <pc:sldChg chg="modSp del">
        <pc:chgData name="Masaaki Kimura" userId="1abb3c07d8a5193e" providerId="LiveId" clId="{9CC4290A-75FA-4C30-B17B-C7745E0B5D13}" dt="2024-04-16T14:03:18.960" v="2313" actId="47"/>
        <pc:sldMkLst>
          <pc:docMk/>
          <pc:sldMk cId="3324666205" sldId="295"/>
        </pc:sldMkLst>
        <pc:spChg chg="mod">
          <ac:chgData name="Masaaki Kimura" userId="1abb3c07d8a5193e" providerId="LiveId" clId="{9CC4290A-75FA-4C30-B17B-C7745E0B5D13}" dt="2024-04-16T11:54:02.765" v="10"/>
          <ac:spMkLst>
            <pc:docMk/>
            <pc:sldMk cId="3324666205" sldId="295"/>
            <ac:spMk id="2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3324666205" sldId="295"/>
            <ac:spMk id="31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3324666205" sldId="295"/>
            <ac:spMk id="56" creationId="{1AB90595-DE33-4D72-87F9-280F475A903E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3324666205" sldId="295"/>
            <ac:spMk id="57" creationId="{EFD287F5-ADB2-4F45-987B-CD9E7B7C1789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3324666205" sldId="295"/>
            <ac:spMk id="61" creationId="{3E832A12-552C-4F5A-9BB1-9D64F1BB9F06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3324666205" sldId="295"/>
            <ac:spMk id="62" creationId="{4317221D-79C9-4F71-9E96-ACA8DAE46802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3324666205" sldId="295"/>
            <ac:spMk id="63" creationId="{C04994FE-FD08-4C27-9B0B-D0A1CC40D1B4}"/>
          </ac:spMkLst>
        </pc:spChg>
        <pc:grpChg chg="mod">
          <ac:chgData name="Masaaki Kimura" userId="1abb3c07d8a5193e" providerId="LiveId" clId="{9CC4290A-75FA-4C30-B17B-C7745E0B5D13}" dt="2024-04-16T11:54:02.765" v="10"/>
          <ac:grpSpMkLst>
            <pc:docMk/>
            <pc:sldMk cId="3324666205" sldId="295"/>
            <ac:grpSpMk id="12" creationId="{BA025E08-C0D0-45A8-834E-DCBEF4011F8C}"/>
          </ac:grpSpMkLst>
        </pc:grpChg>
        <pc:grpChg chg="mod">
          <ac:chgData name="Masaaki Kimura" userId="1abb3c07d8a5193e" providerId="LiveId" clId="{9CC4290A-75FA-4C30-B17B-C7745E0B5D13}" dt="2024-04-16T11:54:02.765" v="10"/>
          <ac:grpSpMkLst>
            <pc:docMk/>
            <pc:sldMk cId="3324666205" sldId="295"/>
            <ac:grpSpMk id="14" creationId="{ABD06C2E-86C1-4C74-A8D9-9F7F99C5F388}"/>
          </ac:grpSpMkLst>
        </pc:grpChg>
        <pc:grpChg chg="mod">
          <ac:chgData name="Masaaki Kimura" userId="1abb3c07d8a5193e" providerId="LiveId" clId="{9CC4290A-75FA-4C30-B17B-C7745E0B5D13}" dt="2024-04-16T11:54:02.765" v="10"/>
          <ac:grpSpMkLst>
            <pc:docMk/>
            <pc:sldMk cId="3324666205" sldId="295"/>
            <ac:grpSpMk id="15" creationId="{8411349A-721C-407A-93CB-F29AA7D244A9}"/>
          </ac:grpSpMkLst>
        </pc:grpChg>
        <pc:grpChg chg="mod">
          <ac:chgData name="Masaaki Kimura" userId="1abb3c07d8a5193e" providerId="LiveId" clId="{9CC4290A-75FA-4C30-B17B-C7745E0B5D13}" dt="2024-04-16T11:54:02.765" v="10"/>
          <ac:grpSpMkLst>
            <pc:docMk/>
            <pc:sldMk cId="3324666205" sldId="295"/>
            <ac:grpSpMk id="55" creationId="{DBB1427D-40F7-45D0-873E-129E57C64D25}"/>
          </ac:grpSpMkLst>
        </pc:grpChg>
        <pc:grpChg chg="mod">
          <ac:chgData name="Masaaki Kimura" userId="1abb3c07d8a5193e" providerId="LiveId" clId="{9CC4290A-75FA-4C30-B17B-C7745E0B5D13}" dt="2024-04-16T11:54:02.765" v="10"/>
          <ac:grpSpMkLst>
            <pc:docMk/>
            <pc:sldMk cId="3324666205" sldId="295"/>
            <ac:grpSpMk id="58" creationId="{7EBFF2E2-6BED-4CB4-8F97-3D68F1B7FA9F}"/>
          </ac:grpSpMkLst>
        </pc:grpChg>
        <pc:grpChg chg="mod">
          <ac:chgData name="Masaaki Kimura" userId="1abb3c07d8a5193e" providerId="LiveId" clId="{9CC4290A-75FA-4C30-B17B-C7745E0B5D13}" dt="2024-04-16T11:54:02.765" v="10"/>
          <ac:grpSpMkLst>
            <pc:docMk/>
            <pc:sldMk cId="3324666205" sldId="295"/>
            <ac:grpSpMk id="59" creationId="{77BB39C9-2768-4746-BFAB-70C7294D2A24}"/>
          </ac:grpSpMkLst>
        </pc:grp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3324666205" sldId="295"/>
            <ac:picMk id="5" creationId="{DDC698CB-61BF-452D-B7B5-D6D035973B2D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3324666205" sldId="295"/>
            <ac:picMk id="9" creationId="{EFB98F07-A07F-4C6C-93B0-DB7C68A002B2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3324666205" sldId="295"/>
            <ac:picMk id="11" creationId="{1A1A61F2-B2B0-4FA7-9B5D-C54DCE4EFE3E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3324666205" sldId="295"/>
            <ac:picMk id="22" creationId="{00000000-0000-0000-0000-000000000000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3324666205" sldId="295"/>
            <ac:picMk id="23" creationId="{00000000-0000-0000-0000-000000000000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3324666205" sldId="295"/>
            <ac:picMk id="24" creationId="{00000000-0000-0000-0000-000000000000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3324666205" sldId="295"/>
            <ac:picMk id="30" creationId="{00000000-0000-0000-0000-000000000000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3324666205" sldId="295"/>
            <ac:picMk id="60" creationId="{F579D260-0324-43B9-AA18-61459E8926FF}"/>
          </ac:picMkLst>
        </pc:picChg>
      </pc:sldChg>
      <pc:sldChg chg="modSp del">
        <pc:chgData name="Masaaki Kimura" userId="1abb3c07d8a5193e" providerId="LiveId" clId="{9CC4290A-75FA-4C30-B17B-C7745E0B5D13}" dt="2024-04-16T14:03:18.960" v="2313" actId="47"/>
        <pc:sldMkLst>
          <pc:docMk/>
          <pc:sldMk cId="3812274240" sldId="296"/>
        </pc:sldMkLst>
        <pc:spChg chg="mod">
          <ac:chgData name="Masaaki Kimura" userId="1abb3c07d8a5193e" providerId="LiveId" clId="{9CC4290A-75FA-4C30-B17B-C7745E0B5D13}" dt="2024-04-16T11:54:02.765" v="10"/>
          <ac:spMkLst>
            <pc:docMk/>
            <pc:sldMk cId="3812274240" sldId="296"/>
            <ac:spMk id="2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3812274240" sldId="296"/>
            <ac:spMk id="13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3812274240" sldId="296"/>
            <ac:spMk id="14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3812274240" sldId="296"/>
            <ac:spMk id="17" creationId="{26E36C7E-3658-47FF-A270-FA35F7549AD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3812274240" sldId="296"/>
            <ac:spMk id="18" creationId="{F1C6DA4A-A019-4533-97CE-370CD1BF8265}"/>
          </ac:spMkLst>
        </pc:sp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3812274240" sldId="296"/>
            <ac:picMk id="5" creationId="{D59D55E4-67D7-45D0-A90B-C5FA09936757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3812274240" sldId="296"/>
            <ac:picMk id="19" creationId="{1AAFF20D-9FAC-4A37-BBB4-4389BD4AC04D}"/>
          </ac:picMkLst>
        </pc:picChg>
      </pc:sldChg>
      <pc:sldChg chg="modSp del mod">
        <pc:chgData name="Masaaki Kimura" userId="1abb3c07d8a5193e" providerId="LiveId" clId="{9CC4290A-75FA-4C30-B17B-C7745E0B5D13}" dt="2024-04-16T14:03:18.960" v="2313" actId="47"/>
        <pc:sldMkLst>
          <pc:docMk/>
          <pc:sldMk cId="1870275315" sldId="297"/>
        </pc:sldMkLst>
        <pc:spChg chg="mod">
          <ac:chgData name="Masaaki Kimura" userId="1abb3c07d8a5193e" providerId="LiveId" clId="{9CC4290A-75FA-4C30-B17B-C7745E0B5D13}" dt="2024-04-16T11:54:02.765" v="10"/>
          <ac:spMkLst>
            <pc:docMk/>
            <pc:sldMk cId="1870275315" sldId="297"/>
            <ac:spMk id="4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1870275315" sldId="297"/>
            <ac:spMk id="23" creationId="{00000000-0000-0000-0000-000000000000}"/>
          </ac:spMkLst>
        </pc:spChg>
        <pc:grpChg chg="mod">
          <ac:chgData name="Masaaki Kimura" userId="1abb3c07d8a5193e" providerId="LiveId" clId="{9CC4290A-75FA-4C30-B17B-C7745E0B5D13}" dt="2024-04-16T11:54:02.765" v="10"/>
          <ac:grpSpMkLst>
            <pc:docMk/>
            <pc:sldMk cId="1870275315" sldId="297"/>
            <ac:grpSpMk id="12" creationId="{4A912CCA-D4E4-4DA5-BA0E-3B3B098F5C00}"/>
          </ac:grpSpMkLst>
        </pc:grpChg>
        <pc:grpChg chg="mod">
          <ac:chgData name="Masaaki Kimura" userId="1abb3c07d8a5193e" providerId="LiveId" clId="{9CC4290A-75FA-4C30-B17B-C7745E0B5D13}" dt="2024-04-16T11:54:02.765" v="10"/>
          <ac:grpSpMkLst>
            <pc:docMk/>
            <pc:sldMk cId="1870275315" sldId="297"/>
            <ac:grpSpMk id="32" creationId="{2874DEA7-244E-441A-AFAE-335675AD2400}"/>
          </ac:grpSpMkLst>
        </pc:grp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1870275315" sldId="297"/>
            <ac:picMk id="3" creationId="{B665D8D3-0AF2-4D2F-8A04-11E8D3134F76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1870275315" sldId="297"/>
            <ac:picMk id="5" creationId="{E5A07ABA-F0AC-4D2D-A5E7-0C10EC4A1DA1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1870275315" sldId="297"/>
            <ac:picMk id="6" creationId="{4AAE6D71-7DAB-4A00-A6DF-079C9F8AC4CE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1870275315" sldId="297"/>
            <ac:picMk id="7" creationId="{FEB17852-DA4D-4F7A-86D4-C714DAD9F1E6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1870275315" sldId="297"/>
            <ac:picMk id="10" creationId="{E9A55E26-53EF-49F8-91BE-629CF828020E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1870275315" sldId="297"/>
            <ac:picMk id="26" creationId="{79708F06-3CAB-4C06-A56B-4703ECD5FE28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1870275315" sldId="297"/>
            <ac:picMk id="29" creationId="{5FDFF3EE-F90D-41D9-9165-1276E38FB695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1870275315" sldId="297"/>
            <ac:picMk id="30" creationId="{689EE227-5468-494E-8A0A-D6A5613CA3A8}"/>
          </ac:picMkLst>
        </pc:picChg>
      </pc:sldChg>
      <pc:sldChg chg="modSp del">
        <pc:chgData name="Masaaki Kimura" userId="1abb3c07d8a5193e" providerId="LiveId" clId="{9CC4290A-75FA-4C30-B17B-C7745E0B5D13}" dt="2024-04-16T14:03:18.960" v="2313" actId="47"/>
        <pc:sldMkLst>
          <pc:docMk/>
          <pc:sldMk cId="694087229" sldId="298"/>
        </pc:sldMkLst>
        <pc:spChg chg="mod">
          <ac:chgData name="Masaaki Kimura" userId="1abb3c07d8a5193e" providerId="LiveId" clId="{9CC4290A-75FA-4C30-B17B-C7745E0B5D13}" dt="2024-04-16T11:54:02.765" v="10"/>
          <ac:spMkLst>
            <pc:docMk/>
            <pc:sldMk cId="694087229" sldId="298"/>
            <ac:spMk id="2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694087229" sldId="298"/>
            <ac:spMk id="4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694087229" sldId="298"/>
            <ac:spMk id="5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694087229" sldId="298"/>
            <ac:spMk id="8" creationId="{00000000-0000-0000-0000-000000000000}"/>
          </ac:spMkLst>
        </pc:sp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694087229" sldId="298"/>
            <ac:picMk id="9" creationId="{3B866D50-2E06-492E-83F4-A0E14673E21E}"/>
          </ac:picMkLst>
        </pc:picChg>
      </pc:sldChg>
      <pc:sldChg chg="addSp delSp modSp mod delAnim">
        <pc:chgData name="Masaaki Kimura" userId="1abb3c07d8a5193e" providerId="LiveId" clId="{9CC4290A-75FA-4C30-B17B-C7745E0B5D13}" dt="2024-04-17T00:57:47.516" v="3317" actId="20577"/>
        <pc:sldMkLst>
          <pc:docMk/>
          <pc:sldMk cId="2368683915" sldId="300"/>
        </pc:sldMkLst>
        <pc:spChg chg="del mod">
          <ac:chgData name="Masaaki Kimura" userId="1abb3c07d8a5193e" providerId="LiveId" clId="{9CC4290A-75FA-4C30-B17B-C7745E0B5D13}" dt="2024-04-16T13:41:55.339" v="1359" actId="478"/>
          <ac:spMkLst>
            <pc:docMk/>
            <pc:sldMk cId="2368683915" sldId="300"/>
            <ac:spMk id="5" creationId="{00000000-0000-0000-0000-000000000000}"/>
          </ac:spMkLst>
        </pc:spChg>
        <pc:spChg chg="del mod">
          <ac:chgData name="Masaaki Kimura" userId="1abb3c07d8a5193e" providerId="LiveId" clId="{9CC4290A-75FA-4C30-B17B-C7745E0B5D13}" dt="2024-04-16T13:41:55.339" v="1359" actId="478"/>
          <ac:spMkLst>
            <pc:docMk/>
            <pc:sldMk cId="2368683915" sldId="300"/>
            <ac:spMk id="6" creationId="{00000000-0000-0000-0000-000000000000}"/>
          </ac:spMkLst>
        </pc:spChg>
        <pc:spChg chg="add mod">
          <ac:chgData name="Masaaki Kimura" userId="1abb3c07d8a5193e" providerId="LiveId" clId="{9CC4290A-75FA-4C30-B17B-C7745E0B5D13}" dt="2024-04-16T13:53:13.192" v="1776" actId="1076"/>
          <ac:spMkLst>
            <pc:docMk/>
            <pc:sldMk cId="2368683915" sldId="300"/>
            <ac:spMk id="7" creationId="{F30A0AF4-4E8C-4CBA-5275-520B802041E9}"/>
          </ac:spMkLst>
        </pc:spChg>
        <pc:spChg chg="add mod">
          <ac:chgData name="Masaaki Kimura" userId="1abb3c07d8a5193e" providerId="LiveId" clId="{9CC4290A-75FA-4C30-B17B-C7745E0B5D13}" dt="2024-04-17T00:57:47.516" v="3317" actId="20577"/>
          <ac:spMkLst>
            <pc:docMk/>
            <pc:sldMk cId="2368683915" sldId="300"/>
            <ac:spMk id="8" creationId="{6208FCBF-D4C3-6F63-30A3-6D59502FC0B5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2368683915" sldId="300"/>
            <ac:spMk id="14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2368683915" sldId="300"/>
            <ac:spMk id="18" creationId="{D1D4E63A-3F81-4AF2-80B5-C40DF449A2C9}"/>
          </ac:spMkLst>
        </pc:spChg>
        <pc:spChg chg="add mod">
          <ac:chgData name="Masaaki Kimura" userId="1abb3c07d8a5193e" providerId="LiveId" clId="{9CC4290A-75FA-4C30-B17B-C7745E0B5D13}" dt="2024-04-16T13:53:25.996" v="1778" actId="1076"/>
          <ac:spMkLst>
            <pc:docMk/>
            <pc:sldMk cId="2368683915" sldId="300"/>
            <ac:spMk id="24" creationId="{F0A9462E-05FC-EFAA-4A7D-D5A633605417}"/>
          </ac:spMkLst>
        </pc:spChg>
        <pc:spChg chg="add mod">
          <ac:chgData name="Masaaki Kimura" userId="1abb3c07d8a5193e" providerId="LiveId" clId="{9CC4290A-75FA-4C30-B17B-C7745E0B5D13}" dt="2024-04-16T13:53:25.996" v="1778" actId="1076"/>
          <ac:spMkLst>
            <pc:docMk/>
            <pc:sldMk cId="2368683915" sldId="300"/>
            <ac:spMk id="25" creationId="{CBAE8031-718D-2F15-B2C2-D23AFE4BD3D7}"/>
          </ac:spMkLst>
        </pc:spChg>
        <pc:spChg chg="add mod">
          <ac:chgData name="Masaaki Kimura" userId="1abb3c07d8a5193e" providerId="LiveId" clId="{9CC4290A-75FA-4C30-B17B-C7745E0B5D13}" dt="2024-04-16T13:52:49.700" v="1772" actId="1076"/>
          <ac:spMkLst>
            <pc:docMk/>
            <pc:sldMk cId="2368683915" sldId="300"/>
            <ac:spMk id="33" creationId="{EA90346B-49AE-5F02-7AB9-9A382056EF42}"/>
          </ac:spMkLst>
        </pc:spChg>
        <pc:spChg chg="add mod">
          <ac:chgData name="Masaaki Kimura" userId="1abb3c07d8a5193e" providerId="LiveId" clId="{9CC4290A-75FA-4C30-B17B-C7745E0B5D13}" dt="2024-04-16T13:52:54.581" v="1773" actId="1076"/>
          <ac:spMkLst>
            <pc:docMk/>
            <pc:sldMk cId="2368683915" sldId="300"/>
            <ac:spMk id="35" creationId="{801B02D4-E3E5-8A73-2BC5-B1170E7C0944}"/>
          </ac:spMkLst>
        </pc:spChg>
        <pc:grpChg chg="del mod">
          <ac:chgData name="Masaaki Kimura" userId="1abb3c07d8a5193e" providerId="LiveId" clId="{9CC4290A-75FA-4C30-B17B-C7745E0B5D13}" dt="2024-04-16T13:41:55.339" v="1359" actId="478"/>
          <ac:grpSpMkLst>
            <pc:docMk/>
            <pc:sldMk cId="2368683915" sldId="300"/>
            <ac:grpSpMk id="17" creationId="{00000000-0000-0000-0000-000000000000}"/>
          </ac:grpSpMkLst>
        </pc:grpChg>
        <pc:grpChg chg="add mod">
          <ac:chgData name="Masaaki Kimura" userId="1abb3c07d8a5193e" providerId="LiveId" clId="{9CC4290A-75FA-4C30-B17B-C7745E0B5D13}" dt="2024-04-16T13:53:20.832" v="1777" actId="1076"/>
          <ac:grpSpMkLst>
            <pc:docMk/>
            <pc:sldMk cId="2368683915" sldId="300"/>
            <ac:grpSpMk id="31" creationId="{B889956C-12C0-0794-2863-145AB7B99D3D}"/>
          </ac:grpSpMkLst>
        </pc:grpChg>
        <pc:picChg chg="del mod">
          <ac:chgData name="Masaaki Kimura" userId="1abb3c07d8a5193e" providerId="LiveId" clId="{9CC4290A-75FA-4C30-B17B-C7745E0B5D13}" dt="2024-04-16T13:41:55.339" v="1359" actId="478"/>
          <ac:picMkLst>
            <pc:docMk/>
            <pc:sldMk cId="2368683915" sldId="300"/>
            <ac:picMk id="3" creationId="{00000000-0000-0000-0000-000000000000}"/>
          </ac:picMkLst>
        </pc:picChg>
        <pc:picChg chg="add mod">
          <ac:chgData name="Masaaki Kimura" userId="1abb3c07d8a5193e" providerId="LiveId" clId="{9CC4290A-75FA-4C30-B17B-C7745E0B5D13}" dt="2024-04-16T13:50:57.896" v="1734" actId="1076"/>
          <ac:picMkLst>
            <pc:docMk/>
            <pc:sldMk cId="2368683915" sldId="300"/>
            <ac:picMk id="4" creationId="{A23B18A5-221B-2A11-A83B-533C2C6B60A8}"/>
          </ac:picMkLst>
        </pc:picChg>
        <pc:picChg chg="del mod">
          <ac:chgData name="Masaaki Kimura" userId="1abb3c07d8a5193e" providerId="LiveId" clId="{9CC4290A-75FA-4C30-B17B-C7745E0B5D13}" dt="2024-04-16T13:41:55.339" v="1359" actId="478"/>
          <ac:picMkLst>
            <pc:docMk/>
            <pc:sldMk cId="2368683915" sldId="300"/>
            <ac:picMk id="10" creationId="{00000000-0000-0000-0000-000000000000}"/>
          </ac:picMkLst>
        </pc:picChg>
        <pc:picChg chg="del mod">
          <ac:chgData name="Masaaki Kimura" userId="1abb3c07d8a5193e" providerId="LiveId" clId="{9CC4290A-75FA-4C30-B17B-C7745E0B5D13}" dt="2024-04-16T13:41:55.339" v="1359" actId="478"/>
          <ac:picMkLst>
            <pc:docMk/>
            <pc:sldMk cId="2368683915" sldId="300"/>
            <ac:picMk id="11" creationId="{00000000-0000-0000-0000-000000000000}"/>
          </ac:picMkLst>
        </pc:picChg>
        <pc:picChg chg="del mod">
          <ac:chgData name="Masaaki Kimura" userId="1abb3c07d8a5193e" providerId="LiveId" clId="{9CC4290A-75FA-4C30-B17B-C7745E0B5D13}" dt="2024-04-16T13:41:55.339" v="1359" actId="478"/>
          <ac:picMkLst>
            <pc:docMk/>
            <pc:sldMk cId="2368683915" sldId="300"/>
            <ac:picMk id="12" creationId="{00000000-0000-0000-0000-000000000000}"/>
          </ac:picMkLst>
        </pc:picChg>
        <pc:picChg chg="add del mod">
          <ac:chgData name="Masaaki Kimura" userId="1abb3c07d8a5193e" providerId="LiveId" clId="{9CC4290A-75FA-4C30-B17B-C7745E0B5D13}" dt="2024-04-16T13:52:04.560" v="1765" actId="1076"/>
          <ac:picMkLst>
            <pc:docMk/>
            <pc:sldMk cId="2368683915" sldId="300"/>
            <ac:picMk id="13" creationId="{359085D0-5874-E79A-C107-9230F99B7472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2368683915" sldId="300"/>
            <ac:picMk id="15" creationId="{00000000-0000-0000-0000-000000000000}"/>
          </ac:picMkLst>
        </pc:picChg>
        <pc:picChg chg="del mod">
          <ac:chgData name="Masaaki Kimura" userId="1abb3c07d8a5193e" providerId="LiveId" clId="{9CC4290A-75FA-4C30-B17B-C7745E0B5D13}" dt="2024-04-16T13:41:55.339" v="1359" actId="478"/>
          <ac:picMkLst>
            <pc:docMk/>
            <pc:sldMk cId="2368683915" sldId="300"/>
            <ac:picMk id="16" creationId="{00000000-0000-0000-0000-000000000000}"/>
          </ac:picMkLst>
        </pc:picChg>
        <pc:picChg chg="add del mod">
          <ac:chgData name="Masaaki Kimura" userId="1abb3c07d8a5193e" providerId="LiveId" clId="{9CC4290A-75FA-4C30-B17B-C7745E0B5D13}" dt="2024-04-16T13:45:25.415" v="1537" actId="478"/>
          <ac:picMkLst>
            <pc:docMk/>
            <pc:sldMk cId="2368683915" sldId="300"/>
            <ac:picMk id="20" creationId="{8A29B060-0AA9-975A-4C1D-D5773A94750C}"/>
          </ac:picMkLst>
        </pc:picChg>
        <pc:picChg chg="add mod">
          <ac:chgData name="Masaaki Kimura" userId="1abb3c07d8a5193e" providerId="LiveId" clId="{9CC4290A-75FA-4C30-B17B-C7745E0B5D13}" dt="2024-04-16T13:45:05.871" v="1533" actId="1076"/>
          <ac:picMkLst>
            <pc:docMk/>
            <pc:sldMk cId="2368683915" sldId="300"/>
            <ac:picMk id="21" creationId="{C1E6BF89-AF9E-28FC-91C5-818BF48C4AEF}"/>
          </ac:picMkLst>
        </pc:picChg>
        <pc:picChg chg="add mod modCrop">
          <ac:chgData name="Masaaki Kimura" userId="1abb3c07d8a5193e" providerId="LiveId" clId="{9CC4290A-75FA-4C30-B17B-C7745E0B5D13}" dt="2024-04-16T13:50:48.291" v="1731" actId="164"/>
          <ac:picMkLst>
            <pc:docMk/>
            <pc:sldMk cId="2368683915" sldId="300"/>
            <ac:picMk id="29" creationId="{9E1EEEC5-71F1-B905-A6A6-4232DB1402C5}"/>
          </ac:picMkLst>
        </pc:picChg>
        <pc:picChg chg="add mod modCrop">
          <ac:chgData name="Masaaki Kimura" userId="1abb3c07d8a5193e" providerId="LiveId" clId="{9CC4290A-75FA-4C30-B17B-C7745E0B5D13}" dt="2024-04-16T13:50:48.291" v="1731" actId="164"/>
          <ac:picMkLst>
            <pc:docMk/>
            <pc:sldMk cId="2368683915" sldId="300"/>
            <ac:picMk id="30" creationId="{8DEFFF0F-E3F4-9F71-9A8A-4FE3FD68E2A7}"/>
          </ac:picMkLst>
        </pc:picChg>
        <pc:cxnChg chg="add mod">
          <ac:chgData name="Masaaki Kimura" userId="1abb3c07d8a5193e" providerId="LiveId" clId="{9CC4290A-75FA-4C30-B17B-C7745E0B5D13}" dt="2024-04-16T13:52:04.560" v="1765" actId="1076"/>
          <ac:cxnSpMkLst>
            <pc:docMk/>
            <pc:sldMk cId="2368683915" sldId="300"/>
            <ac:cxnSpMk id="22" creationId="{C5EC9FE7-9DF0-01C4-6973-1C0C46C288BE}"/>
          </ac:cxnSpMkLst>
        </pc:cxnChg>
        <pc:cxnChg chg="add mod">
          <ac:chgData name="Masaaki Kimura" userId="1abb3c07d8a5193e" providerId="LiveId" clId="{9CC4290A-75FA-4C30-B17B-C7745E0B5D13}" dt="2024-04-16T13:52:04.560" v="1765" actId="1076"/>
          <ac:cxnSpMkLst>
            <pc:docMk/>
            <pc:sldMk cId="2368683915" sldId="300"/>
            <ac:cxnSpMk id="23" creationId="{E6EB4C06-869B-B69D-EFE0-573A8EF33C49}"/>
          </ac:cxnSpMkLst>
        </pc:cxnChg>
        <pc:cxnChg chg="add mod">
          <ac:chgData name="Masaaki Kimura" userId="1abb3c07d8a5193e" providerId="LiveId" clId="{9CC4290A-75FA-4C30-B17B-C7745E0B5D13}" dt="2024-04-16T13:51:56.372" v="1764" actId="1076"/>
          <ac:cxnSpMkLst>
            <pc:docMk/>
            <pc:sldMk cId="2368683915" sldId="300"/>
            <ac:cxnSpMk id="32" creationId="{34950783-C4AC-5983-84FC-A8F2B0EAA8AF}"/>
          </ac:cxnSpMkLst>
        </pc:cxnChg>
        <pc:cxnChg chg="add mod">
          <ac:chgData name="Masaaki Kimura" userId="1abb3c07d8a5193e" providerId="LiveId" clId="{9CC4290A-75FA-4C30-B17B-C7745E0B5D13}" dt="2024-04-16T13:51:56.372" v="1764" actId="1076"/>
          <ac:cxnSpMkLst>
            <pc:docMk/>
            <pc:sldMk cId="2368683915" sldId="300"/>
            <ac:cxnSpMk id="34" creationId="{DF1EA3D4-D41D-96F2-248F-FB3943E77AA5}"/>
          </ac:cxnSpMkLst>
        </pc:cxnChg>
      </pc:sldChg>
      <pc:sldChg chg="modSp del">
        <pc:chgData name="Masaaki Kimura" userId="1abb3c07d8a5193e" providerId="LiveId" clId="{9CC4290A-75FA-4C30-B17B-C7745E0B5D13}" dt="2024-04-16T13:52:09.838" v="1766" actId="47"/>
        <pc:sldMkLst>
          <pc:docMk/>
          <pc:sldMk cId="1447617310" sldId="301"/>
        </pc:sldMkLst>
        <pc:spChg chg="mod">
          <ac:chgData name="Masaaki Kimura" userId="1abb3c07d8a5193e" providerId="LiveId" clId="{9CC4290A-75FA-4C30-B17B-C7745E0B5D13}" dt="2024-04-16T11:54:02.765" v="10"/>
          <ac:spMkLst>
            <pc:docMk/>
            <pc:sldMk cId="1447617310" sldId="301"/>
            <ac:spMk id="5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1447617310" sldId="301"/>
            <ac:spMk id="6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1447617310" sldId="301"/>
            <ac:spMk id="7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1447617310" sldId="301"/>
            <ac:spMk id="14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1447617310" sldId="301"/>
            <ac:spMk id="18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1447617310" sldId="301"/>
            <ac:spMk id="22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1447617310" sldId="301"/>
            <ac:spMk id="23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1447617310" sldId="301"/>
            <ac:spMk id="24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1447617310" sldId="301"/>
            <ac:spMk id="25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1447617310" sldId="301"/>
            <ac:spMk id="26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1447617310" sldId="301"/>
            <ac:spMk id="27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1447617310" sldId="301"/>
            <ac:spMk id="28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1447617310" sldId="301"/>
            <ac:spMk id="29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1447617310" sldId="301"/>
            <ac:spMk id="30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1447617310" sldId="301"/>
            <ac:spMk id="31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1447617310" sldId="301"/>
            <ac:spMk id="32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1447617310" sldId="301"/>
            <ac:spMk id="33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1447617310" sldId="301"/>
            <ac:spMk id="35" creationId="{6A3DF886-8098-41D4-B88C-EC0880519EFE}"/>
          </ac:spMkLst>
        </pc:spChg>
        <pc:grpChg chg="mod">
          <ac:chgData name="Masaaki Kimura" userId="1abb3c07d8a5193e" providerId="LiveId" clId="{9CC4290A-75FA-4C30-B17B-C7745E0B5D13}" dt="2024-04-16T11:54:02.765" v="10"/>
          <ac:grpSpMkLst>
            <pc:docMk/>
            <pc:sldMk cId="1447617310" sldId="301"/>
            <ac:grpSpMk id="8" creationId="{00000000-0000-0000-0000-000000000000}"/>
          </ac:grpSpMkLst>
        </pc:grpChg>
        <pc:grpChg chg="mod">
          <ac:chgData name="Masaaki Kimura" userId="1abb3c07d8a5193e" providerId="LiveId" clId="{9CC4290A-75FA-4C30-B17B-C7745E0B5D13}" dt="2024-04-16T11:54:02.765" v="10"/>
          <ac:grpSpMkLst>
            <pc:docMk/>
            <pc:sldMk cId="1447617310" sldId="301"/>
            <ac:grpSpMk id="9" creationId="{00000000-0000-0000-0000-000000000000}"/>
          </ac:grpSpMkLst>
        </pc:grpChg>
        <pc:grpChg chg="mod">
          <ac:chgData name="Masaaki Kimura" userId="1abb3c07d8a5193e" providerId="LiveId" clId="{9CC4290A-75FA-4C30-B17B-C7745E0B5D13}" dt="2024-04-16T11:54:02.765" v="10"/>
          <ac:grpSpMkLst>
            <pc:docMk/>
            <pc:sldMk cId="1447617310" sldId="301"/>
            <ac:grpSpMk id="20" creationId="{00000000-0000-0000-0000-000000000000}"/>
          </ac:grpSpMkLst>
        </pc:grp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1447617310" sldId="301"/>
            <ac:picMk id="3" creationId="{00000000-0000-0000-0000-000000000000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1447617310" sldId="301"/>
            <ac:picMk id="4" creationId="{00000000-0000-0000-0000-000000000000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1447617310" sldId="301"/>
            <ac:picMk id="10" creationId="{00000000-0000-0000-0000-000000000000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1447617310" sldId="301"/>
            <ac:picMk id="11" creationId="{00000000-0000-0000-0000-000000000000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1447617310" sldId="301"/>
            <ac:picMk id="12" creationId="{00000000-0000-0000-0000-000000000000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1447617310" sldId="301"/>
            <ac:picMk id="16" creationId="{00000000-0000-0000-0000-000000000000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1447617310" sldId="301"/>
            <ac:picMk id="19" creationId="{00000000-0000-0000-0000-000000000000}"/>
          </ac:picMkLst>
        </pc:picChg>
      </pc:sldChg>
      <pc:sldChg chg="modSp mod">
        <pc:chgData name="Masaaki Kimura" userId="1abb3c07d8a5193e" providerId="LiveId" clId="{9CC4290A-75FA-4C30-B17B-C7745E0B5D13}" dt="2024-04-16T13:21:36.453" v="699" actId="554"/>
        <pc:sldMkLst>
          <pc:docMk/>
          <pc:sldMk cId="1600078590" sldId="304"/>
        </pc:sldMkLst>
        <pc:spChg chg="mod">
          <ac:chgData name="Masaaki Kimura" userId="1abb3c07d8a5193e" providerId="LiveId" clId="{9CC4290A-75FA-4C30-B17B-C7745E0B5D13}" dt="2024-04-16T11:54:02.765" v="10"/>
          <ac:spMkLst>
            <pc:docMk/>
            <pc:sldMk cId="1600078590" sldId="304"/>
            <ac:spMk id="11" creationId="{369877F6-D839-40F0-9B0C-420D6CB07791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1600078590" sldId="304"/>
            <ac:spMk id="14" creationId="{D32F48F8-0BE1-40D6-BC67-1F564A304A14}"/>
          </ac:spMkLst>
        </pc:spChg>
        <pc:spChg chg="mod">
          <ac:chgData name="Masaaki Kimura" userId="1abb3c07d8a5193e" providerId="LiveId" clId="{9CC4290A-75FA-4C30-B17B-C7745E0B5D13}" dt="2024-04-16T13:21:36.453" v="699" actId="554"/>
          <ac:spMkLst>
            <pc:docMk/>
            <pc:sldMk cId="1600078590" sldId="304"/>
            <ac:spMk id="37" creationId="{5A02443C-398C-48F8-A85A-E36A05FF3567}"/>
          </ac:spMkLst>
        </pc:spChg>
        <pc:spChg chg="mod">
          <ac:chgData name="Masaaki Kimura" userId="1abb3c07d8a5193e" providerId="LiveId" clId="{9CC4290A-75FA-4C30-B17B-C7745E0B5D13}" dt="2024-04-16T13:21:36.453" v="699" actId="554"/>
          <ac:spMkLst>
            <pc:docMk/>
            <pc:sldMk cId="1600078590" sldId="304"/>
            <ac:spMk id="54" creationId="{866D8394-AC12-4A7E-8BB6-EC1FE234F49E}"/>
          </ac:spMkLst>
        </pc:sp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1600078590" sldId="304"/>
            <ac:picMk id="3" creationId="{7EBC3FA1-8516-45BD-A1B1-98A0F80E478D}"/>
          </ac:picMkLst>
        </pc:picChg>
        <pc:picChg chg="mod">
          <ac:chgData name="Masaaki Kimura" userId="1abb3c07d8a5193e" providerId="LiveId" clId="{9CC4290A-75FA-4C30-B17B-C7745E0B5D13}" dt="2024-04-16T13:21:08.302" v="688" actId="1076"/>
          <ac:picMkLst>
            <pc:docMk/>
            <pc:sldMk cId="1600078590" sldId="304"/>
            <ac:picMk id="35" creationId="{B8C5527C-A3AD-45B0-93DA-AAF0B5EA8F65}"/>
          </ac:picMkLst>
        </pc:picChg>
        <pc:picChg chg="mod">
          <ac:chgData name="Masaaki Kimura" userId="1abb3c07d8a5193e" providerId="LiveId" clId="{9CC4290A-75FA-4C30-B17B-C7745E0B5D13}" dt="2024-04-16T13:20:43.719" v="665" actId="1076"/>
          <ac:picMkLst>
            <pc:docMk/>
            <pc:sldMk cId="1600078590" sldId="304"/>
            <ac:picMk id="36" creationId="{B93A484A-ECED-4AA5-A677-9FB3DFF849B9}"/>
          </ac:picMkLst>
        </pc:picChg>
      </pc:sldChg>
      <pc:sldChg chg="addSp delSp modSp del mod">
        <pc:chgData name="Masaaki Kimura" userId="1abb3c07d8a5193e" providerId="LiveId" clId="{9CC4290A-75FA-4C30-B17B-C7745E0B5D13}" dt="2024-04-16T12:47:11.255" v="361" actId="47"/>
        <pc:sldMkLst>
          <pc:docMk/>
          <pc:sldMk cId="4095302140" sldId="308"/>
        </pc:sldMkLst>
        <pc:spChg chg="mod">
          <ac:chgData name="Masaaki Kimura" userId="1abb3c07d8a5193e" providerId="LiveId" clId="{9CC4290A-75FA-4C30-B17B-C7745E0B5D13}" dt="2024-04-16T11:54:02.765" v="10"/>
          <ac:spMkLst>
            <pc:docMk/>
            <pc:sldMk cId="4095302140" sldId="308"/>
            <ac:spMk id="2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2:01:02.165" v="101" actId="164"/>
          <ac:spMkLst>
            <pc:docMk/>
            <pc:sldMk cId="4095302140" sldId="308"/>
            <ac:spMk id="8" creationId="{7463B953-35F5-4002-A6E8-B2F8E67982B7}"/>
          </ac:spMkLst>
        </pc:spChg>
        <pc:spChg chg="mod">
          <ac:chgData name="Masaaki Kimura" userId="1abb3c07d8a5193e" providerId="LiveId" clId="{9CC4290A-75FA-4C30-B17B-C7745E0B5D13}" dt="2024-04-16T12:22:58.503" v="176" actId="1076"/>
          <ac:spMkLst>
            <pc:docMk/>
            <pc:sldMk cId="4095302140" sldId="308"/>
            <ac:spMk id="9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2:23:04.583" v="177" actId="1076"/>
          <ac:spMkLst>
            <pc:docMk/>
            <pc:sldMk cId="4095302140" sldId="308"/>
            <ac:spMk id="10" creationId="{00000000-0000-0000-0000-000000000000}"/>
          </ac:spMkLst>
        </pc:spChg>
        <pc:spChg chg="mod topLvl">
          <ac:chgData name="Masaaki Kimura" userId="1abb3c07d8a5193e" providerId="LiveId" clId="{9CC4290A-75FA-4C30-B17B-C7745E0B5D13}" dt="2024-04-16T12:23:08.762" v="178" actId="1076"/>
          <ac:spMkLst>
            <pc:docMk/>
            <pc:sldMk cId="4095302140" sldId="308"/>
            <ac:spMk id="12" creationId="{00000000-0000-0000-0000-000000000000}"/>
          </ac:spMkLst>
        </pc:spChg>
        <pc:spChg chg="del mod">
          <ac:chgData name="Masaaki Kimura" userId="1abb3c07d8a5193e" providerId="LiveId" clId="{9CC4290A-75FA-4C30-B17B-C7745E0B5D13}" dt="2024-04-16T12:21:58.262" v="155" actId="478"/>
          <ac:spMkLst>
            <pc:docMk/>
            <pc:sldMk cId="4095302140" sldId="308"/>
            <ac:spMk id="13" creationId="{00000000-0000-0000-0000-000000000000}"/>
          </ac:spMkLst>
        </pc:spChg>
        <pc:spChg chg="del mod topLvl">
          <ac:chgData name="Masaaki Kimura" userId="1abb3c07d8a5193e" providerId="LiveId" clId="{9CC4290A-75FA-4C30-B17B-C7745E0B5D13}" dt="2024-04-16T12:22:14.470" v="158" actId="478"/>
          <ac:spMkLst>
            <pc:docMk/>
            <pc:sldMk cId="4095302140" sldId="308"/>
            <ac:spMk id="14" creationId="{00000000-0000-0000-0000-000000000000}"/>
          </ac:spMkLst>
        </pc:spChg>
        <pc:spChg chg="add mod">
          <ac:chgData name="Masaaki Kimura" userId="1abb3c07d8a5193e" providerId="LiveId" clId="{9CC4290A-75FA-4C30-B17B-C7745E0B5D13}" dt="2024-04-16T12:24:57.324" v="221" actId="1035"/>
          <ac:spMkLst>
            <pc:docMk/>
            <pc:sldMk cId="4095302140" sldId="308"/>
            <ac:spMk id="15" creationId="{09814F85-01D3-E8AA-C950-7D0FB966E832}"/>
          </ac:spMkLst>
        </pc:spChg>
        <pc:spChg chg="del mod">
          <ac:chgData name="Masaaki Kimura" userId="1abb3c07d8a5193e" providerId="LiveId" clId="{9CC4290A-75FA-4C30-B17B-C7745E0B5D13}" dt="2024-04-16T12:01:13.214" v="104" actId="478"/>
          <ac:spMkLst>
            <pc:docMk/>
            <pc:sldMk cId="4095302140" sldId="308"/>
            <ac:spMk id="20" creationId="{88278ABF-0FAD-4A42-92EB-B5ECD1B82CE7}"/>
          </ac:spMkLst>
        </pc:spChg>
        <pc:grpChg chg="del mod">
          <ac:chgData name="Masaaki Kimura" userId="1abb3c07d8a5193e" providerId="LiveId" clId="{9CC4290A-75FA-4C30-B17B-C7745E0B5D13}" dt="2024-04-16T12:22:12.542" v="157" actId="165"/>
          <ac:grpSpMkLst>
            <pc:docMk/>
            <pc:sldMk cId="4095302140" sldId="308"/>
            <ac:grpSpMk id="3" creationId="{B024A720-DA57-4532-B994-4B538A27A683}"/>
          </ac:grpSpMkLst>
        </pc:grpChg>
        <pc:grpChg chg="add del mod">
          <ac:chgData name="Masaaki Kimura" userId="1abb3c07d8a5193e" providerId="LiveId" clId="{9CC4290A-75FA-4C30-B17B-C7745E0B5D13}" dt="2024-04-16T12:01:27.723" v="107" actId="478"/>
          <ac:grpSpMkLst>
            <pc:docMk/>
            <pc:sldMk cId="4095302140" sldId="308"/>
            <ac:grpSpMk id="4" creationId="{8D23D1B2-A686-58EC-9310-FB180E398907}"/>
          </ac:grpSpMkLst>
        </pc:grpChg>
        <pc:picChg chg="mod">
          <ac:chgData name="Masaaki Kimura" userId="1abb3c07d8a5193e" providerId="LiveId" clId="{9CC4290A-75FA-4C30-B17B-C7745E0B5D13}" dt="2024-04-16T12:01:02.165" v="101" actId="164"/>
          <ac:picMkLst>
            <pc:docMk/>
            <pc:sldMk cId="4095302140" sldId="308"/>
            <ac:picMk id="5" creationId="{69A14036-B046-4C7A-887C-1BBAA5CE8145}"/>
          </ac:picMkLst>
        </pc:picChg>
        <pc:picChg chg="add del mod">
          <ac:chgData name="Masaaki Kimura" userId="1abb3c07d8a5193e" providerId="LiveId" clId="{9CC4290A-75FA-4C30-B17B-C7745E0B5D13}" dt="2024-04-16T12:21:08.636" v="112" actId="478"/>
          <ac:picMkLst>
            <pc:docMk/>
            <pc:sldMk cId="4095302140" sldId="308"/>
            <ac:picMk id="6" creationId="{7D489311-F93E-E6AD-EA47-E17CDBC75404}"/>
          </ac:picMkLst>
        </pc:picChg>
        <pc:picChg chg="add mod">
          <ac:chgData name="Masaaki Kimura" userId="1abb3c07d8a5193e" providerId="LiveId" clId="{9CC4290A-75FA-4C30-B17B-C7745E0B5D13}" dt="2024-04-16T12:21:49.883" v="154" actId="1035"/>
          <ac:picMkLst>
            <pc:docMk/>
            <pc:sldMk cId="4095302140" sldId="308"/>
            <ac:picMk id="7" creationId="{2A89B65B-6BFB-4C55-6F03-49359D1F9C26}"/>
          </ac:picMkLst>
        </pc:picChg>
        <pc:picChg chg="add del mod">
          <ac:chgData name="Masaaki Kimura" userId="1abb3c07d8a5193e" providerId="LiveId" clId="{9CC4290A-75FA-4C30-B17B-C7745E0B5D13}" dt="2024-04-16T12:32:38.904" v="292" actId="21"/>
          <ac:picMkLst>
            <pc:docMk/>
            <pc:sldMk cId="4095302140" sldId="308"/>
            <ac:picMk id="16" creationId="{6EC8F5B9-D975-8056-69D3-AB002B5C8C19}"/>
          </ac:picMkLst>
        </pc:picChg>
        <pc:picChg chg="mod">
          <ac:chgData name="Masaaki Kimura" userId="1abb3c07d8a5193e" providerId="LiveId" clId="{9CC4290A-75FA-4C30-B17B-C7745E0B5D13}" dt="2024-04-16T12:22:39.546" v="172" actId="1076"/>
          <ac:picMkLst>
            <pc:docMk/>
            <pc:sldMk cId="4095302140" sldId="308"/>
            <ac:picMk id="19" creationId="{4450D559-4C2D-4A00-9C75-CB880C79A1ED}"/>
          </ac:picMkLst>
        </pc:picChg>
      </pc:sldChg>
      <pc:sldChg chg="addSp delSp modSp del mod">
        <pc:chgData name="Masaaki Kimura" userId="1abb3c07d8a5193e" providerId="LiveId" clId="{9CC4290A-75FA-4C30-B17B-C7745E0B5D13}" dt="2024-04-16T12:50:26.698" v="401" actId="47"/>
        <pc:sldMkLst>
          <pc:docMk/>
          <pc:sldMk cId="2915342906" sldId="310"/>
        </pc:sldMkLst>
        <pc:spChg chg="mod">
          <ac:chgData name="Masaaki Kimura" userId="1abb3c07d8a5193e" providerId="LiveId" clId="{9CC4290A-75FA-4C30-B17B-C7745E0B5D13}" dt="2024-04-16T12:00:07.682" v="91" actId="255"/>
          <ac:spMkLst>
            <pc:docMk/>
            <pc:sldMk cId="2915342906" sldId="310"/>
            <ac:spMk id="9" creationId="{7B5231A4-2669-4962-9A25-6952BCA28792}"/>
          </ac:spMkLst>
        </pc:spChg>
        <pc:spChg chg="mod">
          <ac:chgData name="Masaaki Kimura" userId="1abb3c07d8a5193e" providerId="LiveId" clId="{9CC4290A-75FA-4C30-B17B-C7745E0B5D13}" dt="2024-04-16T12:00:20.748" v="93" actId="1076"/>
          <ac:spMkLst>
            <pc:docMk/>
            <pc:sldMk cId="2915342906" sldId="310"/>
            <ac:spMk id="10" creationId="{89D87AED-7DC9-45D9-BCAA-99FDEF6170B5}"/>
          </ac:spMkLst>
        </pc:spChg>
        <pc:spChg chg="mod">
          <ac:chgData name="Masaaki Kimura" userId="1abb3c07d8a5193e" providerId="LiveId" clId="{9CC4290A-75FA-4C30-B17B-C7745E0B5D13}" dt="2024-04-16T12:00:20.748" v="93" actId="1076"/>
          <ac:spMkLst>
            <pc:docMk/>
            <pc:sldMk cId="2915342906" sldId="310"/>
            <ac:spMk id="11" creationId="{1CDDC8D0-60D4-4EE0-899A-D63A776C51A4}"/>
          </ac:spMkLst>
        </pc:spChg>
        <pc:spChg chg="mod">
          <ac:chgData name="Masaaki Kimura" userId="1abb3c07d8a5193e" providerId="LiveId" clId="{9CC4290A-75FA-4C30-B17B-C7745E0B5D13}" dt="2024-04-16T12:00:07.682" v="91" actId="255"/>
          <ac:spMkLst>
            <pc:docMk/>
            <pc:sldMk cId="2915342906" sldId="310"/>
            <ac:spMk id="12" creationId="{C57B0931-322E-43C9-851C-B2FC5CC9DD74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2915342906" sldId="310"/>
            <ac:spMk id="14" creationId="{F7AD1B39-7444-4E68-B4E3-590A12BE49FB}"/>
          </ac:spMkLst>
        </pc:spChg>
        <pc:spChg chg="del mod">
          <ac:chgData name="Masaaki Kimura" userId="1abb3c07d8a5193e" providerId="LiveId" clId="{9CC4290A-75FA-4C30-B17B-C7745E0B5D13}" dt="2024-04-16T11:59:26.069" v="75" actId="478"/>
          <ac:spMkLst>
            <pc:docMk/>
            <pc:sldMk cId="2915342906" sldId="310"/>
            <ac:spMk id="15" creationId="{C76C7834-FAB3-4B2E-A28A-D7CCEEC5945F}"/>
          </ac:spMkLst>
        </pc:spChg>
        <pc:spChg chg="mod">
          <ac:chgData name="Masaaki Kimura" userId="1abb3c07d8a5193e" providerId="LiveId" clId="{9CC4290A-75FA-4C30-B17B-C7745E0B5D13}" dt="2024-04-16T11:59:36.343" v="84" actId="14100"/>
          <ac:spMkLst>
            <pc:docMk/>
            <pc:sldMk cId="2915342906" sldId="310"/>
            <ac:spMk id="16" creationId="{82CF9600-D773-4FBB-9FCC-0894F2950367}"/>
          </ac:spMkLst>
        </pc:spChg>
        <pc:spChg chg="mod">
          <ac:chgData name="Masaaki Kimura" userId="1abb3c07d8a5193e" providerId="LiveId" clId="{9CC4290A-75FA-4C30-B17B-C7745E0B5D13}" dt="2024-04-16T11:59:44.611" v="86" actId="1076"/>
          <ac:spMkLst>
            <pc:docMk/>
            <pc:sldMk cId="2915342906" sldId="310"/>
            <ac:spMk id="19" creationId="{73176C25-1B0C-43A5-B396-3917E60AF480}"/>
          </ac:spMkLst>
        </pc:spChg>
        <pc:spChg chg="del mod">
          <ac:chgData name="Masaaki Kimura" userId="1abb3c07d8a5193e" providerId="LiveId" clId="{9CC4290A-75FA-4C30-B17B-C7745E0B5D13}" dt="2024-04-16T12:00:27.854" v="96" actId="478"/>
          <ac:spMkLst>
            <pc:docMk/>
            <pc:sldMk cId="2915342906" sldId="310"/>
            <ac:spMk id="22" creationId="{B5229B11-DB3A-4A43-9836-EBCE9236D626}"/>
          </ac:spMkLst>
        </pc:spChg>
        <pc:picChg chg="add del mod">
          <ac:chgData name="Masaaki Kimura" userId="1abb3c07d8a5193e" providerId="LiveId" clId="{9CC4290A-75FA-4C30-B17B-C7745E0B5D13}" dt="2024-04-16T12:26:37.846" v="232" actId="478"/>
          <ac:picMkLst>
            <pc:docMk/>
            <pc:sldMk cId="2915342906" sldId="310"/>
            <ac:picMk id="2" creationId="{8733EC47-85E3-1B81-C8CC-2F18F7D1F276}"/>
          </ac:picMkLst>
        </pc:picChg>
        <pc:picChg chg="mod">
          <ac:chgData name="Masaaki Kimura" userId="1abb3c07d8a5193e" providerId="LiveId" clId="{9CC4290A-75FA-4C30-B17B-C7745E0B5D13}" dt="2024-04-16T12:26:35.427" v="231" actId="554"/>
          <ac:picMkLst>
            <pc:docMk/>
            <pc:sldMk cId="2915342906" sldId="310"/>
            <ac:picMk id="3" creationId="{0F55CD82-9BF0-498A-802A-1F3F50974CF7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2915342906" sldId="310"/>
            <ac:picMk id="13" creationId="{016D5843-75DD-4AE7-89C0-94601895C7AD}"/>
          </ac:picMkLst>
        </pc:picChg>
      </pc:sldChg>
      <pc:sldChg chg="addSp delSp modSp add mod modTransition">
        <pc:chgData name="Masaaki Kimura" userId="1abb3c07d8a5193e" providerId="LiveId" clId="{9CC4290A-75FA-4C30-B17B-C7745E0B5D13}" dt="2024-04-17T01:50:49.826" v="3766" actId="1037"/>
        <pc:sldMkLst>
          <pc:docMk/>
          <pc:sldMk cId="691127660" sldId="313"/>
        </pc:sldMkLst>
        <pc:spChg chg="del mod">
          <ac:chgData name="Masaaki Kimura" userId="1abb3c07d8a5193e" providerId="LiveId" clId="{9CC4290A-75FA-4C30-B17B-C7745E0B5D13}" dt="2024-04-16T23:14:26.248" v="2360" actId="478"/>
          <ac:spMkLst>
            <pc:docMk/>
            <pc:sldMk cId="691127660" sldId="313"/>
            <ac:spMk id="2" creationId="{35CBDFD9-DE9E-4310-8E9C-C8B683898EC3}"/>
          </ac:spMkLst>
        </pc:spChg>
        <pc:spChg chg="add del mod">
          <ac:chgData name="Masaaki Kimura" userId="1abb3c07d8a5193e" providerId="LiveId" clId="{9CC4290A-75FA-4C30-B17B-C7745E0B5D13}" dt="2024-04-16T23:14:29.351" v="2361" actId="478"/>
          <ac:spMkLst>
            <pc:docMk/>
            <pc:sldMk cId="691127660" sldId="313"/>
            <ac:spMk id="4" creationId="{779D0603-225B-578F-099C-7A0AF534B7BF}"/>
          </ac:spMkLst>
        </pc:spChg>
        <pc:spChg chg="mod">
          <ac:chgData name="Masaaki Kimura" userId="1abb3c07d8a5193e" providerId="LiveId" clId="{9CC4290A-75FA-4C30-B17B-C7745E0B5D13}" dt="2024-04-16T23:18:25.946" v="2429" actId="1038"/>
          <ac:spMkLst>
            <pc:docMk/>
            <pc:sldMk cId="691127660" sldId="313"/>
            <ac:spMk id="7" creationId="{3CF31434-975E-7E32-1746-63ACEB4963CC}"/>
          </ac:spMkLst>
        </pc:spChg>
        <pc:spChg chg="add mod">
          <ac:chgData name="Masaaki Kimura" userId="1abb3c07d8a5193e" providerId="LiveId" clId="{9CC4290A-75FA-4C30-B17B-C7745E0B5D13}" dt="2024-04-16T23:14:29.750" v="2362"/>
          <ac:spMkLst>
            <pc:docMk/>
            <pc:sldMk cId="691127660" sldId="313"/>
            <ac:spMk id="9" creationId="{EFE4436C-F78E-A3F9-76FC-C53D3B473700}"/>
          </ac:spMkLst>
        </pc:spChg>
        <pc:spChg chg="mod">
          <ac:chgData name="Masaaki Kimura" userId="1abb3c07d8a5193e" providerId="LiveId" clId="{9CC4290A-75FA-4C30-B17B-C7745E0B5D13}" dt="2024-04-16T23:18:25.946" v="2429" actId="1038"/>
          <ac:spMkLst>
            <pc:docMk/>
            <pc:sldMk cId="691127660" sldId="313"/>
            <ac:spMk id="13" creationId="{54864DDC-B001-42FA-B65E-EE9774ED2B69}"/>
          </ac:spMkLst>
        </pc:spChg>
        <pc:spChg chg="add mod">
          <ac:chgData name="Masaaki Kimura" userId="1abb3c07d8a5193e" providerId="LiveId" clId="{9CC4290A-75FA-4C30-B17B-C7745E0B5D13}" dt="2024-04-16T23:27:02.628" v="2911" actId="1037"/>
          <ac:spMkLst>
            <pc:docMk/>
            <pc:sldMk cId="691127660" sldId="313"/>
            <ac:spMk id="18" creationId="{FFA72261-2C3B-A506-D9A8-467336C45E51}"/>
          </ac:spMkLst>
        </pc:spChg>
        <pc:spChg chg="add mod">
          <ac:chgData name="Masaaki Kimura" userId="1abb3c07d8a5193e" providerId="LiveId" clId="{9CC4290A-75FA-4C30-B17B-C7745E0B5D13}" dt="2024-04-16T23:27:02.628" v="2911" actId="1037"/>
          <ac:spMkLst>
            <pc:docMk/>
            <pc:sldMk cId="691127660" sldId="313"/>
            <ac:spMk id="21" creationId="{1F9DE1C6-0AB8-AF11-DBFA-243848A21DC0}"/>
          </ac:spMkLst>
        </pc:spChg>
        <pc:spChg chg="add mod">
          <ac:chgData name="Masaaki Kimura" userId="1abb3c07d8a5193e" providerId="LiveId" clId="{9CC4290A-75FA-4C30-B17B-C7745E0B5D13}" dt="2024-04-16T23:26:53.603" v="2878" actId="14100"/>
          <ac:spMkLst>
            <pc:docMk/>
            <pc:sldMk cId="691127660" sldId="313"/>
            <ac:spMk id="22" creationId="{FC1C1067-EE1A-981D-4ECD-7804A08D13A5}"/>
          </ac:spMkLst>
        </pc:spChg>
        <pc:spChg chg="add mod">
          <ac:chgData name="Masaaki Kimura" userId="1abb3c07d8a5193e" providerId="LiveId" clId="{9CC4290A-75FA-4C30-B17B-C7745E0B5D13}" dt="2024-04-16T23:27:53" v="2933" actId="207"/>
          <ac:spMkLst>
            <pc:docMk/>
            <pc:sldMk cId="691127660" sldId="313"/>
            <ac:spMk id="24" creationId="{5CC9D411-B6C0-574D-B395-F4CD62A64502}"/>
          </ac:spMkLst>
        </pc:spChg>
        <pc:spChg chg="del">
          <ac:chgData name="Masaaki Kimura" userId="1abb3c07d8a5193e" providerId="LiveId" clId="{9CC4290A-75FA-4C30-B17B-C7745E0B5D13}" dt="2024-04-16T23:17:52.372" v="2375" actId="478"/>
          <ac:spMkLst>
            <pc:docMk/>
            <pc:sldMk cId="691127660" sldId="313"/>
            <ac:spMk id="25" creationId="{EAE5BF38-8DF8-4661-A0BF-E91249D2E0F9}"/>
          </ac:spMkLst>
        </pc:spChg>
        <pc:spChg chg="add mod">
          <ac:chgData name="Masaaki Kimura" userId="1abb3c07d8a5193e" providerId="LiveId" clId="{9CC4290A-75FA-4C30-B17B-C7745E0B5D13}" dt="2024-04-16T23:30:58.557" v="3058" actId="6549"/>
          <ac:spMkLst>
            <pc:docMk/>
            <pc:sldMk cId="691127660" sldId="313"/>
            <ac:spMk id="26" creationId="{DD5A1AA0-E53D-4F64-AA4F-6DA83B7BA210}"/>
          </ac:spMkLst>
        </pc:spChg>
        <pc:spChg chg="add mod ord">
          <ac:chgData name="Masaaki Kimura" userId="1abb3c07d8a5193e" providerId="LiveId" clId="{9CC4290A-75FA-4C30-B17B-C7745E0B5D13}" dt="2024-04-17T01:47:35.090" v="3705" actId="164"/>
          <ac:spMkLst>
            <pc:docMk/>
            <pc:sldMk cId="691127660" sldId="313"/>
            <ac:spMk id="27" creationId="{39645A47-E0AC-E1F4-E054-4BF8FF0019FF}"/>
          </ac:spMkLst>
        </pc:spChg>
        <pc:spChg chg="add mod ord">
          <ac:chgData name="Masaaki Kimura" userId="1abb3c07d8a5193e" providerId="LiveId" clId="{9CC4290A-75FA-4C30-B17B-C7745E0B5D13}" dt="2024-04-17T01:47:35.090" v="3705" actId="164"/>
          <ac:spMkLst>
            <pc:docMk/>
            <pc:sldMk cId="691127660" sldId="313"/>
            <ac:spMk id="28" creationId="{F0858735-CA49-C6DC-A10B-7414AF9626C5}"/>
          </ac:spMkLst>
        </pc:spChg>
        <pc:spChg chg="add mod">
          <ac:chgData name="Masaaki Kimura" userId="1abb3c07d8a5193e" providerId="LiveId" clId="{9CC4290A-75FA-4C30-B17B-C7745E0B5D13}" dt="2024-04-17T01:47:35.090" v="3705" actId="164"/>
          <ac:spMkLst>
            <pc:docMk/>
            <pc:sldMk cId="691127660" sldId="313"/>
            <ac:spMk id="29" creationId="{DF869EF4-630E-6958-6432-D3E6E1AFA58E}"/>
          </ac:spMkLst>
        </pc:spChg>
        <pc:spChg chg="add del mod">
          <ac:chgData name="Masaaki Kimura" userId="1abb3c07d8a5193e" providerId="LiveId" clId="{9CC4290A-75FA-4C30-B17B-C7745E0B5D13}" dt="2024-04-17T01:47:35.090" v="3705" actId="164"/>
          <ac:spMkLst>
            <pc:docMk/>
            <pc:sldMk cId="691127660" sldId="313"/>
            <ac:spMk id="30" creationId="{D27F4FEA-C89D-FACE-C0ED-715802B1FA87}"/>
          </ac:spMkLst>
        </pc:spChg>
        <pc:spChg chg="add mod ord">
          <ac:chgData name="Masaaki Kimura" userId="1abb3c07d8a5193e" providerId="LiveId" clId="{9CC4290A-75FA-4C30-B17B-C7745E0B5D13}" dt="2024-04-17T01:47:35.090" v="3705" actId="164"/>
          <ac:spMkLst>
            <pc:docMk/>
            <pc:sldMk cId="691127660" sldId="313"/>
            <ac:spMk id="31" creationId="{8E37A981-634C-E12B-B357-0BD767BD303B}"/>
          </ac:spMkLst>
        </pc:spChg>
        <pc:spChg chg="add mod">
          <ac:chgData name="Masaaki Kimura" userId="1abb3c07d8a5193e" providerId="LiveId" clId="{9CC4290A-75FA-4C30-B17B-C7745E0B5D13}" dt="2024-04-17T01:47:35.090" v="3705" actId="164"/>
          <ac:spMkLst>
            <pc:docMk/>
            <pc:sldMk cId="691127660" sldId="313"/>
            <ac:spMk id="32" creationId="{7443D87F-3486-A9F1-C528-A82DD5A5BEAA}"/>
          </ac:spMkLst>
        </pc:spChg>
        <pc:spChg chg="add mod ord">
          <ac:chgData name="Masaaki Kimura" userId="1abb3c07d8a5193e" providerId="LiveId" clId="{9CC4290A-75FA-4C30-B17B-C7745E0B5D13}" dt="2024-04-17T01:47:35.090" v="3705" actId="164"/>
          <ac:spMkLst>
            <pc:docMk/>
            <pc:sldMk cId="691127660" sldId="313"/>
            <ac:spMk id="33" creationId="{F05496A1-A2CB-D8F9-2759-1841477B393C}"/>
          </ac:spMkLst>
        </pc:spChg>
        <pc:spChg chg="mod">
          <ac:chgData name="Masaaki Kimura" userId="1abb3c07d8a5193e" providerId="LiveId" clId="{9CC4290A-75FA-4C30-B17B-C7745E0B5D13}" dt="2024-04-17T01:47:37.473" v="3707"/>
          <ac:spMkLst>
            <pc:docMk/>
            <pc:sldMk cId="691127660" sldId="313"/>
            <ac:spMk id="39" creationId="{F0858735-CA49-C6DC-A10B-7414AF9626C5}"/>
          </ac:spMkLst>
        </pc:spChg>
        <pc:spChg chg="mod">
          <ac:chgData name="Masaaki Kimura" userId="1abb3c07d8a5193e" providerId="LiveId" clId="{9CC4290A-75FA-4C30-B17B-C7745E0B5D13}" dt="2024-04-17T01:47:37.473" v="3707"/>
          <ac:spMkLst>
            <pc:docMk/>
            <pc:sldMk cId="691127660" sldId="313"/>
            <ac:spMk id="40" creationId="{39645A47-E0AC-E1F4-E054-4BF8FF0019FF}"/>
          </ac:spMkLst>
        </pc:spChg>
        <pc:spChg chg="mod">
          <ac:chgData name="Masaaki Kimura" userId="1abb3c07d8a5193e" providerId="LiveId" clId="{9CC4290A-75FA-4C30-B17B-C7745E0B5D13}" dt="2024-04-17T01:47:37.473" v="3707"/>
          <ac:spMkLst>
            <pc:docMk/>
            <pc:sldMk cId="691127660" sldId="313"/>
            <ac:spMk id="41" creationId="{DF869EF4-630E-6958-6432-D3E6E1AFA58E}"/>
          </ac:spMkLst>
        </pc:spChg>
        <pc:spChg chg="mod">
          <ac:chgData name="Masaaki Kimura" userId="1abb3c07d8a5193e" providerId="LiveId" clId="{9CC4290A-75FA-4C30-B17B-C7745E0B5D13}" dt="2024-04-17T01:50:41.750" v="3760" actId="6549"/>
          <ac:spMkLst>
            <pc:docMk/>
            <pc:sldMk cId="691127660" sldId="313"/>
            <ac:spMk id="42" creationId="{D27F4FEA-C89D-FACE-C0ED-715802B1FA87}"/>
          </ac:spMkLst>
        </pc:spChg>
        <pc:spChg chg="mod">
          <ac:chgData name="Masaaki Kimura" userId="1abb3c07d8a5193e" providerId="LiveId" clId="{9CC4290A-75FA-4C30-B17B-C7745E0B5D13}" dt="2024-04-17T01:50:31.263" v="3754" actId="20577"/>
          <ac:spMkLst>
            <pc:docMk/>
            <pc:sldMk cId="691127660" sldId="313"/>
            <ac:spMk id="43" creationId="{7443D87F-3486-A9F1-C528-A82DD5A5BEAA}"/>
          </ac:spMkLst>
        </pc:spChg>
        <pc:spChg chg="mod">
          <ac:chgData name="Masaaki Kimura" userId="1abb3c07d8a5193e" providerId="LiveId" clId="{9CC4290A-75FA-4C30-B17B-C7745E0B5D13}" dt="2024-04-17T01:50:36.013" v="3756" actId="20577"/>
          <ac:spMkLst>
            <pc:docMk/>
            <pc:sldMk cId="691127660" sldId="313"/>
            <ac:spMk id="44" creationId="{8E37A981-634C-E12B-B357-0BD767BD303B}"/>
          </ac:spMkLst>
        </pc:spChg>
        <pc:spChg chg="mod">
          <ac:chgData name="Masaaki Kimura" userId="1abb3c07d8a5193e" providerId="LiveId" clId="{9CC4290A-75FA-4C30-B17B-C7745E0B5D13}" dt="2024-04-17T01:50:21.058" v="3748" actId="20577"/>
          <ac:spMkLst>
            <pc:docMk/>
            <pc:sldMk cId="691127660" sldId="313"/>
            <ac:spMk id="45" creationId="{F05496A1-A2CB-D8F9-2759-1841477B393C}"/>
          </ac:spMkLst>
        </pc:spChg>
        <pc:grpChg chg="add mod">
          <ac:chgData name="Masaaki Kimura" userId="1abb3c07d8a5193e" providerId="LiveId" clId="{9CC4290A-75FA-4C30-B17B-C7745E0B5D13}" dt="2024-04-16T23:27:02.628" v="2911" actId="1037"/>
          <ac:grpSpMkLst>
            <pc:docMk/>
            <pc:sldMk cId="691127660" sldId="313"/>
            <ac:grpSpMk id="10" creationId="{FE2C80D8-4507-CB57-CD55-4B2C7F5F2831}"/>
          </ac:grpSpMkLst>
        </pc:grpChg>
        <pc:grpChg chg="add mod">
          <ac:chgData name="Masaaki Kimura" userId="1abb3c07d8a5193e" providerId="LiveId" clId="{9CC4290A-75FA-4C30-B17B-C7745E0B5D13}" dt="2024-04-17T01:47:10.994" v="3696" actId="164"/>
          <ac:grpSpMkLst>
            <pc:docMk/>
            <pc:sldMk cId="691127660" sldId="313"/>
            <ac:grpSpMk id="34" creationId="{1554F0B2-15E3-29AD-794F-FBEAD85452FC}"/>
          </ac:grpSpMkLst>
        </pc:grpChg>
        <pc:grpChg chg="add mod">
          <ac:chgData name="Masaaki Kimura" userId="1abb3c07d8a5193e" providerId="LiveId" clId="{9CC4290A-75FA-4C30-B17B-C7745E0B5D13}" dt="2024-04-17T01:47:19.728" v="3700" actId="164"/>
          <ac:grpSpMkLst>
            <pc:docMk/>
            <pc:sldMk cId="691127660" sldId="313"/>
            <ac:grpSpMk id="35" creationId="{34E45BC4-B3CD-0BAF-C701-CA226C2CB035}"/>
          </ac:grpSpMkLst>
        </pc:grpChg>
        <pc:grpChg chg="add mod">
          <ac:chgData name="Masaaki Kimura" userId="1abb3c07d8a5193e" providerId="LiveId" clId="{9CC4290A-75FA-4C30-B17B-C7745E0B5D13}" dt="2024-04-17T01:47:33.432" v="3704" actId="164"/>
          <ac:grpSpMkLst>
            <pc:docMk/>
            <pc:sldMk cId="691127660" sldId="313"/>
            <ac:grpSpMk id="36" creationId="{E122DC65-4A90-A2E5-86A8-BEE6803AAB55}"/>
          </ac:grpSpMkLst>
        </pc:grpChg>
        <pc:grpChg chg="add del mod">
          <ac:chgData name="Masaaki Kimura" userId="1abb3c07d8a5193e" providerId="LiveId" clId="{9CC4290A-75FA-4C30-B17B-C7745E0B5D13}" dt="2024-04-17T01:47:36.451" v="3706" actId="21"/>
          <ac:grpSpMkLst>
            <pc:docMk/>
            <pc:sldMk cId="691127660" sldId="313"/>
            <ac:grpSpMk id="37" creationId="{C3342AB9-9BCB-B2D6-9C37-21C063DAA94F}"/>
          </ac:grpSpMkLst>
        </pc:grpChg>
        <pc:grpChg chg="add mod">
          <ac:chgData name="Masaaki Kimura" userId="1abb3c07d8a5193e" providerId="LiveId" clId="{9CC4290A-75FA-4C30-B17B-C7745E0B5D13}" dt="2024-04-17T01:50:49.826" v="3766" actId="1037"/>
          <ac:grpSpMkLst>
            <pc:docMk/>
            <pc:sldMk cId="691127660" sldId="313"/>
            <ac:grpSpMk id="38" creationId="{C3342AB9-9BCB-B2D6-9C37-21C063DAA94F}"/>
          </ac:grpSpMkLst>
        </pc:grpChg>
        <pc:picChg chg="mod">
          <ac:chgData name="Masaaki Kimura" userId="1abb3c07d8a5193e" providerId="LiveId" clId="{9CC4290A-75FA-4C30-B17B-C7745E0B5D13}" dt="2024-04-16T23:18:25.946" v="2429" actId="1038"/>
          <ac:picMkLst>
            <pc:docMk/>
            <pc:sldMk cId="691127660" sldId="313"/>
            <ac:picMk id="5" creationId="{2B38EAE5-36CE-4517-ACC5-C7435E4F38EE}"/>
          </ac:picMkLst>
        </pc:picChg>
        <pc:picChg chg="mod">
          <ac:chgData name="Masaaki Kimura" userId="1abb3c07d8a5193e" providerId="LiveId" clId="{9CC4290A-75FA-4C30-B17B-C7745E0B5D13}" dt="2024-04-16T23:18:25.946" v="2429" actId="1038"/>
          <ac:picMkLst>
            <pc:docMk/>
            <pc:sldMk cId="691127660" sldId="313"/>
            <ac:picMk id="6" creationId="{C9AE77EA-5117-46B3-AA0A-BCAD36099A46}"/>
          </ac:picMkLst>
        </pc:picChg>
        <pc:picChg chg="mod">
          <ac:chgData name="Masaaki Kimura" userId="1abb3c07d8a5193e" providerId="LiveId" clId="{9CC4290A-75FA-4C30-B17B-C7745E0B5D13}" dt="2024-04-16T23:18:25.946" v="2429" actId="1038"/>
          <ac:picMkLst>
            <pc:docMk/>
            <pc:sldMk cId="691127660" sldId="313"/>
            <ac:picMk id="8" creationId="{46CAE67E-3B95-47E9-865F-B4C93CEFD261}"/>
          </ac:picMkLst>
        </pc:picChg>
        <pc:picChg chg="mod">
          <ac:chgData name="Masaaki Kimura" userId="1abb3c07d8a5193e" providerId="LiveId" clId="{9CC4290A-75FA-4C30-B17B-C7745E0B5D13}" dt="2024-04-16T23:18:25.946" v="2429" actId="1038"/>
          <ac:picMkLst>
            <pc:docMk/>
            <pc:sldMk cId="691127660" sldId="313"/>
            <ac:picMk id="11" creationId="{85CFA555-6EB1-476C-A585-75F012CF5FFD}"/>
          </ac:picMkLst>
        </pc:picChg>
        <pc:picChg chg="mod">
          <ac:chgData name="Masaaki Kimura" userId="1abb3c07d8a5193e" providerId="LiveId" clId="{9CC4290A-75FA-4C30-B17B-C7745E0B5D13}" dt="2024-04-16T23:18:25.946" v="2429" actId="1038"/>
          <ac:picMkLst>
            <pc:docMk/>
            <pc:sldMk cId="691127660" sldId="313"/>
            <ac:picMk id="12" creationId="{A68EAC2E-8FCE-44F8-B5C7-F15B9FA1805D}"/>
          </ac:picMkLst>
        </pc:picChg>
        <pc:picChg chg="mod">
          <ac:chgData name="Masaaki Kimura" userId="1abb3c07d8a5193e" providerId="LiveId" clId="{9CC4290A-75FA-4C30-B17B-C7745E0B5D13}" dt="2024-04-16T23:18:04.776" v="2377"/>
          <ac:picMkLst>
            <pc:docMk/>
            <pc:sldMk cId="691127660" sldId="313"/>
            <ac:picMk id="14" creationId="{8865BAA9-73FD-4488-677F-EDA5019F5933}"/>
          </ac:picMkLst>
        </pc:picChg>
        <pc:picChg chg="mod">
          <ac:chgData name="Masaaki Kimura" userId="1abb3c07d8a5193e" providerId="LiveId" clId="{9CC4290A-75FA-4C30-B17B-C7745E0B5D13}" dt="2024-04-16T23:18:04.776" v="2377"/>
          <ac:picMkLst>
            <pc:docMk/>
            <pc:sldMk cId="691127660" sldId="313"/>
            <ac:picMk id="15" creationId="{4BC8A45C-85A3-D469-7335-5479B528EE8B}"/>
          </ac:picMkLst>
        </pc:picChg>
        <pc:picChg chg="del">
          <ac:chgData name="Masaaki Kimura" userId="1abb3c07d8a5193e" providerId="LiveId" clId="{9CC4290A-75FA-4C30-B17B-C7745E0B5D13}" dt="2024-04-16T23:18:03.520" v="2376" actId="478"/>
          <ac:picMkLst>
            <pc:docMk/>
            <pc:sldMk cId="691127660" sldId="313"/>
            <ac:picMk id="17" creationId="{4CF73EF2-5ED5-466B-B13C-2D188D1ACF97}"/>
          </ac:picMkLst>
        </pc:picChg>
        <pc:picChg chg="del">
          <ac:chgData name="Masaaki Kimura" userId="1abb3c07d8a5193e" providerId="LiveId" clId="{9CC4290A-75FA-4C30-B17B-C7745E0B5D13}" dt="2024-04-16T23:17:52.372" v="2375" actId="478"/>
          <ac:picMkLst>
            <pc:docMk/>
            <pc:sldMk cId="691127660" sldId="313"/>
            <ac:picMk id="19" creationId="{FBE9AA2A-F428-47C7-935D-547558FA1F96}"/>
          </ac:picMkLst>
        </pc:picChg>
        <pc:picChg chg="mod">
          <ac:chgData name="Masaaki Kimura" userId="1abb3c07d8a5193e" providerId="LiveId" clId="{9CC4290A-75FA-4C30-B17B-C7745E0B5D13}" dt="2024-04-16T23:18:25.946" v="2429" actId="1038"/>
          <ac:picMkLst>
            <pc:docMk/>
            <pc:sldMk cId="691127660" sldId="313"/>
            <ac:picMk id="23" creationId="{F3F4C272-690C-41B6-BAFC-7503EA84E9A4}"/>
          </ac:picMkLst>
        </pc:picChg>
        <pc:cxnChg chg="add mod">
          <ac:chgData name="Masaaki Kimura" userId="1abb3c07d8a5193e" providerId="LiveId" clId="{9CC4290A-75FA-4C30-B17B-C7745E0B5D13}" dt="2024-04-16T23:27:02.628" v="2911" actId="1037"/>
          <ac:cxnSpMkLst>
            <pc:docMk/>
            <pc:sldMk cId="691127660" sldId="313"/>
            <ac:cxnSpMk id="16" creationId="{C6CC9054-F6BE-1382-FD40-F2EE0EFB7D7E}"/>
          </ac:cxnSpMkLst>
        </pc:cxnChg>
        <pc:cxnChg chg="add mod">
          <ac:chgData name="Masaaki Kimura" userId="1abb3c07d8a5193e" providerId="LiveId" clId="{9CC4290A-75FA-4C30-B17B-C7745E0B5D13}" dt="2024-04-16T23:27:02.628" v="2911" actId="1037"/>
          <ac:cxnSpMkLst>
            <pc:docMk/>
            <pc:sldMk cId="691127660" sldId="313"/>
            <ac:cxnSpMk id="20" creationId="{036A493E-8CDD-D078-6713-B1D2636E033A}"/>
          </ac:cxnSpMkLst>
        </pc:cxnChg>
      </pc:sldChg>
      <pc:sldChg chg="addSp delSp modSp mod addAnim delAnim modAnim">
        <pc:chgData name="Masaaki Kimura" userId="1abb3c07d8a5193e" providerId="LiveId" clId="{9CC4290A-75FA-4C30-B17B-C7745E0B5D13}" dt="2024-04-16T14:14:25.109" v="2359" actId="20577"/>
        <pc:sldMkLst>
          <pc:docMk/>
          <pc:sldMk cId="3250264876" sldId="314"/>
        </pc:sldMkLst>
        <pc:spChg chg="del mod">
          <ac:chgData name="Masaaki Kimura" userId="1abb3c07d8a5193e" providerId="LiveId" clId="{9CC4290A-75FA-4C30-B17B-C7745E0B5D13}" dt="2024-04-16T14:00:14.071" v="2135" actId="478"/>
          <ac:spMkLst>
            <pc:docMk/>
            <pc:sldMk cId="3250264876" sldId="314"/>
            <ac:spMk id="2" creationId="{7BBB26CA-74E3-4F4C-B40F-437AC3BBE814}"/>
          </ac:spMkLst>
        </pc:spChg>
        <pc:spChg chg="del mod">
          <ac:chgData name="Masaaki Kimura" userId="1abb3c07d8a5193e" providerId="LiveId" clId="{9CC4290A-75FA-4C30-B17B-C7745E0B5D13}" dt="2024-04-16T13:56:10.852" v="1992" actId="478"/>
          <ac:spMkLst>
            <pc:docMk/>
            <pc:sldMk cId="3250264876" sldId="314"/>
            <ac:spMk id="8" creationId="{C90B8A24-9455-46CF-80CD-71FE2B2AE3A5}"/>
          </ac:spMkLst>
        </pc:spChg>
        <pc:spChg chg="add mod">
          <ac:chgData name="Masaaki Kimura" userId="1abb3c07d8a5193e" providerId="LiveId" clId="{9CC4290A-75FA-4C30-B17B-C7745E0B5D13}" dt="2024-04-16T14:01:24.032" v="2212" actId="164"/>
          <ac:spMkLst>
            <pc:docMk/>
            <pc:sldMk cId="3250264876" sldId="314"/>
            <ac:spMk id="9" creationId="{59998A2C-CC9C-1758-7D63-ECFB141DEBEA}"/>
          </ac:spMkLst>
        </pc:spChg>
        <pc:spChg chg="add del mod">
          <ac:chgData name="Masaaki Kimura" userId="1abb3c07d8a5193e" providerId="LiveId" clId="{9CC4290A-75FA-4C30-B17B-C7745E0B5D13}" dt="2024-04-16T14:00:16.081" v="2136" actId="478"/>
          <ac:spMkLst>
            <pc:docMk/>
            <pc:sldMk cId="3250264876" sldId="314"/>
            <ac:spMk id="14" creationId="{90A9A362-1132-E3F0-090D-D5C8A33E3C5D}"/>
          </ac:spMkLst>
        </pc:spChg>
        <pc:spChg chg="add mod">
          <ac:chgData name="Masaaki Kimura" userId="1abb3c07d8a5193e" providerId="LiveId" clId="{9CC4290A-75FA-4C30-B17B-C7745E0B5D13}" dt="2024-04-16T14:00:23.135" v="2150" actId="57"/>
          <ac:spMkLst>
            <pc:docMk/>
            <pc:sldMk cId="3250264876" sldId="314"/>
            <ac:spMk id="16" creationId="{4C3C3BD6-C9B8-1074-F403-ECD8844644E8}"/>
          </ac:spMkLst>
        </pc:spChg>
        <pc:spChg chg="add mod">
          <ac:chgData name="Masaaki Kimura" userId="1abb3c07d8a5193e" providerId="LiveId" clId="{9CC4290A-75FA-4C30-B17B-C7745E0B5D13}" dt="2024-04-16T14:14:25.109" v="2359" actId="20577"/>
          <ac:spMkLst>
            <pc:docMk/>
            <pc:sldMk cId="3250264876" sldId="314"/>
            <ac:spMk id="18" creationId="{3E9F0E4C-AA11-A4A9-13A3-72D43F88372D}"/>
          </ac:spMkLst>
        </pc:spChg>
        <pc:grpChg chg="add del mod">
          <ac:chgData name="Masaaki Kimura" userId="1abb3c07d8a5193e" providerId="LiveId" clId="{9CC4290A-75FA-4C30-B17B-C7745E0B5D13}" dt="2024-04-16T14:02:57.220" v="2312" actId="478"/>
          <ac:grpSpMkLst>
            <pc:docMk/>
            <pc:sldMk cId="3250264876" sldId="314"/>
            <ac:grpSpMk id="17" creationId="{87A24B04-62C2-621A-E3CD-5811DF21E677}"/>
          </ac:grpSpMkLst>
        </pc:grpChg>
        <pc:grpChg chg="add mod">
          <ac:chgData name="Masaaki Kimura" userId="1abb3c07d8a5193e" providerId="LiveId" clId="{9CC4290A-75FA-4C30-B17B-C7745E0B5D13}" dt="2024-04-16T14:02:11.526" v="2301" actId="164"/>
          <ac:grpSpMkLst>
            <pc:docMk/>
            <pc:sldMk cId="3250264876" sldId="314"/>
            <ac:grpSpMk id="19" creationId="{A0F5E8F1-1F16-DD11-6280-E34452759F13}"/>
          </ac:grpSpMkLst>
        </pc:grpChg>
        <pc:grpChg chg="del mod">
          <ac:chgData name="Masaaki Kimura" userId="1abb3c07d8a5193e" providerId="LiveId" clId="{9CC4290A-75FA-4C30-B17B-C7745E0B5D13}" dt="2024-04-16T13:56:42.459" v="1995" actId="478"/>
          <ac:grpSpMkLst>
            <pc:docMk/>
            <pc:sldMk cId="3250264876" sldId="314"/>
            <ac:grpSpMk id="21" creationId="{46486F33-B1A4-4761-8A5F-7AC8F5577196}"/>
          </ac:grpSpMkLst>
        </pc:grpChg>
        <pc:picChg chg="del mod">
          <ac:chgData name="Masaaki Kimura" userId="1abb3c07d8a5193e" providerId="LiveId" clId="{9CC4290A-75FA-4C30-B17B-C7745E0B5D13}" dt="2024-04-16T13:56:45.171" v="1996" actId="478"/>
          <ac:picMkLst>
            <pc:docMk/>
            <pc:sldMk cId="3250264876" sldId="314"/>
            <ac:picMk id="4" creationId="{0CDD87C9-BB57-4A60-8F09-C877FBA14C6D}"/>
          </ac:picMkLst>
        </pc:picChg>
        <pc:picChg chg="add mod">
          <ac:chgData name="Masaaki Kimura" userId="1abb3c07d8a5193e" providerId="LiveId" clId="{9CC4290A-75FA-4C30-B17B-C7745E0B5D13}" dt="2024-04-16T14:01:24.032" v="2212" actId="164"/>
          <ac:picMkLst>
            <pc:docMk/>
            <pc:sldMk cId="3250264876" sldId="314"/>
            <ac:picMk id="5" creationId="{E9984538-2B32-F9DC-A5FB-72AC4D1B2645}"/>
          </ac:picMkLst>
        </pc:picChg>
        <pc:picChg chg="add mod">
          <ac:chgData name="Masaaki Kimura" userId="1abb3c07d8a5193e" providerId="LiveId" clId="{9CC4290A-75FA-4C30-B17B-C7745E0B5D13}" dt="2024-04-16T13:59:02.413" v="2129" actId="1076"/>
          <ac:picMkLst>
            <pc:docMk/>
            <pc:sldMk cId="3250264876" sldId="314"/>
            <ac:picMk id="7" creationId="{6F60EBFE-63C0-9850-68CE-003B464A2467}"/>
          </ac:picMkLst>
        </pc:picChg>
        <pc:picChg chg="del mod">
          <ac:chgData name="Masaaki Kimura" userId="1abb3c07d8a5193e" providerId="LiveId" clId="{9CC4290A-75FA-4C30-B17B-C7745E0B5D13}" dt="2024-04-16T13:56:47.006" v="1997" actId="478"/>
          <ac:picMkLst>
            <pc:docMk/>
            <pc:sldMk cId="3250264876" sldId="314"/>
            <ac:picMk id="11" creationId="{7A32B519-FFAC-4637-B148-9AE43704300F}"/>
          </ac:picMkLst>
        </pc:picChg>
        <pc:picChg chg="add mod">
          <ac:chgData name="Masaaki Kimura" userId="1abb3c07d8a5193e" providerId="LiveId" clId="{9CC4290A-75FA-4C30-B17B-C7745E0B5D13}" dt="2024-04-16T14:02:11.526" v="2301" actId="164"/>
          <ac:picMkLst>
            <pc:docMk/>
            <pc:sldMk cId="3250264876" sldId="314"/>
            <ac:picMk id="12" creationId="{BF96A4F6-88BF-87FD-88C5-FE75C19955E6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3250264876" sldId="314"/>
            <ac:picMk id="15" creationId="{0C556EF9-842C-42B2-8DC8-BADFD4F1853A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3250264876" sldId="314"/>
            <ac:picMk id="20" creationId="{8368D62D-413B-4B26-AFBC-60B9F39F01C9}"/>
          </ac:picMkLst>
        </pc:picChg>
      </pc:sldChg>
      <pc:sldChg chg="modSp del">
        <pc:chgData name="Masaaki Kimura" userId="1abb3c07d8a5193e" providerId="LiveId" clId="{9CC4290A-75FA-4C30-B17B-C7745E0B5D13}" dt="2024-04-16T14:03:18.960" v="2313" actId="47"/>
        <pc:sldMkLst>
          <pc:docMk/>
          <pc:sldMk cId="1754502351" sldId="315"/>
        </pc:sldMkLst>
        <pc:spChg chg="mod">
          <ac:chgData name="Masaaki Kimura" userId="1abb3c07d8a5193e" providerId="LiveId" clId="{9CC4290A-75FA-4C30-B17B-C7745E0B5D13}" dt="2024-04-16T11:54:02.765" v="10"/>
          <ac:spMkLst>
            <pc:docMk/>
            <pc:sldMk cId="1754502351" sldId="315"/>
            <ac:spMk id="2" creationId="{7BBB26CA-74E3-4F4C-B40F-437AC3BBE814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1754502351" sldId="315"/>
            <ac:spMk id="6" creationId="{52198364-7764-4DAF-9C2F-26CE4093D21D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1754502351" sldId="315"/>
            <ac:spMk id="8" creationId="{C90B8A24-9455-46CF-80CD-71FE2B2AE3A5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1754502351" sldId="315"/>
            <ac:spMk id="10" creationId="{5F1A3070-2497-4BC5-A76F-E023D7B051C8}"/>
          </ac:spMkLst>
        </pc:sp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1754502351" sldId="315"/>
            <ac:picMk id="4" creationId="{B65BBECC-2194-4F31-A92A-3EE81ED814B3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1754502351" sldId="315"/>
            <ac:picMk id="5" creationId="{FEDA7A7F-90E7-4E1B-8209-CFDF84CDD714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1754502351" sldId="315"/>
            <ac:picMk id="11" creationId="{9457183B-EE24-40C9-913F-0483D3141452}"/>
          </ac:picMkLst>
        </pc:picChg>
      </pc:sldChg>
      <pc:sldChg chg="addSp delSp modSp add mod modTransition modAnim">
        <pc:chgData name="Masaaki Kimura" userId="1abb3c07d8a5193e" providerId="LiveId" clId="{9CC4290A-75FA-4C30-B17B-C7745E0B5D13}" dt="2024-04-17T01:51:07.553" v="3770"/>
        <pc:sldMkLst>
          <pc:docMk/>
          <pc:sldMk cId="1763098643" sldId="315"/>
        </pc:sldMkLst>
        <pc:spChg chg="del mod">
          <ac:chgData name="Masaaki Kimura" userId="1abb3c07d8a5193e" providerId="LiveId" clId="{9CC4290A-75FA-4C30-B17B-C7745E0B5D13}" dt="2024-04-16T23:14:39.544" v="2366" actId="478"/>
          <ac:spMkLst>
            <pc:docMk/>
            <pc:sldMk cId="1763098643" sldId="315"/>
            <ac:spMk id="2" creationId="{35CBDFD9-DE9E-4310-8E9C-C8B683898EC3}"/>
          </ac:spMkLst>
        </pc:spChg>
        <pc:spChg chg="add del mod">
          <ac:chgData name="Masaaki Kimura" userId="1abb3c07d8a5193e" providerId="LiveId" clId="{9CC4290A-75FA-4C30-B17B-C7745E0B5D13}" dt="2024-04-16T23:14:41.523" v="2367" actId="478"/>
          <ac:spMkLst>
            <pc:docMk/>
            <pc:sldMk cId="1763098643" sldId="315"/>
            <ac:spMk id="4" creationId="{53CEDAEF-C658-650E-0C96-FEDD5BCBEB3C}"/>
          </ac:spMkLst>
        </pc:spChg>
        <pc:spChg chg="mod">
          <ac:chgData name="Masaaki Kimura" userId="1abb3c07d8a5193e" providerId="LiveId" clId="{9CC4290A-75FA-4C30-B17B-C7745E0B5D13}" dt="2024-04-16T23:20:39.217" v="2640" actId="1038"/>
          <ac:spMkLst>
            <pc:docMk/>
            <pc:sldMk cId="1763098643" sldId="315"/>
            <ac:spMk id="5" creationId="{AEC230FB-39EF-B1CC-75B7-823A2AB7B79B}"/>
          </ac:spMkLst>
        </pc:spChg>
        <pc:spChg chg="add mod">
          <ac:chgData name="Masaaki Kimura" userId="1abb3c07d8a5193e" providerId="LiveId" clId="{9CC4290A-75FA-4C30-B17B-C7745E0B5D13}" dt="2024-04-16T23:14:41.853" v="2368"/>
          <ac:spMkLst>
            <pc:docMk/>
            <pc:sldMk cId="1763098643" sldId="315"/>
            <ac:spMk id="6" creationId="{BFA9C044-9A69-ADA4-08C7-EA224D6F63A4}"/>
          </ac:spMkLst>
        </pc:spChg>
        <pc:spChg chg="mod">
          <ac:chgData name="Masaaki Kimura" userId="1abb3c07d8a5193e" providerId="LiveId" clId="{9CC4290A-75FA-4C30-B17B-C7745E0B5D13}" dt="2024-04-16T23:20:39.217" v="2640" actId="1038"/>
          <ac:spMkLst>
            <pc:docMk/>
            <pc:sldMk cId="1763098643" sldId="315"/>
            <ac:spMk id="15" creationId="{C7C4033A-ECE6-4FE3-880D-7F2BE0BAFE31}"/>
          </ac:spMkLst>
        </pc:spChg>
        <pc:spChg chg="mod">
          <ac:chgData name="Masaaki Kimura" userId="1abb3c07d8a5193e" providerId="LiveId" clId="{9CC4290A-75FA-4C30-B17B-C7745E0B5D13}" dt="2024-04-16T23:32:25.875" v="3126"/>
          <ac:spMkLst>
            <pc:docMk/>
            <pc:sldMk cId="1763098643" sldId="315"/>
            <ac:spMk id="16" creationId="{ADCD3C0D-C6E0-50B5-3039-BCAB9E9AE453}"/>
          </ac:spMkLst>
        </pc:spChg>
        <pc:spChg chg="mod">
          <ac:chgData name="Masaaki Kimura" userId="1abb3c07d8a5193e" providerId="LiveId" clId="{9CC4290A-75FA-4C30-B17B-C7745E0B5D13}" dt="2024-04-16T23:32:25.875" v="3126"/>
          <ac:spMkLst>
            <pc:docMk/>
            <pc:sldMk cId="1763098643" sldId="315"/>
            <ac:spMk id="18" creationId="{A64211E5-BF30-EA50-FFFF-CC7BA3F629FA}"/>
          </ac:spMkLst>
        </pc:spChg>
        <pc:spChg chg="mod">
          <ac:chgData name="Masaaki Kimura" userId="1abb3c07d8a5193e" providerId="LiveId" clId="{9CC4290A-75FA-4C30-B17B-C7745E0B5D13}" dt="2024-04-16T23:32:25.875" v="3126"/>
          <ac:spMkLst>
            <pc:docMk/>
            <pc:sldMk cId="1763098643" sldId="315"/>
            <ac:spMk id="20" creationId="{6D76CEC3-CCC0-5EC7-7B60-3D4F91F6075F}"/>
          </ac:spMkLst>
        </pc:spChg>
        <pc:spChg chg="add mod">
          <ac:chgData name="Masaaki Kimura" userId="1abb3c07d8a5193e" providerId="LiveId" clId="{9CC4290A-75FA-4C30-B17B-C7745E0B5D13}" dt="2024-04-16T23:35:11.245" v="3182" actId="1037"/>
          <ac:spMkLst>
            <pc:docMk/>
            <pc:sldMk cId="1763098643" sldId="315"/>
            <ac:spMk id="28" creationId="{87041EBE-ABA4-6D15-B99C-BC39C14D584B}"/>
          </ac:spMkLst>
        </pc:spChg>
        <pc:spChg chg="del mod topLvl">
          <ac:chgData name="Masaaki Kimura" userId="1abb3c07d8a5193e" providerId="LiveId" clId="{9CC4290A-75FA-4C30-B17B-C7745E0B5D13}" dt="2024-04-16T23:24:09.490" v="2705" actId="478"/>
          <ac:spMkLst>
            <pc:docMk/>
            <pc:sldMk cId="1763098643" sldId="315"/>
            <ac:spMk id="29" creationId="{16C4C2BE-8B91-4C29-8CC6-91BBD610A880}"/>
          </ac:spMkLst>
        </pc:spChg>
        <pc:spChg chg="del">
          <ac:chgData name="Masaaki Kimura" userId="1abb3c07d8a5193e" providerId="LiveId" clId="{9CC4290A-75FA-4C30-B17B-C7745E0B5D13}" dt="2024-04-16T23:20:44.458" v="2641" actId="478"/>
          <ac:spMkLst>
            <pc:docMk/>
            <pc:sldMk cId="1763098643" sldId="315"/>
            <ac:spMk id="31" creationId="{C20B0A4B-410D-458F-8C10-0065FE2CF8DB}"/>
          </ac:spMkLst>
        </pc:spChg>
        <pc:spChg chg="add mod">
          <ac:chgData name="Masaaki Kimura" userId="1abb3c07d8a5193e" providerId="LiveId" clId="{9CC4290A-75FA-4C30-B17B-C7745E0B5D13}" dt="2024-04-16T23:32:25.875" v="3126"/>
          <ac:spMkLst>
            <pc:docMk/>
            <pc:sldMk cId="1763098643" sldId="315"/>
            <ac:spMk id="32" creationId="{0FFB1CE3-5212-5CBC-3197-25B8E2CA053B}"/>
          </ac:spMkLst>
        </pc:spChg>
        <pc:spChg chg="add mod">
          <ac:chgData name="Masaaki Kimura" userId="1abb3c07d8a5193e" providerId="LiveId" clId="{9CC4290A-75FA-4C30-B17B-C7745E0B5D13}" dt="2024-04-16T23:32:25.875" v="3126"/>
          <ac:spMkLst>
            <pc:docMk/>
            <pc:sldMk cId="1763098643" sldId="315"/>
            <ac:spMk id="33" creationId="{29AA4447-34A0-AFE4-B22B-BFD6B910BA08}"/>
          </ac:spMkLst>
        </pc:spChg>
        <pc:spChg chg="add mod">
          <ac:chgData name="Masaaki Kimura" userId="1abb3c07d8a5193e" providerId="LiveId" clId="{9CC4290A-75FA-4C30-B17B-C7745E0B5D13}" dt="2024-04-16T23:34:43.512" v="3157" actId="6549"/>
          <ac:spMkLst>
            <pc:docMk/>
            <pc:sldMk cId="1763098643" sldId="315"/>
            <ac:spMk id="34" creationId="{05641547-1503-F926-79A9-4CAD560DABE5}"/>
          </ac:spMkLst>
        </pc:spChg>
        <pc:spChg chg="mod">
          <ac:chgData name="Masaaki Kimura" userId="1abb3c07d8a5193e" providerId="LiveId" clId="{9CC4290A-75FA-4C30-B17B-C7745E0B5D13}" dt="2024-04-17T01:48:19.328" v="3715"/>
          <ac:spMkLst>
            <pc:docMk/>
            <pc:sldMk cId="1763098643" sldId="315"/>
            <ac:spMk id="36" creationId="{8A42E38F-A237-9658-5E06-9DA18FBBB2F7}"/>
          </ac:spMkLst>
        </pc:spChg>
        <pc:spChg chg="mod">
          <ac:chgData name="Masaaki Kimura" userId="1abb3c07d8a5193e" providerId="LiveId" clId="{9CC4290A-75FA-4C30-B17B-C7745E0B5D13}" dt="2024-04-17T01:48:19.328" v="3715"/>
          <ac:spMkLst>
            <pc:docMk/>
            <pc:sldMk cId="1763098643" sldId="315"/>
            <ac:spMk id="37" creationId="{2EC2B66D-D056-7B2F-1395-BCD2504ACD4A}"/>
          </ac:spMkLst>
        </pc:spChg>
        <pc:spChg chg="mod">
          <ac:chgData name="Masaaki Kimura" userId="1abb3c07d8a5193e" providerId="LiveId" clId="{9CC4290A-75FA-4C30-B17B-C7745E0B5D13}" dt="2024-04-17T01:48:19.328" v="3715"/>
          <ac:spMkLst>
            <pc:docMk/>
            <pc:sldMk cId="1763098643" sldId="315"/>
            <ac:spMk id="38" creationId="{24F55C0F-DD8D-5827-42A2-5B68873B8AEF}"/>
          </ac:spMkLst>
        </pc:spChg>
        <pc:spChg chg="mod">
          <ac:chgData name="Masaaki Kimura" userId="1abb3c07d8a5193e" providerId="LiveId" clId="{9CC4290A-75FA-4C30-B17B-C7745E0B5D13}" dt="2024-04-17T01:48:19.328" v="3715"/>
          <ac:spMkLst>
            <pc:docMk/>
            <pc:sldMk cId="1763098643" sldId="315"/>
            <ac:spMk id="39" creationId="{31045277-E6F6-429E-BBE2-DC36359F6C62}"/>
          </ac:spMkLst>
        </pc:spChg>
        <pc:spChg chg="mod">
          <ac:chgData name="Masaaki Kimura" userId="1abb3c07d8a5193e" providerId="LiveId" clId="{9CC4290A-75FA-4C30-B17B-C7745E0B5D13}" dt="2024-04-17T01:48:19.328" v="3715"/>
          <ac:spMkLst>
            <pc:docMk/>
            <pc:sldMk cId="1763098643" sldId="315"/>
            <ac:spMk id="40" creationId="{B7EDA4CD-D7CC-B448-AD76-0931FFF8473C}"/>
          </ac:spMkLst>
        </pc:spChg>
        <pc:spChg chg="mod">
          <ac:chgData name="Masaaki Kimura" userId="1abb3c07d8a5193e" providerId="LiveId" clId="{9CC4290A-75FA-4C30-B17B-C7745E0B5D13}" dt="2024-04-17T01:48:19.328" v="3715"/>
          <ac:spMkLst>
            <pc:docMk/>
            <pc:sldMk cId="1763098643" sldId="315"/>
            <ac:spMk id="41" creationId="{3758A7F1-22FC-ACB9-33F3-10340BC9E9F5}"/>
          </ac:spMkLst>
        </pc:spChg>
        <pc:spChg chg="mod">
          <ac:chgData name="Masaaki Kimura" userId="1abb3c07d8a5193e" providerId="LiveId" clId="{9CC4290A-75FA-4C30-B17B-C7745E0B5D13}" dt="2024-04-17T01:48:19.328" v="3715"/>
          <ac:spMkLst>
            <pc:docMk/>
            <pc:sldMk cId="1763098643" sldId="315"/>
            <ac:spMk id="42" creationId="{4CF2B33C-5642-BDF8-9BEA-C7EB7D871301}"/>
          </ac:spMkLst>
        </pc:spChg>
        <pc:spChg chg="mod">
          <ac:chgData name="Masaaki Kimura" userId="1abb3c07d8a5193e" providerId="LiveId" clId="{9CC4290A-75FA-4C30-B17B-C7745E0B5D13}" dt="2024-04-17T01:51:07.553" v="3770"/>
          <ac:spMkLst>
            <pc:docMk/>
            <pc:sldMk cId="1763098643" sldId="315"/>
            <ac:spMk id="44" creationId="{E2BB02BA-9457-45B1-B719-AEF91F3EAD89}"/>
          </ac:spMkLst>
        </pc:spChg>
        <pc:spChg chg="mod">
          <ac:chgData name="Masaaki Kimura" userId="1abb3c07d8a5193e" providerId="LiveId" clId="{9CC4290A-75FA-4C30-B17B-C7745E0B5D13}" dt="2024-04-17T01:51:07.553" v="3770"/>
          <ac:spMkLst>
            <pc:docMk/>
            <pc:sldMk cId="1763098643" sldId="315"/>
            <ac:spMk id="45" creationId="{EB545D10-F647-83CA-9F84-8288C7659A3F}"/>
          </ac:spMkLst>
        </pc:spChg>
        <pc:spChg chg="mod">
          <ac:chgData name="Masaaki Kimura" userId="1abb3c07d8a5193e" providerId="LiveId" clId="{9CC4290A-75FA-4C30-B17B-C7745E0B5D13}" dt="2024-04-17T01:51:07.553" v="3770"/>
          <ac:spMkLst>
            <pc:docMk/>
            <pc:sldMk cId="1763098643" sldId="315"/>
            <ac:spMk id="46" creationId="{08C6D746-2CCD-FAAB-8CDC-11A2F6D8CE74}"/>
          </ac:spMkLst>
        </pc:spChg>
        <pc:spChg chg="mod">
          <ac:chgData name="Masaaki Kimura" userId="1abb3c07d8a5193e" providerId="LiveId" clId="{9CC4290A-75FA-4C30-B17B-C7745E0B5D13}" dt="2024-04-17T01:51:07.553" v="3770"/>
          <ac:spMkLst>
            <pc:docMk/>
            <pc:sldMk cId="1763098643" sldId="315"/>
            <ac:spMk id="47" creationId="{D1018877-9F14-0C42-988C-EF1C4B098122}"/>
          </ac:spMkLst>
        </pc:spChg>
        <pc:spChg chg="mod">
          <ac:chgData name="Masaaki Kimura" userId="1abb3c07d8a5193e" providerId="LiveId" clId="{9CC4290A-75FA-4C30-B17B-C7745E0B5D13}" dt="2024-04-17T01:51:07.553" v="3770"/>
          <ac:spMkLst>
            <pc:docMk/>
            <pc:sldMk cId="1763098643" sldId="315"/>
            <ac:spMk id="48" creationId="{3888AA74-6A72-4147-E9FA-BFC460CEAF73}"/>
          </ac:spMkLst>
        </pc:spChg>
        <pc:spChg chg="mod">
          <ac:chgData name="Masaaki Kimura" userId="1abb3c07d8a5193e" providerId="LiveId" clId="{9CC4290A-75FA-4C30-B17B-C7745E0B5D13}" dt="2024-04-17T01:51:07.553" v="3770"/>
          <ac:spMkLst>
            <pc:docMk/>
            <pc:sldMk cId="1763098643" sldId="315"/>
            <ac:spMk id="49" creationId="{24F6DAB9-F876-26AE-5792-B00B87316CD3}"/>
          </ac:spMkLst>
        </pc:spChg>
        <pc:spChg chg="mod">
          <ac:chgData name="Masaaki Kimura" userId="1abb3c07d8a5193e" providerId="LiveId" clId="{9CC4290A-75FA-4C30-B17B-C7745E0B5D13}" dt="2024-04-17T01:51:07.553" v="3770"/>
          <ac:spMkLst>
            <pc:docMk/>
            <pc:sldMk cId="1763098643" sldId="315"/>
            <ac:spMk id="50" creationId="{517A0C20-5D0C-194E-8936-6A4D6CCA7C30}"/>
          </ac:spMkLst>
        </pc:spChg>
        <pc:grpChg chg="add mod">
          <ac:chgData name="Masaaki Kimura" userId="1abb3c07d8a5193e" providerId="LiveId" clId="{9CC4290A-75FA-4C30-B17B-C7745E0B5D13}" dt="2024-04-16T23:32:25.875" v="3126"/>
          <ac:grpSpMkLst>
            <pc:docMk/>
            <pc:sldMk cId="1763098643" sldId="315"/>
            <ac:grpSpMk id="8" creationId="{13124AB4-06CB-8BBD-7E1E-4B1AAE74AB61}"/>
          </ac:grpSpMkLst>
        </pc:grpChg>
        <pc:grpChg chg="mod">
          <ac:chgData name="Masaaki Kimura" userId="1abb3c07d8a5193e" providerId="LiveId" clId="{9CC4290A-75FA-4C30-B17B-C7745E0B5D13}" dt="2024-04-16T23:32:25.875" v="3126"/>
          <ac:grpSpMkLst>
            <pc:docMk/>
            <pc:sldMk cId="1763098643" sldId="315"/>
            <ac:grpSpMk id="9" creationId="{67BFFA1C-2304-24B5-1BB1-85D411E523D5}"/>
          </ac:grpSpMkLst>
        </pc:grpChg>
        <pc:grpChg chg="del mod topLvl">
          <ac:chgData name="Masaaki Kimura" userId="1abb3c07d8a5193e" providerId="LiveId" clId="{9CC4290A-75FA-4C30-B17B-C7745E0B5D13}" dt="2024-04-16T23:24:19.865" v="2707" actId="165"/>
          <ac:grpSpMkLst>
            <pc:docMk/>
            <pc:sldMk cId="1763098643" sldId="315"/>
            <ac:grpSpMk id="26" creationId="{6A790BF2-CD35-4466-B65C-CF919BA51D26}"/>
          </ac:grpSpMkLst>
        </pc:grpChg>
        <pc:grpChg chg="del mod">
          <ac:chgData name="Masaaki Kimura" userId="1abb3c07d8a5193e" providerId="LiveId" clId="{9CC4290A-75FA-4C30-B17B-C7745E0B5D13}" dt="2024-04-16T23:24:06.611" v="2704" actId="165"/>
          <ac:grpSpMkLst>
            <pc:docMk/>
            <pc:sldMk cId="1763098643" sldId="315"/>
            <ac:grpSpMk id="30" creationId="{F42ACC13-892E-4EEA-B562-85009249FE39}"/>
          </ac:grpSpMkLst>
        </pc:grpChg>
        <pc:grpChg chg="add del mod">
          <ac:chgData name="Masaaki Kimura" userId="1abb3c07d8a5193e" providerId="LiveId" clId="{9CC4290A-75FA-4C30-B17B-C7745E0B5D13}" dt="2024-04-17T01:51:06.882" v="3769" actId="478"/>
          <ac:grpSpMkLst>
            <pc:docMk/>
            <pc:sldMk cId="1763098643" sldId="315"/>
            <ac:grpSpMk id="35" creationId="{56759D8D-A153-3847-DEA0-84FF95284F1C}"/>
          </ac:grpSpMkLst>
        </pc:grpChg>
        <pc:grpChg chg="add mod">
          <ac:chgData name="Masaaki Kimura" userId="1abb3c07d8a5193e" providerId="LiveId" clId="{9CC4290A-75FA-4C30-B17B-C7745E0B5D13}" dt="2024-04-17T01:51:07.553" v="3770"/>
          <ac:grpSpMkLst>
            <pc:docMk/>
            <pc:sldMk cId="1763098643" sldId="315"/>
            <ac:grpSpMk id="43" creationId="{70A197DB-A2B9-49BE-3281-DDBE7B6F3438}"/>
          </ac:grpSpMkLst>
        </pc:grpChg>
        <pc:picChg chg="mod">
          <ac:chgData name="Masaaki Kimura" userId="1abb3c07d8a5193e" providerId="LiveId" clId="{9CC4290A-75FA-4C30-B17B-C7745E0B5D13}" dt="2024-04-16T23:20:39.217" v="2640" actId="1038"/>
          <ac:picMkLst>
            <pc:docMk/>
            <pc:sldMk cId="1763098643" sldId="315"/>
            <ac:picMk id="7" creationId="{C3B557CB-EF86-4DAB-AC9E-A2A2F2301B0B}"/>
          </ac:picMkLst>
        </pc:picChg>
        <pc:picChg chg="mod">
          <ac:chgData name="Masaaki Kimura" userId="1abb3c07d8a5193e" providerId="LiveId" clId="{9CC4290A-75FA-4C30-B17B-C7745E0B5D13}" dt="2024-04-16T23:20:39.217" v="2640" actId="1038"/>
          <ac:picMkLst>
            <pc:docMk/>
            <pc:sldMk cId="1763098643" sldId="315"/>
            <ac:picMk id="10" creationId="{3900C18F-09F8-454F-B9D8-74568E9E16EC}"/>
          </ac:picMkLst>
        </pc:picChg>
        <pc:picChg chg="mod">
          <ac:chgData name="Masaaki Kimura" userId="1abb3c07d8a5193e" providerId="LiveId" clId="{9CC4290A-75FA-4C30-B17B-C7745E0B5D13}" dt="2024-04-16T23:20:39.217" v="2640" actId="1038"/>
          <ac:picMkLst>
            <pc:docMk/>
            <pc:sldMk cId="1763098643" sldId="315"/>
            <ac:picMk id="12" creationId="{44B6724F-4401-473A-B350-3FD03F660D8F}"/>
          </ac:picMkLst>
        </pc:picChg>
        <pc:picChg chg="mod">
          <ac:chgData name="Masaaki Kimura" userId="1abb3c07d8a5193e" providerId="LiveId" clId="{9CC4290A-75FA-4C30-B17B-C7745E0B5D13}" dt="2024-04-16T23:20:39.217" v="2640" actId="1038"/>
          <ac:picMkLst>
            <pc:docMk/>
            <pc:sldMk cId="1763098643" sldId="315"/>
            <ac:picMk id="13" creationId="{223420DC-7F03-48C7-9391-1ECCF366C43D}"/>
          </ac:picMkLst>
        </pc:picChg>
        <pc:picChg chg="mod">
          <ac:chgData name="Masaaki Kimura" userId="1abb3c07d8a5193e" providerId="LiveId" clId="{9CC4290A-75FA-4C30-B17B-C7745E0B5D13}" dt="2024-04-16T23:20:39.217" v="2640" actId="1038"/>
          <ac:picMkLst>
            <pc:docMk/>
            <pc:sldMk cId="1763098643" sldId="315"/>
            <ac:picMk id="14" creationId="{63DE254C-3C26-4A0F-8A00-06EDDFADA629}"/>
          </ac:picMkLst>
        </pc:picChg>
        <pc:picChg chg="del mod">
          <ac:chgData name="Masaaki Kimura" userId="1abb3c07d8a5193e" providerId="LiveId" clId="{9CC4290A-75FA-4C30-B17B-C7745E0B5D13}" dt="2024-04-16T23:24:23.445" v="2709" actId="478"/>
          <ac:picMkLst>
            <pc:docMk/>
            <pc:sldMk cId="1763098643" sldId="315"/>
            <ac:picMk id="19" creationId="{421741C9-2970-46EA-A867-E72D2C8149C7}"/>
          </ac:picMkLst>
        </pc:picChg>
        <pc:picChg chg="mod">
          <ac:chgData name="Masaaki Kimura" userId="1abb3c07d8a5193e" providerId="LiveId" clId="{9CC4290A-75FA-4C30-B17B-C7745E0B5D13}" dt="2024-04-16T23:32:25.875" v="3126"/>
          <ac:picMkLst>
            <pc:docMk/>
            <pc:sldMk cId="1763098643" sldId="315"/>
            <ac:picMk id="21" creationId="{6EE4A458-4FDE-7E63-B31A-16E159F35F76}"/>
          </ac:picMkLst>
        </pc:picChg>
        <pc:picChg chg="mod">
          <ac:chgData name="Masaaki Kimura" userId="1abb3c07d8a5193e" providerId="LiveId" clId="{9CC4290A-75FA-4C30-B17B-C7745E0B5D13}" dt="2024-04-16T23:20:39.217" v="2640" actId="1038"/>
          <ac:picMkLst>
            <pc:docMk/>
            <pc:sldMk cId="1763098643" sldId="315"/>
            <ac:picMk id="22" creationId="{4123B64D-0D5A-46FB-A651-B72688F2F7AD}"/>
          </ac:picMkLst>
        </pc:picChg>
        <pc:picChg chg="mod">
          <ac:chgData name="Masaaki Kimura" userId="1abb3c07d8a5193e" providerId="LiveId" clId="{9CC4290A-75FA-4C30-B17B-C7745E0B5D13}" dt="2024-04-16T23:32:25.875" v="3126"/>
          <ac:picMkLst>
            <pc:docMk/>
            <pc:sldMk cId="1763098643" sldId="315"/>
            <ac:picMk id="23" creationId="{2561C654-245D-C93E-B39C-2012ACC4981B}"/>
          </ac:picMkLst>
        </pc:picChg>
        <pc:picChg chg="add del mod topLvl">
          <ac:chgData name="Masaaki Kimura" userId="1abb3c07d8a5193e" providerId="LiveId" clId="{9CC4290A-75FA-4C30-B17B-C7745E0B5D13}" dt="2024-04-16T23:32:56.039" v="3128" actId="478"/>
          <ac:picMkLst>
            <pc:docMk/>
            <pc:sldMk cId="1763098643" sldId="315"/>
            <ac:picMk id="24" creationId="{60145523-BBBC-4A06-8793-D43A20DF5358}"/>
          </ac:picMkLst>
        </pc:picChg>
        <pc:picChg chg="del mod topLvl">
          <ac:chgData name="Masaaki Kimura" userId="1abb3c07d8a5193e" providerId="LiveId" clId="{9CC4290A-75FA-4C30-B17B-C7745E0B5D13}" dt="2024-04-16T23:24:21.971" v="2708" actId="478"/>
          <ac:picMkLst>
            <pc:docMk/>
            <pc:sldMk cId="1763098643" sldId="315"/>
            <ac:picMk id="25" creationId="{90009D2A-19D5-4211-990F-AD5F015E608A}"/>
          </ac:picMkLst>
        </pc:picChg>
        <pc:picChg chg="del mod">
          <ac:chgData name="Masaaki Kimura" userId="1abb3c07d8a5193e" providerId="LiveId" clId="{9CC4290A-75FA-4C30-B17B-C7745E0B5D13}" dt="2024-04-16T23:24:14.788" v="2706" actId="478"/>
          <ac:picMkLst>
            <pc:docMk/>
            <pc:sldMk cId="1763098643" sldId="315"/>
            <ac:picMk id="27" creationId="{E0644947-AD61-4E7C-B847-096A19485ED1}"/>
          </ac:picMkLst>
        </pc:picChg>
        <pc:cxnChg chg="mod">
          <ac:chgData name="Masaaki Kimura" userId="1abb3c07d8a5193e" providerId="LiveId" clId="{9CC4290A-75FA-4C30-B17B-C7745E0B5D13}" dt="2024-04-16T23:32:25.875" v="3126"/>
          <ac:cxnSpMkLst>
            <pc:docMk/>
            <pc:sldMk cId="1763098643" sldId="315"/>
            <ac:cxnSpMk id="11" creationId="{D472361A-DF3C-762F-CEDF-A29017492962}"/>
          </ac:cxnSpMkLst>
        </pc:cxnChg>
        <pc:cxnChg chg="mod">
          <ac:chgData name="Masaaki Kimura" userId="1abb3c07d8a5193e" providerId="LiveId" clId="{9CC4290A-75FA-4C30-B17B-C7745E0B5D13}" dt="2024-04-16T23:32:25.875" v="3126"/>
          <ac:cxnSpMkLst>
            <pc:docMk/>
            <pc:sldMk cId="1763098643" sldId="315"/>
            <ac:cxnSpMk id="17" creationId="{500690AE-573F-A10E-4F52-8AF4229EBA7C}"/>
          </ac:cxnSpMkLst>
        </pc:cxnChg>
      </pc:sldChg>
      <pc:sldChg chg="addSp delSp modSp add mod modTransition addAnim delAnim modAnim">
        <pc:chgData name="Masaaki Kimura" userId="1abb3c07d8a5193e" providerId="LiveId" clId="{9CC4290A-75FA-4C30-B17B-C7745E0B5D13}" dt="2024-04-17T01:51:20.320" v="3772"/>
        <pc:sldMkLst>
          <pc:docMk/>
          <pc:sldMk cId="1967053410" sldId="316"/>
        </pc:sldMkLst>
        <pc:spChg chg="del mod">
          <ac:chgData name="Masaaki Kimura" userId="1abb3c07d8a5193e" providerId="LiveId" clId="{9CC4290A-75FA-4C30-B17B-C7745E0B5D13}" dt="2024-04-16T23:14:44.917" v="2369" actId="478"/>
          <ac:spMkLst>
            <pc:docMk/>
            <pc:sldMk cId="1967053410" sldId="316"/>
            <ac:spMk id="2" creationId="{35CBDFD9-DE9E-4310-8E9C-C8B683898EC3}"/>
          </ac:spMkLst>
        </pc:spChg>
        <pc:spChg chg="add del mod">
          <ac:chgData name="Masaaki Kimura" userId="1abb3c07d8a5193e" providerId="LiveId" clId="{9CC4290A-75FA-4C30-B17B-C7745E0B5D13}" dt="2024-04-16T23:14:46.690" v="2370" actId="478"/>
          <ac:spMkLst>
            <pc:docMk/>
            <pc:sldMk cId="1967053410" sldId="316"/>
            <ac:spMk id="4" creationId="{4947A800-3C5C-76FD-C642-0A1328AA11B3}"/>
          </ac:spMkLst>
        </pc:spChg>
        <pc:spChg chg="mod">
          <ac:chgData name="Masaaki Kimura" userId="1abb3c07d8a5193e" providerId="LiveId" clId="{9CC4290A-75FA-4C30-B17B-C7745E0B5D13}" dt="2024-04-16T23:21:42.169" v="2687" actId="1038"/>
          <ac:spMkLst>
            <pc:docMk/>
            <pc:sldMk cId="1967053410" sldId="316"/>
            <ac:spMk id="5" creationId="{9E3E1BBA-B7CD-8F5D-1088-0A5831AB1B08}"/>
          </ac:spMkLst>
        </pc:spChg>
        <pc:spChg chg="add mod">
          <ac:chgData name="Masaaki Kimura" userId="1abb3c07d8a5193e" providerId="LiveId" clId="{9CC4290A-75FA-4C30-B17B-C7745E0B5D13}" dt="2024-04-16T23:14:47.083" v="2371"/>
          <ac:spMkLst>
            <pc:docMk/>
            <pc:sldMk cId="1967053410" sldId="316"/>
            <ac:spMk id="6" creationId="{818A8BA3-5A5D-8BD3-6139-A076033EF961}"/>
          </ac:spMkLst>
        </pc:spChg>
        <pc:spChg chg="mod">
          <ac:chgData name="Masaaki Kimura" userId="1abb3c07d8a5193e" providerId="LiveId" clId="{9CC4290A-75FA-4C30-B17B-C7745E0B5D13}" dt="2024-04-16T23:35:20.216" v="3183"/>
          <ac:spMkLst>
            <pc:docMk/>
            <pc:sldMk cId="1967053410" sldId="316"/>
            <ac:spMk id="13" creationId="{A1A4C1ED-AFBD-B05E-2C47-FE2A62F8CE79}"/>
          </ac:spMkLst>
        </pc:spChg>
        <pc:spChg chg="mod">
          <ac:chgData name="Masaaki Kimura" userId="1abb3c07d8a5193e" providerId="LiveId" clId="{9CC4290A-75FA-4C30-B17B-C7745E0B5D13}" dt="2024-04-16T23:21:42.169" v="2687" actId="1038"/>
          <ac:spMkLst>
            <pc:docMk/>
            <pc:sldMk cId="1967053410" sldId="316"/>
            <ac:spMk id="17" creationId="{BF4725FC-4D1F-46D8-91FD-48C3F124D3B5}"/>
          </ac:spMkLst>
        </pc:spChg>
        <pc:spChg chg="mod">
          <ac:chgData name="Masaaki Kimura" userId="1abb3c07d8a5193e" providerId="LiveId" clId="{9CC4290A-75FA-4C30-B17B-C7745E0B5D13}" dt="2024-04-16T23:35:20.216" v="3183"/>
          <ac:spMkLst>
            <pc:docMk/>
            <pc:sldMk cId="1967053410" sldId="316"/>
            <ac:spMk id="18" creationId="{A39EE529-03D4-0646-EB84-D41FCFEC1007}"/>
          </ac:spMkLst>
        </pc:spChg>
        <pc:spChg chg="mod">
          <ac:chgData name="Masaaki Kimura" userId="1abb3c07d8a5193e" providerId="LiveId" clId="{9CC4290A-75FA-4C30-B17B-C7745E0B5D13}" dt="2024-04-16T23:35:20.216" v="3183"/>
          <ac:spMkLst>
            <pc:docMk/>
            <pc:sldMk cId="1967053410" sldId="316"/>
            <ac:spMk id="19" creationId="{2B6EBE4C-2E5B-474D-671B-E2F3EC829759}"/>
          </ac:spMkLst>
        </pc:spChg>
        <pc:spChg chg="add mod">
          <ac:chgData name="Masaaki Kimura" userId="1abb3c07d8a5193e" providerId="LiveId" clId="{9CC4290A-75FA-4C30-B17B-C7745E0B5D13}" dt="2024-04-16T23:35:33.770" v="3187" actId="20577"/>
          <ac:spMkLst>
            <pc:docMk/>
            <pc:sldMk cId="1967053410" sldId="316"/>
            <ac:spMk id="22" creationId="{6BDF592C-9F9A-2DD5-7E65-C15067960D60}"/>
          </ac:spMkLst>
        </pc:spChg>
        <pc:spChg chg="add mod">
          <ac:chgData name="Masaaki Kimura" userId="1abb3c07d8a5193e" providerId="LiveId" clId="{9CC4290A-75FA-4C30-B17B-C7745E0B5D13}" dt="2024-04-16T23:35:20.216" v="3183"/>
          <ac:spMkLst>
            <pc:docMk/>
            <pc:sldMk cId="1967053410" sldId="316"/>
            <ac:spMk id="23" creationId="{F4627B48-404B-99A0-98D6-A84DABA76D21}"/>
          </ac:spMkLst>
        </pc:spChg>
        <pc:spChg chg="add mod">
          <ac:chgData name="Masaaki Kimura" userId="1abb3c07d8a5193e" providerId="LiveId" clId="{9CC4290A-75FA-4C30-B17B-C7745E0B5D13}" dt="2024-04-16T23:35:20.216" v="3183"/>
          <ac:spMkLst>
            <pc:docMk/>
            <pc:sldMk cId="1967053410" sldId="316"/>
            <ac:spMk id="24" creationId="{B3598B96-9B17-9D16-7278-14A930F21F82}"/>
          </ac:spMkLst>
        </pc:spChg>
        <pc:spChg chg="add mod">
          <ac:chgData name="Masaaki Kimura" userId="1abb3c07d8a5193e" providerId="LiveId" clId="{9CC4290A-75FA-4C30-B17B-C7745E0B5D13}" dt="2024-04-16T23:35:20.216" v="3183"/>
          <ac:spMkLst>
            <pc:docMk/>
            <pc:sldMk cId="1967053410" sldId="316"/>
            <ac:spMk id="25" creationId="{00E8E532-AB3D-D836-7E2F-000C4D0ED8AD}"/>
          </ac:spMkLst>
        </pc:spChg>
        <pc:spChg chg="add del">
          <ac:chgData name="Masaaki Kimura" userId="1abb3c07d8a5193e" providerId="LiveId" clId="{9CC4290A-75FA-4C30-B17B-C7745E0B5D13}" dt="2024-04-17T01:02:43.601" v="3333" actId="22"/>
          <ac:spMkLst>
            <pc:docMk/>
            <pc:sldMk cId="1967053410" sldId="316"/>
            <ac:spMk id="27" creationId="{32E189AC-BAC8-DF4A-8607-3AD757D1F381}"/>
          </ac:spMkLst>
        </pc:spChg>
        <pc:spChg chg="mod">
          <ac:chgData name="Masaaki Kimura" userId="1abb3c07d8a5193e" providerId="LiveId" clId="{9CC4290A-75FA-4C30-B17B-C7745E0B5D13}" dt="2024-04-17T01:02:29.904" v="3329" actId="1036"/>
          <ac:spMkLst>
            <pc:docMk/>
            <pc:sldMk cId="1967053410" sldId="316"/>
            <ac:spMk id="34" creationId="{99D050C5-4C06-4B42-BE35-88106999A8AC}"/>
          </ac:spMkLst>
        </pc:spChg>
        <pc:spChg chg="del">
          <ac:chgData name="Masaaki Kimura" userId="1abb3c07d8a5193e" providerId="LiveId" clId="{9CC4290A-75FA-4C30-B17B-C7745E0B5D13}" dt="2024-04-16T23:23:49.803" v="2699" actId="478"/>
          <ac:spMkLst>
            <pc:docMk/>
            <pc:sldMk cId="1967053410" sldId="316"/>
            <ac:spMk id="37" creationId="{B39B6102-38A2-48AB-9E0C-990744B1E55D}"/>
          </ac:spMkLst>
        </pc:spChg>
        <pc:spChg chg="mod">
          <ac:chgData name="Masaaki Kimura" userId="1abb3c07d8a5193e" providerId="LiveId" clId="{9CC4290A-75FA-4C30-B17B-C7745E0B5D13}" dt="2024-04-17T01:48:25.898" v="3721"/>
          <ac:spMkLst>
            <pc:docMk/>
            <pc:sldMk cId="1967053410" sldId="316"/>
            <ac:spMk id="38" creationId="{DC8E2FD1-E515-29F1-32CD-7C7368C8A05C}"/>
          </ac:spMkLst>
        </pc:spChg>
        <pc:spChg chg="mod">
          <ac:chgData name="Masaaki Kimura" userId="1abb3c07d8a5193e" providerId="LiveId" clId="{9CC4290A-75FA-4C30-B17B-C7745E0B5D13}" dt="2024-04-17T01:48:25.898" v="3721"/>
          <ac:spMkLst>
            <pc:docMk/>
            <pc:sldMk cId="1967053410" sldId="316"/>
            <ac:spMk id="39" creationId="{0263AD89-9AAE-0B27-2938-B18FE0FE59D0}"/>
          </ac:spMkLst>
        </pc:spChg>
        <pc:spChg chg="mod">
          <ac:chgData name="Masaaki Kimura" userId="1abb3c07d8a5193e" providerId="LiveId" clId="{9CC4290A-75FA-4C30-B17B-C7745E0B5D13}" dt="2024-04-17T01:48:25.898" v="3721"/>
          <ac:spMkLst>
            <pc:docMk/>
            <pc:sldMk cId="1967053410" sldId="316"/>
            <ac:spMk id="40" creationId="{360FF15E-5402-BDA6-3DB9-5062061C4CE5}"/>
          </ac:spMkLst>
        </pc:spChg>
        <pc:spChg chg="mod">
          <ac:chgData name="Masaaki Kimura" userId="1abb3c07d8a5193e" providerId="LiveId" clId="{9CC4290A-75FA-4C30-B17B-C7745E0B5D13}" dt="2024-04-17T01:48:25.898" v="3721"/>
          <ac:spMkLst>
            <pc:docMk/>
            <pc:sldMk cId="1967053410" sldId="316"/>
            <ac:spMk id="41" creationId="{A778CC08-1C1E-14E6-3FCE-0610167D7D8E}"/>
          </ac:spMkLst>
        </pc:spChg>
        <pc:spChg chg="mod">
          <ac:chgData name="Masaaki Kimura" userId="1abb3c07d8a5193e" providerId="LiveId" clId="{9CC4290A-75FA-4C30-B17B-C7745E0B5D13}" dt="2024-04-17T01:48:25.898" v="3721"/>
          <ac:spMkLst>
            <pc:docMk/>
            <pc:sldMk cId="1967053410" sldId="316"/>
            <ac:spMk id="42" creationId="{ECE56E3E-065B-F1EC-CD8B-38452305C00E}"/>
          </ac:spMkLst>
        </pc:spChg>
        <pc:spChg chg="mod">
          <ac:chgData name="Masaaki Kimura" userId="1abb3c07d8a5193e" providerId="LiveId" clId="{9CC4290A-75FA-4C30-B17B-C7745E0B5D13}" dt="2024-04-17T01:48:25.898" v="3721"/>
          <ac:spMkLst>
            <pc:docMk/>
            <pc:sldMk cId="1967053410" sldId="316"/>
            <ac:spMk id="43" creationId="{8AFDE459-1B38-4981-00B4-58CEBCA7BCC5}"/>
          </ac:spMkLst>
        </pc:spChg>
        <pc:spChg chg="mod">
          <ac:chgData name="Masaaki Kimura" userId="1abb3c07d8a5193e" providerId="LiveId" clId="{9CC4290A-75FA-4C30-B17B-C7745E0B5D13}" dt="2024-04-17T01:48:25.898" v="3721"/>
          <ac:spMkLst>
            <pc:docMk/>
            <pc:sldMk cId="1967053410" sldId="316"/>
            <ac:spMk id="44" creationId="{51781936-94E3-DDA3-6048-E77E890462C8}"/>
          </ac:spMkLst>
        </pc:spChg>
        <pc:spChg chg="mod">
          <ac:chgData name="Masaaki Kimura" userId="1abb3c07d8a5193e" providerId="LiveId" clId="{9CC4290A-75FA-4C30-B17B-C7745E0B5D13}" dt="2024-04-17T01:51:20.320" v="3772"/>
          <ac:spMkLst>
            <pc:docMk/>
            <pc:sldMk cId="1967053410" sldId="316"/>
            <ac:spMk id="46" creationId="{D4A8C023-538B-84C6-FFAF-DFCA6F592590}"/>
          </ac:spMkLst>
        </pc:spChg>
        <pc:spChg chg="mod">
          <ac:chgData name="Masaaki Kimura" userId="1abb3c07d8a5193e" providerId="LiveId" clId="{9CC4290A-75FA-4C30-B17B-C7745E0B5D13}" dt="2024-04-17T01:51:20.320" v="3772"/>
          <ac:spMkLst>
            <pc:docMk/>
            <pc:sldMk cId="1967053410" sldId="316"/>
            <ac:spMk id="47" creationId="{0B2C8E12-2268-F74E-2379-8917D9826526}"/>
          </ac:spMkLst>
        </pc:spChg>
        <pc:spChg chg="mod">
          <ac:chgData name="Masaaki Kimura" userId="1abb3c07d8a5193e" providerId="LiveId" clId="{9CC4290A-75FA-4C30-B17B-C7745E0B5D13}" dt="2024-04-17T01:51:20.320" v="3772"/>
          <ac:spMkLst>
            <pc:docMk/>
            <pc:sldMk cId="1967053410" sldId="316"/>
            <ac:spMk id="48" creationId="{2BD0D797-E16D-C452-2782-CA8F90079894}"/>
          </ac:spMkLst>
        </pc:spChg>
        <pc:spChg chg="mod">
          <ac:chgData name="Masaaki Kimura" userId="1abb3c07d8a5193e" providerId="LiveId" clId="{9CC4290A-75FA-4C30-B17B-C7745E0B5D13}" dt="2024-04-17T01:51:20.320" v="3772"/>
          <ac:spMkLst>
            <pc:docMk/>
            <pc:sldMk cId="1967053410" sldId="316"/>
            <ac:spMk id="49" creationId="{F4F90985-B3EF-6848-621D-553C2782BC2F}"/>
          </ac:spMkLst>
        </pc:spChg>
        <pc:spChg chg="mod">
          <ac:chgData name="Masaaki Kimura" userId="1abb3c07d8a5193e" providerId="LiveId" clId="{9CC4290A-75FA-4C30-B17B-C7745E0B5D13}" dt="2024-04-17T01:51:20.320" v="3772"/>
          <ac:spMkLst>
            <pc:docMk/>
            <pc:sldMk cId="1967053410" sldId="316"/>
            <ac:spMk id="50" creationId="{1BB6F136-E599-8D8D-98DE-49103355E201}"/>
          </ac:spMkLst>
        </pc:spChg>
        <pc:spChg chg="mod">
          <ac:chgData name="Masaaki Kimura" userId="1abb3c07d8a5193e" providerId="LiveId" clId="{9CC4290A-75FA-4C30-B17B-C7745E0B5D13}" dt="2024-04-17T01:51:20.320" v="3772"/>
          <ac:spMkLst>
            <pc:docMk/>
            <pc:sldMk cId="1967053410" sldId="316"/>
            <ac:spMk id="51" creationId="{652514B8-C28F-2B11-8B8E-7CE726BCADCC}"/>
          </ac:spMkLst>
        </pc:spChg>
        <pc:spChg chg="mod">
          <ac:chgData name="Masaaki Kimura" userId="1abb3c07d8a5193e" providerId="LiveId" clId="{9CC4290A-75FA-4C30-B17B-C7745E0B5D13}" dt="2024-04-17T01:51:20.320" v="3772"/>
          <ac:spMkLst>
            <pc:docMk/>
            <pc:sldMk cId="1967053410" sldId="316"/>
            <ac:spMk id="52" creationId="{47468E02-B523-E079-4044-9C9BED16E060}"/>
          </ac:spMkLst>
        </pc:spChg>
        <pc:grpChg chg="add mod">
          <ac:chgData name="Masaaki Kimura" userId="1abb3c07d8a5193e" providerId="LiveId" clId="{9CC4290A-75FA-4C30-B17B-C7745E0B5D13}" dt="2024-04-16T23:35:20.216" v="3183"/>
          <ac:grpSpMkLst>
            <pc:docMk/>
            <pc:sldMk cId="1967053410" sldId="316"/>
            <ac:grpSpMk id="8" creationId="{97DD52CB-B715-6988-D303-8697DD4A416F}"/>
          </ac:grpSpMkLst>
        </pc:grpChg>
        <pc:grpChg chg="mod">
          <ac:chgData name="Masaaki Kimura" userId="1abb3c07d8a5193e" providerId="LiveId" clId="{9CC4290A-75FA-4C30-B17B-C7745E0B5D13}" dt="2024-04-16T23:35:20.216" v="3183"/>
          <ac:grpSpMkLst>
            <pc:docMk/>
            <pc:sldMk cId="1967053410" sldId="316"/>
            <ac:grpSpMk id="9" creationId="{C4B44A73-846D-FAE8-5259-4A1803C9EDCA}"/>
          </ac:grpSpMkLst>
        </pc:grpChg>
        <pc:grpChg chg="add del mod">
          <ac:chgData name="Masaaki Kimura" userId="1abb3c07d8a5193e" providerId="LiveId" clId="{9CC4290A-75FA-4C30-B17B-C7745E0B5D13}" dt="2024-04-16T23:23:56.632" v="2702" actId="165"/>
          <ac:grpSpMkLst>
            <pc:docMk/>
            <pc:sldMk cId="1967053410" sldId="316"/>
            <ac:grpSpMk id="29" creationId="{C1ECC39E-DE9D-4578-AE7F-D3CBA620DB07}"/>
          </ac:grpSpMkLst>
        </pc:grpChg>
        <pc:grpChg chg="add del mod">
          <ac:chgData name="Masaaki Kimura" userId="1abb3c07d8a5193e" providerId="LiveId" clId="{9CC4290A-75FA-4C30-B17B-C7745E0B5D13}" dt="2024-04-17T01:51:19.780" v="3771" actId="478"/>
          <ac:grpSpMkLst>
            <pc:docMk/>
            <pc:sldMk cId="1967053410" sldId="316"/>
            <ac:grpSpMk id="33" creationId="{D157FE77-5B1B-804A-0C45-073BB52B7D57}"/>
          </ac:grpSpMkLst>
        </pc:grpChg>
        <pc:grpChg chg="add mod">
          <ac:chgData name="Masaaki Kimura" userId="1abb3c07d8a5193e" providerId="LiveId" clId="{9CC4290A-75FA-4C30-B17B-C7745E0B5D13}" dt="2024-04-17T01:51:20.320" v="3772"/>
          <ac:grpSpMkLst>
            <pc:docMk/>
            <pc:sldMk cId="1967053410" sldId="316"/>
            <ac:grpSpMk id="45" creationId="{568EDA57-9464-97D5-6408-7112DBEDFE9A}"/>
          </ac:grpSpMkLst>
        </pc:grpChg>
        <pc:picChg chg="add del mod ord">
          <ac:chgData name="Masaaki Kimura" userId="1abb3c07d8a5193e" providerId="LiveId" clId="{9CC4290A-75FA-4C30-B17B-C7745E0B5D13}" dt="2024-04-17T01:32:58.042" v="3454" actId="478"/>
          <ac:picMkLst>
            <pc:docMk/>
            <pc:sldMk cId="1967053410" sldId="316"/>
            <ac:picMk id="7" creationId="{7B353781-9F96-19F0-985E-F2926D2A7DE3}"/>
          </ac:picMkLst>
        </pc:picChg>
        <pc:picChg chg="mod">
          <ac:chgData name="Masaaki Kimura" userId="1abb3c07d8a5193e" providerId="LiveId" clId="{9CC4290A-75FA-4C30-B17B-C7745E0B5D13}" dt="2024-04-16T23:21:42.169" v="2687" actId="1038"/>
          <ac:picMkLst>
            <pc:docMk/>
            <pc:sldMk cId="1967053410" sldId="316"/>
            <ac:picMk id="10" creationId="{85F736E5-0629-4A43-ABB4-D609D28D8D6E}"/>
          </ac:picMkLst>
        </pc:picChg>
        <pc:picChg chg="mod">
          <ac:chgData name="Masaaki Kimura" userId="1abb3c07d8a5193e" providerId="LiveId" clId="{9CC4290A-75FA-4C30-B17B-C7745E0B5D13}" dt="2024-04-16T23:21:42.169" v="2687" actId="1038"/>
          <ac:picMkLst>
            <pc:docMk/>
            <pc:sldMk cId="1967053410" sldId="316"/>
            <ac:picMk id="12" creationId="{84180957-B895-41A2-81A3-6D817F084796}"/>
          </ac:picMkLst>
        </pc:picChg>
        <pc:picChg chg="mod">
          <ac:chgData name="Masaaki Kimura" userId="1abb3c07d8a5193e" providerId="LiveId" clId="{9CC4290A-75FA-4C30-B17B-C7745E0B5D13}" dt="2024-04-16T23:21:42.169" v="2687" actId="1038"/>
          <ac:picMkLst>
            <pc:docMk/>
            <pc:sldMk cId="1967053410" sldId="316"/>
            <ac:picMk id="15" creationId="{40278DA8-CB33-481E-BA7E-A836E4F19B69}"/>
          </ac:picMkLst>
        </pc:picChg>
        <pc:picChg chg="mod">
          <ac:chgData name="Masaaki Kimura" userId="1abb3c07d8a5193e" providerId="LiveId" clId="{9CC4290A-75FA-4C30-B17B-C7745E0B5D13}" dt="2024-04-16T23:21:42.169" v="2687" actId="1038"/>
          <ac:picMkLst>
            <pc:docMk/>
            <pc:sldMk cId="1967053410" sldId="316"/>
            <ac:picMk id="16" creationId="{8D3548DD-A0D6-4E05-8E02-524497FA7BB6}"/>
          </ac:picMkLst>
        </pc:picChg>
        <pc:picChg chg="mod">
          <ac:chgData name="Masaaki Kimura" userId="1abb3c07d8a5193e" providerId="LiveId" clId="{9CC4290A-75FA-4C30-B17B-C7745E0B5D13}" dt="2024-04-16T23:35:20.216" v="3183"/>
          <ac:picMkLst>
            <pc:docMk/>
            <pc:sldMk cId="1967053410" sldId="316"/>
            <ac:picMk id="20" creationId="{E414E936-A6AE-5556-8246-31BE7609C7F7}"/>
          </ac:picMkLst>
        </pc:picChg>
        <pc:picChg chg="mod">
          <ac:chgData name="Masaaki Kimura" userId="1abb3c07d8a5193e" providerId="LiveId" clId="{9CC4290A-75FA-4C30-B17B-C7745E0B5D13}" dt="2024-04-16T23:35:20.216" v="3183"/>
          <ac:picMkLst>
            <pc:docMk/>
            <pc:sldMk cId="1967053410" sldId="316"/>
            <ac:picMk id="21" creationId="{9C8D3777-A9E0-688C-C2E1-3CE540F79106}"/>
          </ac:picMkLst>
        </pc:picChg>
        <pc:picChg chg="add mod ord">
          <ac:chgData name="Masaaki Kimura" userId="1abb3c07d8a5193e" providerId="LiveId" clId="{9CC4290A-75FA-4C30-B17B-C7745E0B5D13}" dt="2024-04-17T01:32:54.773" v="3453" actId="167"/>
          <ac:picMkLst>
            <pc:docMk/>
            <pc:sldMk cId="1967053410" sldId="316"/>
            <ac:picMk id="28" creationId="{03D900DC-73F7-38C5-86B4-F09837FFDAEB}"/>
          </ac:picMkLst>
        </pc:picChg>
        <pc:picChg chg="mod topLvl">
          <ac:chgData name="Masaaki Kimura" userId="1abb3c07d8a5193e" providerId="LiveId" clId="{9CC4290A-75FA-4C30-B17B-C7745E0B5D13}" dt="2024-04-16T23:23:56.632" v="2702" actId="165"/>
          <ac:picMkLst>
            <pc:docMk/>
            <pc:sldMk cId="1967053410" sldId="316"/>
            <ac:picMk id="30" creationId="{3029AC6C-E53B-4268-9E6B-C140630A4A17}"/>
          </ac:picMkLst>
        </pc:picChg>
        <pc:picChg chg="del mod topLvl">
          <ac:chgData name="Masaaki Kimura" userId="1abb3c07d8a5193e" providerId="LiveId" clId="{9CC4290A-75FA-4C30-B17B-C7745E0B5D13}" dt="2024-04-16T23:23:59.177" v="2703" actId="478"/>
          <ac:picMkLst>
            <pc:docMk/>
            <pc:sldMk cId="1967053410" sldId="316"/>
            <ac:picMk id="31" creationId="{A0727807-3218-4F3D-848C-AD466FFAFAD4}"/>
          </ac:picMkLst>
        </pc:picChg>
        <pc:picChg chg="del">
          <ac:chgData name="Masaaki Kimura" userId="1abb3c07d8a5193e" providerId="LiveId" clId="{9CC4290A-75FA-4C30-B17B-C7745E0B5D13}" dt="2024-04-16T23:23:49.803" v="2699" actId="478"/>
          <ac:picMkLst>
            <pc:docMk/>
            <pc:sldMk cId="1967053410" sldId="316"/>
            <ac:picMk id="32" creationId="{50BBF5D8-083C-4C76-A09E-530A95E6A653}"/>
          </ac:picMkLst>
        </pc:picChg>
        <pc:picChg chg="mod ord">
          <ac:chgData name="Masaaki Kimura" userId="1abb3c07d8a5193e" providerId="LiveId" clId="{9CC4290A-75FA-4C30-B17B-C7745E0B5D13}" dt="2024-04-16T23:22:24.359" v="2693" actId="167"/>
          <ac:picMkLst>
            <pc:docMk/>
            <pc:sldMk cId="1967053410" sldId="316"/>
            <ac:picMk id="35" creationId="{7BB60447-53B2-4EB9-8DA8-F3D48778719A}"/>
          </ac:picMkLst>
        </pc:picChg>
        <pc:picChg chg="mod">
          <ac:chgData name="Masaaki Kimura" userId="1abb3c07d8a5193e" providerId="LiveId" clId="{9CC4290A-75FA-4C30-B17B-C7745E0B5D13}" dt="2024-04-16T23:21:42.169" v="2687" actId="1038"/>
          <ac:picMkLst>
            <pc:docMk/>
            <pc:sldMk cId="1967053410" sldId="316"/>
            <ac:picMk id="36" creationId="{014C277D-BF94-4EF7-8A41-5D16DFD49469}"/>
          </ac:picMkLst>
        </pc:picChg>
        <pc:cxnChg chg="mod">
          <ac:chgData name="Masaaki Kimura" userId="1abb3c07d8a5193e" providerId="LiveId" clId="{9CC4290A-75FA-4C30-B17B-C7745E0B5D13}" dt="2024-04-16T23:35:20.216" v="3183"/>
          <ac:cxnSpMkLst>
            <pc:docMk/>
            <pc:sldMk cId="1967053410" sldId="316"/>
            <ac:cxnSpMk id="11" creationId="{38711053-D3BE-DAD3-2A9D-18ED24773DEB}"/>
          </ac:cxnSpMkLst>
        </pc:cxnChg>
        <pc:cxnChg chg="mod">
          <ac:chgData name="Masaaki Kimura" userId="1abb3c07d8a5193e" providerId="LiveId" clId="{9CC4290A-75FA-4C30-B17B-C7745E0B5D13}" dt="2024-04-16T23:35:20.216" v="3183"/>
          <ac:cxnSpMkLst>
            <pc:docMk/>
            <pc:sldMk cId="1967053410" sldId="316"/>
            <ac:cxnSpMk id="14" creationId="{0385426A-9BF5-26B1-0D01-75998D4FD81A}"/>
          </ac:cxnSpMkLst>
        </pc:cxnChg>
      </pc:sldChg>
      <pc:sldChg chg="delSp modSp del mod">
        <pc:chgData name="Masaaki Kimura" userId="1abb3c07d8a5193e" providerId="LiveId" clId="{9CC4290A-75FA-4C30-B17B-C7745E0B5D13}" dt="2024-04-16T13:20:27.511" v="662" actId="47"/>
        <pc:sldMkLst>
          <pc:docMk/>
          <pc:sldMk cId="2785518326" sldId="316"/>
        </pc:sldMkLst>
        <pc:spChg chg="mod">
          <ac:chgData name="Masaaki Kimura" userId="1abb3c07d8a5193e" providerId="LiveId" clId="{9CC4290A-75FA-4C30-B17B-C7745E0B5D13}" dt="2024-04-16T11:54:02.765" v="10"/>
          <ac:spMkLst>
            <pc:docMk/>
            <pc:sldMk cId="2785518326" sldId="316"/>
            <ac:spMk id="12" creationId="{C57B0931-322E-43C9-851C-B2FC5CC9DD74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2785518326" sldId="316"/>
            <ac:spMk id="14" creationId="{F7AD1B39-7444-4E68-B4E3-590A12BE49FB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2785518326" sldId="316"/>
            <ac:spMk id="16" creationId="{82CF9600-D773-4FBB-9FCC-0894F2950367}"/>
          </ac:spMkLst>
        </pc:spChg>
        <pc:spChg chg="del mod">
          <ac:chgData name="Masaaki Kimura" userId="1abb3c07d8a5193e" providerId="LiveId" clId="{9CC4290A-75FA-4C30-B17B-C7745E0B5D13}" dt="2024-04-16T13:20:18.036" v="659" actId="21"/>
          <ac:spMkLst>
            <pc:docMk/>
            <pc:sldMk cId="2785518326" sldId="316"/>
            <ac:spMk id="17" creationId="{C665E9C1-048A-45C1-868E-755A5BCA0276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2785518326" sldId="316"/>
            <ac:spMk id="19" creationId="{73176C25-1B0C-43A5-B396-3917E60AF480}"/>
          </ac:spMkLst>
        </pc:spChg>
        <pc:picChg chg="del mod">
          <ac:chgData name="Masaaki Kimura" userId="1abb3c07d8a5193e" providerId="LiveId" clId="{9CC4290A-75FA-4C30-B17B-C7745E0B5D13}" dt="2024-04-16T12:34:38.951" v="306" actId="21"/>
          <ac:picMkLst>
            <pc:docMk/>
            <pc:sldMk cId="2785518326" sldId="316"/>
            <ac:picMk id="3" creationId="{0F55CD82-9BF0-498A-802A-1F3F50974CF7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2785518326" sldId="316"/>
            <ac:picMk id="4" creationId="{7586BA88-DDB9-45C0-B3E8-3E2079DB5E7F}"/>
          </ac:picMkLst>
        </pc:picChg>
      </pc:sldChg>
      <pc:sldChg chg="modSp del">
        <pc:chgData name="Masaaki Kimura" userId="1abb3c07d8a5193e" providerId="LiveId" clId="{9CC4290A-75FA-4C30-B17B-C7745E0B5D13}" dt="2024-04-16T14:03:18.960" v="2313" actId="47"/>
        <pc:sldMkLst>
          <pc:docMk/>
          <pc:sldMk cId="1950682021" sldId="317"/>
        </pc:sldMkLst>
        <pc:spChg chg="mod">
          <ac:chgData name="Masaaki Kimura" userId="1abb3c07d8a5193e" providerId="LiveId" clId="{9CC4290A-75FA-4C30-B17B-C7745E0B5D13}" dt="2024-04-16T11:54:02.765" v="10"/>
          <ac:spMkLst>
            <pc:docMk/>
            <pc:sldMk cId="1950682021" sldId="317"/>
            <ac:spMk id="5" creationId="{59F9A257-2E7D-4364-BDAF-2D8221C58EC0}"/>
          </ac:spMkLst>
        </pc:sp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1950682021" sldId="317"/>
            <ac:picMk id="4" creationId="{9F11BC5A-33B2-4532-8922-B7BFDEE9DC20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1950682021" sldId="317"/>
            <ac:picMk id="8" creationId="{3B453628-3B36-47C1-982B-92FE481B1398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1950682021" sldId="317"/>
            <ac:picMk id="9" creationId="{0060C9EE-A1A9-4DF5-AD35-69189EF17340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1950682021" sldId="317"/>
            <ac:picMk id="13" creationId="{E57E7065-33BF-402D-AFBB-FF32E3D84711}"/>
          </ac:picMkLst>
        </pc:picChg>
      </pc:sldChg>
      <pc:sldChg chg="addSp delSp modSp add del mod modTransition">
        <pc:chgData name="Masaaki Kimura" userId="1abb3c07d8a5193e" providerId="LiveId" clId="{9CC4290A-75FA-4C30-B17B-C7745E0B5D13}" dt="2024-04-17T01:58:13.375" v="4297" actId="47"/>
        <pc:sldMkLst>
          <pc:docMk/>
          <pc:sldMk cId="1897915499" sldId="318"/>
        </pc:sldMkLst>
        <pc:spChg chg="del mod">
          <ac:chgData name="Masaaki Kimura" userId="1abb3c07d8a5193e" providerId="LiveId" clId="{9CC4290A-75FA-4C30-B17B-C7745E0B5D13}" dt="2024-04-16T23:14:50.864" v="2372" actId="478"/>
          <ac:spMkLst>
            <pc:docMk/>
            <pc:sldMk cId="1897915499" sldId="318"/>
            <ac:spMk id="2" creationId="{35CBDFD9-DE9E-4310-8E9C-C8B683898EC3}"/>
          </ac:spMkLst>
        </pc:spChg>
        <pc:spChg chg="add del mod">
          <ac:chgData name="Masaaki Kimura" userId="1abb3c07d8a5193e" providerId="LiveId" clId="{9CC4290A-75FA-4C30-B17B-C7745E0B5D13}" dt="2024-04-16T23:14:52.496" v="2373" actId="478"/>
          <ac:spMkLst>
            <pc:docMk/>
            <pc:sldMk cId="1897915499" sldId="318"/>
            <ac:spMk id="10" creationId="{E25E9AF2-CC56-4EA8-1F72-B8CEA4D2D2A1}"/>
          </ac:spMkLst>
        </pc:spChg>
        <pc:spChg chg="add mod">
          <ac:chgData name="Masaaki Kimura" userId="1abb3c07d8a5193e" providerId="LiveId" clId="{9CC4290A-75FA-4C30-B17B-C7745E0B5D13}" dt="2024-04-16T23:14:52.888" v="2374"/>
          <ac:spMkLst>
            <pc:docMk/>
            <pc:sldMk cId="1897915499" sldId="318"/>
            <ac:spMk id="11" creationId="{F19027DC-5952-7DC8-FE06-4E84E7A5D5B8}"/>
          </ac:spMkLst>
        </pc:spChg>
        <pc:picChg chg="add del mod">
          <ac:chgData name="Masaaki Kimura" userId="1abb3c07d8a5193e" providerId="LiveId" clId="{9CC4290A-75FA-4C30-B17B-C7745E0B5D13}" dt="2024-04-17T01:54:34.771" v="3995" actId="21"/>
          <ac:picMkLst>
            <pc:docMk/>
            <pc:sldMk cId="1897915499" sldId="318"/>
            <ac:picMk id="6" creationId="{3045C522-185D-65CA-8191-53A92697B510}"/>
          </ac:picMkLst>
        </pc:picChg>
      </pc:sldChg>
      <pc:sldChg chg="modSp del">
        <pc:chgData name="Masaaki Kimura" userId="1abb3c07d8a5193e" providerId="LiveId" clId="{9CC4290A-75FA-4C30-B17B-C7745E0B5D13}" dt="2024-04-16T14:03:18.960" v="2313" actId="47"/>
        <pc:sldMkLst>
          <pc:docMk/>
          <pc:sldMk cId="784688708" sldId="319"/>
        </pc:sldMkLst>
        <pc:spChg chg="mod">
          <ac:chgData name="Masaaki Kimura" userId="1abb3c07d8a5193e" providerId="LiveId" clId="{9CC4290A-75FA-4C30-B17B-C7745E0B5D13}" dt="2024-04-16T11:54:02.765" v="10"/>
          <ac:spMkLst>
            <pc:docMk/>
            <pc:sldMk cId="784688708" sldId="319"/>
            <ac:spMk id="2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784688708" sldId="319"/>
            <ac:spMk id="6" creationId="{791A6823-B938-4F5A-B251-128564C25CE9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784688708" sldId="319"/>
            <ac:spMk id="10" creationId="{B658C6F3-B3A7-4CAC-BA60-BCAF727C641E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784688708" sldId="319"/>
            <ac:spMk id="13" creationId="{00000000-0000-0000-0000-000000000000}"/>
          </ac:spMkLst>
        </pc:spChg>
        <pc:grpChg chg="mod">
          <ac:chgData name="Masaaki Kimura" userId="1abb3c07d8a5193e" providerId="LiveId" clId="{9CC4290A-75FA-4C30-B17B-C7745E0B5D13}" dt="2024-04-16T11:54:02.765" v="10"/>
          <ac:grpSpMkLst>
            <pc:docMk/>
            <pc:sldMk cId="784688708" sldId="319"/>
            <ac:grpSpMk id="11" creationId="{F4130F15-2A92-44D5-87BD-A1C15F554F48}"/>
          </ac:grpSpMkLst>
        </pc:grp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784688708" sldId="319"/>
            <ac:picMk id="4" creationId="{D66121D2-5F5B-41B9-96B8-62A7994CAB1E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784688708" sldId="319"/>
            <ac:picMk id="5" creationId="{B5546511-DB75-4FD1-9AE7-F329923A6480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784688708" sldId="319"/>
            <ac:picMk id="7" creationId="{44A531AC-2DD7-43FA-AD74-D313D0D85528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784688708" sldId="319"/>
            <ac:picMk id="8" creationId="{2779A36C-5A14-4A79-A7A3-511D944D89F4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784688708" sldId="319"/>
            <ac:picMk id="9" creationId="{313E38F0-51B7-43C0-8DA7-4E88D5F9F160}"/>
          </ac:picMkLst>
        </pc:picChg>
      </pc:sldChg>
      <pc:sldChg chg="addSp delSp modSp add del mod">
        <pc:chgData name="Masaaki Kimura" userId="1abb3c07d8a5193e" providerId="LiveId" clId="{9CC4290A-75FA-4C30-B17B-C7745E0B5D13}" dt="2024-04-17T06:25:23.838" v="6609" actId="47"/>
        <pc:sldMkLst>
          <pc:docMk/>
          <pc:sldMk cId="90284761" sldId="320"/>
        </pc:sldMkLst>
        <pc:spChg chg="add del">
          <ac:chgData name="Masaaki Kimura" userId="1abb3c07d8a5193e" providerId="LiveId" clId="{9CC4290A-75FA-4C30-B17B-C7745E0B5D13}" dt="2024-04-17T06:16:54.524" v="6342" actId="478"/>
          <ac:spMkLst>
            <pc:docMk/>
            <pc:sldMk cId="90284761" sldId="320"/>
            <ac:spMk id="26" creationId="{CF1D4511-51BD-424B-9818-D8E2F5B20940}"/>
          </ac:spMkLst>
        </pc:spChg>
        <pc:grpChg chg="add del">
          <ac:chgData name="Masaaki Kimura" userId="1abb3c07d8a5193e" providerId="LiveId" clId="{9CC4290A-75FA-4C30-B17B-C7745E0B5D13}" dt="2024-04-17T06:16:54.524" v="6342" actId="478"/>
          <ac:grpSpMkLst>
            <pc:docMk/>
            <pc:sldMk cId="90284761" sldId="320"/>
            <ac:grpSpMk id="24" creationId="{00000000-0000-0000-0000-000000000000}"/>
          </ac:grpSpMkLst>
        </pc:grpChg>
        <pc:picChg chg="mod">
          <ac:chgData name="Masaaki Kimura" userId="1abb3c07d8a5193e" providerId="LiveId" clId="{9CC4290A-75FA-4C30-B17B-C7745E0B5D13}" dt="2024-04-17T06:21:11.631" v="6346" actId="1076"/>
          <ac:picMkLst>
            <pc:docMk/>
            <pc:sldMk cId="90284761" sldId="320"/>
            <ac:picMk id="41" creationId="{00000000-0000-0000-0000-000000000000}"/>
          </ac:picMkLst>
        </pc:picChg>
        <pc:picChg chg="mod">
          <ac:chgData name="Masaaki Kimura" userId="1abb3c07d8a5193e" providerId="LiveId" clId="{9CC4290A-75FA-4C30-B17B-C7745E0B5D13}" dt="2024-04-17T06:21:11.631" v="6346" actId="1076"/>
          <ac:picMkLst>
            <pc:docMk/>
            <pc:sldMk cId="90284761" sldId="320"/>
            <ac:picMk id="45" creationId="{00000000-0000-0000-0000-000000000000}"/>
          </ac:picMkLst>
        </pc:picChg>
      </pc:sldChg>
      <pc:sldChg chg="modSp del mod">
        <pc:chgData name="Masaaki Kimura" userId="1abb3c07d8a5193e" providerId="LiveId" clId="{9CC4290A-75FA-4C30-B17B-C7745E0B5D13}" dt="2024-04-16T13:21:53.583" v="700" actId="47"/>
        <pc:sldMkLst>
          <pc:docMk/>
          <pc:sldMk cId="1155401850" sldId="320"/>
        </pc:sldMkLst>
        <pc:spChg chg="mod">
          <ac:chgData name="Masaaki Kimura" userId="1abb3c07d8a5193e" providerId="LiveId" clId="{9CC4290A-75FA-4C30-B17B-C7745E0B5D13}" dt="2024-04-16T11:54:02.765" v="10"/>
          <ac:spMkLst>
            <pc:docMk/>
            <pc:sldMk cId="1155401850" sldId="320"/>
            <ac:spMk id="2" creationId="{99F80D9E-F9FA-49C0-907A-1B8DAD53BEE1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1155401850" sldId="320"/>
            <ac:spMk id="10" creationId="{DF60B2B5-726C-410D-85F4-D98D512B1F5D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1155401850" sldId="320"/>
            <ac:spMk id="11" creationId="{369877F6-D839-40F0-9B0C-420D6CB07791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1155401850" sldId="320"/>
            <ac:spMk id="12" creationId="{5EB6B022-C467-4731-8611-B5CBAB900C7D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1155401850" sldId="320"/>
            <ac:spMk id="14" creationId="{D32F48F8-0BE1-40D6-BC67-1F564A304A14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k cId="1155401850" sldId="320"/>
            <ac:spMk id="54" creationId="{866D8394-AC12-4A7E-8BB6-EC1FE234F49E}"/>
          </ac:spMkLst>
        </pc:sp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1155401850" sldId="320"/>
            <ac:picMk id="3" creationId="{7EBC3FA1-8516-45BD-A1B1-98A0F80E478D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1155401850" sldId="320"/>
            <ac:picMk id="36" creationId="{B93A484A-ECED-4AA5-A677-9FB3DFF849B9}"/>
          </ac:picMkLst>
        </pc:picChg>
      </pc:sldChg>
      <pc:sldChg chg="modSp del">
        <pc:chgData name="Masaaki Kimura" userId="1abb3c07d8a5193e" providerId="LiveId" clId="{9CC4290A-75FA-4C30-B17B-C7745E0B5D13}" dt="2024-04-16T14:03:18.960" v="2313" actId="47"/>
        <pc:sldMkLst>
          <pc:docMk/>
          <pc:sldMk cId="1414949109" sldId="322"/>
        </pc:sldMkLst>
        <pc:spChg chg="mod">
          <ac:chgData name="Masaaki Kimura" userId="1abb3c07d8a5193e" providerId="LiveId" clId="{9CC4290A-75FA-4C30-B17B-C7745E0B5D13}" dt="2024-04-16T11:54:02.765" v="10"/>
          <ac:spMkLst>
            <pc:docMk/>
            <pc:sldMk cId="1414949109" sldId="322"/>
            <ac:spMk id="2" creationId="{7BBB26CA-74E3-4F4C-B40F-437AC3BBE814}"/>
          </ac:spMkLst>
        </pc:spChg>
        <pc:grpChg chg="mod">
          <ac:chgData name="Masaaki Kimura" userId="1abb3c07d8a5193e" providerId="LiveId" clId="{9CC4290A-75FA-4C30-B17B-C7745E0B5D13}" dt="2024-04-16T11:54:02.765" v="10"/>
          <ac:grpSpMkLst>
            <pc:docMk/>
            <pc:sldMk cId="1414949109" sldId="322"/>
            <ac:grpSpMk id="10" creationId="{7875E29B-7092-44B1-852F-489CED66A1E3}"/>
          </ac:grpSpMkLst>
        </pc:grpChg>
        <pc:grpChg chg="mod">
          <ac:chgData name="Masaaki Kimura" userId="1abb3c07d8a5193e" providerId="LiveId" clId="{9CC4290A-75FA-4C30-B17B-C7745E0B5D13}" dt="2024-04-16T11:54:02.765" v="10"/>
          <ac:grpSpMkLst>
            <pc:docMk/>
            <pc:sldMk cId="1414949109" sldId="322"/>
            <ac:grpSpMk id="21" creationId="{46486F33-B1A4-4761-8A5F-7AC8F5577196}"/>
          </ac:grpSpMkLst>
        </pc:grp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1414949109" sldId="322"/>
            <ac:picMk id="3" creationId="{B8E46687-78C7-44D1-B8C3-B03E76D5BC03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1414949109" sldId="322"/>
            <ac:picMk id="4" creationId="{0CDD87C9-BB57-4A60-8F09-C877FBA14C6D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1414949109" sldId="322"/>
            <ac:picMk id="9" creationId="{9C9A479E-7F85-41BA-AACA-D8CCDF7CDA25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1414949109" sldId="322"/>
            <ac:picMk id="12" creationId="{D7077417-D02A-4AF6-A913-89B65A3473D9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1414949109" sldId="322"/>
            <ac:picMk id="13" creationId="{32BB0BC1-AF2D-4AFC-8DBD-3E872E8E2ACC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1414949109" sldId="322"/>
            <ac:picMk id="15" creationId="{0C556EF9-842C-42B2-8DC8-BADFD4F1853A}"/>
          </ac:picMkLst>
        </pc:picChg>
        <pc:picChg chg="mod">
          <ac:chgData name="Masaaki Kimura" userId="1abb3c07d8a5193e" providerId="LiveId" clId="{9CC4290A-75FA-4C30-B17B-C7745E0B5D13}" dt="2024-04-16T11:54:02.765" v="10"/>
          <ac:picMkLst>
            <pc:docMk/>
            <pc:sldMk cId="1414949109" sldId="322"/>
            <ac:picMk id="20" creationId="{8368D62D-413B-4B26-AFBC-60B9F39F01C9}"/>
          </ac:picMkLst>
        </pc:picChg>
      </pc:sldChg>
      <pc:sldChg chg="delSp modSp add del mod">
        <pc:chgData name="Masaaki Kimura" userId="1abb3c07d8a5193e" providerId="LiveId" clId="{9CC4290A-75FA-4C30-B17B-C7745E0B5D13}" dt="2024-04-16T13:23:23.025" v="706" actId="47"/>
        <pc:sldMkLst>
          <pc:docMk/>
          <pc:sldMk cId="166833949" sldId="323"/>
        </pc:sldMkLst>
        <pc:spChg chg="mod">
          <ac:chgData name="Masaaki Kimura" userId="1abb3c07d8a5193e" providerId="LiveId" clId="{9CC4290A-75FA-4C30-B17B-C7745E0B5D13}" dt="2024-04-16T12:25:34.227" v="229" actId="113"/>
          <ac:spMkLst>
            <pc:docMk/>
            <pc:sldMk cId="166833949" sldId="323"/>
            <ac:spMk id="4" creationId="{00000000-0000-0000-0000-000000000000}"/>
          </ac:spMkLst>
        </pc:spChg>
        <pc:spChg chg="del">
          <ac:chgData name="Masaaki Kimura" userId="1abb3c07d8a5193e" providerId="LiveId" clId="{9CC4290A-75FA-4C30-B17B-C7745E0B5D13}" dt="2024-04-16T12:25:15.176" v="222" actId="478"/>
          <ac:spMkLst>
            <pc:docMk/>
            <pc:sldMk cId="166833949" sldId="323"/>
            <ac:spMk id="5" creationId="{6BC1B883-FF3E-429B-B0FF-69684C641078}"/>
          </ac:spMkLst>
        </pc:spChg>
      </pc:sldChg>
      <pc:sldChg chg="addSp delSp modSp add del mod modAnim">
        <pc:chgData name="Masaaki Kimura" userId="1abb3c07d8a5193e" providerId="LiveId" clId="{9CC4290A-75FA-4C30-B17B-C7745E0B5D13}" dt="2024-04-16T12:50:25.034" v="400" actId="47"/>
        <pc:sldMkLst>
          <pc:docMk/>
          <pc:sldMk cId="3238208080" sldId="324"/>
        </pc:sldMkLst>
        <pc:spChg chg="add mod">
          <ac:chgData name="Masaaki Kimura" userId="1abb3c07d8a5193e" providerId="LiveId" clId="{9CC4290A-75FA-4C30-B17B-C7745E0B5D13}" dt="2024-04-16T12:30:38.211" v="253"/>
          <ac:spMkLst>
            <pc:docMk/>
            <pc:sldMk cId="3238208080" sldId="324"/>
            <ac:spMk id="4" creationId="{D4988CB1-41A3-9AF7-E02E-E13EC2C2A876}"/>
          </ac:spMkLst>
        </pc:spChg>
        <pc:spChg chg="add mod">
          <ac:chgData name="Masaaki Kimura" userId="1abb3c07d8a5193e" providerId="LiveId" clId="{9CC4290A-75FA-4C30-B17B-C7745E0B5D13}" dt="2024-04-16T12:33:58.172" v="302" actId="1076"/>
          <ac:spMkLst>
            <pc:docMk/>
            <pc:sldMk cId="3238208080" sldId="324"/>
            <ac:spMk id="5" creationId="{5A258B97-48D0-8DBF-D66A-D0A3FB84865F}"/>
          </ac:spMkLst>
        </pc:spChg>
        <pc:spChg chg="add mod">
          <ac:chgData name="Masaaki Kimura" userId="1abb3c07d8a5193e" providerId="LiveId" clId="{9CC4290A-75FA-4C30-B17B-C7745E0B5D13}" dt="2024-04-16T12:33:54.530" v="301" actId="1076"/>
          <ac:spMkLst>
            <pc:docMk/>
            <pc:sldMk cId="3238208080" sldId="324"/>
            <ac:spMk id="6" creationId="{46ACBF83-0AA8-7F88-B7B6-9F6D61288B6D}"/>
          </ac:spMkLst>
        </pc:spChg>
        <pc:spChg chg="add mod">
          <ac:chgData name="Masaaki Kimura" userId="1abb3c07d8a5193e" providerId="LiveId" clId="{9CC4290A-75FA-4C30-B17B-C7745E0B5D13}" dt="2024-04-16T12:34:03.405" v="303" actId="1076"/>
          <ac:spMkLst>
            <pc:docMk/>
            <pc:sldMk cId="3238208080" sldId="324"/>
            <ac:spMk id="8" creationId="{89561482-41D1-FE15-65F2-DD86655B8B61}"/>
          </ac:spMkLst>
        </pc:spChg>
        <pc:spChg chg="mod">
          <ac:chgData name="Masaaki Kimura" userId="1abb3c07d8a5193e" providerId="LiveId" clId="{9CC4290A-75FA-4C30-B17B-C7745E0B5D13}" dt="2024-04-16T12:30:05.925" v="251" actId="1076"/>
          <ac:spMkLst>
            <pc:docMk/>
            <pc:sldMk cId="3238208080" sldId="324"/>
            <ac:spMk id="9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2:30:05.925" v="251" actId="1076"/>
          <ac:spMkLst>
            <pc:docMk/>
            <pc:sldMk cId="3238208080" sldId="324"/>
            <ac:spMk id="10" creationId="{00000000-0000-0000-0000-000000000000}"/>
          </ac:spMkLst>
        </pc:spChg>
        <pc:spChg chg="add mod">
          <ac:chgData name="Masaaki Kimura" userId="1abb3c07d8a5193e" providerId="LiveId" clId="{9CC4290A-75FA-4C30-B17B-C7745E0B5D13}" dt="2024-04-16T12:34:03.405" v="303" actId="1076"/>
          <ac:spMkLst>
            <pc:docMk/>
            <pc:sldMk cId="3238208080" sldId="324"/>
            <ac:spMk id="11" creationId="{A5747530-C2C8-25C3-C3F3-00820B14C9C6}"/>
          </ac:spMkLst>
        </pc:spChg>
        <pc:spChg chg="mod">
          <ac:chgData name="Masaaki Kimura" userId="1abb3c07d8a5193e" providerId="LiveId" clId="{9CC4290A-75FA-4C30-B17B-C7745E0B5D13}" dt="2024-04-16T12:30:05.925" v="251" actId="1076"/>
          <ac:spMkLst>
            <pc:docMk/>
            <pc:sldMk cId="3238208080" sldId="324"/>
            <ac:spMk id="12" creationId="{00000000-0000-0000-0000-000000000000}"/>
          </ac:spMkLst>
        </pc:spChg>
        <pc:spChg chg="add del mod">
          <ac:chgData name="Masaaki Kimura" userId="1abb3c07d8a5193e" providerId="LiveId" clId="{9CC4290A-75FA-4C30-B17B-C7745E0B5D13}" dt="2024-04-16T12:34:03.405" v="303" actId="1076"/>
          <ac:spMkLst>
            <pc:docMk/>
            <pc:sldMk cId="3238208080" sldId="324"/>
            <ac:spMk id="13" creationId="{E756C093-95B9-3F2C-B65E-57926DF3C5DE}"/>
          </ac:spMkLst>
        </pc:spChg>
        <pc:spChg chg="mod">
          <ac:chgData name="Masaaki Kimura" userId="1abb3c07d8a5193e" providerId="LiveId" clId="{9CC4290A-75FA-4C30-B17B-C7745E0B5D13}" dt="2024-04-16T12:30:05.925" v="251" actId="1076"/>
          <ac:spMkLst>
            <pc:docMk/>
            <pc:sldMk cId="3238208080" sldId="324"/>
            <ac:spMk id="15" creationId="{09814F85-01D3-E8AA-C950-7D0FB966E832}"/>
          </ac:spMkLst>
        </pc:spChg>
        <pc:grpChg chg="add mod">
          <ac:chgData name="Masaaki Kimura" userId="1abb3c07d8a5193e" providerId="LiveId" clId="{9CC4290A-75FA-4C30-B17B-C7745E0B5D13}" dt="2024-04-16T12:30:20.191" v="252" actId="1076"/>
          <ac:grpSpMkLst>
            <pc:docMk/>
            <pc:sldMk cId="3238208080" sldId="324"/>
            <ac:grpSpMk id="3" creationId="{BD0194B2-6DA0-5D31-EEF5-82BF824B2938}"/>
          </ac:grpSpMkLst>
        </pc:grpChg>
        <pc:picChg chg="mod">
          <ac:chgData name="Masaaki Kimura" userId="1abb3c07d8a5193e" providerId="LiveId" clId="{9CC4290A-75FA-4C30-B17B-C7745E0B5D13}" dt="2024-04-16T12:27:19.951" v="234" actId="164"/>
          <ac:picMkLst>
            <pc:docMk/>
            <pc:sldMk cId="3238208080" sldId="324"/>
            <ac:picMk id="7" creationId="{2A89B65B-6BFB-4C55-6F03-49359D1F9C26}"/>
          </ac:picMkLst>
        </pc:picChg>
        <pc:picChg chg="add mod">
          <ac:chgData name="Masaaki Kimura" userId="1abb3c07d8a5193e" providerId="LiveId" clId="{9CC4290A-75FA-4C30-B17B-C7745E0B5D13}" dt="2024-04-16T12:32:49.402" v="294" actId="1076"/>
          <ac:picMkLst>
            <pc:docMk/>
            <pc:sldMk cId="3238208080" sldId="324"/>
            <ac:picMk id="16" creationId="{6EC8F5B9-D975-8056-69D3-AB002B5C8C19}"/>
          </ac:picMkLst>
        </pc:picChg>
        <pc:picChg chg="mod">
          <ac:chgData name="Masaaki Kimura" userId="1abb3c07d8a5193e" providerId="LiveId" clId="{9CC4290A-75FA-4C30-B17B-C7745E0B5D13}" dt="2024-04-16T12:30:05.925" v="251" actId="1076"/>
          <ac:picMkLst>
            <pc:docMk/>
            <pc:sldMk cId="3238208080" sldId="324"/>
            <ac:picMk id="19" creationId="{4450D559-4C2D-4A00-9C75-CB880C79A1ED}"/>
          </ac:picMkLst>
        </pc:picChg>
      </pc:sldChg>
      <pc:sldChg chg="addSp delSp modSp add del mod addAnim delAnim modAnim">
        <pc:chgData name="Masaaki Kimura" userId="1abb3c07d8a5193e" providerId="LiveId" clId="{9CC4290A-75FA-4C30-B17B-C7745E0B5D13}" dt="2024-04-16T13:08:38.174" v="497" actId="47"/>
        <pc:sldMkLst>
          <pc:docMk/>
          <pc:sldMk cId="4192827535" sldId="325"/>
        </pc:sldMkLst>
        <pc:spChg chg="add mod topLvl">
          <ac:chgData name="Masaaki Kimura" userId="1abb3c07d8a5193e" providerId="LiveId" clId="{9CC4290A-75FA-4C30-B17B-C7745E0B5D13}" dt="2024-04-16T12:37:45.793" v="328" actId="164"/>
          <ac:spMkLst>
            <pc:docMk/>
            <pc:sldMk cId="4192827535" sldId="325"/>
            <ac:spMk id="6" creationId="{DC586AF6-94DC-805E-823F-C5BEF190373F}"/>
          </ac:spMkLst>
        </pc:spChg>
        <pc:spChg chg="add mod topLvl">
          <ac:chgData name="Masaaki Kimura" userId="1abb3c07d8a5193e" providerId="LiveId" clId="{9CC4290A-75FA-4C30-B17B-C7745E0B5D13}" dt="2024-04-16T12:37:45.793" v="328" actId="164"/>
          <ac:spMkLst>
            <pc:docMk/>
            <pc:sldMk cId="4192827535" sldId="325"/>
            <ac:spMk id="8" creationId="{A6584F71-0837-59D5-3C9E-6A54D44BD42C}"/>
          </ac:spMkLst>
        </pc:spChg>
        <pc:spChg chg="mod topLvl">
          <ac:chgData name="Masaaki Kimura" userId="1abb3c07d8a5193e" providerId="LiveId" clId="{9CC4290A-75FA-4C30-B17B-C7745E0B5D13}" dt="2024-04-16T12:35:56.439" v="316" actId="164"/>
          <ac:spMkLst>
            <pc:docMk/>
            <pc:sldMk cId="4192827535" sldId="325"/>
            <ac:spMk id="9" creationId="{00000000-0000-0000-0000-000000000000}"/>
          </ac:spMkLst>
        </pc:spChg>
        <pc:spChg chg="mod topLvl">
          <ac:chgData name="Masaaki Kimura" userId="1abb3c07d8a5193e" providerId="LiveId" clId="{9CC4290A-75FA-4C30-B17B-C7745E0B5D13}" dt="2024-04-16T12:35:56.439" v="316" actId="164"/>
          <ac:spMkLst>
            <pc:docMk/>
            <pc:sldMk cId="4192827535" sldId="325"/>
            <ac:spMk id="10" creationId="{00000000-0000-0000-0000-000000000000}"/>
          </ac:spMkLst>
        </pc:spChg>
        <pc:spChg chg="add mod topLvl">
          <ac:chgData name="Masaaki Kimura" userId="1abb3c07d8a5193e" providerId="LiveId" clId="{9CC4290A-75FA-4C30-B17B-C7745E0B5D13}" dt="2024-04-16T12:37:45.793" v="328" actId="164"/>
          <ac:spMkLst>
            <pc:docMk/>
            <pc:sldMk cId="4192827535" sldId="325"/>
            <ac:spMk id="11" creationId="{8A21BC14-5592-2DAE-CC92-FEC0742CC11D}"/>
          </ac:spMkLst>
        </pc:spChg>
        <pc:spChg chg="mod topLvl">
          <ac:chgData name="Masaaki Kimura" userId="1abb3c07d8a5193e" providerId="LiveId" clId="{9CC4290A-75FA-4C30-B17B-C7745E0B5D13}" dt="2024-04-16T12:35:56.439" v="316" actId="164"/>
          <ac:spMkLst>
            <pc:docMk/>
            <pc:sldMk cId="4192827535" sldId="325"/>
            <ac:spMk id="12" creationId="{00000000-0000-0000-0000-000000000000}"/>
          </ac:spMkLst>
        </pc:spChg>
        <pc:spChg chg="add mod topLvl">
          <ac:chgData name="Masaaki Kimura" userId="1abb3c07d8a5193e" providerId="LiveId" clId="{9CC4290A-75FA-4C30-B17B-C7745E0B5D13}" dt="2024-04-16T12:37:45.793" v="328" actId="164"/>
          <ac:spMkLst>
            <pc:docMk/>
            <pc:sldMk cId="4192827535" sldId="325"/>
            <ac:spMk id="13" creationId="{14707186-EA89-6C2E-0E30-DA801432E91A}"/>
          </ac:spMkLst>
        </pc:spChg>
        <pc:spChg chg="add mod topLvl">
          <ac:chgData name="Masaaki Kimura" userId="1abb3c07d8a5193e" providerId="LiveId" clId="{9CC4290A-75FA-4C30-B17B-C7745E0B5D13}" dt="2024-04-16T12:37:45.793" v="328" actId="164"/>
          <ac:spMkLst>
            <pc:docMk/>
            <pc:sldMk cId="4192827535" sldId="325"/>
            <ac:spMk id="14" creationId="{531B9ABD-DC57-6948-B08D-353AC40B2BA7}"/>
          </ac:spMkLst>
        </pc:spChg>
        <pc:spChg chg="mod topLvl">
          <ac:chgData name="Masaaki Kimura" userId="1abb3c07d8a5193e" providerId="LiveId" clId="{9CC4290A-75FA-4C30-B17B-C7745E0B5D13}" dt="2024-04-16T12:35:56.439" v="316" actId="164"/>
          <ac:spMkLst>
            <pc:docMk/>
            <pc:sldMk cId="4192827535" sldId="325"/>
            <ac:spMk id="15" creationId="{09814F85-01D3-E8AA-C950-7D0FB966E832}"/>
          </ac:spMkLst>
        </pc:spChg>
        <pc:spChg chg="add mod topLvl">
          <ac:chgData name="Masaaki Kimura" userId="1abb3c07d8a5193e" providerId="LiveId" clId="{9CC4290A-75FA-4C30-B17B-C7745E0B5D13}" dt="2024-04-16T12:37:45.793" v="328" actId="164"/>
          <ac:spMkLst>
            <pc:docMk/>
            <pc:sldMk cId="4192827535" sldId="325"/>
            <ac:spMk id="16" creationId="{3DEA7BDB-49EF-0EF8-3DDD-339C9F17364F}"/>
          </ac:spMkLst>
        </pc:spChg>
        <pc:grpChg chg="add del mod">
          <ac:chgData name="Masaaki Kimura" userId="1abb3c07d8a5193e" providerId="LiveId" clId="{9CC4290A-75FA-4C30-B17B-C7745E0B5D13}" dt="2024-04-16T12:35:12.639" v="311" actId="165"/>
          <ac:grpSpMkLst>
            <pc:docMk/>
            <pc:sldMk cId="4192827535" sldId="325"/>
            <ac:grpSpMk id="3" creationId="{04EA14B6-0BD7-520E-166F-A201DE82F71E}"/>
          </ac:grpSpMkLst>
        </pc:grpChg>
        <pc:grpChg chg="add del mod ord">
          <ac:chgData name="Masaaki Kimura" userId="1abb3c07d8a5193e" providerId="LiveId" clId="{9CC4290A-75FA-4C30-B17B-C7745E0B5D13}" dt="2024-04-16T12:47:51.093" v="364" actId="478"/>
          <ac:grpSpMkLst>
            <pc:docMk/>
            <pc:sldMk cId="4192827535" sldId="325"/>
            <ac:grpSpMk id="5" creationId="{1231C47D-81B9-FE4B-CD5D-58B56FABE76E}"/>
          </ac:grpSpMkLst>
        </pc:grpChg>
        <pc:grpChg chg="add del mod">
          <ac:chgData name="Masaaki Kimura" userId="1abb3c07d8a5193e" providerId="LiveId" clId="{9CC4290A-75FA-4C30-B17B-C7745E0B5D13}" dt="2024-04-16T12:37:03.667" v="326" actId="165"/>
          <ac:grpSpMkLst>
            <pc:docMk/>
            <pc:sldMk cId="4192827535" sldId="325"/>
            <ac:grpSpMk id="18" creationId="{4E3C8EE0-B688-5518-B553-9D9755CDE376}"/>
          </ac:grpSpMkLst>
        </pc:grpChg>
        <pc:grpChg chg="add mod">
          <ac:chgData name="Masaaki Kimura" userId="1abb3c07d8a5193e" providerId="LiveId" clId="{9CC4290A-75FA-4C30-B17B-C7745E0B5D13}" dt="2024-04-16T12:38:09.192" v="330" actId="1076"/>
          <ac:grpSpMkLst>
            <pc:docMk/>
            <pc:sldMk cId="4192827535" sldId="325"/>
            <ac:grpSpMk id="20" creationId="{804ED9C3-5CAD-7DEB-A74D-3C55E7DD6C30}"/>
          </ac:grpSpMkLst>
        </pc:grpChg>
        <pc:picChg chg="add mod ord topLvl">
          <ac:chgData name="Masaaki Kimura" userId="1abb3c07d8a5193e" providerId="LiveId" clId="{9CC4290A-75FA-4C30-B17B-C7745E0B5D13}" dt="2024-04-16T12:37:45.793" v="328" actId="164"/>
          <ac:picMkLst>
            <pc:docMk/>
            <pc:sldMk cId="4192827535" sldId="325"/>
            <ac:picMk id="4" creationId="{0F55CD82-9BF0-498A-802A-1F3F50974CF7}"/>
          </ac:picMkLst>
        </pc:picChg>
        <pc:picChg chg="mod topLvl">
          <ac:chgData name="Masaaki Kimura" userId="1abb3c07d8a5193e" providerId="LiveId" clId="{9CC4290A-75FA-4C30-B17B-C7745E0B5D13}" dt="2024-04-16T12:35:56.439" v="316" actId="164"/>
          <ac:picMkLst>
            <pc:docMk/>
            <pc:sldMk cId="4192827535" sldId="325"/>
            <ac:picMk id="7" creationId="{2A89B65B-6BFB-4C55-6F03-49359D1F9C26}"/>
          </ac:picMkLst>
        </pc:picChg>
        <pc:picChg chg="add mod topLvl">
          <ac:chgData name="Masaaki Kimura" userId="1abb3c07d8a5193e" providerId="LiveId" clId="{9CC4290A-75FA-4C30-B17B-C7745E0B5D13}" dt="2024-04-16T12:37:45.793" v="328" actId="164"/>
          <ac:picMkLst>
            <pc:docMk/>
            <pc:sldMk cId="4192827535" sldId="325"/>
            <ac:picMk id="17" creationId="{9C59F8E6-340A-A68F-D0FE-45F332346033}"/>
          </ac:picMkLst>
        </pc:picChg>
        <pc:picChg chg="mod topLvl">
          <ac:chgData name="Masaaki Kimura" userId="1abb3c07d8a5193e" providerId="LiveId" clId="{9CC4290A-75FA-4C30-B17B-C7745E0B5D13}" dt="2024-04-16T12:35:56.439" v="316" actId="164"/>
          <ac:picMkLst>
            <pc:docMk/>
            <pc:sldMk cId="4192827535" sldId="325"/>
            <ac:picMk id="19" creationId="{4450D559-4C2D-4A00-9C75-CB880C79A1ED}"/>
          </ac:picMkLst>
        </pc:picChg>
      </pc:sldChg>
      <pc:sldChg chg="addSp delSp modSp add del mod addAnim delAnim">
        <pc:chgData name="Masaaki Kimura" userId="1abb3c07d8a5193e" providerId="LiveId" clId="{9CC4290A-75FA-4C30-B17B-C7745E0B5D13}" dt="2024-04-16T12:48:21.730" v="373" actId="47"/>
        <pc:sldMkLst>
          <pc:docMk/>
          <pc:sldMk cId="2512777785" sldId="326"/>
        </pc:sldMkLst>
        <pc:grpChg chg="add del mod">
          <ac:chgData name="Masaaki Kimura" userId="1abb3c07d8a5193e" providerId="LiveId" clId="{9CC4290A-75FA-4C30-B17B-C7745E0B5D13}" dt="2024-04-16T12:48:02.308" v="370" actId="1038"/>
          <ac:grpSpMkLst>
            <pc:docMk/>
            <pc:sldMk cId="2512777785" sldId="326"/>
            <ac:grpSpMk id="5" creationId="{1231C47D-81B9-FE4B-CD5D-58B56FABE76E}"/>
          </ac:grpSpMkLst>
        </pc:grpChg>
      </pc:sldChg>
      <pc:sldChg chg="addSp delSp modSp add del mod delAnim modAnim">
        <pc:chgData name="Masaaki Kimura" userId="1abb3c07d8a5193e" providerId="LiveId" clId="{9CC4290A-75FA-4C30-B17B-C7745E0B5D13}" dt="2024-04-17T05:28:55.620" v="6171" actId="20577"/>
        <pc:sldMkLst>
          <pc:docMk/>
          <pc:sldMk cId="2703682150" sldId="326"/>
        </pc:sldMkLst>
        <pc:spChg chg="add mod">
          <ac:chgData name="Masaaki Kimura" userId="1abb3c07d8a5193e" providerId="LiveId" clId="{9CC4290A-75FA-4C30-B17B-C7745E0B5D13}" dt="2024-04-16T13:13:13.325" v="508" actId="164"/>
          <ac:spMkLst>
            <pc:docMk/>
            <pc:sldMk cId="2703682150" sldId="326"/>
            <ac:spMk id="21" creationId="{1521CE88-11E1-849A-2FC3-C5553A99B473}"/>
          </ac:spMkLst>
        </pc:spChg>
        <pc:spChg chg="add mod">
          <ac:chgData name="Masaaki Kimura" userId="1abb3c07d8a5193e" providerId="LiveId" clId="{9CC4290A-75FA-4C30-B17B-C7745E0B5D13}" dt="2024-04-16T13:13:13.325" v="508" actId="164"/>
          <ac:spMkLst>
            <pc:docMk/>
            <pc:sldMk cId="2703682150" sldId="326"/>
            <ac:spMk id="22" creationId="{13A1B8BE-ABA9-CDC4-F8B1-F90969766B45}"/>
          </ac:spMkLst>
        </pc:spChg>
        <pc:spChg chg="add mod">
          <ac:chgData name="Masaaki Kimura" userId="1abb3c07d8a5193e" providerId="LiveId" clId="{9CC4290A-75FA-4C30-B17B-C7745E0B5D13}" dt="2024-04-16T13:13:13.325" v="508" actId="164"/>
          <ac:spMkLst>
            <pc:docMk/>
            <pc:sldMk cId="2703682150" sldId="326"/>
            <ac:spMk id="23" creationId="{D6385074-9373-67CE-A0AA-0B00E6FC54AE}"/>
          </ac:spMkLst>
        </pc:spChg>
        <pc:spChg chg="add mod">
          <ac:chgData name="Masaaki Kimura" userId="1abb3c07d8a5193e" providerId="LiveId" clId="{9CC4290A-75FA-4C30-B17B-C7745E0B5D13}" dt="2024-04-17T05:28:55.620" v="6171" actId="20577"/>
          <ac:spMkLst>
            <pc:docMk/>
            <pc:sldMk cId="2703682150" sldId="326"/>
            <ac:spMk id="24" creationId="{611492D8-300B-8134-C1E5-4A3B842C421B}"/>
          </ac:spMkLst>
        </pc:spChg>
        <pc:spChg chg="add mod">
          <ac:chgData name="Masaaki Kimura" userId="1abb3c07d8a5193e" providerId="LiveId" clId="{9CC4290A-75FA-4C30-B17B-C7745E0B5D13}" dt="2024-04-16T13:13:13.325" v="508" actId="164"/>
          <ac:spMkLst>
            <pc:docMk/>
            <pc:sldMk cId="2703682150" sldId="326"/>
            <ac:spMk id="25" creationId="{EABAE284-0A5E-7CCD-4520-34F12BFD9C27}"/>
          </ac:spMkLst>
        </pc:spChg>
        <pc:spChg chg="add mod">
          <ac:chgData name="Masaaki Kimura" userId="1abb3c07d8a5193e" providerId="LiveId" clId="{9CC4290A-75FA-4C30-B17B-C7745E0B5D13}" dt="2024-04-16T13:13:13.325" v="508" actId="164"/>
          <ac:spMkLst>
            <pc:docMk/>
            <pc:sldMk cId="2703682150" sldId="326"/>
            <ac:spMk id="26" creationId="{CF55FA2D-9564-DC7A-F2A0-E180E0287D6B}"/>
          </ac:spMkLst>
        </pc:spChg>
        <pc:spChg chg="add mod">
          <ac:chgData name="Masaaki Kimura" userId="1abb3c07d8a5193e" providerId="LiveId" clId="{9CC4290A-75FA-4C30-B17B-C7745E0B5D13}" dt="2024-04-16T13:20:24.687" v="661" actId="1076"/>
          <ac:spMkLst>
            <pc:docMk/>
            <pc:sldMk cId="2703682150" sldId="326"/>
            <ac:spMk id="31" creationId="{C665E9C1-048A-45C1-868E-755A5BCA0276}"/>
          </ac:spMkLst>
        </pc:spChg>
        <pc:grpChg chg="del">
          <ac:chgData name="Masaaki Kimura" userId="1abb3c07d8a5193e" providerId="LiveId" clId="{9CC4290A-75FA-4C30-B17B-C7745E0B5D13}" dt="2024-04-16T12:48:38.584" v="375" actId="478"/>
          <ac:grpSpMkLst>
            <pc:docMk/>
            <pc:sldMk cId="2703682150" sldId="326"/>
            <ac:grpSpMk id="5" creationId="{1231C47D-81B9-FE4B-CD5D-58B56FABE76E}"/>
          </ac:grpSpMkLst>
        </pc:grpChg>
        <pc:grpChg chg="del mod">
          <ac:chgData name="Masaaki Kimura" userId="1abb3c07d8a5193e" providerId="LiveId" clId="{9CC4290A-75FA-4C30-B17B-C7745E0B5D13}" dt="2024-04-16T13:13:11.680" v="506" actId="478"/>
          <ac:grpSpMkLst>
            <pc:docMk/>
            <pc:sldMk cId="2703682150" sldId="326"/>
            <ac:grpSpMk id="20" creationId="{804ED9C3-5CAD-7DEB-A74D-3C55E7DD6C30}"/>
          </ac:grpSpMkLst>
        </pc:grpChg>
        <pc:grpChg chg="add mod">
          <ac:chgData name="Masaaki Kimura" userId="1abb3c07d8a5193e" providerId="LiveId" clId="{9CC4290A-75FA-4C30-B17B-C7745E0B5D13}" dt="2024-04-16T13:14:48.845" v="650" actId="1036"/>
          <ac:grpSpMkLst>
            <pc:docMk/>
            <pc:sldMk cId="2703682150" sldId="326"/>
            <ac:grpSpMk id="28" creationId="{E0170CFC-4AFB-5ECA-D33D-34EB189BB547}"/>
          </ac:grpSpMkLst>
        </pc:grpChg>
        <pc:picChg chg="add del mod">
          <ac:chgData name="Masaaki Kimura" userId="1abb3c07d8a5193e" providerId="LiveId" clId="{9CC4290A-75FA-4C30-B17B-C7745E0B5D13}" dt="2024-04-16T13:18:32.378" v="658" actId="478"/>
          <ac:picMkLst>
            <pc:docMk/>
            <pc:sldMk cId="2703682150" sldId="326"/>
            <ac:picMk id="18" creationId="{F1E52808-C162-6203-30EB-01FCF00CAA38}"/>
          </ac:picMkLst>
        </pc:picChg>
        <pc:picChg chg="add mod">
          <ac:chgData name="Masaaki Kimura" userId="1abb3c07d8a5193e" providerId="LiveId" clId="{9CC4290A-75FA-4C30-B17B-C7745E0B5D13}" dt="2024-04-16T13:13:13.325" v="508" actId="164"/>
          <ac:picMkLst>
            <pc:docMk/>
            <pc:sldMk cId="2703682150" sldId="326"/>
            <ac:picMk id="27" creationId="{4DFED38A-F917-9A85-3865-353B279D8E9B}"/>
          </ac:picMkLst>
        </pc:picChg>
        <pc:picChg chg="add mod ord">
          <ac:chgData name="Masaaki Kimura" userId="1abb3c07d8a5193e" providerId="LiveId" clId="{9CC4290A-75FA-4C30-B17B-C7745E0B5D13}" dt="2024-04-16T13:18:30.892" v="657" actId="167"/>
          <ac:picMkLst>
            <pc:docMk/>
            <pc:sldMk cId="2703682150" sldId="326"/>
            <ac:picMk id="30" creationId="{2FF06C64-862C-F99E-2D91-3671767DDC99}"/>
          </ac:picMkLst>
        </pc:picChg>
      </pc:sldChg>
      <pc:sldChg chg="addSp delSp modSp add mod addAnim delAnim modAnim">
        <pc:chgData name="Masaaki Kimura" userId="1abb3c07d8a5193e" providerId="LiveId" clId="{9CC4290A-75FA-4C30-B17B-C7745E0B5D13}" dt="2024-04-16T14:10:31.319" v="2338" actId="57"/>
        <pc:sldMkLst>
          <pc:docMk/>
          <pc:sldMk cId="2256330693" sldId="327"/>
        </pc:sldMkLst>
        <pc:spChg chg="add mod">
          <ac:chgData name="Masaaki Kimura" userId="1abb3c07d8a5193e" providerId="LiveId" clId="{9CC4290A-75FA-4C30-B17B-C7745E0B5D13}" dt="2024-04-16T12:53:22.771" v="410" actId="164"/>
          <ac:spMkLst>
            <pc:docMk/>
            <pc:sldMk cId="2256330693" sldId="327"/>
            <ac:spMk id="3" creationId="{F611FB7E-91DD-9250-665D-B395D84D8187}"/>
          </ac:spMkLst>
        </pc:spChg>
        <pc:spChg chg="mod">
          <ac:chgData name="Masaaki Kimura" userId="1abb3c07d8a5193e" providerId="LiveId" clId="{9CC4290A-75FA-4C30-B17B-C7745E0B5D13}" dt="2024-04-16T12:56:06.676" v="429" actId="14100"/>
          <ac:spMkLst>
            <pc:docMk/>
            <pc:sldMk cId="2256330693" sldId="327"/>
            <ac:spMk id="6" creationId="{DC586AF6-94DC-805E-823F-C5BEF190373F}"/>
          </ac:spMkLst>
        </pc:spChg>
        <pc:spChg chg="mod">
          <ac:chgData name="Masaaki Kimura" userId="1abb3c07d8a5193e" providerId="LiveId" clId="{9CC4290A-75FA-4C30-B17B-C7745E0B5D13}" dt="2024-04-16T12:55:37.225" v="416" actId="554"/>
          <ac:spMkLst>
            <pc:docMk/>
            <pc:sldMk cId="2256330693" sldId="327"/>
            <ac:spMk id="8" creationId="{A6584F71-0837-59D5-3C9E-6A54D44BD42C}"/>
          </ac:spMkLst>
        </pc:spChg>
        <pc:spChg chg="mod">
          <ac:chgData name="Masaaki Kimura" userId="1abb3c07d8a5193e" providerId="LiveId" clId="{9CC4290A-75FA-4C30-B17B-C7745E0B5D13}" dt="2024-04-16T12:55:22.296" v="414" actId="554"/>
          <ac:spMkLst>
            <pc:docMk/>
            <pc:sldMk cId="2256330693" sldId="327"/>
            <ac:spMk id="9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2:55:37.225" v="416" actId="554"/>
          <ac:spMkLst>
            <pc:docMk/>
            <pc:sldMk cId="2256330693" sldId="327"/>
            <ac:spMk id="10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2:55:29.921" v="415" actId="554"/>
          <ac:spMkLst>
            <pc:docMk/>
            <pc:sldMk cId="2256330693" sldId="327"/>
            <ac:spMk id="11" creationId="{8A21BC14-5592-2DAE-CC92-FEC0742CC11D}"/>
          </ac:spMkLst>
        </pc:spChg>
        <pc:spChg chg="mod">
          <ac:chgData name="Masaaki Kimura" userId="1abb3c07d8a5193e" providerId="LiveId" clId="{9CC4290A-75FA-4C30-B17B-C7745E0B5D13}" dt="2024-04-16T12:55:29.921" v="415" actId="554"/>
          <ac:spMkLst>
            <pc:docMk/>
            <pc:sldMk cId="2256330693" sldId="327"/>
            <ac:spMk id="12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4:10:31.319" v="2338" actId="57"/>
          <ac:spMkLst>
            <pc:docMk/>
            <pc:sldMk cId="2256330693" sldId="327"/>
            <ac:spMk id="13" creationId="{14707186-EA89-6C2E-0E30-DA801432E91A}"/>
          </ac:spMkLst>
        </pc:spChg>
        <pc:spChg chg="add mod topLvl">
          <ac:chgData name="Masaaki Kimura" userId="1abb3c07d8a5193e" providerId="LiveId" clId="{9CC4290A-75FA-4C30-B17B-C7745E0B5D13}" dt="2024-04-16T13:01:37.255" v="467" actId="164"/>
          <ac:spMkLst>
            <pc:docMk/>
            <pc:sldMk cId="2256330693" sldId="327"/>
            <ac:spMk id="22" creationId="{6D1384D8-164C-4EA9-E689-6A96872FEA10}"/>
          </ac:spMkLst>
        </pc:spChg>
        <pc:spChg chg="add del mod">
          <ac:chgData name="Masaaki Kimura" userId="1abb3c07d8a5193e" providerId="LiveId" clId="{9CC4290A-75FA-4C30-B17B-C7745E0B5D13}" dt="2024-04-16T13:00:05.151" v="456" actId="478"/>
          <ac:spMkLst>
            <pc:docMk/>
            <pc:sldMk cId="2256330693" sldId="327"/>
            <ac:spMk id="23" creationId="{877ADE6C-DDE1-B03D-6828-D8025C280407}"/>
          </ac:spMkLst>
        </pc:spChg>
        <pc:grpChg chg="mod ord">
          <ac:chgData name="Masaaki Kimura" userId="1abb3c07d8a5193e" providerId="LiveId" clId="{9CC4290A-75FA-4C30-B17B-C7745E0B5D13}" dt="2024-04-16T12:53:22.771" v="410" actId="164"/>
          <ac:grpSpMkLst>
            <pc:docMk/>
            <pc:sldMk cId="2256330693" sldId="327"/>
            <ac:grpSpMk id="5" creationId="{1231C47D-81B9-FE4B-CD5D-58B56FABE76E}"/>
          </ac:grpSpMkLst>
        </pc:grpChg>
        <pc:grpChg chg="add mod ord">
          <ac:chgData name="Masaaki Kimura" userId="1abb3c07d8a5193e" providerId="LiveId" clId="{9CC4290A-75FA-4C30-B17B-C7745E0B5D13}" dt="2024-04-16T14:09:26.266" v="2331" actId="167"/>
          <ac:grpSpMkLst>
            <pc:docMk/>
            <pc:sldMk cId="2256330693" sldId="327"/>
            <ac:grpSpMk id="18" creationId="{6C585EDF-4C71-66CB-ED55-D696A6ADB6F9}"/>
          </ac:grpSpMkLst>
        </pc:grpChg>
        <pc:grpChg chg="mod">
          <ac:chgData name="Masaaki Kimura" userId="1abb3c07d8a5193e" providerId="LiveId" clId="{9CC4290A-75FA-4C30-B17B-C7745E0B5D13}" dt="2024-04-16T12:53:22.771" v="410" actId="164"/>
          <ac:grpSpMkLst>
            <pc:docMk/>
            <pc:sldMk cId="2256330693" sldId="327"/>
            <ac:grpSpMk id="20" creationId="{804ED9C3-5CAD-7DEB-A74D-3C55E7DD6C30}"/>
          </ac:grpSpMkLst>
        </pc:grpChg>
        <pc:grpChg chg="add del mod">
          <ac:chgData name="Masaaki Kimura" userId="1abb3c07d8a5193e" providerId="LiveId" clId="{9CC4290A-75FA-4C30-B17B-C7745E0B5D13}" dt="2024-04-16T13:01:15.904" v="463" actId="165"/>
          <ac:grpSpMkLst>
            <pc:docMk/>
            <pc:sldMk cId="2256330693" sldId="327"/>
            <ac:grpSpMk id="24" creationId="{DAD65583-0F7A-FDDC-65D8-8B06F4D608B1}"/>
          </ac:grpSpMkLst>
        </pc:grpChg>
        <pc:grpChg chg="add del mod">
          <ac:chgData name="Masaaki Kimura" userId="1abb3c07d8a5193e" providerId="LiveId" clId="{9CC4290A-75FA-4C30-B17B-C7745E0B5D13}" dt="2024-04-16T13:04:30.895" v="471" actId="478"/>
          <ac:grpSpMkLst>
            <pc:docMk/>
            <pc:sldMk cId="2256330693" sldId="327"/>
            <ac:grpSpMk id="26" creationId="{F22AFB27-C1D0-3D85-9961-1C7AFCF5FA38}"/>
          </ac:grpSpMkLst>
        </pc:grpChg>
        <pc:picChg chg="del">
          <ac:chgData name="Masaaki Kimura" userId="1abb3c07d8a5193e" providerId="LiveId" clId="{9CC4290A-75FA-4C30-B17B-C7745E0B5D13}" dt="2024-04-16T12:52:47.724" v="406" actId="478"/>
          <ac:picMkLst>
            <pc:docMk/>
            <pc:sldMk cId="2256330693" sldId="327"/>
            <ac:picMk id="4" creationId="{0F55CD82-9BF0-498A-802A-1F3F50974CF7}"/>
          </ac:picMkLst>
        </pc:picChg>
        <pc:picChg chg="add mod topLvl">
          <ac:chgData name="Masaaki Kimura" userId="1abb3c07d8a5193e" providerId="LiveId" clId="{9CC4290A-75FA-4C30-B17B-C7745E0B5D13}" dt="2024-04-16T13:01:37.255" v="467" actId="164"/>
          <ac:picMkLst>
            <pc:docMk/>
            <pc:sldMk cId="2256330693" sldId="327"/>
            <ac:picMk id="21" creationId="{D7C676D8-BEC1-4290-2D3B-E5BBEACB44CB}"/>
          </ac:picMkLst>
        </pc:picChg>
        <pc:picChg chg="add del mod ord">
          <ac:chgData name="Masaaki Kimura" userId="1abb3c07d8a5193e" providerId="LiveId" clId="{9CC4290A-75FA-4C30-B17B-C7745E0B5D13}" dt="2024-04-16T14:08:37.919" v="2328" actId="167"/>
          <ac:picMkLst>
            <pc:docMk/>
            <pc:sldMk cId="2256330693" sldId="327"/>
            <ac:picMk id="25" creationId="{0E53D5EF-592E-C804-CCFD-15B89283484E}"/>
          </ac:picMkLst>
        </pc:picChg>
        <pc:picChg chg="add del mod">
          <ac:chgData name="Masaaki Kimura" userId="1abb3c07d8a5193e" providerId="LiveId" clId="{9CC4290A-75FA-4C30-B17B-C7745E0B5D13}" dt="2024-04-16T13:05:13.941" v="487" actId="22"/>
          <ac:picMkLst>
            <pc:docMk/>
            <pc:sldMk cId="2256330693" sldId="327"/>
            <ac:picMk id="28" creationId="{42423004-341B-D19F-AA78-15A42196A9CE}"/>
          </ac:picMkLst>
        </pc:picChg>
        <pc:picChg chg="add mod ord">
          <ac:chgData name="Masaaki Kimura" userId="1abb3c07d8a5193e" providerId="LiveId" clId="{9CC4290A-75FA-4C30-B17B-C7745E0B5D13}" dt="2024-04-16T14:09:20.982" v="2330" actId="167"/>
          <ac:picMkLst>
            <pc:docMk/>
            <pc:sldMk cId="2256330693" sldId="327"/>
            <ac:picMk id="30" creationId="{C8C86EF0-AF98-F690-F610-886C27CC7F2F}"/>
          </ac:picMkLst>
        </pc:picChg>
      </pc:sldChg>
      <pc:sldChg chg="addSp delSp modSp add mod">
        <pc:chgData name="Masaaki Kimura" userId="1abb3c07d8a5193e" providerId="LiveId" clId="{9CC4290A-75FA-4C30-B17B-C7745E0B5D13}" dt="2024-04-17T02:47:08.773" v="4348" actId="20577"/>
        <pc:sldMkLst>
          <pc:docMk/>
          <pc:sldMk cId="2754662567" sldId="328"/>
        </pc:sldMkLst>
        <pc:spChg chg="add mod">
          <ac:chgData name="Masaaki Kimura" userId="1abb3c07d8a5193e" providerId="LiveId" clId="{9CC4290A-75FA-4C30-B17B-C7745E0B5D13}" dt="2024-04-16T13:25:23.015" v="719" actId="14100"/>
          <ac:spMkLst>
            <pc:docMk/>
            <pc:sldMk cId="2754662567" sldId="328"/>
            <ac:spMk id="2" creationId="{6D9E70AA-6A42-36E1-F2B9-DE3053488199}"/>
          </ac:spMkLst>
        </pc:spChg>
        <pc:spChg chg="add del mod">
          <ac:chgData name="Masaaki Kimura" userId="1abb3c07d8a5193e" providerId="LiveId" clId="{9CC4290A-75FA-4C30-B17B-C7745E0B5D13}" dt="2024-04-16T13:26:00.716" v="722" actId="478"/>
          <ac:spMkLst>
            <pc:docMk/>
            <pc:sldMk cId="2754662567" sldId="328"/>
            <ac:spMk id="4" creationId="{9C4FD931-4F70-0B26-384F-CB07A11B6EA8}"/>
          </ac:spMkLst>
        </pc:spChg>
        <pc:spChg chg="add del mod">
          <ac:chgData name="Masaaki Kimura" userId="1abb3c07d8a5193e" providerId="LiveId" clId="{9CC4290A-75FA-4C30-B17B-C7745E0B5D13}" dt="2024-04-16T13:26:33.068" v="725" actId="478"/>
          <ac:spMkLst>
            <pc:docMk/>
            <pc:sldMk cId="2754662567" sldId="328"/>
            <ac:spMk id="5" creationId="{0AC90634-59C9-08F0-5D77-50492FC38116}"/>
          </ac:spMkLst>
        </pc:spChg>
        <pc:spChg chg="mod">
          <ac:chgData name="Masaaki Kimura" userId="1abb3c07d8a5193e" providerId="LiveId" clId="{9CC4290A-75FA-4C30-B17B-C7745E0B5D13}" dt="2024-04-17T02:47:08.773" v="4348" actId="20577"/>
          <ac:spMkLst>
            <pc:docMk/>
            <pc:sldMk cId="2754662567" sldId="328"/>
            <ac:spMk id="14" creationId="{D32F48F8-0BE1-40D6-BC67-1F564A304A14}"/>
          </ac:spMkLst>
        </pc:spChg>
      </pc:sldChg>
      <pc:sldChg chg="addSp delSp modSp add mod modTransition">
        <pc:chgData name="Masaaki Kimura" userId="1abb3c07d8a5193e" providerId="LiveId" clId="{9CC4290A-75FA-4C30-B17B-C7745E0B5D13}" dt="2024-04-17T01:50:59.446" v="3768"/>
        <pc:sldMkLst>
          <pc:docMk/>
          <pc:sldMk cId="3852640206" sldId="329"/>
        </pc:sldMkLst>
        <pc:spChg chg="del mod">
          <ac:chgData name="Masaaki Kimura" userId="1abb3c07d8a5193e" providerId="LiveId" clId="{9CC4290A-75FA-4C30-B17B-C7745E0B5D13}" dt="2024-04-16T23:14:33.589" v="2363" actId="478"/>
          <ac:spMkLst>
            <pc:docMk/>
            <pc:sldMk cId="3852640206" sldId="329"/>
            <ac:spMk id="2" creationId="{35CBDFD9-DE9E-4310-8E9C-C8B683898EC3}"/>
          </ac:spMkLst>
        </pc:spChg>
        <pc:spChg chg="add del mod">
          <ac:chgData name="Masaaki Kimura" userId="1abb3c07d8a5193e" providerId="LiveId" clId="{9CC4290A-75FA-4C30-B17B-C7745E0B5D13}" dt="2024-04-16T23:14:35.530" v="2364" actId="478"/>
          <ac:spMkLst>
            <pc:docMk/>
            <pc:sldMk cId="3852640206" sldId="329"/>
            <ac:spMk id="5" creationId="{0E37568F-49DD-4306-8930-4F86106C2303}"/>
          </ac:spMkLst>
        </pc:spChg>
        <pc:spChg chg="add mod">
          <ac:chgData name="Masaaki Kimura" userId="1abb3c07d8a5193e" providerId="LiveId" clId="{9CC4290A-75FA-4C30-B17B-C7745E0B5D13}" dt="2024-04-16T23:14:35.865" v="2365"/>
          <ac:spMkLst>
            <pc:docMk/>
            <pc:sldMk cId="3852640206" sldId="329"/>
            <ac:spMk id="7" creationId="{A6FB6FF0-B24E-B5B6-7AF0-1E9DEC41A8C2}"/>
          </ac:spMkLst>
        </pc:spChg>
        <pc:spChg chg="add del mod">
          <ac:chgData name="Masaaki Kimura" userId="1abb3c07d8a5193e" providerId="LiveId" clId="{9CC4290A-75FA-4C30-B17B-C7745E0B5D13}" dt="2024-04-16T23:19:02.325" v="2477" actId="478"/>
          <ac:spMkLst>
            <pc:docMk/>
            <pc:sldMk cId="3852640206" sldId="329"/>
            <ac:spMk id="15" creationId="{D0F78795-B44A-44F1-B132-5ADBBCC025CA}"/>
          </ac:spMkLst>
        </pc:spChg>
        <pc:spChg chg="add mod">
          <ac:chgData name="Masaaki Kimura" userId="1abb3c07d8a5193e" providerId="LiveId" clId="{9CC4290A-75FA-4C30-B17B-C7745E0B5D13}" dt="2024-04-16T23:32:17.112" v="3125" actId="164"/>
          <ac:spMkLst>
            <pc:docMk/>
            <pc:sldMk cId="3852640206" sldId="329"/>
            <ac:spMk id="17" creationId="{FB27F6A1-CBCF-0A18-12A3-293602A9F193}"/>
          </ac:spMkLst>
        </pc:spChg>
        <pc:spChg chg="add mod">
          <ac:chgData name="Masaaki Kimura" userId="1abb3c07d8a5193e" providerId="LiveId" clId="{9CC4290A-75FA-4C30-B17B-C7745E0B5D13}" dt="2024-04-16T23:32:17.112" v="3125" actId="164"/>
          <ac:spMkLst>
            <pc:docMk/>
            <pc:sldMk cId="3852640206" sldId="329"/>
            <ac:spMk id="19" creationId="{E766074B-B418-AC2D-A5CA-44B334425AEE}"/>
          </ac:spMkLst>
        </pc:spChg>
        <pc:spChg chg="add mod">
          <ac:chgData name="Masaaki Kimura" userId="1abb3c07d8a5193e" providerId="LiveId" clId="{9CC4290A-75FA-4C30-B17B-C7745E0B5D13}" dt="2024-04-16T23:32:17.112" v="3125" actId="164"/>
          <ac:spMkLst>
            <pc:docMk/>
            <pc:sldMk cId="3852640206" sldId="329"/>
            <ac:spMk id="21" creationId="{C54B7082-E1A9-B277-8558-58285074AF08}"/>
          </ac:spMkLst>
        </pc:spChg>
        <pc:spChg chg="add mod">
          <ac:chgData name="Masaaki Kimura" userId="1abb3c07d8a5193e" providerId="LiveId" clId="{9CC4290A-75FA-4C30-B17B-C7745E0B5D13}" dt="2024-04-16T23:30:23.772" v="3052" actId="6549"/>
          <ac:spMkLst>
            <pc:docMk/>
            <pc:sldMk cId="3852640206" sldId="329"/>
            <ac:spMk id="22" creationId="{85DC9551-8474-3474-9D34-BA1C3AD5F108}"/>
          </ac:spMkLst>
        </pc:spChg>
        <pc:spChg chg="add del mod">
          <ac:chgData name="Masaaki Kimura" userId="1abb3c07d8a5193e" providerId="LiveId" clId="{9CC4290A-75FA-4C30-B17B-C7745E0B5D13}" dt="2024-04-16T23:30:50.795" v="3055" actId="478"/>
          <ac:spMkLst>
            <pc:docMk/>
            <pc:sldMk cId="3852640206" sldId="329"/>
            <ac:spMk id="24" creationId="{1F7EC05F-7887-668F-5094-022C15A9A603}"/>
          </ac:spMkLst>
        </pc:spChg>
        <pc:spChg chg="del">
          <ac:chgData name="Masaaki Kimura" userId="1abb3c07d8a5193e" providerId="LiveId" clId="{9CC4290A-75FA-4C30-B17B-C7745E0B5D13}" dt="2024-04-16T23:24:31.281" v="2711" actId="478"/>
          <ac:spMkLst>
            <pc:docMk/>
            <pc:sldMk cId="3852640206" sldId="329"/>
            <ac:spMk id="26" creationId="{998DBD3F-C59B-4E3B-83EB-F72AE634FA5E}"/>
          </ac:spMkLst>
        </pc:spChg>
        <pc:spChg chg="del mod">
          <ac:chgData name="Masaaki Kimura" userId="1abb3c07d8a5193e" providerId="LiveId" clId="{9CC4290A-75FA-4C30-B17B-C7745E0B5D13}" dt="2024-04-16T23:24:31.281" v="2711" actId="478"/>
          <ac:spMkLst>
            <pc:docMk/>
            <pc:sldMk cId="3852640206" sldId="329"/>
            <ac:spMk id="27" creationId="{93806F25-5264-45CF-8AE5-5C892B42F130}"/>
          </ac:spMkLst>
        </pc:spChg>
        <pc:spChg chg="add mod">
          <ac:chgData name="Masaaki Kimura" userId="1abb3c07d8a5193e" providerId="LiveId" clId="{9CC4290A-75FA-4C30-B17B-C7745E0B5D13}" dt="2024-04-16T23:31:57.629" v="3124" actId="552"/>
          <ac:spMkLst>
            <pc:docMk/>
            <pc:sldMk cId="3852640206" sldId="329"/>
            <ac:spMk id="29" creationId="{F58098BF-934F-DFF4-4B2B-F804CE5E5427}"/>
          </ac:spMkLst>
        </pc:spChg>
        <pc:spChg chg="add mod">
          <ac:chgData name="Masaaki Kimura" userId="1abb3c07d8a5193e" providerId="LiveId" clId="{9CC4290A-75FA-4C30-B17B-C7745E0B5D13}" dt="2024-04-16T23:31:57.629" v="3124" actId="552"/>
          <ac:spMkLst>
            <pc:docMk/>
            <pc:sldMk cId="3852640206" sldId="329"/>
            <ac:spMk id="31" creationId="{00360052-E51E-6B49-1292-1D9ABB31C05D}"/>
          </ac:spMkLst>
        </pc:spChg>
        <pc:spChg chg="mod">
          <ac:chgData name="Masaaki Kimura" userId="1abb3c07d8a5193e" providerId="LiveId" clId="{9CC4290A-75FA-4C30-B17B-C7745E0B5D13}" dt="2024-04-17T01:47:44.043" v="3708"/>
          <ac:spMkLst>
            <pc:docMk/>
            <pc:sldMk cId="3852640206" sldId="329"/>
            <ac:spMk id="34" creationId="{88347DE6-F570-BCF7-FAF5-C14A8551DA8E}"/>
          </ac:spMkLst>
        </pc:spChg>
        <pc:spChg chg="mod">
          <ac:chgData name="Masaaki Kimura" userId="1abb3c07d8a5193e" providerId="LiveId" clId="{9CC4290A-75FA-4C30-B17B-C7745E0B5D13}" dt="2024-04-17T01:47:44.043" v="3708"/>
          <ac:spMkLst>
            <pc:docMk/>
            <pc:sldMk cId="3852640206" sldId="329"/>
            <ac:spMk id="35" creationId="{A0433CB9-9C29-F914-4341-813A0C9CD110}"/>
          </ac:spMkLst>
        </pc:spChg>
        <pc:spChg chg="mod">
          <ac:chgData name="Masaaki Kimura" userId="1abb3c07d8a5193e" providerId="LiveId" clId="{9CC4290A-75FA-4C30-B17B-C7745E0B5D13}" dt="2024-04-17T01:47:44.043" v="3708"/>
          <ac:spMkLst>
            <pc:docMk/>
            <pc:sldMk cId="3852640206" sldId="329"/>
            <ac:spMk id="36" creationId="{97A5C05E-F385-7CBF-8F16-A3B01751558F}"/>
          </ac:spMkLst>
        </pc:spChg>
        <pc:spChg chg="mod">
          <ac:chgData name="Masaaki Kimura" userId="1abb3c07d8a5193e" providerId="LiveId" clId="{9CC4290A-75FA-4C30-B17B-C7745E0B5D13}" dt="2024-04-17T01:47:44.043" v="3708"/>
          <ac:spMkLst>
            <pc:docMk/>
            <pc:sldMk cId="3852640206" sldId="329"/>
            <ac:spMk id="37" creationId="{B8F5199D-56A9-E4AC-5C52-F03BCDF1FDE1}"/>
          </ac:spMkLst>
        </pc:spChg>
        <pc:spChg chg="mod">
          <ac:chgData name="Masaaki Kimura" userId="1abb3c07d8a5193e" providerId="LiveId" clId="{9CC4290A-75FA-4C30-B17B-C7745E0B5D13}" dt="2024-04-17T01:47:44.043" v="3708"/>
          <ac:spMkLst>
            <pc:docMk/>
            <pc:sldMk cId="3852640206" sldId="329"/>
            <ac:spMk id="38" creationId="{C7888058-C8BA-2CF3-0656-1FE88FDD9BC8}"/>
          </ac:spMkLst>
        </pc:spChg>
        <pc:spChg chg="mod">
          <ac:chgData name="Masaaki Kimura" userId="1abb3c07d8a5193e" providerId="LiveId" clId="{9CC4290A-75FA-4C30-B17B-C7745E0B5D13}" dt="2024-04-17T01:47:44.043" v="3708"/>
          <ac:spMkLst>
            <pc:docMk/>
            <pc:sldMk cId="3852640206" sldId="329"/>
            <ac:spMk id="39" creationId="{F73DE5CD-50D6-81B1-F919-3D34BF52141D}"/>
          </ac:spMkLst>
        </pc:spChg>
        <pc:spChg chg="mod">
          <ac:chgData name="Masaaki Kimura" userId="1abb3c07d8a5193e" providerId="LiveId" clId="{9CC4290A-75FA-4C30-B17B-C7745E0B5D13}" dt="2024-04-17T01:47:44.043" v="3708"/>
          <ac:spMkLst>
            <pc:docMk/>
            <pc:sldMk cId="3852640206" sldId="329"/>
            <ac:spMk id="40" creationId="{9E1F3797-455F-B5D2-5417-E2247751C36B}"/>
          </ac:spMkLst>
        </pc:spChg>
        <pc:spChg chg="mod">
          <ac:chgData name="Masaaki Kimura" userId="1abb3c07d8a5193e" providerId="LiveId" clId="{9CC4290A-75FA-4C30-B17B-C7745E0B5D13}" dt="2024-04-17T01:48:11.851" v="3709"/>
          <ac:spMkLst>
            <pc:docMk/>
            <pc:sldMk cId="3852640206" sldId="329"/>
            <ac:spMk id="42" creationId="{5F63F1F6-0C4E-3AA6-1987-BF963DA946F7}"/>
          </ac:spMkLst>
        </pc:spChg>
        <pc:spChg chg="mod">
          <ac:chgData name="Masaaki Kimura" userId="1abb3c07d8a5193e" providerId="LiveId" clId="{9CC4290A-75FA-4C30-B17B-C7745E0B5D13}" dt="2024-04-17T01:48:11.851" v="3709"/>
          <ac:spMkLst>
            <pc:docMk/>
            <pc:sldMk cId="3852640206" sldId="329"/>
            <ac:spMk id="43" creationId="{2C210492-D136-6218-7325-44EFE1779FE3}"/>
          </ac:spMkLst>
        </pc:spChg>
        <pc:spChg chg="mod">
          <ac:chgData name="Masaaki Kimura" userId="1abb3c07d8a5193e" providerId="LiveId" clId="{9CC4290A-75FA-4C30-B17B-C7745E0B5D13}" dt="2024-04-17T01:48:11.851" v="3709"/>
          <ac:spMkLst>
            <pc:docMk/>
            <pc:sldMk cId="3852640206" sldId="329"/>
            <ac:spMk id="44" creationId="{64BF2EA4-622A-AAE9-AB50-A487D91B2C13}"/>
          </ac:spMkLst>
        </pc:spChg>
        <pc:spChg chg="mod">
          <ac:chgData name="Masaaki Kimura" userId="1abb3c07d8a5193e" providerId="LiveId" clId="{9CC4290A-75FA-4C30-B17B-C7745E0B5D13}" dt="2024-04-17T01:48:11.851" v="3709"/>
          <ac:spMkLst>
            <pc:docMk/>
            <pc:sldMk cId="3852640206" sldId="329"/>
            <ac:spMk id="45" creationId="{3DE5F5EF-C77F-F6FF-5A6E-8C2C732233E5}"/>
          </ac:spMkLst>
        </pc:spChg>
        <pc:spChg chg="mod">
          <ac:chgData name="Masaaki Kimura" userId="1abb3c07d8a5193e" providerId="LiveId" clId="{9CC4290A-75FA-4C30-B17B-C7745E0B5D13}" dt="2024-04-17T01:48:11.851" v="3709"/>
          <ac:spMkLst>
            <pc:docMk/>
            <pc:sldMk cId="3852640206" sldId="329"/>
            <ac:spMk id="46" creationId="{04AE0CF9-9E7D-8F7A-8F6B-3DA58F3E3314}"/>
          </ac:spMkLst>
        </pc:spChg>
        <pc:spChg chg="mod">
          <ac:chgData name="Masaaki Kimura" userId="1abb3c07d8a5193e" providerId="LiveId" clId="{9CC4290A-75FA-4C30-B17B-C7745E0B5D13}" dt="2024-04-17T01:48:11.851" v="3709"/>
          <ac:spMkLst>
            <pc:docMk/>
            <pc:sldMk cId="3852640206" sldId="329"/>
            <ac:spMk id="47" creationId="{5F75CDC8-C28A-48D0-B4FE-BD88F356BDD7}"/>
          </ac:spMkLst>
        </pc:spChg>
        <pc:spChg chg="mod">
          <ac:chgData name="Masaaki Kimura" userId="1abb3c07d8a5193e" providerId="LiveId" clId="{9CC4290A-75FA-4C30-B17B-C7745E0B5D13}" dt="2024-04-17T01:48:11.851" v="3709"/>
          <ac:spMkLst>
            <pc:docMk/>
            <pc:sldMk cId="3852640206" sldId="329"/>
            <ac:spMk id="48" creationId="{3E76C228-81F2-1615-6E2F-926D2F107B18}"/>
          </ac:spMkLst>
        </pc:spChg>
        <pc:spChg chg="mod">
          <ac:chgData name="Masaaki Kimura" userId="1abb3c07d8a5193e" providerId="LiveId" clId="{9CC4290A-75FA-4C30-B17B-C7745E0B5D13}" dt="2024-04-17T01:50:59.446" v="3768"/>
          <ac:spMkLst>
            <pc:docMk/>
            <pc:sldMk cId="3852640206" sldId="329"/>
            <ac:spMk id="50" creationId="{0362792C-9A45-FBE6-1F73-8BE818DF7572}"/>
          </ac:spMkLst>
        </pc:spChg>
        <pc:spChg chg="mod">
          <ac:chgData name="Masaaki Kimura" userId="1abb3c07d8a5193e" providerId="LiveId" clId="{9CC4290A-75FA-4C30-B17B-C7745E0B5D13}" dt="2024-04-17T01:50:59.446" v="3768"/>
          <ac:spMkLst>
            <pc:docMk/>
            <pc:sldMk cId="3852640206" sldId="329"/>
            <ac:spMk id="51" creationId="{6A5702B5-654E-2923-A783-9C36BFE9E6BD}"/>
          </ac:spMkLst>
        </pc:spChg>
        <pc:spChg chg="mod">
          <ac:chgData name="Masaaki Kimura" userId="1abb3c07d8a5193e" providerId="LiveId" clId="{9CC4290A-75FA-4C30-B17B-C7745E0B5D13}" dt="2024-04-17T01:50:59.446" v="3768"/>
          <ac:spMkLst>
            <pc:docMk/>
            <pc:sldMk cId="3852640206" sldId="329"/>
            <ac:spMk id="52" creationId="{55DE7722-D1FC-F4FD-BA9F-6C1A0A8EAAE6}"/>
          </ac:spMkLst>
        </pc:spChg>
        <pc:spChg chg="mod">
          <ac:chgData name="Masaaki Kimura" userId="1abb3c07d8a5193e" providerId="LiveId" clId="{9CC4290A-75FA-4C30-B17B-C7745E0B5D13}" dt="2024-04-17T01:50:59.446" v="3768"/>
          <ac:spMkLst>
            <pc:docMk/>
            <pc:sldMk cId="3852640206" sldId="329"/>
            <ac:spMk id="53" creationId="{92D8A886-E5DA-580B-F61E-DDD0ECF420E5}"/>
          </ac:spMkLst>
        </pc:spChg>
        <pc:spChg chg="mod">
          <ac:chgData name="Masaaki Kimura" userId="1abb3c07d8a5193e" providerId="LiveId" clId="{9CC4290A-75FA-4C30-B17B-C7745E0B5D13}" dt="2024-04-17T01:50:59.446" v="3768"/>
          <ac:spMkLst>
            <pc:docMk/>
            <pc:sldMk cId="3852640206" sldId="329"/>
            <ac:spMk id="54" creationId="{2CA18E3E-E3E2-CD3A-7EA2-D2D8AF227C16}"/>
          </ac:spMkLst>
        </pc:spChg>
        <pc:spChg chg="mod">
          <ac:chgData name="Masaaki Kimura" userId="1abb3c07d8a5193e" providerId="LiveId" clId="{9CC4290A-75FA-4C30-B17B-C7745E0B5D13}" dt="2024-04-17T01:50:59.446" v="3768"/>
          <ac:spMkLst>
            <pc:docMk/>
            <pc:sldMk cId="3852640206" sldId="329"/>
            <ac:spMk id="55" creationId="{6DF2D5E5-858A-37C5-84FE-2FBA62CB0A54}"/>
          </ac:spMkLst>
        </pc:spChg>
        <pc:spChg chg="mod">
          <ac:chgData name="Masaaki Kimura" userId="1abb3c07d8a5193e" providerId="LiveId" clId="{9CC4290A-75FA-4C30-B17B-C7745E0B5D13}" dt="2024-04-17T01:50:59.446" v="3768"/>
          <ac:spMkLst>
            <pc:docMk/>
            <pc:sldMk cId="3852640206" sldId="329"/>
            <ac:spMk id="56" creationId="{9981F2B5-536C-D85A-0023-D9C253BAF9B4}"/>
          </ac:spMkLst>
        </pc:spChg>
        <pc:grpChg chg="add mod">
          <ac:chgData name="Masaaki Kimura" userId="1abb3c07d8a5193e" providerId="LiveId" clId="{9CC4290A-75FA-4C30-B17B-C7745E0B5D13}" dt="2024-04-16T23:32:17.112" v="3125" actId="164"/>
          <ac:grpSpMkLst>
            <pc:docMk/>
            <pc:sldMk cId="3852640206" sldId="329"/>
            <ac:grpSpMk id="8" creationId="{F3278F45-D984-4CF7-5EC3-160B636D0011}"/>
          </ac:grpSpMkLst>
        </pc:grpChg>
        <pc:grpChg chg="add mod">
          <ac:chgData name="Masaaki Kimura" userId="1abb3c07d8a5193e" providerId="LiveId" clId="{9CC4290A-75FA-4C30-B17B-C7745E0B5D13}" dt="2024-04-16T23:32:17.112" v="3125" actId="164"/>
          <ac:grpSpMkLst>
            <pc:docMk/>
            <pc:sldMk cId="3852640206" sldId="329"/>
            <ac:grpSpMk id="32" creationId="{D2CF06BA-DB96-42B7-D920-108255B89740}"/>
          </ac:grpSpMkLst>
        </pc:grpChg>
        <pc:grpChg chg="add mod">
          <ac:chgData name="Masaaki Kimura" userId="1abb3c07d8a5193e" providerId="LiveId" clId="{9CC4290A-75FA-4C30-B17B-C7745E0B5D13}" dt="2024-04-17T01:47:44.043" v="3708"/>
          <ac:grpSpMkLst>
            <pc:docMk/>
            <pc:sldMk cId="3852640206" sldId="329"/>
            <ac:grpSpMk id="33" creationId="{E5582435-A998-DC2F-3D9A-7536500FCAC0}"/>
          </ac:grpSpMkLst>
        </pc:grpChg>
        <pc:grpChg chg="add del mod">
          <ac:chgData name="Masaaki Kimura" userId="1abb3c07d8a5193e" providerId="LiveId" clId="{9CC4290A-75FA-4C30-B17B-C7745E0B5D13}" dt="2024-04-17T01:50:57.662" v="3767" actId="478"/>
          <ac:grpSpMkLst>
            <pc:docMk/>
            <pc:sldMk cId="3852640206" sldId="329"/>
            <ac:grpSpMk id="41" creationId="{35C5F12B-5DDC-000E-B6D3-9336AD190CA9}"/>
          </ac:grpSpMkLst>
        </pc:grpChg>
        <pc:grpChg chg="add mod">
          <ac:chgData name="Masaaki Kimura" userId="1abb3c07d8a5193e" providerId="LiveId" clId="{9CC4290A-75FA-4C30-B17B-C7745E0B5D13}" dt="2024-04-17T01:50:59.446" v="3768"/>
          <ac:grpSpMkLst>
            <pc:docMk/>
            <pc:sldMk cId="3852640206" sldId="329"/>
            <ac:grpSpMk id="49" creationId="{616C956E-A307-56A2-1E29-25D5A2B66EB9}"/>
          </ac:grpSpMkLst>
        </pc:grpChg>
        <pc:picChg chg="mod">
          <ac:chgData name="Masaaki Kimura" userId="1abb3c07d8a5193e" providerId="LiveId" clId="{9CC4290A-75FA-4C30-B17B-C7745E0B5D13}" dt="2024-04-16T23:18:37.602" v="2475" actId="1038"/>
          <ac:picMkLst>
            <pc:docMk/>
            <pc:sldMk cId="3852640206" sldId="329"/>
            <ac:picMk id="4" creationId="{0FAD8BE8-BDA5-452E-9B4A-7C77BB94D514}"/>
          </ac:picMkLst>
        </pc:picChg>
        <pc:picChg chg="mod">
          <ac:chgData name="Masaaki Kimura" userId="1abb3c07d8a5193e" providerId="LiveId" clId="{9CC4290A-75FA-4C30-B17B-C7745E0B5D13}" dt="2024-04-16T23:30:10.848" v="3042"/>
          <ac:picMkLst>
            <pc:docMk/>
            <pc:sldMk cId="3852640206" sldId="329"/>
            <ac:picMk id="9" creationId="{C249D6F0-E6AC-9989-0718-5476E3F025CA}"/>
          </ac:picMkLst>
        </pc:picChg>
        <pc:picChg chg="mod">
          <ac:chgData name="Masaaki Kimura" userId="1abb3c07d8a5193e" providerId="LiveId" clId="{9CC4290A-75FA-4C30-B17B-C7745E0B5D13}" dt="2024-04-16T23:18:37.602" v="2475" actId="1038"/>
          <ac:picMkLst>
            <pc:docMk/>
            <pc:sldMk cId="3852640206" sldId="329"/>
            <ac:picMk id="10" creationId="{FFF54993-72B4-4CFF-A330-A8CBC4F0E6C6}"/>
          </ac:picMkLst>
        </pc:picChg>
        <pc:picChg chg="mod">
          <ac:chgData name="Masaaki Kimura" userId="1abb3c07d8a5193e" providerId="LiveId" clId="{9CC4290A-75FA-4C30-B17B-C7745E0B5D13}" dt="2024-04-16T23:30:10.848" v="3042"/>
          <ac:picMkLst>
            <pc:docMk/>
            <pc:sldMk cId="3852640206" sldId="329"/>
            <ac:picMk id="11" creationId="{8D25DD16-A575-3649-3E8F-FF278F22493F}"/>
          </ac:picMkLst>
        </pc:picChg>
        <pc:picChg chg="mod">
          <ac:chgData name="Masaaki Kimura" userId="1abb3c07d8a5193e" providerId="LiveId" clId="{9CC4290A-75FA-4C30-B17B-C7745E0B5D13}" dt="2024-04-16T23:18:37.602" v="2475" actId="1038"/>
          <ac:picMkLst>
            <pc:docMk/>
            <pc:sldMk cId="3852640206" sldId="329"/>
            <ac:picMk id="12" creationId="{FE20020A-A9B3-4BEC-AB2D-8275CD3BD578}"/>
          </ac:picMkLst>
        </pc:picChg>
        <pc:picChg chg="mod">
          <ac:chgData name="Masaaki Kimura" userId="1abb3c07d8a5193e" providerId="LiveId" clId="{9CC4290A-75FA-4C30-B17B-C7745E0B5D13}" dt="2024-04-16T23:18:37.602" v="2475" actId="1038"/>
          <ac:picMkLst>
            <pc:docMk/>
            <pc:sldMk cId="3852640206" sldId="329"/>
            <ac:picMk id="13" creationId="{A240FBF0-8A54-4293-A1F8-99C365DBACB2}"/>
          </ac:picMkLst>
        </pc:picChg>
        <pc:picChg chg="mod">
          <ac:chgData name="Masaaki Kimura" userId="1abb3c07d8a5193e" providerId="LiveId" clId="{9CC4290A-75FA-4C30-B17B-C7745E0B5D13}" dt="2024-04-16T23:18:37.602" v="2475" actId="1038"/>
          <ac:picMkLst>
            <pc:docMk/>
            <pc:sldMk cId="3852640206" sldId="329"/>
            <ac:picMk id="14" creationId="{5FBAE13E-6329-48D3-AFD6-414E259E2934}"/>
          </ac:picMkLst>
        </pc:picChg>
        <pc:picChg chg="del">
          <ac:chgData name="Masaaki Kimura" userId="1abb3c07d8a5193e" providerId="LiveId" clId="{9CC4290A-75FA-4C30-B17B-C7745E0B5D13}" dt="2024-04-16T23:24:27.087" v="2710" actId="478"/>
          <ac:picMkLst>
            <pc:docMk/>
            <pc:sldMk cId="3852640206" sldId="329"/>
            <ac:picMk id="20" creationId="{61F4DF6D-AF73-4AD5-A71A-E88CD6963BE6}"/>
          </ac:picMkLst>
        </pc:picChg>
        <pc:picChg chg="mod">
          <ac:chgData name="Masaaki Kimura" userId="1abb3c07d8a5193e" providerId="LiveId" clId="{9CC4290A-75FA-4C30-B17B-C7745E0B5D13}" dt="2024-04-16T23:18:37.602" v="2475" actId="1038"/>
          <ac:picMkLst>
            <pc:docMk/>
            <pc:sldMk cId="3852640206" sldId="329"/>
            <ac:picMk id="23" creationId="{357FB1B9-5B99-4D8A-BA2F-104096E1B0D9}"/>
          </ac:picMkLst>
        </pc:picChg>
        <pc:picChg chg="del">
          <ac:chgData name="Masaaki Kimura" userId="1abb3c07d8a5193e" providerId="LiveId" clId="{9CC4290A-75FA-4C30-B17B-C7745E0B5D13}" dt="2024-04-16T23:24:31.281" v="2711" actId="478"/>
          <ac:picMkLst>
            <pc:docMk/>
            <pc:sldMk cId="3852640206" sldId="329"/>
            <ac:picMk id="25" creationId="{A738AF78-5A83-44C7-870D-4B68FCBD826C}"/>
          </ac:picMkLst>
        </pc:picChg>
        <pc:picChg chg="del mod">
          <ac:chgData name="Masaaki Kimura" userId="1abb3c07d8a5193e" providerId="LiveId" clId="{9CC4290A-75FA-4C30-B17B-C7745E0B5D13}" dt="2024-04-16T23:24:34.248" v="2712" actId="478"/>
          <ac:picMkLst>
            <pc:docMk/>
            <pc:sldMk cId="3852640206" sldId="329"/>
            <ac:picMk id="28" creationId="{FBD4842B-3C06-4EBD-AF6A-D0373D2D94A9}"/>
          </ac:picMkLst>
        </pc:picChg>
        <pc:cxnChg chg="add mod">
          <ac:chgData name="Masaaki Kimura" userId="1abb3c07d8a5193e" providerId="LiveId" clId="{9CC4290A-75FA-4C30-B17B-C7745E0B5D13}" dt="2024-04-16T23:32:17.112" v="3125" actId="164"/>
          <ac:cxnSpMkLst>
            <pc:docMk/>
            <pc:sldMk cId="3852640206" sldId="329"/>
            <ac:cxnSpMk id="16" creationId="{EA8DB51F-2191-C44D-FEA3-787126BDE51B}"/>
          </ac:cxnSpMkLst>
        </pc:cxnChg>
        <pc:cxnChg chg="add mod">
          <ac:chgData name="Masaaki Kimura" userId="1abb3c07d8a5193e" providerId="LiveId" clId="{9CC4290A-75FA-4C30-B17B-C7745E0B5D13}" dt="2024-04-16T23:32:17.112" v="3125" actId="164"/>
          <ac:cxnSpMkLst>
            <pc:docMk/>
            <pc:sldMk cId="3852640206" sldId="329"/>
            <ac:cxnSpMk id="18" creationId="{37BBE995-1E94-E891-42CD-FBDE3F22E096}"/>
          </ac:cxnSpMkLst>
        </pc:cxnChg>
      </pc:sldChg>
      <pc:sldChg chg="addSp delSp add del mod">
        <pc:chgData name="Masaaki Kimura" userId="1abb3c07d8a5193e" providerId="LiveId" clId="{9CC4290A-75FA-4C30-B17B-C7745E0B5D13}" dt="2024-04-17T01:02:51.919" v="3335" actId="47"/>
        <pc:sldMkLst>
          <pc:docMk/>
          <pc:sldMk cId="3075963331" sldId="330"/>
        </pc:sldMkLst>
        <pc:spChg chg="add del">
          <ac:chgData name="Masaaki Kimura" userId="1abb3c07d8a5193e" providerId="LiveId" clId="{9CC4290A-75FA-4C30-B17B-C7745E0B5D13}" dt="2024-04-17T01:02:40.958" v="3331" actId="22"/>
          <ac:spMkLst>
            <pc:docMk/>
            <pc:sldMk cId="3075963331" sldId="330"/>
            <ac:spMk id="3" creationId="{22904A8E-01BB-81FF-00A6-21305C9B599D}"/>
          </ac:spMkLst>
        </pc:spChg>
      </pc:sldChg>
      <pc:sldChg chg="modSp add del mod modTransition">
        <pc:chgData name="Masaaki Kimura" userId="1abb3c07d8a5193e" providerId="LiveId" clId="{9CC4290A-75FA-4C30-B17B-C7745E0B5D13}" dt="2024-04-16T14:06:49.667" v="2322" actId="47"/>
        <pc:sldMkLst>
          <pc:docMk/>
          <pc:sldMk cId="3356860293" sldId="330"/>
        </pc:sldMkLst>
        <pc:spChg chg="mod">
          <ac:chgData name="Masaaki Kimura" userId="1abb3c07d8a5193e" providerId="LiveId" clId="{9CC4290A-75FA-4C30-B17B-C7745E0B5D13}" dt="2024-04-16T14:04:25.845" v="2320" actId="27636"/>
          <ac:spMkLst>
            <pc:docMk/>
            <pc:sldMk cId="3356860293" sldId="330"/>
            <ac:spMk id="2" creationId="{FB5C40DE-4219-4883-A09D-2494C7A1B0F3}"/>
          </ac:spMkLst>
        </pc:spChg>
      </pc:sldChg>
      <pc:sldChg chg="add del">
        <pc:chgData name="Masaaki Kimura" userId="1abb3c07d8a5193e" providerId="LiveId" clId="{9CC4290A-75FA-4C30-B17B-C7745E0B5D13}" dt="2024-04-17T00:55:18.794" v="3192"/>
        <pc:sldMkLst>
          <pc:docMk/>
          <pc:sldMk cId="1909112155" sldId="331"/>
        </pc:sldMkLst>
      </pc:sldChg>
      <pc:sldChg chg="add del">
        <pc:chgData name="Masaaki Kimura" userId="1abb3c07d8a5193e" providerId="LiveId" clId="{9CC4290A-75FA-4C30-B17B-C7745E0B5D13}" dt="2024-04-17T00:55:16.635" v="3190"/>
        <pc:sldMkLst>
          <pc:docMk/>
          <pc:sldMk cId="3173967263" sldId="331"/>
        </pc:sldMkLst>
      </pc:sldChg>
      <pc:sldChg chg="addSp delSp modSp add mod delAnim modAnim">
        <pc:chgData name="Masaaki Kimura" userId="1abb3c07d8a5193e" providerId="LiveId" clId="{9CC4290A-75FA-4C30-B17B-C7745E0B5D13}" dt="2024-04-17T05:42:51.959" v="6252" actId="14100"/>
        <pc:sldMkLst>
          <pc:docMk/>
          <pc:sldMk cId="4124619775" sldId="331"/>
        </pc:sldMkLst>
        <pc:spChg chg="add del mod">
          <ac:chgData name="Masaaki Kimura" userId="1abb3c07d8a5193e" providerId="LiveId" clId="{9CC4290A-75FA-4C30-B17B-C7745E0B5D13}" dt="2024-04-17T01:05:06.912" v="3371" actId="478"/>
          <ac:spMkLst>
            <pc:docMk/>
            <pc:sldMk cId="4124619775" sldId="331"/>
            <ac:spMk id="5" creationId="{9E3E1BBA-B7CD-8F5D-1088-0A5831AB1B08}"/>
          </ac:spMkLst>
        </pc:spChg>
        <pc:spChg chg="mod">
          <ac:chgData name="Masaaki Kimura" userId="1abb3c07d8a5193e" providerId="LiveId" clId="{9CC4290A-75FA-4C30-B17B-C7745E0B5D13}" dt="2024-04-17T02:46:08.184" v="4314" actId="20577"/>
          <ac:spMkLst>
            <pc:docMk/>
            <pc:sldMk cId="4124619775" sldId="331"/>
            <ac:spMk id="6" creationId="{818A8BA3-5A5D-8BD3-6139-A076033EF961}"/>
          </ac:spMkLst>
        </pc:spChg>
        <pc:spChg chg="del">
          <ac:chgData name="Masaaki Kimura" userId="1abb3c07d8a5193e" providerId="LiveId" clId="{9CC4290A-75FA-4C30-B17B-C7745E0B5D13}" dt="2024-04-17T01:04:07.484" v="3349" actId="478"/>
          <ac:spMkLst>
            <pc:docMk/>
            <pc:sldMk cId="4124619775" sldId="331"/>
            <ac:spMk id="13" creationId="{A1A4C1ED-AFBD-B05E-2C47-FE2A62F8CE79}"/>
          </ac:spMkLst>
        </pc:spChg>
        <pc:spChg chg="mod ord">
          <ac:chgData name="Masaaki Kimura" userId="1abb3c07d8a5193e" providerId="LiveId" clId="{9CC4290A-75FA-4C30-B17B-C7745E0B5D13}" dt="2024-04-17T01:08:16.046" v="3445" actId="164"/>
          <ac:spMkLst>
            <pc:docMk/>
            <pc:sldMk cId="4124619775" sldId="331"/>
            <ac:spMk id="17" creationId="{BF4725FC-4D1F-46D8-91FD-48C3F124D3B5}"/>
          </ac:spMkLst>
        </pc:spChg>
        <pc:spChg chg="del">
          <ac:chgData name="Masaaki Kimura" userId="1abb3c07d8a5193e" providerId="LiveId" clId="{9CC4290A-75FA-4C30-B17B-C7745E0B5D13}" dt="2024-04-17T01:04:07.484" v="3349" actId="478"/>
          <ac:spMkLst>
            <pc:docMk/>
            <pc:sldMk cId="4124619775" sldId="331"/>
            <ac:spMk id="18" creationId="{A39EE529-03D4-0646-EB84-D41FCFEC1007}"/>
          </ac:spMkLst>
        </pc:spChg>
        <pc:spChg chg="del topLvl">
          <ac:chgData name="Masaaki Kimura" userId="1abb3c07d8a5193e" providerId="LiveId" clId="{9CC4290A-75FA-4C30-B17B-C7745E0B5D13}" dt="2024-04-17T01:33:47.976" v="3457" actId="478"/>
          <ac:spMkLst>
            <pc:docMk/>
            <pc:sldMk cId="4124619775" sldId="331"/>
            <ac:spMk id="19" creationId="{2B6EBE4C-2E5B-474D-671B-E2F3EC829759}"/>
          </ac:spMkLst>
        </pc:spChg>
        <pc:spChg chg="del mod">
          <ac:chgData name="Masaaki Kimura" userId="1abb3c07d8a5193e" providerId="LiveId" clId="{9CC4290A-75FA-4C30-B17B-C7745E0B5D13}" dt="2024-04-17T01:33:36.451" v="3456" actId="478"/>
          <ac:spMkLst>
            <pc:docMk/>
            <pc:sldMk cId="4124619775" sldId="331"/>
            <ac:spMk id="22" creationId="{6BDF592C-9F9A-2DD5-7E65-C15067960D60}"/>
          </ac:spMkLst>
        </pc:spChg>
        <pc:spChg chg="del mod">
          <ac:chgData name="Masaaki Kimura" userId="1abb3c07d8a5193e" providerId="LiveId" clId="{9CC4290A-75FA-4C30-B17B-C7745E0B5D13}" dt="2024-04-17T01:03:17.872" v="3338" actId="478"/>
          <ac:spMkLst>
            <pc:docMk/>
            <pc:sldMk cId="4124619775" sldId="331"/>
            <ac:spMk id="23" creationId="{F4627B48-404B-99A0-98D6-A84DABA76D21}"/>
          </ac:spMkLst>
        </pc:spChg>
        <pc:spChg chg="del mod">
          <ac:chgData name="Masaaki Kimura" userId="1abb3c07d8a5193e" providerId="LiveId" clId="{9CC4290A-75FA-4C30-B17B-C7745E0B5D13}" dt="2024-04-17T01:03:17.872" v="3338" actId="478"/>
          <ac:spMkLst>
            <pc:docMk/>
            <pc:sldMk cId="4124619775" sldId="331"/>
            <ac:spMk id="24" creationId="{B3598B96-9B17-9D16-7278-14A930F21F82}"/>
          </ac:spMkLst>
        </pc:spChg>
        <pc:spChg chg="del mod">
          <ac:chgData name="Masaaki Kimura" userId="1abb3c07d8a5193e" providerId="LiveId" clId="{9CC4290A-75FA-4C30-B17B-C7745E0B5D13}" dt="2024-04-17T01:03:17.872" v="3338" actId="478"/>
          <ac:spMkLst>
            <pc:docMk/>
            <pc:sldMk cId="4124619775" sldId="331"/>
            <ac:spMk id="25" creationId="{00E8E532-AB3D-D836-7E2F-000C4D0ED8AD}"/>
          </ac:spMkLst>
        </pc:spChg>
        <pc:spChg chg="add mod">
          <ac:chgData name="Masaaki Kimura" userId="1abb3c07d8a5193e" providerId="LiveId" clId="{9CC4290A-75FA-4C30-B17B-C7745E0B5D13}" dt="2024-04-17T02:57:55.621" v="4370" actId="20577"/>
          <ac:spMkLst>
            <pc:docMk/>
            <pc:sldMk cId="4124619775" sldId="331"/>
            <ac:spMk id="26" creationId="{9E177C75-075D-6626-0FEB-D0F7D00E978A}"/>
          </ac:spMkLst>
        </pc:spChg>
        <pc:spChg chg="add mod">
          <ac:chgData name="Masaaki Kimura" userId="1abb3c07d8a5193e" providerId="LiveId" clId="{9CC4290A-75FA-4C30-B17B-C7745E0B5D13}" dt="2024-04-17T01:34:01.025" v="3459"/>
          <ac:spMkLst>
            <pc:docMk/>
            <pc:sldMk cId="4124619775" sldId="331"/>
            <ac:spMk id="31" creationId="{F1A1ADDA-7F30-A97F-190E-A1204A47E7C8}"/>
          </ac:spMkLst>
        </pc:spChg>
        <pc:spChg chg="add mod">
          <ac:chgData name="Masaaki Kimura" userId="1abb3c07d8a5193e" providerId="LiveId" clId="{9CC4290A-75FA-4C30-B17B-C7745E0B5D13}" dt="2024-04-17T01:34:01.025" v="3459"/>
          <ac:spMkLst>
            <pc:docMk/>
            <pc:sldMk cId="4124619775" sldId="331"/>
            <ac:spMk id="32" creationId="{8B6E2D5C-FFB6-5110-906B-02950010916D}"/>
          </ac:spMkLst>
        </pc:spChg>
        <pc:spChg chg="add mod">
          <ac:chgData name="Masaaki Kimura" userId="1abb3c07d8a5193e" providerId="LiveId" clId="{9CC4290A-75FA-4C30-B17B-C7745E0B5D13}" dt="2024-04-17T01:34:01.025" v="3459"/>
          <ac:spMkLst>
            <pc:docMk/>
            <pc:sldMk cId="4124619775" sldId="331"/>
            <ac:spMk id="33" creationId="{46B6CD13-5C84-9ACA-AC46-38CC8F874A2F}"/>
          </ac:spMkLst>
        </pc:spChg>
        <pc:spChg chg="del mod">
          <ac:chgData name="Masaaki Kimura" userId="1abb3c07d8a5193e" providerId="LiveId" clId="{9CC4290A-75FA-4C30-B17B-C7745E0B5D13}" dt="2024-04-17T01:03:17.872" v="3338" actId="478"/>
          <ac:spMkLst>
            <pc:docMk/>
            <pc:sldMk cId="4124619775" sldId="331"/>
            <ac:spMk id="34" creationId="{99D050C5-4C06-4B42-BE35-88106999A8AC}"/>
          </ac:spMkLst>
        </pc:spChg>
        <pc:spChg chg="add mod">
          <ac:chgData name="Masaaki Kimura" userId="1abb3c07d8a5193e" providerId="LiveId" clId="{9CC4290A-75FA-4C30-B17B-C7745E0B5D13}" dt="2024-04-17T01:57:32.380" v="4210" actId="1038"/>
          <ac:spMkLst>
            <pc:docMk/>
            <pc:sldMk cId="4124619775" sldId="331"/>
            <ac:spMk id="37" creationId="{69D5D453-9D67-D3E5-6BA4-7C491BB39447}"/>
          </ac:spMkLst>
        </pc:spChg>
        <pc:spChg chg="add mod">
          <ac:chgData name="Masaaki Kimura" userId="1abb3c07d8a5193e" providerId="LiveId" clId="{9CC4290A-75FA-4C30-B17B-C7745E0B5D13}" dt="2024-04-17T02:58:06.063" v="4384" actId="20577"/>
          <ac:spMkLst>
            <pc:docMk/>
            <pc:sldMk cId="4124619775" sldId="331"/>
            <ac:spMk id="38" creationId="{1A2EB560-9733-0B66-7041-76BB743C99F6}"/>
          </ac:spMkLst>
        </pc:spChg>
        <pc:spChg chg="add mod">
          <ac:chgData name="Masaaki Kimura" userId="1abb3c07d8a5193e" providerId="LiveId" clId="{9CC4290A-75FA-4C30-B17B-C7745E0B5D13}" dt="2024-04-17T05:42:51.959" v="6252" actId="14100"/>
          <ac:spMkLst>
            <pc:docMk/>
            <pc:sldMk cId="4124619775" sldId="331"/>
            <ac:spMk id="44" creationId="{2FFA80D3-EA79-2A30-6B8E-424DF03348C4}"/>
          </ac:spMkLst>
        </pc:spChg>
        <pc:spChg chg="mod topLvl">
          <ac:chgData name="Masaaki Kimura" userId="1abb3c07d8a5193e" providerId="LiveId" clId="{9CC4290A-75FA-4C30-B17B-C7745E0B5D13}" dt="2024-04-17T01:53:56.142" v="3977" actId="1035"/>
          <ac:spMkLst>
            <pc:docMk/>
            <pc:sldMk cId="4124619775" sldId="331"/>
            <ac:spMk id="46" creationId="{F1416B0E-783F-9DA4-33E2-86EA36BC0D0B}"/>
          </ac:spMkLst>
        </pc:spChg>
        <pc:spChg chg="mod topLvl">
          <ac:chgData name="Masaaki Kimura" userId="1abb3c07d8a5193e" providerId="LiveId" clId="{9CC4290A-75FA-4C30-B17B-C7745E0B5D13}" dt="2024-04-17T01:53:56.142" v="3977" actId="1035"/>
          <ac:spMkLst>
            <pc:docMk/>
            <pc:sldMk cId="4124619775" sldId="331"/>
            <ac:spMk id="47" creationId="{C83464D5-BCCB-36DC-C6AF-84C6B61F65FB}"/>
          </ac:spMkLst>
        </pc:spChg>
        <pc:spChg chg="mod topLvl">
          <ac:chgData name="Masaaki Kimura" userId="1abb3c07d8a5193e" providerId="LiveId" clId="{9CC4290A-75FA-4C30-B17B-C7745E0B5D13}" dt="2024-04-17T01:53:56.142" v="3977" actId="1035"/>
          <ac:spMkLst>
            <pc:docMk/>
            <pc:sldMk cId="4124619775" sldId="331"/>
            <ac:spMk id="48" creationId="{097B0B01-28A9-A699-7CA0-95695F6B7FA8}"/>
          </ac:spMkLst>
        </pc:spChg>
        <pc:spChg chg="mod topLvl">
          <ac:chgData name="Masaaki Kimura" userId="1abb3c07d8a5193e" providerId="LiveId" clId="{9CC4290A-75FA-4C30-B17B-C7745E0B5D13}" dt="2024-04-17T01:53:56.142" v="3977" actId="1035"/>
          <ac:spMkLst>
            <pc:docMk/>
            <pc:sldMk cId="4124619775" sldId="331"/>
            <ac:spMk id="49" creationId="{60F4C20E-BA5C-21A3-D32D-0D46E293FD73}"/>
          </ac:spMkLst>
        </pc:spChg>
        <pc:spChg chg="mod topLvl">
          <ac:chgData name="Masaaki Kimura" userId="1abb3c07d8a5193e" providerId="LiveId" clId="{9CC4290A-75FA-4C30-B17B-C7745E0B5D13}" dt="2024-04-17T01:53:56.142" v="3977" actId="1035"/>
          <ac:spMkLst>
            <pc:docMk/>
            <pc:sldMk cId="4124619775" sldId="331"/>
            <ac:spMk id="50" creationId="{79E22F62-24B8-9B7E-D5E4-F2B5773CC93C}"/>
          </ac:spMkLst>
        </pc:spChg>
        <pc:spChg chg="mod topLvl">
          <ac:chgData name="Masaaki Kimura" userId="1abb3c07d8a5193e" providerId="LiveId" clId="{9CC4290A-75FA-4C30-B17B-C7745E0B5D13}" dt="2024-04-17T01:53:56.142" v="3977" actId="1035"/>
          <ac:spMkLst>
            <pc:docMk/>
            <pc:sldMk cId="4124619775" sldId="331"/>
            <ac:spMk id="51" creationId="{093F3569-6F39-A9DE-98A6-FF52A08F2316}"/>
          </ac:spMkLst>
        </pc:spChg>
        <pc:spChg chg="mod topLvl">
          <ac:chgData name="Masaaki Kimura" userId="1abb3c07d8a5193e" providerId="LiveId" clId="{9CC4290A-75FA-4C30-B17B-C7745E0B5D13}" dt="2024-04-17T01:53:56.142" v="3977" actId="1035"/>
          <ac:spMkLst>
            <pc:docMk/>
            <pc:sldMk cId="4124619775" sldId="331"/>
            <ac:spMk id="52" creationId="{34E863F4-5DBA-EF04-4A22-19FE9BB94695}"/>
          </ac:spMkLst>
        </pc:spChg>
        <pc:spChg chg="add mod">
          <ac:chgData name="Masaaki Kimura" userId="1abb3c07d8a5193e" providerId="LiveId" clId="{9CC4290A-75FA-4C30-B17B-C7745E0B5D13}" dt="2024-04-17T02:59:21.747" v="4439" actId="20577"/>
          <ac:spMkLst>
            <pc:docMk/>
            <pc:sldMk cId="4124619775" sldId="331"/>
            <ac:spMk id="57" creationId="{0885DDE8-DE0E-0471-7A54-8187FD64E321}"/>
          </ac:spMkLst>
        </pc:spChg>
        <pc:grpChg chg="add mod">
          <ac:chgData name="Masaaki Kimura" userId="1abb3c07d8a5193e" providerId="LiveId" clId="{9CC4290A-75FA-4C30-B17B-C7745E0B5D13}" dt="2024-04-17T02:46:21.279" v="4328" actId="1038"/>
          <ac:grpSpMkLst>
            <pc:docMk/>
            <pc:sldMk cId="4124619775" sldId="331"/>
            <ac:grpSpMk id="2" creationId="{D75AA816-7DED-C8E2-EB47-921BBE3CD01E}"/>
          </ac:grpSpMkLst>
        </pc:grpChg>
        <pc:grpChg chg="add mod">
          <ac:chgData name="Masaaki Kimura" userId="1abb3c07d8a5193e" providerId="LiveId" clId="{9CC4290A-75FA-4C30-B17B-C7745E0B5D13}" dt="2024-04-17T01:07:50.854" v="3438" actId="164"/>
          <ac:grpSpMkLst>
            <pc:docMk/>
            <pc:sldMk cId="4124619775" sldId="331"/>
            <ac:grpSpMk id="3" creationId="{B005B32D-F1F8-AE26-2898-DC1A6E212E78}"/>
          </ac:grpSpMkLst>
        </pc:grpChg>
        <pc:grpChg chg="add mod">
          <ac:chgData name="Masaaki Kimura" userId="1abb3c07d8a5193e" providerId="LiveId" clId="{9CC4290A-75FA-4C30-B17B-C7745E0B5D13}" dt="2024-04-17T01:52:31.877" v="3892" actId="1036"/>
          <ac:grpSpMkLst>
            <pc:docMk/>
            <pc:sldMk cId="4124619775" sldId="331"/>
            <ac:grpSpMk id="4" creationId="{B96B0B7A-074E-83E6-9020-630638906504}"/>
          </ac:grpSpMkLst>
        </pc:grpChg>
        <pc:grpChg chg="del">
          <ac:chgData name="Masaaki Kimura" userId="1abb3c07d8a5193e" providerId="LiveId" clId="{9CC4290A-75FA-4C30-B17B-C7745E0B5D13}" dt="2024-04-17T01:04:13.400" v="3350" actId="478"/>
          <ac:grpSpMkLst>
            <pc:docMk/>
            <pc:sldMk cId="4124619775" sldId="331"/>
            <ac:grpSpMk id="8" creationId="{97DD52CB-B715-6988-D303-8697DD4A416F}"/>
          </ac:grpSpMkLst>
        </pc:grpChg>
        <pc:grpChg chg="del">
          <ac:chgData name="Masaaki Kimura" userId="1abb3c07d8a5193e" providerId="LiveId" clId="{9CC4290A-75FA-4C30-B17B-C7745E0B5D13}" dt="2024-04-17T01:04:07.484" v="3349" actId="478"/>
          <ac:grpSpMkLst>
            <pc:docMk/>
            <pc:sldMk cId="4124619775" sldId="331"/>
            <ac:grpSpMk id="9" creationId="{C4B44A73-846D-FAE8-5259-4A1803C9EDCA}"/>
          </ac:grpSpMkLst>
        </pc:grpChg>
        <pc:grpChg chg="add del mod">
          <ac:chgData name="Masaaki Kimura" userId="1abb3c07d8a5193e" providerId="LiveId" clId="{9CC4290A-75FA-4C30-B17B-C7745E0B5D13}" dt="2024-04-17T01:48:52.721" v="3731" actId="165"/>
          <ac:grpSpMkLst>
            <pc:docMk/>
            <pc:sldMk cId="4124619775" sldId="331"/>
            <ac:grpSpMk id="45" creationId="{57C8F52D-58F1-9C7D-3B47-6286CE828770}"/>
          </ac:grpSpMkLst>
        </pc:grpChg>
        <pc:grpChg chg="add mod">
          <ac:chgData name="Masaaki Kimura" userId="1abb3c07d8a5193e" providerId="LiveId" clId="{9CC4290A-75FA-4C30-B17B-C7745E0B5D13}" dt="2024-04-17T02:46:27.994" v="4330" actId="1076"/>
          <ac:grpSpMkLst>
            <pc:docMk/>
            <pc:sldMk cId="4124619775" sldId="331"/>
            <ac:grpSpMk id="58" creationId="{575D6BD5-E000-736F-4869-F24362C29F01}"/>
          </ac:grpSpMkLst>
        </pc:grpChg>
        <pc:picChg chg="del mod">
          <ac:chgData name="Masaaki Kimura" userId="1abb3c07d8a5193e" providerId="LiveId" clId="{9CC4290A-75FA-4C30-B17B-C7745E0B5D13}" dt="2024-04-17T01:03:45.327" v="3343" actId="478"/>
          <ac:picMkLst>
            <pc:docMk/>
            <pc:sldMk cId="4124619775" sldId="331"/>
            <ac:picMk id="7" creationId="{7B353781-9F96-19F0-985E-F2926D2A7DE3}"/>
          </ac:picMkLst>
        </pc:picChg>
        <pc:picChg chg="add del mod modCrop">
          <ac:chgData name="Masaaki Kimura" userId="1abb3c07d8a5193e" providerId="LiveId" clId="{9CC4290A-75FA-4C30-B17B-C7745E0B5D13}" dt="2024-04-17T01:07:29.209" v="3415" actId="164"/>
          <ac:picMkLst>
            <pc:docMk/>
            <pc:sldMk cId="4124619775" sldId="331"/>
            <ac:picMk id="10" creationId="{85F736E5-0629-4A43-ABB4-D609D28D8D6E}"/>
          </ac:picMkLst>
        </pc:picChg>
        <pc:picChg chg="mod">
          <ac:chgData name="Masaaki Kimura" userId="1abb3c07d8a5193e" providerId="LiveId" clId="{9CC4290A-75FA-4C30-B17B-C7745E0B5D13}" dt="2024-04-17T01:08:16.046" v="3445" actId="164"/>
          <ac:picMkLst>
            <pc:docMk/>
            <pc:sldMk cId="4124619775" sldId="331"/>
            <ac:picMk id="12" creationId="{84180957-B895-41A2-81A3-6D817F084796}"/>
          </ac:picMkLst>
        </pc:picChg>
        <pc:picChg chg="mod ord">
          <ac:chgData name="Masaaki Kimura" userId="1abb3c07d8a5193e" providerId="LiveId" clId="{9CC4290A-75FA-4C30-B17B-C7745E0B5D13}" dt="2024-04-17T01:08:16.046" v="3445" actId="164"/>
          <ac:picMkLst>
            <pc:docMk/>
            <pc:sldMk cId="4124619775" sldId="331"/>
            <ac:picMk id="15" creationId="{40278DA8-CB33-481E-BA7E-A836E4F19B69}"/>
          </ac:picMkLst>
        </pc:picChg>
        <pc:picChg chg="add del mod ord modCrop">
          <ac:chgData name="Masaaki Kimura" userId="1abb3c07d8a5193e" providerId="LiveId" clId="{9CC4290A-75FA-4C30-B17B-C7745E0B5D13}" dt="2024-04-17T01:07:29.209" v="3415" actId="164"/>
          <ac:picMkLst>
            <pc:docMk/>
            <pc:sldMk cId="4124619775" sldId="331"/>
            <ac:picMk id="16" creationId="{8D3548DD-A0D6-4E05-8E02-524497FA7BB6}"/>
          </ac:picMkLst>
        </pc:picChg>
        <pc:picChg chg="del topLvl">
          <ac:chgData name="Masaaki Kimura" userId="1abb3c07d8a5193e" providerId="LiveId" clId="{9CC4290A-75FA-4C30-B17B-C7745E0B5D13}" dt="2024-04-17T01:04:13.400" v="3350" actId="478"/>
          <ac:picMkLst>
            <pc:docMk/>
            <pc:sldMk cId="4124619775" sldId="331"/>
            <ac:picMk id="20" creationId="{E414E936-A6AE-5556-8246-31BE7609C7F7}"/>
          </ac:picMkLst>
        </pc:picChg>
        <pc:picChg chg="del">
          <ac:chgData name="Masaaki Kimura" userId="1abb3c07d8a5193e" providerId="LiveId" clId="{9CC4290A-75FA-4C30-B17B-C7745E0B5D13}" dt="2024-04-17T01:04:07.484" v="3349" actId="478"/>
          <ac:picMkLst>
            <pc:docMk/>
            <pc:sldMk cId="4124619775" sldId="331"/>
            <ac:picMk id="21" creationId="{9C8D3777-A9E0-688C-C2E1-3CE540F79106}"/>
          </ac:picMkLst>
        </pc:picChg>
        <pc:picChg chg="add mod">
          <ac:chgData name="Masaaki Kimura" userId="1abb3c07d8a5193e" providerId="LiveId" clId="{9CC4290A-75FA-4C30-B17B-C7745E0B5D13}" dt="2024-04-17T01:34:01.025" v="3459"/>
          <ac:picMkLst>
            <pc:docMk/>
            <pc:sldMk cId="4124619775" sldId="331"/>
            <ac:picMk id="27" creationId="{EB90144C-8830-74B9-1A1B-20BE5DCCC965}"/>
          </ac:picMkLst>
        </pc:picChg>
        <pc:picChg chg="del">
          <ac:chgData name="Masaaki Kimura" userId="1abb3c07d8a5193e" providerId="LiveId" clId="{9CC4290A-75FA-4C30-B17B-C7745E0B5D13}" dt="2024-04-17T01:03:35.349" v="3339" actId="478"/>
          <ac:picMkLst>
            <pc:docMk/>
            <pc:sldMk cId="4124619775" sldId="331"/>
            <ac:picMk id="30" creationId="{3029AC6C-E53B-4268-9E6B-C140630A4A17}"/>
          </ac:picMkLst>
        </pc:picChg>
        <pc:picChg chg="mod">
          <ac:chgData name="Masaaki Kimura" userId="1abb3c07d8a5193e" providerId="LiveId" clId="{9CC4290A-75FA-4C30-B17B-C7745E0B5D13}" dt="2024-04-17T02:46:21.279" v="4328" actId="1038"/>
          <ac:picMkLst>
            <pc:docMk/>
            <pc:sldMk cId="4124619775" sldId="331"/>
            <ac:picMk id="35" creationId="{7BB60447-53B2-4EB9-8DA8-F3D48778719A}"/>
          </ac:picMkLst>
        </pc:picChg>
        <pc:picChg chg="mod">
          <ac:chgData name="Masaaki Kimura" userId="1abb3c07d8a5193e" providerId="LiveId" clId="{9CC4290A-75FA-4C30-B17B-C7745E0B5D13}" dt="2024-04-17T01:07:29.209" v="3415" actId="164"/>
          <ac:picMkLst>
            <pc:docMk/>
            <pc:sldMk cId="4124619775" sldId="331"/>
            <ac:picMk id="36" creationId="{014C277D-BF94-4EF7-8A41-5D16DFD49469}"/>
          </ac:picMkLst>
        </pc:picChg>
        <pc:picChg chg="add mod modCrop">
          <ac:chgData name="Masaaki Kimura" userId="1abb3c07d8a5193e" providerId="LiveId" clId="{9CC4290A-75FA-4C30-B17B-C7745E0B5D13}" dt="2024-04-17T01:56:37.925" v="4183" actId="164"/>
          <ac:picMkLst>
            <pc:docMk/>
            <pc:sldMk cId="4124619775" sldId="331"/>
            <ac:picMk id="56" creationId="{3045C522-185D-65CA-8191-53A92697B510}"/>
          </ac:picMkLst>
        </pc:picChg>
        <pc:cxnChg chg="del">
          <ac:chgData name="Masaaki Kimura" userId="1abb3c07d8a5193e" providerId="LiveId" clId="{9CC4290A-75FA-4C30-B17B-C7745E0B5D13}" dt="2024-04-17T01:04:13.400" v="3350" actId="478"/>
          <ac:cxnSpMkLst>
            <pc:docMk/>
            <pc:sldMk cId="4124619775" sldId="331"/>
            <ac:cxnSpMk id="11" creationId="{38711053-D3BE-DAD3-2A9D-18ED24773DEB}"/>
          </ac:cxnSpMkLst>
        </pc:cxnChg>
        <pc:cxnChg chg="del">
          <ac:chgData name="Masaaki Kimura" userId="1abb3c07d8a5193e" providerId="LiveId" clId="{9CC4290A-75FA-4C30-B17B-C7745E0B5D13}" dt="2024-04-17T01:04:13.400" v="3350" actId="478"/>
          <ac:cxnSpMkLst>
            <pc:docMk/>
            <pc:sldMk cId="4124619775" sldId="331"/>
            <ac:cxnSpMk id="14" creationId="{0385426A-9BF5-26B1-0D01-75998D4FD81A}"/>
          </ac:cxnSpMkLst>
        </pc:cxnChg>
        <pc:cxnChg chg="add mod">
          <ac:chgData name="Masaaki Kimura" userId="1abb3c07d8a5193e" providerId="LiveId" clId="{9CC4290A-75FA-4C30-B17B-C7745E0B5D13}" dt="2024-04-17T01:34:01.025" v="3459"/>
          <ac:cxnSpMkLst>
            <pc:docMk/>
            <pc:sldMk cId="4124619775" sldId="331"/>
            <ac:cxnSpMk id="28" creationId="{0B8A4B78-DFEC-2DFF-7BE1-2317F3ED94E8}"/>
          </ac:cxnSpMkLst>
        </pc:cxnChg>
        <pc:cxnChg chg="add mod">
          <ac:chgData name="Masaaki Kimura" userId="1abb3c07d8a5193e" providerId="LiveId" clId="{9CC4290A-75FA-4C30-B17B-C7745E0B5D13}" dt="2024-04-17T01:34:01.025" v="3459"/>
          <ac:cxnSpMkLst>
            <pc:docMk/>
            <pc:sldMk cId="4124619775" sldId="331"/>
            <ac:cxnSpMk id="29" creationId="{0CD6D159-2CB8-F927-646E-D0D59F18F7FB}"/>
          </ac:cxnSpMkLst>
        </pc:cxnChg>
        <pc:cxnChg chg="add del mod">
          <ac:chgData name="Masaaki Kimura" userId="1abb3c07d8a5193e" providerId="LiveId" clId="{9CC4290A-75FA-4C30-B17B-C7745E0B5D13}" dt="2024-04-17T01:54:06.333" v="3979" actId="478"/>
          <ac:cxnSpMkLst>
            <pc:docMk/>
            <pc:sldMk cId="4124619775" sldId="331"/>
            <ac:cxnSpMk id="40" creationId="{39676FF0-CD52-DCF6-17E7-65A291F17F50}"/>
          </ac:cxnSpMkLst>
        </pc:cxnChg>
        <pc:cxnChg chg="add del mod">
          <ac:chgData name="Masaaki Kimura" userId="1abb3c07d8a5193e" providerId="LiveId" clId="{9CC4290A-75FA-4C30-B17B-C7745E0B5D13}" dt="2024-04-17T01:53:28.339" v="3938" actId="478"/>
          <ac:cxnSpMkLst>
            <pc:docMk/>
            <pc:sldMk cId="4124619775" sldId="331"/>
            <ac:cxnSpMk id="42" creationId="{6FF557F9-EE61-07AA-C37C-EC7C5BEDD060}"/>
          </ac:cxnSpMkLst>
        </pc:cxnChg>
        <pc:cxnChg chg="add del">
          <ac:chgData name="Masaaki Kimura" userId="1abb3c07d8a5193e" providerId="LiveId" clId="{9CC4290A-75FA-4C30-B17B-C7745E0B5D13}" dt="2024-04-17T02:48:33.552" v="4351" actId="11529"/>
          <ac:cxnSpMkLst>
            <pc:docMk/>
            <pc:sldMk cId="4124619775" sldId="331"/>
            <ac:cxnSpMk id="60" creationId="{E73453A3-85AC-0046-2E54-09DC850BEC63}"/>
          </ac:cxnSpMkLst>
        </pc:cxnChg>
        <pc:cxnChg chg="add mod">
          <ac:chgData name="Masaaki Kimura" userId="1abb3c07d8a5193e" providerId="LiveId" clId="{9CC4290A-75FA-4C30-B17B-C7745E0B5D13}" dt="2024-04-17T02:49:26.372" v="4358" actId="1582"/>
          <ac:cxnSpMkLst>
            <pc:docMk/>
            <pc:sldMk cId="4124619775" sldId="331"/>
            <ac:cxnSpMk id="62" creationId="{751B5CC4-4BC5-E0F1-29A6-05E1BC7B6E73}"/>
          </ac:cxnSpMkLst>
        </pc:cxnChg>
        <pc:cxnChg chg="add mod">
          <ac:chgData name="Masaaki Kimura" userId="1abb3c07d8a5193e" providerId="LiveId" clId="{9CC4290A-75FA-4C30-B17B-C7745E0B5D13}" dt="2024-04-17T02:49:47.674" v="4360" actId="1038"/>
          <ac:cxnSpMkLst>
            <pc:docMk/>
            <pc:sldMk cId="4124619775" sldId="331"/>
            <ac:cxnSpMk id="64" creationId="{977945F7-7A4F-8B86-4A11-DAFEAF3D0DD8}"/>
          </ac:cxnSpMkLst>
        </pc:cxnChg>
      </pc:sldChg>
      <pc:sldChg chg="add del">
        <pc:chgData name="Masaaki Kimura" userId="1abb3c07d8a5193e" providerId="LiveId" clId="{9CC4290A-75FA-4C30-B17B-C7745E0B5D13}" dt="2024-04-17T03:19:12.101" v="4911" actId="47"/>
        <pc:sldMkLst>
          <pc:docMk/>
          <pc:sldMk cId="1351663170" sldId="345"/>
        </pc:sldMkLst>
      </pc:sldChg>
      <pc:sldChg chg="modSp add del mod modTransition">
        <pc:chgData name="Masaaki Kimura" userId="1abb3c07d8a5193e" providerId="LiveId" clId="{9CC4290A-75FA-4C30-B17B-C7745E0B5D13}" dt="2024-04-16T14:06:52.603" v="2323" actId="47"/>
        <pc:sldMkLst>
          <pc:docMk/>
          <pc:sldMk cId="588127981" sldId="346"/>
        </pc:sldMkLst>
        <pc:spChg chg="mod">
          <ac:chgData name="Masaaki Kimura" userId="1abb3c07d8a5193e" providerId="LiveId" clId="{9CC4290A-75FA-4C30-B17B-C7745E0B5D13}" dt="2024-04-16T14:04:25.861" v="2321" actId="27636"/>
          <ac:spMkLst>
            <pc:docMk/>
            <pc:sldMk cId="588127981" sldId="346"/>
            <ac:spMk id="2" creationId="{CFCE7A27-72CE-4590-A13B-D18BBFF081C6}"/>
          </ac:spMkLst>
        </pc:spChg>
      </pc:sldChg>
      <pc:sldChg chg="addSp delSp modSp add del mod">
        <pc:chgData name="Masaaki Kimura" userId="1abb3c07d8a5193e" providerId="LiveId" clId="{9CC4290A-75FA-4C30-B17B-C7745E0B5D13}" dt="2024-04-17T05:09:32.054" v="5658" actId="1076"/>
        <pc:sldMkLst>
          <pc:docMk/>
          <pc:sldMk cId="2795502684" sldId="346"/>
        </pc:sldMkLst>
        <pc:spChg chg="del">
          <ac:chgData name="Masaaki Kimura" userId="1abb3c07d8a5193e" providerId="LiveId" clId="{9CC4290A-75FA-4C30-B17B-C7745E0B5D13}" dt="2024-04-17T05:00:26.017" v="5363" actId="478"/>
          <ac:spMkLst>
            <pc:docMk/>
            <pc:sldMk cId="2795502684" sldId="346"/>
            <ac:spMk id="2" creationId="{00000000-0000-0000-0000-000000000000}"/>
          </ac:spMkLst>
        </pc:spChg>
        <pc:spChg chg="mod">
          <ac:chgData name="Masaaki Kimura" userId="1abb3c07d8a5193e" providerId="LiveId" clId="{9CC4290A-75FA-4C30-B17B-C7745E0B5D13}" dt="2024-04-17T05:06:13.622" v="5473" actId="1076"/>
          <ac:spMkLst>
            <pc:docMk/>
            <pc:sldMk cId="2795502684" sldId="346"/>
            <ac:spMk id="6" creationId="{00000000-0000-0000-0000-000000000000}"/>
          </ac:spMkLst>
        </pc:spChg>
        <pc:spChg chg="add del mod">
          <ac:chgData name="Masaaki Kimura" userId="1abb3c07d8a5193e" providerId="LiveId" clId="{9CC4290A-75FA-4C30-B17B-C7745E0B5D13}" dt="2024-04-17T05:00:31.557" v="5364" actId="478"/>
          <ac:spMkLst>
            <pc:docMk/>
            <pc:sldMk cId="2795502684" sldId="346"/>
            <ac:spMk id="8" creationId="{C8116625-6759-6F98-0BE3-68B9C4B0B708}"/>
          </ac:spMkLst>
        </pc:spChg>
        <pc:spChg chg="add mod">
          <ac:chgData name="Masaaki Kimura" userId="1abb3c07d8a5193e" providerId="LiveId" clId="{9CC4290A-75FA-4C30-B17B-C7745E0B5D13}" dt="2024-04-17T05:00:32.036" v="5365"/>
          <ac:spMkLst>
            <pc:docMk/>
            <pc:sldMk cId="2795502684" sldId="346"/>
            <ac:spMk id="9" creationId="{DF2DE568-97A6-2151-76BB-051119AE169D}"/>
          </ac:spMkLst>
        </pc:spChg>
        <pc:spChg chg="add mod">
          <ac:chgData name="Masaaki Kimura" userId="1abb3c07d8a5193e" providerId="LiveId" clId="{9CC4290A-75FA-4C30-B17B-C7745E0B5D13}" dt="2024-04-17T05:01:33.526" v="5441" actId="20577"/>
          <ac:spMkLst>
            <pc:docMk/>
            <pc:sldMk cId="2795502684" sldId="346"/>
            <ac:spMk id="10" creationId="{2E69AB96-10A7-7CB6-5CEE-17EA5B277AE9}"/>
          </ac:spMkLst>
        </pc:spChg>
        <pc:spChg chg="add mod">
          <ac:chgData name="Masaaki Kimura" userId="1abb3c07d8a5193e" providerId="LiveId" clId="{9CC4290A-75FA-4C30-B17B-C7745E0B5D13}" dt="2024-04-17T05:07:07.152" v="5587" actId="20577"/>
          <ac:spMkLst>
            <pc:docMk/>
            <pc:sldMk cId="2795502684" sldId="346"/>
            <ac:spMk id="13" creationId="{AE7A1C62-0BDE-7CD3-4C1B-BE2E0500D05F}"/>
          </ac:spMkLst>
        </pc:spChg>
        <pc:spChg chg="del">
          <ac:chgData name="Masaaki Kimura" userId="1abb3c07d8a5193e" providerId="LiveId" clId="{9CC4290A-75FA-4C30-B17B-C7745E0B5D13}" dt="2024-04-17T05:01:06.038" v="5371" actId="478"/>
          <ac:spMkLst>
            <pc:docMk/>
            <pc:sldMk cId="2795502684" sldId="346"/>
            <ac:spMk id="25" creationId="{00000000-0000-0000-0000-000000000000}"/>
          </ac:spMkLst>
        </pc:spChg>
        <pc:spChg chg="mod">
          <ac:chgData name="Masaaki Kimura" userId="1abb3c07d8a5193e" providerId="LiveId" clId="{9CC4290A-75FA-4C30-B17B-C7745E0B5D13}" dt="2024-04-17T05:06:13.622" v="5473" actId="1076"/>
          <ac:spMkLst>
            <pc:docMk/>
            <pc:sldMk cId="2795502684" sldId="346"/>
            <ac:spMk id="30" creationId="{00000000-0000-0000-0000-000000000000}"/>
          </ac:spMkLst>
        </pc:spChg>
        <pc:spChg chg="del mod">
          <ac:chgData name="Masaaki Kimura" userId="1abb3c07d8a5193e" providerId="LiveId" clId="{9CC4290A-75FA-4C30-B17B-C7745E0B5D13}" dt="2024-04-17T05:01:37.582" v="5442" actId="478"/>
          <ac:spMkLst>
            <pc:docMk/>
            <pc:sldMk cId="2795502684" sldId="346"/>
            <ac:spMk id="65" creationId="{00000000-0000-0000-0000-000000000000}"/>
          </ac:spMkLst>
        </pc:spChg>
        <pc:spChg chg="mod">
          <ac:chgData name="Masaaki Kimura" userId="1abb3c07d8a5193e" providerId="LiveId" clId="{9CC4290A-75FA-4C30-B17B-C7745E0B5D13}" dt="2024-04-17T05:06:29.528" v="5477"/>
          <ac:spMkLst>
            <pc:docMk/>
            <pc:sldMk cId="2795502684" sldId="346"/>
            <ac:spMk id="68" creationId="{00000000-0000-0000-0000-000000000000}"/>
          </ac:spMkLst>
        </pc:spChg>
        <pc:grpChg chg="mod">
          <ac:chgData name="Masaaki Kimura" userId="1abb3c07d8a5193e" providerId="LiveId" clId="{9CC4290A-75FA-4C30-B17B-C7745E0B5D13}" dt="2024-04-17T05:06:13.622" v="5473" actId="1076"/>
          <ac:grpSpMkLst>
            <pc:docMk/>
            <pc:sldMk cId="2795502684" sldId="346"/>
            <ac:grpSpMk id="3" creationId="{00000000-0000-0000-0000-000000000000}"/>
          </ac:grpSpMkLst>
        </pc:grpChg>
        <pc:grpChg chg="mod">
          <ac:chgData name="Masaaki Kimura" userId="1abb3c07d8a5193e" providerId="LiveId" clId="{9CC4290A-75FA-4C30-B17B-C7745E0B5D13}" dt="2024-04-17T05:06:13.622" v="5473" actId="1076"/>
          <ac:grpSpMkLst>
            <pc:docMk/>
            <pc:sldMk cId="2795502684" sldId="346"/>
            <ac:grpSpMk id="5" creationId="{00000000-0000-0000-0000-000000000000}"/>
          </ac:grpSpMkLst>
        </pc:grpChg>
        <pc:picChg chg="add mod">
          <ac:chgData name="Masaaki Kimura" userId="1abb3c07d8a5193e" providerId="LiveId" clId="{9CC4290A-75FA-4C30-B17B-C7745E0B5D13}" dt="2024-04-17T05:06:13.622" v="5473" actId="1076"/>
          <ac:picMkLst>
            <pc:docMk/>
            <pc:sldMk cId="2795502684" sldId="346"/>
            <ac:picMk id="12" creationId="{3DCE4D15-593A-D2B5-BADC-CC207BA73646}"/>
          </ac:picMkLst>
        </pc:picChg>
        <pc:picChg chg="add mod">
          <ac:chgData name="Masaaki Kimura" userId="1abb3c07d8a5193e" providerId="LiveId" clId="{9CC4290A-75FA-4C30-B17B-C7745E0B5D13}" dt="2024-04-17T05:09:32.054" v="5658" actId="1076"/>
          <ac:picMkLst>
            <pc:docMk/>
            <pc:sldMk cId="2795502684" sldId="346"/>
            <ac:picMk id="15" creationId="{47276548-502B-B311-99C5-603D0AEB3518}"/>
          </ac:picMkLst>
        </pc:picChg>
        <pc:picChg chg="del mod">
          <ac:chgData name="Masaaki Kimura" userId="1abb3c07d8a5193e" providerId="LiveId" clId="{9CC4290A-75FA-4C30-B17B-C7745E0B5D13}" dt="2024-04-17T05:01:42.840" v="5443" actId="478"/>
          <ac:picMkLst>
            <pc:docMk/>
            <pc:sldMk cId="2795502684" sldId="346"/>
            <ac:picMk id="19" creationId="{00000000-0000-0000-0000-000000000000}"/>
          </ac:picMkLst>
        </pc:picChg>
      </pc:sldChg>
      <pc:sldChg chg="addSp delSp modSp add del mod modTransition">
        <pc:chgData name="Masaaki Kimura" userId="1abb3c07d8a5193e" providerId="LiveId" clId="{9CC4290A-75FA-4C30-B17B-C7745E0B5D13}" dt="2024-04-17T06:25:13.316" v="6607" actId="1076"/>
        <pc:sldMkLst>
          <pc:docMk/>
          <pc:sldMk cId="1639238039" sldId="358"/>
        </pc:sldMkLst>
        <pc:spChg chg="add mod">
          <ac:chgData name="Masaaki Kimura" userId="1abb3c07d8a5193e" providerId="LiveId" clId="{9CC4290A-75FA-4C30-B17B-C7745E0B5D13}" dt="2024-04-17T06:24:46.314" v="6603" actId="20577"/>
          <ac:spMkLst>
            <pc:docMk/>
            <pc:sldMk cId="1639238039" sldId="358"/>
            <ac:spMk id="2" creationId="{E16BE694-4221-2FBC-1FE9-1175F61EBCB8}"/>
          </ac:spMkLst>
        </pc:spChg>
        <pc:spChg chg="add mod">
          <ac:chgData name="Masaaki Kimura" userId="1abb3c07d8a5193e" providerId="LiveId" clId="{9CC4290A-75FA-4C30-B17B-C7745E0B5D13}" dt="2024-04-17T06:21:01.963" v="6345"/>
          <ac:spMkLst>
            <pc:docMk/>
            <pc:sldMk cId="1639238039" sldId="358"/>
            <ac:spMk id="3" creationId="{8A429D19-CE0C-00EA-0CBC-4FD32A9CD021}"/>
          </ac:spMkLst>
        </pc:spChg>
        <pc:spChg chg="add del mod">
          <ac:chgData name="Masaaki Kimura" userId="1abb3c07d8a5193e" providerId="LiveId" clId="{9CC4290A-75FA-4C30-B17B-C7745E0B5D13}" dt="2024-04-17T03:04:07.031" v="4453" actId="478"/>
          <ac:spMkLst>
            <pc:docMk/>
            <pc:sldMk cId="1639238039" sldId="358"/>
            <ac:spMk id="3" creationId="{D401107E-AF1D-C01D-A04C-BE6242901D75}"/>
          </ac:spMkLst>
        </pc:spChg>
        <pc:spChg chg="add del mod">
          <ac:chgData name="Masaaki Kimura" userId="1abb3c07d8a5193e" providerId="LiveId" clId="{9CC4290A-75FA-4C30-B17B-C7745E0B5D13}" dt="2024-04-17T03:07:36.439" v="4643" actId="478"/>
          <ac:spMkLst>
            <pc:docMk/>
            <pc:sldMk cId="1639238039" sldId="358"/>
            <ac:spMk id="5" creationId="{7AA7B9C2-8689-56F6-9C62-985B51E26FED}"/>
          </ac:spMkLst>
        </pc:spChg>
        <pc:spChg chg="add mod">
          <ac:chgData name="Masaaki Kimura" userId="1abb3c07d8a5193e" providerId="LiveId" clId="{9CC4290A-75FA-4C30-B17B-C7745E0B5D13}" dt="2024-04-17T03:08:10.065" v="4651" actId="1076"/>
          <ac:spMkLst>
            <pc:docMk/>
            <pc:sldMk cId="1639238039" sldId="358"/>
            <ac:spMk id="7" creationId="{F1794AC7-6C9A-5E2F-D299-40C70B39E36E}"/>
          </ac:spMkLst>
        </pc:spChg>
        <pc:spChg chg="add mod">
          <ac:chgData name="Masaaki Kimura" userId="1abb3c07d8a5193e" providerId="LiveId" clId="{9CC4290A-75FA-4C30-B17B-C7745E0B5D13}" dt="2024-04-17T03:07:57.085" v="4649" actId="1076"/>
          <ac:spMkLst>
            <pc:docMk/>
            <pc:sldMk cId="1639238039" sldId="358"/>
            <ac:spMk id="9" creationId="{9CB66E82-788E-9FB3-07E3-BC3F13951304}"/>
          </ac:spMkLst>
        </pc:spChg>
        <pc:spChg chg="mod">
          <ac:chgData name="Masaaki Kimura" userId="1abb3c07d8a5193e" providerId="LiveId" clId="{9CC4290A-75FA-4C30-B17B-C7745E0B5D13}" dt="2024-04-17T03:07:31.076" v="4641" actId="20577"/>
          <ac:spMkLst>
            <pc:docMk/>
            <pc:sldMk cId="1639238039" sldId="358"/>
            <ac:spMk id="10" creationId="{3FDC7DB2-5E30-4340-B824-9559B23BE3B5}"/>
          </ac:spMkLst>
        </pc:spChg>
        <pc:spChg chg="mod">
          <ac:chgData name="Masaaki Kimura" userId="1abb3c07d8a5193e" providerId="LiveId" clId="{9CC4290A-75FA-4C30-B17B-C7745E0B5D13}" dt="2024-04-17T03:06:19.063" v="4557" actId="120"/>
          <ac:spMkLst>
            <pc:docMk/>
            <pc:sldMk cId="1639238039" sldId="358"/>
            <ac:spMk id="11" creationId="{0903A658-E381-4DB1-829C-AC435425DB43}"/>
          </ac:spMkLst>
        </pc:spChg>
        <pc:spChg chg="add del mod">
          <ac:chgData name="Masaaki Kimura" userId="1abb3c07d8a5193e" providerId="LiveId" clId="{9CC4290A-75FA-4C30-B17B-C7745E0B5D13}" dt="2024-04-17T06:16:37.857" v="6338" actId="478"/>
          <ac:spMkLst>
            <pc:docMk/>
            <pc:sldMk cId="1639238039" sldId="358"/>
            <ac:spMk id="12" creationId="{E25B393C-9F53-61E9-B6BB-FC20999055DC}"/>
          </ac:spMkLst>
        </pc:spChg>
        <pc:spChg chg="add del mod">
          <ac:chgData name="Masaaki Kimura" userId="1abb3c07d8a5193e" providerId="LiveId" clId="{9CC4290A-75FA-4C30-B17B-C7745E0B5D13}" dt="2024-04-17T06:16:37.857" v="6338" actId="478"/>
          <ac:spMkLst>
            <pc:docMk/>
            <pc:sldMk cId="1639238039" sldId="358"/>
            <ac:spMk id="13" creationId="{78ED0BE1-CD46-07B9-25B5-C7B5CC0258F6}"/>
          </ac:spMkLst>
        </pc:spChg>
        <pc:spChg chg="add del mod">
          <ac:chgData name="Masaaki Kimura" userId="1abb3c07d8a5193e" providerId="LiveId" clId="{9CC4290A-75FA-4C30-B17B-C7745E0B5D13}" dt="2024-04-17T06:16:37.857" v="6338" actId="478"/>
          <ac:spMkLst>
            <pc:docMk/>
            <pc:sldMk cId="1639238039" sldId="358"/>
            <ac:spMk id="14" creationId="{BF248F81-6A00-E4D0-DF7F-AB8E5F134A47}"/>
          </ac:spMkLst>
        </pc:spChg>
        <pc:spChg chg="add del mod">
          <ac:chgData name="Masaaki Kimura" userId="1abb3c07d8a5193e" providerId="LiveId" clId="{9CC4290A-75FA-4C30-B17B-C7745E0B5D13}" dt="2024-04-17T06:16:37.857" v="6338" actId="478"/>
          <ac:spMkLst>
            <pc:docMk/>
            <pc:sldMk cId="1639238039" sldId="358"/>
            <ac:spMk id="15" creationId="{1AF978AA-5C2D-2FA4-7B0D-651755F98E2C}"/>
          </ac:spMkLst>
        </pc:spChg>
        <pc:spChg chg="add mod">
          <ac:chgData name="Masaaki Kimura" userId="1abb3c07d8a5193e" providerId="LiveId" clId="{9CC4290A-75FA-4C30-B17B-C7745E0B5D13}" dt="2024-04-17T06:25:09.769" v="6606" actId="1076"/>
          <ac:spMkLst>
            <pc:docMk/>
            <pc:sldMk cId="1639238039" sldId="358"/>
            <ac:spMk id="16" creationId="{BFC8DA54-E8D2-F8AF-3513-3A0E82D93B10}"/>
          </ac:spMkLst>
        </pc:spChg>
        <pc:spChg chg="add del mod">
          <ac:chgData name="Masaaki Kimura" userId="1abb3c07d8a5193e" providerId="LiveId" clId="{9CC4290A-75FA-4C30-B17B-C7745E0B5D13}" dt="2024-04-17T06:25:06.371" v="6605" actId="478"/>
          <ac:spMkLst>
            <pc:docMk/>
            <pc:sldMk cId="1639238039" sldId="358"/>
            <ac:spMk id="17" creationId="{1D10FB81-AAB0-8728-75DA-F4AA4B4AAD6C}"/>
          </ac:spMkLst>
        </pc:spChg>
        <pc:spChg chg="add mod">
          <ac:chgData name="Masaaki Kimura" userId="1abb3c07d8a5193e" providerId="LiveId" clId="{9CC4290A-75FA-4C30-B17B-C7745E0B5D13}" dt="2024-04-17T06:25:13.316" v="6607" actId="1076"/>
          <ac:spMkLst>
            <pc:docMk/>
            <pc:sldMk cId="1639238039" sldId="358"/>
            <ac:spMk id="18" creationId="{D7C11176-5628-F969-416E-1ED10E76229D}"/>
          </ac:spMkLst>
        </pc:spChg>
        <pc:picChg chg="add mod modCrop">
          <ac:chgData name="Masaaki Kimura" userId="1abb3c07d8a5193e" providerId="LiveId" clId="{9CC4290A-75FA-4C30-B17B-C7745E0B5D13}" dt="2024-04-17T03:05:50.964" v="4554" actId="732"/>
          <ac:picMkLst>
            <pc:docMk/>
            <pc:sldMk cId="1639238039" sldId="358"/>
            <ac:picMk id="4" creationId="{E5B00B8E-8987-9EB4-F16A-7AB6E6B8E842}"/>
          </ac:picMkLst>
        </pc:picChg>
        <pc:picChg chg="add mod">
          <ac:chgData name="Masaaki Kimura" userId="1abb3c07d8a5193e" providerId="LiveId" clId="{9CC4290A-75FA-4C30-B17B-C7745E0B5D13}" dt="2024-04-17T06:21:28.782" v="6347"/>
          <ac:picMkLst>
            <pc:docMk/>
            <pc:sldMk cId="1639238039" sldId="358"/>
            <ac:picMk id="5" creationId="{13A6247B-CE26-D116-F4CD-7E5B9DB0DA42}"/>
          </ac:picMkLst>
        </pc:picChg>
        <pc:picChg chg="add mod">
          <ac:chgData name="Masaaki Kimura" userId="1abb3c07d8a5193e" providerId="LiveId" clId="{9CC4290A-75FA-4C30-B17B-C7745E0B5D13}" dt="2024-04-17T03:08:00.049" v="4650" actId="1076"/>
          <ac:picMkLst>
            <pc:docMk/>
            <pc:sldMk cId="1639238039" sldId="358"/>
            <ac:picMk id="6" creationId="{B6D190D6-48D6-3E8F-DF8A-6F83EE122AFE}"/>
          </ac:picMkLst>
        </pc:picChg>
        <pc:picChg chg="add del mod">
          <ac:chgData name="Masaaki Kimura" userId="1abb3c07d8a5193e" providerId="LiveId" clId="{9CC4290A-75FA-4C30-B17B-C7745E0B5D13}" dt="2024-04-17T06:21:41.107" v="6352" actId="478"/>
          <ac:picMkLst>
            <pc:docMk/>
            <pc:sldMk cId="1639238039" sldId="358"/>
            <ac:picMk id="8" creationId="{13FB42C5-907A-8EE3-7176-A823CCA34B34}"/>
          </ac:picMkLst>
        </pc:picChg>
        <pc:picChg chg="del mod modCrop">
          <ac:chgData name="Masaaki Kimura" userId="1abb3c07d8a5193e" providerId="LiveId" clId="{9CC4290A-75FA-4C30-B17B-C7745E0B5D13}" dt="2024-04-17T03:03:53.943" v="4451" actId="478"/>
          <ac:picMkLst>
            <pc:docMk/>
            <pc:sldMk cId="1639238039" sldId="358"/>
            <ac:picMk id="8" creationId="{730E32E1-F34B-43C7-A820-61CF79E495E9}"/>
          </ac:picMkLst>
        </pc:picChg>
        <pc:picChg chg="mod">
          <ac:chgData name="Masaaki Kimura" userId="1abb3c07d8a5193e" providerId="LiveId" clId="{9CC4290A-75FA-4C30-B17B-C7745E0B5D13}" dt="2024-04-17T05:08:08.126" v="5655" actId="14100"/>
          <ac:picMkLst>
            <pc:docMk/>
            <pc:sldMk cId="1639238039" sldId="358"/>
            <ac:picMk id="1026" creationId="{21567264-9A11-CE06-CAE3-DC5E5B766008}"/>
          </ac:picMkLst>
        </pc:picChg>
      </pc:sldChg>
      <pc:sldChg chg="delSp add del mod">
        <pc:chgData name="Masaaki Kimura" userId="1abb3c07d8a5193e" providerId="LiveId" clId="{9CC4290A-75FA-4C30-B17B-C7745E0B5D13}" dt="2024-04-17T03:14:37.099" v="4839" actId="47"/>
        <pc:sldMkLst>
          <pc:docMk/>
          <pc:sldMk cId="4064308929" sldId="384"/>
        </pc:sldMkLst>
        <pc:spChg chg="del">
          <ac:chgData name="Masaaki Kimura" userId="1abb3c07d8a5193e" providerId="LiveId" clId="{9CC4290A-75FA-4C30-B17B-C7745E0B5D13}" dt="2024-04-17T03:08:50.328" v="4653" actId="21"/>
          <ac:spMkLst>
            <pc:docMk/>
            <pc:sldMk cId="4064308929" sldId="384"/>
            <ac:spMk id="12" creationId="{00000000-0000-0000-0000-000000000000}"/>
          </ac:spMkLst>
        </pc:spChg>
      </pc:sldChg>
      <pc:sldChg chg="addSp delSp modSp add del mod">
        <pc:chgData name="Masaaki Kimura" userId="1abb3c07d8a5193e" providerId="LiveId" clId="{9CC4290A-75FA-4C30-B17B-C7745E0B5D13}" dt="2024-04-17T05:23:26.438" v="5994" actId="478"/>
        <pc:sldMkLst>
          <pc:docMk/>
          <pc:sldMk cId="415455883" sldId="392"/>
        </pc:sldMkLst>
        <pc:spChg chg="del">
          <ac:chgData name="Masaaki Kimura" userId="1abb3c07d8a5193e" providerId="LiveId" clId="{9CC4290A-75FA-4C30-B17B-C7745E0B5D13}" dt="2024-04-17T05:22:02.146" v="5958" actId="478"/>
          <ac:spMkLst>
            <pc:docMk/>
            <pc:sldMk cId="415455883" sldId="392"/>
            <ac:spMk id="2" creationId="{00000000-0000-0000-0000-000000000000}"/>
          </ac:spMkLst>
        </pc:spChg>
        <pc:spChg chg="add del mod">
          <ac:chgData name="Masaaki Kimura" userId="1abb3c07d8a5193e" providerId="LiveId" clId="{9CC4290A-75FA-4C30-B17B-C7745E0B5D13}" dt="2024-04-17T05:22:07.058" v="5959" actId="478"/>
          <ac:spMkLst>
            <pc:docMk/>
            <pc:sldMk cId="415455883" sldId="392"/>
            <ac:spMk id="5" creationId="{559D1A1B-6A9E-DF40-884A-B576C1453C0D}"/>
          </ac:spMkLst>
        </pc:spChg>
        <pc:spChg chg="add mod">
          <ac:chgData name="Masaaki Kimura" userId="1abb3c07d8a5193e" providerId="LiveId" clId="{9CC4290A-75FA-4C30-B17B-C7745E0B5D13}" dt="2024-04-17T05:23:24.021" v="5993" actId="122"/>
          <ac:spMkLst>
            <pc:docMk/>
            <pc:sldMk cId="415455883" sldId="392"/>
            <ac:spMk id="6" creationId="{5962ABDA-9CD5-EF4F-BF48-33D78D899A57}"/>
          </ac:spMkLst>
        </pc:spChg>
        <pc:spChg chg="del">
          <ac:chgData name="Masaaki Kimura" userId="1abb3c07d8a5193e" providerId="LiveId" clId="{9CC4290A-75FA-4C30-B17B-C7745E0B5D13}" dt="2024-04-17T05:23:26.438" v="5994" actId="478"/>
          <ac:spMkLst>
            <pc:docMk/>
            <pc:sldMk cId="415455883" sldId="392"/>
            <ac:spMk id="7" creationId="{00000000-0000-0000-0000-000000000000}"/>
          </ac:spMkLst>
        </pc:spChg>
      </pc:sldChg>
      <pc:sldChg chg="addSp delSp modSp add del mod">
        <pc:chgData name="Masaaki Kimura" userId="1abb3c07d8a5193e" providerId="LiveId" clId="{9CC4290A-75FA-4C30-B17B-C7745E0B5D13}" dt="2024-04-17T06:07:12.672" v="6319" actId="14100"/>
        <pc:sldMkLst>
          <pc:docMk/>
          <pc:sldMk cId="4028809364" sldId="396"/>
        </pc:sldMkLst>
        <pc:spChg chg="del mod">
          <ac:chgData name="Masaaki Kimura" userId="1abb3c07d8a5193e" providerId="LiveId" clId="{9CC4290A-75FA-4C30-B17B-C7745E0B5D13}" dt="2024-04-17T06:05:53.871" v="6290" actId="478"/>
          <ac:spMkLst>
            <pc:docMk/>
            <pc:sldMk cId="4028809364" sldId="396"/>
            <ac:spMk id="2" creationId="{00000000-0000-0000-0000-000000000000}"/>
          </ac:spMkLst>
        </pc:spChg>
        <pc:spChg chg="add del mod">
          <ac:chgData name="Masaaki Kimura" userId="1abb3c07d8a5193e" providerId="LiveId" clId="{9CC4290A-75FA-4C30-B17B-C7745E0B5D13}" dt="2024-04-17T06:05:56.577" v="6291" actId="478"/>
          <ac:spMkLst>
            <pc:docMk/>
            <pc:sldMk cId="4028809364" sldId="396"/>
            <ac:spMk id="4" creationId="{AC756D89-07B8-5F38-D29A-88698812BC01}"/>
          </ac:spMkLst>
        </pc:spChg>
        <pc:spChg chg="add mod">
          <ac:chgData name="Masaaki Kimura" userId="1abb3c07d8a5193e" providerId="LiveId" clId="{9CC4290A-75FA-4C30-B17B-C7745E0B5D13}" dt="2024-04-17T06:06:09.183" v="6307" actId="20577"/>
          <ac:spMkLst>
            <pc:docMk/>
            <pc:sldMk cId="4028809364" sldId="396"/>
            <ac:spMk id="5" creationId="{6CD8CEDC-B1C9-DB22-B59C-C2D13657F2BD}"/>
          </ac:spMkLst>
        </pc:spChg>
        <pc:spChg chg="mod">
          <ac:chgData name="Masaaki Kimura" userId="1abb3c07d8a5193e" providerId="LiveId" clId="{9CC4290A-75FA-4C30-B17B-C7745E0B5D13}" dt="2024-04-17T06:07:07.664" v="6318" actId="14100"/>
          <ac:spMkLst>
            <pc:docMk/>
            <pc:sldMk cId="4028809364" sldId="396"/>
            <ac:spMk id="6" creationId="{00000000-0000-0000-0000-000000000000}"/>
          </ac:spMkLst>
        </pc:spChg>
        <pc:spChg chg="mod">
          <ac:chgData name="Masaaki Kimura" userId="1abb3c07d8a5193e" providerId="LiveId" clId="{9CC4290A-75FA-4C30-B17B-C7745E0B5D13}" dt="2024-04-17T06:07:12.672" v="6319" actId="14100"/>
          <ac:spMkLst>
            <pc:docMk/>
            <pc:sldMk cId="4028809364" sldId="396"/>
            <ac:spMk id="15" creationId="{00000000-0000-0000-0000-000000000000}"/>
          </ac:spMkLst>
        </pc:spChg>
      </pc:sldChg>
      <pc:sldChg chg="addSp delSp modSp add del mod">
        <pc:chgData name="Masaaki Kimura" userId="1abb3c07d8a5193e" providerId="LiveId" clId="{9CC4290A-75FA-4C30-B17B-C7745E0B5D13}" dt="2024-04-17T06:10:13.152" v="6335" actId="14100"/>
        <pc:sldMkLst>
          <pc:docMk/>
          <pc:sldMk cId="2486563271" sldId="398"/>
        </pc:sldMkLst>
        <pc:spChg chg="add del mod">
          <ac:chgData name="Masaaki Kimura" userId="1abb3c07d8a5193e" providerId="LiveId" clId="{9CC4290A-75FA-4C30-B17B-C7745E0B5D13}" dt="2024-04-17T06:09:26.017" v="6330" actId="478"/>
          <ac:spMkLst>
            <pc:docMk/>
            <pc:sldMk cId="2486563271" sldId="398"/>
            <ac:spMk id="4" creationId="{A3E27E75-260A-3DF8-79A4-28BDE032B7EC}"/>
          </ac:spMkLst>
        </pc:spChg>
        <pc:spChg chg="mod">
          <ac:chgData name="Masaaki Kimura" userId="1abb3c07d8a5193e" providerId="LiveId" clId="{9CC4290A-75FA-4C30-B17B-C7745E0B5D13}" dt="2024-04-17T06:10:13.152" v="6335" actId="14100"/>
          <ac:spMkLst>
            <pc:docMk/>
            <pc:sldMk cId="2486563271" sldId="398"/>
            <ac:spMk id="6" creationId="{00000000-0000-0000-0000-000000000000}"/>
          </ac:spMkLst>
        </pc:spChg>
        <pc:spChg chg="add del">
          <ac:chgData name="Masaaki Kimura" userId="1abb3c07d8a5193e" providerId="LiveId" clId="{9CC4290A-75FA-4C30-B17B-C7745E0B5D13}" dt="2024-04-17T06:09:27.779" v="6332" actId="22"/>
          <ac:spMkLst>
            <pc:docMk/>
            <pc:sldMk cId="2486563271" sldId="398"/>
            <ac:spMk id="7" creationId="{6B30376D-6A63-A72A-278B-7416730D2A7E}"/>
          </ac:spMkLst>
        </pc:spChg>
        <pc:spChg chg="add mod">
          <ac:chgData name="Masaaki Kimura" userId="1abb3c07d8a5193e" providerId="LiveId" clId="{9CC4290A-75FA-4C30-B17B-C7745E0B5D13}" dt="2024-04-17T06:09:35.066" v="6333"/>
          <ac:spMkLst>
            <pc:docMk/>
            <pc:sldMk cId="2486563271" sldId="398"/>
            <ac:spMk id="8" creationId="{141D9088-CA89-3AA2-E496-31F6AD3DFC7E}"/>
          </ac:spMkLst>
        </pc:spChg>
        <pc:spChg chg="del">
          <ac:chgData name="Masaaki Kimura" userId="1abb3c07d8a5193e" providerId="LiveId" clId="{9CC4290A-75FA-4C30-B17B-C7745E0B5D13}" dt="2024-04-17T06:09:22.838" v="6329" actId="478"/>
          <ac:spMkLst>
            <pc:docMk/>
            <pc:sldMk cId="2486563271" sldId="398"/>
            <ac:spMk id="16" creationId="{00000000-0000-0000-0000-000000000000}"/>
          </ac:spMkLst>
        </pc:spChg>
      </pc:sldChg>
      <pc:sldChg chg="addSp delSp modSp add del mod">
        <pc:chgData name="Masaaki Kimura" userId="1abb3c07d8a5193e" providerId="LiveId" clId="{9CC4290A-75FA-4C30-B17B-C7745E0B5D13}" dt="2024-04-17T06:48:22.843" v="6675" actId="404"/>
        <pc:sldMkLst>
          <pc:docMk/>
          <pc:sldMk cId="3447237908" sldId="399"/>
        </pc:sldMkLst>
        <pc:spChg chg="add del mod">
          <ac:chgData name="Masaaki Kimura" userId="1abb3c07d8a5193e" providerId="LiveId" clId="{9CC4290A-75FA-4C30-B17B-C7745E0B5D13}" dt="2024-04-17T06:33:15.210" v="6667" actId="478"/>
          <ac:spMkLst>
            <pc:docMk/>
            <pc:sldMk cId="3447237908" sldId="399"/>
            <ac:spMk id="4" creationId="{AFCE4518-64A2-78C5-E46C-F1159203E272}"/>
          </ac:spMkLst>
        </pc:spChg>
        <pc:spChg chg="add mod">
          <ac:chgData name="Masaaki Kimura" userId="1abb3c07d8a5193e" providerId="LiveId" clId="{9CC4290A-75FA-4C30-B17B-C7745E0B5D13}" dt="2024-04-17T06:33:15.628" v="6668"/>
          <ac:spMkLst>
            <pc:docMk/>
            <pc:sldMk cId="3447237908" sldId="399"/>
            <ac:spMk id="5" creationId="{7447B02D-D146-4D89-6692-498CDBF6A42F}"/>
          </ac:spMkLst>
        </pc:spChg>
        <pc:spChg chg="mod">
          <ac:chgData name="Masaaki Kimura" userId="1abb3c07d8a5193e" providerId="LiveId" clId="{9CC4290A-75FA-4C30-B17B-C7745E0B5D13}" dt="2024-04-17T06:47:46.357" v="6672" actId="1076"/>
          <ac:spMkLst>
            <pc:docMk/>
            <pc:sldMk cId="3447237908" sldId="399"/>
            <ac:spMk id="6" creationId="{00000000-0000-0000-0000-000000000000}"/>
          </ac:spMkLst>
        </pc:spChg>
        <pc:spChg chg="mod">
          <ac:chgData name="Masaaki Kimura" userId="1abb3c07d8a5193e" providerId="LiveId" clId="{9CC4290A-75FA-4C30-B17B-C7745E0B5D13}" dt="2024-04-17T06:48:22.843" v="6675" actId="404"/>
          <ac:spMkLst>
            <pc:docMk/>
            <pc:sldMk cId="3447237908" sldId="399"/>
            <ac:spMk id="11" creationId="{00000000-0000-0000-0000-000000000000}"/>
          </ac:spMkLst>
        </pc:spChg>
        <pc:spChg chg="mod">
          <ac:chgData name="Masaaki Kimura" userId="1abb3c07d8a5193e" providerId="LiveId" clId="{9CC4290A-75FA-4C30-B17B-C7745E0B5D13}" dt="2024-04-17T06:48:13.516" v="6674" actId="1076"/>
          <ac:spMkLst>
            <pc:docMk/>
            <pc:sldMk cId="3447237908" sldId="399"/>
            <ac:spMk id="12" creationId="{4A8FFD1B-7D7E-44D6-AF94-A8BC2EF01BEC}"/>
          </ac:spMkLst>
        </pc:spChg>
        <pc:spChg chg="del">
          <ac:chgData name="Masaaki Kimura" userId="1abb3c07d8a5193e" providerId="LiveId" clId="{9CC4290A-75FA-4C30-B17B-C7745E0B5D13}" dt="2024-04-17T06:33:07.180" v="6666" actId="478"/>
          <ac:spMkLst>
            <pc:docMk/>
            <pc:sldMk cId="3447237908" sldId="399"/>
            <ac:spMk id="30" creationId="{00000000-0000-0000-0000-000000000000}"/>
          </ac:spMkLst>
        </pc:spChg>
      </pc:sldChg>
      <pc:sldChg chg="addSp delSp modSp add del mod">
        <pc:chgData name="Masaaki Kimura" userId="1abb3c07d8a5193e" providerId="LiveId" clId="{9CC4290A-75FA-4C30-B17B-C7745E0B5D13}" dt="2024-04-17T06:36:55.996" v="6671"/>
        <pc:sldMkLst>
          <pc:docMk/>
          <pc:sldMk cId="3433855077" sldId="400"/>
        </pc:sldMkLst>
        <pc:spChg chg="add del mod">
          <ac:chgData name="Masaaki Kimura" userId="1abb3c07d8a5193e" providerId="LiveId" clId="{9CC4290A-75FA-4C30-B17B-C7745E0B5D13}" dt="2024-04-17T06:36:55.436" v="6670" actId="478"/>
          <ac:spMkLst>
            <pc:docMk/>
            <pc:sldMk cId="3433855077" sldId="400"/>
            <ac:spMk id="3" creationId="{4F55E33C-3D65-1924-DFF4-681855ECF0C9}"/>
          </ac:spMkLst>
        </pc:spChg>
        <pc:spChg chg="add mod">
          <ac:chgData name="Masaaki Kimura" userId="1abb3c07d8a5193e" providerId="LiveId" clId="{9CC4290A-75FA-4C30-B17B-C7745E0B5D13}" dt="2024-04-17T06:36:55.996" v="6671"/>
          <ac:spMkLst>
            <pc:docMk/>
            <pc:sldMk cId="3433855077" sldId="400"/>
            <ac:spMk id="4" creationId="{69BE0660-65D3-F5A7-20A8-3680ADD543AA}"/>
          </ac:spMkLst>
        </pc:spChg>
        <pc:spChg chg="del">
          <ac:chgData name="Masaaki Kimura" userId="1abb3c07d8a5193e" providerId="LiveId" clId="{9CC4290A-75FA-4C30-B17B-C7745E0B5D13}" dt="2024-04-17T06:36:51.556" v="6669" actId="478"/>
          <ac:spMkLst>
            <pc:docMk/>
            <pc:sldMk cId="3433855077" sldId="400"/>
            <ac:spMk id="8" creationId="{00000000-0000-0000-0000-000000000000}"/>
          </ac:spMkLst>
        </pc:spChg>
      </pc:sldChg>
      <pc:sldChg chg="modSp add del mod">
        <pc:chgData name="Masaaki Kimura" userId="1abb3c07d8a5193e" providerId="LiveId" clId="{9CC4290A-75FA-4C30-B17B-C7745E0B5D13}" dt="2024-04-17T06:49:32.868" v="6689" actId="27636"/>
        <pc:sldMkLst>
          <pc:docMk/>
          <pc:sldMk cId="1324060511" sldId="401"/>
        </pc:sldMkLst>
        <pc:spChg chg="mod">
          <ac:chgData name="Masaaki Kimura" userId="1abb3c07d8a5193e" providerId="LiveId" clId="{9CC4290A-75FA-4C30-B17B-C7745E0B5D13}" dt="2024-04-17T06:49:32.868" v="6689" actId="27636"/>
          <ac:spMkLst>
            <pc:docMk/>
            <pc:sldMk cId="1324060511" sldId="401"/>
            <ac:spMk id="24" creationId="{00000000-0000-0000-0000-000000000000}"/>
          </ac:spMkLst>
        </pc:spChg>
      </pc:sldChg>
      <pc:sldChg chg="addSp delSp modSp add del mod">
        <pc:chgData name="Masaaki Kimura" userId="1abb3c07d8a5193e" providerId="LiveId" clId="{9CC4290A-75FA-4C30-B17B-C7745E0B5D13}" dt="2024-04-17T07:05:54.972" v="7065" actId="1076"/>
        <pc:sldMkLst>
          <pc:docMk/>
          <pc:sldMk cId="3807588221" sldId="402"/>
        </pc:sldMkLst>
        <pc:spChg chg="del">
          <ac:chgData name="Masaaki Kimura" userId="1abb3c07d8a5193e" providerId="LiveId" clId="{9CC4290A-75FA-4C30-B17B-C7745E0B5D13}" dt="2024-04-17T06:51:29.773" v="6690" actId="478"/>
          <ac:spMkLst>
            <pc:docMk/>
            <pc:sldMk cId="3807588221" sldId="402"/>
            <ac:spMk id="2" creationId="{00000000-0000-0000-0000-000000000000}"/>
          </ac:spMkLst>
        </pc:spChg>
        <pc:spChg chg="add del mod">
          <ac:chgData name="Masaaki Kimura" userId="1abb3c07d8a5193e" providerId="LiveId" clId="{9CC4290A-75FA-4C30-B17B-C7745E0B5D13}" dt="2024-04-17T06:51:32.211" v="6691" actId="478"/>
          <ac:spMkLst>
            <pc:docMk/>
            <pc:sldMk cId="3807588221" sldId="402"/>
            <ac:spMk id="4" creationId="{EDAA1664-67A4-7928-BD0D-FD4ECC215680}"/>
          </ac:spMkLst>
        </pc:spChg>
        <pc:spChg chg="add mod">
          <ac:chgData name="Masaaki Kimura" userId="1abb3c07d8a5193e" providerId="LiveId" clId="{9CC4290A-75FA-4C30-B17B-C7745E0B5D13}" dt="2024-04-17T06:55:37.392" v="6805" actId="20577"/>
          <ac:spMkLst>
            <pc:docMk/>
            <pc:sldMk cId="3807588221" sldId="402"/>
            <ac:spMk id="5" creationId="{C4381F46-9DB1-CC81-92B8-F178E834B7B8}"/>
          </ac:spMkLst>
        </pc:spChg>
        <pc:spChg chg="add mod">
          <ac:chgData name="Masaaki Kimura" userId="1abb3c07d8a5193e" providerId="LiveId" clId="{9CC4290A-75FA-4C30-B17B-C7745E0B5D13}" dt="2024-04-17T07:02:12.474" v="6935" actId="20577"/>
          <ac:spMkLst>
            <pc:docMk/>
            <pc:sldMk cId="3807588221" sldId="402"/>
            <ac:spMk id="6" creationId="{5A60381D-87CA-DE25-C83A-A27FBC1EE574}"/>
          </ac:spMkLst>
        </pc:spChg>
        <pc:spChg chg="mod">
          <ac:chgData name="Masaaki Kimura" userId="1abb3c07d8a5193e" providerId="LiveId" clId="{9CC4290A-75FA-4C30-B17B-C7745E0B5D13}" dt="2024-04-17T07:01:52.040" v="6897" actId="20577"/>
          <ac:spMkLst>
            <pc:docMk/>
            <pc:sldMk cId="3807588221" sldId="402"/>
            <ac:spMk id="7" creationId="{00000000-0000-0000-0000-000000000000}"/>
          </ac:spMkLst>
        </pc:spChg>
        <pc:spChg chg="add mod">
          <ac:chgData name="Masaaki Kimura" userId="1abb3c07d8a5193e" providerId="LiveId" clId="{9CC4290A-75FA-4C30-B17B-C7745E0B5D13}" dt="2024-04-17T07:02:13.445" v="6936"/>
          <ac:spMkLst>
            <pc:docMk/>
            <pc:sldMk cId="3807588221" sldId="402"/>
            <ac:spMk id="8" creationId="{C8E7D251-98E6-5320-BFB4-9610C8ED1B07}"/>
          </ac:spMkLst>
        </pc:spChg>
        <pc:spChg chg="mod">
          <ac:chgData name="Masaaki Kimura" userId="1abb3c07d8a5193e" providerId="LiveId" clId="{9CC4290A-75FA-4C30-B17B-C7745E0B5D13}" dt="2024-04-17T06:59:48.661" v="6865" actId="1037"/>
          <ac:spMkLst>
            <pc:docMk/>
            <pc:sldMk cId="3807588221" sldId="402"/>
            <ac:spMk id="9" creationId="{00000000-0000-0000-0000-000000000000}"/>
          </ac:spMkLst>
        </pc:spChg>
        <pc:spChg chg="del mod">
          <ac:chgData name="Masaaki Kimura" userId="1abb3c07d8a5193e" providerId="LiveId" clId="{9CC4290A-75FA-4C30-B17B-C7745E0B5D13}" dt="2024-04-17T07:00:05.566" v="6866" actId="478"/>
          <ac:spMkLst>
            <pc:docMk/>
            <pc:sldMk cId="3807588221" sldId="402"/>
            <ac:spMk id="12" creationId="{00000000-0000-0000-0000-000000000000}"/>
          </ac:spMkLst>
        </pc:spChg>
        <pc:spChg chg="del mod">
          <ac:chgData name="Masaaki Kimura" userId="1abb3c07d8a5193e" providerId="LiveId" clId="{9CC4290A-75FA-4C30-B17B-C7745E0B5D13}" dt="2024-04-17T06:59:13.832" v="6806" actId="478"/>
          <ac:spMkLst>
            <pc:docMk/>
            <pc:sldMk cId="3807588221" sldId="402"/>
            <ac:spMk id="13" creationId="{00000000-0000-0000-0000-000000000000}"/>
          </ac:spMkLst>
        </pc:spChg>
        <pc:spChg chg="mod">
          <ac:chgData name="Masaaki Kimura" userId="1abb3c07d8a5193e" providerId="LiveId" clId="{9CC4290A-75FA-4C30-B17B-C7745E0B5D13}" dt="2024-04-17T07:00:11.937" v="6867" actId="1076"/>
          <ac:spMkLst>
            <pc:docMk/>
            <pc:sldMk cId="3807588221" sldId="402"/>
            <ac:spMk id="14" creationId="{00000000-0000-0000-0000-000000000000}"/>
          </ac:spMkLst>
        </pc:spChg>
        <pc:spChg chg="add mod">
          <ac:chgData name="Masaaki Kimura" userId="1abb3c07d8a5193e" providerId="LiveId" clId="{9CC4290A-75FA-4C30-B17B-C7745E0B5D13}" dt="2024-04-17T07:05:45.460" v="7061" actId="1076"/>
          <ac:spMkLst>
            <pc:docMk/>
            <pc:sldMk cId="3807588221" sldId="402"/>
            <ac:spMk id="15" creationId="{723D5AD8-0BC5-3D34-0F0A-703A6C76697F}"/>
          </ac:spMkLst>
        </pc:spChg>
        <pc:spChg chg="add mod">
          <ac:chgData name="Masaaki Kimura" userId="1abb3c07d8a5193e" providerId="LiveId" clId="{9CC4290A-75FA-4C30-B17B-C7745E0B5D13}" dt="2024-04-17T07:05:13.430" v="7058" actId="1076"/>
          <ac:spMkLst>
            <pc:docMk/>
            <pc:sldMk cId="3807588221" sldId="402"/>
            <ac:spMk id="16" creationId="{ABEAAC4D-FEDF-AB2A-A936-B6B9565AC77A}"/>
          </ac:spMkLst>
        </pc:spChg>
        <pc:picChg chg="add mod">
          <ac:chgData name="Masaaki Kimura" userId="1abb3c07d8a5193e" providerId="LiveId" clId="{9CC4290A-75FA-4C30-B17B-C7745E0B5D13}" dt="2024-04-17T07:05:48.104" v="7062" actId="1076"/>
          <ac:picMkLst>
            <pc:docMk/>
            <pc:sldMk cId="3807588221" sldId="402"/>
            <ac:picMk id="11" creationId="{17AF35E9-CF44-F3C4-7910-10C05F9711FA}"/>
          </ac:picMkLst>
        </pc:picChg>
        <pc:picChg chg="add mod">
          <ac:chgData name="Masaaki Kimura" userId="1abb3c07d8a5193e" providerId="LiveId" clId="{9CC4290A-75FA-4C30-B17B-C7745E0B5D13}" dt="2024-04-17T07:05:54.972" v="7065" actId="1076"/>
          <ac:picMkLst>
            <pc:docMk/>
            <pc:sldMk cId="3807588221" sldId="402"/>
            <ac:picMk id="18" creationId="{D79BB488-60EC-AE02-9C16-9CDE064F5D7B}"/>
          </ac:picMkLst>
        </pc:picChg>
      </pc:sldChg>
      <pc:sldChg chg="delSp modSp add del mod modTransition">
        <pc:chgData name="Masaaki Kimura" userId="1abb3c07d8a5193e" providerId="LiveId" clId="{9CC4290A-75FA-4C30-B17B-C7745E0B5D13}" dt="2024-04-17T04:59:42.940" v="5359" actId="20577"/>
        <pc:sldMkLst>
          <pc:docMk/>
          <pc:sldMk cId="1011200862" sldId="441"/>
        </pc:sldMkLst>
        <pc:spChg chg="mod">
          <ac:chgData name="Masaaki Kimura" userId="1abb3c07d8a5193e" providerId="LiveId" clId="{9CC4290A-75FA-4C30-B17B-C7745E0B5D13}" dt="2024-04-17T04:58:59.244" v="5319" actId="1076"/>
          <ac:spMkLst>
            <pc:docMk/>
            <pc:sldMk cId="1011200862" sldId="441"/>
            <ac:spMk id="2" creationId="{00000000-0000-0000-0000-000000000000}"/>
          </ac:spMkLst>
        </pc:spChg>
        <pc:spChg chg="del mod">
          <ac:chgData name="Masaaki Kimura" userId="1abb3c07d8a5193e" providerId="LiveId" clId="{9CC4290A-75FA-4C30-B17B-C7745E0B5D13}" dt="2024-04-17T03:48:16.103" v="5010" actId="478"/>
          <ac:spMkLst>
            <pc:docMk/>
            <pc:sldMk cId="1011200862" sldId="441"/>
            <ac:spMk id="3" creationId="{00000000-0000-0000-0000-000000000000}"/>
          </ac:spMkLst>
        </pc:spChg>
        <pc:spChg chg="mod">
          <ac:chgData name="Masaaki Kimura" userId="1abb3c07d8a5193e" providerId="LiveId" clId="{9CC4290A-75FA-4C30-B17B-C7745E0B5D13}" dt="2024-04-17T03:51:01.915" v="5154" actId="1076"/>
          <ac:spMkLst>
            <pc:docMk/>
            <pc:sldMk cId="1011200862" sldId="441"/>
            <ac:spMk id="4" creationId="{00000000-0000-0000-0000-000000000000}"/>
          </ac:spMkLst>
        </pc:spChg>
        <pc:spChg chg="del mod">
          <ac:chgData name="Masaaki Kimura" userId="1abb3c07d8a5193e" providerId="LiveId" clId="{9CC4290A-75FA-4C30-B17B-C7745E0B5D13}" dt="2024-04-17T03:48:06.501" v="5009" actId="478"/>
          <ac:spMkLst>
            <pc:docMk/>
            <pc:sldMk cId="1011200862" sldId="441"/>
            <ac:spMk id="5" creationId="{00000000-0000-0000-0000-000000000000}"/>
          </ac:spMkLst>
        </pc:spChg>
        <pc:spChg chg="mod">
          <ac:chgData name="Masaaki Kimura" userId="1abb3c07d8a5193e" providerId="LiveId" clId="{9CC4290A-75FA-4C30-B17B-C7745E0B5D13}" dt="2024-04-17T04:59:42.940" v="5359" actId="20577"/>
          <ac:spMkLst>
            <pc:docMk/>
            <pc:sldMk cId="1011200862" sldId="441"/>
            <ac:spMk id="36" creationId="{00000000-0000-0000-0000-000000000000}"/>
          </ac:spMkLst>
        </pc:spChg>
        <pc:spChg chg="mod">
          <ac:chgData name="Masaaki Kimura" userId="1abb3c07d8a5193e" providerId="LiveId" clId="{9CC4290A-75FA-4C30-B17B-C7745E0B5D13}" dt="2024-04-17T03:51:30.260" v="5208" actId="20577"/>
          <ac:spMkLst>
            <pc:docMk/>
            <pc:sldMk cId="1011200862" sldId="441"/>
            <ac:spMk id="40" creationId="{00000000-0000-0000-0000-000000000000}"/>
          </ac:spMkLst>
        </pc:spChg>
        <pc:spChg chg="mod">
          <ac:chgData name="Masaaki Kimura" userId="1abb3c07d8a5193e" providerId="LiveId" clId="{9CC4290A-75FA-4C30-B17B-C7745E0B5D13}" dt="2024-04-17T03:51:33.400" v="5209" actId="1037"/>
          <ac:spMkLst>
            <pc:docMk/>
            <pc:sldMk cId="1011200862" sldId="441"/>
            <ac:spMk id="50" creationId="{00000000-0000-0000-0000-000000000000}"/>
          </ac:spMkLst>
        </pc:spChg>
        <pc:spChg chg="mod">
          <ac:chgData name="Masaaki Kimura" userId="1abb3c07d8a5193e" providerId="LiveId" clId="{9CC4290A-75FA-4C30-B17B-C7745E0B5D13}" dt="2024-04-17T03:51:54.471" v="5212" actId="12789"/>
          <ac:spMkLst>
            <pc:docMk/>
            <pc:sldMk cId="1011200862" sldId="441"/>
            <ac:spMk id="53" creationId="{00000000-0000-0000-0000-000000000000}"/>
          </ac:spMkLst>
        </pc:spChg>
        <pc:spChg chg="mod">
          <ac:chgData name="Masaaki Kimura" userId="1abb3c07d8a5193e" providerId="LiveId" clId="{9CC4290A-75FA-4C30-B17B-C7745E0B5D13}" dt="2024-04-17T03:50:58.615" v="5153" actId="1076"/>
          <ac:spMkLst>
            <pc:docMk/>
            <pc:sldMk cId="1011200862" sldId="441"/>
            <ac:spMk id="54" creationId="{00000000-0000-0000-0000-000000000000}"/>
          </ac:spMkLst>
        </pc:spChg>
        <pc:spChg chg="mod">
          <ac:chgData name="Masaaki Kimura" userId="1abb3c07d8a5193e" providerId="LiveId" clId="{9CC4290A-75FA-4C30-B17B-C7745E0B5D13}" dt="2024-04-17T03:51:54.471" v="5212" actId="12789"/>
          <ac:spMkLst>
            <pc:docMk/>
            <pc:sldMk cId="1011200862" sldId="441"/>
            <ac:spMk id="57" creationId="{00000000-0000-0000-0000-000000000000}"/>
          </ac:spMkLst>
        </pc:spChg>
      </pc:sldChg>
      <pc:sldChg chg="addSp delSp modSp add del mod modTransition">
        <pc:chgData name="Masaaki Kimura" userId="1abb3c07d8a5193e" providerId="LiveId" clId="{9CC4290A-75FA-4C30-B17B-C7745E0B5D13}" dt="2024-04-17T06:33:02.822" v="6665"/>
        <pc:sldMkLst>
          <pc:docMk/>
          <pc:sldMk cId="1188727899" sldId="443"/>
        </pc:sldMkLst>
        <pc:spChg chg="add mod">
          <ac:chgData name="Masaaki Kimura" userId="1abb3c07d8a5193e" providerId="LiveId" clId="{9CC4290A-75FA-4C30-B17B-C7745E0B5D13}" dt="2024-04-17T06:32:11.867" v="6639" actId="20577"/>
          <ac:spMkLst>
            <pc:docMk/>
            <pc:sldMk cId="1188727899" sldId="443"/>
            <ac:spMk id="3" creationId="{CA1D52AC-DA19-4D0D-3D55-B1740C06296B}"/>
          </ac:spMkLst>
        </pc:spChg>
        <pc:spChg chg="add del mod">
          <ac:chgData name="Masaaki Kimura" userId="1abb3c07d8a5193e" providerId="LiveId" clId="{9CC4290A-75FA-4C30-B17B-C7745E0B5D13}" dt="2024-04-17T06:33:02.293" v="6664" actId="478"/>
          <ac:spMkLst>
            <pc:docMk/>
            <pc:sldMk cId="1188727899" sldId="443"/>
            <ac:spMk id="5" creationId="{B2C621E6-9A72-A59F-AC62-250D01F7BB56}"/>
          </ac:spMkLst>
        </pc:spChg>
        <pc:spChg chg="add mod">
          <ac:chgData name="Masaaki Kimura" userId="1abb3c07d8a5193e" providerId="LiveId" clId="{9CC4290A-75FA-4C30-B17B-C7745E0B5D13}" dt="2024-04-17T06:33:02.822" v="6665"/>
          <ac:spMkLst>
            <pc:docMk/>
            <pc:sldMk cId="1188727899" sldId="443"/>
            <ac:spMk id="6" creationId="{302CC6E4-7645-8B50-E1F1-30D04F1E8E90}"/>
          </ac:spMkLst>
        </pc:spChg>
        <pc:spChg chg="del">
          <ac:chgData name="Masaaki Kimura" userId="1abb3c07d8a5193e" providerId="LiveId" clId="{9CC4290A-75FA-4C30-B17B-C7745E0B5D13}" dt="2024-04-17T06:32:59.708" v="6663" actId="478"/>
          <ac:spMkLst>
            <pc:docMk/>
            <pc:sldMk cId="1188727899" sldId="443"/>
            <ac:spMk id="10" creationId="{00000000-0000-0000-0000-000000000000}"/>
          </ac:spMkLst>
        </pc:spChg>
        <pc:spChg chg="del mod">
          <ac:chgData name="Masaaki Kimura" userId="1abb3c07d8a5193e" providerId="LiveId" clId="{9CC4290A-75FA-4C30-B17B-C7745E0B5D13}" dt="2024-04-17T06:27:30.643" v="6613" actId="478"/>
          <ac:spMkLst>
            <pc:docMk/>
            <pc:sldMk cId="1188727899" sldId="443"/>
            <ac:spMk id="11" creationId="{CF1D4511-51BD-424B-9818-D8E2F5B20940}"/>
          </ac:spMkLst>
        </pc:spChg>
        <pc:spChg chg="mod">
          <ac:chgData name="Masaaki Kimura" userId="1abb3c07d8a5193e" providerId="LiveId" clId="{9CC4290A-75FA-4C30-B17B-C7745E0B5D13}" dt="2024-04-17T06:27:34.887" v="6614" actId="1076"/>
          <ac:spMkLst>
            <pc:docMk/>
            <pc:sldMk cId="1188727899" sldId="443"/>
            <ac:spMk id="20" creationId="{00000000-0000-0000-0000-000000000000}"/>
          </ac:spMkLst>
        </pc:spChg>
        <pc:spChg chg="mod">
          <ac:chgData name="Masaaki Kimura" userId="1abb3c07d8a5193e" providerId="LiveId" clId="{9CC4290A-75FA-4C30-B17B-C7745E0B5D13}" dt="2024-04-17T06:32:44.222" v="6662" actId="20577"/>
          <ac:spMkLst>
            <pc:docMk/>
            <pc:sldMk cId="1188727899" sldId="443"/>
            <ac:spMk id="28" creationId="{CF1D4511-51BD-424B-9818-D8E2F5B20940}"/>
          </ac:spMkLst>
        </pc:spChg>
        <pc:spChg chg="mod">
          <ac:chgData name="Masaaki Kimura" userId="1abb3c07d8a5193e" providerId="LiveId" clId="{9CC4290A-75FA-4C30-B17B-C7745E0B5D13}" dt="2024-04-17T06:26:56.448" v="6610" actId="1076"/>
          <ac:spMkLst>
            <pc:docMk/>
            <pc:sldMk cId="1188727899" sldId="443"/>
            <ac:spMk id="30" creationId="{00000000-0000-0000-0000-000000000000}"/>
          </ac:spMkLst>
        </pc:spChg>
        <pc:grpChg chg="del">
          <ac:chgData name="Masaaki Kimura" userId="1abb3c07d8a5193e" providerId="LiveId" clId="{9CC4290A-75FA-4C30-B17B-C7745E0B5D13}" dt="2024-04-17T06:27:30.643" v="6613" actId="478"/>
          <ac:grpSpMkLst>
            <pc:docMk/>
            <pc:sldMk cId="1188727899" sldId="443"/>
            <ac:grpSpMk id="12" creationId="{00000000-0000-0000-0000-000000000000}"/>
          </ac:grpSpMkLst>
        </pc:grpChg>
        <pc:picChg chg="add mod">
          <ac:chgData name="Masaaki Kimura" userId="1abb3c07d8a5193e" providerId="LiveId" clId="{9CC4290A-75FA-4C30-B17B-C7745E0B5D13}" dt="2024-04-17T06:29:57.689" v="6623" actId="14100"/>
          <ac:picMkLst>
            <pc:docMk/>
            <pc:sldMk cId="1188727899" sldId="443"/>
            <ac:picMk id="2" creationId="{6A4B51DF-13EB-3C9A-8151-483963B47420}"/>
          </ac:picMkLst>
        </pc:picChg>
        <pc:picChg chg="del">
          <ac:chgData name="Masaaki Kimura" userId="1abb3c07d8a5193e" providerId="LiveId" clId="{9CC4290A-75FA-4C30-B17B-C7745E0B5D13}" dt="2024-04-17T06:27:30.643" v="6613" actId="478"/>
          <ac:picMkLst>
            <pc:docMk/>
            <pc:sldMk cId="1188727899" sldId="443"/>
            <ac:picMk id="29" creationId="{00000000-0000-0000-0000-000000000000}"/>
          </ac:picMkLst>
        </pc:picChg>
      </pc:sldChg>
      <pc:sldChg chg="addSp delSp modSp add del mod modTransition delAnim">
        <pc:chgData name="Masaaki Kimura" userId="1abb3c07d8a5193e" providerId="LiveId" clId="{9CC4290A-75FA-4C30-B17B-C7745E0B5D13}" dt="2024-04-17T05:00:09.142" v="5362" actId="20577"/>
        <pc:sldMkLst>
          <pc:docMk/>
          <pc:sldMk cId="1113616793" sldId="444"/>
        </pc:sldMkLst>
        <pc:spChg chg="del">
          <ac:chgData name="Masaaki Kimura" userId="1abb3c07d8a5193e" providerId="LiveId" clId="{9CC4290A-75FA-4C30-B17B-C7745E0B5D13}" dt="2024-04-17T03:52:08.237" v="5213" actId="478"/>
          <ac:spMkLst>
            <pc:docMk/>
            <pc:sldMk cId="1113616793" sldId="444"/>
            <ac:spMk id="2" creationId="{00000000-0000-0000-0000-000000000000}"/>
          </ac:spMkLst>
        </pc:spChg>
        <pc:spChg chg="add mod">
          <ac:chgData name="Masaaki Kimura" userId="1abb3c07d8a5193e" providerId="LiveId" clId="{9CC4290A-75FA-4C30-B17B-C7745E0B5D13}" dt="2024-04-17T05:00:04.006" v="5361"/>
          <ac:spMkLst>
            <pc:docMk/>
            <pc:sldMk cId="1113616793" sldId="444"/>
            <ac:spMk id="2" creationId="{DCAFFB07-83B5-5000-2D1E-A574CDB9BEA7}"/>
          </ac:spMkLst>
        </pc:spChg>
        <pc:spChg chg="add del mod">
          <ac:chgData name="Masaaki Kimura" userId="1abb3c07d8a5193e" providerId="LiveId" clId="{9CC4290A-75FA-4C30-B17B-C7745E0B5D13}" dt="2024-04-17T03:52:14.261" v="5214" actId="478"/>
          <ac:spMkLst>
            <pc:docMk/>
            <pc:sldMk cId="1113616793" sldId="444"/>
            <ac:spMk id="7" creationId="{2B199F81-CAE2-B4BD-1A51-17F6FFEC257E}"/>
          </ac:spMkLst>
        </pc:spChg>
        <pc:spChg chg="add mod">
          <ac:chgData name="Masaaki Kimura" userId="1abb3c07d8a5193e" providerId="LiveId" clId="{9CC4290A-75FA-4C30-B17B-C7745E0B5D13}" dt="2024-04-17T03:52:27.104" v="5215"/>
          <ac:spMkLst>
            <pc:docMk/>
            <pc:sldMk cId="1113616793" sldId="444"/>
            <ac:spMk id="10" creationId="{FC567AD2-31B0-2AF5-024E-72043EB739F8}"/>
          </ac:spMkLst>
        </pc:spChg>
        <pc:spChg chg="add del mod">
          <ac:chgData name="Masaaki Kimura" userId="1abb3c07d8a5193e" providerId="LiveId" clId="{9CC4290A-75FA-4C30-B17B-C7745E0B5D13}" dt="2024-04-17T05:00:03.488" v="5360" actId="478"/>
          <ac:spMkLst>
            <pc:docMk/>
            <pc:sldMk cId="1113616793" sldId="444"/>
            <ac:spMk id="11" creationId="{924CCD78-D0C4-AF75-096A-CB62DBB911F6}"/>
          </ac:spMkLst>
        </pc:spChg>
        <pc:spChg chg="mod">
          <ac:chgData name="Masaaki Kimura" userId="1abb3c07d8a5193e" providerId="LiveId" clId="{9CC4290A-75FA-4C30-B17B-C7745E0B5D13}" dt="2024-04-17T03:52:47.558" v="5261" actId="1036"/>
          <ac:spMkLst>
            <pc:docMk/>
            <pc:sldMk cId="1113616793" sldId="444"/>
            <ac:spMk id="15" creationId="{00000000-0000-0000-0000-000000000000}"/>
          </ac:spMkLst>
        </pc:spChg>
        <pc:spChg chg="mod">
          <ac:chgData name="Masaaki Kimura" userId="1abb3c07d8a5193e" providerId="LiveId" clId="{9CC4290A-75FA-4C30-B17B-C7745E0B5D13}" dt="2024-04-17T03:52:47.558" v="5261" actId="1036"/>
          <ac:spMkLst>
            <pc:docMk/>
            <pc:sldMk cId="1113616793" sldId="444"/>
            <ac:spMk id="16" creationId="{00000000-0000-0000-0000-000000000000}"/>
          </ac:spMkLst>
        </pc:spChg>
        <pc:spChg chg="mod">
          <ac:chgData name="Masaaki Kimura" userId="1abb3c07d8a5193e" providerId="LiveId" clId="{9CC4290A-75FA-4C30-B17B-C7745E0B5D13}" dt="2024-04-17T03:53:40.559" v="5292" actId="14100"/>
          <ac:spMkLst>
            <pc:docMk/>
            <pc:sldMk cId="1113616793" sldId="444"/>
            <ac:spMk id="21" creationId="{00000000-0000-0000-0000-000000000000}"/>
          </ac:spMkLst>
        </pc:spChg>
        <pc:spChg chg="mod">
          <ac:chgData name="Masaaki Kimura" userId="1abb3c07d8a5193e" providerId="LiveId" clId="{9CC4290A-75FA-4C30-B17B-C7745E0B5D13}" dt="2024-04-17T03:52:52.916" v="5262" actId="1076"/>
          <ac:spMkLst>
            <pc:docMk/>
            <pc:sldMk cId="1113616793" sldId="444"/>
            <ac:spMk id="22" creationId="{00000000-0000-0000-0000-000000000000}"/>
          </ac:spMkLst>
        </pc:spChg>
        <pc:spChg chg="mod">
          <ac:chgData name="Masaaki Kimura" userId="1abb3c07d8a5193e" providerId="LiveId" clId="{9CC4290A-75FA-4C30-B17B-C7745E0B5D13}" dt="2024-04-17T03:53:52.199" v="5317" actId="1038"/>
          <ac:spMkLst>
            <pc:docMk/>
            <pc:sldMk cId="1113616793" sldId="444"/>
            <ac:spMk id="23" creationId="{00000000-0000-0000-0000-000000000000}"/>
          </ac:spMkLst>
        </pc:spChg>
        <pc:spChg chg="mod">
          <ac:chgData name="Masaaki Kimura" userId="1abb3c07d8a5193e" providerId="LiveId" clId="{9CC4290A-75FA-4C30-B17B-C7745E0B5D13}" dt="2024-04-17T05:00:09.142" v="5362" actId="20577"/>
          <ac:spMkLst>
            <pc:docMk/>
            <pc:sldMk cId="1113616793" sldId="444"/>
            <ac:spMk id="34" creationId="{00000000-0000-0000-0000-000000000000}"/>
          </ac:spMkLst>
        </pc:spChg>
        <pc:spChg chg="mod">
          <ac:chgData name="Masaaki Kimura" userId="1abb3c07d8a5193e" providerId="LiveId" clId="{9CC4290A-75FA-4C30-B17B-C7745E0B5D13}" dt="2024-04-17T03:52:47.558" v="5261" actId="1036"/>
          <ac:spMkLst>
            <pc:docMk/>
            <pc:sldMk cId="1113616793" sldId="444"/>
            <ac:spMk id="35" creationId="{00000000-0000-0000-0000-000000000000}"/>
          </ac:spMkLst>
        </pc:spChg>
        <pc:spChg chg="del">
          <ac:chgData name="Masaaki Kimura" userId="1abb3c07d8a5193e" providerId="LiveId" clId="{9CC4290A-75FA-4C30-B17B-C7745E0B5D13}" dt="2024-04-17T03:52:34.378" v="5216" actId="478"/>
          <ac:spMkLst>
            <pc:docMk/>
            <pc:sldMk cId="1113616793" sldId="444"/>
            <ac:spMk id="38" creationId="{00000000-0000-0000-0000-000000000000}"/>
          </ac:spMkLst>
        </pc:spChg>
        <pc:spChg chg="mod">
          <ac:chgData name="Masaaki Kimura" userId="1abb3c07d8a5193e" providerId="LiveId" clId="{9CC4290A-75FA-4C30-B17B-C7745E0B5D13}" dt="2024-04-17T03:53:52.199" v="5317" actId="1038"/>
          <ac:spMkLst>
            <pc:docMk/>
            <pc:sldMk cId="1113616793" sldId="444"/>
            <ac:spMk id="39" creationId="{00000000-0000-0000-0000-000000000000}"/>
          </ac:spMkLst>
        </pc:spChg>
        <pc:spChg chg="mod">
          <ac:chgData name="Masaaki Kimura" userId="1abb3c07d8a5193e" providerId="LiveId" clId="{9CC4290A-75FA-4C30-B17B-C7745E0B5D13}" dt="2024-04-17T03:53:52.199" v="5317" actId="1038"/>
          <ac:spMkLst>
            <pc:docMk/>
            <pc:sldMk cId="1113616793" sldId="444"/>
            <ac:spMk id="40" creationId="{00000000-0000-0000-0000-000000000000}"/>
          </ac:spMkLst>
        </pc:spChg>
        <pc:spChg chg="mod">
          <ac:chgData name="Masaaki Kimura" userId="1abb3c07d8a5193e" providerId="LiveId" clId="{9CC4290A-75FA-4C30-B17B-C7745E0B5D13}" dt="2024-04-17T03:52:47.558" v="5261" actId="1036"/>
          <ac:spMkLst>
            <pc:docMk/>
            <pc:sldMk cId="1113616793" sldId="444"/>
            <ac:spMk id="41" creationId="{00000000-0000-0000-0000-000000000000}"/>
          </ac:spMkLst>
        </pc:spChg>
        <pc:spChg chg="mod">
          <ac:chgData name="Masaaki Kimura" userId="1abb3c07d8a5193e" providerId="LiveId" clId="{9CC4290A-75FA-4C30-B17B-C7745E0B5D13}" dt="2024-04-17T03:53:52.199" v="5317" actId="1038"/>
          <ac:spMkLst>
            <pc:docMk/>
            <pc:sldMk cId="1113616793" sldId="444"/>
            <ac:spMk id="42" creationId="{00000000-0000-0000-0000-000000000000}"/>
          </ac:spMkLst>
        </pc:spChg>
        <pc:spChg chg="mod">
          <ac:chgData name="Masaaki Kimura" userId="1abb3c07d8a5193e" providerId="LiveId" clId="{9CC4290A-75FA-4C30-B17B-C7745E0B5D13}" dt="2024-04-17T03:53:52.199" v="5317" actId="1038"/>
          <ac:spMkLst>
            <pc:docMk/>
            <pc:sldMk cId="1113616793" sldId="444"/>
            <ac:spMk id="43" creationId="{00000000-0000-0000-0000-000000000000}"/>
          </ac:spMkLst>
        </pc:spChg>
        <pc:spChg chg="mod">
          <ac:chgData name="Masaaki Kimura" userId="1abb3c07d8a5193e" providerId="LiveId" clId="{9CC4290A-75FA-4C30-B17B-C7745E0B5D13}" dt="2024-04-17T03:53:18.508" v="5268" actId="1076"/>
          <ac:spMkLst>
            <pc:docMk/>
            <pc:sldMk cId="1113616793" sldId="444"/>
            <ac:spMk id="44" creationId="{00000000-0000-0000-0000-000000000000}"/>
          </ac:spMkLst>
        </pc:spChg>
        <pc:spChg chg="mod">
          <ac:chgData name="Masaaki Kimura" userId="1abb3c07d8a5193e" providerId="LiveId" clId="{9CC4290A-75FA-4C30-B17B-C7745E0B5D13}" dt="2024-04-17T03:53:31.794" v="5290" actId="1037"/>
          <ac:spMkLst>
            <pc:docMk/>
            <pc:sldMk cId="1113616793" sldId="444"/>
            <ac:spMk id="45" creationId="{00000000-0000-0000-0000-000000000000}"/>
          </ac:spMkLst>
        </pc:spChg>
        <pc:spChg chg="mod">
          <ac:chgData name="Masaaki Kimura" userId="1abb3c07d8a5193e" providerId="LiveId" clId="{9CC4290A-75FA-4C30-B17B-C7745E0B5D13}" dt="2024-04-17T03:52:47.558" v="5261" actId="1036"/>
          <ac:spMkLst>
            <pc:docMk/>
            <pc:sldMk cId="1113616793" sldId="444"/>
            <ac:spMk id="46" creationId="{00000000-0000-0000-0000-000000000000}"/>
          </ac:spMkLst>
        </pc:spChg>
        <pc:spChg chg="mod">
          <ac:chgData name="Masaaki Kimura" userId="1abb3c07d8a5193e" providerId="LiveId" clId="{9CC4290A-75FA-4C30-B17B-C7745E0B5D13}" dt="2024-04-17T03:53:52.199" v="5317" actId="1038"/>
          <ac:spMkLst>
            <pc:docMk/>
            <pc:sldMk cId="1113616793" sldId="444"/>
            <ac:spMk id="47" creationId="{00000000-0000-0000-0000-000000000000}"/>
          </ac:spMkLst>
        </pc:spChg>
        <pc:grpChg chg="mod">
          <ac:chgData name="Masaaki Kimura" userId="1abb3c07d8a5193e" providerId="LiveId" clId="{9CC4290A-75FA-4C30-B17B-C7745E0B5D13}" dt="2024-04-17T03:53:31.794" v="5290" actId="1037"/>
          <ac:grpSpMkLst>
            <pc:docMk/>
            <pc:sldMk cId="1113616793" sldId="444"/>
            <ac:grpSpMk id="6" creationId="{00000000-0000-0000-0000-000000000000}"/>
          </ac:grpSpMkLst>
        </pc:grpChg>
        <pc:grpChg chg="mod">
          <ac:chgData name="Masaaki Kimura" userId="1abb3c07d8a5193e" providerId="LiveId" clId="{9CC4290A-75FA-4C30-B17B-C7745E0B5D13}" dt="2024-04-17T03:52:47.558" v="5261" actId="1036"/>
          <ac:grpSpMkLst>
            <pc:docMk/>
            <pc:sldMk cId="1113616793" sldId="444"/>
            <ac:grpSpMk id="8" creationId="{00000000-0000-0000-0000-000000000000}"/>
          </ac:grpSpMkLst>
        </pc:grpChg>
        <pc:grpChg chg="mod">
          <ac:chgData name="Masaaki Kimura" userId="1abb3c07d8a5193e" providerId="LiveId" clId="{9CC4290A-75FA-4C30-B17B-C7745E0B5D13}" dt="2024-04-17T03:52:47.558" v="5261" actId="1036"/>
          <ac:grpSpMkLst>
            <pc:docMk/>
            <pc:sldMk cId="1113616793" sldId="444"/>
            <ac:grpSpMk id="9" creationId="{00000000-0000-0000-0000-000000000000}"/>
          </ac:grpSpMkLst>
        </pc:grpChg>
        <pc:grpChg chg="mod">
          <ac:chgData name="Masaaki Kimura" userId="1abb3c07d8a5193e" providerId="LiveId" clId="{9CC4290A-75FA-4C30-B17B-C7745E0B5D13}" dt="2024-04-17T03:53:52.199" v="5317" actId="1038"/>
          <ac:grpSpMkLst>
            <pc:docMk/>
            <pc:sldMk cId="1113616793" sldId="444"/>
            <ac:grpSpMk id="13" creationId="{00000000-0000-0000-0000-000000000000}"/>
          </ac:grpSpMkLst>
        </pc:grpChg>
        <pc:grpChg chg="mod">
          <ac:chgData name="Masaaki Kimura" userId="1abb3c07d8a5193e" providerId="LiveId" clId="{9CC4290A-75FA-4C30-B17B-C7745E0B5D13}" dt="2024-04-17T03:53:52.199" v="5317" actId="1038"/>
          <ac:grpSpMkLst>
            <pc:docMk/>
            <pc:sldMk cId="1113616793" sldId="444"/>
            <ac:grpSpMk id="14" creationId="{00000000-0000-0000-0000-000000000000}"/>
          </ac:grpSpMkLst>
        </pc:grpChg>
        <pc:picChg chg="mod">
          <ac:chgData name="Masaaki Kimura" userId="1abb3c07d8a5193e" providerId="LiveId" clId="{9CC4290A-75FA-4C30-B17B-C7745E0B5D13}" dt="2024-04-17T03:53:42.971" v="5293" actId="1076"/>
          <ac:picMkLst>
            <pc:docMk/>
            <pc:sldMk cId="1113616793" sldId="444"/>
            <ac:picMk id="4" creationId="{00000000-0000-0000-0000-000000000000}"/>
          </ac:picMkLst>
        </pc:picChg>
        <pc:picChg chg="del">
          <ac:chgData name="Masaaki Kimura" userId="1abb3c07d8a5193e" providerId="LiveId" clId="{9CC4290A-75FA-4C30-B17B-C7745E0B5D13}" dt="2024-04-17T03:23:36.700" v="4931" actId="478"/>
          <ac:picMkLst>
            <pc:docMk/>
            <pc:sldMk cId="1113616793" sldId="444"/>
            <ac:picMk id="49" creationId="{00000000-0000-0000-0000-000000000000}"/>
          </ac:picMkLst>
        </pc:picChg>
      </pc:sldChg>
      <pc:sldChg chg="add del modTransition">
        <pc:chgData name="Masaaki Kimura" userId="1abb3c07d8a5193e" providerId="LiveId" clId="{9CC4290A-75FA-4C30-B17B-C7745E0B5D13}" dt="2024-04-17T03:57:32.116" v="5318" actId="47"/>
        <pc:sldMkLst>
          <pc:docMk/>
          <pc:sldMk cId="49979489" sldId="445"/>
        </pc:sldMkLst>
      </pc:sldChg>
      <pc:sldChg chg="addSp delSp modSp add del mod modTransition">
        <pc:chgData name="Masaaki Kimura" userId="1abb3c07d8a5193e" providerId="LiveId" clId="{9CC4290A-75FA-4C30-B17B-C7745E0B5D13}" dt="2024-04-17T06:05:30.799" v="6288" actId="6549"/>
        <pc:sldMkLst>
          <pc:docMk/>
          <pc:sldMk cId="797989401" sldId="446"/>
        </pc:sldMkLst>
        <pc:spChg chg="del mod">
          <ac:chgData name="Masaaki Kimura" userId="1abb3c07d8a5193e" providerId="LiveId" clId="{9CC4290A-75FA-4C30-B17B-C7745E0B5D13}" dt="2024-04-17T06:02:30.303" v="6254" actId="478"/>
          <ac:spMkLst>
            <pc:docMk/>
            <pc:sldMk cId="797989401" sldId="446"/>
            <ac:spMk id="2" creationId="{00000000-0000-0000-0000-000000000000}"/>
          </ac:spMkLst>
        </pc:spChg>
        <pc:spChg chg="add del mod">
          <ac:chgData name="Masaaki Kimura" userId="1abb3c07d8a5193e" providerId="LiveId" clId="{9CC4290A-75FA-4C30-B17B-C7745E0B5D13}" dt="2024-04-17T06:02:36.527" v="6255" actId="478"/>
          <ac:spMkLst>
            <pc:docMk/>
            <pc:sldMk cId="797989401" sldId="446"/>
            <ac:spMk id="6" creationId="{BB5A8CB4-E17C-F877-46EA-C0B9FB182FA4}"/>
          </ac:spMkLst>
        </pc:spChg>
        <pc:spChg chg="add mod">
          <ac:chgData name="Masaaki Kimura" userId="1abb3c07d8a5193e" providerId="LiveId" clId="{9CC4290A-75FA-4C30-B17B-C7745E0B5D13}" dt="2024-04-17T06:05:30.799" v="6288" actId="6549"/>
          <ac:spMkLst>
            <pc:docMk/>
            <pc:sldMk cId="797989401" sldId="446"/>
            <ac:spMk id="7" creationId="{1F32EC2F-D1E4-E0A0-2185-ADF11D91D781}"/>
          </ac:spMkLst>
        </pc:spChg>
        <pc:spChg chg="mod">
          <ac:chgData name="Masaaki Kimura" userId="1abb3c07d8a5193e" providerId="LiveId" clId="{9CC4290A-75FA-4C30-B17B-C7745E0B5D13}" dt="2024-04-17T06:02:54.090" v="6262" actId="1076"/>
          <ac:spMkLst>
            <pc:docMk/>
            <pc:sldMk cId="797989401" sldId="446"/>
            <ac:spMk id="12" creationId="{00000000-0000-0000-0000-000000000000}"/>
          </ac:spMkLst>
        </pc:spChg>
        <pc:spChg chg="mod">
          <ac:chgData name="Masaaki Kimura" userId="1abb3c07d8a5193e" providerId="LiveId" clId="{9CC4290A-75FA-4C30-B17B-C7745E0B5D13}" dt="2024-04-17T06:02:54.090" v="6262" actId="1076"/>
          <ac:spMkLst>
            <pc:docMk/>
            <pc:sldMk cId="797989401" sldId="446"/>
            <ac:spMk id="24" creationId="{00000000-0000-0000-0000-000000000000}"/>
          </ac:spMkLst>
        </pc:spChg>
      </pc:sldChg>
      <pc:sldChg chg="addSp delSp modSp add del mod modTransition">
        <pc:chgData name="Masaaki Kimura" userId="1abb3c07d8a5193e" providerId="LiveId" clId="{9CC4290A-75FA-4C30-B17B-C7745E0B5D13}" dt="2024-04-17T06:07:50.211" v="6328" actId="20577"/>
        <pc:sldMkLst>
          <pc:docMk/>
          <pc:sldMk cId="1056324443" sldId="447"/>
        </pc:sldMkLst>
        <pc:spChg chg="del">
          <ac:chgData name="Masaaki Kimura" userId="1abb3c07d8a5193e" providerId="LiveId" clId="{9CC4290A-75FA-4C30-B17B-C7745E0B5D13}" dt="2024-04-17T06:07:33.846" v="6320" actId="478"/>
          <ac:spMkLst>
            <pc:docMk/>
            <pc:sldMk cId="1056324443" sldId="447"/>
            <ac:spMk id="2" creationId="{00000000-0000-0000-0000-000000000000}"/>
          </ac:spMkLst>
        </pc:spChg>
        <pc:spChg chg="add del mod">
          <ac:chgData name="Masaaki Kimura" userId="1abb3c07d8a5193e" providerId="LiveId" clId="{9CC4290A-75FA-4C30-B17B-C7745E0B5D13}" dt="2024-04-17T06:07:36.784" v="6321" actId="478"/>
          <ac:spMkLst>
            <pc:docMk/>
            <pc:sldMk cId="1056324443" sldId="447"/>
            <ac:spMk id="4" creationId="{65B1A011-18C6-2908-2E39-BA150CC9A788}"/>
          </ac:spMkLst>
        </pc:spChg>
        <pc:spChg chg="add mod">
          <ac:chgData name="Masaaki Kimura" userId="1abb3c07d8a5193e" providerId="LiveId" clId="{9CC4290A-75FA-4C30-B17B-C7745E0B5D13}" dt="2024-04-17T06:07:37.526" v="6322"/>
          <ac:spMkLst>
            <pc:docMk/>
            <pc:sldMk cId="1056324443" sldId="447"/>
            <ac:spMk id="5" creationId="{9B044911-E2FF-3B07-7684-4FA84D86EC3B}"/>
          </ac:spMkLst>
        </pc:spChg>
        <pc:spChg chg="mod">
          <ac:chgData name="Masaaki Kimura" userId="1abb3c07d8a5193e" providerId="LiveId" clId="{9CC4290A-75FA-4C30-B17B-C7745E0B5D13}" dt="2024-04-17T06:07:50.211" v="6328" actId="20577"/>
          <ac:spMkLst>
            <pc:docMk/>
            <pc:sldMk cId="1056324443" sldId="447"/>
            <ac:spMk id="15" creationId="{00000000-0000-0000-0000-000000000000}"/>
          </ac:spMkLst>
        </pc:spChg>
        <pc:spChg chg="mod">
          <ac:chgData name="Masaaki Kimura" userId="1abb3c07d8a5193e" providerId="LiveId" clId="{9CC4290A-75FA-4C30-B17B-C7745E0B5D13}" dt="2024-04-17T06:07:42.742" v="6323" actId="14100"/>
          <ac:spMkLst>
            <pc:docMk/>
            <pc:sldMk cId="1056324443" sldId="447"/>
            <ac:spMk id="21" creationId="{00000000-0000-0000-0000-000000000000}"/>
          </ac:spMkLst>
        </pc:spChg>
      </pc:sldChg>
      <pc:sldChg chg="modSp add mod">
        <pc:chgData name="Masaaki Kimura" userId="1abb3c07d8a5193e" providerId="LiveId" clId="{9CC4290A-75FA-4C30-B17B-C7745E0B5D13}" dt="2024-04-17T05:39:54.978" v="6226" actId="20577"/>
        <pc:sldMkLst>
          <pc:docMk/>
          <pc:sldMk cId="2373035683" sldId="448"/>
        </pc:sldMkLst>
        <pc:spChg chg="mod">
          <ac:chgData name="Masaaki Kimura" userId="1abb3c07d8a5193e" providerId="LiveId" clId="{9CC4290A-75FA-4C30-B17B-C7745E0B5D13}" dt="2024-04-17T05:39:44.194" v="6190" actId="1076"/>
          <ac:spMkLst>
            <pc:docMk/>
            <pc:sldMk cId="2373035683" sldId="448"/>
            <ac:spMk id="4" creationId="{00000000-0000-0000-0000-000000000000}"/>
          </ac:spMkLst>
        </pc:spChg>
        <pc:spChg chg="mod">
          <ac:chgData name="Masaaki Kimura" userId="1abb3c07d8a5193e" providerId="LiveId" clId="{9CC4290A-75FA-4C30-B17B-C7745E0B5D13}" dt="2024-04-17T05:39:54.978" v="6226" actId="20577"/>
          <ac:spMkLst>
            <pc:docMk/>
            <pc:sldMk cId="2373035683" sldId="448"/>
            <ac:spMk id="5" creationId="{6BC1B883-FF3E-429B-B0FF-69684C641078}"/>
          </ac:spMkLst>
        </pc:spChg>
      </pc:sldChg>
      <pc:sldChg chg="addSp delSp modSp add mod">
        <pc:chgData name="Masaaki Kimura" userId="1abb3c07d8a5193e" providerId="LiveId" clId="{9CC4290A-75FA-4C30-B17B-C7745E0B5D13}" dt="2024-04-17T05:21:53.791" v="5957" actId="1076"/>
        <pc:sldMkLst>
          <pc:docMk/>
          <pc:sldMk cId="2918797614" sldId="456"/>
        </pc:sldMkLst>
        <pc:spChg chg="mod">
          <ac:chgData name="Masaaki Kimura" userId="1abb3c07d8a5193e" providerId="LiveId" clId="{9CC4290A-75FA-4C30-B17B-C7745E0B5D13}" dt="2024-04-17T05:20:18.404" v="5842" actId="1076"/>
          <ac:spMkLst>
            <pc:docMk/>
            <pc:sldMk cId="2918797614" sldId="456"/>
            <ac:spMk id="3" creationId="{9A1EA81F-9100-F371-EF44-8082041D52AA}"/>
          </ac:spMkLst>
        </pc:spChg>
        <pc:spChg chg="add mod">
          <ac:chgData name="Masaaki Kimura" userId="1abb3c07d8a5193e" providerId="LiveId" clId="{9CC4290A-75FA-4C30-B17B-C7745E0B5D13}" dt="2024-04-17T05:14:57.964" v="5769" actId="1076"/>
          <ac:spMkLst>
            <pc:docMk/>
            <pc:sldMk cId="2918797614" sldId="456"/>
            <ac:spMk id="5" creationId="{8E854054-4FAA-388F-48FA-D8BB0FF5F4CF}"/>
          </ac:spMkLst>
        </pc:spChg>
        <pc:spChg chg="add mod">
          <ac:chgData name="Masaaki Kimura" userId="1abb3c07d8a5193e" providerId="LiveId" clId="{9CC4290A-75FA-4C30-B17B-C7745E0B5D13}" dt="2024-04-17T05:21:53.791" v="5957" actId="1076"/>
          <ac:spMkLst>
            <pc:docMk/>
            <pc:sldMk cId="2918797614" sldId="456"/>
            <ac:spMk id="10" creationId="{F93928C6-BE51-D8BD-073D-C840AD3C6FCF}"/>
          </ac:spMkLst>
        </pc:spChg>
        <pc:spChg chg="add del mod">
          <ac:chgData name="Masaaki Kimura" userId="1abb3c07d8a5193e" providerId="LiveId" clId="{9CC4290A-75FA-4C30-B17B-C7745E0B5D13}" dt="2024-04-17T05:14:16.751" v="5676" actId="478"/>
          <ac:spMkLst>
            <pc:docMk/>
            <pc:sldMk cId="2918797614" sldId="456"/>
            <ac:spMk id="15" creationId="{C1FA721D-B5D9-44A2-85EB-AF30645590ED}"/>
          </ac:spMkLst>
        </pc:spChg>
        <pc:spChg chg="del mod">
          <ac:chgData name="Masaaki Kimura" userId="1abb3c07d8a5193e" providerId="LiveId" clId="{9CC4290A-75FA-4C30-B17B-C7745E0B5D13}" dt="2024-04-17T05:15:06.754" v="5772" actId="478"/>
          <ac:spMkLst>
            <pc:docMk/>
            <pc:sldMk cId="2918797614" sldId="456"/>
            <ac:spMk id="17" creationId="{0EDAF765-D6D5-82BA-CC6A-0000A3AC057F}"/>
          </ac:spMkLst>
        </pc:spChg>
        <pc:spChg chg="mod">
          <ac:chgData name="Masaaki Kimura" userId="1abb3c07d8a5193e" providerId="LiveId" clId="{9CC4290A-75FA-4C30-B17B-C7745E0B5D13}" dt="2024-04-17T05:20:01.859" v="5838" actId="1076"/>
          <ac:spMkLst>
            <pc:docMk/>
            <pc:sldMk cId="2918797614" sldId="456"/>
            <ac:spMk id="20" creationId="{A151A1EB-F355-489C-9B49-D56B93EF559C}"/>
          </ac:spMkLst>
        </pc:spChg>
        <pc:spChg chg="mod">
          <ac:chgData name="Masaaki Kimura" userId="1abb3c07d8a5193e" providerId="LiveId" clId="{9CC4290A-75FA-4C30-B17B-C7745E0B5D13}" dt="2024-04-17T05:20:07.073" v="5839" actId="1076"/>
          <ac:spMkLst>
            <pc:docMk/>
            <pc:sldMk cId="2918797614" sldId="456"/>
            <ac:spMk id="24" creationId="{B850A7B3-189D-3C14-9B3D-231D1EB455C4}"/>
          </ac:spMkLst>
        </pc:spChg>
        <pc:spChg chg="mod">
          <ac:chgData name="Masaaki Kimura" userId="1abb3c07d8a5193e" providerId="LiveId" clId="{9CC4290A-75FA-4C30-B17B-C7745E0B5D13}" dt="2024-04-17T05:19:51.326" v="5834" actId="1076"/>
          <ac:spMkLst>
            <pc:docMk/>
            <pc:sldMk cId="2918797614" sldId="456"/>
            <ac:spMk id="25" creationId="{8F6899C1-C49D-46CD-8808-85C9EF171389}"/>
          </ac:spMkLst>
        </pc:spChg>
        <pc:spChg chg="mod">
          <ac:chgData name="Masaaki Kimura" userId="1abb3c07d8a5193e" providerId="LiveId" clId="{9CC4290A-75FA-4C30-B17B-C7745E0B5D13}" dt="2024-04-17T05:18:09.588" v="5777" actId="1076"/>
          <ac:spMkLst>
            <pc:docMk/>
            <pc:sldMk cId="2918797614" sldId="456"/>
            <ac:spMk id="26" creationId="{F5ED5805-12BF-4181-8FC1-53701990E094}"/>
          </ac:spMkLst>
        </pc:spChg>
        <pc:spChg chg="mod">
          <ac:chgData name="Masaaki Kimura" userId="1abb3c07d8a5193e" providerId="LiveId" clId="{9CC4290A-75FA-4C30-B17B-C7745E0B5D13}" dt="2024-04-17T05:20:10.576" v="5840" actId="1076"/>
          <ac:spMkLst>
            <pc:docMk/>
            <pc:sldMk cId="2918797614" sldId="456"/>
            <ac:spMk id="28" creationId="{4AC80886-0B8B-6F30-3598-52F083F9B4D4}"/>
          </ac:spMkLst>
        </pc:spChg>
        <pc:spChg chg="mod">
          <ac:chgData name="Masaaki Kimura" userId="1abb3c07d8a5193e" providerId="LiveId" clId="{9CC4290A-75FA-4C30-B17B-C7745E0B5D13}" dt="2024-04-17T05:18:03.447" v="5776" actId="255"/>
          <ac:spMkLst>
            <pc:docMk/>
            <pc:sldMk cId="2918797614" sldId="456"/>
            <ac:spMk id="34" creationId="{5896BF3A-FAE1-44AE-9F5F-81C76FB16EFE}"/>
          </ac:spMkLst>
        </pc:spChg>
        <pc:grpChg chg="add mod">
          <ac:chgData name="Masaaki Kimura" userId="1abb3c07d8a5193e" providerId="LiveId" clId="{9CC4290A-75FA-4C30-B17B-C7745E0B5D13}" dt="2024-04-17T05:19:46.663" v="5833" actId="1076"/>
          <ac:grpSpMkLst>
            <pc:docMk/>
            <pc:sldMk cId="2918797614" sldId="456"/>
            <ac:grpSpMk id="8" creationId="{97ACC70E-B05B-60CA-4468-DE161BA99E91}"/>
          </ac:grpSpMkLst>
        </pc:grpChg>
        <pc:grpChg chg="mod">
          <ac:chgData name="Masaaki Kimura" userId="1abb3c07d8a5193e" providerId="LiveId" clId="{9CC4290A-75FA-4C30-B17B-C7745E0B5D13}" dt="2024-04-17T05:19:58.253" v="5837" actId="1076"/>
          <ac:grpSpMkLst>
            <pc:docMk/>
            <pc:sldMk cId="2918797614" sldId="456"/>
            <ac:grpSpMk id="9" creationId="{B5606601-1160-6CC7-34B7-C3A1BC28B0C4}"/>
          </ac:grpSpMkLst>
        </pc:grpChg>
        <pc:picChg chg="del mod">
          <ac:chgData name="Masaaki Kimura" userId="1abb3c07d8a5193e" providerId="LiveId" clId="{9CC4290A-75FA-4C30-B17B-C7745E0B5D13}" dt="2024-04-17T05:20:22.282" v="5844" actId="478"/>
          <ac:picMkLst>
            <pc:docMk/>
            <pc:sldMk cId="2918797614" sldId="456"/>
            <ac:picMk id="2" creationId="{F732AF65-77DD-8D56-3438-F7749CBFA9B4}"/>
          </ac:picMkLst>
        </pc:picChg>
        <pc:picChg chg="mod">
          <ac:chgData name="Masaaki Kimura" userId="1abb3c07d8a5193e" providerId="LiveId" clId="{9CC4290A-75FA-4C30-B17B-C7745E0B5D13}" dt="2024-04-17T05:19:44.498" v="5832" actId="164"/>
          <ac:picMkLst>
            <pc:docMk/>
            <pc:sldMk cId="2918797614" sldId="456"/>
            <ac:picMk id="18" creationId="{F0A1496C-71E7-4305-B098-79D14BDB21AD}"/>
          </ac:picMkLst>
        </pc:picChg>
        <pc:picChg chg="mod">
          <ac:chgData name="Masaaki Kimura" userId="1abb3c07d8a5193e" providerId="LiveId" clId="{9CC4290A-75FA-4C30-B17B-C7745E0B5D13}" dt="2024-04-17T05:19:44.498" v="5832" actId="164"/>
          <ac:picMkLst>
            <pc:docMk/>
            <pc:sldMk cId="2918797614" sldId="456"/>
            <ac:picMk id="22" creationId="{9D9D4DC0-A1AC-4E9B-B20E-6D0B42D6FC55}"/>
          </ac:picMkLst>
        </pc:picChg>
        <pc:picChg chg="mod">
          <ac:chgData name="Masaaki Kimura" userId="1abb3c07d8a5193e" providerId="LiveId" clId="{9CC4290A-75FA-4C30-B17B-C7745E0B5D13}" dt="2024-04-17T05:20:12.477" v="5841" actId="1076"/>
          <ac:picMkLst>
            <pc:docMk/>
            <pc:sldMk cId="2918797614" sldId="456"/>
            <ac:picMk id="27" creationId="{05B52510-4536-38ED-0940-FB7BC41CEBB0}"/>
          </ac:picMkLst>
        </pc:picChg>
        <pc:cxnChg chg="del">
          <ac:chgData name="Masaaki Kimura" userId="1abb3c07d8a5193e" providerId="LiveId" clId="{9CC4290A-75FA-4C30-B17B-C7745E0B5D13}" dt="2024-04-17T05:19:41.782" v="5831" actId="478"/>
          <ac:cxnSpMkLst>
            <pc:docMk/>
            <pc:sldMk cId="2918797614" sldId="456"/>
            <ac:cxnSpMk id="13" creationId="{70162BA4-3C8D-B1DD-6380-1A94325CDD30}"/>
          </ac:cxnSpMkLst>
        </pc:cxnChg>
        <pc:cxnChg chg="del">
          <ac:chgData name="Masaaki Kimura" userId="1abb3c07d8a5193e" providerId="LiveId" clId="{9CC4290A-75FA-4C30-B17B-C7745E0B5D13}" dt="2024-04-17T05:19:41.782" v="5831" actId="478"/>
          <ac:cxnSpMkLst>
            <pc:docMk/>
            <pc:sldMk cId="2918797614" sldId="456"/>
            <ac:cxnSpMk id="16" creationId="{A02D8F65-7924-5DDA-635E-38F34DC0BF1A}"/>
          </ac:cxnSpMkLst>
        </pc:cxnChg>
      </pc:sldChg>
      <pc:sldChg chg="add del">
        <pc:chgData name="Masaaki Kimura" userId="1abb3c07d8a5193e" providerId="LiveId" clId="{9CC4290A-75FA-4C30-B17B-C7745E0B5D13}" dt="2024-04-17T06:25:17.984" v="6608" actId="47"/>
        <pc:sldMkLst>
          <pc:docMk/>
          <pc:sldMk cId="1750894401" sldId="457"/>
        </pc:sldMkLst>
      </pc:sldChg>
      <pc:sldChg chg="add del">
        <pc:chgData name="Masaaki Kimura" userId="1abb3c07d8a5193e" providerId="LiveId" clId="{9CC4290A-75FA-4C30-B17B-C7745E0B5D13}" dt="2024-04-17T06:16:39.319" v="6340"/>
        <pc:sldMkLst>
          <pc:docMk/>
          <pc:sldMk cId="1751042521" sldId="458"/>
        </pc:sldMkLst>
      </pc:sldChg>
      <pc:sldMasterChg chg="modSp modSldLayout">
        <pc:chgData name="Masaaki Kimura" userId="1abb3c07d8a5193e" providerId="LiveId" clId="{9CC4290A-75FA-4C30-B17B-C7745E0B5D13}" dt="2024-04-16T11:54:02.765" v="10"/>
        <pc:sldMasterMkLst>
          <pc:docMk/>
          <pc:sldMasterMk cId="909465901" sldId="2147483684"/>
        </pc:sldMasterMkLst>
        <pc:spChg chg="mod">
          <ac:chgData name="Masaaki Kimura" userId="1abb3c07d8a5193e" providerId="LiveId" clId="{9CC4290A-75FA-4C30-B17B-C7745E0B5D13}" dt="2024-04-16T11:54:02.765" v="10"/>
          <ac:spMkLst>
            <pc:docMk/>
            <pc:sldMasterMk cId="909465901" sldId="2147483684"/>
            <ac:spMk id="2" creationId="{00000000-0000-0000-0000-000000000000}"/>
          </ac:spMkLst>
        </pc:spChg>
        <pc:spChg chg="mod">
          <ac:chgData name="Masaaki Kimura" userId="1abb3c07d8a5193e" providerId="LiveId" clId="{9CC4290A-75FA-4C30-B17B-C7745E0B5D13}" dt="2024-04-16T11:54:02.765" v="10"/>
          <ac:spMkLst>
            <pc:docMk/>
            <pc:sldMasterMk cId="909465901" sldId="2147483684"/>
            <ac:spMk id="3" creationId="{00000000-0000-0000-0000-000000000000}"/>
          </ac:spMkLst>
        </pc:spChg>
        <pc:cxnChg chg="mod">
          <ac:chgData name="Masaaki Kimura" userId="1abb3c07d8a5193e" providerId="LiveId" clId="{9CC4290A-75FA-4C30-B17B-C7745E0B5D13}" dt="2024-04-16T11:54:02.765" v="10"/>
          <ac:cxnSpMkLst>
            <pc:docMk/>
            <pc:sldMasterMk cId="909465901" sldId="2147483684"/>
            <ac:cxnSpMk id="11" creationId="{00000000-0000-0000-0000-000000000000}"/>
          </ac:cxnSpMkLst>
        </pc:cxnChg>
        <pc:sldLayoutChg chg="modSp">
          <pc:chgData name="Masaaki Kimura" userId="1abb3c07d8a5193e" providerId="LiveId" clId="{9CC4290A-75FA-4C30-B17B-C7745E0B5D13}" dt="2024-04-16T11:54:02.765" v="10"/>
          <pc:sldLayoutMkLst>
            <pc:docMk/>
            <pc:sldMasterMk cId="909465901" sldId="2147483684"/>
            <pc:sldLayoutMk cId="4209071682" sldId="2147483685"/>
          </pc:sldLayoutMkLst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4209071682" sldId="2147483685"/>
              <ac:spMk id="2" creationId="{00000000-0000-0000-0000-000000000000}"/>
            </ac:spMkLst>
          </pc:spChg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4209071682" sldId="2147483685"/>
              <ac:spMk id="3" creationId="{00000000-0000-0000-0000-000000000000}"/>
            </ac:spMkLst>
          </pc:spChg>
          <pc:cxnChg chg="mod">
            <ac:chgData name="Masaaki Kimura" userId="1abb3c07d8a5193e" providerId="LiveId" clId="{9CC4290A-75FA-4C30-B17B-C7745E0B5D13}" dt="2024-04-16T11:54:02.765" v="10"/>
            <ac:cxnSpMkLst>
              <pc:docMk/>
              <pc:sldMasterMk cId="909465901" sldId="2147483684"/>
              <pc:sldLayoutMk cId="4209071682" sldId="2147483685"/>
              <ac:cxnSpMk id="9" creationId="{00000000-0000-0000-0000-000000000000}"/>
            </ac:cxnSpMkLst>
          </pc:cxnChg>
        </pc:sldLayoutChg>
        <pc:sldLayoutChg chg="modSp">
          <pc:chgData name="Masaaki Kimura" userId="1abb3c07d8a5193e" providerId="LiveId" clId="{9CC4290A-75FA-4C30-B17B-C7745E0B5D13}" dt="2024-04-16T11:54:02.765" v="10"/>
          <pc:sldLayoutMkLst>
            <pc:docMk/>
            <pc:sldMasterMk cId="909465901" sldId="2147483684"/>
            <pc:sldLayoutMk cId="4239630750" sldId="2147483686"/>
          </pc:sldLayoutMkLst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4239630750" sldId="2147483686"/>
              <ac:spMk id="2" creationId="{00000000-0000-0000-0000-000000000000}"/>
            </ac:spMkLst>
          </pc:spChg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4239630750" sldId="2147483686"/>
              <ac:spMk id="4" creationId="{00000000-0000-0000-0000-000000000000}"/>
            </ac:spMkLst>
          </pc:spChg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4239630750" sldId="2147483686"/>
              <ac:spMk id="5" creationId="{00000000-0000-0000-0000-000000000000}"/>
            </ac:spMkLst>
          </pc:spChg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4239630750" sldId="2147483686"/>
              <ac:spMk id="6" creationId="{00000000-0000-0000-0000-000000000000}"/>
            </ac:spMkLst>
          </pc:spChg>
        </pc:sldLayoutChg>
        <pc:sldLayoutChg chg="modSp">
          <pc:chgData name="Masaaki Kimura" userId="1abb3c07d8a5193e" providerId="LiveId" clId="{9CC4290A-75FA-4C30-B17B-C7745E0B5D13}" dt="2024-04-16T11:54:02.765" v="10"/>
          <pc:sldLayoutMkLst>
            <pc:docMk/>
            <pc:sldMasterMk cId="909465901" sldId="2147483684"/>
            <pc:sldLayoutMk cId="364680078" sldId="2147483687"/>
          </pc:sldLayoutMkLst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364680078" sldId="2147483687"/>
              <ac:spMk id="2" creationId="{00000000-0000-0000-0000-000000000000}"/>
            </ac:spMkLst>
          </pc:spChg>
          <pc:cxnChg chg="mod">
            <ac:chgData name="Masaaki Kimura" userId="1abb3c07d8a5193e" providerId="LiveId" clId="{9CC4290A-75FA-4C30-B17B-C7745E0B5D13}" dt="2024-04-16T11:54:02.765" v="10"/>
            <ac:cxnSpMkLst>
              <pc:docMk/>
              <pc:sldMasterMk cId="909465901" sldId="2147483684"/>
              <pc:sldLayoutMk cId="364680078" sldId="2147483687"/>
              <ac:cxnSpMk id="10" creationId="{00000000-0000-0000-0000-000000000000}"/>
            </ac:cxnSpMkLst>
          </pc:cxnChg>
        </pc:sldLayoutChg>
        <pc:sldLayoutChg chg="modSp">
          <pc:chgData name="Masaaki Kimura" userId="1abb3c07d8a5193e" providerId="LiveId" clId="{9CC4290A-75FA-4C30-B17B-C7745E0B5D13}" dt="2024-04-16T11:54:02.765" v="10"/>
          <pc:sldLayoutMkLst>
            <pc:docMk/>
            <pc:sldMasterMk cId="909465901" sldId="2147483684"/>
            <pc:sldLayoutMk cId="83622489" sldId="2147483688"/>
          </pc:sldLayoutMkLst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83622489" sldId="2147483688"/>
              <ac:spMk id="3" creationId="{00000000-0000-0000-0000-000000000000}"/>
            </ac:spMkLst>
          </pc:spChg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83622489" sldId="2147483688"/>
              <ac:spMk id="4" creationId="{00000000-0000-0000-0000-000000000000}"/>
            </ac:spMkLst>
          </pc:spChg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83622489" sldId="2147483688"/>
              <ac:spMk id="5" creationId="{00000000-0000-0000-0000-000000000000}"/>
            </ac:spMkLst>
          </pc:spChg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83622489" sldId="2147483688"/>
              <ac:spMk id="6" creationId="{00000000-0000-0000-0000-000000000000}"/>
            </ac:spMkLst>
          </pc:spChg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83622489" sldId="2147483688"/>
              <ac:spMk id="7" creationId="{00000000-0000-0000-0000-000000000000}"/>
            </ac:spMkLst>
          </pc:spChg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83622489" sldId="2147483688"/>
              <ac:spMk id="8" creationId="{00000000-0000-0000-0000-000000000000}"/>
            </ac:spMkLst>
          </pc:spChg>
        </pc:sldLayoutChg>
        <pc:sldLayoutChg chg="modSp">
          <pc:chgData name="Masaaki Kimura" userId="1abb3c07d8a5193e" providerId="LiveId" clId="{9CC4290A-75FA-4C30-B17B-C7745E0B5D13}" dt="2024-04-16T11:54:02.765" v="10"/>
          <pc:sldLayoutMkLst>
            <pc:docMk/>
            <pc:sldMasterMk cId="909465901" sldId="2147483684"/>
            <pc:sldLayoutMk cId="4202702308" sldId="2147483689"/>
          </pc:sldLayoutMkLst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4202702308" sldId="2147483689"/>
              <ac:spMk id="3" creationId="{00000000-0000-0000-0000-000000000000}"/>
            </ac:spMkLst>
          </pc:spChg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4202702308" sldId="2147483689"/>
              <ac:spMk id="4" creationId="{00000000-0000-0000-0000-000000000000}"/>
            </ac:spMkLst>
          </pc:spChg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4202702308" sldId="2147483689"/>
              <ac:spMk id="5" creationId="{00000000-0000-0000-0000-000000000000}"/>
            </ac:spMkLst>
          </pc:spChg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4202702308" sldId="2147483689"/>
              <ac:spMk id="6" creationId="{00000000-0000-0000-0000-000000000000}"/>
            </ac:spMkLst>
          </pc:spChg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4202702308" sldId="2147483689"/>
              <ac:spMk id="7" creationId="{00000000-0000-0000-0000-000000000000}"/>
            </ac:spMkLst>
          </pc:spChg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4202702308" sldId="2147483689"/>
              <ac:spMk id="8" creationId="{00000000-0000-0000-0000-000000000000}"/>
            </ac:spMkLst>
          </pc:spChg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4202702308" sldId="2147483689"/>
              <ac:spMk id="9" creationId="{00000000-0000-0000-0000-000000000000}"/>
            </ac:spMkLst>
          </pc:spChg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4202702308" sldId="2147483689"/>
              <ac:spMk id="10" creationId="{00000000-0000-0000-0000-000000000000}"/>
            </ac:spMkLst>
          </pc:spChg>
        </pc:sldLayoutChg>
        <pc:sldLayoutChg chg="modSp">
          <pc:chgData name="Masaaki Kimura" userId="1abb3c07d8a5193e" providerId="LiveId" clId="{9CC4290A-75FA-4C30-B17B-C7745E0B5D13}" dt="2024-04-16T11:54:02.765" v="10"/>
          <pc:sldLayoutMkLst>
            <pc:docMk/>
            <pc:sldMasterMk cId="909465901" sldId="2147483684"/>
            <pc:sldLayoutMk cId="2204618676" sldId="2147483690"/>
          </pc:sldLayoutMkLst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2204618676" sldId="2147483690"/>
              <ac:spMk id="3" creationId="{00000000-0000-0000-0000-000000000000}"/>
            </ac:spMkLst>
          </pc:spChg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2204618676" sldId="2147483690"/>
              <ac:spMk id="4" creationId="{00000000-0000-0000-0000-000000000000}"/>
            </ac:spMkLst>
          </pc:spChg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2204618676" sldId="2147483690"/>
              <ac:spMk id="5" creationId="{00000000-0000-0000-0000-000000000000}"/>
            </ac:spMkLst>
          </pc:spChg>
        </pc:sldLayoutChg>
        <pc:sldLayoutChg chg="modSp">
          <pc:chgData name="Masaaki Kimura" userId="1abb3c07d8a5193e" providerId="LiveId" clId="{9CC4290A-75FA-4C30-B17B-C7745E0B5D13}" dt="2024-04-16T11:54:02.765" v="10"/>
          <pc:sldLayoutMkLst>
            <pc:docMk/>
            <pc:sldMasterMk cId="909465901" sldId="2147483684"/>
            <pc:sldLayoutMk cId="1775027504" sldId="2147483691"/>
          </pc:sldLayoutMkLst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1775027504" sldId="2147483691"/>
              <ac:spMk id="5" creationId="{00000000-0000-0000-0000-000000000000}"/>
            </ac:spMkLst>
          </pc:spChg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1775027504" sldId="2147483691"/>
              <ac:spMk id="6" creationId="{00000000-0000-0000-0000-000000000000}"/>
            </ac:spMkLst>
          </pc:spChg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1775027504" sldId="2147483691"/>
              <ac:spMk id="7" creationId="{00000000-0000-0000-0000-000000000000}"/>
            </ac:spMkLst>
          </pc:spChg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1775027504" sldId="2147483691"/>
              <ac:spMk id="8" creationId="{00000000-0000-0000-0000-000000000000}"/>
            </ac:spMkLst>
          </pc:spChg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1775027504" sldId="2147483691"/>
              <ac:spMk id="9" creationId="{00000000-0000-0000-0000-000000000000}"/>
            </ac:spMkLst>
          </pc:spChg>
        </pc:sldLayoutChg>
        <pc:sldLayoutChg chg="modSp">
          <pc:chgData name="Masaaki Kimura" userId="1abb3c07d8a5193e" providerId="LiveId" clId="{9CC4290A-75FA-4C30-B17B-C7745E0B5D13}" dt="2024-04-16T11:54:02.765" v="10"/>
          <pc:sldLayoutMkLst>
            <pc:docMk/>
            <pc:sldMasterMk cId="909465901" sldId="2147483684"/>
            <pc:sldLayoutMk cId="130378614" sldId="2147483692"/>
          </pc:sldLayoutMkLst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130378614" sldId="2147483692"/>
              <ac:spMk id="2" creationId="{00000000-0000-0000-0000-000000000000}"/>
            </ac:spMkLst>
          </pc:spChg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130378614" sldId="2147483692"/>
              <ac:spMk id="3" creationId="{00000000-0000-0000-0000-000000000000}"/>
            </ac:spMkLst>
          </pc:spChg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130378614" sldId="2147483692"/>
              <ac:spMk id="4" creationId="{00000000-0000-0000-0000-000000000000}"/>
            </ac:spMkLst>
          </pc:spChg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130378614" sldId="2147483692"/>
              <ac:spMk id="5" creationId="{00000000-0000-0000-0000-000000000000}"/>
            </ac:spMkLst>
          </pc:spChg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130378614" sldId="2147483692"/>
              <ac:spMk id="6" creationId="{00000000-0000-0000-0000-000000000000}"/>
            </ac:spMkLst>
          </pc:spChg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130378614" sldId="2147483692"/>
              <ac:spMk id="7" creationId="{00000000-0000-0000-0000-000000000000}"/>
            </ac:spMkLst>
          </pc:spChg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130378614" sldId="2147483692"/>
              <ac:spMk id="8" creationId="{00000000-0000-0000-0000-000000000000}"/>
            </ac:spMkLst>
          </pc:spChg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130378614" sldId="2147483692"/>
              <ac:spMk id="9" creationId="{00000000-0000-0000-0000-000000000000}"/>
            </ac:spMkLst>
          </pc:spChg>
        </pc:sldLayoutChg>
        <pc:sldLayoutChg chg="modSp">
          <pc:chgData name="Masaaki Kimura" userId="1abb3c07d8a5193e" providerId="LiveId" clId="{9CC4290A-75FA-4C30-B17B-C7745E0B5D13}" dt="2024-04-16T11:54:02.765" v="10"/>
          <pc:sldLayoutMkLst>
            <pc:docMk/>
            <pc:sldMasterMk cId="909465901" sldId="2147483684"/>
            <pc:sldLayoutMk cId="3060322036" sldId="2147483693"/>
          </pc:sldLayoutMkLst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3060322036" sldId="2147483693"/>
              <ac:spMk id="2" creationId="{00000000-0000-0000-0000-000000000000}"/>
            </ac:spMkLst>
          </pc:spChg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3060322036" sldId="2147483693"/>
              <ac:spMk id="3" creationId="{00000000-0000-0000-0000-000000000000}"/>
            </ac:spMkLst>
          </pc:spChg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3060322036" sldId="2147483693"/>
              <ac:spMk id="4" creationId="{00000000-0000-0000-0000-000000000000}"/>
            </ac:spMkLst>
          </pc:spChg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3060322036" sldId="2147483693"/>
              <ac:spMk id="5" creationId="{00000000-0000-0000-0000-000000000000}"/>
            </ac:spMkLst>
          </pc:spChg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3060322036" sldId="2147483693"/>
              <ac:spMk id="6" creationId="{00000000-0000-0000-0000-000000000000}"/>
            </ac:spMkLst>
          </pc:spChg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3060322036" sldId="2147483693"/>
              <ac:spMk id="7" creationId="{00000000-0000-0000-0000-000000000000}"/>
            </ac:spMkLst>
          </pc:spChg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3060322036" sldId="2147483693"/>
              <ac:spMk id="8" creationId="{00000000-0000-0000-0000-000000000000}"/>
            </ac:spMkLst>
          </pc:spChg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3060322036" sldId="2147483693"/>
              <ac:spMk id="9" creationId="{00000000-0000-0000-0000-000000000000}"/>
            </ac:spMkLst>
          </pc:spChg>
        </pc:sldLayoutChg>
        <pc:sldLayoutChg chg="modSp">
          <pc:chgData name="Masaaki Kimura" userId="1abb3c07d8a5193e" providerId="LiveId" clId="{9CC4290A-75FA-4C30-B17B-C7745E0B5D13}" dt="2024-04-16T11:54:02.765" v="10"/>
          <pc:sldLayoutMkLst>
            <pc:docMk/>
            <pc:sldMasterMk cId="909465901" sldId="2147483684"/>
            <pc:sldLayoutMk cId="2285425541" sldId="2147483694"/>
          </pc:sldLayoutMkLst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2285425541" sldId="2147483694"/>
              <ac:spMk id="4" creationId="{00000000-0000-0000-0000-000000000000}"/>
            </ac:spMkLst>
          </pc:spChg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2285425541" sldId="2147483694"/>
              <ac:spMk id="5" creationId="{00000000-0000-0000-0000-000000000000}"/>
            </ac:spMkLst>
          </pc:spChg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2285425541" sldId="2147483694"/>
              <ac:spMk id="6" creationId="{00000000-0000-0000-0000-000000000000}"/>
            </ac:spMkLst>
          </pc:spChg>
        </pc:sldLayoutChg>
        <pc:sldLayoutChg chg="modSp">
          <pc:chgData name="Masaaki Kimura" userId="1abb3c07d8a5193e" providerId="LiveId" clId="{9CC4290A-75FA-4C30-B17B-C7745E0B5D13}" dt="2024-04-16T11:54:02.765" v="10"/>
          <pc:sldLayoutMkLst>
            <pc:docMk/>
            <pc:sldMasterMk cId="909465901" sldId="2147483684"/>
            <pc:sldLayoutMk cId="376560117" sldId="2147483695"/>
          </pc:sldLayoutMkLst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376560117" sldId="2147483695"/>
              <ac:spMk id="2" creationId="{00000000-0000-0000-0000-000000000000}"/>
            </ac:spMkLst>
          </pc:spChg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376560117" sldId="2147483695"/>
              <ac:spMk id="3" creationId="{00000000-0000-0000-0000-000000000000}"/>
            </ac:spMkLst>
          </pc:spChg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376560117" sldId="2147483695"/>
              <ac:spMk id="4" creationId="{00000000-0000-0000-0000-000000000000}"/>
            </ac:spMkLst>
          </pc:spChg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376560117" sldId="2147483695"/>
              <ac:spMk id="5" creationId="{00000000-0000-0000-0000-000000000000}"/>
            </ac:spMkLst>
          </pc:spChg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376560117" sldId="2147483695"/>
              <ac:spMk id="6" creationId="{00000000-0000-0000-0000-000000000000}"/>
            </ac:spMkLst>
          </pc:spChg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376560117" sldId="2147483695"/>
              <ac:spMk id="7" creationId="{00000000-0000-0000-0000-000000000000}"/>
            </ac:spMkLst>
          </pc:spChg>
          <pc:spChg chg="mod">
            <ac:chgData name="Masaaki Kimura" userId="1abb3c07d8a5193e" providerId="LiveId" clId="{9CC4290A-75FA-4C30-B17B-C7745E0B5D13}" dt="2024-04-16T11:54:02.765" v="10"/>
            <ac:spMkLst>
              <pc:docMk/>
              <pc:sldMasterMk cId="909465901" sldId="2147483684"/>
              <pc:sldLayoutMk cId="376560117" sldId="2147483695"/>
              <ac:spMk id="8" creationId="{00000000-0000-0000-0000-000000000000}"/>
            </ac:spMkLst>
          </pc:spChg>
        </pc:sldLayoutChg>
      </pc:sldMasterChg>
      <pc:sldMasterChg chg="addSp delSp mod modTransition modSldLayout">
        <pc:chgData name="Masaaki Kimura" userId="1abb3c07d8a5193e" providerId="LiveId" clId="{9CC4290A-75FA-4C30-B17B-C7745E0B5D13}" dt="2024-04-17T05:13:37.274" v="5666"/>
        <pc:sldMasterMkLst>
          <pc:docMk/>
          <pc:sldMasterMk cId="6149223" sldId="2147483696"/>
        </pc:sldMasterMkLst>
        <pc:spChg chg="del">
          <ac:chgData name="Masaaki Kimura" userId="1abb3c07d8a5193e" providerId="LiveId" clId="{9CC4290A-75FA-4C30-B17B-C7745E0B5D13}" dt="2024-04-16T11:54:54.423" v="13" actId="478"/>
          <ac:spMkLst>
            <pc:docMk/>
            <pc:sldMasterMk cId="6149223" sldId="2147483696"/>
            <ac:spMk id="7" creationId="{00000000-0000-0000-0000-000000000000}"/>
          </ac:spMkLst>
        </pc:spChg>
        <pc:spChg chg="del">
          <ac:chgData name="Masaaki Kimura" userId="1abb3c07d8a5193e" providerId="LiveId" clId="{9CC4290A-75FA-4C30-B17B-C7745E0B5D13}" dt="2024-04-16T11:54:55.899" v="14" actId="478"/>
          <ac:spMkLst>
            <pc:docMk/>
            <pc:sldMasterMk cId="6149223" sldId="2147483696"/>
            <ac:spMk id="9" creationId="{00000000-0000-0000-0000-000000000000}"/>
          </ac:spMkLst>
        </pc:spChg>
        <pc:cxnChg chg="add">
          <ac:chgData name="Masaaki Kimura" userId="1abb3c07d8a5193e" providerId="LiveId" clId="{9CC4290A-75FA-4C30-B17B-C7745E0B5D13}" dt="2024-04-16T11:53:30.061" v="0"/>
          <ac:cxnSpMkLst>
            <pc:docMk/>
            <pc:sldMasterMk cId="6149223" sldId="2147483696"/>
            <ac:cxnSpMk id="8" creationId="{BBCC5535-D130-DF17-B858-C486ECA954C0}"/>
          </ac:cxnSpMkLst>
        </pc:cxnChg>
        <pc:cxnChg chg="del">
          <ac:chgData name="Masaaki Kimura" userId="1abb3c07d8a5193e" providerId="LiveId" clId="{9CC4290A-75FA-4C30-B17B-C7745E0B5D13}" dt="2024-04-16T11:56:31.931" v="74" actId="478"/>
          <ac:cxnSpMkLst>
            <pc:docMk/>
            <pc:sldMasterMk cId="6149223" sldId="2147483696"/>
            <ac:cxnSpMk id="10" creationId="{00000000-0000-0000-0000-000000000000}"/>
          </ac:cxnSpMkLst>
        </pc:cxnChg>
        <pc:sldLayoutChg chg="addSp delSp modSp mod modTransition">
          <pc:chgData name="Masaaki Kimura" userId="1abb3c07d8a5193e" providerId="LiveId" clId="{9CC4290A-75FA-4C30-B17B-C7745E0B5D13}" dt="2024-04-16T11:55:33.763" v="63" actId="1035"/>
          <pc:sldLayoutMkLst>
            <pc:docMk/>
            <pc:sldMasterMk cId="6149223" sldId="2147483696"/>
            <pc:sldLayoutMk cId="2948695001" sldId="2147483697"/>
          </pc:sldLayoutMkLst>
          <pc:spChg chg="del">
            <ac:chgData name="Masaaki Kimura" userId="1abb3c07d8a5193e" providerId="LiveId" clId="{9CC4290A-75FA-4C30-B17B-C7745E0B5D13}" dt="2024-04-16T11:54:39.614" v="11" actId="478"/>
            <ac:spMkLst>
              <pc:docMk/>
              <pc:sldMasterMk cId="6149223" sldId="2147483696"/>
              <pc:sldLayoutMk cId="2948695001" sldId="2147483697"/>
              <ac:spMk id="7" creationId="{00000000-0000-0000-0000-000000000000}"/>
            </ac:spMkLst>
          </pc:spChg>
          <pc:spChg chg="del">
            <ac:chgData name="Masaaki Kimura" userId="1abb3c07d8a5193e" providerId="LiveId" clId="{9CC4290A-75FA-4C30-B17B-C7745E0B5D13}" dt="2024-04-16T11:54:40.986" v="12" actId="478"/>
            <ac:spMkLst>
              <pc:docMk/>
              <pc:sldMasterMk cId="6149223" sldId="2147483696"/>
              <pc:sldLayoutMk cId="2948695001" sldId="2147483697"/>
              <ac:spMk id="8" creationId="{00000000-0000-0000-0000-000000000000}"/>
            </ac:spMkLst>
          </pc:spChg>
          <pc:cxnChg chg="del">
            <ac:chgData name="Masaaki Kimura" userId="1abb3c07d8a5193e" providerId="LiveId" clId="{9CC4290A-75FA-4C30-B17B-C7745E0B5D13}" dt="2024-04-16T11:55:28.521" v="15" actId="478"/>
            <ac:cxnSpMkLst>
              <pc:docMk/>
              <pc:sldMasterMk cId="6149223" sldId="2147483696"/>
              <pc:sldLayoutMk cId="2948695001" sldId="2147483697"/>
              <ac:cxnSpMk id="9" creationId="{00000000-0000-0000-0000-000000000000}"/>
            </ac:cxnSpMkLst>
          </pc:cxnChg>
          <pc:cxnChg chg="add mod">
            <ac:chgData name="Masaaki Kimura" userId="1abb3c07d8a5193e" providerId="LiveId" clId="{9CC4290A-75FA-4C30-B17B-C7745E0B5D13}" dt="2024-04-16T11:55:33.763" v="63" actId="1035"/>
            <ac:cxnSpMkLst>
              <pc:docMk/>
              <pc:sldMasterMk cId="6149223" sldId="2147483696"/>
              <pc:sldLayoutMk cId="2948695001" sldId="2147483697"/>
              <ac:cxnSpMk id="10" creationId="{0471F740-5C2E-0C9D-1027-D401E8B52317}"/>
            </ac:cxnSpMkLst>
          </pc:cxnChg>
        </pc:sldLayoutChg>
        <pc:sldLayoutChg chg="modTransition">
          <pc:chgData name="Masaaki Kimura" userId="1abb3c07d8a5193e" providerId="LiveId" clId="{9CC4290A-75FA-4C30-B17B-C7745E0B5D13}" dt="2024-04-16T11:54:02.765" v="10"/>
          <pc:sldLayoutMkLst>
            <pc:docMk/>
            <pc:sldMasterMk cId="6149223" sldId="2147483696"/>
            <pc:sldLayoutMk cId="2161166212" sldId="2147483698"/>
          </pc:sldLayoutMkLst>
        </pc:sldLayoutChg>
        <pc:sldLayoutChg chg="modTransition">
          <pc:chgData name="Masaaki Kimura" userId="1abb3c07d8a5193e" providerId="LiveId" clId="{9CC4290A-75FA-4C30-B17B-C7745E0B5D13}" dt="2024-04-16T11:54:02.765" v="10"/>
          <pc:sldLayoutMkLst>
            <pc:docMk/>
            <pc:sldMasterMk cId="6149223" sldId="2147483696"/>
            <pc:sldLayoutMk cId="152330303" sldId="2147483700"/>
          </pc:sldLayoutMkLst>
        </pc:sldLayoutChg>
        <pc:sldLayoutChg chg="modTransition">
          <pc:chgData name="Masaaki Kimura" userId="1abb3c07d8a5193e" providerId="LiveId" clId="{9CC4290A-75FA-4C30-B17B-C7745E0B5D13}" dt="2024-04-16T11:54:02.765" v="10"/>
          <pc:sldLayoutMkLst>
            <pc:docMk/>
            <pc:sldMasterMk cId="6149223" sldId="2147483696"/>
            <pc:sldLayoutMk cId="3550553154" sldId="2147483701"/>
          </pc:sldLayoutMkLst>
        </pc:sldLayoutChg>
        <pc:sldLayoutChg chg="modSp mod modTransition">
          <pc:chgData name="Masaaki Kimura" userId="1abb3c07d8a5193e" providerId="LiveId" clId="{9CC4290A-75FA-4C30-B17B-C7745E0B5D13}" dt="2024-04-17T05:13:29.673" v="5665" actId="1076"/>
          <pc:sldLayoutMkLst>
            <pc:docMk/>
            <pc:sldMasterMk cId="6149223" sldId="2147483696"/>
            <pc:sldLayoutMk cId="2612631630" sldId="2147483702"/>
          </pc:sldLayoutMkLst>
          <pc:spChg chg="mod">
            <ac:chgData name="Masaaki Kimura" userId="1abb3c07d8a5193e" providerId="LiveId" clId="{9CC4290A-75FA-4C30-B17B-C7745E0B5D13}" dt="2024-04-17T05:13:29.673" v="5665" actId="1076"/>
            <ac:spMkLst>
              <pc:docMk/>
              <pc:sldMasterMk cId="6149223" sldId="2147483696"/>
              <pc:sldLayoutMk cId="2612631630" sldId="2147483702"/>
              <ac:spMk id="2" creationId="{00000000-0000-0000-0000-000000000000}"/>
            </ac:spMkLst>
          </pc:spChg>
        </pc:sldLayoutChg>
        <pc:sldLayoutChg chg="addSp delSp modSp mod modTransition">
          <pc:chgData name="Masaaki Kimura" userId="1abb3c07d8a5193e" providerId="LiveId" clId="{9CC4290A-75FA-4C30-B17B-C7745E0B5D13}" dt="2024-04-17T05:13:37.274" v="5666"/>
          <pc:sldLayoutMkLst>
            <pc:docMk/>
            <pc:sldMasterMk cId="6149223" sldId="2147483696"/>
            <pc:sldLayoutMk cId="1776351583" sldId="2147483703"/>
          </pc:sldLayoutMkLst>
          <pc:spChg chg="del">
            <ac:chgData name="Masaaki Kimura" userId="1abb3c07d8a5193e" providerId="LiveId" clId="{9CC4290A-75FA-4C30-B17B-C7745E0B5D13}" dt="2024-04-17T05:13:02.423" v="5660" actId="478"/>
            <ac:spMkLst>
              <pc:docMk/>
              <pc:sldMasterMk cId="6149223" sldId="2147483696"/>
              <pc:sldLayoutMk cId="1776351583" sldId="2147483703"/>
              <ac:spMk id="5" creationId="{00000000-0000-0000-0000-000000000000}"/>
            </ac:spMkLst>
          </pc:spChg>
          <pc:spChg chg="del">
            <ac:chgData name="Masaaki Kimura" userId="1abb3c07d8a5193e" providerId="LiveId" clId="{9CC4290A-75FA-4C30-B17B-C7745E0B5D13}" dt="2024-04-17T05:13:03.222" v="5661" actId="478"/>
            <ac:spMkLst>
              <pc:docMk/>
              <pc:sldMasterMk cId="6149223" sldId="2147483696"/>
              <pc:sldLayoutMk cId="1776351583" sldId="2147483703"/>
              <ac:spMk id="6" creationId="{00000000-0000-0000-0000-000000000000}"/>
            </ac:spMkLst>
          </pc:spChg>
          <pc:cxnChg chg="add mod">
            <ac:chgData name="Masaaki Kimura" userId="1abb3c07d8a5193e" providerId="LiveId" clId="{9CC4290A-75FA-4C30-B17B-C7745E0B5D13}" dt="2024-04-17T05:13:37.274" v="5666"/>
            <ac:cxnSpMkLst>
              <pc:docMk/>
              <pc:sldMasterMk cId="6149223" sldId="2147483696"/>
              <pc:sldLayoutMk cId="1776351583" sldId="2147483703"/>
              <ac:cxnSpMk id="2" creationId="{E1C96FB9-C992-D3D9-2102-A603AE91A04E}"/>
            </ac:cxnSpMkLst>
          </pc:cxnChg>
        </pc:sldLayoutChg>
        <pc:sldLayoutChg chg="modTransition">
          <pc:chgData name="Masaaki Kimura" userId="1abb3c07d8a5193e" providerId="LiveId" clId="{9CC4290A-75FA-4C30-B17B-C7745E0B5D13}" dt="2024-04-16T11:54:02.765" v="10"/>
          <pc:sldLayoutMkLst>
            <pc:docMk/>
            <pc:sldMasterMk cId="6149223" sldId="2147483696"/>
            <pc:sldLayoutMk cId="1204842501" sldId="2147483705"/>
          </pc:sldLayoutMkLst>
        </pc:sldLayoutChg>
        <pc:sldLayoutChg chg="modTransition">
          <pc:chgData name="Masaaki Kimura" userId="1abb3c07d8a5193e" providerId="LiveId" clId="{9CC4290A-75FA-4C30-B17B-C7745E0B5D13}" dt="2024-04-16T11:54:02.765" v="10"/>
          <pc:sldLayoutMkLst>
            <pc:docMk/>
            <pc:sldMasterMk cId="6149223" sldId="2147483696"/>
            <pc:sldLayoutMk cId="3624878321" sldId="2147483707"/>
          </pc:sldLayoutMkLst>
        </pc:sldLayoutChg>
        <pc:sldLayoutChg chg="modSp mod">
          <pc:chgData name="Masaaki Kimura" userId="1abb3c07d8a5193e" providerId="LiveId" clId="{9CC4290A-75FA-4C30-B17B-C7745E0B5D13}" dt="2024-04-17T03:46:39.565" v="4972" actId="1036"/>
          <pc:sldLayoutMkLst>
            <pc:docMk/>
            <pc:sldMasterMk cId="6149223" sldId="2147483696"/>
            <pc:sldLayoutMk cId="931751391" sldId="2147483708"/>
          </pc:sldLayoutMkLst>
          <pc:spChg chg="mod">
            <ac:chgData name="Masaaki Kimura" userId="1abb3c07d8a5193e" providerId="LiveId" clId="{9CC4290A-75FA-4C30-B17B-C7745E0B5D13}" dt="2024-04-16T13:23:10.285" v="704" actId="1076"/>
            <ac:spMkLst>
              <pc:docMk/>
              <pc:sldMasterMk cId="6149223" sldId="2147483696"/>
              <pc:sldLayoutMk cId="931751391" sldId="2147483708"/>
              <ac:spMk id="2" creationId="{00000000-0000-0000-0000-000000000000}"/>
            </ac:spMkLst>
          </pc:spChg>
          <pc:cxnChg chg="mod">
            <ac:chgData name="Masaaki Kimura" userId="1abb3c07d8a5193e" providerId="LiveId" clId="{9CC4290A-75FA-4C30-B17B-C7745E0B5D13}" dt="2024-04-17T03:46:39.565" v="4972" actId="1036"/>
            <ac:cxnSpMkLst>
              <pc:docMk/>
              <pc:sldMasterMk cId="6149223" sldId="2147483696"/>
              <pc:sldLayoutMk cId="931751391" sldId="2147483708"/>
              <ac:cxnSpMk id="10" creationId="{00000000-0000-0000-0000-000000000000}"/>
            </ac:cxnSpMkLst>
          </pc:cxnChg>
        </pc:sldLayoutChg>
      </pc:sldMasterChg>
    </pc:docChg>
  </pc:docChgLst>
  <pc:docChgLst>
    <pc:chgData name="Masaaki Kimura" userId="1abb3c07d8a5193e" providerId="LiveId" clId="{513A5EE3-8304-46D6-993F-5B42D05225BF}"/>
    <pc:docChg chg="undo redo custSel addSld delSld modSld sldOrd modMainMaster">
      <pc:chgData name="Masaaki Kimura" userId="1abb3c07d8a5193e" providerId="LiveId" clId="{513A5EE3-8304-46D6-993F-5B42D05225BF}" dt="2024-04-21T18:27:28.291" v="6113" actId="20577"/>
      <pc:docMkLst>
        <pc:docMk/>
      </pc:docMkLst>
      <pc:sldChg chg="addSp delSp modSp mod">
        <pc:chgData name="Masaaki Kimura" userId="1abb3c07d8a5193e" providerId="LiveId" clId="{513A5EE3-8304-46D6-993F-5B42D05225BF}" dt="2024-04-21T14:26:53.165" v="3667"/>
        <pc:sldMkLst>
          <pc:docMk/>
          <pc:sldMk cId="3497964518" sldId="261"/>
        </pc:sldMkLst>
        <pc:spChg chg="mod">
          <ac:chgData name="Masaaki Kimura" userId="1abb3c07d8a5193e" providerId="LiveId" clId="{513A5EE3-8304-46D6-993F-5B42D05225BF}" dt="2024-04-21T07:13:55.968" v="982" actId="20577"/>
          <ac:spMkLst>
            <pc:docMk/>
            <pc:sldMk cId="3497964518" sldId="261"/>
            <ac:spMk id="3" creationId="{7A2ED0F7-CB8B-E15D-EF81-E074DAA0CE5E}"/>
          </ac:spMkLst>
        </pc:spChg>
        <pc:spChg chg="add del mod">
          <ac:chgData name="Masaaki Kimura" userId="1abb3c07d8a5193e" providerId="LiveId" clId="{513A5EE3-8304-46D6-993F-5B42D05225BF}" dt="2024-04-21T14:26:52.805" v="3666" actId="478"/>
          <ac:spMkLst>
            <pc:docMk/>
            <pc:sldMk cId="3497964518" sldId="261"/>
            <ac:spMk id="7" creationId="{C33D78DF-DF08-47AB-E546-5941789B2AD5}"/>
          </ac:spMkLst>
        </pc:spChg>
        <pc:spChg chg="add mod">
          <ac:chgData name="Masaaki Kimura" userId="1abb3c07d8a5193e" providerId="LiveId" clId="{513A5EE3-8304-46D6-993F-5B42D05225BF}" dt="2024-04-21T14:26:53.165" v="3667"/>
          <ac:spMkLst>
            <pc:docMk/>
            <pc:sldMk cId="3497964518" sldId="261"/>
            <ac:spMk id="10" creationId="{CE66F607-E4CE-D8F0-E8F1-3C61D220C998}"/>
          </ac:spMkLst>
        </pc:spChg>
        <pc:spChg chg="del">
          <ac:chgData name="Masaaki Kimura" userId="1abb3c07d8a5193e" providerId="LiveId" clId="{513A5EE3-8304-46D6-993F-5B42D05225BF}" dt="2024-04-21T14:26:50.104" v="3665" actId="478"/>
          <ac:spMkLst>
            <pc:docMk/>
            <pc:sldMk cId="3497964518" sldId="261"/>
            <ac:spMk id="13" creationId="{170FE9EC-0F1C-4726-B173-CE2826A77313}"/>
          </ac:spMkLst>
        </pc:spChg>
      </pc:sldChg>
      <pc:sldChg chg="addSp delSp modSp mod modNotesTx">
        <pc:chgData name="Masaaki Kimura" userId="1abb3c07d8a5193e" providerId="LiveId" clId="{513A5EE3-8304-46D6-993F-5B42D05225BF}" dt="2024-04-21T17:59:23.370" v="6079" actId="20577"/>
        <pc:sldMkLst>
          <pc:docMk/>
          <pc:sldMk cId="1971300686" sldId="262"/>
        </pc:sldMkLst>
        <pc:spChg chg="del mod">
          <ac:chgData name="Masaaki Kimura" userId="1abb3c07d8a5193e" providerId="LiveId" clId="{513A5EE3-8304-46D6-993F-5B42D05225BF}" dt="2024-04-21T15:33:15.287" v="5125" actId="478"/>
          <ac:spMkLst>
            <pc:docMk/>
            <pc:sldMk cId="1971300686" sldId="262"/>
            <ac:spMk id="2" creationId="{3094924B-3A41-B71E-EFD8-CC099A817229}"/>
          </ac:spMkLst>
        </pc:spChg>
        <pc:spChg chg="add mod">
          <ac:chgData name="Masaaki Kimura" userId="1abb3c07d8a5193e" providerId="LiveId" clId="{513A5EE3-8304-46D6-993F-5B42D05225BF}" dt="2024-04-21T15:41:28.462" v="5231" actId="1076"/>
          <ac:spMkLst>
            <pc:docMk/>
            <pc:sldMk cId="1971300686" sldId="262"/>
            <ac:spMk id="3" creationId="{AF10612A-CAAE-124F-FA00-73ED21B5FA30}"/>
          </ac:spMkLst>
        </pc:spChg>
        <pc:spChg chg="mod">
          <ac:chgData name="Masaaki Kimura" userId="1abb3c07d8a5193e" providerId="LiveId" clId="{513A5EE3-8304-46D6-993F-5B42D05225BF}" dt="2024-04-21T15:36:20.856" v="5151" actId="20577"/>
          <ac:spMkLst>
            <pc:docMk/>
            <pc:sldMk cId="1971300686" sldId="262"/>
            <ac:spMk id="4" creationId="{00000000-0000-0000-0000-000000000000}"/>
          </ac:spMkLst>
        </pc:spChg>
        <pc:spChg chg="mod">
          <ac:chgData name="Masaaki Kimura" userId="1abb3c07d8a5193e" providerId="LiveId" clId="{513A5EE3-8304-46D6-993F-5B42D05225BF}" dt="2024-04-21T07:06:18.618" v="913" actId="1076"/>
          <ac:spMkLst>
            <pc:docMk/>
            <pc:sldMk cId="1971300686" sldId="262"/>
            <ac:spMk id="5" creationId="{6BC1B883-FF3E-429B-B0FF-69684C641078}"/>
          </ac:spMkLst>
        </pc:spChg>
      </pc:sldChg>
      <pc:sldChg chg="delSp modSp add del mod modTransition">
        <pc:chgData name="Masaaki Kimura" userId="1abb3c07d8a5193e" providerId="LiveId" clId="{513A5EE3-8304-46D6-993F-5B42D05225BF}" dt="2024-04-21T08:13:17.403" v="1349" actId="47"/>
        <pc:sldMkLst>
          <pc:docMk/>
          <pc:sldMk cId="2393131676" sldId="279"/>
        </pc:sldMkLst>
        <pc:spChg chg="mod">
          <ac:chgData name="Masaaki Kimura" userId="1abb3c07d8a5193e" providerId="LiveId" clId="{513A5EE3-8304-46D6-993F-5B42D05225BF}" dt="2024-04-21T08:03:51.840" v="1159" actId="1076"/>
          <ac:spMkLst>
            <pc:docMk/>
            <pc:sldMk cId="2393131676" sldId="279"/>
            <ac:spMk id="2" creationId="{B0B502B7-25E1-47B6-AA20-9CC5674DED34}"/>
          </ac:spMkLst>
        </pc:spChg>
        <pc:picChg chg="del">
          <ac:chgData name="Masaaki Kimura" userId="1abb3c07d8a5193e" providerId="LiveId" clId="{513A5EE3-8304-46D6-993F-5B42D05225BF}" dt="2024-04-21T07:21:57.257" v="1069" actId="478"/>
          <ac:picMkLst>
            <pc:docMk/>
            <pc:sldMk cId="2393131676" sldId="279"/>
            <ac:picMk id="17" creationId="{FB76F609-1E1A-4167-841F-D100B5FA944B}"/>
          </ac:picMkLst>
        </pc:picChg>
      </pc:sldChg>
      <pc:sldChg chg="addSp delSp modSp add mod">
        <pc:chgData name="Masaaki Kimura" userId="1abb3c07d8a5193e" providerId="LiveId" clId="{513A5EE3-8304-46D6-993F-5B42D05225BF}" dt="2024-04-21T14:38:15.781" v="3959" actId="1076"/>
        <pc:sldMkLst>
          <pc:docMk/>
          <pc:sldMk cId="1320738092" sldId="283"/>
        </pc:sldMkLst>
        <pc:spChg chg="add del mod">
          <ac:chgData name="Masaaki Kimura" userId="1abb3c07d8a5193e" providerId="LiveId" clId="{513A5EE3-8304-46D6-993F-5B42D05225BF}" dt="2024-04-21T14:14:43.082" v="3200" actId="478"/>
          <ac:spMkLst>
            <pc:docMk/>
            <pc:sldMk cId="1320738092" sldId="283"/>
            <ac:spMk id="3" creationId="{95B1FBB2-F188-73A7-5654-852BD4A98FF1}"/>
          </ac:spMkLst>
        </pc:spChg>
        <pc:spChg chg="add del">
          <ac:chgData name="Masaaki Kimura" userId="1abb3c07d8a5193e" providerId="LiveId" clId="{513A5EE3-8304-46D6-993F-5B42D05225BF}" dt="2024-04-21T14:20:02.955" v="3634" actId="478"/>
          <ac:spMkLst>
            <pc:docMk/>
            <pc:sldMk cId="1320738092" sldId="283"/>
            <ac:spMk id="4" creationId="{2D9215D7-EF2B-46B8-E85F-49245E664AE5}"/>
          </ac:spMkLst>
        </pc:spChg>
        <pc:spChg chg="add mod">
          <ac:chgData name="Masaaki Kimura" userId="1abb3c07d8a5193e" providerId="LiveId" clId="{513A5EE3-8304-46D6-993F-5B42D05225BF}" dt="2024-04-21T14:23:15.199" v="3640" actId="403"/>
          <ac:spMkLst>
            <pc:docMk/>
            <pc:sldMk cId="1320738092" sldId="283"/>
            <ac:spMk id="5" creationId="{3165B7B4-55EA-B592-F072-A2BA7B2052F3}"/>
          </ac:spMkLst>
        </pc:spChg>
        <pc:spChg chg="add mod">
          <ac:chgData name="Masaaki Kimura" userId="1abb3c07d8a5193e" providerId="LiveId" clId="{513A5EE3-8304-46D6-993F-5B42D05225BF}" dt="2024-04-21T14:36:00.808" v="3892" actId="1036"/>
          <ac:spMkLst>
            <pc:docMk/>
            <pc:sldMk cId="1320738092" sldId="283"/>
            <ac:spMk id="6" creationId="{039E645D-3FD5-F968-EFD6-45A1C8A6124B}"/>
          </ac:spMkLst>
        </pc:spChg>
        <pc:spChg chg="add mod">
          <ac:chgData name="Masaaki Kimura" userId="1abb3c07d8a5193e" providerId="LiveId" clId="{513A5EE3-8304-46D6-993F-5B42D05225BF}" dt="2024-04-21T14:36:00.808" v="3892" actId="1036"/>
          <ac:spMkLst>
            <pc:docMk/>
            <pc:sldMk cId="1320738092" sldId="283"/>
            <ac:spMk id="7" creationId="{BD3699BE-209F-F890-C6F4-1F5AA58D3359}"/>
          </ac:spMkLst>
        </pc:spChg>
        <pc:spChg chg="del mod">
          <ac:chgData name="Masaaki Kimura" userId="1abb3c07d8a5193e" providerId="LiveId" clId="{513A5EE3-8304-46D6-993F-5B42D05225BF}" dt="2024-04-21T14:14:40.409" v="3199" actId="478"/>
          <ac:spMkLst>
            <pc:docMk/>
            <pc:sldMk cId="1320738092" sldId="283"/>
            <ac:spMk id="20" creationId="{E3DDD17C-4306-49A0-9C4D-17E7415CDFBC}"/>
          </ac:spMkLst>
        </pc:spChg>
        <pc:spChg chg="mod">
          <ac:chgData name="Masaaki Kimura" userId="1abb3c07d8a5193e" providerId="LiveId" clId="{513A5EE3-8304-46D6-993F-5B42D05225BF}" dt="2024-04-21T14:38:15.781" v="3959" actId="1076"/>
          <ac:spMkLst>
            <pc:docMk/>
            <pc:sldMk cId="1320738092" sldId="283"/>
            <ac:spMk id="22" creationId="{0FA034FD-3648-4254-A95F-4B17A3AD95E5}"/>
          </ac:spMkLst>
        </pc:spChg>
        <pc:spChg chg="mod">
          <ac:chgData name="Masaaki Kimura" userId="1abb3c07d8a5193e" providerId="LiveId" clId="{513A5EE3-8304-46D6-993F-5B42D05225BF}" dt="2024-04-21T14:36:00.808" v="3892" actId="1036"/>
          <ac:spMkLst>
            <pc:docMk/>
            <pc:sldMk cId="1320738092" sldId="283"/>
            <ac:spMk id="27" creationId="{7CCBE938-45DB-4C8C-A5AF-A18A871623E1}"/>
          </ac:spMkLst>
        </pc:spChg>
        <pc:spChg chg="mod">
          <ac:chgData name="Masaaki Kimura" userId="1abb3c07d8a5193e" providerId="LiveId" clId="{513A5EE3-8304-46D6-993F-5B42D05225BF}" dt="2024-04-21T14:33:47.315" v="3787" actId="1076"/>
          <ac:spMkLst>
            <pc:docMk/>
            <pc:sldMk cId="1320738092" sldId="283"/>
            <ac:spMk id="28" creationId="{683B20C5-6FE5-4C7A-BD84-1BB960574443}"/>
          </ac:spMkLst>
        </pc:spChg>
        <pc:spChg chg="mod">
          <ac:chgData name="Masaaki Kimura" userId="1abb3c07d8a5193e" providerId="LiveId" clId="{513A5EE3-8304-46D6-993F-5B42D05225BF}" dt="2024-04-21T14:33:40.457" v="3785" actId="1076"/>
          <ac:spMkLst>
            <pc:docMk/>
            <pc:sldMk cId="1320738092" sldId="283"/>
            <ac:spMk id="29" creationId="{D15BDD26-E6EC-40E0-BCCF-208503982CA2}"/>
          </ac:spMkLst>
        </pc:spChg>
        <pc:spChg chg="mod">
          <ac:chgData name="Masaaki Kimura" userId="1abb3c07d8a5193e" providerId="LiveId" clId="{513A5EE3-8304-46D6-993F-5B42D05225BF}" dt="2024-04-21T14:35:55.471" v="3876" actId="1076"/>
          <ac:spMkLst>
            <pc:docMk/>
            <pc:sldMk cId="1320738092" sldId="283"/>
            <ac:spMk id="35" creationId="{08A768D3-1CFA-417B-91D7-82E82EA46E2D}"/>
          </ac:spMkLst>
        </pc:spChg>
        <pc:spChg chg="add del">
          <ac:chgData name="Masaaki Kimura" userId="1abb3c07d8a5193e" providerId="LiveId" clId="{513A5EE3-8304-46D6-993F-5B42D05225BF}" dt="2024-04-21T14:17:58.690" v="3509" actId="478"/>
          <ac:spMkLst>
            <pc:docMk/>
            <pc:sldMk cId="1320738092" sldId="283"/>
            <ac:spMk id="36" creationId="{3D80CA3F-E359-47EF-98FA-5264AFF9DD1E}"/>
          </ac:spMkLst>
        </pc:spChg>
        <pc:spChg chg="del">
          <ac:chgData name="Masaaki Kimura" userId="1abb3c07d8a5193e" providerId="LiveId" clId="{513A5EE3-8304-46D6-993F-5B42D05225BF}" dt="2024-04-21T14:18:46.042" v="3542" actId="478"/>
          <ac:spMkLst>
            <pc:docMk/>
            <pc:sldMk cId="1320738092" sldId="283"/>
            <ac:spMk id="37" creationId="{8E661539-8314-49C9-B095-1253EA351AB4}"/>
          </ac:spMkLst>
        </pc:spChg>
        <pc:picChg chg="mod">
          <ac:chgData name="Masaaki Kimura" userId="1abb3c07d8a5193e" providerId="LiveId" clId="{513A5EE3-8304-46D6-993F-5B42D05225BF}" dt="2024-04-21T14:36:00.808" v="3892" actId="1036"/>
          <ac:picMkLst>
            <pc:docMk/>
            <pc:sldMk cId="1320738092" sldId="283"/>
            <ac:picMk id="23" creationId="{14205351-6463-4813-AD1A-B40BCE03A65D}"/>
          </ac:picMkLst>
        </pc:picChg>
        <pc:picChg chg="mod">
          <ac:chgData name="Masaaki Kimura" userId="1abb3c07d8a5193e" providerId="LiveId" clId="{513A5EE3-8304-46D6-993F-5B42D05225BF}" dt="2024-04-21T14:33:43.702" v="3786" actId="1076"/>
          <ac:picMkLst>
            <pc:docMk/>
            <pc:sldMk cId="1320738092" sldId="283"/>
            <ac:picMk id="24" creationId="{0582A0B8-665D-4CE6-958C-9655EF753459}"/>
          </ac:picMkLst>
        </pc:picChg>
        <pc:picChg chg="mod">
          <ac:chgData name="Masaaki Kimura" userId="1abb3c07d8a5193e" providerId="LiveId" clId="{513A5EE3-8304-46D6-993F-5B42D05225BF}" dt="2024-04-21T14:36:00.808" v="3892" actId="1036"/>
          <ac:picMkLst>
            <pc:docMk/>
            <pc:sldMk cId="1320738092" sldId="283"/>
            <ac:picMk id="25" creationId="{495069D4-70A7-49CB-B2B2-C6B94D007BF0}"/>
          </ac:picMkLst>
        </pc:picChg>
        <pc:picChg chg="mod">
          <ac:chgData name="Masaaki Kimura" userId="1abb3c07d8a5193e" providerId="LiveId" clId="{513A5EE3-8304-46D6-993F-5B42D05225BF}" dt="2024-04-21T14:36:03.535" v="3893" actId="1076"/>
          <ac:picMkLst>
            <pc:docMk/>
            <pc:sldMk cId="1320738092" sldId="283"/>
            <ac:picMk id="30" creationId="{9DF6009B-92A7-4B7A-96CD-CD02A98DE45D}"/>
          </ac:picMkLst>
        </pc:picChg>
        <pc:picChg chg="del mod">
          <ac:chgData name="Masaaki Kimura" userId="1abb3c07d8a5193e" providerId="LiveId" clId="{513A5EE3-8304-46D6-993F-5B42D05225BF}" dt="2024-04-21T14:32:56.434" v="3714" actId="478"/>
          <ac:picMkLst>
            <pc:docMk/>
            <pc:sldMk cId="1320738092" sldId="283"/>
            <ac:picMk id="34" creationId="{6FA46A93-B933-4ABB-B424-1836CB3FA225}"/>
          </ac:picMkLst>
        </pc:picChg>
      </pc:sldChg>
      <pc:sldChg chg="addSp delSp modSp add mod modTransition">
        <pc:chgData name="Masaaki Kimura" userId="1abb3c07d8a5193e" providerId="LiveId" clId="{513A5EE3-8304-46D6-993F-5B42D05225BF}" dt="2024-04-21T14:32:13.151" v="3704" actId="404"/>
        <pc:sldMkLst>
          <pc:docMk/>
          <pc:sldMk cId="3890565407" sldId="284"/>
        </pc:sldMkLst>
        <pc:spChg chg="del mod">
          <ac:chgData name="Masaaki Kimura" userId="1abb3c07d8a5193e" providerId="LiveId" clId="{513A5EE3-8304-46D6-993F-5B42D05225BF}" dt="2024-04-21T08:47:30.628" v="1845" actId="478"/>
          <ac:spMkLst>
            <pc:docMk/>
            <pc:sldMk cId="3890565407" sldId="284"/>
            <ac:spMk id="2" creationId="{B0B502B7-25E1-47B6-AA20-9CC5674DED34}"/>
          </ac:spMkLst>
        </pc:spChg>
        <pc:spChg chg="mod">
          <ac:chgData name="Masaaki Kimura" userId="1abb3c07d8a5193e" providerId="LiveId" clId="{513A5EE3-8304-46D6-993F-5B42D05225BF}" dt="2024-04-21T13:17:25.785" v="2280" actId="164"/>
          <ac:spMkLst>
            <pc:docMk/>
            <pc:sldMk cId="3890565407" sldId="284"/>
            <ac:spMk id="4" creationId="{7C536DC0-B93A-4CB7-A482-3366C3AF9F0D}"/>
          </ac:spMkLst>
        </pc:spChg>
        <pc:spChg chg="add del mod">
          <ac:chgData name="Masaaki Kimura" userId="1abb3c07d8a5193e" providerId="LiveId" clId="{513A5EE3-8304-46D6-993F-5B42D05225BF}" dt="2024-04-21T08:47:33.592" v="1846" actId="478"/>
          <ac:spMkLst>
            <pc:docMk/>
            <pc:sldMk cId="3890565407" sldId="284"/>
            <ac:spMk id="8" creationId="{5CC9933F-1C0D-CA3F-D6CE-5C7C4BBCDA18}"/>
          </ac:spMkLst>
        </pc:spChg>
        <pc:spChg chg="del">
          <ac:chgData name="Masaaki Kimura" userId="1abb3c07d8a5193e" providerId="LiveId" clId="{513A5EE3-8304-46D6-993F-5B42D05225BF}" dt="2024-04-21T09:03:02.059" v="1960" actId="478"/>
          <ac:spMkLst>
            <pc:docMk/>
            <pc:sldMk cId="3890565407" sldId="284"/>
            <ac:spMk id="11" creationId="{1843A267-CAFC-7CD3-91EB-5610FC06AE8C}"/>
          </ac:spMkLst>
        </pc:spChg>
        <pc:spChg chg="add mod">
          <ac:chgData name="Masaaki Kimura" userId="1abb3c07d8a5193e" providerId="LiveId" clId="{513A5EE3-8304-46D6-993F-5B42D05225BF}" dt="2024-04-21T14:32:13.151" v="3704" actId="404"/>
          <ac:spMkLst>
            <pc:docMk/>
            <pc:sldMk cId="3890565407" sldId="284"/>
            <ac:spMk id="12" creationId="{9678E896-3058-69B9-3E9D-15FDCFA0EDB5}"/>
          </ac:spMkLst>
        </pc:spChg>
        <pc:spChg chg="del mod topLvl">
          <ac:chgData name="Masaaki Kimura" userId="1abb3c07d8a5193e" providerId="LiveId" clId="{513A5EE3-8304-46D6-993F-5B42D05225BF}" dt="2024-04-21T13:13:52.923" v="2148" actId="478"/>
          <ac:spMkLst>
            <pc:docMk/>
            <pc:sldMk cId="3890565407" sldId="284"/>
            <ac:spMk id="15" creationId="{9D40CB83-F5B7-8624-461A-4ABF315E3769}"/>
          </ac:spMkLst>
        </pc:spChg>
        <pc:spChg chg="add mod">
          <ac:chgData name="Masaaki Kimura" userId="1abb3c07d8a5193e" providerId="LiveId" clId="{513A5EE3-8304-46D6-993F-5B42D05225BF}" dt="2024-04-21T13:51:31.151" v="2700" actId="1076"/>
          <ac:spMkLst>
            <pc:docMk/>
            <pc:sldMk cId="3890565407" sldId="284"/>
            <ac:spMk id="16" creationId="{42BD2298-866F-06B7-A1C8-9E7E9E4F794D}"/>
          </ac:spMkLst>
        </pc:spChg>
        <pc:spChg chg="mod">
          <ac:chgData name="Masaaki Kimura" userId="1abb3c07d8a5193e" providerId="LiveId" clId="{513A5EE3-8304-46D6-993F-5B42D05225BF}" dt="2024-04-21T13:51:21.911" v="2699" actId="14100"/>
          <ac:spMkLst>
            <pc:docMk/>
            <pc:sldMk cId="3890565407" sldId="284"/>
            <ac:spMk id="17" creationId="{77612198-B99D-4BC2-9C91-382D98BA8585}"/>
          </ac:spMkLst>
        </pc:spChg>
        <pc:spChg chg="mod">
          <ac:chgData name="Masaaki Kimura" userId="1abb3c07d8a5193e" providerId="LiveId" clId="{513A5EE3-8304-46D6-993F-5B42D05225BF}" dt="2024-04-21T13:17:25.785" v="2280" actId="164"/>
          <ac:spMkLst>
            <pc:docMk/>
            <pc:sldMk cId="3890565407" sldId="284"/>
            <ac:spMk id="20" creationId="{C4EC507B-AF31-4160-82BF-67E4C4B21012}"/>
          </ac:spMkLst>
        </pc:spChg>
        <pc:spChg chg="mod">
          <ac:chgData name="Masaaki Kimura" userId="1abb3c07d8a5193e" providerId="LiveId" clId="{513A5EE3-8304-46D6-993F-5B42D05225BF}" dt="2024-04-21T13:14:02.473" v="2151" actId="27803"/>
          <ac:spMkLst>
            <pc:docMk/>
            <pc:sldMk cId="3890565407" sldId="284"/>
            <ac:spMk id="24" creationId="{1E37C579-8D97-1DD3-FD4F-C8043E607B40}"/>
          </ac:spMkLst>
        </pc:spChg>
        <pc:spChg chg="mod">
          <ac:chgData name="Masaaki Kimura" userId="1abb3c07d8a5193e" providerId="LiveId" clId="{513A5EE3-8304-46D6-993F-5B42D05225BF}" dt="2024-04-21T13:14:02.473" v="2151" actId="27803"/>
          <ac:spMkLst>
            <pc:docMk/>
            <pc:sldMk cId="3890565407" sldId="284"/>
            <ac:spMk id="25" creationId="{639CD01E-6939-F5DE-4129-10D544A76C5B}"/>
          </ac:spMkLst>
        </pc:spChg>
        <pc:spChg chg="del">
          <ac:chgData name="Masaaki Kimura" userId="1abb3c07d8a5193e" providerId="LiveId" clId="{513A5EE3-8304-46D6-993F-5B42D05225BF}" dt="2024-04-21T09:03:02.059" v="1960" actId="478"/>
          <ac:spMkLst>
            <pc:docMk/>
            <pc:sldMk cId="3890565407" sldId="284"/>
            <ac:spMk id="26" creationId="{52306854-B695-44D7-929B-0123DAA38F82}"/>
          </ac:spMkLst>
        </pc:spChg>
        <pc:spChg chg="del">
          <ac:chgData name="Masaaki Kimura" userId="1abb3c07d8a5193e" providerId="LiveId" clId="{513A5EE3-8304-46D6-993F-5B42D05225BF}" dt="2024-04-21T09:03:02.059" v="1960" actId="478"/>
          <ac:spMkLst>
            <pc:docMk/>
            <pc:sldMk cId="3890565407" sldId="284"/>
            <ac:spMk id="27" creationId="{7BE97796-7FCC-4FC8-AF78-3E5759C2C2C7}"/>
          </ac:spMkLst>
        </pc:spChg>
        <pc:spChg chg="mod">
          <ac:chgData name="Masaaki Kimura" userId="1abb3c07d8a5193e" providerId="LiveId" clId="{513A5EE3-8304-46D6-993F-5B42D05225BF}" dt="2024-04-21T13:14:02.473" v="2151" actId="27803"/>
          <ac:spMkLst>
            <pc:docMk/>
            <pc:sldMk cId="3890565407" sldId="284"/>
            <ac:spMk id="28" creationId="{C9265C0D-70B3-4EFE-B565-A42467B821D2}"/>
          </ac:spMkLst>
        </pc:spChg>
        <pc:spChg chg="mod ord">
          <ac:chgData name="Masaaki Kimura" userId="1abb3c07d8a5193e" providerId="LiveId" clId="{513A5EE3-8304-46D6-993F-5B42D05225BF}" dt="2024-04-21T13:52:45.657" v="2723" actId="14100"/>
          <ac:spMkLst>
            <pc:docMk/>
            <pc:sldMk cId="3890565407" sldId="284"/>
            <ac:spMk id="29" creationId="{7D384DFD-80E8-4905-9139-736DA2FC87B6}"/>
          </ac:spMkLst>
        </pc:spChg>
        <pc:spChg chg="mod">
          <ac:chgData name="Masaaki Kimura" userId="1abb3c07d8a5193e" providerId="LiveId" clId="{513A5EE3-8304-46D6-993F-5B42D05225BF}" dt="2024-04-21T13:14:02.473" v="2151" actId="27803"/>
          <ac:spMkLst>
            <pc:docMk/>
            <pc:sldMk cId="3890565407" sldId="284"/>
            <ac:spMk id="31" creationId="{5B5013F5-4654-80BE-1991-C7455C592045}"/>
          </ac:spMkLst>
        </pc:spChg>
        <pc:spChg chg="mod">
          <ac:chgData name="Masaaki Kimura" userId="1abb3c07d8a5193e" providerId="LiveId" clId="{513A5EE3-8304-46D6-993F-5B42D05225BF}" dt="2024-04-21T13:14:02.473" v="2151" actId="27803"/>
          <ac:spMkLst>
            <pc:docMk/>
            <pc:sldMk cId="3890565407" sldId="284"/>
            <ac:spMk id="33" creationId="{A19876D3-C0C8-A982-B02D-CB88E3B4A9DC}"/>
          </ac:spMkLst>
        </pc:spChg>
        <pc:spChg chg="mod">
          <ac:chgData name="Masaaki Kimura" userId="1abb3c07d8a5193e" providerId="LiveId" clId="{513A5EE3-8304-46D6-993F-5B42D05225BF}" dt="2024-04-21T13:14:02.473" v="2151" actId="27803"/>
          <ac:spMkLst>
            <pc:docMk/>
            <pc:sldMk cId="3890565407" sldId="284"/>
            <ac:spMk id="34" creationId="{C65AB3F7-7878-9FF2-45D3-3DF2B7C79053}"/>
          </ac:spMkLst>
        </pc:spChg>
        <pc:spChg chg="mod">
          <ac:chgData name="Masaaki Kimura" userId="1abb3c07d8a5193e" providerId="LiveId" clId="{513A5EE3-8304-46D6-993F-5B42D05225BF}" dt="2024-04-21T13:14:02.473" v="2151" actId="27803"/>
          <ac:spMkLst>
            <pc:docMk/>
            <pc:sldMk cId="3890565407" sldId="284"/>
            <ac:spMk id="35" creationId="{E8C1BF0B-8B4D-0694-4828-55032E0E3A25}"/>
          </ac:spMkLst>
        </pc:spChg>
        <pc:spChg chg="mod">
          <ac:chgData name="Masaaki Kimura" userId="1abb3c07d8a5193e" providerId="LiveId" clId="{513A5EE3-8304-46D6-993F-5B42D05225BF}" dt="2024-04-21T13:14:02.473" v="2151" actId="27803"/>
          <ac:spMkLst>
            <pc:docMk/>
            <pc:sldMk cId="3890565407" sldId="284"/>
            <ac:spMk id="36" creationId="{5ADB2FBC-5344-9691-7C17-5305EBB2A158}"/>
          </ac:spMkLst>
        </pc:spChg>
        <pc:spChg chg="mod">
          <ac:chgData name="Masaaki Kimura" userId="1abb3c07d8a5193e" providerId="LiveId" clId="{513A5EE3-8304-46D6-993F-5B42D05225BF}" dt="2024-04-21T13:14:02.473" v="2151" actId="27803"/>
          <ac:spMkLst>
            <pc:docMk/>
            <pc:sldMk cId="3890565407" sldId="284"/>
            <ac:spMk id="37" creationId="{753B6F46-6111-6E85-C7C9-4C60EEB5A182}"/>
          </ac:spMkLst>
        </pc:spChg>
        <pc:spChg chg="mod">
          <ac:chgData name="Masaaki Kimura" userId="1abb3c07d8a5193e" providerId="LiveId" clId="{513A5EE3-8304-46D6-993F-5B42D05225BF}" dt="2024-04-21T13:14:02.473" v="2151" actId="27803"/>
          <ac:spMkLst>
            <pc:docMk/>
            <pc:sldMk cId="3890565407" sldId="284"/>
            <ac:spMk id="38" creationId="{6C06799B-E1E0-4832-99CB-000BD7E4D117}"/>
          </ac:spMkLst>
        </pc:spChg>
        <pc:spChg chg="mod">
          <ac:chgData name="Masaaki Kimura" userId="1abb3c07d8a5193e" providerId="LiveId" clId="{513A5EE3-8304-46D6-993F-5B42D05225BF}" dt="2024-04-21T13:14:02.473" v="2151" actId="27803"/>
          <ac:spMkLst>
            <pc:docMk/>
            <pc:sldMk cId="3890565407" sldId="284"/>
            <ac:spMk id="39" creationId="{0A221FD9-7EE4-A33D-C1FC-80003C969E56}"/>
          </ac:spMkLst>
        </pc:spChg>
        <pc:spChg chg="mod">
          <ac:chgData name="Masaaki Kimura" userId="1abb3c07d8a5193e" providerId="LiveId" clId="{513A5EE3-8304-46D6-993F-5B42D05225BF}" dt="2024-04-21T13:14:02.473" v="2151" actId="27803"/>
          <ac:spMkLst>
            <pc:docMk/>
            <pc:sldMk cId="3890565407" sldId="284"/>
            <ac:spMk id="40" creationId="{E636EA0F-5613-033C-9E46-BC9F8291FB6B}"/>
          </ac:spMkLst>
        </pc:spChg>
        <pc:spChg chg="mod">
          <ac:chgData name="Masaaki Kimura" userId="1abb3c07d8a5193e" providerId="LiveId" clId="{513A5EE3-8304-46D6-993F-5B42D05225BF}" dt="2024-04-21T13:14:02.473" v="2151" actId="27803"/>
          <ac:spMkLst>
            <pc:docMk/>
            <pc:sldMk cId="3890565407" sldId="284"/>
            <ac:spMk id="41" creationId="{9D76D647-E312-76C1-0E64-DB0B9548A30C}"/>
          </ac:spMkLst>
        </pc:spChg>
        <pc:spChg chg="mod">
          <ac:chgData name="Masaaki Kimura" userId="1abb3c07d8a5193e" providerId="LiveId" clId="{513A5EE3-8304-46D6-993F-5B42D05225BF}" dt="2024-04-21T13:14:02.473" v="2151" actId="27803"/>
          <ac:spMkLst>
            <pc:docMk/>
            <pc:sldMk cId="3890565407" sldId="284"/>
            <ac:spMk id="42" creationId="{E3A1A364-77D5-E312-B587-520DC9843580}"/>
          </ac:spMkLst>
        </pc:spChg>
        <pc:spChg chg="mod">
          <ac:chgData name="Masaaki Kimura" userId="1abb3c07d8a5193e" providerId="LiveId" clId="{513A5EE3-8304-46D6-993F-5B42D05225BF}" dt="2024-04-21T13:14:02.473" v="2151" actId="27803"/>
          <ac:spMkLst>
            <pc:docMk/>
            <pc:sldMk cId="3890565407" sldId="284"/>
            <ac:spMk id="43" creationId="{E166CBD1-530A-5907-2CE2-EE4C2D22202C}"/>
          </ac:spMkLst>
        </pc:spChg>
        <pc:spChg chg="mod">
          <ac:chgData name="Masaaki Kimura" userId="1abb3c07d8a5193e" providerId="LiveId" clId="{513A5EE3-8304-46D6-993F-5B42D05225BF}" dt="2024-04-21T13:14:02.473" v="2151" actId="27803"/>
          <ac:spMkLst>
            <pc:docMk/>
            <pc:sldMk cId="3890565407" sldId="284"/>
            <ac:spMk id="44" creationId="{11B92715-898E-2053-D759-C59F9CB426C8}"/>
          </ac:spMkLst>
        </pc:spChg>
        <pc:spChg chg="mod">
          <ac:chgData name="Masaaki Kimura" userId="1abb3c07d8a5193e" providerId="LiveId" clId="{513A5EE3-8304-46D6-993F-5B42D05225BF}" dt="2024-04-21T13:14:02.473" v="2151" actId="27803"/>
          <ac:spMkLst>
            <pc:docMk/>
            <pc:sldMk cId="3890565407" sldId="284"/>
            <ac:spMk id="45" creationId="{40206304-F901-A19D-3953-8057FF814F9A}"/>
          </ac:spMkLst>
        </pc:spChg>
        <pc:spChg chg="mod">
          <ac:chgData name="Masaaki Kimura" userId="1abb3c07d8a5193e" providerId="LiveId" clId="{513A5EE3-8304-46D6-993F-5B42D05225BF}" dt="2024-04-21T13:14:02.473" v="2151" actId="27803"/>
          <ac:spMkLst>
            <pc:docMk/>
            <pc:sldMk cId="3890565407" sldId="284"/>
            <ac:spMk id="46" creationId="{0E08A139-74AE-39BC-0036-D2B72CEE8172}"/>
          </ac:spMkLst>
        </pc:spChg>
        <pc:spChg chg="mod">
          <ac:chgData name="Masaaki Kimura" userId="1abb3c07d8a5193e" providerId="LiveId" clId="{513A5EE3-8304-46D6-993F-5B42D05225BF}" dt="2024-04-21T13:14:02.473" v="2151" actId="27803"/>
          <ac:spMkLst>
            <pc:docMk/>
            <pc:sldMk cId="3890565407" sldId="284"/>
            <ac:spMk id="47" creationId="{1C057DCA-986F-1AF9-D604-862F3769BBC9}"/>
          </ac:spMkLst>
        </pc:spChg>
        <pc:spChg chg="mod">
          <ac:chgData name="Masaaki Kimura" userId="1abb3c07d8a5193e" providerId="LiveId" clId="{513A5EE3-8304-46D6-993F-5B42D05225BF}" dt="2024-04-21T13:14:02.473" v="2151" actId="27803"/>
          <ac:spMkLst>
            <pc:docMk/>
            <pc:sldMk cId="3890565407" sldId="284"/>
            <ac:spMk id="48" creationId="{59B240BA-9071-625C-501D-E919CB02E1F7}"/>
          </ac:spMkLst>
        </pc:spChg>
        <pc:spChg chg="mod">
          <ac:chgData name="Masaaki Kimura" userId="1abb3c07d8a5193e" providerId="LiveId" clId="{513A5EE3-8304-46D6-993F-5B42D05225BF}" dt="2024-04-21T13:14:02.473" v="2151" actId="27803"/>
          <ac:spMkLst>
            <pc:docMk/>
            <pc:sldMk cId="3890565407" sldId="284"/>
            <ac:spMk id="49" creationId="{AE219694-9D07-2DD2-4F60-ACA1501AC27A}"/>
          </ac:spMkLst>
        </pc:spChg>
        <pc:spChg chg="mod">
          <ac:chgData name="Masaaki Kimura" userId="1abb3c07d8a5193e" providerId="LiveId" clId="{513A5EE3-8304-46D6-993F-5B42D05225BF}" dt="2024-04-21T13:14:02.473" v="2151" actId="27803"/>
          <ac:spMkLst>
            <pc:docMk/>
            <pc:sldMk cId="3890565407" sldId="284"/>
            <ac:spMk id="50" creationId="{351E46AE-E92A-349A-38C8-44313389D475}"/>
          </ac:spMkLst>
        </pc:spChg>
        <pc:spChg chg="mod">
          <ac:chgData name="Masaaki Kimura" userId="1abb3c07d8a5193e" providerId="LiveId" clId="{513A5EE3-8304-46D6-993F-5B42D05225BF}" dt="2024-04-21T13:14:02.473" v="2151" actId="27803"/>
          <ac:spMkLst>
            <pc:docMk/>
            <pc:sldMk cId="3890565407" sldId="284"/>
            <ac:spMk id="51" creationId="{15B22756-3071-7757-5611-E86829EDD6A0}"/>
          </ac:spMkLst>
        </pc:spChg>
        <pc:spChg chg="mod">
          <ac:chgData name="Masaaki Kimura" userId="1abb3c07d8a5193e" providerId="LiveId" clId="{513A5EE3-8304-46D6-993F-5B42D05225BF}" dt="2024-04-21T13:14:02.473" v="2151" actId="27803"/>
          <ac:spMkLst>
            <pc:docMk/>
            <pc:sldMk cId="3890565407" sldId="284"/>
            <ac:spMk id="52" creationId="{8F6DDC80-FB87-9AB6-FA2A-0F2A8256384B}"/>
          </ac:spMkLst>
        </pc:spChg>
        <pc:spChg chg="mod">
          <ac:chgData name="Masaaki Kimura" userId="1abb3c07d8a5193e" providerId="LiveId" clId="{513A5EE3-8304-46D6-993F-5B42D05225BF}" dt="2024-04-21T13:14:02.473" v="2151" actId="27803"/>
          <ac:spMkLst>
            <pc:docMk/>
            <pc:sldMk cId="3890565407" sldId="284"/>
            <ac:spMk id="53" creationId="{EBB48681-90FF-52E7-EE54-4B3C66EE61F6}"/>
          </ac:spMkLst>
        </pc:spChg>
        <pc:spChg chg="mod">
          <ac:chgData name="Masaaki Kimura" userId="1abb3c07d8a5193e" providerId="LiveId" clId="{513A5EE3-8304-46D6-993F-5B42D05225BF}" dt="2024-04-21T13:14:02.473" v="2151" actId="27803"/>
          <ac:spMkLst>
            <pc:docMk/>
            <pc:sldMk cId="3890565407" sldId="284"/>
            <ac:spMk id="54" creationId="{6CA86CD6-645D-F9F7-CAAB-190D3BF5B08C}"/>
          </ac:spMkLst>
        </pc:spChg>
        <pc:spChg chg="mod">
          <ac:chgData name="Masaaki Kimura" userId="1abb3c07d8a5193e" providerId="LiveId" clId="{513A5EE3-8304-46D6-993F-5B42D05225BF}" dt="2024-04-21T13:14:02.473" v="2151" actId="27803"/>
          <ac:spMkLst>
            <pc:docMk/>
            <pc:sldMk cId="3890565407" sldId="284"/>
            <ac:spMk id="55" creationId="{5013D627-54AD-C4CD-3C9E-9DB3E81B28D8}"/>
          </ac:spMkLst>
        </pc:spChg>
        <pc:spChg chg="mod">
          <ac:chgData name="Masaaki Kimura" userId="1abb3c07d8a5193e" providerId="LiveId" clId="{513A5EE3-8304-46D6-993F-5B42D05225BF}" dt="2024-04-21T13:14:02.473" v="2151" actId="27803"/>
          <ac:spMkLst>
            <pc:docMk/>
            <pc:sldMk cId="3890565407" sldId="284"/>
            <ac:spMk id="56" creationId="{A6FE8645-E2E2-9BF6-D666-E71F0D0069D0}"/>
          </ac:spMkLst>
        </pc:spChg>
        <pc:spChg chg="mod">
          <ac:chgData name="Masaaki Kimura" userId="1abb3c07d8a5193e" providerId="LiveId" clId="{513A5EE3-8304-46D6-993F-5B42D05225BF}" dt="2024-04-21T13:14:02.473" v="2151" actId="27803"/>
          <ac:spMkLst>
            <pc:docMk/>
            <pc:sldMk cId="3890565407" sldId="284"/>
            <ac:spMk id="57" creationId="{E3D33287-AB97-EB7A-23D7-DE3F904BFDAC}"/>
          </ac:spMkLst>
        </pc:spChg>
        <pc:spChg chg="mod">
          <ac:chgData name="Masaaki Kimura" userId="1abb3c07d8a5193e" providerId="LiveId" clId="{513A5EE3-8304-46D6-993F-5B42D05225BF}" dt="2024-04-21T13:14:02.473" v="2151" actId="27803"/>
          <ac:spMkLst>
            <pc:docMk/>
            <pc:sldMk cId="3890565407" sldId="284"/>
            <ac:spMk id="58" creationId="{CE64C445-D46B-ECE1-173C-B3EA8E8FFC84}"/>
          </ac:spMkLst>
        </pc:spChg>
        <pc:spChg chg="mod">
          <ac:chgData name="Masaaki Kimura" userId="1abb3c07d8a5193e" providerId="LiveId" clId="{513A5EE3-8304-46D6-993F-5B42D05225BF}" dt="2024-04-21T13:14:02.473" v="2151" actId="27803"/>
          <ac:spMkLst>
            <pc:docMk/>
            <pc:sldMk cId="3890565407" sldId="284"/>
            <ac:spMk id="59" creationId="{3988B231-4B0C-3557-E0E1-47CF8D51B51F}"/>
          </ac:spMkLst>
        </pc:spChg>
        <pc:spChg chg="mod">
          <ac:chgData name="Masaaki Kimura" userId="1abb3c07d8a5193e" providerId="LiveId" clId="{513A5EE3-8304-46D6-993F-5B42D05225BF}" dt="2024-04-21T13:14:02.473" v="2151" actId="27803"/>
          <ac:spMkLst>
            <pc:docMk/>
            <pc:sldMk cId="3890565407" sldId="284"/>
            <ac:spMk id="60" creationId="{80990D98-0E27-EBC6-AC57-CEA36E9C965D}"/>
          </ac:spMkLst>
        </pc:spChg>
        <pc:spChg chg="mod">
          <ac:chgData name="Masaaki Kimura" userId="1abb3c07d8a5193e" providerId="LiveId" clId="{513A5EE3-8304-46D6-993F-5B42D05225BF}" dt="2024-04-21T13:14:02.473" v="2151" actId="27803"/>
          <ac:spMkLst>
            <pc:docMk/>
            <pc:sldMk cId="3890565407" sldId="284"/>
            <ac:spMk id="61" creationId="{5F0DF92F-FBC2-32C2-0136-FD8A54CE4C23}"/>
          </ac:spMkLst>
        </pc:spChg>
        <pc:spChg chg="mod">
          <ac:chgData name="Masaaki Kimura" userId="1abb3c07d8a5193e" providerId="LiveId" clId="{513A5EE3-8304-46D6-993F-5B42D05225BF}" dt="2024-04-21T13:14:02.473" v="2151" actId="27803"/>
          <ac:spMkLst>
            <pc:docMk/>
            <pc:sldMk cId="3890565407" sldId="284"/>
            <ac:spMk id="62" creationId="{FD26132E-0EE9-1E6C-F42D-1CFB8BA918BB}"/>
          </ac:spMkLst>
        </pc:spChg>
        <pc:spChg chg="mod">
          <ac:chgData name="Masaaki Kimura" userId="1abb3c07d8a5193e" providerId="LiveId" clId="{513A5EE3-8304-46D6-993F-5B42D05225BF}" dt="2024-04-21T13:14:02.473" v="2151" actId="27803"/>
          <ac:spMkLst>
            <pc:docMk/>
            <pc:sldMk cId="3890565407" sldId="284"/>
            <ac:spMk id="63" creationId="{04E9F63E-549E-734E-5FDA-8F37EFDB5BA2}"/>
          </ac:spMkLst>
        </pc:spChg>
        <pc:spChg chg="mod">
          <ac:chgData name="Masaaki Kimura" userId="1abb3c07d8a5193e" providerId="LiveId" clId="{513A5EE3-8304-46D6-993F-5B42D05225BF}" dt="2024-04-21T13:14:02.473" v="2151" actId="27803"/>
          <ac:spMkLst>
            <pc:docMk/>
            <pc:sldMk cId="3890565407" sldId="284"/>
            <ac:spMk id="64" creationId="{A48A3504-4856-676F-0CEE-56E98A9E2713}"/>
          </ac:spMkLst>
        </pc:spChg>
        <pc:spChg chg="mod">
          <ac:chgData name="Masaaki Kimura" userId="1abb3c07d8a5193e" providerId="LiveId" clId="{513A5EE3-8304-46D6-993F-5B42D05225BF}" dt="2024-04-21T13:14:02.473" v="2151" actId="27803"/>
          <ac:spMkLst>
            <pc:docMk/>
            <pc:sldMk cId="3890565407" sldId="284"/>
            <ac:spMk id="65" creationId="{D76D89EB-470A-D234-88DE-98C31ADB4775}"/>
          </ac:spMkLst>
        </pc:spChg>
        <pc:spChg chg="mod">
          <ac:chgData name="Masaaki Kimura" userId="1abb3c07d8a5193e" providerId="LiveId" clId="{513A5EE3-8304-46D6-993F-5B42D05225BF}" dt="2024-04-21T13:14:02.473" v="2151" actId="27803"/>
          <ac:spMkLst>
            <pc:docMk/>
            <pc:sldMk cId="3890565407" sldId="284"/>
            <ac:spMk id="67" creationId="{D4B866E4-D415-46C1-9CC8-100BE0E3A1C9}"/>
          </ac:spMkLst>
        </pc:spChg>
        <pc:spChg chg="mod">
          <ac:chgData name="Masaaki Kimura" userId="1abb3c07d8a5193e" providerId="LiveId" clId="{513A5EE3-8304-46D6-993F-5B42D05225BF}" dt="2024-04-21T13:14:02.473" v="2151" actId="27803"/>
          <ac:spMkLst>
            <pc:docMk/>
            <pc:sldMk cId="3890565407" sldId="284"/>
            <ac:spMk id="68" creationId="{F18E9D60-CF2C-D329-49BC-A47BC9813F09}"/>
          </ac:spMkLst>
        </pc:spChg>
        <pc:spChg chg="mod">
          <ac:chgData name="Masaaki Kimura" userId="1abb3c07d8a5193e" providerId="LiveId" clId="{513A5EE3-8304-46D6-993F-5B42D05225BF}" dt="2024-04-21T13:14:02.473" v="2151" actId="27803"/>
          <ac:spMkLst>
            <pc:docMk/>
            <pc:sldMk cId="3890565407" sldId="284"/>
            <ac:spMk id="69" creationId="{94294A89-DC76-9A09-F065-2E7745BFA79B}"/>
          </ac:spMkLst>
        </pc:spChg>
        <pc:spChg chg="mod">
          <ac:chgData name="Masaaki Kimura" userId="1abb3c07d8a5193e" providerId="LiveId" clId="{513A5EE3-8304-46D6-993F-5B42D05225BF}" dt="2024-04-21T13:14:02.473" v="2151" actId="27803"/>
          <ac:spMkLst>
            <pc:docMk/>
            <pc:sldMk cId="3890565407" sldId="284"/>
            <ac:spMk id="71" creationId="{E85E6DD5-0175-2942-4060-2694DF9A06D9}"/>
          </ac:spMkLst>
        </pc:spChg>
        <pc:spChg chg="mod">
          <ac:chgData name="Masaaki Kimura" userId="1abb3c07d8a5193e" providerId="LiveId" clId="{513A5EE3-8304-46D6-993F-5B42D05225BF}" dt="2024-04-21T13:14:02.473" v="2151" actId="27803"/>
          <ac:spMkLst>
            <pc:docMk/>
            <pc:sldMk cId="3890565407" sldId="284"/>
            <ac:spMk id="72" creationId="{E426C45D-3572-7D0F-0C07-78F7747FB5A7}"/>
          </ac:spMkLst>
        </pc:spChg>
        <pc:spChg chg="mod">
          <ac:chgData name="Masaaki Kimura" userId="1abb3c07d8a5193e" providerId="LiveId" clId="{513A5EE3-8304-46D6-993F-5B42D05225BF}" dt="2024-04-21T13:14:02.473" v="2151" actId="27803"/>
          <ac:spMkLst>
            <pc:docMk/>
            <pc:sldMk cId="3890565407" sldId="284"/>
            <ac:spMk id="73" creationId="{96BEFF4B-0048-18A6-41E5-F0FE006E8642}"/>
          </ac:spMkLst>
        </pc:spChg>
        <pc:spChg chg="mod">
          <ac:chgData name="Masaaki Kimura" userId="1abb3c07d8a5193e" providerId="LiveId" clId="{513A5EE3-8304-46D6-993F-5B42D05225BF}" dt="2024-04-21T13:14:02.473" v="2151" actId="27803"/>
          <ac:spMkLst>
            <pc:docMk/>
            <pc:sldMk cId="3890565407" sldId="284"/>
            <ac:spMk id="75" creationId="{BDBF47EA-AB1A-2498-E4D0-4E4FEB06B14E}"/>
          </ac:spMkLst>
        </pc:spChg>
        <pc:spChg chg="mod">
          <ac:chgData name="Masaaki Kimura" userId="1abb3c07d8a5193e" providerId="LiveId" clId="{513A5EE3-8304-46D6-993F-5B42D05225BF}" dt="2024-04-21T13:14:02.473" v="2151" actId="27803"/>
          <ac:spMkLst>
            <pc:docMk/>
            <pc:sldMk cId="3890565407" sldId="284"/>
            <ac:spMk id="76" creationId="{14060FC1-60AA-8EB1-2DDD-0A9189B6F4CB}"/>
          </ac:spMkLst>
        </pc:spChg>
        <pc:spChg chg="mod">
          <ac:chgData name="Masaaki Kimura" userId="1abb3c07d8a5193e" providerId="LiveId" clId="{513A5EE3-8304-46D6-993F-5B42D05225BF}" dt="2024-04-21T13:14:02.473" v="2151" actId="27803"/>
          <ac:spMkLst>
            <pc:docMk/>
            <pc:sldMk cId="3890565407" sldId="284"/>
            <ac:spMk id="78" creationId="{8B443E5C-0C12-F857-42D0-957931A4382C}"/>
          </ac:spMkLst>
        </pc:spChg>
        <pc:spChg chg="mod">
          <ac:chgData name="Masaaki Kimura" userId="1abb3c07d8a5193e" providerId="LiveId" clId="{513A5EE3-8304-46D6-993F-5B42D05225BF}" dt="2024-04-21T13:14:02.473" v="2151" actId="27803"/>
          <ac:spMkLst>
            <pc:docMk/>
            <pc:sldMk cId="3890565407" sldId="284"/>
            <ac:spMk id="79" creationId="{3DC9E00C-AAB7-4C80-7392-26D17AF2EAED}"/>
          </ac:spMkLst>
        </pc:spChg>
        <pc:spChg chg="mod">
          <ac:chgData name="Masaaki Kimura" userId="1abb3c07d8a5193e" providerId="LiveId" clId="{513A5EE3-8304-46D6-993F-5B42D05225BF}" dt="2024-04-21T13:14:02.473" v="2151" actId="27803"/>
          <ac:spMkLst>
            <pc:docMk/>
            <pc:sldMk cId="3890565407" sldId="284"/>
            <ac:spMk id="81" creationId="{6AC3D8FD-0065-B1BC-913B-10C63CD51977}"/>
          </ac:spMkLst>
        </pc:spChg>
        <pc:spChg chg="mod">
          <ac:chgData name="Masaaki Kimura" userId="1abb3c07d8a5193e" providerId="LiveId" clId="{513A5EE3-8304-46D6-993F-5B42D05225BF}" dt="2024-04-21T13:14:02.473" v="2151" actId="27803"/>
          <ac:spMkLst>
            <pc:docMk/>
            <pc:sldMk cId="3890565407" sldId="284"/>
            <ac:spMk id="82" creationId="{CA8B93D0-57C8-04E1-B54F-E2342BF0AEEE}"/>
          </ac:spMkLst>
        </pc:spChg>
        <pc:spChg chg="mod">
          <ac:chgData name="Masaaki Kimura" userId="1abb3c07d8a5193e" providerId="LiveId" clId="{513A5EE3-8304-46D6-993F-5B42D05225BF}" dt="2024-04-21T13:14:02.473" v="2151" actId="27803"/>
          <ac:spMkLst>
            <pc:docMk/>
            <pc:sldMk cId="3890565407" sldId="284"/>
            <ac:spMk id="83" creationId="{5EE7B402-A2D2-B01B-FCD1-04EBB6894E54}"/>
          </ac:spMkLst>
        </pc:spChg>
        <pc:spChg chg="add del mod">
          <ac:chgData name="Masaaki Kimura" userId="1abb3c07d8a5193e" providerId="LiveId" clId="{513A5EE3-8304-46D6-993F-5B42D05225BF}" dt="2024-04-21T13:25:02.231" v="2452" actId="478"/>
          <ac:spMkLst>
            <pc:docMk/>
            <pc:sldMk cId="3890565407" sldId="284"/>
            <ac:spMk id="91" creationId="{442ECD75-0709-29E1-18CA-82E999DB9084}"/>
          </ac:spMkLst>
        </pc:spChg>
        <pc:spChg chg="mod">
          <ac:chgData name="Masaaki Kimura" userId="1abb3c07d8a5193e" providerId="LiveId" clId="{513A5EE3-8304-46D6-993F-5B42D05225BF}" dt="2024-04-21T13:28:14.655" v="2500"/>
          <ac:spMkLst>
            <pc:docMk/>
            <pc:sldMk cId="3890565407" sldId="284"/>
            <ac:spMk id="96" creationId="{96CC3C9C-CDFF-C5A2-AE91-195CBD05A634}"/>
          </ac:spMkLst>
        </pc:spChg>
        <pc:spChg chg="add mod">
          <ac:chgData name="Masaaki Kimura" userId="1abb3c07d8a5193e" providerId="LiveId" clId="{513A5EE3-8304-46D6-993F-5B42D05225BF}" dt="2024-04-21T13:39:56.509" v="2647" actId="1076"/>
          <ac:spMkLst>
            <pc:docMk/>
            <pc:sldMk cId="3890565407" sldId="284"/>
            <ac:spMk id="98" creationId="{A25573B9-9DE5-4D1C-E00B-0F9AE065D22A}"/>
          </ac:spMkLst>
        </pc:spChg>
        <pc:spChg chg="add mod">
          <ac:chgData name="Masaaki Kimura" userId="1abb3c07d8a5193e" providerId="LiveId" clId="{513A5EE3-8304-46D6-993F-5B42D05225BF}" dt="2024-04-21T13:39:56.509" v="2647" actId="1076"/>
          <ac:spMkLst>
            <pc:docMk/>
            <pc:sldMk cId="3890565407" sldId="284"/>
            <ac:spMk id="99" creationId="{2EFB9F2C-E3B5-82BB-BD06-E169E8705104}"/>
          </ac:spMkLst>
        </pc:spChg>
        <pc:grpChg chg="mod">
          <ac:chgData name="Masaaki Kimura" userId="1abb3c07d8a5193e" providerId="LiveId" clId="{513A5EE3-8304-46D6-993F-5B42D05225BF}" dt="2024-04-21T13:27:57.156" v="2496" actId="1076"/>
          <ac:grpSpMkLst>
            <pc:docMk/>
            <pc:sldMk cId="3890565407" sldId="284"/>
            <ac:grpSpMk id="9" creationId="{585ED3FA-2080-4AC3-9713-187E8A00D3F0}"/>
          </ac:grpSpMkLst>
        </pc:grpChg>
        <pc:grpChg chg="add del mod">
          <ac:chgData name="Masaaki Kimura" userId="1abb3c07d8a5193e" providerId="LiveId" clId="{513A5EE3-8304-46D6-993F-5B42D05225BF}" dt="2024-04-21T13:13:51.569" v="2147" actId="165"/>
          <ac:grpSpMkLst>
            <pc:docMk/>
            <pc:sldMk cId="3890565407" sldId="284"/>
            <ac:grpSpMk id="13" creationId="{E7CFC7A8-CA31-73AC-B56C-98D9893E1EBE}"/>
          </ac:grpSpMkLst>
        </pc:grpChg>
        <pc:grpChg chg="add del mod">
          <ac:chgData name="Masaaki Kimura" userId="1abb3c07d8a5193e" providerId="LiveId" clId="{513A5EE3-8304-46D6-993F-5B42D05225BF}" dt="2024-04-21T13:14:02.473" v="2151" actId="27803"/>
          <ac:grpSpMkLst>
            <pc:docMk/>
            <pc:sldMk cId="3890565407" sldId="284"/>
            <ac:grpSpMk id="23" creationId="{CF4D2CC6-8DB3-F40C-B13F-B9D19F0C1A50}"/>
          </ac:grpSpMkLst>
        </pc:grpChg>
        <pc:grpChg chg="mod">
          <ac:chgData name="Masaaki Kimura" userId="1abb3c07d8a5193e" providerId="LiveId" clId="{513A5EE3-8304-46D6-993F-5B42D05225BF}" dt="2024-04-21T13:14:02.473" v="2151" actId="27803"/>
          <ac:grpSpMkLst>
            <pc:docMk/>
            <pc:sldMk cId="3890565407" sldId="284"/>
            <ac:grpSpMk id="66" creationId="{D0390795-FF89-76A3-1FD6-BAF831DD5925}"/>
          </ac:grpSpMkLst>
        </pc:grpChg>
        <pc:grpChg chg="mod">
          <ac:chgData name="Masaaki Kimura" userId="1abb3c07d8a5193e" providerId="LiveId" clId="{513A5EE3-8304-46D6-993F-5B42D05225BF}" dt="2024-04-21T13:14:02.473" v="2151" actId="27803"/>
          <ac:grpSpMkLst>
            <pc:docMk/>
            <pc:sldMk cId="3890565407" sldId="284"/>
            <ac:grpSpMk id="70" creationId="{53DCD2F9-3880-F7E1-BE7B-D834D6CA18E6}"/>
          </ac:grpSpMkLst>
        </pc:grpChg>
        <pc:grpChg chg="mod">
          <ac:chgData name="Masaaki Kimura" userId="1abb3c07d8a5193e" providerId="LiveId" clId="{513A5EE3-8304-46D6-993F-5B42D05225BF}" dt="2024-04-21T13:14:02.473" v="2151" actId="27803"/>
          <ac:grpSpMkLst>
            <pc:docMk/>
            <pc:sldMk cId="3890565407" sldId="284"/>
            <ac:grpSpMk id="74" creationId="{B7D49D4C-991F-89BB-5C7D-9DD5269E0EC1}"/>
          </ac:grpSpMkLst>
        </pc:grpChg>
        <pc:grpChg chg="mod">
          <ac:chgData name="Masaaki Kimura" userId="1abb3c07d8a5193e" providerId="LiveId" clId="{513A5EE3-8304-46D6-993F-5B42D05225BF}" dt="2024-04-21T13:14:02.473" v="2151" actId="27803"/>
          <ac:grpSpMkLst>
            <pc:docMk/>
            <pc:sldMk cId="3890565407" sldId="284"/>
            <ac:grpSpMk id="77" creationId="{ADF8C2E8-9B51-DC1E-044E-E7A37097311F}"/>
          </ac:grpSpMkLst>
        </pc:grpChg>
        <pc:grpChg chg="mod">
          <ac:chgData name="Masaaki Kimura" userId="1abb3c07d8a5193e" providerId="LiveId" clId="{513A5EE3-8304-46D6-993F-5B42D05225BF}" dt="2024-04-21T13:14:02.473" v="2151" actId="27803"/>
          <ac:grpSpMkLst>
            <pc:docMk/>
            <pc:sldMk cId="3890565407" sldId="284"/>
            <ac:grpSpMk id="80" creationId="{B3180AEF-A96E-A3AE-3BF4-3FB9311B5ED6}"/>
          </ac:grpSpMkLst>
        </pc:grpChg>
        <pc:grpChg chg="add mod">
          <ac:chgData name="Masaaki Kimura" userId="1abb3c07d8a5193e" providerId="LiveId" clId="{513A5EE3-8304-46D6-993F-5B42D05225BF}" dt="2024-04-21T13:39:56.602" v="2650" actId="1035"/>
          <ac:grpSpMkLst>
            <pc:docMk/>
            <pc:sldMk cId="3890565407" sldId="284"/>
            <ac:grpSpMk id="84" creationId="{9C15DBCD-CC25-A170-090C-FFEAA464C33F}"/>
          </ac:grpSpMkLst>
        </pc:grpChg>
        <pc:grpChg chg="add mod">
          <ac:chgData name="Masaaki Kimura" userId="1abb3c07d8a5193e" providerId="LiveId" clId="{513A5EE3-8304-46D6-993F-5B42D05225BF}" dt="2024-04-21T13:28:33.693" v="2522" actId="1076"/>
          <ac:grpSpMkLst>
            <pc:docMk/>
            <pc:sldMk cId="3890565407" sldId="284"/>
            <ac:grpSpMk id="86" creationId="{65CADC68-C2AF-CCCB-B7ED-66EF93122959}"/>
          </ac:grpSpMkLst>
        </pc:grpChg>
        <pc:grpChg chg="add del mod">
          <ac:chgData name="Masaaki Kimura" userId="1abb3c07d8a5193e" providerId="LiveId" clId="{513A5EE3-8304-46D6-993F-5B42D05225BF}" dt="2024-04-21T13:25:08.406" v="2455" actId="165"/>
          <ac:grpSpMkLst>
            <pc:docMk/>
            <pc:sldMk cId="3890565407" sldId="284"/>
            <ac:grpSpMk id="87" creationId="{CF6C3DE8-1D24-B538-9E8D-12BC150555E1}"/>
          </ac:grpSpMkLst>
        </pc:grpChg>
        <pc:grpChg chg="add mod">
          <ac:chgData name="Masaaki Kimura" userId="1abb3c07d8a5193e" providerId="LiveId" clId="{513A5EE3-8304-46D6-993F-5B42D05225BF}" dt="2024-04-21T13:39:56.509" v="2647" actId="1076"/>
          <ac:grpSpMkLst>
            <pc:docMk/>
            <pc:sldMk cId="3890565407" sldId="284"/>
            <ac:grpSpMk id="94" creationId="{FC1E63C2-AB0A-7E61-79B0-924D57C46AEB}"/>
          </ac:grpSpMkLst>
        </pc:grpChg>
        <pc:grpChg chg="add mod">
          <ac:chgData name="Masaaki Kimura" userId="1abb3c07d8a5193e" providerId="LiveId" clId="{513A5EE3-8304-46D6-993F-5B42D05225BF}" dt="2024-04-21T13:28:21.148" v="2504" actId="1076"/>
          <ac:grpSpMkLst>
            <pc:docMk/>
            <pc:sldMk cId="3890565407" sldId="284"/>
            <ac:grpSpMk id="95" creationId="{C869C8A3-0D6D-5B03-C56F-027A63767186}"/>
          </ac:grpSpMkLst>
        </pc:grpChg>
        <pc:picChg chg="mod">
          <ac:chgData name="Masaaki Kimura" userId="1abb3c07d8a5193e" providerId="LiveId" clId="{513A5EE3-8304-46D6-993F-5B42D05225BF}" dt="2024-04-21T13:27:57.156" v="2496" actId="1076"/>
          <ac:picMkLst>
            <pc:docMk/>
            <pc:sldMk cId="3890565407" sldId="284"/>
            <ac:picMk id="6" creationId="{A1530467-76A5-49A3-AD4C-388A56250DD1}"/>
          </ac:picMkLst>
        </pc:picChg>
        <pc:picChg chg="mod">
          <ac:chgData name="Masaaki Kimura" userId="1abb3c07d8a5193e" providerId="LiveId" clId="{513A5EE3-8304-46D6-993F-5B42D05225BF}" dt="2024-04-21T13:22:41.526" v="2449" actId="1076"/>
          <ac:picMkLst>
            <pc:docMk/>
            <pc:sldMk cId="3890565407" sldId="284"/>
            <ac:picMk id="7" creationId="{E675D598-115D-472B-BFEE-2AB73579342F}"/>
          </ac:picMkLst>
        </pc:picChg>
        <pc:picChg chg="del mod">
          <ac:chgData name="Masaaki Kimura" userId="1abb3c07d8a5193e" providerId="LiveId" clId="{513A5EE3-8304-46D6-993F-5B42D05225BF}" dt="2024-04-21T13:22:03.273" v="2438" actId="478"/>
          <ac:picMkLst>
            <pc:docMk/>
            <pc:sldMk cId="3890565407" sldId="284"/>
            <ac:picMk id="10" creationId="{C3FF02C1-2FAB-4AB1-82EE-D996F3D84537}"/>
          </ac:picMkLst>
        </pc:picChg>
        <pc:picChg chg="add del mod topLvl">
          <ac:chgData name="Masaaki Kimura" userId="1abb3c07d8a5193e" providerId="LiveId" clId="{513A5EE3-8304-46D6-993F-5B42D05225BF}" dt="2024-04-21T13:27:53.229" v="2495" actId="1076"/>
          <ac:picMkLst>
            <pc:docMk/>
            <pc:sldMk cId="3890565407" sldId="284"/>
            <ac:picMk id="14" creationId="{25A1C065-A56D-8441-ADAB-C7B36796AF28}"/>
          </ac:picMkLst>
        </pc:picChg>
        <pc:picChg chg="mod">
          <ac:chgData name="Masaaki Kimura" userId="1abb3c07d8a5193e" providerId="LiveId" clId="{513A5EE3-8304-46D6-993F-5B42D05225BF}" dt="2024-04-21T13:17:25.785" v="2280" actId="164"/>
          <ac:picMkLst>
            <pc:docMk/>
            <pc:sldMk cId="3890565407" sldId="284"/>
            <ac:picMk id="19" creationId="{8DC624A4-9CAC-4BE6-A9F2-65AA0FF6B0F0}"/>
          </ac:picMkLst>
        </pc:picChg>
        <pc:picChg chg="mod">
          <ac:chgData name="Masaaki Kimura" userId="1abb3c07d8a5193e" providerId="LiveId" clId="{513A5EE3-8304-46D6-993F-5B42D05225BF}" dt="2024-04-21T13:17:25.785" v="2280" actId="164"/>
          <ac:picMkLst>
            <pc:docMk/>
            <pc:sldMk cId="3890565407" sldId="284"/>
            <ac:picMk id="21" creationId="{BDD150A2-4E9E-4DBD-907F-BBD76007FCAA}"/>
          </ac:picMkLst>
        </pc:picChg>
        <pc:picChg chg="mod">
          <ac:chgData name="Masaaki Kimura" userId="1abb3c07d8a5193e" providerId="LiveId" clId="{513A5EE3-8304-46D6-993F-5B42D05225BF}" dt="2024-04-21T13:17:25.785" v="2280" actId="164"/>
          <ac:picMkLst>
            <pc:docMk/>
            <pc:sldMk cId="3890565407" sldId="284"/>
            <ac:picMk id="22" creationId="{C0F298DD-8765-464A-B046-3DA3FCEB87BA}"/>
          </ac:picMkLst>
        </pc:picChg>
        <pc:picChg chg="mod">
          <ac:chgData name="Masaaki Kimura" userId="1abb3c07d8a5193e" providerId="LiveId" clId="{513A5EE3-8304-46D6-993F-5B42D05225BF}" dt="2024-04-21T13:39:56.815" v="2656" actId="1037"/>
          <ac:picMkLst>
            <pc:docMk/>
            <pc:sldMk cId="3890565407" sldId="284"/>
            <ac:picMk id="30" creationId="{6CED733D-6962-480A-9B05-7BD6D8359E86}"/>
          </ac:picMkLst>
        </pc:picChg>
        <pc:picChg chg="del">
          <ac:chgData name="Masaaki Kimura" userId="1abb3c07d8a5193e" providerId="LiveId" clId="{513A5EE3-8304-46D6-993F-5B42D05225BF}" dt="2024-04-21T09:03:02.059" v="1960" actId="478"/>
          <ac:picMkLst>
            <pc:docMk/>
            <pc:sldMk cId="3890565407" sldId="284"/>
            <ac:picMk id="32" creationId="{3A9A2836-46EB-496B-A0BF-EF973B2891E2}"/>
          </ac:picMkLst>
        </pc:picChg>
        <pc:picChg chg="add del mod modCrop">
          <ac:chgData name="Masaaki Kimura" userId="1abb3c07d8a5193e" providerId="LiveId" clId="{513A5EE3-8304-46D6-993F-5B42D05225BF}" dt="2024-04-21T13:21:58.750" v="2437" actId="478"/>
          <ac:picMkLst>
            <pc:docMk/>
            <pc:sldMk cId="3890565407" sldId="284"/>
            <ac:picMk id="85" creationId="{0DFA6CF3-7D30-51D7-D4A8-04F99A6D1A92}"/>
          </ac:picMkLst>
        </pc:picChg>
        <pc:picChg chg="mod ord topLvl modCrop">
          <ac:chgData name="Masaaki Kimura" userId="1abb3c07d8a5193e" providerId="LiveId" clId="{513A5EE3-8304-46D6-993F-5B42D05225BF}" dt="2024-04-21T13:39:56.509" v="2647" actId="1076"/>
          <ac:picMkLst>
            <pc:docMk/>
            <pc:sldMk cId="3890565407" sldId="284"/>
            <ac:picMk id="88" creationId="{61C47E5F-3A64-D546-5634-EA9B7762C7C0}"/>
          </ac:picMkLst>
        </pc:picChg>
        <pc:picChg chg="mod ord topLvl">
          <ac:chgData name="Masaaki Kimura" userId="1abb3c07d8a5193e" providerId="LiveId" clId="{513A5EE3-8304-46D6-993F-5B42D05225BF}" dt="2024-04-21T13:39:56.509" v="2647" actId="1076"/>
          <ac:picMkLst>
            <pc:docMk/>
            <pc:sldMk cId="3890565407" sldId="284"/>
            <ac:picMk id="89" creationId="{29DF764B-C2F6-9F1C-5F8A-03C8F55EF8A4}"/>
          </ac:picMkLst>
        </pc:picChg>
        <pc:picChg chg="add mod">
          <ac:chgData name="Masaaki Kimura" userId="1abb3c07d8a5193e" providerId="LiveId" clId="{513A5EE3-8304-46D6-993F-5B42D05225BF}" dt="2024-04-21T13:39:56.509" v="2647" actId="1076"/>
          <ac:picMkLst>
            <pc:docMk/>
            <pc:sldMk cId="3890565407" sldId="284"/>
            <ac:picMk id="90" creationId="{0F73CA6F-0433-BC55-EDE9-DA3B98EE6AE4}"/>
          </ac:picMkLst>
        </pc:picChg>
        <pc:picChg chg="add mod modCrop">
          <ac:chgData name="Masaaki Kimura" userId="1abb3c07d8a5193e" providerId="LiveId" clId="{513A5EE3-8304-46D6-993F-5B42D05225BF}" dt="2024-04-21T13:39:56.509" v="2647" actId="1076"/>
          <ac:picMkLst>
            <pc:docMk/>
            <pc:sldMk cId="3890565407" sldId="284"/>
            <ac:picMk id="92" creationId="{4174B7D4-F9D9-EE92-9295-150A89C4A0E6}"/>
          </ac:picMkLst>
        </pc:picChg>
        <pc:picChg chg="add mod modCrop">
          <ac:chgData name="Masaaki Kimura" userId="1abb3c07d8a5193e" providerId="LiveId" clId="{513A5EE3-8304-46D6-993F-5B42D05225BF}" dt="2024-04-21T13:39:56.509" v="2647" actId="1076"/>
          <ac:picMkLst>
            <pc:docMk/>
            <pc:sldMk cId="3890565407" sldId="284"/>
            <ac:picMk id="93" creationId="{2252FDCC-5C26-DEC9-6786-122769CF9A1E}"/>
          </ac:picMkLst>
        </pc:picChg>
        <pc:picChg chg="mod">
          <ac:chgData name="Masaaki Kimura" userId="1abb3c07d8a5193e" providerId="LiveId" clId="{513A5EE3-8304-46D6-993F-5B42D05225BF}" dt="2024-04-21T13:28:14.655" v="2500"/>
          <ac:picMkLst>
            <pc:docMk/>
            <pc:sldMk cId="3890565407" sldId="284"/>
            <ac:picMk id="97" creationId="{FAD61623-1F41-6919-48D3-11E41485E859}"/>
          </ac:picMkLst>
        </pc:picChg>
      </pc:sldChg>
      <pc:sldChg chg="modSp mod">
        <pc:chgData name="Masaaki Kimura" userId="1abb3c07d8a5193e" providerId="LiveId" clId="{513A5EE3-8304-46D6-993F-5B42D05225BF}" dt="2024-04-21T14:24:13.509" v="3658" actId="1076"/>
        <pc:sldMkLst>
          <pc:docMk/>
          <pc:sldMk cId="2095907030" sldId="292"/>
        </pc:sldMkLst>
        <pc:spChg chg="mod">
          <ac:chgData name="Masaaki Kimura" userId="1abb3c07d8a5193e" providerId="LiveId" clId="{513A5EE3-8304-46D6-993F-5B42D05225BF}" dt="2024-04-21T14:24:13.509" v="3658" actId="1076"/>
          <ac:spMkLst>
            <pc:docMk/>
            <pc:sldMk cId="2095907030" sldId="292"/>
            <ac:spMk id="3" creationId="{505F41F8-DFB2-CC1E-E1C9-89E44C4D9608}"/>
          </ac:spMkLst>
        </pc:spChg>
        <pc:spChg chg="mod">
          <ac:chgData name="Masaaki Kimura" userId="1abb3c07d8a5193e" providerId="LiveId" clId="{513A5EE3-8304-46D6-993F-5B42D05225BF}" dt="2024-04-21T08:00:49.640" v="1100" actId="1076"/>
          <ac:spMkLst>
            <pc:docMk/>
            <pc:sldMk cId="2095907030" sldId="292"/>
            <ac:spMk id="4" creationId="{00000000-0000-0000-0000-000000000000}"/>
          </ac:spMkLst>
        </pc:spChg>
      </pc:sldChg>
      <pc:sldChg chg="modSp mod">
        <pc:chgData name="Masaaki Kimura" userId="1abb3c07d8a5193e" providerId="LiveId" clId="{513A5EE3-8304-46D6-993F-5B42D05225BF}" dt="2024-04-21T14:26:32.663" v="3661" actId="403"/>
        <pc:sldMkLst>
          <pc:docMk/>
          <pc:sldMk cId="14546771" sldId="293"/>
        </pc:sldMkLst>
        <pc:spChg chg="mod">
          <ac:chgData name="Masaaki Kimura" userId="1abb3c07d8a5193e" providerId="LiveId" clId="{513A5EE3-8304-46D6-993F-5B42D05225BF}" dt="2024-04-21T14:26:32.663" v="3661" actId="403"/>
          <ac:spMkLst>
            <pc:docMk/>
            <pc:sldMk cId="14546771" sldId="293"/>
            <ac:spMk id="13" creationId="{9190EFC0-632F-462B-B0BE-283F1AAC9819}"/>
          </ac:spMkLst>
        </pc:spChg>
        <pc:spChg chg="mod">
          <ac:chgData name="Masaaki Kimura" userId="1abb3c07d8a5193e" providerId="LiveId" clId="{513A5EE3-8304-46D6-993F-5B42D05225BF}" dt="2024-04-21T07:12:27.086" v="981" actId="20577"/>
          <ac:spMkLst>
            <pc:docMk/>
            <pc:sldMk cId="14546771" sldId="293"/>
            <ac:spMk id="15" creationId="{32847F6D-0316-BD64-15D8-D73CCA8ECEB1}"/>
          </ac:spMkLst>
        </pc:spChg>
        <pc:picChg chg="mod">
          <ac:chgData name="Masaaki Kimura" userId="1abb3c07d8a5193e" providerId="LiveId" clId="{513A5EE3-8304-46D6-993F-5B42D05225BF}" dt="2024-04-21T14:24:24.680" v="3660" actId="1076"/>
          <ac:picMkLst>
            <pc:docMk/>
            <pc:sldMk cId="14546771" sldId="293"/>
            <ac:picMk id="14" creationId="{283F90DE-0DF9-D58E-AB73-E489522608A6}"/>
          </ac:picMkLst>
        </pc:picChg>
      </pc:sldChg>
      <pc:sldChg chg="addSp delSp modSp mod">
        <pc:chgData name="Masaaki Kimura" userId="1abb3c07d8a5193e" providerId="LiveId" clId="{513A5EE3-8304-46D6-993F-5B42D05225BF}" dt="2024-04-21T14:26:45.850" v="3664"/>
        <pc:sldMkLst>
          <pc:docMk/>
          <pc:sldMk cId="2368683915" sldId="300"/>
        </pc:sldMkLst>
        <pc:spChg chg="add del mod">
          <ac:chgData name="Masaaki Kimura" userId="1abb3c07d8a5193e" providerId="LiveId" clId="{513A5EE3-8304-46D6-993F-5B42D05225BF}" dt="2024-04-21T14:26:45.604" v="3663" actId="478"/>
          <ac:spMkLst>
            <pc:docMk/>
            <pc:sldMk cId="2368683915" sldId="300"/>
            <ac:spMk id="3" creationId="{774EC6E6-E471-CD95-ED42-79E8D8FF28A6}"/>
          </ac:spMkLst>
        </pc:spChg>
        <pc:spChg chg="add mod">
          <ac:chgData name="Masaaki Kimura" userId="1abb3c07d8a5193e" providerId="LiveId" clId="{513A5EE3-8304-46D6-993F-5B42D05225BF}" dt="2024-04-21T14:26:45.850" v="3664"/>
          <ac:spMkLst>
            <pc:docMk/>
            <pc:sldMk cId="2368683915" sldId="300"/>
            <ac:spMk id="5" creationId="{0BF8B99E-CCFE-EECB-8572-AC459E83443E}"/>
          </ac:spMkLst>
        </pc:spChg>
        <pc:spChg chg="del">
          <ac:chgData name="Masaaki Kimura" userId="1abb3c07d8a5193e" providerId="LiveId" clId="{513A5EE3-8304-46D6-993F-5B42D05225BF}" dt="2024-04-21T14:26:43.442" v="3662" actId="478"/>
          <ac:spMkLst>
            <pc:docMk/>
            <pc:sldMk cId="2368683915" sldId="300"/>
            <ac:spMk id="18" creationId="{D1D4E63A-3F81-4AF2-80B5-C40DF449A2C9}"/>
          </ac:spMkLst>
        </pc:spChg>
      </pc:sldChg>
      <pc:sldChg chg="addSp delSp modSp mod">
        <pc:chgData name="Masaaki Kimura" userId="1abb3c07d8a5193e" providerId="LiveId" clId="{513A5EE3-8304-46D6-993F-5B42D05225BF}" dt="2024-04-21T15:58:22.654" v="6004" actId="6549"/>
        <pc:sldMkLst>
          <pc:docMk/>
          <pc:sldMk cId="1600078590" sldId="304"/>
        </pc:sldMkLst>
        <pc:spChg chg="mod">
          <ac:chgData name="Masaaki Kimura" userId="1abb3c07d8a5193e" providerId="LiveId" clId="{513A5EE3-8304-46D6-993F-5B42D05225BF}" dt="2024-04-21T12:56:45.998" v="1979"/>
          <ac:spMkLst>
            <pc:docMk/>
            <pc:sldMk cId="1600078590" sldId="304"/>
            <ac:spMk id="4" creationId="{CBD57386-9A84-19EC-9AA6-D7F0F843D6BE}"/>
          </ac:spMkLst>
        </pc:spChg>
        <pc:spChg chg="mod">
          <ac:chgData name="Masaaki Kimura" userId="1abb3c07d8a5193e" providerId="LiveId" clId="{513A5EE3-8304-46D6-993F-5B42D05225BF}" dt="2024-04-21T12:56:45.998" v="1979"/>
          <ac:spMkLst>
            <pc:docMk/>
            <pc:sldMk cId="1600078590" sldId="304"/>
            <ac:spMk id="5" creationId="{3D8DB0D1-601A-AF09-DE65-AE0D1773B705}"/>
          </ac:spMkLst>
        </pc:spChg>
        <pc:spChg chg="add del mod">
          <ac:chgData name="Masaaki Kimura" userId="1abb3c07d8a5193e" providerId="LiveId" clId="{513A5EE3-8304-46D6-993F-5B42D05225BF}" dt="2024-04-21T14:23:56.165" v="3652" actId="478"/>
          <ac:spMkLst>
            <pc:docMk/>
            <pc:sldMk cId="1600078590" sldId="304"/>
            <ac:spMk id="7" creationId="{628E51A7-02D4-DCF5-6598-8C8CDB73A4FD}"/>
          </ac:spMkLst>
        </pc:spChg>
        <pc:spChg chg="add mod">
          <ac:chgData name="Masaaki Kimura" userId="1abb3c07d8a5193e" providerId="LiveId" clId="{513A5EE3-8304-46D6-993F-5B42D05225BF}" dt="2024-04-21T14:23:56.477" v="3653"/>
          <ac:spMkLst>
            <pc:docMk/>
            <pc:sldMk cId="1600078590" sldId="304"/>
            <ac:spMk id="8" creationId="{17F2A07A-5902-5476-4492-7CB513584521}"/>
          </ac:spMkLst>
        </pc:spChg>
        <pc:spChg chg="del">
          <ac:chgData name="Masaaki Kimura" userId="1abb3c07d8a5193e" providerId="LiveId" clId="{513A5EE3-8304-46D6-993F-5B42D05225BF}" dt="2024-04-21T14:23:53.725" v="3651" actId="478"/>
          <ac:spMkLst>
            <pc:docMk/>
            <pc:sldMk cId="1600078590" sldId="304"/>
            <ac:spMk id="11" creationId="{369877F6-D839-40F0-9B0C-420D6CB07791}"/>
          </ac:spMkLst>
        </pc:spChg>
        <pc:spChg chg="mod">
          <ac:chgData name="Masaaki Kimura" userId="1abb3c07d8a5193e" providerId="LiveId" clId="{513A5EE3-8304-46D6-993F-5B42D05225BF}" dt="2024-04-21T15:58:22.654" v="6004" actId="6549"/>
          <ac:spMkLst>
            <pc:docMk/>
            <pc:sldMk cId="1600078590" sldId="304"/>
            <ac:spMk id="54" creationId="{866D8394-AC12-4A7E-8BB6-EC1FE234F49E}"/>
          </ac:spMkLst>
        </pc:spChg>
        <pc:grpChg chg="add mod">
          <ac:chgData name="Masaaki Kimura" userId="1abb3c07d8a5193e" providerId="LiveId" clId="{513A5EE3-8304-46D6-993F-5B42D05225BF}" dt="2024-04-21T12:56:45.998" v="1979"/>
          <ac:grpSpMkLst>
            <pc:docMk/>
            <pc:sldMk cId="1600078590" sldId="304"/>
            <ac:grpSpMk id="6" creationId="{7BFCD289-B0E8-0CE7-2156-C9CB0DCB94C4}"/>
          </ac:grpSpMkLst>
        </pc:grpChg>
      </pc:sldChg>
      <pc:sldChg chg="addSp modSp add del mod modTransition">
        <pc:chgData name="Masaaki Kimura" userId="1abb3c07d8a5193e" providerId="LiveId" clId="{513A5EE3-8304-46D6-993F-5B42D05225BF}" dt="2024-04-21T08:46:18.994" v="1838" actId="47"/>
        <pc:sldMkLst>
          <pc:docMk/>
          <pc:sldMk cId="382460206" sldId="306"/>
        </pc:sldMkLst>
        <pc:spChg chg="mod">
          <ac:chgData name="Masaaki Kimura" userId="1abb3c07d8a5193e" providerId="LiveId" clId="{513A5EE3-8304-46D6-993F-5B42D05225BF}" dt="2024-04-21T07:19:18.285" v="1067" actId="27636"/>
          <ac:spMkLst>
            <pc:docMk/>
            <pc:sldMk cId="382460206" sldId="306"/>
            <ac:spMk id="2" creationId="{B0B502B7-25E1-47B6-AA20-9CC5674DED34}"/>
          </ac:spMkLst>
        </pc:spChg>
        <pc:grpChg chg="add mod">
          <ac:chgData name="Masaaki Kimura" userId="1abb3c07d8a5193e" providerId="LiveId" clId="{513A5EE3-8304-46D6-993F-5B42D05225BF}" dt="2024-04-21T08:06:02.319" v="1317" actId="164"/>
          <ac:grpSpMkLst>
            <pc:docMk/>
            <pc:sldMk cId="382460206" sldId="306"/>
            <ac:grpSpMk id="4" creationId="{3CCCCC08-B68C-8D14-C249-E89CEB5A7841}"/>
          </ac:grpSpMkLst>
        </pc:grpChg>
        <pc:grpChg chg="add mod">
          <ac:chgData name="Masaaki Kimura" userId="1abb3c07d8a5193e" providerId="LiveId" clId="{513A5EE3-8304-46D6-993F-5B42D05225BF}" dt="2024-04-21T08:17:13.801" v="1379" actId="164"/>
          <ac:grpSpMkLst>
            <pc:docMk/>
            <pc:sldMk cId="382460206" sldId="306"/>
            <ac:grpSpMk id="4" creationId="{DDFE81EA-BFBE-FB5F-35EC-CD87DFF3A8A7}"/>
          </ac:grpSpMkLst>
        </pc:grpChg>
        <pc:picChg chg="mod">
          <ac:chgData name="Masaaki Kimura" userId="1abb3c07d8a5193e" providerId="LiveId" clId="{513A5EE3-8304-46D6-993F-5B42D05225BF}" dt="2024-04-21T08:17:13.801" v="1379" actId="164"/>
          <ac:picMkLst>
            <pc:docMk/>
            <pc:sldMk cId="382460206" sldId="306"/>
            <ac:picMk id="24" creationId="{91C586C9-29BC-458D-A835-F5FB747BA4E7}"/>
          </ac:picMkLst>
        </pc:picChg>
        <pc:picChg chg="mod">
          <ac:chgData name="Masaaki Kimura" userId="1abb3c07d8a5193e" providerId="LiveId" clId="{513A5EE3-8304-46D6-993F-5B42D05225BF}" dt="2024-04-21T08:13:46.410" v="1353" actId="1076"/>
          <ac:picMkLst>
            <pc:docMk/>
            <pc:sldMk cId="382460206" sldId="306"/>
            <ac:picMk id="32" creationId="{97CE67AC-E79D-4B4D-AEC9-DBD14A85DAD0}"/>
          </ac:picMkLst>
        </pc:picChg>
        <pc:picChg chg="mod">
          <ac:chgData name="Masaaki Kimura" userId="1abb3c07d8a5193e" providerId="LiveId" clId="{513A5EE3-8304-46D6-993F-5B42D05225BF}" dt="2024-04-21T08:17:13.801" v="1379" actId="164"/>
          <ac:picMkLst>
            <pc:docMk/>
            <pc:sldMk cId="382460206" sldId="306"/>
            <ac:picMk id="38" creationId="{6623F620-AA02-4224-85B7-D7A2F58B6078}"/>
          </ac:picMkLst>
        </pc:picChg>
        <pc:picChg chg="mod">
          <ac:chgData name="Masaaki Kimura" userId="1abb3c07d8a5193e" providerId="LiveId" clId="{513A5EE3-8304-46D6-993F-5B42D05225BF}" dt="2024-04-21T08:17:13.801" v="1379" actId="164"/>
          <ac:picMkLst>
            <pc:docMk/>
            <pc:sldMk cId="382460206" sldId="306"/>
            <ac:picMk id="39" creationId="{C7091D09-E8D2-41C2-9825-7B5B945D0F70}"/>
          </ac:picMkLst>
        </pc:picChg>
      </pc:sldChg>
      <pc:sldChg chg="modSp mod">
        <pc:chgData name="Masaaki Kimura" userId="1abb3c07d8a5193e" providerId="LiveId" clId="{513A5EE3-8304-46D6-993F-5B42D05225BF}" dt="2024-04-21T14:27:03.900" v="3669" actId="403"/>
        <pc:sldMkLst>
          <pc:docMk/>
          <pc:sldMk cId="691127660" sldId="313"/>
        </pc:sldMkLst>
        <pc:spChg chg="mod">
          <ac:chgData name="Masaaki Kimura" userId="1abb3c07d8a5193e" providerId="LiveId" clId="{513A5EE3-8304-46D6-993F-5B42D05225BF}" dt="2024-04-21T14:27:03.900" v="3669" actId="403"/>
          <ac:spMkLst>
            <pc:docMk/>
            <pc:sldMk cId="691127660" sldId="313"/>
            <ac:spMk id="9" creationId="{EFE4436C-F78E-A3F9-76FC-C53D3B473700}"/>
          </ac:spMkLst>
        </pc:spChg>
      </pc:sldChg>
      <pc:sldChg chg="modSp mod">
        <pc:chgData name="Masaaki Kimura" userId="1abb3c07d8a5193e" providerId="LiveId" clId="{513A5EE3-8304-46D6-993F-5B42D05225BF}" dt="2024-04-21T14:26:58.685" v="3668" actId="403"/>
        <pc:sldMkLst>
          <pc:docMk/>
          <pc:sldMk cId="3250264876" sldId="314"/>
        </pc:sldMkLst>
        <pc:spChg chg="mod">
          <ac:chgData name="Masaaki Kimura" userId="1abb3c07d8a5193e" providerId="LiveId" clId="{513A5EE3-8304-46D6-993F-5B42D05225BF}" dt="2024-04-21T07:14:11.736" v="1005" actId="20577"/>
          <ac:spMkLst>
            <pc:docMk/>
            <pc:sldMk cId="3250264876" sldId="314"/>
            <ac:spMk id="9" creationId="{59998A2C-CC9C-1758-7D63-ECFB141DEBEA}"/>
          </ac:spMkLst>
        </pc:spChg>
        <pc:spChg chg="mod">
          <ac:chgData name="Masaaki Kimura" userId="1abb3c07d8a5193e" providerId="LiveId" clId="{513A5EE3-8304-46D6-993F-5B42D05225BF}" dt="2024-04-21T14:26:58.685" v="3668" actId="403"/>
          <ac:spMkLst>
            <pc:docMk/>
            <pc:sldMk cId="3250264876" sldId="314"/>
            <ac:spMk id="16" creationId="{4C3C3BD6-C9B8-1074-F403-ECD8844644E8}"/>
          </ac:spMkLst>
        </pc:spChg>
        <pc:grpChg chg="ord">
          <ac:chgData name="Masaaki Kimura" userId="1abb3c07d8a5193e" providerId="LiveId" clId="{513A5EE3-8304-46D6-993F-5B42D05225BF}" dt="2024-04-21T07:08:40.533" v="940" actId="167"/>
          <ac:grpSpMkLst>
            <pc:docMk/>
            <pc:sldMk cId="3250264876" sldId="314"/>
            <ac:grpSpMk id="17" creationId="{87A24B04-62C2-621A-E3CD-5811DF21E677}"/>
          </ac:grpSpMkLst>
        </pc:grpChg>
        <pc:grpChg chg="ord">
          <ac:chgData name="Masaaki Kimura" userId="1abb3c07d8a5193e" providerId="LiveId" clId="{513A5EE3-8304-46D6-993F-5B42D05225BF}" dt="2024-04-21T07:08:30.272" v="938" actId="167"/>
          <ac:grpSpMkLst>
            <pc:docMk/>
            <pc:sldMk cId="3250264876" sldId="314"/>
            <ac:grpSpMk id="19" creationId="{A0F5E8F1-1F16-DD11-6280-E34452759F13}"/>
          </ac:grpSpMkLst>
        </pc:grpChg>
      </pc:sldChg>
      <pc:sldChg chg="modSp mod">
        <pc:chgData name="Masaaki Kimura" userId="1abb3c07d8a5193e" providerId="LiveId" clId="{513A5EE3-8304-46D6-993F-5B42D05225BF}" dt="2024-04-21T14:27:16.676" v="3672" actId="403"/>
        <pc:sldMkLst>
          <pc:docMk/>
          <pc:sldMk cId="1763098643" sldId="315"/>
        </pc:sldMkLst>
        <pc:spChg chg="mod">
          <ac:chgData name="Masaaki Kimura" userId="1abb3c07d8a5193e" providerId="LiveId" clId="{513A5EE3-8304-46D6-993F-5B42D05225BF}" dt="2024-04-21T14:27:16.676" v="3672" actId="403"/>
          <ac:spMkLst>
            <pc:docMk/>
            <pc:sldMk cId="1763098643" sldId="315"/>
            <ac:spMk id="6" creationId="{BFA9C044-9A69-ADA4-08C7-EA224D6F63A4}"/>
          </ac:spMkLst>
        </pc:spChg>
      </pc:sldChg>
      <pc:sldChg chg="modSp mod">
        <pc:chgData name="Masaaki Kimura" userId="1abb3c07d8a5193e" providerId="LiveId" clId="{513A5EE3-8304-46D6-993F-5B42D05225BF}" dt="2024-04-21T14:27:13.414" v="3671" actId="403"/>
        <pc:sldMkLst>
          <pc:docMk/>
          <pc:sldMk cId="1967053410" sldId="316"/>
        </pc:sldMkLst>
        <pc:spChg chg="mod">
          <ac:chgData name="Masaaki Kimura" userId="1abb3c07d8a5193e" providerId="LiveId" clId="{513A5EE3-8304-46D6-993F-5B42D05225BF}" dt="2024-04-21T14:27:13.414" v="3671" actId="403"/>
          <ac:spMkLst>
            <pc:docMk/>
            <pc:sldMk cId="1967053410" sldId="316"/>
            <ac:spMk id="6" creationId="{818A8BA3-5A5D-8BD3-6139-A076033EF961}"/>
          </ac:spMkLst>
        </pc:spChg>
      </pc:sldChg>
      <pc:sldChg chg="addSp delSp modSp mod">
        <pc:chgData name="Masaaki Kimura" userId="1abb3c07d8a5193e" providerId="LiveId" clId="{513A5EE3-8304-46D6-993F-5B42D05225BF}" dt="2024-04-21T14:23:50.554" v="3650"/>
        <pc:sldMkLst>
          <pc:docMk/>
          <pc:sldMk cId="2703682150" sldId="326"/>
        </pc:sldMkLst>
        <pc:spChg chg="del">
          <ac:chgData name="Masaaki Kimura" userId="1abb3c07d8a5193e" providerId="LiveId" clId="{513A5EE3-8304-46D6-993F-5B42D05225BF}" dt="2024-04-21T14:23:47.885" v="3648" actId="478"/>
          <ac:spMkLst>
            <pc:docMk/>
            <pc:sldMk cId="2703682150" sldId="326"/>
            <ac:spMk id="2" creationId="{00000000-0000-0000-0000-000000000000}"/>
          </ac:spMkLst>
        </pc:spChg>
        <pc:spChg chg="add del mod">
          <ac:chgData name="Masaaki Kimura" userId="1abb3c07d8a5193e" providerId="LiveId" clId="{513A5EE3-8304-46D6-993F-5B42D05225BF}" dt="2024-04-21T14:23:50.215" v="3649" actId="478"/>
          <ac:spMkLst>
            <pc:docMk/>
            <pc:sldMk cId="2703682150" sldId="326"/>
            <ac:spMk id="4" creationId="{875E0467-5116-4B8C-A0F4-53EE0C524121}"/>
          </ac:spMkLst>
        </pc:spChg>
        <pc:spChg chg="add mod">
          <ac:chgData name="Masaaki Kimura" userId="1abb3c07d8a5193e" providerId="LiveId" clId="{513A5EE3-8304-46D6-993F-5B42D05225BF}" dt="2024-04-21T14:23:50.554" v="3650"/>
          <ac:spMkLst>
            <pc:docMk/>
            <pc:sldMk cId="2703682150" sldId="326"/>
            <ac:spMk id="5" creationId="{DA8036C2-415A-0DBA-364B-FBED0CB883E8}"/>
          </ac:spMkLst>
        </pc:spChg>
        <pc:spChg chg="mod">
          <ac:chgData name="Masaaki Kimura" userId="1abb3c07d8a5193e" providerId="LiveId" clId="{513A5EE3-8304-46D6-993F-5B42D05225BF}" dt="2024-04-21T06:56:39.673" v="896" actId="2711"/>
          <ac:spMkLst>
            <pc:docMk/>
            <pc:sldMk cId="2703682150" sldId="326"/>
            <ac:spMk id="21" creationId="{1521CE88-11E1-849A-2FC3-C5553A99B473}"/>
          </ac:spMkLst>
        </pc:spChg>
      </pc:sldChg>
      <pc:sldChg chg="modSp mod modNotesTx">
        <pc:chgData name="Masaaki Kimura" userId="1abb3c07d8a5193e" providerId="LiveId" clId="{513A5EE3-8304-46D6-993F-5B42D05225BF}" dt="2024-04-21T17:59:29.609" v="6080" actId="20577"/>
        <pc:sldMkLst>
          <pc:docMk/>
          <pc:sldMk cId="2256330693" sldId="327"/>
        </pc:sldMkLst>
        <pc:spChg chg="mod">
          <ac:chgData name="Masaaki Kimura" userId="1abb3c07d8a5193e" providerId="LiveId" clId="{513A5EE3-8304-46D6-993F-5B42D05225BF}" dt="2024-04-21T14:23:40.642" v="3647" actId="1076"/>
          <ac:spMkLst>
            <pc:docMk/>
            <pc:sldMk cId="2256330693" sldId="327"/>
            <ac:spMk id="2" creationId="{00000000-0000-0000-0000-000000000000}"/>
          </ac:spMkLst>
        </pc:spChg>
        <pc:spChg chg="mod">
          <ac:chgData name="Masaaki Kimura" userId="1abb3c07d8a5193e" providerId="LiveId" clId="{513A5EE3-8304-46D6-993F-5B42D05225BF}" dt="2024-04-21T06:57:47.939" v="899" actId="2711"/>
          <ac:spMkLst>
            <pc:docMk/>
            <pc:sldMk cId="2256330693" sldId="327"/>
            <ac:spMk id="6" creationId="{DC586AF6-94DC-805E-823F-C5BEF190373F}"/>
          </ac:spMkLst>
        </pc:spChg>
        <pc:spChg chg="mod">
          <ac:chgData name="Masaaki Kimura" userId="1abb3c07d8a5193e" providerId="LiveId" clId="{513A5EE3-8304-46D6-993F-5B42D05225BF}" dt="2024-04-21T06:57:02.296" v="897" actId="2711"/>
          <ac:spMkLst>
            <pc:docMk/>
            <pc:sldMk cId="2256330693" sldId="327"/>
            <ac:spMk id="9" creationId="{00000000-0000-0000-0000-000000000000}"/>
          </ac:spMkLst>
        </pc:spChg>
      </pc:sldChg>
      <pc:sldChg chg="addSp modSp del mod ord modAnim">
        <pc:chgData name="Masaaki Kimura" userId="1abb3c07d8a5193e" providerId="LiveId" clId="{513A5EE3-8304-46D6-993F-5B42D05225BF}" dt="2024-04-21T06:40:34.624" v="846" actId="47"/>
        <pc:sldMkLst>
          <pc:docMk/>
          <pc:sldMk cId="2754662567" sldId="328"/>
        </pc:sldMkLst>
        <pc:spChg chg="add mod">
          <ac:chgData name="Masaaki Kimura" userId="1abb3c07d8a5193e" providerId="LiveId" clId="{513A5EE3-8304-46D6-993F-5B42D05225BF}" dt="2024-04-21T06:24:19.250" v="693" actId="403"/>
          <ac:spMkLst>
            <pc:docMk/>
            <pc:sldMk cId="2754662567" sldId="328"/>
            <ac:spMk id="4" creationId="{CBD57386-9A84-19EC-9AA6-D7F0F843D6BE}"/>
          </ac:spMkLst>
        </pc:spChg>
        <pc:spChg chg="add mod">
          <ac:chgData name="Masaaki Kimura" userId="1abb3c07d8a5193e" providerId="LiveId" clId="{513A5EE3-8304-46D6-993F-5B42D05225BF}" dt="2024-04-21T06:21:59.977" v="688" actId="164"/>
          <ac:spMkLst>
            <pc:docMk/>
            <pc:sldMk cId="2754662567" sldId="328"/>
            <ac:spMk id="5" creationId="{3D8DB0D1-601A-AF09-DE65-AE0D1773B705}"/>
          </ac:spMkLst>
        </pc:spChg>
        <pc:spChg chg="add mod">
          <ac:chgData name="Masaaki Kimura" userId="1abb3c07d8a5193e" providerId="LiveId" clId="{513A5EE3-8304-46D6-993F-5B42D05225BF}" dt="2024-04-21T06:33:59.495" v="759" actId="1076"/>
          <ac:spMkLst>
            <pc:docMk/>
            <pc:sldMk cId="2754662567" sldId="328"/>
            <ac:spMk id="12" creationId="{1EA2D1BE-28DB-3411-92AB-693D48C76AF0}"/>
          </ac:spMkLst>
        </pc:spChg>
        <pc:spChg chg="add mod">
          <ac:chgData name="Masaaki Kimura" userId="1abb3c07d8a5193e" providerId="LiveId" clId="{513A5EE3-8304-46D6-993F-5B42D05225BF}" dt="2024-04-21T06:34:10.792" v="763" actId="1076"/>
          <ac:spMkLst>
            <pc:docMk/>
            <pc:sldMk cId="2754662567" sldId="328"/>
            <ac:spMk id="13" creationId="{25C9B5C8-CA19-292C-B01B-3DD6433225F8}"/>
          </ac:spMkLst>
        </pc:spChg>
        <pc:grpChg chg="add mod">
          <ac:chgData name="Masaaki Kimura" userId="1abb3c07d8a5193e" providerId="LiveId" clId="{513A5EE3-8304-46D6-993F-5B42D05225BF}" dt="2024-04-21T06:24:23.241" v="694" actId="14100"/>
          <ac:grpSpMkLst>
            <pc:docMk/>
            <pc:sldMk cId="2754662567" sldId="328"/>
            <ac:grpSpMk id="6" creationId="{7BFCD289-B0E8-0CE7-2156-C9CB0DCB94C4}"/>
          </ac:grpSpMkLst>
        </pc:grpChg>
        <pc:picChg chg="add mod">
          <ac:chgData name="Masaaki Kimura" userId="1abb3c07d8a5193e" providerId="LiveId" clId="{513A5EE3-8304-46D6-993F-5B42D05225BF}" dt="2024-04-21T06:33:37.904" v="754" actId="1076"/>
          <ac:picMkLst>
            <pc:docMk/>
            <pc:sldMk cId="2754662567" sldId="328"/>
            <ac:picMk id="8" creationId="{B6C37C6A-6F2A-D5E6-D3D7-64AD4EE41913}"/>
          </ac:picMkLst>
        </pc:picChg>
        <pc:picChg chg="add mod">
          <ac:chgData name="Masaaki Kimura" userId="1abb3c07d8a5193e" providerId="LiveId" clId="{513A5EE3-8304-46D6-993F-5B42D05225BF}" dt="2024-04-21T06:33:39.315" v="755" actId="1076"/>
          <ac:picMkLst>
            <pc:docMk/>
            <pc:sldMk cId="2754662567" sldId="328"/>
            <ac:picMk id="10" creationId="{6D369E29-D2C2-8B75-E6FF-40ADCAB4729B}"/>
          </ac:picMkLst>
        </pc:picChg>
      </pc:sldChg>
      <pc:sldChg chg="modSp mod">
        <pc:chgData name="Masaaki Kimura" userId="1abb3c07d8a5193e" providerId="LiveId" clId="{513A5EE3-8304-46D6-993F-5B42D05225BF}" dt="2024-04-21T14:27:09.099" v="3670" actId="403"/>
        <pc:sldMkLst>
          <pc:docMk/>
          <pc:sldMk cId="3852640206" sldId="329"/>
        </pc:sldMkLst>
        <pc:spChg chg="mod">
          <ac:chgData name="Masaaki Kimura" userId="1abb3c07d8a5193e" providerId="LiveId" clId="{513A5EE3-8304-46D6-993F-5B42D05225BF}" dt="2024-04-21T14:27:09.099" v="3670" actId="403"/>
          <ac:spMkLst>
            <pc:docMk/>
            <pc:sldMk cId="3852640206" sldId="329"/>
            <ac:spMk id="7" creationId="{A6FB6FF0-B24E-B5B6-7AF0-1E9DEC41A8C2}"/>
          </ac:spMkLst>
        </pc:spChg>
        <pc:spChg chg="mod">
          <ac:chgData name="Masaaki Kimura" userId="1abb3c07d8a5193e" providerId="LiveId" clId="{513A5EE3-8304-46D6-993F-5B42D05225BF}" dt="2024-04-21T07:14:48.122" v="1018" actId="14100"/>
          <ac:spMkLst>
            <pc:docMk/>
            <pc:sldMk cId="3852640206" sldId="329"/>
            <ac:spMk id="31" creationId="{00360052-E51E-6B49-1292-1D9ABB31C05D}"/>
          </ac:spMkLst>
        </pc:spChg>
      </pc:sldChg>
      <pc:sldChg chg="addSp modSp mod">
        <pc:chgData name="Masaaki Kimura" userId="1abb3c07d8a5193e" providerId="LiveId" clId="{513A5EE3-8304-46D6-993F-5B42D05225BF}" dt="2024-04-21T14:27:23.777" v="3673" actId="403"/>
        <pc:sldMkLst>
          <pc:docMk/>
          <pc:sldMk cId="4124619775" sldId="331"/>
        </pc:sldMkLst>
        <pc:spChg chg="add mod">
          <ac:chgData name="Masaaki Kimura" userId="1abb3c07d8a5193e" providerId="LiveId" clId="{513A5EE3-8304-46D6-993F-5B42D05225BF}" dt="2024-04-21T03:51:54.842" v="148" actId="1038"/>
          <ac:spMkLst>
            <pc:docMk/>
            <pc:sldMk cId="4124619775" sldId="331"/>
            <ac:spMk id="3" creationId="{56782B48-D1CA-35BA-87FA-E4CB0CCB90FA}"/>
          </ac:spMkLst>
        </pc:spChg>
        <pc:spChg chg="mod">
          <ac:chgData name="Masaaki Kimura" userId="1abb3c07d8a5193e" providerId="LiveId" clId="{513A5EE3-8304-46D6-993F-5B42D05225BF}" dt="2024-04-21T14:27:23.777" v="3673" actId="403"/>
          <ac:spMkLst>
            <pc:docMk/>
            <pc:sldMk cId="4124619775" sldId="331"/>
            <ac:spMk id="6" creationId="{818A8BA3-5A5D-8BD3-6139-A076033EF961}"/>
          </ac:spMkLst>
        </pc:spChg>
        <pc:spChg chg="mod">
          <ac:chgData name="Masaaki Kimura" userId="1abb3c07d8a5193e" providerId="LiveId" clId="{513A5EE3-8304-46D6-993F-5B42D05225BF}" dt="2024-04-21T07:15:57.168" v="1048" actId="6549"/>
          <ac:spMkLst>
            <pc:docMk/>
            <pc:sldMk cId="4124619775" sldId="331"/>
            <ac:spMk id="38" creationId="{1A2EB560-9733-0B66-7041-76BB743C99F6}"/>
          </ac:spMkLst>
        </pc:spChg>
        <pc:spChg chg="mod">
          <ac:chgData name="Masaaki Kimura" userId="1abb3c07d8a5193e" providerId="LiveId" clId="{513A5EE3-8304-46D6-993F-5B42D05225BF}" dt="2024-04-21T08:02:30.431" v="1122" actId="20577"/>
          <ac:spMkLst>
            <pc:docMk/>
            <pc:sldMk cId="4124619775" sldId="331"/>
            <ac:spMk id="44" creationId="{2FFA80D3-EA79-2A30-6B8E-424DF03348C4}"/>
          </ac:spMkLst>
        </pc:spChg>
        <pc:grpChg chg="mod">
          <ac:chgData name="Masaaki Kimura" userId="1abb3c07d8a5193e" providerId="LiveId" clId="{513A5EE3-8304-46D6-993F-5B42D05225BF}" dt="2024-04-21T08:02:52.868" v="1131" actId="1037"/>
          <ac:grpSpMkLst>
            <pc:docMk/>
            <pc:sldMk cId="4124619775" sldId="331"/>
            <ac:grpSpMk id="58" creationId="{575D6BD5-E000-736F-4869-F24362C29F01}"/>
          </ac:grpSpMkLst>
        </pc:grpChg>
      </pc:sldChg>
      <pc:sldChg chg="addSp delSp modSp add mod">
        <pc:chgData name="Masaaki Kimura" userId="1abb3c07d8a5193e" providerId="LiveId" clId="{513A5EE3-8304-46D6-993F-5B42D05225BF}" dt="2024-04-21T14:32:08.895" v="3702" actId="404"/>
        <pc:sldMkLst>
          <pc:docMk/>
          <pc:sldMk cId="2323303465" sldId="335"/>
        </pc:sldMkLst>
        <pc:spChg chg="add del mod">
          <ac:chgData name="Masaaki Kimura" userId="1abb3c07d8a5193e" providerId="LiveId" clId="{513A5EE3-8304-46D6-993F-5B42D05225BF}" dt="2024-04-21T13:49:28.360" v="2675" actId="478"/>
          <ac:spMkLst>
            <pc:docMk/>
            <pc:sldMk cId="2323303465" sldId="335"/>
            <ac:spMk id="3" creationId="{1AF24D14-F418-11B0-1F98-CCC0018E5077}"/>
          </ac:spMkLst>
        </pc:spChg>
        <pc:spChg chg="del">
          <ac:chgData name="Masaaki Kimura" userId="1abb3c07d8a5193e" providerId="LiveId" clId="{513A5EE3-8304-46D6-993F-5B42D05225BF}" dt="2024-04-21T14:11:38.496" v="3030" actId="478"/>
          <ac:spMkLst>
            <pc:docMk/>
            <pc:sldMk cId="2323303465" sldId="335"/>
            <ac:spMk id="5" creationId="{3020EBD9-7170-0782-63EC-68DA6B796DE6}"/>
          </ac:spMkLst>
        </pc:spChg>
        <pc:spChg chg="add mod">
          <ac:chgData name="Masaaki Kimura" userId="1abb3c07d8a5193e" providerId="LiveId" clId="{513A5EE3-8304-46D6-993F-5B42D05225BF}" dt="2024-04-21T14:32:08.895" v="3702" actId="404"/>
          <ac:spMkLst>
            <pc:docMk/>
            <pc:sldMk cId="2323303465" sldId="335"/>
            <ac:spMk id="6" creationId="{AC47AF43-12A2-D5EC-5214-9F5CD85A9FAD}"/>
          </ac:spMkLst>
        </pc:spChg>
        <pc:spChg chg="add mod">
          <ac:chgData name="Masaaki Kimura" userId="1abb3c07d8a5193e" providerId="LiveId" clId="{513A5EE3-8304-46D6-993F-5B42D05225BF}" dt="2024-04-21T14:31:01.921" v="3700" actId="1076"/>
          <ac:spMkLst>
            <pc:docMk/>
            <pc:sldMk cId="2323303465" sldId="335"/>
            <ac:spMk id="7" creationId="{2D890BA5-A57F-DD0C-34DF-44445974CF39}"/>
          </ac:spMkLst>
        </pc:spChg>
        <pc:spChg chg="add mod">
          <ac:chgData name="Masaaki Kimura" userId="1abb3c07d8a5193e" providerId="LiveId" clId="{513A5EE3-8304-46D6-993F-5B42D05225BF}" dt="2024-04-21T14:04:42.482" v="2941" actId="1076"/>
          <ac:spMkLst>
            <pc:docMk/>
            <pc:sldMk cId="2323303465" sldId="335"/>
            <ac:spMk id="8" creationId="{320397E4-EE32-2A96-D964-AB2E9C21B05E}"/>
          </ac:spMkLst>
        </pc:spChg>
        <pc:spChg chg="add mod">
          <ac:chgData name="Masaaki Kimura" userId="1abb3c07d8a5193e" providerId="LiveId" clId="{513A5EE3-8304-46D6-993F-5B42D05225BF}" dt="2024-04-21T13:57:30.204" v="2936" actId="164"/>
          <ac:spMkLst>
            <pc:docMk/>
            <pc:sldMk cId="2323303465" sldId="335"/>
            <ac:spMk id="11" creationId="{739A6631-692E-68C6-1973-3C781B037F60}"/>
          </ac:spMkLst>
        </pc:spChg>
        <pc:spChg chg="add mod">
          <ac:chgData name="Masaaki Kimura" userId="1abb3c07d8a5193e" providerId="LiveId" clId="{513A5EE3-8304-46D6-993F-5B42D05225BF}" dt="2024-04-21T14:12:50.232" v="3191" actId="1035"/>
          <ac:spMkLst>
            <pc:docMk/>
            <pc:sldMk cId="2323303465" sldId="335"/>
            <ac:spMk id="13" creationId="{25CF31CE-AAB2-98A5-06A2-2E1FF72BE68E}"/>
          </ac:spMkLst>
        </pc:spChg>
        <pc:spChg chg="add mod">
          <ac:chgData name="Masaaki Kimura" userId="1abb3c07d8a5193e" providerId="LiveId" clId="{513A5EE3-8304-46D6-993F-5B42D05225BF}" dt="2024-04-21T14:13:05.058" v="3196" actId="1076"/>
          <ac:spMkLst>
            <pc:docMk/>
            <pc:sldMk cId="2323303465" sldId="335"/>
            <ac:spMk id="14" creationId="{FFE92831-9A54-00D7-98C8-3E8ECE2D5C51}"/>
          </ac:spMkLst>
        </pc:spChg>
        <pc:spChg chg="mod">
          <ac:chgData name="Masaaki Kimura" userId="1abb3c07d8a5193e" providerId="LiveId" clId="{513A5EE3-8304-46D6-993F-5B42D05225BF}" dt="2024-04-21T13:57:30.204" v="2936" actId="164"/>
          <ac:spMkLst>
            <pc:docMk/>
            <pc:sldMk cId="2323303465" sldId="335"/>
            <ac:spMk id="15" creationId="{C5417957-94EF-4737-8D6C-208B61711038}"/>
          </ac:spMkLst>
        </pc:spChg>
        <pc:spChg chg="mod">
          <ac:chgData name="Masaaki Kimura" userId="1abb3c07d8a5193e" providerId="LiveId" clId="{513A5EE3-8304-46D6-993F-5B42D05225BF}" dt="2024-04-21T14:31:04.819" v="3701" actId="1076"/>
          <ac:spMkLst>
            <pc:docMk/>
            <pc:sldMk cId="2323303465" sldId="335"/>
            <ac:spMk id="16" creationId="{F8C55146-57E6-4B39-98FB-CFCD862D403F}"/>
          </ac:spMkLst>
        </pc:spChg>
        <pc:spChg chg="add mod">
          <ac:chgData name="Masaaki Kimura" userId="1abb3c07d8a5193e" providerId="LiveId" clId="{513A5EE3-8304-46D6-993F-5B42D05225BF}" dt="2024-04-21T14:13:13.878" v="3198" actId="207"/>
          <ac:spMkLst>
            <pc:docMk/>
            <pc:sldMk cId="2323303465" sldId="335"/>
            <ac:spMk id="17" creationId="{3BC93E63-4CDA-A6D7-C13A-D4CE785D13ED}"/>
          </ac:spMkLst>
        </pc:spChg>
        <pc:spChg chg="del mod">
          <ac:chgData name="Masaaki Kimura" userId="1abb3c07d8a5193e" providerId="LiveId" clId="{513A5EE3-8304-46D6-993F-5B42D05225BF}" dt="2024-04-21T13:49:25.965" v="2674" actId="478"/>
          <ac:spMkLst>
            <pc:docMk/>
            <pc:sldMk cId="2323303465" sldId="335"/>
            <ac:spMk id="19" creationId="{1BB1C361-F240-44B3-B653-3C0E03139734}"/>
          </ac:spMkLst>
        </pc:spChg>
        <pc:spChg chg="mod">
          <ac:chgData name="Masaaki Kimura" userId="1abb3c07d8a5193e" providerId="LiveId" clId="{513A5EE3-8304-46D6-993F-5B42D05225BF}" dt="2024-04-21T14:30:48.011" v="3698" actId="20577"/>
          <ac:spMkLst>
            <pc:docMk/>
            <pc:sldMk cId="2323303465" sldId="335"/>
            <ac:spMk id="79" creationId="{797AA724-8ADD-4352-A6B8-AB5BBCEA7EBF}"/>
          </ac:spMkLst>
        </pc:spChg>
        <pc:spChg chg="mod">
          <ac:chgData name="Masaaki Kimura" userId="1abb3c07d8a5193e" providerId="LiveId" clId="{513A5EE3-8304-46D6-993F-5B42D05225BF}" dt="2024-04-21T13:55:49.288" v="2891" actId="1076"/>
          <ac:spMkLst>
            <pc:docMk/>
            <pc:sldMk cId="2323303465" sldId="335"/>
            <ac:spMk id="83" creationId="{D9FA66CE-F185-4E21-910F-58820698B92C}"/>
          </ac:spMkLst>
        </pc:spChg>
        <pc:grpChg chg="mod">
          <ac:chgData name="Masaaki Kimura" userId="1abb3c07d8a5193e" providerId="LiveId" clId="{513A5EE3-8304-46D6-993F-5B42D05225BF}" dt="2024-04-21T14:12:59.458" v="3194" actId="1076"/>
          <ac:grpSpMkLst>
            <pc:docMk/>
            <pc:sldMk cId="2323303465" sldId="335"/>
            <ac:grpSpMk id="4" creationId="{E6174A53-40E2-4A07-A9D8-0F9841B37FC8}"/>
          </ac:grpSpMkLst>
        </pc:grpChg>
        <pc:grpChg chg="add mod">
          <ac:chgData name="Masaaki Kimura" userId="1abb3c07d8a5193e" providerId="LiveId" clId="{513A5EE3-8304-46D6-993F-5B42D05225BF}" dt="2024-04-21T14:12:50.232" v="3191" actId="1035"/>
          <ac:grpSpMkLst>
            <pc:docMk/>
            <pc:sldMk cId="2323303465" sldId="335"/>
            <ac:grpSpMk id="12" creationId="{A0955875-AD3C-9D84-8F96-9A54A094AB96}"/>
          </ac:grpSpMkLst>
        </pc:grpChg>
        <pc:picChg chg="add mod">
          <ac:chgData name="Masaaki Kimura" userId="1abb3c07d8a5193e" providerId="LiveId" clId="{513A5EE3-8304-46D6-993F-5B42D05225BF}" dt="2024-04-21T14:13:02.027" v="3195" actId="1076"/>
          <ac:picMkLst>
            <pc:docMk/>
            <pc:sldMk cId="2323303465" sldId="335"/>
            <ac:picMk id="9" creationId="{635D5514-7BE0-58FB-725C-889F90F114C4}"/>
          </ac:picMkLst>
        </pc:picChg>
        <pc:picChg chg="mod">
          <ac:chgData name="Masaaki Kimura" userId="1abb3c07d8a5193e" providerId="LiveId" clId="{513A5EE3-8304-46D6-993F-5B42D05225BF}" dt="2024-04-21T13:57:30.204" v="2936" actId="164"/>
          <ac:picMkLst>
            <pc:docMk/>
            <pc:sldMk cId="2323303465" sldId="335"/>
            <ac:picMk id="10" creationId="{D9D3671D-AF57-48C2-9782-022AA65F8CE2}"/>
          </ac:picMkLst>
        </pc:picChg>
        <pc:picChg chg="del">
          <ac:chgData name="Masaaki Kimura" userId="1abb3c07d8a5193e" providerId="LiveId" clId="{513A5EE3-8304-46D6-993F-5B42D05225BF}" dt="2024-04-21T13:56:26.496" v="2921" actId="478"/>
          <ac:picMkLst>
            <pc:docMk/>
            <pc:sldMk cId="2323303465" sldId="335"/>
            <ac:picMk id="21" creationId="{D78BFF97-9B2D-498B-854B-0A6776EDC187}"/>
          </ac:picMkLst>
        </pc:picChg>
        <pc:picChg chg="mod">
          <ac:chgData name="Masaaki Kimura" userId="1abb3c07d8a5193e" providerId="LiveId" clId="{513A5EE3-8304-46D6-993F-5B42D05225BF}" dt="2024-04-21T14:12:59.458" v="3194" actId="1076"/>
          <ac:picMkLst>
            <pc:docMk/>
            <pc:sldMk cId="2323303465" sldId="335"/>
            <ac:picMk id="22" creationId="{64BA4A12-7D2C-4D6D-B268-249AFB482FB1}"/>
          </ac:picMkLst>
        </pc:picChg>
        <pc:picChg chg="mod">
          <ac:chgData name="Masaaki Kimura" userId="1abb3c07d8a5193e" providerId="LiveId" clId="{513A5EE3-8304-46D6-993F-5B42D05225BF}" dt="2024-04-21T14:12:59.458" v="3194" actId="1076"/>
          <ac:picMkLst>
            <pc:docMk/>
            <pc:sldMk cId="2323303465" sldId="335"/>
            <ac:picMk id="25" creationId="{FDE9935E-947E-42EA-9F8F-729FCE9CF321}"/>
          </ac:picMkLst>
        </pc:picChg>
      </pc:sldChg>
      <pc:sldChg chg="del">
        <pc:chgData name="Masaaki Kimura" userId="1abb3c07d8a5193e" providerId="LiveId" clId="{513A5EE3-8304-46D6-993F-5B42D05225BF}" dt="2024-04-21T04:15:36.601" v="174" actId="47"/>
        <pc:sldMkLst>
          <pc:docMk/>
          <pc:sldMk cId="2795502684" sldId="346"/>
        </pc:sldMkLst>
      </pc:sldChg>
      <pc:sldChg chg="add del modTransition">
        <pc:chgData name="Masaaki Kimura" userId="1abb3c07d8a5193e" providerId="LiveId" clId="{513A5EE3-8304-46D6-993F-5B42D05225BF}" dt="2024-04-21T13:40:03.474" v="2657" actId="47"/>
        <pc:sldMkLst>
          <pc:docMk/>
          <pc:sldMk cId="391322788" sldId="348"/>
        </pc:sldMkLst>
      </pc:sldChg>
      <pc:sldChg chg="modSp add del mod modTransition">
        <pc:chgData name="Masaaki Kimura" userId="1abb3c07d8a5193e" providerId="LiveId" clId="{513A5EE3-8304-46D6-993F-5B42D05225BF}" dt="2024-04-21T08:18:46.467" v="1386" actId="47"/>
        <pc:sldMkLst>
          <pc:docMk/>
          <pc:sldMk cId="1458011329" sldId="349"/>
        </pc:sldMkLst>
        <pc:spChg chg="mod">
          <ac:chgData name="Masaaki Kimura" userId="1abb3c07d8a5193e" providerId="LiveId" clId="{513A5EE3-8304-46D6-993F-5B42D05225BF}" dt="2024-04-21T04:15:28.407" v="168" actId="27636"/>
          <ac:spMkLst>
            <pc:docMk/>
            <pc:sldMk cId="1458011329" sldId="349"/>
            <ac:spMk id="2" creationId="{B0B502B7-25E1-47B6-AA20-9CC5674DED34}"/>
          </ac:spMkLst>
        </pc:spChg>
      </pc:sldChg>
      <pc:sldChg chg="addSp delSp modSp add mod modAnim">
        <pc:chgData name="Masaaki Kimura" userId="1abb3c07d8a5193e" providerId="LiveId" clId="{513A5EE3-8304-46D6-993F-5B42D05225BF}" dt="2024-04-21T14:49:39.031" v="4377"/>
        <pc:sldMkLst>
          <pc:docMk/>
          <pc:sldMk cId="2961618049" sldId="350"/>
        </pc:sldMkLst>
        <pc:spChg chg="add del mod">
          <ac:chgData name="Masaaki Kimura" userId="1abb3c07d8a5193e" providerId="LiveId" clId="{513A5EE3-8304-46D6-993F-5B42D05225BF}" dt="2024-04-21T14:45:02.233" v="4299" actId="478"/>
          <ac:spMkLst>
            <pc:docMk/>
            <pc:sldMk cId="2961618049" sldId="350"/>
            <ac:spMk id="6" creationId="{A8F03E35-35AA-E81C-EA25-69D0F3C34807}"/>
          </ac:spMkLst>
        </pc:spChg>
        <pc:spChg chg="del mod">
          <ac:chgData name="Masaaki Kimura" userId="1abb3c07d8a5193e" providerId="LiveId" clId="{513A5EE3-8304-46D6-993F-5B42D05225BF}" dt="2024-04-21T14:45:56.246" v="4327" actId="478"/>
          <ac:spMkLst>
            <pc:docMk/>
            <pc:sldMk cId="2961618049" sldId="350"/>
            <ac:spMk id="7" creationId="{E5282CFC-3755-5799-0E73-BA4907184606}"/>
          </ac:spMkLst>
        </pc:spChg>
        <pc:spChg chg="add mod">
          <ac:chgData name="Masaaki Kimura" userId="1abb3c07d8a5193e" providerId="LiveId" clId="{513A5EE3-8304-46D6-993F-5B42D05225BF}" dt="2024-04-21T14:45:02.664" v="4300"/>
          <ac:spMkLst>
            <pc:docMk/>
            <pc:sldMk cId="2961618049" sldId="350"/>
            <ac:spMk id="8" creationId="{026D9530-91F5-7705-55FC-60C69DCE7981}"/>
          </ac:spMkLst>
        </pc:spChg>
        <pc:spChg chg="add mod">
          <ac:chgData name="Masaaki Kimura" userId="1abb3c07d8a5193e" providerId="LiveId" clId="{513A5EE3-8304-46D6-993F-5B42D05225BF}" dt="2024-04-21T14:45:32.868" v="4305" actId="1076"/>
          <ac:spMkLst>
            <pc:docMk/>
            <pc:sldMk cId="2961618049" sldId="350"/>
            <ac:spMk id="11" creationId="{E798CC40-6BA0-3A26-D3BB-DF40ED5D59B4}"/>
          </ac:spMkLst>
        </pc:spChg>
        <pc:spChg chg="add mod">
          <ac:chgData name="Masaaki Kimura" userId="1abb3c07d8a5193e" providerId="LiveId" clId="{513A5EE3-8304-46D6-993F-5B42D05225BF}" dt="2024-04-21T14:45:32.868" v="4305" actId="1076"/>
          <ac:spMkLst>
            <pc:docMk/>
            <pc:sldMk cId="2961618049" sldId="350"/>
            <ac:spMk id="12" creationId="{00FB3855-221C-DFE8-4646-566B11E12B42}"/>
          </ac:spMkLst>
        </pc:spChg>
        <pc:spChg chg="del mod">
          <ac:chgData name="Masaaki Kimura" userId="1abb3c07d8a5193e" providerId="LiveId" clId="{513A5EE3-8304-46D6-993F-5B42D05225BF}" dt="2024-04-21T14:44:59.303" v="4298" actId="478"/>
          <ac:spMkLst>
            <pc:docMk/>
            <pc:sldMk cId="2961618049" sldId="350"/>
            <ac:spMk id="20" creationId="{E3DDD17C-4306-49A0-9C4D-17E7415CDFBC}"/>
          </ac:spMkLst>
        </pc:spChg>
        <pc:spChg chg="del">
          <ac:chgData name="Masaaki Kimura" userId="1abb3c07d8a5193e" providerId="LiveId" clId="{513A5EE3-8304-46D6-993F-5B42D05225BF}" dt="2024-04-21T14:45:06.605" v="4301" actId="478"/>
          <ac:spMkLst>
            <pc:docMk/>
            <pc:sldMk cId="2961618049" sldId="350"/>
            <ac:spMk id="22" creationId="{0FA034FD-3648-4254-A95F-4B17A3AD95E5}"/>
          </ac:spMkLst>
        </pc:spChg>
        <pc:spChg chg="add mod">
          <ac:chgData name="Masaaki Kimura" userId="1abb3c07d8a5193e" providerId="LiveId" clId="{513A5EE3-8304-46D6-993F-5B42D05225BF}" dt="2024-04-21T14:45:47.314" v="4325" actId="1035"/>
          <ac:spMkLst>
            <pc:docMk/>
            <pc:sldMk cId="2961618049" sldId="350"/>
            <ac:spMk id="23" creationId="{27F680A1-508B-43BF-2ABC-C4B8F955AC13}"/>
          </ac:spMkLst>
        </pc:spChg>
        <pc:spChg chg="del">
          <ac:chgData name="Masaaki Kimura" userId="1abb3c07d8a5193e" providerId="LiveId" clId="{513A5EE3-8304-46D6-993F-5B42D05225BF}" dt="2024-04-21T14:45:10.639" v="4302" actId="478"/>
          <ac:spMkLst>
            <pc:docMk/>
            <pc:sldMk cId="2961618049" sldId="350"/>
            <ac:spMk id="28" creationId="{683B20C5-6FE5-4C7A-BD84-1BB960574443}"/>
          </ac:spMkLst>
        </pc:spChg>
        <pc:spChg chg="del">
          <ac:chgData name="Masaaki Kimura" userId="1abb3c07d8a5193e" providerId="LiveId" clId="{513A5EE3-8304-46D6-993F-5B42D05225BF}" dt="2024-04-21T14:45:10.639" v="4302" actId="478"/>
          <ac:spMkLst>
            <pc:docMk/>
            <pc:sldMk cId="2961618049" sldId="350"/>
            <ac:spMk id="29" creationId="{D15BDD26-E6EC-40E0-BCCF-208503982CA2}"/>
          </ac:spMkLst>
        </pc:spChg>
        <pc:spChg chg="del">
          <ac:chgData name="Masaaki Kimura" userId="1abb3c07d8a5193e" providerId="LiveId" clId="{513A5EE3-8304-46D6-993F-5B42D05225BF}" dt="2024-04-21T14:45:10.639" v="4302" actId="478"/>
          <ac:spMkLst>
            <pc:docMk/>
            <pc:sldMk cId="2961618049" sldId="350"/>
            <ac:spMk id="31" creationId="{47110941-5662-461C-A18D-00A8192C29E2}"/>
          </ac:spMkLst>
        </pc:spChg>
        <pc:spChg chg="del">
          <ac:chgData name="Masaaki Kimura" userId="1abb3c07d8a5193e" providerId="LiveId" clId="{513A5EE3-8304-46D6-993F-5B42D05225BF}" dt="2024-04-21T14:45:10.639" v="4302" actId="478"/>
          <ac:spMkLst>
            <pc:docMk/>
            <pc:sldMk cId="2961618049" sldId="350"/>
            <ac:spMk id="32" creationId="{1C65CE36-54DE-41AC-853E-DD22BAB3AC08}"/>
          </ac:spMkLst>
        </pc:spChg>
        <pc:spChg chg="del">
          <ac:chgData name="Masaaki Kimura" userId="1abb3c07d8a5193e" providerId="LiveId" clId="{513A5EE3-8304-46D6-993F-5B42D05225BF}" dt="2024-04-21T14:45:10.639" v="4302" actId="478"/>
          <ac:spMkLst>
            <pc:docMk/>
            <pc:sldMk cId="2961618049" sldId="350"/>
            <ac:spMk id="33" creationId="{F96B38CF-C8CB-48EF-B02E-184C9FACB826}"/>
          </ac:spMkLst>
        </pc:spChg>
        <pc:spChg chg="add mod">
          <ac:chgData name="Masaaki Kimura" userId="1abb3c07d8a5193e" providerId="LiveId" clId="{513A5EE3-8304-46D6-993F-5B42D05225BF}" dt="2024-04-21T14:45:47.314" v="4325" actId="1035"/>
          <ac:spMkLst>
            <pc:docMk/>
            <pc:sldMk cId="2961618049" sldId="350"/>
            <ac:spMk id="34" creationId="{4261C19A-4476-FF2A-555B-5D6D6C3375E2}"/>
          </ac:spMkLst>
        </pc:spChg>
        <pc:spChg chg="add mod">
          <ac:chgData name="Masaaki Kimura" userId="1abb3c07d8a5193e" providerId="LiveId" clId="{513A5EE3-8304-46D6-993F-5B42D05225BF}" dt="2024-04-21T14:45:47.314" v="4325" actId="1035"/>
          <ac:spMkLst>
            <pc:docMk/>
            <pc:sldMk cId="2961618049" sldId="350"/>
            <ac:spMk id="35" creationId="{2AE9A50F-A862-4664-64C0-82E39293081B}"/>
          </ac:spMkLst>
        </pc:spChg>
        <pc:spChg chg="add mod">
          <ac:chgData name="Masaaki Kimura" userId="1abb3c07d8a5193e" providerId="LiveId" clId="{513A5EE3-8304-46D6-993F-5B42D05225BF}" dt="2024-04-21T14:49:19.850" v="4375" actId="164"/>
          <ac:spMkLst>
            <pc:docMk/>
            <pc:sldMk cId="2961618049" sldId="350"/>
            <ac:spMk id="37" creationId="{7000F118-CAC9-1A9A-EC92-A4D0AC0A797D}"/>
          </ac:spMkLst>
        </pc:spChg>
        <pc:spChg chg="add mod">
          <ac:chgData name="Masaaki Kimura" userId="1abb3c07d8a5193e" providerId="LiveId" clId="{513A5EE3-8304-46D6-993F-5B42D05225BF}" dt="2024-04-21T14:49:19.850" v="4375" actId="164"/>
          <ac:spMkLst>
            <pc:docMk/>
            <pc:sldMk cId="2961618049" sldId="350"/>
            <ac:spMk id="38" creationId="{441D1FF8-0222-BEAF-85EA-3877A75CCE51}"/>
          </ac:spMkLst>
        </pc:spChg>
        <pc:grpChg chg="mod">
          <ac:chgData name="Masaaki Kimura" userId="1abb3c07d8a5193e" providerId="LiveId" clId="{513A5EE3-8304-46D6-993F-5B42D05225BF}" dt="2024-04-21T14:45:53.555" v="4326" actId="1076"/>
          <ac:grpSpMkLst>
            <pc:docMk/>
            <pc:sldMk cId="2961618049" sldId="350"/>
            <ac:grpSpMk id="5" creationId="{1C9CE9CE-5B82-485F-9BC5-FEFEB450C652}"/>
          </ac:grpSpMkLst>
        </pc:grpChg>
        <pc:grpChg chg="mod">
          <ac:chgData name="Masaaki Kimura" userId="1abb3c07d8a5193e" providerId="LiveId" clId="{513A5EE3-8304-46D6-993F-5B42D05225BF}" dt="2024-04-21T14:45:53.555" v="4326" actId="1076"/>
          <ac:grpSpMkLst>
            <pc:docMk/>
            <pc:sldMk cId="2961618049" sldId="350"/>
            <ac:grpSpMk id="15" creationId="{C6173B82-9485-4B17-804A-37DF89D50A76}"/>
          </ac:grpSpMkLst>
        </pc:grpChg>
        <pc:grpChg chg="mod">
          <ac:chgData name="Masaaki Kimura" userId="1abb3c07d8a5193e" providerId="LiveId" clId="{513A5EE3-8304-46D6-993F-5B42D05225BF}" dt="2024-04-21T14:45:53.555" v="4326" actId="1076"/>
          <ac:grpSpMkLst>
            <pc:docMk/>
            <pc:sldMk cId="2961618049" sldId="350"/>
            <ac:grpSpMk id="18" creationId="{7D9E12E0-C891-4BF9-ACC0-143E56D7590E}"/>
          </ac:grpSpMkLst>
        </pc:grpChg>
        <pc:grpChg chg="add mod">
          <ac:chgData name="Masaaki Kimura" userId="1abb3c07d8a5193e" providerId="LiveId" clId="{513A5EE3-8304-46D6-993F-5B42D05225BF}" dt="2024-04-21T14:49:19.850" v="4375" actId="164"/>
          <ac:grpSpMkLst>
            <pc:docMk/>
            <pc:sldMk cId="2961618049" sldId="350"/>
            <ac:grpSpMk id="39" creationId="{3E7EE9C1-C93C-2BCA-C3B4-990BF4AB024C}"/>
          </ac:grpSpMkLst>
        </pc:grpChg>
        <pc:picChg chg="del">
          <ac:chgData name="Masaaki Kimura" userId="1abb3c07d8a5193e" providerId="LiveId" clId="{513A5EE3-8304-46D6-993F-5B42D05225BF}" dt="2024-04-21T14:45:10.639" v="4302" actId="478"/>
          <ac:picMkLst>
            <pc:docMk/>
            <pc:sldMk cId="2961618049" sldId="350"/>
            <ac:picMk id="2" creationId="{2970AF81-656B-4656-9E23-81F47A6FCC2F}"/>
          </ac:picMkLst>
        </pc:picChg>
        <pc:picChg chg="mod">
          <ac:chgData name="Masaaki Kimura" userId="1abb3c07d8a5193e" providerId="LiveId" clId="{513A5EE3-8304-46D6-993F-5B42D05225BF}" dt="2024-04-21T14:45:53.555" v="4326" actId="1076"/>
          <ac:picMkLst>
            <pc:docMk/>
            <pc:sldMk cId="2961618049" sldId="350"/>
            <ac:picMk id="3" creationId="{38659976-87B1-4CB6-9615-BA6AAEB8D86A}"/>
          </ac:picMkLst>
        </pc:picChg>
        <pc:picChg chg="add mod">
          <ac:chgData name="Masaaki Kimura" userId="1abb3c07d8a5193e" providerId="LiveId" clId="{513A5EE3-8304-46D6-993F-5B42D05225BF}" dt="2024-04-21T14:47:09.153" v="4332" actId="1076"/>
          <ac:picMkLst>
            <pc:docMk/>
            <pc:sldMk cId="2961618049" sldId="350"/>
            <ac:picMk id="9" creationId="{0117AF8D-2E0F-08E5-0F53-85DAD2FC5E63}"/>
          </ac:picMkLst>
        </pc:picChg>
        <pc:picChg chg="add mod">
          <ac:chgData name="Masaaki Kimura" userId="1abb3c07d8a5193e" providerId="LiveId" clId="{513A5EE3-8304-46D6-993F-5B42D05225BF}" dt="2024-04-21T14:45:32.868" v="4305" actId="1076"/>
          <ac:picMkLst>
            <pc:docMk/>
            <pc:sldMk cId="2961618049" sldId="350"/>
            <ac:picMk id="10" creationId="{A539F3D3-2962-B50F-5842-AA5E3301DFFB}"/>
          </ac:picMkLst>
        </pc:picChg>
        <pc:picChg chg="add mod">
          <ac:chgData name="Masaaki Kimura" userId="1abb3c07d8a5193e" providerId="LiveId" clId="{513A5EE3-8304-46D6-993F-5B42D05225BF}" dt="2024-04-21T14:45:47.314" v="4325" actId="1035"/>
          <ac:picMkLst>
            <pc:docMk/>
            <pc:sldMk cId="2961618049" sldId="350"/>
            <ac:picMk id="13" creationId="{B21D62D7-F9A5-D0DB-0587-FE232D3E7359}"/>
          </ac:picMkLst>
        </pc:picChg>
        <pc:picChg chg="add mod">
          <ac:chgData name="Masaaki Kimura" userId="1abb3c07d8a5193e" providerId="LiveId" clId="{513A5EE3-8304-46D6-993F-5B42D05225BF}" dt="2024-04-21T14:45:47.314" v="4325" actId="1035"/>
          <ac:picMkLst>
            <pc:docMk/>
            <pc:sldMk cId="2961618049" sldId="350"/>
            <ac:picMk id="14" creationId="{5F658496-2443-DD56-E750-ED00D8B106C5}"/>
          </ac:picMkLst>
        </pc:picChg>
        <pc:picChg chg="del">
          <ac:chgData name="Masaaki Kimura" userId="1abb3c07d8a5193e" providerId="LiveId" clId="{513A5EE3-8304-46D6-993F-5B42D05225BF}" dt="2024-04-21T14:45:10.639" v="4302" actId="478"/>
          <ac:picMkLst>
            <pc:docMk/>
            <pc:sldMk cId="2961618049" sldId="350"/>
            <ac:picMk id="24" creationId="{0582A0B8-665D-4CE6-958C-9655EF753459}"/>
          </ac:picMkLst>
        </pc:picChg>
        <pc:picChg chg="del">
          <ac:chgData name="Masaaki Kimura" userId="1abb3c07d8a5193e" providerId="LiveId" clId="{513A5EE3-8304-46D6-993F-5B42D05225BF}" dt="2024-04-21T14:45:10.639" v="4302" actId="478"/>
          <ac:picMkLst>
            <pc:docMk/>
            <pc:sldMk cId="2961618049" sldId="350"/>
            <ac:picMk id="26" creationId="{85EB50AA-3E21-4B1B-ABF6-ADB54F817D60}"/>
          </ac:picMkLst>
        </pc:picChg>
        <pc:picChg chg="del">
          <ac:chgData name="Masaaki Kimura" userId="1abb3c07d8a5193e" providerId="LiveId" clId="{513A5EE3-8304-46D6-993F-5B42D05225BF}" dt="2024-04-21T14:45:12.908" v="4303" actId="478"/>
          <ac:picMkLst>
            <pc:docMk/>
            <pc:sldMk cId="2961618049" sldId="350"/>
            <ac:picMk id="30" creationId="{9DF6009B-92A7-4B7A-96CD-CD02A98DE45D}"/>
          </ac:picMkLst>
        </pc:picChg>
      </pc:sldChg>
      <pc:sldChg chg="addSp delSp modSp add mod modTransition delAnim modAnim">
        <pc:chgData name="Masaaki Kimura" userId="1abb3c07d8a5193e" providerId="LiveId" clId="{513A5EE3-8304-46D6-993F-5B42D05225BF}" dt="2024-04-21T18:27:28.291" v="6113" actId="20577"/>
        <pc:sldMkLst>
          <pc:docMk/>
          <pc:sldMk cId="869079664" sldId="351"/>
        </pc:sldMkLst>
        <pc:spChg chg="del mod">
          <ac:chgData name="Masaaki Kimura" userId="1abb3c07d8a5193e" providerId="LiveId" clId="{513A5EE3-8304-46D6-993F-5B42D05225BF}" dt="2024-04-21T14:51:33.980" v="4378" actId="478"/>
          <ac:spMkLst>
            <pc:docMk/>
            <pc:sldMk cId="869079664" sldId="351"/>
            <ac:spMk id="2" creationId="{98EACF65-9BF1-464E-874F-85DD4ACF8AF2}"/>
          </ac:spMkLst>
        </pc:spChg>
        <pc:spChg chg="del">
          <ac:chgData name="Masaaki Kimura" userId="1abb3c07d8a5193e" providerId="LiveId" clId="{513A5EE3-8304-46D6-993F-5B42D05225BF}" dt="2024-04-21T14:53:19.591" v="4417" actId="478"/>
          <ac:spMkLst>
            <pc:docMk/>
            <pc:sldMk cId="869079664" sldId="351"/>
            <ac:spMk id="4" creationId="{8521E74E-E920-441E-A58C-B8DF261B91AA}"/>
          </ac:spMkLst>
        </pc:spChg>
        <pc:spChg chg="add del mod">
          <ac:chgData name="Masaaki Kimura" userId="1abb3c07d8a5193e" providerId="LiveId" clId="{513A5EE3-8304-46D6-993F-5B42D05225BF}" dt="2024-04-21T14:51:36.550" v="4379" actId="478"/>
          <ac:spMkLst>
            <pc:docMk/>
            <pc:sldMk cId="869079664" sldId="351"/>
            <ac:spMk id="5" creationId="{D731F6DD-F0B0-57AB-35D2-5282BF2F5464}"/>
          </ac:spMkLst>
        </pc:spChg>
        <pc:spChg chg="del mod">
          <ac:chgData name="Masaaki Kimura" userId="1abb3c07d8a5193e" providerId="LiveId" clId="{513A5EE3-8304-46D6-993F-5B42D05225BF}" dt="2024-04-21T14:53:16.037" v="4416" actId="478"/>
          <ac:spMkLst>
            <pc:docMk/>
            <pc:sldMk cId="869079664" sldId="351"/>
            <ac:spMk id="6" creationId="{2C793E95-EDC0-41B6-9073-0E13CF5D9054}"/>
          </ac:spMkLst>
        </pc:spChg>
        <pc:spChg chg="del mod">
          <ac:chgData name="Masaaki Kimura" userId="1abb3c07d8a5193e" providerId="LiveId" clId="{513A5EE3-8304-46D6-993F-5B42D05225BF}" dt="2024-04-21T14:53:16.037" v="4416" actId="478"/>
          <ac:spMkLst>
            <pc:docMk/>
            <pc:sldMk cId="869079664" sldId="351"/>
            <ac:spMk id="7" creationId="{426D30F6-D80E-4966-8756-3F5C51665656}"/>
          </ac:spMkLst>
        </pc:spChg>
        <pc:spChg chg="del mod">
          <ac:chgData name="Masaaki Kimura" userId="1abb3c07d8a5193e" providerId="LiveId" clId="{513A5EE3-8304-46D6-993F-5B42D05225BF}" dt="2024-04-21T14:53:16.037" v="4416" actId="478"/>
          <ac:spMkLst>
            <pc:docMk/>
            <pc:sldMk cId="869079664" sldId="351"/>
            <ac:spMk id="8" creationId="{98BCF7FD-6FF2-4602-AFFE-D009F315C845}"/>
          </ac:spMkLst>
        </pc:spChg>
        <pc:spChg chg="del mod">
          <ac:chgData name="Masaaki Kimura" userId="1abb3c07d8a5193e" providerId="LiveId" clId="{513A5EE3-8304-46D6-993F-5B42D05225BF}" dt="2024-04-21T14:53:16.037" v="4416" actId="478"/>
          <ac:spMkLst>
            <pc:docMk/>
            <pc:sldMk cId="869079664" sldId="351"/>
            <ac:spMk id="9" creationId="{69800315-5723-4748-AEDD-72E3D005792E}"/>
          </ac:spMkLst>
        </pc:spChg>
        <pc:spChg chg="del mod">
          <ac:chgData name="Masaaki Kimura" userId="1abb3c07d8a5193e" providerId="LiveId" clId="{513A5EE3-8304-46D6-993F-5B42D05225BF}" dt="2024-04-21T14:53:16.037" v="4416" actId="478"/>
          <ac:spMkLst>
            <pc:docMk/>
            <pc:sldMk cId="869079664" sldId="351"/>
            <ac:spMk id="10" creationId="{FAEDD31D-02B6-4DE3-95ED-0263F07795B0}"/>
          </ac:spMkLst>
        </pc:spChg>
        <pc:spChg chg="del">
          <ac:chgData name="Masaaki Kimura" userId="1abb3c07d8a5193e" providerId="LiveId" clId="{513A5EE3-8304-46D6-993F-5B42D05225BF}" dt="2024-04-21T14:53:16.037" v="4416" actId="478"/>
          <ac:spMkLst>
            <pc:docMk/>
            <pc:sldMk cId="869079664" sldId="351"/>
            <ac:spMk id="11" creationId="{7D81C0B9-F167-43D5-A5EB-E11554A69AD5}"/>
          </ac:spMkLst>
        </pc:spChg>
        <pc:spChg chg="del">
          <ac:chgData name="Masaaki Kimura" userId="1abb3c07d8a5193e" providerId="LiveId" clId="{513A5EE3-8304-46D6-993F-5B42D05225BF}" dt="2024-04-21T14:53:16.037" v="4416" actId="478"/>
          <ac:spMkLst>
            <pc:docMk/>
            <pc:sldMk cId="869079664" sldId="351"/>
            <ac:spMk id="12" creationId="{D323C5D3-E7C3-4560-9C8B-8674A71559D9}"/>
          </ac:spMkLst>
        </pc:spChg>
        <pc:spChg chg="del">
          <ac:chgData name="Masaaki Kimura" userId="1abb3c07d8a5193e" providerId="LiveId" clId="{513A5EE3-8304-46D6-993F-5B42D05225BF}" dt="2024-04-21T14:53:16.037" v="4416" actId="478"/>
          <ac:spMkLst>
            <pc:docMk/>
            <pc:sldMk cId="869079664" sldId="351"/>
            <ac:spMk id="13" creationId="{F13CA1C5-51B9-4BE8-A088-7F437DF6C9B3}"/>
          </ac:spMkLst>
        </pc:spChg>
        <pc:spChg chg="del">
          <ac:chgData name="Masaaki Kimura" userId="1abb3c07d8a5193e" providerId="LiveId" clId="{513A5EE3-8304-46D6-993F-5B42D05225BF}" dt="2024-04-21T14:53:16.037" v="4416" actId="478"/>
          <ac:spMkLst>
            <pc:docMk/>
            <pc:sldMk cId="869079664" sldId="351"/>
            <ac:spMk id="14" creationId="{624AFBBD-C40D-4DDC-91F6-C70385094735}"/>
          </ac:spMkLst>
        </pc:spChg>
        <pc:spChg chg="del">
          <ac:chgData name="Masaaki Kimura" userId="1abb3c07d8a5193e" providerId="LiveId" clId="{513A5EE3-8304-46D6-993F-5B42D05225BF}" dt="2024-04-21T15:08:04.327" v="4787" actId="478"/>
          <ac:spMkLst>
            <pc:docMk/>
            <pc:sldMk cId="869079664" sldId="351"/>
            <ac:spMk id="18" creationId="{49268279-350E-DB40-1B90-997D65A20952}"/>
          </ac:spMkLst>
        </pc:spChg>
        <pc:spChg chg="add mod">
          <ac:chgData name="Masaaki Kimura" userId="1abb3c07d8a5193e" providerId="LiveId" clId="{513A5EE3-8304-46D6-993F-5B42D05225BF}" dt="2024-04-21T15:21:51.798" v="4851"/>
          <ac:spMkLst>
            <pc:docMk/>
            <pc:sldMk cId="869079664" sldId="351"/>
            <ac:spMk id="20" creationId="{84B29164-2512-4A5E-883B-F17A8DAD50B2}"/>
          </ac:spMkLst>
        </pc:spChg>
        <pc:spChg chg="add mod">
          <ac:chgData name="Masaaki Kimura" userId="1abb3c07d8a5193e" providerId="LiveId" clId="{513A5EE3-8304-46D6-993F-5B42D05225BF}" dt="2024-04-21T14:59:14.849" v="4595" actId="20577"/>
          <ac:spMkLst>
            <pc:docMk/>
            <pc:sldMk cId="869079664" sldId="351"/>
            <ac:spMk id="21" creationId="{A7617BAF-8A85-DB2D-2265-0E0FF7E16B1A}"/>
          </ac:spMkLst>
        </pc:spChg>
        <pc:spChg chg="add mod">
          <ac:chgData name="Masaaki Kimura" userId="1abb3c07d8a5193e" providerId="LiveId" clId="{513A5EE3-8304-46D6-993F-5B42D05225BF}" dt="2024-04-21T14:59:33.572" v="4616" actId="1036"/>
          <ac:spMkLst>
            <pc:docMk/>
            <pc:sldMk cId="869079664" sldId="351"/>
            <ac:spMk id="22" creationId="{9D1947E0-6441-FF76-C69D-FEF19623534C}"/>
          </ac:spMkLst>
        </pc:spChg>
        <pc:spChg chg="add del">
          <ac:chgData name="Masaaki Kimura" userId="1abb3c07d8a5193e" providerId="LiveId" clId="{513A5EE3-8304-46D6-993F-5B42D05225BF}" dt="2024-04-21T14:58:59.986" v="4586" actId="22"/>
          <ac:spMkLst>
            <pc:docMk/>
            <pc:sldMk cId="869079664" sldId="351"/>
            <ac:spMk id="24" creationId="{10E46D40-4AAE-0730-4D8F-0D3662417A04}"/>
          </ac:spMkLst>
        </pc:spChg>
        <pc:spChg chg="add del">
          <ac:chgData name="Masaaki Kimura" userId="1abb3c07d8a5193e" providerId="LiveId" clId="{513A5EE3-8304-46D6-993F-5B42D05225BF}" dt="2024-04-21T14:59:04.811" v="4588" actId="22"/>
          <ac:spMkLst>
            <pc:docMk/>
            <pc:sldMk cId="869079664" sldId="351"/>
            <ac:spMk id="26" creationId="{A8798039-A1E2-C04A-EB5A-785A9C04ABC2}"/>
          </ac:spMkLst>
        </pc:spChg>
        <pc:spChg chg="add del">
          <ac:chgData name="Masaaki Kimura" userId="1abb3c07d8a5193e" providerId="LiveId" clId="{513A5EE3-8304-46D6-993F-5B42D05225BF}" dt="2024-04-21T14:59:05.809" v="4590" actId="22"/>
          <ac:spMkLst>
            <pc:docMk/>
            <pc:sldMk cId="869079664" sldId="351"/>
            <ac:spMk id="28" creationId="{CD3399FA-CACF-FF9D-ED34-7EDC48517914}"/>
          </ac:spMkLst>
        </pc:spChg>
        <pc:spChg chg="add del">
          <ac:chgData name="Masaaki Kimura" userId="1abb3c07d8a5193e" providerId="LiveId" clId="{513A5EE3-8304-46D6-993F-5B42D05225BF}" dt="2024-04-21T14:59:08.050" v="4592" actId="22"/>
          <ac:spMkLst>
            <pc:docMk/>
            <pc:sldMk cId="869079664" sldId="351"/>
            <ac:spMk id="30" creationId="{E3BBAE44-661F-8B94-87AF-B3C932411477}"/>
          </ac:spMkLst>
        </pc:spChg>
        <pc:spChg chg="add mod">
          <ac:chgData name="Masaaki Kimura" userId="1abb3c07d8a5193e" providerId="LiveId" clId="{513A5EE3-8304-46D6-993F-5B42D05225BF}" dt="2024-04-21T18:27:28.291" v="6113" actId="20577"/>
          <ac:spMkLst>
            <pc:docMk/>
            <pc:sldMk cId="869079664" sldId="351"/>
            <ac:spMk id="32" creationId="{AAB71A5C-E7B2-B434-0D38-E7FDD439B95D}"/>
          </ac:spMkLst>
        </pc:spChg>
        <pc:spChg chg="add mod">
          <ac:chgData name="Masaaki Kimura" userId="1abb3c07d8a5193e" providerId="LiveId" clId="{513A5EE3-8304-46D6-993F-5B42D05225BF}" dt="2024-04-21T15:08:59.552" v="4814" actId="1076"/>
          <ac:spMkLst>
            <pc:docMk/>
            <pc:sldMk cId="869079664" sldId="351"/>
            <ac:spMk id="33" creationId="{E36509F8-1187-69F4-FFCC-BD1557269BB4}"/>
          </ac:spMkLst>
        </pc:spChg>
        <pc:spChg chg="add mod">
          <ac:chgData name="Masaaki Kimura" userId="1abb3c07d8a5193e" providerId="LiveId" clId="{513A5EE3-8304-46D6-993F-5B42D05225BF}" dt="2024-04-21T15:08:59.552" v="4814" actId="1076"/>
          <ac:spMkLst>
            <pc:docMk/>
            <pc:sldMk cId="869079664" sldId="351"/>
            <ac:spMk id="34" creationId="{3C55B0B4-A3C5-35F8-1E74-AA8BDECFDE05}"/>
          </ac:spMkLst>
        </pc:spChg>
        <pc:spChg chg="add mod">
          <ac:chgData name="Masaaki Kimura" userId="1abb3c07d8a5193e" providerId="LiveId" clId="{513A5EE3-8304-46D6-993F-5B42D05225BF}" dt="2024-04-21T15:08:59.552" v="4814" actId="1076"/>
          <ac:spMkLst>
            <pc:docMk/>
            <pc:sldMk cId="869079664" sldId="351"/>
            <ac:spMk id="35" creationId="{CFAF8D52-08AC-857D-E6B1-8B86B4B5E3FA}"/>
          </ac:spMkLst>
        </pc:spChg>
        <pc:spChg chg="add mod">
          <ac:chgData name="Masaaki Kimura" userId="1abb3c07d8a5193e" providerId="LiveId" clId="{513A5EE3-8304-46D6-993F-5B42D05225BF}" dt="2024-04-21T18:27:21.124" v="6102" actId="1035"/>
          <ac:spMkLst>
            <pc:docMk/>
            <pc:sldMk cId="869079664" sldId="351"/>
            <ac:spMk id="36" creationId="{971E14BC-9911-AF04-0287-E1165E79F8DA}"/>
          </ac:spMkLst>
        </pc:spChg>
        <pc:spChg chg="add mod">
          <ac:chgData name="Masaaki Kimura" userId="1abb3c07d8a5193e" providerId="LiveId" clId="{513A5EE3-8304-46D6-993F-5B42D05225BF}" dt="2024-04-21T15:08:54.152" v="4813" actId="20577"/>
          <ac:spMkLst>
            <pc:docMk/>
            <pc:sldMk cId="869079664" sldId="351"/>
            <ac:spMk id="37" creationId="{EF8D4B97-9AEE-A531-25ED-D9159CC19B7A}"/>
          </ac:spMkLst>
        </pc:spChg>
        <pc:spChg chg="add mod">
          <ac:chgData name="Masaaki Kimura" userId="1abb3c07d8a5193e" providerId="LiveId" clId="{513A5EE3-8304-46D6-993F-5B42D05225BF}" dt="2024-04-21T15:09:55.820" v="4821" actId="108"/>
          <ac:spMkLst>
            <pc:docMk/>
            <pc:sldMk cId="869079664" sldId="351"/>
            <ac:spMk id="39" creationId="{5C1692C2-3A01-BEF6-51E8-D62C2E5E45D6}"/>
          </ac:spMkLst>
        </pc:spChg>
        <pc:spChg chg="add mod">
          <ac:chgData name="Masaaki Kimura" userId="1abb3c07d8a5193e" providerId="LiveId" clId="{513A5EE3-8304-46D6-993F-5B42D05225BF}" dt="2024-04-21T15:25:53.406" v="4914" actId="20577"/>
          <ac:spMkLst>
            <pc:docMk/>
            <pc:sldMk cId="869079664" sldId="351"/>
            <ac:spMk id="40" creationId="{34EB8CCF-8F6B-0A83-951C-C41460D825BB}"/>
          </ac:spMkLst>
        </pc:spChg>
        <pc:picChg chg="mod">
          <ac:chgData name="Masaaki Kimura" userId="1abb3c07d8a5193e" providerId="LiveId" clId="{513A5EE3-8304-46D6-993F-5B42D05225BF}" dt="2024-04-21T18:27:21.124" v="6102" actId="1035"/>
          <ac:picMkLst>
            <pc:docMk/>
            <pc:sldMk cId="869079664" sldId="351"/>
            <ac:picMk id="15" creationId="{6DBF68B2-3ABC-424D-9BD9-61C9477EB540}"/>
          </ac:picMkLst>
        </pc:picChg>
        <pc:picChg chg="del">
          <ac:chgData name="Masaaki Kimura" userId="1abb3c07d8a5193e" providerId="LiveId" clId="{513A5EE3-8304-46D6-993F-5B42D05225BF}" dt="2024-04-21T14:52:17.999" v="4410" actId="478"/>
          <ac:picMkLst>
            <pc:docMk/>
            <pc:sldMk cId="869079664" sldId="351"/>
            <ac:picMk id="16" creationId="{55D3BA16-5DBF-4E7E-B412-F9802DD3EE1D}"/>
          </ac:picMkLst>
        </pc:picChg>
        <pc:picChg chg="mod">
          <ac:chgData name="Masaaki Kimura" userId="1abb3c07d8a5193e" providerId="LiveId" clId="{513A5EE3-8304-46D6-993F-5B42D05225BF}" dt="2024-04-21T15:01:20.234" v="4713" actId="1036"/>
          <ac:picMkLst>
            <pc:docMk/>
            <pc:sldMk cId="869079664" sldId="351"/>
            <ac:picMk id="17" creationId="{80469441-9636-471B-A488-8339C2065BBA}"/>
          </ac:picMkLst>
        </pc:picChg>
        <pc:picChg chg="add del mod">
          <ac:chgData name="Masaaki Kimura" userId="1abb3c07d8a5193e" providerId="LiveId" clId="{513A5EE3-8304-46D6-993F-5B42D05225BF}" dt="2024-04-21T15:25:08.951" v="4853" actId="478"/>
          <ac:picMkLst>
            <pc:docMk/>
            <pc:sldMk cId="869079664" sldId="351"/>
            <ac:picMk id="42" creationId="{6A93952F-C7AC-2141-D2A9-9531CD89AA16}"/>
          </ac:picMkLst>
        </pc:picChg>
        <pc:picChg chg="add mod">
          <ac:chgData name="Masaaki Kimura" userId="1abb3c07d8a5193e" providerId="LiveId" clId="{513A5EE3-8304-46D6-993F-5B42D05225BF}" dt="2024-04-21T15:25:40.769" v="4863" actId="14100"/>
          <ac:picMkLst>
            <pc:docMk/>
            <pc:sldMk cId="869079664" sldId="351"/>
            <ac:picMk id="44" creationId="{9A49196E-3CD2-919A-0CFE-C6F86D8356BE}"/>
          </ac:picMkLst>
        </pc:picChg>
      </pc:sldChg>
      <pc:sldChg chg="modSp add del mod">
        <pc:chgData name="Masaaki Kimura" userId="1abb3c07d8a5193e" providerId="LiveId" clId="{513A5EE3-8304-46D6-993F-5B42D05225BF}" dt="2024-04-21T14:20:33.643" v="3636" actId="47"/>
        <pc:sldMkLst>
          <pc:docMk/>
          <pc:sldMk cId="2522201359" sldId="352"/>
        </pc:sldMkLst>
        <pc:spChg chg="mod">
          <ac:chgData name="Masaaki Kimura" userId="1abb3c07d8a5193e" providerId="LiveId" clId="{513A5EE3-8304-46D6-993F-5B42D05225BF}" dt="2024-04-21T04:15:28.422" v="171" actId="27636"/>
          <ac:spMkLst>
            <pc:docMk/>
            <pc:sldMk cId="2522201359" sldId="352"/>
            <ac:spMk id="20" creationId="{E3DDD17C-4306-49A0-9C4D-17E7415CDFBC}"/>
          </ac:spMkLst>
        </pc:spChg>
      </pc:sldChg>
      <pc:sldChg chg="del">
        <pc:chgData name="Masaaki Kimura" userId="1abb3c07d8a5193e" providerId="LiveId" clId="{513A5EE3-8304-46D6-993F-5B42D05225BF}" dt="2024-04-21T04:15:36.601" v="174" actId="47"/>
        <pc:sldMkLst>
          <pc:docMk/>
          <pc:sldMk cId="1639238039" sldId="358"/>
        </pc:sldMkLst>
      </pc:sldChg>
      <pc:sldChg chg="del">
        <pc:chgData name="Masaaki Kimura" userId="1abb3c07d8a5193e" providerId="LiveId" clId="{513A5EE3-8304-46D6-993F-5B42D05225BF}" dt="2024-04-21T04:15:36.601" v="174" actId="47"/>
        <pc:sldMkLst>
          <pc:docMk/>
          <pc:sldMk cId="415455883" sldId="392"/>
        </pc:sldMkLst>
      </pc:sldChg>
      <pc:sldChg chg="del">
        <pc:chgData name="Masaaki Kimura" userId="1abb3c07d8a5193e" providerId="LiveId" clId="{513A5EE3-8304-46D6-993F-5B42D05225BF}" dt="2024-04-21T04:15:36.601" v="174" actId="47"/>
        <pc:sldMkLst>
          <pc:docMk/>
          <pc:sldMk cId="4028809364" sldId="396"/>
        </pc:sldMkLst>
      </pc:sldChg>
      <pc:sldChg chg="del">
        <pc:chgData name="Masaaki Kimura" userId="1abb3c07d8a5193e" providerId="LiveId" clId="{513A5EE3-8304-46D6-993F-5B42D05225BF}" dt="2024-04-21T04:15:36.601" v="174" actId="47"/>
        <pc:sldMkLst>
          <pc:docMk/>
          <pc:sldMk cId="2486563271" sldId="398"/>
        </pc:sldMkLst>
      </pc:sldChg>
      <pc:sldChg chg="del">
        <pc:chgData name="Masaaki Kimura" userId="1abb3c07d8a5193e" providerId="LiveId" clId="{513A5EE3-8304-46D6-993F-5B42D05225BF}" dt="2024-04-21T04:15:36.601" v="174" actId="47"/>
        <pc:sldMkLst>
          <pc:docMk/>
          <pc:sldMk cId="3447237908" sldId="399"/>
        </pc:sldMkLst>
      </pc:sldChg>
      <pc:sldChg chg="del">
        <pc:chgData name="Masaaki Kimura" userId="1abb3c07d8a5193e" providerId="LiveId" clId="{513A5EE3-8304-46D6-993F-5B42D05225BF}" dt="2024-04-21T04:15:36.601" v="174" actId="47"/>
        <pc:sldMkLst>
          <pc:docMk/>
          <pc:sldMk cId="3433855077" sldId="400"/>
        </pc:sldMkLst>
      </pc:sldChg>
      <pc:sldChg chg="del">
        <pc:chgData name="Masaaki Kimura" userId="1abb3c07d8a5193e" providerId="LiveId" clId="{513A5EE3-8304-46D6-993F-5B42D05225BF}" dt="2024-04-21T04:15:36.601" v="174" actId="47"/>
        <pc:sldMkLst>
          <pc:docMk/>
          <pc:sldMk cId="1324060511" sldId="401"/>
        </pc:sldMkLst>
      </pc:sldChg>
      <pc:sldChg chg="del">
        <pc:chgData name="Masaaki Kimura" userId="1abb3c07d8a5193e" providerId="LiveId" clId="{513A5EE3-8304-46D6-993F-5B42D05225BF}" dt="2024-04-21T04:15:36.601" v="174" actId="47"/>
        <pc:sldMkLst>
          <pc:docMk/>
          <pc:sldMk cId="3807588221" sldId="402"/>
        </pc:sldMkLst>
      </pc:sldChg>
      <pc:sldChg chg="del">
        <pc:chgData name="Masaaki Kimura" userId="1abb3c07d8a5193e" providerId="LiveId" clId="{513A5EE3-8304-46D6-993F-5B42D05225BF}" dt="2024-04-21T04:15:36.601" v="174" actId="47"/>
        <pc:sldMkLst>
          <pc:docMk/>
          <pc:sldMk cId="1011200862" sldId="441"/>
        </pc:sldMkLst>
      </pc:sldChg>
      <pc:sldChg chg="del">
        <pc:chgData name="Masaaki Kimura" userId="1abb3c07d8a5193e" providerId="LiveId" clId="{513A5EE3-8304-46D6-993F-5B42D05225BF}" dt="2024-04-21T04:15:36.601" v="174" actId="47"/>
        <pc:sldMkLst>
          <pc:docMk/>
          <pc:sldMk cId="1188727899" sldId="443"/>
        </pc:sldMkLst>
      </pc:sldChg>
      <pc:sldChg chg="del">
        <pc:chgData name="Masaaki Kimura" userId="1abb3c07d8a5193e" providerId="LiveId" clId="{513A5EE3-8304-46D6-993F-5B42D05225BF}" dt="2024-04-21T04:15:36.601" v="174" actId="47"/>
        <pc:sldMkLst>
          <pc:docMk/>
          <pc:sldMk cId="1113616793" sldId="444"/>
        </pc:sldMkLst>
      </pc:sldChg>
      <pc:sldChg chg="del">
        <pc:chgData name="Masaaki Kimura" userId="1abb3c07d8a5193e" providerId="LiveId" clId="{513A5EE3-8304-46D6-993F-5B42D05225BF}" dt="2024-04-21T04:15:36.601" v="174" actId="47"/>
        <pc:sldMkLst>
          <pc:docMk/>
          <pc:sldMk cId="797989401" sldId="446"/>
        </pc:sldMkLst>
      </pc:sldChg>
      <pc:sldChg chg="del">
        <pc:chgData name="Masaaki Kimura" userId="1abb3c07d8a5193e" providerId="LiveId" clId="{513A5EE3-8304-46D6-993F-5B42D05225BF}" dt="2024-04-21T04:15:36.601" v="174" actId="47"/>
        <pc:sldMkLst>
          <pc:docMk/>
          <pc:sldMk cId="1056324443" sldId="447"/>
        </pc:sldMkLst>
      </pc:sldChg>
      <pc:sldChg chg="addSp delSp modSp mod modAnim">
        <pc:chgData name="Masaaki Kimura" userId="1abb3c07d8a5193e" providerId="LiveId" clId="{513A5EE3-8304-46D6-993F-5B42D05225BF}" dt="2024-04-21T07:18:31.474" v="1062" actId="1076"/>
        <pc:sldMkLst>
          <pc:docMk/>
          <pc:sldMk cId="2373035683" sldId="448"/>
        </pc:sldMkLst>
        <pc:spChg chg="add mod">
          <ac:chgData name="Masaaki Kimura" userId="1abb3c07d8a5193e" providerId="LiveId" clId="{513A5EE3-8304-46D6-993F-5B42D05225BF}" dt="2024-04-21T07:18:28.303" v="1061" actId="1076"/>
          <ac:spMkLst>
            <pc:docMk/>
            <pc:sldMk cId="2373035683" sldId="448"/>
            <ac:spMk id="3" creationId="{7B731658-E4A1-E743-84D7-EF2E06DC22A1}"/>
          </ac:spMkLst>
        </pc:spChg>
        <pc:spChg chg="mod">
          <ac:chgData name="Masaaki Kimura" userId="1abb3c07d8a5193e" providerId="LiveId" clId="{513A5EE3-8304-46D6-993F-5B42D05225BF}" dt="2024-04-21T07:18:31.474" v="1062" actId="1076"/>
          <ac:spMkLst>
            <pc:docMk/>
            <pc:sldMk cId="2373035683" sldId="448"/>
            <ac:spMk id="4" creationId="{00000000-0000-0000-0000-000000000000}"/>
          </ac:spMkLst>
        </pc:spChg>
        <pc:spChg chg="add del mod">
          <ac:chgData name="Masaaki Kimura" userId="1abb3c07d8a5193e" providerId="LiveId" clId="{513A5EE3-8304-46D6-993F-5B42D05225BF}" dt="2024-04-21T07:18:14.512" v="1055" actId="478"/>
          <ac:spMkLst>
            <pc:docMk/>
            <pc:sldMk cId="2373035683" sldId="448"/>
            <ac:spMk id="5" creationId="{3E965EE1-1DDA-7C13-DFA4-AC5A3BD4A237}"/>
          </ac:spMkLst>
        </pc:spChg>
        <pc:spChg chg="del">
          <ac:chgData name="Masaaki Kimura" userId="1abb3c07d8a5193e" providerId="LiveId" clId="{513A5EE3-8304-46D6-993F-5B42D05225BF}" dt="2024-04-21T04:12:46.943" v="164" actId="478"/>
          <ac:spMkLst>
            <pc:docMk/>
            <pc:sldMk cId="2373035683" sldId="448"/>
            <ac:spMk id="5" creationId="{6BC1B883-FF3E-429B-B0FF-69684C641078}"/>
          </ac:spMkLst>
        </pc:spChg>
        <pc:picChg chg="add mod">
          <ac:chgData name="Masaaki Kimura" userId="1abb3c07d8a5193e" providerId="LiveId" clId="{513A5EE3-8304-46D6-993F-5B42D05225BF}" dt="2024-04-21T07:18:17.256" v="1056" actId="1076"/>
          <ac:picMkLst>
            <pc:docMk/>
            <pc:sldMk cId="2373035683" sldId="448"/>
            <ac:picMk id="2" creationId="{0441BB96-0FF0-3BF3-4DD2-0D8C633E2AEB}"/>
          </ac:picMkLst>
        </pc:picChg>
        <pc:picChg chg="add mod">
          <ac:chgData name="Masaaki Kimura" userId="1abb3c07d8a5193e" providerId="LiveId" clId="{513A5EE3-8304-46D6-993F-5B42D05225BF}" dt="2024-04-21T07:17:29.691" v="1053" actId="1076"/>
          <ac:picMkLst>
            <pc:docMk/>
            <pc:sldMk cId="2373035683" sldId="448"/>
            <ac:picMk id="6" creationId="{53D858FD-D24E-A133-FBED-5389CAC2FCB3}"/>
          </ac:picMkLst>
        </pc:picChg>
      </pc:sldChg>
      <pc:sldChg chg="del">
        <pc:chgData name="Masaaki Kimura" userId="1abb3c07d8a5193e" providerId="LiveId" clId="{513A5EE3-8304-46D6-993F-5B42D05225BF}" dt="2024-04-21T04:15:36.601" v="174" actId="47"/>
        <pc:sldMkLst>
          <pc:docMk/>
          <pc:sldMk cId="2918797614" sldId="456"/>
        </pc:sldMkLst>
      </pc:sldChg>
      <pc:sldChg chg="addSp delSp modSp new mod ord">
        <pc:chgData name="Masaaki Kimura" userId="1abb3c07d8a5193e" providerId="LiveId" clId="{513A5EE3-8304-46D6-993F-5B42D05225BF}" dt="2024-04-21T16:04:18.632" v="6066" actId="20577"/>
        <pc:sldMkLst>
          <pc:docMk/>
          <pc:sldMk cId="3313321551" sldId="457"/>
        </pc:sldMkLst>
        <pc:spChg chg="del mod">
          <ac:chgData name="Masaaki Kimura" userId="1abb3c07d8a5193e" providerId="LiveId" clId="{513A5EE3-8304-46D6-993F-5B42D05225BF}" dt="2024-04-21T03:36:17.155" v="3" actId="478"/>
          <ac:spMkLst>
            <pc:docMk/>
            <pc:sldMk cId="3313321551" sldId="457"/>
            <ac:spMk id="2" creationId="{69188A55-26F4-6795-17B1-B1083F0946FB}"/>
          </ac:spMkLst>
        </pc:spChg>
        <pc:spChg chg="del">
          <ac:chgData name="Masaaki Kimura" userId="1abb3c07d8a5193e" providerId="LiveId" clId="{513A5EE3-8304-46D6-993F-5B42D05225BF}" dt="2024-04-21T03:38:10.577" v="37" actId="478"/>
          <ac:spMkLst>
            <pc:docMk/>
            <pc:sldMk cId="3313321551" sldId="457"/>
            <ac:spMk id="3" creationId="{03F0EFB1-6717-8E8F-841E-1FB67EE66E4B}"/>
          </ac:spMkLst>
        </pc:spChg>
        <pc:spChg chg="add mod">
          <ac:chgData name="Masaaki Kimura" userId="1abb3c07d8a5193e" providerId="LiveId" clId="{513A5EE3-8304-46D6-993F-5B42D05225BF}" dt="2024-04-21T14:23:30.710" v="3644" actId="1076"/>
          <ac:spMkLst>
            <pc:docMk/>
            <pc:sldMk cId="3313321551" sldId="457"/>
            <ac:spMk id="4" creationId="{0D8D166F-81D8-5B3A-60C5-6F0BBA94BB93}"/>
          </ac:spMkLst>
        </pc:spChg>
        <pc:spChg chg="add mod">
          <ac:chgData name="Masaaki Kimura" userId="1abb3c07d8a5193e" providerId="LiveId" clId="{513A5EE3-8304-46D6-993F-5B42D05225BF}" dt="2024-04-21T15:39:02.561" v="5198" actId="20577"/>
          <ac:spMkLst>
            <pc:docMk/>
            <pc:sldMk cId="3313321551" sldId="457"/>
            <ac:spMk id="7" creationId="{F860DF3E-B6A8-859F-FC6D-09704CA178D2}"/>
          </ac:spMkLst>
        </pc:spChg>
        <pc:spChg chg="add mod">
          <ac:chgData name="Masaaki Kimura" userId="1abb3c07d8a5193e" providerId="LiveId" clId="{513A5EE3-8304-46D6-993F-5B42D05225BF}" dt="2024-04-21T16:04:18.632" v="6066" actId="20577"/>
          <ac:spMkLst>
            <pc:docMk/>
            <pc:sldMk cId="3313321551" sldId="457"/>
            <ac:spMk id="8" creationId="{BD8A5D5B-23E0-5D6E-A7AB-7E54C1BB28BB}"/>
          </ac:spMkLst>
        </pc:spChg>
        <pc:spChg chg="add mod">
          <ac:chgData name="Masaaki Kimura" userId="1abb3c07d8a5193e" providerId="LiveId" clId="{513A5EE3-8304-46D6-993F-5B42D05225BF}" dt="2024-04-21T06:18:03.029" v="570" actId="1076"/>
          <ac:spMkLst>
            <pc:docMk/>
            <pc:sldMk cId="3313321551" sldId="457"/>
            <ac:spMk id="9" creationId="{3C553A7B-334D-0AB9-4792-AA27F961A0E1}"/>
          </ac:spMkLst>
        </pc:spChg>
        <pc:spChg chg="add mod">
          <ac:chgData name="Masaaki Kimura" userId="1abb3c07d8a5193e" providerId="LiveId" clId="{513A5EE3-8304-46D6-993F-5B42D05225BF}" dt="2024-04-21T06:54:27.063" v="881" actId="20577"/>
          <ac:spMkLst>
            <pc:docMk/>
            <pc:sldMk cId="3313321551" sldId="457"/>
            <ac:spMk id="10" creationId="{59C19F69-EF74-A485-D19A-3D9CA5D71017}"/>
          </ac:spMkLst>
        </pc:spChg>
        <pc:spChg chg="add mod">
          <ac:chgData name="Masaaki Kimura" userId="1abb3c07d8a5193e" providerId="LiveId" clId="{513A5EE3-8304-46D6-993F-5B42D05225BF}" dt="2024-04-21T07:40:06.612" v="1080" actId="1037"/>
          <ac:spMkLst>
            <pc:docMk/>
            <pc:sldMk cId="3313321551" sldId="457"/>
            <ac:spMk id="11" creationId="{2290F319-E802-9CF4-2452-7AF42A0CBCB9}"/>
          </ac:spMkLst>
        </pc:spChg>
        <pc:picChg chg="add mod">
          <ac:chgData name="Masaaki Kimura" userId="1abb3c07d8a5193e" providerId="LiveId" clId="{513A5EE3-8304-46D6-993F-5B42D05225BF}" dt="2024-04-21T06:13:10.954" v="366" actId="1076"/>
          <ac:picMkLst>
            <pc:docMk/>
            <pc:sldMk cId="3313321551" sldId="457"/>
            <ac:picMk id="3" creationId="{82F1F8E0-0FCB-C237-DFEF-EB33B17942CB}"/>
          </ac:picMkLst>
        </pc:picChg>
        <pc:picChg chg="add mod">
          <ac:chgData name="Masaaki Kimura" userId="1abb3c07d8a5193e" providerId="LiveId" clId="{513A5EE3-8304-46D6-993F-5B42D05225BF}" dt="2024-04-21T06:13:01.146" v="364" actId="1076"/>
          <ac:picMkLst>
            <pc:docMk/>
            <pc:sldMk cId="3313321551" sldId="457"/>
            <ac:picMk id="6" creationId="{B0A58D2B-84C4-565E-7BEC-210B210EA19A}"/>
          </ac:picMkLst>
        </pc:picChg>
      </pc:sldChg>
      <pc:sldChg chg="delSp modSp new del mod">
        <pc:chgData name="Masaaki Kimura" userId="1abb3c07d8a5193e" providerId="LiveId" clId="{513A5EE3-8304-46D6-993F-5B42D05225BF}" dt="2024-04-21T06:45:31.234" v="847" actId="47"/>
        <pc:sldMkLst>
          <pc:docMk/>
          <pc:sldMk cId="1975379005" sldId="458"/>
        </pc:sldMkLst>
        <pc:spChg chg="mod">
          <ac:chgData name="Masaaki Kimura" userId="1abb3c07d8a5193e" providerId="LiveId" clId="{513A5EE3-8304-46D6-993F-5B42D05225BF}" dt="2024-04-21T03:47:22.466" v="115" actId="1076"/>
          <ac:spMkLst>
            <pc:docMk/>
            <pc:sldMk cId="1975379005" sldId="458"/>
            <ac:spMk id="2" creationId="{44A80BC9-2F25-AC8B-3A64-1B1C666D5589}"/>
          </ac:spMkLst>
        </pc:spChg>
        <pc:spChg chg="del">
          <ac:chgData name="Masaaki Kimura" userId="1abb3c07d8a5193e" providerId="LiveId" clId="{513A5EE3-8304-46D6-993F-5B42D05225BF}" dt="2024-04-21T03:47:25.291" v="116" actId="478"/>
          <ac:spMkLst>
            <pc:docMk/>
            <pc:sldMk cId="1975379005" sldId="458"/>
            <ac:spMk id="3" creationId="{8CBE0ACE-9AF6-A102-F6AF-5954ABC1A35D}"/>
          </ac:spMkLst>
        </pc:spChg>
      </pc:sldChg>
      <pc:sldChg chg="addSp delSp modSp add del mod modAnim">
        <pc:chgData name="Masaaki Kimura" userId="1abb3c07d8a5193e" providerId="LiveId" clId="{513A5EE3-8304-46D6-993F-5B42D05225BF}" dt="2024-04-21T16:03:32.426" v="6056" actId="1076"/>
        <pc:sldMkLst>
          <pc:docMk/>
          <pc:sldMk cId="2131090754" sldId="459"/>
        </pc:sldMkLst>
        <pc:spChg chg="add mod ord">
          <ac:chgData name="Masaaki Kimura" userId="1abb3c07d8a5193e" providerId="LiveId" clId="{513A5EE3-8304-46D6-993F-5B42D05225BF}" dt="2024-04-21T07:11:41.325" v="960" actId="165"/>
          <ac:spMkLst>
            <pc:docMk/>
            <pc:sldMk cId="2131090754" sldId="459"/>
            <ac:spMk id="7" creationId="{B60C8180-80FA-9700-0C34-E6EF21D597C4}"/>
          </ac:spMkLst>
        </pc:spChg>
        <pc:spChg chg="del">
          <ac:chgData name="Masaaki Kimura" userId="1abb3c07d8a5193e" providerId="LiveId" clId="{513A5EE3-8304-46D6-993F-5B42D05225BF}" dt="2024-04-21T14:23:59.843" v="3654" actId="478"/>
          <ac:spMkLst>
            <pc:docMk/>
            <pc:sldMk cId="2131090754" sldId="459"/>
            <ac:spMk id="11" creationId="{369877F6-D839-40F0-9B0C-420D6CB07791}"/>
          </ac:spMkLst>
        </pc:spChg>
        <pc:spChg chg="mod">
          <ac:chgData name="Masaaki Kimura" userId="1abb3c07d8a5193e" providerId="LiveId" clId="{513A5EE3-8304-46D6-993F-5B42D05225BF}" dt="2024-04-21T07:11:41.325" v="960" actId="165"/>
          <ac:spMkLst>
            <pc:docMk/>
            <pc:sldMk cId="2131090754" sldId="459"/>
            <ac:spMk id="12" creationId="{1EA2D1BE-28DB-3411-92AB-693D48C76AF0}"/>
          </ac:spMkLst>
        </pc:spChg>
        <pc:spChg chg="del mod">
          <ac:chgData name="Masaaki Kimura" userId="1abb3c07d8a5193e" providerId="LiveId" clId="{513A5EE3-8304-46D6-993F-5B42D05225BF}" dt="2024-04-21T06:34:33.706" v="773" actId="478"/>
          <ac:spMkLst>
            <pc:docMk/>
            <pc:sldMk cId="2131090754" sldId="459"/>
            <ac:spMk id="13" creationId="{25C9B5C8-CA19-292C-B01B-3DD6433225F8}"/>
          </ac:spMkLst>
        </pc:spChg>
        <pc:spChg chg="mod">
          <ac:chgData name="Masaaki Kimura" userId="1abb3c07d8a5193e" providerId="LiveId" clId="{513A5EE3-8304-46D6-993F-5B42D05225BF}" dt="2024-04-21T16:03:28.235" v="6055" actId="14100"/>
          <ac:spMkLst>
            <pc:docMk/>
            <pc:sldMk cId="2131090754" sldId="459"/>
            <ac:spMk id="14" creationId="{D32F48F8-0BE1-40D6-BC67-1F564A304A14}"/>
          </ac:spMkLst>
        </pc:spChg>
        <pc:spChg chg="add del">
          <ac:chgData name="Masaaki Kimura" userId="1abb3c07d8a5193e" providerId="LiveId" clId="{513A5EE3-8304-46D6-993F-5B42D05225BF}" dt="2024-04-21T06:36:52.032" v="784"/>
          <ac:spMkLst>
            <pc:docMk/>
            <pc:sldMk cId="2131090754" sldId="459"/>
            <ac:spMk id="15" creationId="{386E9D52-30DE-F13F-398F-12E0FB836CD8}"/>
          </ac:spMkLst>
        </pc:spChg>
        <pc:spChg chg="add del mod">
          <ac:chgData name="Masaaki Kimura" userId="1abb3c07d8a5193e" providerId="LiveId" clId="{513A5EE3-8304-46D6-993F-5B42D05225BF}" dt="2024-04-21T14:24:01.842" v="3655" actId="478"/>
          <ac:spMkLst>
            <pc:docMk/>
            <pc:sldMk cId="2131090754" sldId="459"/>
            <ac:spMk id="15" creationId="{C2C18C51-9D80-A455-D838-9EC1C732538B}"/>
          </ac:spMkLst>
        </pc:spChg>
        <pc:spChg chg="add mod">
          <ac:chgData name="Masaaki Kimura" userId="1abb3c07d8a5193e" providerId="LiveId" clId="{513A5EE3-8304-46D6-993F-5B42D05225BF}" dt="2024-04-21T07:11:41.325" v="960" actId="165"/>
          <ac:spMkLst>
            <pc:docMk/>
            <pc:sldMk cId="2131090754" sldId="459"/>
            <ac:spMk id="16" creationId="{B6ADECA6-7D05-87DD-6F52-A31881624812}"/>
          </ac:spMkLst>
        </pc:spChg>
        <pc:spChg chg="add mod">
          <ac:chgData name="Masaaki Kimura" userId="1abb3c07d8a5193e" providerId="LiveId" clId="{513A5EE3-8304-46D6-993F-5B42D05225BF}" dt="2024-04-21T07:11:41.325" v="960" actId="165"/>
          <ac:spMkLst>
            <pc:docMk/>
            <pc:sldMk cId="2131090754" sldId="459"/>
            <ac:spMk id="17" creationId="{310EF026-75E3-DEA5-05B8-B22A0E9E65CC}"/>
          </ac:spMkLst>
        </pc:spChg>
        <pc:spChg chg="add mod">
          <ac:chgData name="Masaaki Kimura" userId="1abb3c07d8a5193e" providerId="LiveId" clId="{513A5EE3-8304-46D6-993F-5B42D05225BF}" dt="2024-04-21T07:11:41.325" v="960" actId="165"/>
          <ac:spMkLst>
            <pc:docMk/>
            <pc:sldMk cId="2131090754" sldId="459"/>
            <ac:spMk id="18" creationId="{9F9FC482-01EB-B142-00CF-E40D40701613}"/>
          </ac:spMkLst>
        </pc:spChg>
        <pc:spChg chg="add mod">
          <ac:chgData name="Masaaki Kimura" userId="1abb3c07d8a5193e" providerId="LiveId" clId="{513A5EE3-8304-46D6-993F-5B42D05225BF}" dt="2024-04-21T14:24:02.378" v="3656"/>
          <ac:spMkLst>
            <pc:docMk/>
            <pc:sldMk cId="2131090754" sldId="459"/>
            <ac:spMk id="19" creationId="{83821E7D-8E01-AEAB-F9FE-AF753980B416}"/>
          </ac:spMkLst>
        </pc:spChg>
        <pc:spChg chg="add mod topLvl">
          <ac:chgData name="Masaaki Kimura" userId="1abb3c07d8a5193e" providerId="LiveId" clId="{513A5EE3-8304-46D6-993F-5B42D05225BF}" dt="2024-04-21T16:03:32.426" v="6056" actId="1076"/>
          <ac:spMkLst>
            <pc:docMk/>
            <pc:sldMk cId="2131090754" sldId="459"/>
            <ac:spMk id="22" creationId="{147E8449-1021-C162-9777-E91A634E0A09}"/>
          </ac:spMkLst>
        </pc:spChg>
        <pc:spChg chg="mod">
          <ac:chgData name="Masaaki Kimura" userId="1abb3c07d8a5193e" providerId="LiveId" clId="{513A5EE3-8304-46D6-993F-5B42D05225BF}" dt="2024-04-21T15:58:37.560" v="6012" actId="20577"/>
          <ac:spMkLst>
            <pc:docMk/>
            <pc:sldMk cId="2131090754" sldId="459"/>
            <ac:spMk id="54" creationId="{866D8394-AC12-4A7E-8BB6-EC1FE234F49E}"/>
          </ac:spMkLst>
        </pc:spChg>
        <pc:grpChg chg="del">
          <ac:chgData name="Masaaki Kimura" userId="1abb3c07d8a5193e" providerId="LiveId" clId="{513A5EE3-8304-46D6-993F-5B42D05225BF}" dt="2024-04-21T12:56:37.644" v="1974" actId="21"/>
          <ac:grpSpMkLst>
            <pc:docMk/>
            <pc:sldMk cId="2131090754" sldId="459"/>
            <ac:grpSpMk id="6" creationId="{7BFCD289-B0E8-0CE7-2156-C9CB0DCB94C4}"/>
          </ac:grpSpMkLst>
        </pc:grpChg>
        <pc:grpChg chg="add mod">
          <ac:chgData name="Masaaki Kimura" userId="1abb3c07d8a5193e" providerId="LiveId" clId="{513A5EE3-8304-46D6-993F-5B42D05225BF}" dt="2024-04-21T07:11:41.325" v="960" actId="165"/>
          <ac:grpSpMkLst>
            <pc:docMk/>
            <pc:sldMk cId="2131090754" sldId="459"/>
            <ac:grpSpMk id="9" creationId="{5DF7F893-428D-EF21-BE34-4518AE2A9110}"/>
          </ac:grpSpMkLst>
        </pc:grpChg>
        <pc:grpChg chg="add mod">
          <ac:chgData name="Masaaki Kimura" userId="1abb3c07d8a5193e" providerId="LiveId" clId="{513A5EE3-8304-46D6-993F-5B42D05225BF}" dt="2024-04-21T06:38:05.708" v="842" actId="164"/>
          <ac:grpSpMkLst>
            <pc:docMk/>
            <pc:sldMk cId="2131090754" sldId="459"/>
            <ac:grpSpMk id="19" creationId="{C422A283-F9FF-5C68-14E6-5124E869F100}"/>
          </ac:grpSpMkLst>
        </pc:grpChg>
        <pc:grpChg chg="add mod ord topLvl">
          <ac:chgData name="Masaaki Kimura" userId="1abb3c07d8a5193e" providerId="LiveId" clId="{513A5EE3-8304-46D6-993F-5B42D05225BF}" dt="2024-04-21T12:56:43.533" v="1978" actId="1038"/>
          <ac:grpSpMkLst>
            <pc:docMk/>
            <pc:sldMk cId="2131090754" sldId="459"/>
            <ac:grpSpMk id="20" creationId="{F33364C3-21D6-B76A-FFBE-A18595C8D38D}"/>
          </ac:grpSpMkLst>
        </pc:grpChg>
        <pc:grpChg chg="add del mod">
          <ac:chgData name="Masaaki Kimura" userId="1abb3c07d8a5193e" providerId="LiveId" clId="{513A5EE3-8304-46D6-993F-5B42D05225BF}" dt="2024-04-21T07:11:41.325" v="960" actId="165"/>
          <ac:grpSpMkLst>
            <pc:docMk/>
            <pc:sldMk cId="2131090754" sldId="459"/>
            <ac:grpSpMk id="23" creationId="{F8F5033A-ACCB-9A3D-65F5-A4B53CC0734C}"/>
          </ac:grpSpMkLst>
        </pc:grpChg>
        <pc:picChg chg="mod">
          <ac:chgData name="Masaaki Kimura" userId="1abb3c07d8a5193e" providerId="LiveId" clId="{513A5EE3-8304-46D6-993F-5B42D05225BF}" dt="2024-04-21T07:11:41.325" v="960" actId="165"/>
          <ac:picMkLst>
            <pc:docMk/>
            <pc:sldMk cId="2131090754" sldId="459"/>
            <ac:picMk id="8" creationId="{B6C37C6A-6F2A-D5E6-D3D7-64AD4EE41913}"/>
          </ac:picMkLst>
        </pc:picChg>
        <pc:picChg chg="mod">
          <ac:chgData name="Masaaki Kimura" userId="1abb3c07d8a5193e" providerId="LiveId" clId="{513A5EE3-8304-46D6-993F-5B42D05225BF}" dt="2024-04-21T07:11:41.325" v="960" actId="165"/>
          <ac:picMkLst>
            <pc:docMk/>
            <pc:sldMk cId="2131090754" sldId="459"/>
            <ac:picMk id="10" creationId="{6D369E29-D2C2-8B75-E6FF-40ADCAB4729B}"/>
          </ac:picMkLst>
        </pc:picChg>
      </pc:sldChg>
      <pc:sldChg chg="add del ord">
        <pc:chgData name="Masaaki Kimura" userId="1abb3c07d8a5193e" providerId="LiveId" clId="{513A5EE3-8304-46D6-993F-5B42D05225BF}" dt="2024-04-21T06:24:39.400" v="695" actId="47"/>
        <pc:sldMkLst>
          <pc:docMk/>
          <pc:sldMk cId="2675313541" sldId="459"/>
        </pc:sldMkLst>
      </pc:sldChg>
      <pc:sldChg chg="addSp delSp modSp add mod ord">
        <pc:chgData name="Masaaki Kimura" userId="1abb3c07d8a5193e" providerId="LiveId" clId="{513A5EE3-8304-46D6-993F-5B42D05225BF}" dt="2024-04-21T14:32:16.542" v="3705" actId="404"/>
        <pc:sldMkLst>
          <pc:docMk/>
          <pc:sldMk cId="650097614" sldId="460"/>
        </pc:sldMkLst>
        <pc:spChg chg="mod">
          <ac:chgData name="Masaaki Kimura" userId="1abb3c07d8a5193e" providerId="LiveId" clId="{513A5EE3-8304-46D6-993F-5B42D05225BF}" dt="2024-04-21T14:32:16.542" v="3705" actId="404"/>
          <ac:spMkLst>
            <pc:docMk/>
            <pc:sldMk cId="650097614" sldId="460"/>
            <ac:spMk id="2" creationId="{B0B502B7-25E1-47B6-AA20-9CC5674DED34}"/>
          </ac:spMkLst>
        </pc:spChg>
        <pc:spChg chg="add mod">
          <ac:chgData name="Masaaki Kimura" userId="1abb3c07d8a5193e" providerId="LiveId" clId="{513A5EE3-8304-46D6-993F-5B42D05225BF}" dt="2024-04-21T08:36:52.653" v="1410" actId="20577"/>
          <ac:spMkLst>
            <pc:docMk/>
            <pc:sldMk cId="650097614" sldId="460"/>
            <ac:spMk id="3" creationId="{D09B46AE-02E2-8853-C540-ABA602CFF0F2}"/>
          </ac:spMkLst>
        </pc:spChg>
        <pc:spChg chg="add mod">
          <ac:chgData name="Masaaki Kimura" userId="1abb3c07d8a5193e" providerId="LiveId" clId="{513A5EE3-8304-46D6-993F-5B42D05225BF}" dt="2024-04-21T08:37:57.869" v="1505" actId="14100"/>
          <ac:spMkLst>
            <pc:docMk/>
            <pc:sldMk cId="650097614" sldId="460"/>
            <ac:spMk id="4" creationId="{F25EF146-3AEF-5AB4-3AB4-6AC77DA0AFD4}"/>
          </ac:spMkLst>
        </pc:spChg>
        <pc:spChg chg="del">
          <ac:chgData name="Masaaki Kimura" userId="1abb3c07d8a5193e" providerId="LiveId" clId="{513A5EE3-8304-46D6-993F-5B42D05225BF}" dt="2024-04-21T08:06:06.848" v="1318" actId="478"/>
          <ac:spMkLst>
            <pc:docMk/>
            <pc:sldMk cId="650097614" sldId="460"/>
            <ac:spMk id="5" creationId="{38D1DE64-D1E8-9B14-6DF6-0F04AA9961C5}"/>
          </ac:spMkLst>
        </pc:spChg>
        <pc:spChg chg="del">
          <ac:chgData name="Masaaki Kimura" userId="1abb3c07d8a5193e" providerId="LiveId" clId="{513A5EE3-8304-46D6-993F-5B42D05225BF}" dt="2024-04-21T08:06:06.848" v="1318" actId="478"/>
          <ac:spMkLst>
            <pc:docMk/>
            <pc:sldMk cId="650097614" sldId="460"/>
            <ac:spMk id="6" creationId="{7BA7BFD5-AF3B-4E5B-AF11-994511306E3F}"/>
          </ac:spMkLst>
        </pc:spChg>
        <pc:spChg chg="mod">
          <ac:chgData name="Masaaki Kimura" userId="1abb3c07d8a5193e" providerId="LiveId" clId="{513A5EE3-8304-46D6-993F-5B42D05225BF}" dt="2024-04-21T14:27:47.143" v="3684" actId="20577"/>
          <ac:spMkLst>
            <pc:docMk/>
            <pc:sldMk cId="650097614" sldId="460"/>
            <ac:spMk id="7" creationId="{F43F4344-0E68-4D2B-B856-03D3FEE65F6D}"/>
          </ac:spMkLst>
        </pc:spChg>
        <pc:spChg chg="del">
          <ac:chgData name="Masaaki Kimura" userId="1abb3c07d8a5193e" providerId="LiveId" clId="{513A5EE3-8304-46D6-993F-5B42D05225BF}" dt="2024-04-21T08:06:06.848" v="1318" actId="478"/>
          <ac:spMkLst>
            <pc:docMk/>
            <pc:sldMk cId="650097614" sldId="460"/>
            <ac:spMk id="10" creationId="{5AFEA2B8-B41B-45F0-8B60-9E1D0C9812A7}"/>
          </ac:spMkLst>
        </pc:spChg>
        <pc:spChg chg="del">
          <ac:chgData name="Masaaki Kimura" userId="1abb3c07d8a5193e" providerId="LiveId" clId="{513A5EE3-8304-46D6-993F-5B42D05225BF}" dt="2024-04-21T08:06:06.848" v="1318" actId="478"/>
          <ac:spMkLst>
            <pc:docMk/>
            <pc:sldMk cId="650097614" sldId="460"/>
            <ac:spMk id="11" creationId="{9B73B7D8-EF4A-479F-987B-D615C34E21CF}"/>
          </ac:spMkLst>
        </pc:spChg>
        <pc:spChg chg="add del mod">
          <ac:chgData name="Masaaki Kimura" userId="1abb3c07d8a5193e" providerId="LiveId" clId="{513A5EE3-8304-46D6-993F-5B42D05225BF}" dt="2024-04-21T08:38:28.285" v="1566" actId="478"/>
          <ac:spMkLst>
            <pc:docMk/>
            <pc:sldMk cId="650097614" sldId="460"/>
            <ac:spMk id="13" creationId="{D37043A2-99E7-BC70-B429-53B97F2FCDA0}"/>
          </ac:spMkLst>
        </pc:spChg>
        <pc:spChg chg="del">
          <ac:chgData name="Masaaki Kimura" userId="1abb3c07d8a5193e" providerId="LiveId" clId="{513A5EE3-8304-46D6-993F-5B42D05225BF}" dt="2024-04-21T08:06:06.848" v="1318" actId="478"/>
          <ac:spMkLst>
            <pc:docMk/>
            <pc:sldMk cId="650097614" sldId="460"/>
            <ac:spMk id="22" creationId="{73F9FB41-7DD5-44CA-AEC7-CEB1DAC7EA6E}"/>
          </ac:spMkLst>
        </pc:spChg>
        <pc:spChg chg="mod topLvl">
          <ac:chgData name="Masaaki Kimura" userId="1abb3c07d8a5193e" providerId="LiveId" clId="{513A5EE3-8304-46D6-993F-5B42D05225BF}" dt="2024-04-21T08:46:35.125" v="1841" actId="164"/>
          <ac:spMkLst>
            <pc:docMk/>
            <pc:sldMk cId="650097614" sldId="460"/>
            <ac:spMk id="26" creationId="{1058F3B3-8759-29B9-05EA-108EC2979525}"/>
          </ac:spMkLst>
        </pc:spChg>
        <pc:spChg chg="add del mod">
          <ac:chgData name="Masaaki Kimura" userId="1abb3c07d8a5193e" providerId="LiveId" clId="{513A5EE3-8304-46D6-993F-5B42D05225BF}" dt="2024-04-21T08:16:58.948" v="1375" actId="478"/>
          <ac:spMkLst>
            <pc:docMk/>
            <pc:sldMk cId="650097614" sldId="460"/>
            <ac:spMk id="34" creationId="{D966684A-A6F5-916F-DFD7-1C58F7FE74BC}"/>
          </ac:spMkLst>
        </pc:spChg>
        <pc:spChg chg="add mod">
          <ac:chgData name="Masaaki Kimura" userId="1abb3c07d8a5193e" providerId="LiveId" clId="{513A5EE3-8304-46D6-993F-5B42D05225BF}" dt="2024-04-21T08:43:06.063" v="1656" actId="14100"/>
          <ac:spMkLst>
            <pc:docMk/>
            <pc:sldMk cId="650097614" sldId="460"/>
            <ac:spMk id="37" creationId="{BFC2BBB8-FA39-7FAA-EE4A-C969922469D2}"/>
          </ac:spMkLst>
        </pc:spChg>
        <pc:spChg chg="add mod">
          <ac:chgData name="Masaaki Kimura" userId="1abb3c07d8a5193e" providerId="LiveId" clId="{513A5EE3-8304-46D6-993F-5B42D05225BF}" dt="2024-04-21T08:38:54.267" v="1573" actId="164"/>
          <ac:spMkLst>
            <pc:docMk/>
            <pc:sldMk cId="650097614" sldId="460"/>
            <ac:spMk id="38" creationId="{04F42D2F-2272-B9D2-A89C-9989775DC969}"/>
          </ac:spMkLst>
        </pc:spChg>
        <pc:spChg chg="add mod">
          <ac:chgData name="Masaaki Kimura" userId="1abb3c07d8a5193e" providerId="LiveId" clId="{513A5EE3-8304-46D6-993F-5B42D05225BF}" dt="2024-04-21T08:38:54.267" v="1573" actId="164"/>
          <ac:spMkLst>
            <pc:docMk/>
            <pc:sldMk cId="650097614" sldId="460"/>
            <ac:spMk id="39" creationId="{EDAE6AD7-2851-E863-667D-E6589B44805A}"/>
          </ac:spMkLst>
        </pc:spChg>
        <pc:spChg chg="add mod">
          <ac:chgData name="Masaaki Kimura" userId="1abb3c07d8a5193e" providerId="LiveId" clId="{513A5EE3-8304-46D6-993F-5B42D05225BF}" dt="2024-04-21T08:46:43.157" v="1843" actId="164"/>
          <ac:spMkLst>
            <pc:docMk/>
            <pc:sldMk cId="650097614" sldId="460"/>
            <ac:spMk id="45" creationId="{4E88884C-BF63-51C1-EFAC-9D3C81D8E9F1}"/>
          </ac:spMkLst>
        </pc:spChg>
        <pc:spChg chg="add mod">
          <ac:chgData name="Masaaki Kimura" userId="1abb3c07d8a5193e" providerId="LiveId" clId="{513A5EE3-8304-46D6-993F-5B42D05225BF}" dt="2024-04-21T08:46:43.157" v="1843" actId="164"/>
          <ac:spMkLst>
            <pc:docMk/>
            <pc:sldMk cId="650097614" sldId="460"/>
            <ac:spMk id="46" creationId="{F6AF31A0-0FC0-800E-45E6-FAB0F7D7BD5E}"/>
          </ac:spMkLst>
        </pc:spChg>
        <pc:spChg chg="add mod">
          <ac:chgData name="Masaaki Kimura" userId="1abb3c07d8a5193e" providerId="LiveId" clId="{513A5EE3-8304-46D6-993F-5B42D05225BF}" dt="2024-04-21T08:45:10.109" v="1767" actId="164"/>
          <ac:spMkLst>
            <pc:docMk/>
            <pc:sldMk cId="650097614" sldId="460"/>
            <ac:spMk id="47" creationId="{4F3A2942-1B9D-F3E0-0876-FB59C3AECE17}"/>
          </ac:spMkLst>
        </pc:spChg>
        <pc:spChg chg="add mod">
          <ac:chgData name="Masaaki Kimura" userId="1abb3c07d8a5193e" providerId="LiveId" clId="{513A5EE3-8304-46D6-993F-5B42D05225BF}" dt="2024-04-21T13:07:32.500" v="1982" actId="1076"/>
          <ac:spMkLst>
            <pc:docMk/>
            <pc:sldMk cId="650097614" sldId="460"/>
            <ac:spMk id="51" creationId="{6223DE2A-6B6D-2139-23CB-3C7A61D7C807}"/>
          </ac:spMkLst>
        </pc:spChg>
        <pc:grpChg chg="add del mod">
          <ac:chgData name="Masaaki Kimura" userId="1abb3c07d8a5193e" providerId="LiveId" clId="{513A5EE3-8304-46D6-993F-5B42D05225BF}" dt="2024-04-21T08:41:10.780" v="1606" actId="478"/>
          <ac:grpSpMkLst>
            <pc:docMk/>
            <pc:sldMk cId="650097614" sldId="460"/>
            <ac:grpSpMk id="5" creationId="{C2254117-43FA-1CBF-2622-7708DC3F0784}"/>
          </ac:grpSpMkLst>
        </pc:grpChg>
        <pc:grpChg chg="add del mod">
          <ac:chgData name="Masaaki Kimura" userId="1abb3c07d8a5193e" providerId="LiveId" clId="{513A5EE3-8304-46D6-993F-5B42D05225BF}" dt="2024-04-21T08:40:14.109" v="1594" actId="478"/>
          <ac:grpSpMkLst>
            <pc:docMk/>
            <pc:sldMk cId="650097614" sldId="460"/>
            <ac:grpSpMk id="10" creationId="{106DEDF3-286C-1EDF-9601-7E829D8CF676}"/>
          </ac:grpSpMkLst>
        </pc:grpChg>
        <pc:grpChg chg="del">
          <ac:chgData name="Masaaki Kimura" userId="1abb3c07d8a5193e" providerId="LiveId" clId="{513A5EE3-8304-46D6-993F-5B42D05225BF}" dt="2024-04-21T08:04:02.171" v="1161" actId="478"/>
          <ac:grpSpMkLst>
            <pc:docMk/>
            <pc:sldMk cId="650097614" sldId="460"/>
            <ac:grpSpMk id="14" creationId="{1D4BFAD5-0188-44E1-A8B1-C73FDF128295}"/>
          </ac:grpSpMkLst>
        </pc:grpChg>
        <pc:grpChg chg="add del mod">
          <ac:chgData name="Masaaki Kimura" userId="1abb3c07d8a5193e" providerId="LiveId" clId="{513A5EE3-8304-46D6-993F-5B42D05225BF}" dt="2024-04-21T08:14:27.333" v="1356" actId="478"/>
          <ac:grpSpMkLst>
            <pc:docMk/>
            <pc:sldMk cId="650097614" sldId="460"/>
            <ac:grpSpMk id="18" creationId="{A0D15274-A891-69E6-47B6-741E66DC7071}"/>
          </ac:grpSpMkLst>
        </pc:grpChg>
        <pc:grpChg chg="add mod ord">
          <ac:chgData name="Masaaki Kimura" userId="1abb3c07d8a5193e" providerId="LiveId" clId="{513A5EE3-8304-46D6-993F-5B42D05225BF}" dt="2024-04-21T08:40:58.334" v="1604" actId="167"/>
          <ac:grpSpMkLst>
            <pc:docMk/>
            <pc:sldMk cId="650097614" sldId="460"/>
            <ac:grpSpMk id="20" creationId="{3F80361A-94A1-0BB0-46B0-E4502A59733C}"/>
          </ac:grpSpMkLst>
        </pc:grpChg>
        <pc:grpChg chg="add del mod">
          <ac:chgData name="Masaaki Kimura" userId="1abb3c07d8a5193e" providerId="LiveId" clId="{513A5EE3-8304-46D6-993F-5B42D05225BF}" dt="2024-04-21T08:12:30.611" v="1335" actId="165"/>
          <ac:grpSpMkLst>
            <pc:docMk/>
            <pc:sldMk cId="650097614" sldId="460"/>
            <ac:grpSpMk id="24" creationId="{0D1F907B-0B0E-C149-D75A-4BEE23AC2541}"/>
          </ac:grpSpMkLst>
        </pc:grpChg>
        <pc:grpChg chg="add del mod">
          <ac:chgData name="Masaaki Kimura" userId="1abb3c07d8a5193e" providerId="LiveId" clId="{513A5EE3-8304-46D6-993F-5B42D05225BF}" dt="2024-04-21T08:43:38.764" v="1667" actId="165"/>
          <ac:grpSpMkLst>
            <pc:docMk/>
            <pc:sldMk cId="650097614" sldId="460"/>
            <ac:grpSpMk id="25" creationId="{A409C1FB-706E-0948-974D-CC4E0C44965E}"/>
          </ac:grpSpMkLst>
        </pc:grpChg>
        <pc:grpChg chg="add del mod">
          <ac:chgData name="Masaaki Kimura" userId="1abb3c07d8a5193e" providerId="LiveId" clId="{513A5EE3-8304-46D6-993F-5B42D05225BF}" dt="2024-04-21T08:16:58.948" v="1375" actId="478"/>
          <ac:grpSpMkLst>
            <pc:docMk/>
            <pc:sldMk cId="650097614" sldId="460"/>
            <ac:grpSpMk id="27" creationId="{CB61C935-BBF7-DF54-38FD-F8B5C1054A32}"/>
          </ac:grpSpMkLst>
        </pc:grpChg>
        <pc:grpChg chg="add del mod">
          <ac:chgData name="Masaaki Kimura" userId="1abb3c07d8a5193e" providerId="LiveId" clId="{513A5EE3-8304-46D6-993F-5B42D05225BF}" dt="2024-04-21T08:16:58.948" v="1375" actId="478"/>
          <ac:grpSpMkLst>
            <pc:docMk/>
            <pc:sldMk cId="650097614" sldId="460"/>
            <ac:grpSpMk id="28" creationId="{D50B7A5D-2A71-CF7B-BDEA-F7217CC74A80}"/>
          </ac:grpSpMkLst>
        </pc:grpChg>
        <pc:grpChg chg="add del mod">
          <ac:chgData name="Masaaki Kimura" userId="1abb3c07d8a5193e" providerId="LiveId" clId="{513A5EE3-8304-46D6-993F-5B42D05225BF}" dt="2024-04-21T08:16:58.948" v="1375" actId="478"/>
          <ac:grpSpMkLst>
            <pc:docMk/>
            <pc:sldMk cId="650097614" sldId="460"/>
            <ac:grpSpMk id="31" creationId="{27373EEF-FD2D-28B4-9B92-D0A3B5C4D38B}"/>
          </ac:grpSpMkLst>
        </pc:grpChg>
        <pc:grpChg chg="add mod">
          <ac:chgData name="Masaaki Kimura" userId="1abb3c07d8a5193e" providerId="LiveId" clId="{513A5EE3-8304-46D6-993F-5B42D05225BF}" dt="2024-04-21T08:46:43.157" v="1843" actId="164"/>
          <ac:grpSpMkLst>
            <pc:docMk/>
            <pc:sldMk cId="650097614" sldId="460"/>
            <ac:grpSpMk id="40" creationId="{DBE58EA4-E98E-35EC-59D5-EAAAB40320C0}"/>
          </ac:grpSpMkLst>
        </pc:grpChg>
        <pc:grpChg chg="add mod ord">
          <ac:chgData name="Masaaki Kimura" userId="1abb3c07d8a5193e" providerId="LiveId" clId="{513A5EE3-8304-46D6-993F-5B42D05225BF}" dt="2024-04-21T08:45:19.193" v="1770" actId="1076"/>
          <ac:grpSpMkLst>
            <pc:docMk/>
            <pc:sldMk cId="650097614" sldId="460"/>
            <ac:grpSpMk id="48" creationId="{C11524AA-429B-6D21-9B8E-3176ACC4FF96}"/>
          </ac:grpSpMkLst>
        </pc:grpChg>
        <pc:grpChg chg="add mod">
          <ac:chgData name="Masaaki Kimura" userId="1abb3c07d8a5193e" providerId="LiveId" clId="{513A5EE3-8304-46D6-993F-5B42D05225BF}" dt="2024-04-21T08:46:37.985" v="1842" actId="1076"/>
          <ac:grpSpMkLst>
            <pc:docMk/>
            <pc:sldMk cId="650097614" sldId="460"/>
            <ac:grpSpMk id="49" creationId="{2B8F43ED-56BB-471C-547E-61A5034783EB}"/>
          </ac:grpSpMkLst>
        </pc:grpChg>
        <pc:grpChg chg="add mod">
          <ac:chgData name="Masaaki Kimura" userId="1abb3c07d8a5193e" providerId="LiveId" clId="{513A5EE3-8304-46D6-993F-5B42D05225BF}" dt="2024-04-21T08:46:49.910" v="1844" actId="1076"/>
          <ac:grpSpMkLst>
            <pc:docMk/>
            <pc:sldMk cId="650097614" sldId="460"/>
            <ac:grpSpMk id="50" creationId="{F09F200F-202B-6A53-E34F-97D97474A32E}"/>
          </ac:grpSpMkLst>
        </pc:grpChg>
        <pc:picChg chg="add mod">
          <ac:chgData name="Masaaki Kimura" userId="1abb3c07d8a5193e" providerId="LiveId" clId="{513A5EE3-8304-46D6-993F-5B42D05225BF}" dt="2024-04-21T08:05:49.325" v="1315"/>
          <ac:picMkLst>
            <pc:docMk/>
            <pc:sldMk cId="650097614" sldId="460"/>
            <ac:picMk id="4" creationId="{FBC4F265-A75C-B99B-5691-2CDA23AC4039}"/>
          </ac:picMkLst>
        </pc:picChg>
        <pc:picChg chg="mod">
          <ac:chgData name="Masaaki Kimura" userId="1abb3c07d8a5193e" providerId="LiveId" clId="{513A5EE3-8304-46D6-993F-5B42D05225BF}" dt="2024-04-21T08:16:59.384" v="1376"/>
          <ac:picMkLst>
            <pc:docMk/>
            <pc:sldMk cId="650097614" sldId="460"/>
            <ac:picMk id="6" creationId="{895B6317-5F29-6E3B-1E11-2990E059D33D}"/>
          </ac:picMkLst>
        </pc:picChg>
        <pc:picChg chg="add mod">
          <ac:chgData name="Masaaki Kimura" userId="1abb3c07d8a5193e" providerId="LiveId" clId="{513A5EE3-8304-46D6-993F-5B42D05225BF}" dt="2024-04-21T08:13:09.936" v="1347" actId="164"/>
          <ac:picMkLst>
            <pc:docMk/>
            <pc:sldMk cId="650097614" sldId="460"/>
            <ac:picMk id="8" creationId="{8E47C63C-DF01-1E5B-5194-44293A761B9C}"/>
          </ac:picMkLst>
        </pc:picChg>
        <pc:picChg chg="mod">
          <ac:chgData name="Masaaki Kimura" userId="1abb3c07d8a5193e" providerId="LiveId" clId="{513A5EE3-8304-46D6-993F-5B42D05225BF}" dt="2024-04-21T08:16:59.384" v="1376"/>
          <ac:picMkLst>
            <pc:docMk/>
            <pc:sldMk cId="650097614" sldId="460"/>
            <ac:picMk id="9" creationId="{3A3F0A51-57C8-BA00-B259-F3238B4B72DE}"/>
          </ac:picMkLst>
        </pc:picChg>
        <pc:picChg chg="del">
          <ac:chgData name="Masaaki Kimura" userId="1abb3c07d8a5193e" providerId="LiveId" clId="{513A5EE3-8304-46D6-993F-5B42D05225BF}" dt="2024-04-21T08:06:06.848" v="1318" actId="478"/>
          <ac:picMkLst>
            <pc:docMk/>
            <pc:sldMk cId="650097614" sldId="460"/>
            <ac:picMk id="9" creationId="{3F15E0F6-ECAB-47E2-BAFE-D94C971F3330}"/>
          </ac:picMkLst>
        </pc:picChg>
        <pc:picChg chg="mod">
          <ac:chgData name="Masaaki Kimura" userId="1abb3c07d8a5193e" providerId="LiveId" clId="{513A5EE3-8304-46D6-993F-5B42D05225BF}" dt="2024-04-21T08:16:59.384" v="1376"/>
          <ac:picMkLst>
            <pc:docMk/>
            <pc:sldMk cId="650097614" sldId="460"/>
            <ac:picMk id="11" creationId="{9F393438-FFCE-BF32-FBE4-650D25F9C800}"/>
          </ac:picMkLst>
        </pc:picChg>
        <pc:picChg chg="mod">
          <ac:chgData name="Masaaki Kimura" userId="1abb3c07d8a5193e" providerId="LiveId" clId="{513A5EE3-8304-46D6-993F-5B42D05225BF}" dt="2024-04-21T08:16:59.384" v="1376"/>
          <ac:picMkLst>
            <pc:docMk/>
            <pc:sldMk cId="650097614" sldId="460"/>
            <ac:picMk id="12" creationId="{80401BAC-AD38-6BF6-6E04-E78ADC266B64}"/>
          </ac:picMkLst>
        </pc:picChg>
        <pc:picChg chg="add mod">
          <ac:chgData name="Masaaki Kimura" userId="1abb3c07d8a5193e" providerId="LiveId" clId="{513A5EE3-8304-46D6-993F-5B42D05225BF}" dt="2024-04-21T08:38:54.267" v="1573" actId="164"/>
          <ac:picMkLst>
            <pc:docMk/>
            <pc:sldMk cId="650097614" sldId="460"/>
            <ac:picMk id="14" creationId="{A6F339A1-C1BA-696D-8FFC-50682EB26E0E}"/>
          </ac:picMkLst>
        </pc:picChg>
        <pc:picChg chg="add mod">
          <ac:chgData name="Masaaki Kimura" userId="1abb3c07d8a5193e" providerId="LiveId" clId="{513A5EE3-8304-46D6-993F-5B42D05225BF}" dt="2024-04-21T08:13:09.936" v="1347" actId="164"/>
          <ac:picMkLst>
            <pc:docMk/>
            <pc:sldMk cId="650097614" sldId="460"/>
            <ac:picMk id="15" creationId="{7DEE83E4-2558-B971-5677-436977E11987}"/>
          </ac:picMkLst>
        </pc:picChg>
        <pc:picChg chg="add mod">
          <ac:chgData name="Masaaki Kimura" userId="1abb3c07d8a5193e" providerId="LiveId" clId="{513A5EE3-8304-46D6-993F-5B42D05225BF}" dt="2024-04-21T08:13:09.936" v="1347" actId="164"/>
          <ac:picMkLst>
            <pc:docMk/>
            <pc:sldMk cId="650097614" sldId="460"/>
            <ac:picMk id="16" creationId="{949EAE12-D7E3-FA3D-166F-13B20062F537}"/>
          </ac:picMkLst>
        </pc:picChg>
        <pc:picChg chg="add del mod">
          <ac:chgData name="Masaaki Kimura" userId="1abb3c07d8a5193e" providerId="LiveId" clId="{513A5EE3-8304-46D6-993F-5B42D05225BF}" dt="2024-04-21T08:14:27.333" v="1356" actId="478"/>
          <ac:picMkLst>
            <pc:docMk/>
            <pc:sldMk cId="650097614" sldId="460"/>
            <ac:picMk id="17" creationId="{5F18622B-3C79-8EB3-378D-BA6E78FE94FE}"/>
          </ac:picMkLst>
        </pc:picChg>
        <pc:picChg chg="add mod">
          <ac:chgData name="Masaaki Kimura" userId="1abb3c07d8a5193e" providerId="LiveId" clId="{513A5EE3-8304-46D6-993F-5B42D05225BF}" dt="2024-04-21T08:37:46.846" v="1502" actId="1076"/>
          <ac:picMkLst>
            <pc:docMk/>
            <pc:sldMk cId="650097614" sldId="460"/>
            <ac:picMk id="17" creationId="{E14C5EA7-DF8A-1813-0E14-36E748DC0828}"/>
          </ac:picMkLst>
        </pc:picChg>
        <pc:picChg chg="add mod">
          <ac:chgData name="Masaaki Kimura" userId="1abb3c07d8a5193e" providerId="LiveId" clId="{513A5EE3-8304-46D6-993F-5B42D05225BF}" dt="2024-04-21T08:17:09.750" v="1378"/>
          <ac:picMkLst>
            <pc:docMk/>
            <pc:sldMk cId="650097614" sldId="460"/>
            <ac:picMk id="18" creationId="{FA8DF312-461A-4B8C-7E9D-C0CF34FE218F}"/>
          </ac:picMkLst>
        </pc:picChg>
        <pc:picChg chg="mod">
          <ac:chgData name="Masaaki Kimura" userId="1abb3c07d8a5193e" providerId="LiveId" clId="{513A5EE3-8304-46D6-993F-5B42D05225BF}" dt="2024-04-21T08:13:30.378" v="1350" actId="1076"/>
          <ac:picMkLst>
            <pc:docMk/>
            <pc:sldMk cId="650097614" sldId="460"/>
            <ac:picMk id="19" creationId="{28C496B4-8732-75CC-A439-A7A828ECF6B1}"/>
          </ac:picMkLst>
        </pc:picChg>
        <pc:picChg chg="add mod">
          <ac:chgData name="Masaaki Kimura" userId="1abb3c07d8a5193e" providerId="LiveId" clId="{513A5EE3-8304-46D6-993F-5B42D05225BF}" dt="2024-04-21T08:17:15.781" v="1380"/>
          <ac:picMkLst>
            <pc:docMk/>
            <pc:sldMk cId="650097614" sldId="460"/>
            <ac:picMk id="19" creationId="{DD4E8581-22DC-6519-60E1-18DD922E0A3E}"/>
          </ac:picMkLst>
        </pc:picChg>
        <pc:picChg chg="del">
          <ac:chgData name="Masaaki Kimura" userId="1abb3c07d8a5193e" providerId="LiveId" clId="{513A5EE3-8304-46D6-993F-5B42D05225BF}" dt="2024-04-21T08:06:06.848" v="1318" actId="478"/>
          <ac:picMkLst>
            <pc:docMk/>
            <pc:sldMk cId="650097614" sldId="460"/>
            <ac:picMk id="20" creationId="{4965AAEC-6C9A-4166-BB87-44D7C74AEF2D}"/>
          </ac:picMkLst>
        </pc:picChg>
        <pc:picChg chg="mod">
          <ac:chgData name="Masaaki Kimura" userId="1abb3c07d8a5193e" providerId="LiveId" clId="{513A5EE3-8304-46D6-993F-5B42D05225BF}" dt="2024-04-21T08:13:30.378" v="1350" actId="1076"/>
          <ac:picMkLst>
            <pc:docMk/>
            <pc:sldMk cId="650097614" sldId="460"/>
            <ac:picMk id="21" creationId="{4623537A-7C64-6267-B6EB-A4C134F4D830}"/>
          </ac:picMkLst>
        </pc:picChg>
        <pc:picChg chg="mod">
          <ac:chgData name="Masaaki Kimura" userId="1abb3c07d8a5193e" providerId="LiveId" clId="{513A5EE3-8304-46D6-993F-5B42D05225BF}" dt="2024-04-21T08:40:02.710" v="1590" actId="14100"/>
          <ac:picMkLst>
            <pc:docMk/>
            <pc:sldMk cId="650097614" sldId="460"/>
            <ac:picMk id="21" creationId="{6C6FEF6B-C315-4D30-FDFA-78BDDCD5275D}"/>
          </ac:picMkLst>
        </pc:picChg>
        <pc:picChg chg="mod">
          <ac:chgData name="Masaaki Kimura" userId="1abb3c07d8a5193e" providerId="LiveId" clId="{513A5EE3-8304-46D6-993F-5B42D05225BF}" dt="2024-04-21T08:17:18.720" v="1381"/>
          <ac:picMkLst>
            <pc:docMk/>
            <pc:sldMk cId="650097614" sldId="460"/>
            <ac:picMk id="22" creationId="{41A3A536-8157-53FD-AB5E-2B6DB4AE8EB6}"/>
          </ac:picMkLst>
        </pc:picChg>
        <pc:picChg chg="add del mod">
          <ac:chgData name="Masaaki Kimura" userId="1abb3c07d8a5193e" providerId="LiveId" clId="{513A5EE3-8304-46D6-993F-5B42D05225BF}" dt="2024-04-21T08:14:27.333" v="1356" actId="478"/>
          <ac:picMkLst>
            <pc:docMk/>
            <pc:sldMk cId="650097614" sldId="460"/>
            <ac:picMk id="23" creationId="{7A38C790-DFC1-D0DA-08F8-E4B9D2635B5D}"/>
          </ac:picMkLst>
        </pc:picChg>
        <pc:picChg chg="mod">
          <ac:chgData name="Masaaki Kimura" userId="1abb3c07d8a5193e" providerId="LiveId" clId="{513A5EE3-8304-46D6-993F-5B42D05225BF}" dt="2024-04-21T08:17:18.720" v="1381"/>
          <ac:picMkLst>
            <pc:docMk/>
            <pc:sldMk cId="650097614" sldId="460"/>
            <ac:picMk id="23" creationId="{A95A1F6C-4F3E-EFD7-E240-8F7435FE48D6}"/>
          </ac:picMkLst>
        </pc:picChg>
        <pc:picChg chg="add mod">
          <ac:chgData name="Masaaki Kimura" userId="1abb3c07d8a5193e" providerId="LiveId" clId="{513A5EE3-8304-46D6-993F-5B42D05225BF}" dt="2024-04-21T08:45:10.109" v="1767" actId="164"/>
          <ac:picMkLst>
            <pc:docMk/>
            <pc:sldMk cId="650097614" sldId="460"/>
            <ac:picMk id="24" creationId="{EA226AE6-7066-76B7-B5EF-A5A78D454FA5}"/>
          </ac:picMkLst>
        </pc:picChg>
        <pc:picChg chg="del mod topLvl">
          <ac:chgData name="Masaaki Kimura" userId="1abb3c07d8a5193e" providerId="LiveId" clId="{513A5EE3-8304-46D6-993F-5B42D05225BF}" dt="2024-04-21T08:12:33.714" v="1337" actId="478"/>
          <ac:picMkLst>
            <pc:docMk/>
            <pc:sldMk cId="650097614" sldId="460"/>
            <ac:picMk id="25" creationId="{4F55A9F1-5D23-4098-1A59-B0EF581F20F1}"/>
          </ac:picMkLst>
        </pc:picChg>
        <pc:picChg chg="del mod topLvl modCrop">
          <ac:chgData name="Masaaki Kimura" userId="1abb3c07d8a5193e" providerId="LiveId" clId="{513A5EE3-8304-46D6-993F-5B42D05225BF}" dt="2024-04-21T08:14:27.333" v="1356" actId="478"/>
          <ac:picMkLst>
            <pc:docMk/>
            <pc:sldMk cId="650097614" sldId="460"/>
            <ac:picMk id="26" creationId="{EB2FAEBB-47C5-22CE-04F2-3D403D931F24}"/>
          </ac:picMkLst>
        </pc:picChg>
        <pc:picChg chg="mod">
          <ac:chgData name="Masaaki Kimura" userId="1abb3c07d8a5193e" providerId="LiveId" clId="{513A5EE3-8304-46D6-993F-5B42D05225BF}" dt="2024-04-21T08:14:20.404" v="1354"/>
          <ac:picMkLst>
            <pc:docMk/>
            <pc:sldMk cId="650097614" sldId="460"/>
            <ac:picMk id="29" creationId="{0E01944E-185A-1015-E79F-27556B05EAA9}"/>
          </ac:picMkLst>
        </pc:picChg>
        <pc:picChg chg="mod">
          <ac:chgData name="Masaaki Kimura" userId="1abb3c07d8a5193e" providerId="LiveId" clId="{513A5EE3-8304-46D6-993F-5B42D05225BF}" dt="2024-04-21T08:14:20.404" v="1354"/>
          <ac:picMkLst>
            <pc:docMk/>
            <pc:sldMk cId="650097614" sldId="460"/>
            <ac:picMk id="30" creationId="{210DDDEC-B21D-9F69-6F76-3A46BD00AC90}"/>
          </ac:picMkLst>
        </pc:picChg>
        <pc:picChg chg="mod">
          <ac:chgData name="Masaaki Kimura" userId="1abb3c07d8a5193e" providerId="LiveId" clId="{513A5EE3-8304-46D6-993F-5B42D05225BF}" dt="2024-04-21T08:14:20.404" v="1354"/>
          <ac:picMkLst>
            <pc:docMk/>
            <pc:sldMk cId="650097614" sldId="460"/>
            <ac:picMk id="32" creationId="{A31CE9AB-594C-80A3-BB8A-163FA8914124}"/>
          </ac:picMkLst>
        </pc:picChg>
        <pc:picChg chg="mod">
          <ac:chgData name="Masaaki Kimura" userId="1abb3c07d8a5193e" providerId="LiveId" clId="{513A5EE3-8304-46D6-993F-5B42D05225BF}" dt="2024-04-21T08:14:20.404" v="1354"/>
          <ac:picMkLst>
            <pc:docMk/>
            <pc:sldMk cId="650097614" sldId="460"/>
            <ac:picMk id="33" creationId="{DC7A393E-4C82-0038-1AC4-B398ECC3F454}"/>
          </ac:picMkLst>
        </pc:picChg>
        <pc:picChg chg="add del mod">
          <ac:chgData name="Masaaki Kimura" userId="1abb3c07d8a5193e" providerId="LiveId" clId="{513A5EE3-8304-46D6-993F-5B42D05225BF}" dt="2024-04-21T08:16:58.948" v="1375" actId="478"/>
          <ac:picMkLst>
            <pc:docMk/>
            <pc:sldMk cId="650097614" sldId="460"/>
            <ac:picMk id="35" creationId="{86F3A605-57C4-4B65-952C-58C085104867}"/>
          </ac:picMkLst>
        </pc:picChg>
        <pc:picChg chg="mod topLvl">
          <ac:chgData name="Masaaki Kimura" userId="1abb3c07d8a5193e" providerId="LiveId" clId="{513A5EE3-8304-46D6-993F-5B42D05225BF}" dt="2024-04-21T08:46:35.125" v="1841" actId="164"/>
          <ac:picMkLst>
            <pc:docMk/>
            <pc:sldMk cId="650097614" sldId="460"/>
            <ac:picMk id="36" creationId="{B6C21851-BFBE-188F-0410-2F1E36467282}"/>
          </ac:picMkLst>
        </pc:picChg>
        <pc:picChg chg="add mod">
          <ac:chgData name="Masaaki Kimura" userId="1abb3c07d8a5193e" providerId="LiveId" clId="{513A5EE3-8304-46D6-993F-5B42D05225BF}" dt="2024-04-21T08:39:37.966" v="1580" actId="1076"/>
          <ac:picMkLst>
            <pc:docMk/>
            <pc:sldMk cId="650097614" sldId="460"/>
            <ac:picMk id="41" creationId="{3EE6AE3B-55BC-810E-0805-33588C223ABB}"/>
          </ac:picMkLst>
        </pc:picChg>
        <pc:picChg chg="add mod modCrop">
          <ac:chgData name="Masaaki Kimura" userId="1abb3c07d8a5193e" providerId="LiveId" clId="{513A5EE3-8304-46D6-993F-5B42D05225BF}" dt="2024-04-21T08:41:05.747" v="1605" actId="555"/>
          <ac:picMkLst>
            <pc:docMk/>
            <pc:sldMk cId="650097614" sldId="460"/>
            <ac:picMk id="42" creationId="{1B43B2A1-E311-1628-34B9-73F341CFC048}"/>
          </ac:picMkLst>
        </pc:picChg>
        <pc:picChg chg="add del mod">
          <ac:chgData name="Masaaki Kimura" userId="1abb3c07d8a5193e" providerId="LiveId" clId="{513A5EE3-8304-46D6-993F-5B42D05225BF}" dt="2024-04-21T08:41:13.169" v="1607" actId="478"/>
          <ac:picMkLst>
            <pc:docMk/>
            <pc:sldMk cId="650097614" sldId="460"/>
            <ac:picMk id="43" creationId="{E4621B91-F5FC-0ACC-B0B2-1541A308593B}"/>
          </ac:picMkLst>
        </pc:picChg>
        <pc:picChg chg="add mod modCrop">
          <ac:chgData name="Masaaki Kimura" userId="1abb3c07d8a5193e" providerId="LiveId" clId="{513A5EE3-8304-46D6-993F-5B42D05225BF}" dt="2024-04-21T08:41:05.747" v="1605" actId="555"/>
          <ac:picMkLst>
            <pc:docMk/>
            <pc:sldMk cId="650097614" sldId="460"/>
            <ac:picMk id="44" creationId="{6DA6FFD6-5F84-9E4A-044D-6F34CCADA057}"/>
          </ac:picMkLst>
        </pc:picChg>
        <pc:picChg chg="del">
          <ac:chgData name="Masaaki Kimura" userId="1abb3c07d8a5193e" providerId="LiveId" clId="{513A5EE3-8304-46D6-993F-5B42D05225BF}" dt="2024-04-21T08:04:02.171" v="1161" actId="478"/>
          <ac:picMkLst>
            <pc:docMk/>
            <pc:sldMk cId="650097614" sldId="460"/>
            <ac:picMk id="1026" creationId="{00754C3C-3FD8-4237-9964-F9777F35E444}"/>
          </ac:picMkLst>
        </pc:picChg>
      </pc:sldChg>
      <pc:sldChg chg="addSp delSp modSp add mod">
        <pc:chgData name="Masaaki Kimura" userId="1abb3c07d8a5193e" providerId="LiveId" clId="{513A5EE3-8304-46D6-993F-5B42D05225BF}" dt="2024-04-21T14:42:56.741" v="4297" actId="1036"/>
        <pc:sldMkLst>
          <pc:docMk/>
          <pc:sldMk cId="1768863875" sldId="461"/>
        </pc:sldMkLst>
        <pc:spChg chg="add mod">
          <ac:chgData name="Masaaki Kimura" userId="1abb3c07d8a5193e" providerId="LiveId" clId="{513A5EE3-8304-46D6-993F-5B42D05225BF}" dt="2024-04-21T14:39:21.878" v="4076" actId="1076"/>
          <ac:spMkLst>
            <pc:docMk/>
            <pc:sldMk cId="1768863875" sldId="461"/>
            <ac:spMk id="4" creationId="{6B6DB357-9A2B-0624-F52D-663F82A0DB7D}"/>
          </ac:spMkLst>
        </pc:spChg>
        <pc:spChg chg="del">
          <ac:chgData name="Masaaki Kimura" userId="1abb3c07d8a5193e" providerId="LiveId" clId="{513A5EE3-8304-46D6-993F-5B42D05225BF}" dt="2024-04-21T14:36:29.384" v="3897" actId="478"/>
          <ac:spMkLst>
            <pc:docMk/>
            <pc:sldMk cId="1768863875" sldId="461"/>
            <ac:spMk id="6" creationId="{039E645D-3FD5-F968-EFD6-45A1C8A6124B}"/>
          </ac:spMkLst>
        </pc:spChg>
        <pc:spChg chg="del">
          <ac:chgData name="Masaaki Kimura" userId="1abb3c07d8a5193e" providerId="LiveId" clId="{513A5EE3-8304-46D6-993F-5B42D05225BF}" dt="2024-04-21T14:36:29.384" v="3897" actId="478"/>
          <ac:spMkLst>
            <pc:docMk/>
            <pc:sldMk cId="1768863875" sldId="461"/>
            <ac:spMk id="7" creationId="{BD3699BE-209F-F890-C6F4-1F5AA58D3359}"/>
          </ac:spMkLst>
        </pc:spChg>
        <pc:spChg chg="add mod">
          <ac:chgData name="Masaaki Kimura" userId="1abb3c07d8a5193e" providerId="LiveId" clId="{513A5EE3-8304-46D6-993F-5B42D05225BF}" dt="2024-04-21T14:39:15.176" v="4074" actId="1076"/>
          <ac:spMkLst>
            <pc:docMk/>
            <pc:sldMk cId="1768863875" sldId="461"/>
            <ac:spMk id="8" creationId="{53CAE236-2E67-00B8-80EA-2BE2C74E6166}"/>
          </ac:spMkLst>
        </pc:spChg>
        <pc:spChg chg="add mod">
          <ac:chgData name="Masaaki Kimura" userId="1abb3c07d8a5193e" providerId="LiveId" clId="{513A5EE3-8304-46D6-993F-5B42D05225BF}" dt="2024-04-21T14:39:37.004" v="4092" actId="20577"/>
          <ac:spMkLst>
            <pc:docMk/>
            <pc:sldMk cId="1768863875" sldId="461"/>
            <ac:spMk id="9" creationId="{A18B47ED-B291-ABDA-BD0E-1D6DE8133513}"/>
          </ac:spMkLst>
        </pc:spChg>
        <pc:spChg chg="add mod">
          <ac:chgData name="Masaaki Kimura" userId="1abb3c07d8a5193e" providerId="LiveId" clId="{513A5EE3-8304-46D6-993F-5B42D05225BF}" dt="2024-04-21T14:41:22.183" v="4254" actId="20577"/>
          <ac:spMkLst>
            <pc:docMk/>
            <pc:sldMk cId="1768863875" sldId="461"/>
            <ac:spMk id="10" creationId="{6FA26990-0B18-8F7A-9616-4E2ED5088C75}"/>
          </ac:spMkLst>
        </pc:spChg>
        <pc:spChg chg="add mod">
          <ac:chgData name="Masaaki Kimura" userId="1abb3c07d8a5193e" providerId="LiveId" clId="{513A5EE3-8304-46D6-993F-5B42D05225BF}" dt="2024-04-21T14:41:14.136" v="4234" actId="14100"/>
          <ac:spMkLst>
            <pc:docMk/>
            <pc:sldMk cId="1768863875" sldId="461"/>
            <ac:spMk id="11" creationId="{DE6B464B-1D61-BA4B-897F-3C2F66638DE2}"/>
          </ac:spMkLst>
        </pc:spChg>
        <pc:spChg chg="add mod">
          <ac:chgData name="Masaaki Kimura" userId="1abb3c07d8a5193e" providerId="LiveId" clId="{513A5EE3-8304-46D6-993F-5B42D05225BF}" dt="2024-04-21T14:42:56.741" v="4297" actId="1036"/>
          <ac:spMkLst>
            <pc:docMk/>
            <pc:sldMk cId="1768863875" sldId="461"/>
            <ac:spMk id="16" creationId="{5A69C9AB-5AFF-47B0-2F62-2B8F17823CA8}"/>
          </ac:spMkLst>
        </pc:spChg>
        <pc:spChg chg="add mod">
          <ac:chgData name="Masaaki Kimura" userId="1abb3c07d8a5193e" providerId="LiveId" clId="{513A5EE3-8304-46D6-993F-5B42D05225BF}" dt="2024-04-21T14:42:56.741" v="4297" actId="1036"/>
          <ac:spMkLst>
            <pc:docMk/>
            <pc:sldMk cId="1768863875" sldId="461"/>
            <ac:spMk id="17" creationId="{55B4DA73-577C-2B75-D4B7-9E659D71384D}"/>
          </ac:spMkLst>
        </pc:spChg>
        <pc:spChg chg="del mod">
          <ac:chgData name="Masaaki Kimura" userId="1abb3c07d8a5193e" providerId="LiveId" clId="{513A5EE3-8304-46D6-993F-5B42D05225BF}" dt="2024-04-21T14:36:26.018" v="3896" actId="478"/>
          <ac:spMkLst>
            <pc:docMk/>
            <pc:sldMk cId="1768863875" sldId="461"/>
            <ac:spMk id="22" creationId="{0FA034FD-3648-4254-A95F-4B17A3AD95E5}"/>
          </ac:spMkLst>
        </pc:spChg>
        <pc:spChg chg="del">
          <ac:chgData name="Masaaki Kimura" userId="1abb3c07d8a5193e" providerId="LiveId" clId="{513A5EE3-8304-46D6-993F-5B42D05225BF}" dt="2024-04-21T14:36:29.384" v="3897" actId="478"/>
          <ac:spMkLst>
            <pc:docMk/>
            <pc:sldMk cId="1768863875" sldId="461"/>
            <ac:spMk id="27" creationId="{7CCBE938-45DB-4C8C-A5AF-A18A871623E1}"/>
          </ac:spMkLst>
        </pc:spChg>
        <pc:spChg chg="del mod">
          <ac:chgData name="Masaaki Kimura" userId="1abb3c07d8a5193e" providerId="LiveId" clId="{513A5EE3-8304-46D6-993F-5B42D05225BF}" dt="2024-04-21T14:36:26.018" v="3896" actId="478"/>
          <ac:spMkLst>
            <pc:docMk/>
            <pc:sldMk cId="1768863875" sldId="461"/>
            <ac:spMk id="28" creationId="{683B20C5-6FE5-4C7A-BD84-1BB960574443}"/>
          </ac:spMkLst>
        </pc:spChg>
        <pc:spChg chg="del mod">
          <ac:chgData name="Masaaki Kimura" userId="1abb3c07d8a5193e" providerId="LiveId" clId="{513A5EE3-8304-46D6-993F-5B42D05225BF}" dt="2024-04-21T14:36:26.018" v="3896" actId="478"/>
          <ac:spMkLst>
            <pc:docMk/>
            <pc:sldMk cId="1768863875" sldId="461"/>
            <ac:spMk id="29" creationId="{D15BDD26-E6EC-40E0-BCCF-208503982CA2}"/>
          </ac:spMkLst>
        </pc:spChg>
        <pc:spChg chg="del">
          <ac:chgData name="Masaaki Kimura" userId="1abb3c07d8a5193e" providerId="LiveId" clId="{513A5EE3-8304-46D6-993F-5B42D05225BF}" dt="2024-04-21T14:36:18.737" v="3894" actId="478"/>
          <ac:spMkLst>
            <pc:docMk/>
            <pc:sldMk cId="1768863875" sldId="461"/>
            <ac:spMk id="35" creationId="{08A768D3-1CFA-417B-91D7-82E82EA46E2D}"/>
          </ac:spMkLst>
        </pc:spChg>
        <pc:picChg chg="add mod">
          <ac:chgData name="Masaaki Kimura" userId="1abb3c07d8a5193e" providerId="LiveId" clId="{513A5EE3-8304-46D6-993F-5B42D05225BF}" dt="2024-04-21T14:38:07.483" v="3958" actId="1076"/>
          <ac:picMkLst>
            <pc:docMk/>
            <pc:sldMk cId="1768863875" sldId="461"/>
            <ac:picMk id="3" creationId="{2C5C6977-E431-F8C3-37A4-A1B6B72ED03F}"/>
          </ac:picMkLst>
        </pc:picChg>
        <pc:picChg chg="add mod">
          <ac:chgData name="Masaaki Kimura" userId="1abb3c07d8a5193e" providerId="LiveId" clId="{513A5EE3-8304-46D6-993F-5B42D05225BF}" dt="2024-04-21T14:42:56.741" v="4297" actId="1036"/>
          <ac:picMkLst>
            <pc:docMk/>
            <pc:sldMk cId="1768863875" sldId="461"/>
            <ac:picMk id="13" creationId="{8D080C8B-96DE-8B39-E461-DE5ECFE681C5}"/>
          </ac:picMkLst>
        </pc:picChg>
        <pc:picChg chg="add mod">
          <ac:chgData name="Masaaki Kimura" userId="1abb3c07d8a5193e" providerId="LiveId" clId="{513A5EE3-8304-46D6-993F-5B42D05225BF}" dt="2024-04-21T14:42:56.741" v="4297" actId="1036"/>
          <ac:picMkLst>
            <pc:docMk/>
            <pc:sldMk cId="1768863875" sldId="461"/>
            <ac:picMk id="15" creationId="{FAF1309F-EE16-28F5-7E1C-6DF24B7CCD08}"/>
          </ac:picMkLst>
        </pc:picChg>
        <pc:picChg chg="del">
          <ac:chgData name="Masaaki Kimura" userId="1abb3c07d8a5193e" providerId="LiveId" clId="{513A5EE3-8304-46D6-993F-5B42D05225BF}" dt="2024-04-21T14:36:29.384" v="3897" actId="478"/>
          <ac:picMkLst>
            <pc:docMk/>
            <pc:sldMk cId="1768863875" sldId="461"/>
            <ac:picMk id="23" creationId="{14205351-6463-4813-AD1A-B40BCE03A65D}"/>
          </ac:picMkLst>
        </pc:picChg>
        <pc:picChg chg="del mod">
          <ac:chgData name="Masaaki Kimura" userId="1abb3c07d8a5193e" providerId="LiveId" clId="{513A5EE3-8304-46D6-993F-5B42D05225BF}" dt="2024-04-21T14:36:26.018" v="3896" actId="478"/>
          <ac:picMkLst>
            <pc:docMk/>
            <pc:sldMk cId="1768863875" sldId="461"/>
            <ac:picMk id="24" creationId="{0582A0B8-665D-4CE6-958C-9655EF753459}"/>
          </ac:picMkLst>
        </pc:picChg>
        <pc:picChg chg="del">
          <ac:chgData name="Masaaki Kimura" userId="1abb3c07d8a5193e" providerId="LiveId" clId="{513A5EE3-8304-46D6-993F-5B42D05225BF}" dt="2024-04-21T14:36:29.384" v="3897" actId="478"/>
          <ac:picMkLst>
            <pc:docMk/>
            <pc:sldMk cId="1768863875" sldId="461"/>
            <ac:picMk id="25" creationId="{495069D4-70A7-49CB-B2B2-C6B94D007BF0}"/>
          </ac:picMkLst>
        </pc:picChg>
        <pc:picChg chg="del">
          <ac:chgData name="Masaaki Kimura" userId="1abb3c07d8a5193e" providerId="LiveId" clId="{513A5EE3-8304-46D6-993F-5B42D05225BF}" dt="2024-04-21T14:36:26.018" v="3896" actId="478"/>
          <ac:picMkLst>
            <pc:docMk/>
            <pc:sldMk cId="1768863875" sldId="461"/>
            <ac:picMk id="30" creationId="{9DF6009B-92A7-4B7A-96CD-CD02A98DE45D}"/>
          </ac:picMkLst>
        </pc:picChg>
        <pc:picChg chg="mod">
          <ac:chgData name="Masaaki Kimura" userId="1abb3c07d8a5193e" providerId="LiveId" clId="{513A5EE3-8304-46D6-993F-5B42D05225BF}" dt="2024-04-21T14:37:52.051" v="3954" actId="1076"/>
          <ac:picMkLst>
            <pc:docMk/>
            <pc:sldMk cId="1768863875" sldId="461"/>
            <ac:picMk id="34" creationId="{6FA46A93-B933-4ABB-B424-1836CB3FA225}"/>
          </ac:picMkLst>
        </pc:picChg>
      </pc:sldChg>
      <pc:sldMasterChg chg="modSldLayout">
        <pc:chgData name="Masaaki Kimura" userId="1abb3c07d8a5193e" providerId="LiveId" clId="{513A5EE3-8304-46D6-993F-5B42D05225BF}" dt="2024-04-21T16:46:06.865" v="6078" actId="403"/>
        <pc:sldMasterMkLst>
          <pc:docMk/>
          <pc:sldMasterMk cId="6149223" sldId="2147483696"/>
        </pc:sldMasterMkLst>
        <pc:sldLayoutChg chg="modSp mod">
          <pc:chgData name="Masaaki Kimura" userId="1abb3c07d8a5193e" providerId="LiveId" clId="{513A5EE3-8304-46D6-993F-5B42D05225BF}" dt="2024-04-21T16:46:06.865" v="6078" actId="403"/>
          <pc:sldLayoutMkLst>
            <pc:docMk/>
            <pc:sldMasterMk cId="6149223" sldId="2147483696"/>
            <pc:sldLayoutMk cId="2161166212" sldId="2147483698"/>
          </pc:sldLayoutMkLst>
          <pc:spChg chg="mod">
            <ac:chgData name="Masaaki Kimura" userId="1abb3c07d8a5193e" providerId="LiveId" clId="{513A5EE3-8304-46D6-993F-5B42D05225BF}" dt="2024-04-21T16:46:06.865" v="6078" actId="403"/>
            <ac:spMkLst>
              <pc:docMk/>
              <pc:sldMasterMk cId="6149223" sldId="2147483696"/>
              <pc:sldLayoutMk cId="2161166212" sldId="2147483698"/>
              <ac:spMk id="6" creationId="{00000000-0000-0000-0000-000000000000}"/>
            </ac:spMkLst>
          </pc:spChg>
        </pc:sldLayoutChg>
        <pc:sldLayoutChg chg="modSp">
          <pc:chgData name="Masaaki Kimura" userId="1abb3c07d8a5193e" providerId="LiveId" clId="{513A5EE3-8304-46D6-993F-5B42D05225BF}" dt="2024-04-21T16:11:45.094" v="6067" actId="207"/>
          <pc:sldLayoutMkLst>
            <pc:docMk/>
            <pc:sldMasterMk cId="6149223" sldId="2147483696"/>
            <pc:sldLayoutMk cId="3690445839" sldId="2147483699"/>
          </pc:sldLayoutMkLst>
          <pc:spChg chg="mod">
            <ac:chgData name="Masaaki Kimura" userId="1abb3c07d8a5193e" providerId="LiveId" clId="{513A5EE3-8304-46D6-993F-5B42D05225BF}" dt="2024-04-21T16:11:45.094" v="6067" actId="207"/>
            <ac:spMkLst>
              <pc:docMk/>
              <pc:sldMasterMk cId="6149223" sldId="2147483696"/>
              <pc:sldLayoutMk cId="3690445839" sldId="2147483699"/>
              <ac:spMk id="6" creationId="{00000000-0000-0000-0000-000000000000}"/>
            </ac:spMkLst>
          </pc:spChg>
        </pc:sldLayoutChg>
        <pc:sldLayoutChg chg="modSp mod">
          <pc:chgData name="Masaaki Kimura" userId="1abb3c07d8a5193e" providerId="LiveId" clId="{513A5EE3-8304-46D6-993F-5B42D05225BF}" dt="2024-04-21T06:46:06.401" v="850" actId="1076"/>
          <pc:sldLayoutMkLst>
            <pc:docMk/>
            <pc:sldMasterMk cId="6149223" sldId="2147483696"/>
            <pc:sldLayoutMk cId="931751391" sldId="2147483708"/>
          </pc:sldLayoutMkLst>
          <pc:cxnChg chg="mod">
            <ac:chgData name="Masaaki Kimura" userId="1abb3c07d8a5193e" providerId="LiveId" clId="{513A5EE3-8304-46D6-993F-5B42D05225BF}" dt="2024-04-21T06:46:06.401" v="850" actId="1076"/>
            <ac:cxnSpMkLst>
              <pc:docMk/>
              <pc:sldMasterMk cId="6149223" sldId="2147483696"/>
              <pc:sldLayoutMk cId="931751391" sldId="2147483708"/>
              <ac:cxnSpMk id="10" creationId="{00000000-0000-0000-0000-000000000000}"/>
            </ac:cxnSpMkLst>
          </pc:cxn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0B674-6A17-47AF-B4C2-29107696E0FF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11235-99DB-4667-80D8-3E911BD0A5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8770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11235-99DB-4667-80D8-3E911BD0A5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0027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11235-99DB-4667-80D8-3E911BD0A5C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6504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F928-CD04-4BFC-9AAA-EAF6AC84FD42}" type="datetime1">
              <a:rPr lang="ja-JP" altLang="en-US" smtClean="0"/>
              <a:t>2024/4/22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0" name="Straight Connector 8">
            <a:extLst>
              <a:ext uri="{FF2B5EF4-FFF2-40B4-BE49-F238E27FC236}">
                <a16:creationId xmlns:a16="http://schemas.microsoft.com/office/drawing/2014/main" id="{0471F740-5C2E-0C9D-1027-D401E8B52317}"/>
              </a:ext>
            </a:extLst>
          </p:cNvPr>
          <p:cNvCxnSpPr/>
          <p:nvPr userDrawn="1"/>
        </p:nvCxnSpPr>
        <p:spPr>
          <a:xfrm>
            <a:off x="1207659" y="4089862"/>
            <a:ext cx="9875520" cy="0"/>
          </a:xfrm>
          <a:prstGeom prst="line">
            <a:avLst/>
          </a:prstGeom>
          <a:ln w="152400">
            <a:solidFill>
              <a:schemeClr val="accent2"/>
            </a:solidFill>
          </a:ln>
          <a:effectLst>
            <a:softEdge rad="63500"/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69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0194-6428-4D35-A7DB-581CBBF68532}" type="datetime1">
              <a:rPr lang="ja-JP" altLang="en-US" smtClean="0"/>
              <a:t>2024/4/22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822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8B63-794B-47FC-83AC-1EBA4E830E6E}" type="datetime1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DF22-FC1B-47B9-86A3-BD952E398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487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33919"/>
            <a:ext cx="10058400" cy="1801368"/>
          </a:xfrm>
        </p:spPr>
        <p:txBody>
          <a:bodyPr anchor="b" anchorCtr="0">
            <a:noAutofit/>
          </a:bodyPr>
          <a:lstStyle>
            <a:lvl1pPr algn="ctr">
              <a:lnSpc>
                <a:spcPct val="85000"/>
              </a:lnSpc>
              <a:defRPr sz="54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cxnSp>
        <p:nvCxnSpPr>
          <p:cNvPr id="10" name="Straight Connector 8"/>
          <p:cNvCxnSpPr/>
          <p:nvPr userDrawn="1"/>
        </p:nvCxnSpPr>
        <p:spPr>
          <a:xfrm>
            <a:off x="1207659" y="2812278"/>
            <a:ext cx="9875520" cy="0"/>
          </a:xfrm>
          <a:prstGeom prst="line">
            <a:avLst/>
          </a:prstGeom>
          <a:ln w="152400">
            <a:solidFill>
              <a:schemeClr val="accent2"/>
            </a:solidFill>
          </a:ln>
          <a:effectLst>
            <a:softEdge rad="63500"/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75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B322-B350-41A6-A76B-566889D8A0AC}" type="datetime1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73789" y="6459785"/>
            <a:ext cx="1312025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927DF22-FC1B-47B9-86A3-BD952E398FBC}" type="slidenum">
              <a:rPr kumimoji="1" lang="ja-JP" altLang="en-US" smtClean="0"/>
              <a:pPr/>
              <a:t>‹#›</a:t>
            </a:fld>
            <a:r>
              <a:rPr kumimoji="1" lang="en-US" altLang="ja-JP" dirty="0"/>
              <a:t>/24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116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F891-9C33-4746-A8A2-2C51E3BB461B}" type="datetime1">
              <a:rPr lang="ja-JP" altLang="en-US" smtClean="0"/>
              <a:t>2024/4/22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44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548D-7477-49C4-B697-3A8A2F344616}" type="datetime1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DF22-FC1B-47B9-86A3-BD952E398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33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AB8E-BAB9-4B08-81EB-69B85D1C3265}" type="datetime1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DF22-FC1B-47B9-86A3-BD952E398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055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2927-37E2-4408-8385-93796DF54574}" type="datetime1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DF22-FC1B-47B9-86A3-BD952E398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63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18BF-1EE6-4FBD-8A6C-C1157980D113}" type="datetime1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DF22-FC1B-47B9-86A3-BD952E398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2" name="Straight Connector 8">
            <a:extLst>
              <a:ext uri="{FF2B5EF4-FFF2-40B4-BE49-F238E27FC236}">
                <a16:creationId xmlns:a16="http://schemas.microsoft.com/office/drawing/2014/main" id="{E1C96FB9-C992-D3D9-2102-A603AE91A04E}"/>
              </a:ext>
            </a:extLst>
          </p:cNvPr>
          <p:cNvCxnSpPr/>
          <p:nvPr userDrawn="1"/>
        </p:nvCxnSpPr>
        <p:spPr>
          <a:xfrm>
            <a:off x="1207659" y="826887"/>
            <a:ext cx="9875520" cy="0"/>
          </a:xfrm>
          <a:prstGeom prst="line">
            <a:avLst/>
          </a:prstGeom>
          <a:ln w="152400">
            <a:solidFill>
              <a:schemeClr val="accent2"/>
            </a:solidFill>
          </a:ln>
          <a:effectLst>
            <a:softEdge rad="63500"/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35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B795D64-95EF-49F7-8610-BDBDDCD333DB}" type="datetime1">
              <a:rPr lang="ja-JP" altLang="en-US" smtClean="0"/>
              <a:t>2024/4/22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33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D2A5-9836-40DF-B8EB-3E3ACA4C8CCA}" type="datetime1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DF22-FC1B-47B9-86A3-BD952E398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84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B7025A2-5365-46C5-98EF-8CD29DCFB895}" type="datetime1">
              <a:rPr lang="ja-JP" altLang="en-US" smtClean="0"/>
              <a:t>2024/4/22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BBCC5535-D130-DF17-B858-C486ECA954C0}"/>
              </a:ext>
            </a:extLst>
          </p:cNvPr>
          <p:cNvCxnSpPr/>
          <p:nvPr userDrawn="1"/>
        </p:nvCxnSpPr>
        <p:spPr>
          <a:xfrm>
            <a:off x="1207659" y="826887"/>
            <a:ext cx="9875520" cy="0"/>
          </a:xfrm>
          <a:prstGeom prst="line">
            <a:avLst/>
          </a:prstGeom>
          <a:ln w="152400">
            <a:solidFill>
              <a:schemeClr val="accent2"/>
            </a:solidFill>
          </a:ln>
          <a:effectLst>
            <a:softEdge rad="63500"/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24.png"/><Relationship Id="rId7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2.png"/><Relationship Id="rId5" Type="http://schemas.openxmlformats.org/officeDocument/2006/relationships/image" Target="../media/image25.png"/><Relationship Id="rId10" Type="http://schemas.openxmlformats.org/officeDocument/2006/relationships/image" Target="../media/image250.png"/><Relationship Id="rId4" Type="http://schemas.openxmlformats.org/officeDocument/2006/relationships/image" Target="../media/image30.png"/><Relationship Id="rId9" Type="http://schemas.openxmlformats.org/officeDocument/2006/relationships/image" Target="../media/image30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26.png"/><Relationship Id="rId12" Type="http://schemas.openxmlformats.org/officeDocument/2006/relationships/image" Target="../media/image3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50.png"/><Relationship Id="rId5" Type="http://schemas.openxmlformats.org/officeDocument/2006/relationships/image" Target="../media/image36.png"/><Relationship Id="rId10" Type="http://schemas.openxmlformats.org/officeDocument/2006/relationships/image" Target="../media/image370.png"/><Relationship Id="rId4" Type="http://schemas.openxmlformats.org/officeDocument/2006/relationships/image" Target="../media/image35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png"/><Relationship Id="rId12" Type="http://schemas.openxmlformats.org/officeDocument/2006/relationships/image" Target="../media/image25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5.png"/><Relationship Id="rId11" Type="http://schemas.openxmlformats.org/officeDocument/2006/relationships/image" Target="../media/image42.png"/><Relationship Id="rId5" Type="http://schemas.openxmlformats.org/officeDocument/2006/relationships/image" Target="../media/image40.png"/><Relationship Id="rId10" Type="http://schemas.openxmlformats.org/officeDocument/2006/relationships/image" Target="../media/image17.png"/><Relationship Id="rId4" Type="http://schemas.openxmlformats.org/officeDocument/2006/relationships/image" Target="../media/image39.png"/><Relationship Id="rId9" Type="http://schemas.openxmlformats.org/officeDocument/2006/relationships/image" Target="../media/image26.png"/><Relationship Id="rId1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5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44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svg"/><Relationship Id="rId3" Type="http://schemas.openxmlformats.org/officeDocument/2006/relationships/image" Target="../media/image46.sv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sv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svg"/><Relationship Id="rId1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13" Type="http://schemas.openxmlformats.org/officeDocument/2006/relationships/image" Target="../media/image45.png"/><Relationship Id="rId3" Type="http://schemas.openxmlformats.org/officeDocument/2006/relationships/image" Target="../media/image53.png"/><Relationship Id="rId7" Type="http://schemas.openxmlformats.org/officeDocument/2006/relationships/image" Target="../media/image60.png"/><Relationship Id="rId12" Type="http://schemas.openxmlformats.org/officeDocument/2006/relationships/image" Target="../media/image49.png"/><Relationship Id="rId17" Type="http://schemas.openxmlformats.org/officeDocument/2006/relationships/image" Target="../media/image64.png"/><Relationship Id="rId2" Type="http://schemas.openxmlformats.org/officeDocument/2006/relationships/image" Target="../media/image48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svg"/><Relationship Id="rId11" Type="http://schemas.openxmlformats.org/officeDocument/2006/relationships/image" Target="../media/image47.png"/><Relationship Id="rId5" Type="http://schemas.openxmlformats.org/officeDocument/2006/relationships/image" Target="../media/image58.png"/><Relationship Id="rId15" Type="http://schemas.openxmlformats.org/officeDocument/2006/relationships/image" Target="../media/image62.jpeg"/><Relationship Id="rId10" Type="http://schemas.openxmlformats.org/officeDocument/2006/relationships/image" Target="../media/image52.svg"/><Relationship Id="rId4" Type="http://schemas.openxmlformats.org/officeDocument/2006/relationships/image" Target="../media/image54.svg"/><Relationship Id="rId9" Type="http://schemas.openxmlformats.org/officeDocument/2006/relationships/image" Target="../media/image51.png"/><Relationship Id="rId14" Type="http://schemas.openxmlformats.org/officeDocument/2006/relationships/image" Target="../media/image4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4.svg"/><Relationship Id="rId7" Type="http://schemas.openxmlformats.org/officeDocument/2006/relationships/image" Target="../media/image65.png"/><Relationship Id="rId12" Type="http://schemas.openxmlformats.org/officeDocument/2006/relationships/image" Target="../media/image6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67.png"/><Relationship Id="rId5" Type="http://schemas.openxmlformats.org/officeDocument/2006/relationships/image" Target="../media/image56.svg"/><Relationship Id="rId10" Type="http://schemas.openxmlformats.org/officeDocument/2006/relationships/image" Target="../media/image61.sv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openxmlformats.org/officeDocument/2006/relationships/image" Target="../media/image60.png"/><Relationship Id="rId7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1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61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0.png"/><Relationship Id="rId12" Type="http://schemas.openxmlformats.org/officeDocument/2006/relationships/image" Target="../media/image60.png"/><Relationship Id="rId2" Type="http://schemas.openxmlformats.org/officeDocument/2006/relationships/video" Target="../media/media2.mp4"/><Relationship Id="rId16" Type="http://schemas.openxmlformats.org/officeDocument/2006/relationships/image" Target="../media/image81.png"/><Relationship Id="rId1" Type="http://schemas.microsoft.com/office/2007/relationships/media" Target="../media/media2.mp4"/><Relationship Id="rId6" Type="http://schemas.openxmlformats.org/officeDocument/2006/relationships/image" Target="../media/image79.jpeg"/><Relationship Id="rId11" Type="http://schemas.openxmlformats.org/officeDocument/2006/relationships/image" Target="../media/image67.png"/><Relationship Id="rId5" Type="http://schemas.openxmlformats.org/officeDocument/2006/relationships/image" Target="../media/image78.png"/><Relationship Id="rId15" Type="http://schemas.openxmlformats.org/officeDocument/2006/relationships/image" Target="../media/image70.svg"/><Relationship Id="rId10" Type="http://schemas.openxmlformats.org/officeDocument/2006/relationships/image" Target="../media/image72.svg"/><Relationship Id="rId4" Type="http://schemas.openxmlformats.org/officeDocument/2006/relationships/image" Target="../media/image77.png"/><Relationship Id="rId9" Type="http://schemas.openxmlformats.org/officeDocument/2006/relationships/image" Target="../media/image71.png"/><Relationship Id="rId1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microsoft.com/office/2007/relationships/media" Target="../media/media1.mp4"/><Relationship Id="rId7" Type="http://schemas.openxmlformats.org/officeDocument/2006/relationships/image" Target="../media/image39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44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1.mp4"/><Relationship Id="rId9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249518" y="636583"/>
            <a:ext cx="9692961" cy="1853420"/>
          </a:xfrm>
        </p:spPr>
        <p:txBody>
          <a:bodyPr>
            <a:noAutofit/>
          </a:bodyPr>
          <a:lstStyle/>
          <a:p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ea typeface="HGSｺﾞｼｯｸM" panose="020B0600000000000000" pitchFamily="50" charset="-128"/>
                <a:cs typeface="Courier New" panose="02070309020205020404" pitchFamily="49" charset="0"/>
              </a:rPr>
              <a:t>What I talk about</a:t>
            </a:r>
            <a:b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ea typeface="HGSｺﾞｼｯｸM" panose="020B0600000000000000" pitchFamily="50" charset="-128"/>
                <a:cs typeface="Courier New" panose="02070309020205020404" pitchFamily="49" charset="0"/>
              </a:rPr>
            </a:br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ea typeface="HGSｺﾞｼｯｸM" panose="020B0600000000000000" pitchFamily="50" charset="-128"/>
                <a:cs typeface="Courier New" panose="02070309020205020404" pitchFamily="49" charset="0"/>
              </a:rPr>
              <a:t>When I talk about</a:t>
            </a:r>
            <a:b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ea typeface="HGSｺﾞｼｯｸM" panose="020B0600000000000000" pitchFamily="50" charset="-128"/>
                <a:cs typeface="Courier New" panose="02070309020205020404" pitchFamily="49" charset="0"/>
              </a:rPr>
            </a:br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ea typeface="HGSｺﾞｼｯｸM" panose="020B0600000000000000" pitchFamily="50" charset="-128"/>
                <a:cs typeface="Courier New" panose="02070309020205020404" pitchFamily="49" charset="0"/>
              </a:rPr>
              <a:t>Nuclear shape</a:t>
            </a:r>
            <a:endParaRPr lang="ja-JP" altLang="en-US" dirty="0">
              <a:solidFill>
                <a:schemeClr val="tx1">
                  <a:lumMod val="75000"/>
                  <a:lumOff val="25000"/>
                </a:schemeClr>
              </a:solidFill>
              <a:ea typeface="HGSｺﾞｼｯｸM" panose="020B0600000000000000" pitchFamily="50" charset="-128"/>
              <a:cs typeface="Courier New" panose="02070309020205020404" pitchFamily="49" charset="0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6BC1B883-FF3E-429B-B0FF-69684C641078}"/>
              </a:ext>
            </a:extLst>
          </p:cNvPr>
          <p:cNvSpPr txBox="1">
            <a:spLocks/>
          </p:cNvSpPr>
          <p:nvPr/>
        </p:nvSpPr>
        <p:spPr>
          <a:xfrm>
            <a:off x="6630686" y="3110022"/>
            <a:ext cx="4671852" cy="637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5400" b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/>
              <a:t>M. Kimura (RIKEN)</a:t>
            </a:r>
            <a:endParaRPr lang="ja-JP" altLang="en-US" sz="3200" dirty="0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AF10612A-CAAE-124F-FA00-73ED21B5FA30}"/>
              </a:ext>
            </a:extLst>
          </p:cNvPr>
          <p:cNvSpPr txBox="1">
            <a:spLocks/>
          </p:cNvSpPr>
          <p:nvPr/>
        </p:nvSpPr>
        <p:spPr>
          <a:xfrm>
            <a:off x="3758738" y="5040619"/>
            <a:ext cx="7543800" cy="637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5400" b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Font typeface="+mj-lt"/>
              <a:buAutoNum type="arabicPeriod"/>
            </a:pPr>
            <a:r>
              <a:rPr lang="en-US" altLang="ja-JP" sz="4000" dirty="0"/>
              <a:t>Shape of </a:t>
            </a:r>
            <a:r>
              <a:rPr lang="en-US" altLang="ja-JP" sz="4000" baseline="30000" dirty="0"/>
              <a:t>12</a:t>
            </a:r>
            <a:r>
              <a:rPr lang="en-US" altLang="ja-JP" sz="4000" dirty="0"/>
              <a:t>C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altLang="ja-JP" sz="4000" dirty="0"/>
              <a:t>Shape of </a:t>
            </a:r>
            <a:r>
              <a:rPr lang="en-US" altLang="ja-JP" sz="4000" baseline="30000" dirty="0"/>
              <a:t>20</a:t>
            </a:r>
            <a:r>
              <a:rPr lang="en-US" altLang="ja-JP" sz="4000" dirty="0"/>
              <a:t>Ne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97130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t="6232" r="6154" b="17549"/>
          <a:stretch/>
        </p:blipFill>
        <p:spPr>
          <a:xfrm>
            <a:off x="1423963" y="2820903"/>
            <a:ext cx="4292515" cy="273032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862413" y="1916065"/>
            <a:ext cx="3711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aseline="30000" dirty="0"/>
              <a:t>152</a:t>
            </a:r>
            <a:r>
              <a:rPr lang="en-US" altLang="ja-JP" sz="2800" dirty="0"/>
              <a:t>Sm; intrinsic density</a:t>
            </a:r>
            <a:endParaRPr lang="ja-JP" altLang="en-US" sz="28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532" y="2326893"/>
            <a:ext cx="1585531" cy="303151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770976" y="2450041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L.S. </a:t>
            </a:r>
            <a:r>
              <a:rPr lang="en-US" altLang="ja-JP" dirty="0" err="1"/>
              <a:t>Carcman</a:t>
            </a:r>
            <a:r>
              <a:rPr lang="en-US" altLang="ja-JP" dirty="0"/>
              <a:t> et al., PRC78, 1388 (1978).</a:t>
            </a:r>
            <a:endParaRPr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5CA4CB5-22FE-7703-BEF4-3C0B6E0F8EB9}"/>
              </a:ext>
            </a:extLst>
          </p:cNvPr>
          <p:cNvSpPr txBox="1"/>
          <p:nvPr/>
        </p:nvSpPr>
        <p:spPr>
          <a:xfrm>
            <a:off x="395550" y="1008068"/>
            <a:ext cx="103562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Actually, this is not a new idea. </a:t>
            </a:r>
            <a:br>
              <a:rPr lang="en-US" altLang="ja-JP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ja-JP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1970’s, it has been already applied to axial and parity-symmetric rotor case.</a:t>
            </a:r>
            <a:endParaRPr lang="ja-JP" altLang="en-US" sz="2200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A2ED0F7-CB8B-E15D-EF81-E074DAA0CE5E}"/>
              </a:ext>
            </a:extLst>
          </p:cNvPr>
          <p:cNvSpPr txBox="1"/>
          <p:nvPr/>
        </p:nvSpPr>
        <p:spPr>
          <a:xfrm>
            <a:off x="395550" y="6030938"/>
            <a:ext cx="103562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Here, we have extended this to the Non-axial and parity-asymmetric cases</a:t>
            </a:r>
            <a:endParaRPr lang="ja-JP" altLang="en-US" sz="2200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CE66F607-E4CE-D8F0-E8F1-3C61D220C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060" y="124045"/>
            <a:ext cx="8437880" cy="637956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Rebuilding nuclear shape from observables</a:t>
            </a:r>
            <a:endParaRPr lang="ja-JP" altLang="en-US" sz="3600" dirty="0"/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B301BF8E-8C98-CA6A-DDEE-6526BD051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DF22-FC1B-47B9-86A3-BD952E398FBC}" type="slidenum">
              <a:rPr kumimoji="1" lang="ja-JP" altLang="en-US" smtClean="0"/>
              <a:pPr/>
              <a:t>10</a:t>
            </a:fld>
            <a:r>
              <a:rPr kumimoji="1" lang="en-US" altLang="ja-JP"/>
              <a:t>/24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796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87A24B04-62C2-621A-E3CD-5811DF21E677}"/>
              </a:ext>
            </a:extLst>
          </p:cNvPr>
          <p:cNvGrpSpPr/>
          <p:nvPr/>
        </p:nvGrpSpPr>
        <p:grpSpPr>
          <a:xfrm>
            <a:off x="137160" y="1046530"/>
            <a:ext cx="10942320" cy="5632918"/>
            <a:chOff x="137160" y="1046530"/>
            <a:chExt cx="10942320" cy="5632918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E9984538-2B32-F9DC-A5FB-72AC4D1B2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160" y="1752600"/>
              <a:ext cx="6812280" cy="4926848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59998A2C-CC9C-1758-7D63-ECFB141DEBEA}"/>
                </a:ext>
              </a:extLst>
            </p:cNvPr>
            <p:cNvSpPr txBox="1"/>
            <p:nvPr/>
          </p:nvSpPr>
          <p:spPr>
            <a:xfrm>
              <a:off x="388620" y="1046530"/>
              <a:ext cx="106908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Diagonal/Transition formfactors (Fourier transform of densities) were measured. </a:t>
              </a:r>
              <a:br>
                <a:rPr lang="en-US" altLang="ja-JP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altLang="ja-JP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We just fit it (no trick, no theory).</a:t>
              </a: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A0F5E8F1-1F16-DD11-6280-E34452759F13}"/>
              </a:ext>
            </a:extLst>
          </p:cNvPr>
          <p:cNvGrpSpPr/>
          <p:nvPr/>
        </p:nvGrpSpPr>
        <p:grpSpPr>
          <a:xfrm>
            <a:off x="388620" y="1035458"/>
            <a:ext cx="10690860" cy="5571503"/>
            <a:chOff x="388620" y="1035458"/>
            <a:chExt cx="10690860" cy="5571503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BF96A4F6-88BF-87FD-88C5-FE75C1995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8482" y="1752600"/>
              <a:ext cx="5029636" cy="4854361"/>
            </a:xfrm>
            <a:prstGeom prst="rect">
              <a:avLst/>
            </a:prstGeom>
          </p:spPr>
        </p:pic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3E9F0E4C-AA11-A4A9-13A3-72D43F88372D}"/>
                </a:ext>
              </a:extLst>
            </p:cNvPr>
            <p:cNvSpPr txBox="1"/>
            <p:nvPr/>
          </p:nvSpPr>
          <p:spPr>
            <a:xfrm>
              <a:off x="388620" y="1035458"/>
              <a:ext cx="106908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And inverse Fourier transform to the densities.</a:t>
              </a:r>
            </a:p>
          </p:txBody>
        </p:sp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6F60EBFE-63C0-9850-68CE-003B464A2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520" y="1477417"/>
            <a:ext cx="2949049" cy="4992065"/>
          </a:xfrm>
          <a:prstGeom prst="rect">
            <a:avLst/>
          </a:prstGeom>
        </p:spPr>
      </p:pic>
      <p:sp>
        <p:nvSpPr>
          <p:cNvPr id="16" name="タイトル 1">
            <a:extLst>
              <a:ext uri="{FF2B5EF4-FFF2-40B4-BE49-F238E27FC236}">
                <a16:creationId xmlns:a16="http://schemas.microsoft.com/office/drawing/2014/main" id="{4C3C3BD6-C9B8-1074-F403-ECD884464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060" y="124045"/>
            <a:ext cx="8437880" cy="637956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Rebuilding shape of </a:t>
            </a:r>
            <a:r>
              <a:rPr lang="en-US" altLang="ja-JP" sz="3600" baseline="30000" dirty="0"/>
              <a:t>12</a:t>
            </a:r>
            <a:r>
              <a:rPr lang="en-US" altLang="ja-JP" sz="3600" dirty="0"/>
              <a:t>C</a:t>
            </a:r>
            <a:endParaRPr lang="ja-JP" altLang="en-US" sz="36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547B6DF-E57D-FE6E-CE4C-D2896EC59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DF22-FC1B-47B9-86A3-BD952E398FBC}" type="slidenum">
              <a:rPr kumimoji="1" lang="ja-JP" altLang="en-US" smtClean="0"/>
              <a:pPr/>
              <a:t>11</a:t>
            </a:fld>
            <a:r>
              <a:rPr kumimoji="1" lang="en-US" altLang="ja-JP"/>
              <a:t>/24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026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46CAE67E-3B95-47E9-865F-B4C93CEFD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9608" y="2055441"/>
            <a:ext cx="2880000" cy="2658461"/>
          </a:xfrm>
          <a:prstGeom prst="rect">
            <a:avLst/>
          </a:prstGeom>
        </p:spPr>
      </p:pic>
      <p:pic>
        <p:nvPicPr>
          <p:cNvPr id="5" name="図 4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2B38EAE5-36CE-4517-ACC5-C7435E4F38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48" t="22090" r="6425" b="22848"/>
          <a:stretch/>
        </p:blipFill>
        <p:spPr>
          <a:xfrm>
            <a:off x="8088507" y="4542503"/>
            <a:ext cx="2106070" cy="1616424"/>
          </a:xfrm>
          <a:prstGeom prst="rect">
            <a:avLst/>
          </a:prstGeom>
        </p:spPr>
      </p:pic>
      <p:pic>
        <p:nvPicPr>
          <p:cNvPr id="6" name="図 5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C9AE77EA-5117-46B3-AA0A-BCAD36099A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03" t="18805" r="19990" b="21508"/>
          <a:stretch/>
        </p:blipFill>
        <p:spPr>
          <a:xfrm>
            <a:off x="10194616" y="2468865"/>
            <a:ext cx="1800200" cy="1752224"/>
          </a:xfrm>
          <a:prstGeom prst="rect">
            <a:avLst/>
          </a:prstGeom>
        </p:spPr>
      </p:pic>
      <p:pic>
        <p:nvPicPr>
          <p:cNvPr id="11" name="図 10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85CFA555-6EB1-476C-A585-75F012CF5F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399" y="4389136"/>
            <a:ext cx="2216762" cy="1958665"/>
          </a:xfrm>
          <a:prstGeom prst="rect">
            <a:avLst/>
          </a:prstGeom>
        </p:spPr>
      </p:pic>
      <p:pic>
        <p:nvPicPr>
          <p:cNvPr id="12" name="図 11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A68EAC2E-8FCE-44F8-B5C7-F15B9FA180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5453" y="2401037"/>
            <a:ext cx="1885358" cy="1974956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4864DDC-B001-42FA-B65E-EE9774ED2B69}"/>
              </a:ext>
            </a:extLst>
          </p:cNvPr>
          <p:cNvSpPr/>
          <p:nvPr/>
        </p:nvSpPr>
        <p:spPr bwMode="auto">
          <a:xfrm>
            <a:off x="12085266" y="2434610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23" name="図 22" descr="ダイアグラム, 概略図&#10;&#10;自動的に生成された説明">
            <a:extLst>
              <a:ext uri="{FF2B5EF4-FFF2-40B4-BE49-F238E27FC236}">
                <a16:creationId xmlns:a16="http://schemas.microsoft.com/office/drawing/2014/main" id="{F3F4C272-690C-41B6-BAFC-7503EA84E9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1796" y="2720590"/>
            <a:ext cx="1800000" cy="3627210"/>
          </a:xfrm>
          <a:prstGeom prst="rect">
            <a:avLst/>
          </a:prstGeom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EFE4436C-F78E-A3F9-76FC-C53D3B473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060" y="124045"/>
            <a:ext cx="8437880" cy="637956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Rebuilding shape of </a:t>
            </a:r>
            <a:r>
              <a:rPr lang="en-US" altLang="ja-JP" sz="3600" baseline="30000" dirty="0"/>
              <a:t>12</a:t>
            </a:r>
            <a:r>
              <a:rPr lang="en-US" altLang="ja-JP" sz="3600" dirty="0"/>
              <a:t>C</a:t>
            </a:r>
            <a:endParaRPr lang="ja-JP" altLang="en-US" sz="3600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FE2C80D8-4507-CB57-CD55-4B2C7F5F2831}"/>
              </a:ext>
            </a:extLst>
          </p:cNvPr>
          <p:cNvGrpSpPr/>
          <p:nvPr/>
        </p:nvGrpSpPr>
        <p:grpSpPr>
          <a:xfrm>
            <a:off x="1021319" y="1750982"/>
            <a:ext cx="6233739" cy="824828"/>
            <a:chOff x="2633582" y="5415951"/>
            <a:chExt cx="6233739" cy="824828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8865BAA9-73FD-4488-677F-EDA5019F59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7383" t="39361"/>
            <a:stretch/>
          </p:blipFill>
          <p:spPr>
            <a:xfrm>
              <a:off x="3741420" y="5415951"/>
              <a:ext cx="5125901" cy="824828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4BC8A45C-85A3-D469-7335-5479B528EE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392" r="82144" b="63307"/>
            <a:stretch/>
          </p:blipFill>
          <p:spPr>
            <a:xfrm>
              <a:off x="2633582" y="5480550"/>
              <a:ext cx="1107838" cy="466570"/>
            </a:xfrm>
            <a:prstGeom prst="rect">
              <a:avLst/>
            </a:prstGeom>
          </p:spPr>
        </p:pic>
      </p:grp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6CC9054-F6BE-1382-FD40-F2EE0EFB7D7E}"/>
              </a:ext>
            </a:extLst>
          </p:cNvPr>
          <p:cNvCxnSpPr>
            <a:cxnSpLocks/>
          </p:cNvCxnSpPr>
          <p:nvPr/>
        </p:nvCxnSpPr>
        <p:spPr>
          <a:xfrm>
            <a:off x="3231206" y="2376695"/>
            <a:ext cx="87400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FA72261-2C3B-A506-D9A8-467336C45E51}"/>
              </a:ext>
            </a:extLst>
          </p:cNvPr>
          <p:cNvSpPr txBox="1"/>
          <p:nvPr/>
        </p:nvSpPr>
        <p:spPr>
          <a:xfrm>
            <a:off x="3185181" y="2433995"/>
            <a:ext cx="22573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b="1" dirty="0">
                <a:solidFill>
                  <a:srgbClr val="C00000"/>
                </a:solidFill>
              </a:rPr>
              <a:t>multipole decomp.</a:t>
            </a:r>
            <a:br>
              <a:rPr lang="en-US" altLang="ja-JP" b="1" dirty="0">
                <a:solidFill>
                  <a:srgbClr val="C00000"/>
                </a:solidFill>
              </a:rPr>
            </a:br>
            <a:r>
              <a:rPr lang="en-US" altLang="ja-JP" b="1" dirty="0">
                <a:solidFill>
                  <a:srgbClr val="C00000"/>
                </a:solidFill>
              </a:rPr>
              <a:t>rigid-body density</a:t>
            </a:r>
            <a:br>
              <a:rPr lang="en-US" altLang="ja-JP" b="1" dirty="0">
                <a:solidFill>
                  <a:srgbClr val="C00000"/>
                </a:solidFill>
              </a:rPr>
            </a:br>
            <a:r>
              <a:rPr lang="en-US" altLang="ja-JP" b="1" dirty="0">
                <a:solidFill>
                  <a:srgbClr val="C00000"/>
                </a:solidFill>
              </a:rPr>
              <a:t>(unobservable)</a:t>
            </a:r>
            <a:endParaRPr lang="ja-JP" altLang="en-US" b="1" dirty="0">
              <a:solidFill>
                <a:srgbClr val="C00000"/>
              </a:solidFill>
            </a:endParaRP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036A493E-8CDD-D078-6713-B1D2636E033A}"/>
              </a:ext>
            </a:extLst>
          </p:cNvPr>
          <p:cNvCxnSpPr>
            <a:cxnSpLocks/>
          </p:cNvCxnSpPr>
          <p:nvPr/>
        </p:nvCxnSpPr>
        <p:spPr>
          <a:xfrm>
            <a:off x="1137462" y="2376695"/>
            <a:ext cx="87400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F9DE1C6-0AB8-AF11-DBFA-243848A21DC0}"/>
              </a:ext>
            </a:extLst>
          </p:cNvPr>
          <p:cNvSpPr txBox="1"/>
          <p:nvPr/>
        </p:nvSpPr>
        <p:spPr>
          <a:xfrm>
            <a:off x="454896" y="2440395"/>
            <a:ext cx="2209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b="1" dirty="0">
                <a:solidFill>
                  <a:srgbClr val="C00000"/>
                </a:solidFill>
              </a:rPr>
              <a:t>rigid-body density</a:t>
            </a:r>
            <a:br>
              <a:rPr lang="en-US" altLang="ja-JP" b="1" dirty="0">
                <a:solidFill>
                  <a:srgbClr val="C00000"/>
                </a:solidFill>
              </a:rPr>
            </a:br>
            <a:r>
              <a:rPr lang="en-US" altLang="ja-JP" b="1" dirty="0">
                <a:solidFill>
                  <a:srgbClr val="C00000"/>
                </a:solidFill>
              </a:rPr>
              <a:t>(unobservable)</a:t>
            </a:r>
            <a:endParaRPr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C1C1067-EE1A-981D-4ECD-7804A08D13A5}"/>
              </a:ext>
            </a:extLst>
          </p:cNvPr>
          <p:cNvSpPr txBox="1"/>
          <p:nvPr/>
        </p:nvSpPr>
        <p:spPr>
          <a:xfrm>
            <a:off x="395550" y="1008068"/>
            <a:ext cx="114306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rebuild the rigid density of </a:t>
            </a:r>
            <a:r>
              <a:rPr lang="en-US" altLang="ja-JP" sz="22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</a:t>
            </a:r>
            <a:r>
              <a:rPr lang="en-US" altLang="ja-JP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 by superposing the “observed” transition densities</a:t>
            </a:r>
            <a:endParaRPr lang="ja-JP" altLang="en-US" sz="2200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CC9D411-B6C0-574D-B395-F4CD62A64502}"/>
                  </a:ext>
                </a:extLst>
              </p:cNvPr>
              <p:cNvSpPr txBox="1"/>
              <p:nvPr/>
            </p:nvSpPr>
            <p:spPr>
              <a:xfrm>
                <a:off x="8362896" y="1763460"/>
                <a:ext cx="109203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ℓ=0</m:t>
                      </m:r>
                    </m:oMath>
                  </m:oMathPara>
                </a14:m>
                <a:endParaRPr kumimoji="1" lang="ja-JP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CC9D411-B6C0-574D-B395-F4CD62A64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896" y="1763460"/>
                <a:ext cx="1092030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D5A1AA0-E53D-4F64-AA4F-6DA83B7BA210}"/>
                  </a:ext>
                </a:extLst>
              </p:cNvPr>
              <p:cNvSpPr txBox="1"/>
              <p:nvPr/>
            </p:nvSpPr>
            <p:spPr>
              <a:xfrm>
                <a:off x="212056" y="3755644"/>
                <a:ext cx="55037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With only the </a:t>
                </a:r>
                <a14:m>
                  <m:oMath xmlns:m="http://schemas.openxmlformats.org/officeDocument/2006/math">
                    <m:r>
                      <a:rPr lang="en-US" altLang="ja-JP" sz="20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altLang="ja-JP" sz="20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density, it is spherical</a:t>
                </a: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D5A1AA0-E53D-4F64-AA4F-6DA83B7BA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56" y="3755644"/>
                <a:ext cx="5503745" cy="400110"/>
              </a:xfrm>
              <a:prstGeom prst="rect">
                <a:avLst/>
              </a:prstGeom>
              <a:blipFill>
                <a:blip r:embed="rId9"/>
                <a:stretch>
                  <a:fillRect l="-997" t="-6061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C3342AB9-9BCB-B2D6-9C37-21C063DAA94F}"/>
              </a:ext>
            </a:extLst>
          </p:cNvPr>
          <p:cNvGrpSpPr/>
          <p:nvPr/>
        </p:nvGrpSpPr>
        <p:grpSpPr>
          <a:xfrm>
            <a:off x="10065222" y="4533062"/>
            <a:ext cx="442590" cy="1112448"/>
            <a:chOff x="10080462" y="4548302"/>
            <a:chExt cx="442590" cy="1112448"/>
          </a:xfrm>
        </p:grpSpPr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F0858735-CA49-C6DC-A10B-7414AF9626C5}"/>
                </a:ext>
              </a:extLst>
            </p:cNvPr>
            <p:cNvSpPr/>
            <p:nvPr/>
          </p:nvSpPr>
          <p:spPr>
            <a:xfrm>
              <a:off x="10169636" y="4579620"/>
              <a:ext cx="256850" cy="10515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39645A47-E0AC-E1F4-E054-4BF8FF0019FF}"/>
                </a:ext>
              </a:extLst>
            </p:cNvPr>
            <p:cNvSpPr txBox="1"/>
            <p:nvPr/>
          </p:nvSpPr>
          <p:spPr>
            <a:xfrm>
              <a:off x="10080462" y="4548302"/>
              <a:ext cx="43519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dirty="0"/>
                <a:t>0.10</a:t>
              </a:r>
              <a:endParaRPr kumimoji="1" lang="ja-JP" altLang="en-US" sz="800" dirty="0"/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DF869EF4-630E-6958-6432-D3E6E1AFA58E}"/>
                </a:ext>
              </a:extLst>
            </p:cNvPr>
            <p:cNvSpPr txBox="1"/>
            <p:nvPr/>
          </p:nvSpPr>
          <p:spPr>
            <a:xfrm>
              <a:off x="10087854" y="5445306"/>
              <a:ext cx="43519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dirty="0"/>
                <a:t>0.00</a:t>
              </a:r>
              <a:endParaRPr kumimoji="1" lang="ja-JP" altLang="en-US" sz="800" dirty="0"/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D27F4FEA-C89D-FACE-C0ED-715802B1FA87}"/>
                </a:ext>
              </a:extLst>
            </p:cNvPr>
            <p:cNvSpPr txBox="1"/>
            <p:nvPr/>
          </p:nvSpPr>
          <p:spPr>
            <a:xfrm>
              <a:off x="10087854" y="5275582"/>
              <a:ext cx="43519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dirty="0"/>
                <a:t>0.02</a:t>
              </a:r>
              <a:endParaRPr kumimoji="1" lang="ja-JP" altLang="en-US" sz="800" dirty="0"/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43D87F-3486-A9F1-C528-A82DD5A5BEAA}"/>
                </a:ext>
              </a:extLst>
            </p:cNvPr>
            <p:cNvSpPr txBox="1"/>
            <p:nvPr/>
          </p:nvSpPr>
          <p:spPr>
            <a:xfrm>
              <a:off x="10087854" y="4906050"/>
              <a:ext cx="43519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dirty="0"/>
                <a:t>0.06</a:t>
              </a:r>
              <a:endParaRPr kumimoji="1" lang="ja-JP" altLang="en-US" sz="800" dirty="0"/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8E37A981-634C-E12B-B357-0BD767BD303B}"/>
                </a:ext>
              </a:extLst>
            </p:cNvPr>
            <p:cNvSpPr txBox="1"/>
            <p:nvPr/>
          </p:nvSpPr>
          <p:spPr>
            <a:xfrm>
              <a:off x="10080462" y="5081666"/>
              <a:ext cx="43519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dirty="0"/>
                <a:t>0.04</a:t>
              </a:r>
              <a:endParaRPr kumimoji="1" lang="ja-JP" altLang="en-US" sz="800" dirty="0"/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F05496A1-A2CB-D8F9-2759-1841477B393C}"/>
                </a:ext>
              </a:extLst>
            </p:cNvPr>
            <p:cNvSpPr txBox="1"/>
            <p:nvPr/>
          </p:nvSpPr>
          <p:spPr>
            <a:xfrm>
              <a:off x="10087854" y="4728335"/>
              <a:ext cx="43519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dirty="0"/>
                <a:t>0.08</a:t>
              </a:r>
              <a:endParaRPr kumimoji="1" lang="ja-JP" altLang="en-US" sz="800" dirty="0"/>
            </a:p>
          </p:txBody>
        </p:sp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3C1AD26-47B5-67C2-5283-B70CB1769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DF22-FC1B-47B9-86A3-BD952E398FBC}" type="slidenum">
              <a:rPr kumimoji="1" lang="ja-JP" altLang="en-US" smtClean="0"/>
              <a:pPr/>
              <a:t>12</a:t>
            </a:fld>
            <a:r>
              <a:rPr kumimoji="1" lang="en-US" altLang="ja-JP"/>
              <a:t>/24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112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0FAD8BE8-BDA5-452E-9B4A-7C77BB94D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1988" y="2055439"/>
            <a:ext cx="2880000" cy="2658462"/>
          </a:xfrm>
          <a:prstGeom prst="rect">
            <a:avLst/>
          </a:prstGeom>
        </p:spPr>
      </p:pic>
      <p:pic>
        <p:nvPicPr>
          <p:cNvPr id="12" name="図 11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FE20020A-A9B3-4BEC-AB2D-8275CD3BD5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70" t="21317" r="22199" b="22818"/>
          <a:stretch/>
        </p:blipFill>
        <p:spPr>
          <a:xfrm>
            <a:off x="10303764" y="2542623"/>
            <a:ext cx="1622323" cy="1640021"/>
          </a:xfrm>
          <a:prstGeom prst="rect">
            <a:avLst/>
          </a:prstGeom>
        </p:spPr>
      </p:pic>
      <p:pic>
        <p:nvPicPr>
          <p:cNvPr id="10" name="図 9" descr="図形&#10;&#10;自動的に生成された説明">
            <a:extLst>
              <a:ext uri="{FF2B5EF4-FFF2-40B4-BE49-F238E27FC236}">
                <a16:creationId xmlns:a16="http://schemas.microsoft.com/office/drawing/2014/main" id="{FFF54993-72B4-4CFF-A330-A8CBC4F0E6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62" t="21688" r="7039" b="21844"/>
          <a:stretch/>
        </p:blipFill>
        <p:spPr>
          <a:xfrm>
            <a:off x="8098585" y="4530705"/>
            <a:ext cx="2070674" cy="1657719"/>
          </a:xfrm>
          <a:prstGeom prst="rect">
            <a:avLst/>
          </a:prstGeom>
        </p:spPr>
      </p:pic>
      <p:pic>
        <p:nvPicPr>
          <p:cNvPr id="13" name="図 12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A240FBF0-8A54-4293-A1F8-99C365DBAC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1779" y="4389136"/>
            <a:ext cx="2216762" cy="1958665"/>
          </a:xfrm>
          <a:prstGeom prst="rect">
            <a:avLst/>
          </a:prstGeom>
        </p:spPr>
      </p:pic>
      <p:pic>
        <p:nvPicPr>
          <p:cNvPr id="14" name="図 13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5FBAE13E-6329-48D3-AFD6-414E259E29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0300" y="2401037"/>
            <a:ext cx="1885358" cy="1974956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0F78795-B44A-44F1-B132-5ADBBCC025CA}"/>
              </a:ext>
            </a:extLst>
          </p:cNvPr>
          <p:cNvSpPr/>
          <p:nvPr/>
        </p:nvSpPr>
        <p:spPr bwMode="auto">
          <a:xfrm>
            <a:off x="12077646" y="2434610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23" name="図 22" descr="ダイアグラム, 概略図&#10;&#10;自動的に生成された説明">
            <a:extLst>
              <a:ext uri="{FF2B5EF4-FFF2-40B4-BE49-F238E27FC236}">
                <a16:creationId xmlns:a16="http://schemas.microsoft.com/office/drawing/2014/main" id="{357FB1B9-5B99-4D8A-BA2F-104096E1B0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4176" y="2720590"/>
            <a:ext cx="1800000" cy="362721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A6FB6FF0-B24E-B5B6-7AF0-1E9DEC41A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060" y="124045"/>
            <a:ext cx="8437880" cy="637956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Rebuilding shape of </a:t>
            </a:r>
            <a:r>
              <a:rPr lang="en-US" altLang="ja-JP" sz="3600" baseline="30000" dirty="0"/>
              <a:t>12</a:t>
            </a:r>
            <a:r>
              <a:rPr lang="en-US" altLang="ja-JP" sz="3600" dirty="0"/>
              <a:t>C</a:t>
            </a:r>
            <a:endParaRPr lang="ja-JP" altLang="en-US" sz="3600" dirty="0"/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D2CF06BA-DB96-42B7-D920-108255B89740}"/>
              </a:ext>
            </a:extLst>
          </p:cNvPr>
          <p:cNvGrpSpPr/>
          <p:nvPr/>
        </p:nvGrpSpPr>
        <p:grpSpPr>
          <a:xfrm>
            <a:off x="395550" y="1008068"/>
            <a:ext cx="11430690" cy="2349257"/>
            <a:chOff x="395550" y="1008068"/>
            <a:chExt cx="11430690" cy="2349257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F3278F45-D984-4CF7-5EC3-160B636D0011}"/>
                </a:ext>
              </a:extLst>
            </p:cNvPr>
            <p:cNvGrpSpPr/>
            <p:nvPr/>
          </p:nvGrpSpPr>
          <p:grpSpPr>
            <a:xfrm>
              <a:off x="1021319" y="1750982"/>
              <a:ext cx="6233739" cy="824828"/>
              <a:chOff x="2633582" y="5415951"/>
              <a:chExt cx="6233739" cy="824828"/>
            </a:xfrm>
          </p:grpSpPr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C249D6F0-E6AC-9989-0718-5476E3F025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17383" t="39361"/>
              <a:stretch/>
            </p:blipFill>
            <p:spPr>
              <a:xfrm>
                <a:off x="3741420" y="5415951"/>
                <a:ext cx="5125901" cy="824828"/>
              </a:xfrm>
              <a:prstGeom prst="rect">
                <a:avLst/>
              </a:prstGeom>
            </p:spPr>
          </p:pic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8D25DD16-A575-3649-3E8F-FF278F2249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t="2392" r="82144" b="63307"/>
              <a:stretch/>
            </p:blipFill>
            <p:spPr>
              <a:xfrm>
                <a:off x="2633582" y="5480550"/>
                <a:ext cx="1107838" cy="466570"/>
              </a:xfrm>
              <a:prstGeom prst="rect">
                <a:avLst/>
              </a:prstGeom>
            </p:spPr>
          </p:pic>
        </p:grp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EA8DB51F-2191-C44D-FEA3-787126BDE51B}"/>
                </a:ext>
              </a:extLst>
            </p:cNvPr>
            <p:cNvCxnSpPr>
              <a:cxnSpLocks/>
            </p:cNvCxnSpPr>
            <p:nvPr/>
          </p:nvCxnSpPr>
          <p:spPr>
            <a:xfrm>
              <a:off x="3231206" y="2376695"/>
              <a:ext cx="874007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FB27F6A1-CBCF-0A18-12A3-293602A9F193}"/>
                </a:ext>
              </a:extLst>
            </p:cNvPr>
            <p:cNvSpPr txBox="1"/>
            <p:nvPr/>
          </p:nvSpPr>
          <p:spPr>
            <a:xfrm>
              <a:off x="3185181" y="2433995"/>
              <a:ext cx="225734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b="1" dirty="0">
                  <a:solidFill>
                    <a:srgbClr val="C00000"/>
                  </a:solidFill>
                </a:rPr>
                <a:t>multipole decomp.</a:t>
              </a:r>
              <a:br>
                <a:rPr lang="en-US" altLang="ja-JP" b="1" dirty="0">
                  <a:solidFill>
                    <a:srgbClr val="C00000"/>
                  </a:solidFill>
                </a:rPr>
              </a:br>
              <a:r>
                <a:rPr lang="en-US" altLang="ja-JP" b="1" dirty="0">
                  <a:solidFill>
                    <a:srgbClr val="C00000"/>
                  </a:solidFill>
                </a:rPr>
                <a:t>rigid-body density</a:t>
              </a:r>
              <a:br>
                <a:rPr lang="en-US" altLang="ja-JP" b="1" dirty="0">
                  <a:solidFill>
                    <a:srgbClr val="C00000"/>
                  </a:solidFill>
                </a:rPr>
              </a:br>
              <a:r>
                <a:rPr lang="en-US" altLang="ja-JP" b="1" dirty="0">
                  <a:solidFill>
                    <a:srgbClr val="C00000"/>
                  </a:solidFill>
                </a:rPr>
                <a:t>(unobservable)</a:t>
              </a:r>
              <a:endParaRPr lang="ja-JP" altLang="en-US" b="1" dirty="0">
                <a:solidFill>
                  <a:srgbClr val="C00000"/>
                </a:solidFill>
              </a:endParaRPr>
            </a:p>
          </p:txBody>
        </p: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37BBE995-1E94-E891-42CD-FBDE3F22E096}"/>
                </a:ext>
              </a:extLst>
            </p:cNvPr>
            <p:cNvCxnSpPr>
              <a:cxnSpLocks/>
            </p:cNvCxnSpPr>
            <p:nvPr/>
          </p:nvCxnSpPr>
          <p:spPr>
            <a:xfrm>
              <a:off x="1137462" y="2376695"/>
              <a:ext cx="874007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E766074B-B418-AC2D-A5CA-44B334425AEE}"/>
                </a:ext>
              </a:extLst>
            </p:cNvPr>
            <p:cNvSpPr txBox="1"/>
            <p:nvPr/>
          </p:nvSpPr>
          <p:spPr>
            <a:xfrm>
              <a:off x="454896" y="2440395"/>
              <a:ext cx="22092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b="1" dirty="0">
                  <a:solidFill>
                    <a:srgbClr val="C00000"/>
                  </a:solidFill>
                </a:rPr>
                <a:t>rigid-body density</a:t>
              </a:r>
              <a:br>
                <a:rPr lang="en-US" altLang="ja-JP" b="1" dirty="0">
                  <a:solidFill>
                    <a:srgbClr val="C00000"/>
                  </a:solidFill>
                </a:rPr>
              </a:br>
              <a:r>
                <a:rPr lang="en-US" altLang="ja-JP" b="1" dirty="0">
                  <a:solidFill>
                    <a:srgbClr val="C00000"/>
                  </a:solidFill>
                </a:rPr>
                <a:t>(unobservable)</a:t>
              </a:r>
              <a:endParaRPr lang="ja-JP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C54B7082-E1A9-B277-8558-58285074AF08}"/>
                </a:ext>
              </a:extLst>
            </p:cNvPr>
            <p:cNvSpPr txBox="1"/>
            <p:nvPr/>
          </p:nvSpPr>
          <p:spPr>
            <a:xfrm>
              <a:off x="395550" y="1008068"/>
              <a:ext cx="1143069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We rebuild the rigid density of </a:t>
              </a:r>
              <a:r>
                <a:rPr lang="en-US" altLang="ja-JP" sz="22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12</a:t>
              </a:r>
              <a:r>
                <a:rPr lang="en-US" altLang="ja-JP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 by superposing the “observed” transition densities</a:t>
              </a:r>
              <a:endParaRPr lang="ja-JP" altLang="en-US" sz="2200" baseline="30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85DC9551-8474-3474-9D34-BA1C3AD5F108}"/>
                  </a:ext>
                </a:extLst>
              </p:cNvPr>
              <p:cNvSpPr txBox="1"/>
              <p:nvPr/>
            </p:nvSpPr>
            <p:spPr>
              <a:xfrm>
                <a:off x="8362896" y="1763460"/>
                <a:ext cx="18081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ℓ=0+2</m:t>
                      </m:r>
                    </m:oMath>
                  </m:oMathPara>
                </a14:m>
                <a:endParaRPr kumimoji="1" lang="ja-JP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85DC9551-8474-3474-9D34-BA1C3AD5F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896" y="1763460"/>
                <a:ext cx="180818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F58098BF-934F-DFF4-4B2B-F804CE5E5427}"/>
                  </a:ext>
                </a:extLst>
              </p:cNvPr>
              <p:cNvSpPr txBox="1"/>
              <p:nvPr/>
            </p:nvSpPr>
            <p:spPr>
              <a:xfrm>
                <a:off x="212056" y="3755644"/>
                <a:ext cx="55037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With only the </a:t>
                </a:r>
                <a14:m>
                  <m:oMath xmlns:m="http://schemas.openxmlformats.org/officeDocument/2006/math">
                    <m:r>
                      <a:rPr lang="en-US" altLang="ja-JP" sz="20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altLang="ja-JP" sz="20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density, it is spherical</a:t>
                </a: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F58098BF-934F-DFF4-4B2B-F804CE5E5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56" y="3755644"/>
                <a:ext cx="5503745" cy="400110"/>
              </a:xfrm>
              <a:prstGeom prst="rect">
                <a:avLst/>
              </a:prstGeom>
              <a:blipFill>
                <a:blip r:embed="rId10"/>
                <a:stretch>
                  <a:fillRect l="-997" t="-6061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0360052-E51E-6B49-1292-1D9ABB31C05D}"/>
                  </a:ext>
                </a:extLst>
              </p:cNvPr>
              <p:cNvSpPr txBox="1"/>
              <p:nvPr/>
            </p:nvSpPr>
            <p:spPr>
              <a:xfrm>
                <a:off x="212056" y="4311395"/>
                <a:ext cx="628018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 addition of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ℓ=2</m:t>
                    </m:r>
                  </m:oMath>
                </a14:m>
                <a:r>
                  <a:rPr lang="en-US" altLang="ja-JP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density makes it toroidal shape</a:t>
                </a: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0360052-E51E-6B49-1292-1D9ABB31C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56" y="4311395"/>
                <a:ext cx="6280184" cy="400110"/>
              </a:xfrm>
              <a:prstGeom prst="rect">
                <a:avLst/>
              </a:prstGeom>
              <a:blipFill>
                <a:blip r:embed="rId11"/>
                <a:stretch>
                  <a:fillRect l="-874" t="-7576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616C956E-A307-56A2-1E29-25D5A2B66EB9}"/>
              </a:ext>
            </a:extLst>
          </p:cNvPr>
          <p:cNvGrpSpPr/>
          <p:nvPr/>
        </p:nvGrpSpPr>
        <p:grpSpPr>
          <a:xfrm>
            <a:off x="10065222" y="4533062"/>
            <a:ext cx="442590" cy="1112448"/>
            <a:chOff x="10080462" y="4548302"/>
            <a:chExt cx="442590" cy="1112448"/>
          </a:xfrm>
        </p:grpSpPr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0362792C-9A45-FBE6-1F73-8BE818DF7572}"/>
                </a:ext>
              </a:extLst>
            </p:cNvPr>
            <p:cNvSpPr/>
            <p:nvPr/>
          </p:nvSpPr>
          <p:spPr>
            <a:xfrm>
              <a:off x="10169636" y="4579620"/>
              <a:ext cx="256850" cy="10515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6A5702B5-654E-2923-A783-9C36BFE9E6BD}"/>
                </a:ext>
              </a:extLst>
            </p:cNvPr>
            <p:cNvSpPr txBox="1"/>
            <p:nvPr/>
          </p:nvSpPr>
          <p:spPr>
            <a:xfrm>
              <a:off x="10080462" y="4548302"/>
              <a:ext cx="43519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dirty="0"/>
                <a:t>0.10</a:t>
              </a:r>
              <a:endParaRPr kumimoji="1" lang="ja-JP" altLang="en-US" sz="800" dirty="0"/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55DE7722-D1FC-F4FD-BA9F-6C1A0A8EAAE6}"/>
                </a:ext>
              </a:extLst>
            </p:cNvPr>
            <p:cNvSpPr txBox="1"/>
            <p:nvPr/>
          </p:nvSpPr>
          <p:spPr>
            <a:xfrm>
              <a:off x="10087854" y="5445306"/>
              <a:ext cx="43519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dirty="0"/>
                <a:t>0.00</a:t>
              </a:r>
              <a:endParaRPr kumimoji="1" lang="ja-JP" altLang="en-US" sz="800" dirty="0"/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92D8A886-E5DA-580B-F61E-DDD0ECF420E5}"/>
                </a:ext>
              </a:extLst>
            </p:cNvPr>
            <p:cNvSpPr txBox="1"/>
            <p:nvPr/>
          </p:nvSpPr>
          <p:spPr>
            <a:xfrm>
              <a:off x="10087854" y="5275582"/>
              <a:ext cx="43519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dirty="0"/>
                <a:t>0.02</a:t>
              </a:r>
              <a:endParaRPr kumimoji="1" lang="ja-JP" altLang="en-US" sz="800" dirty="0"/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2CA18E3E-E3E2-CD3A-7EA2-D2D8AF227C16}"/>
                </a:ext>
              </a:extLst>
            </p:cNvPr>
            <p:cNvSpPr txBox="1"/>
            <p:nvPr/>
          </p:nvSpPr>
          <p:spPr>
            <a:xfrm>
              <a:off x="10087854" y="4906050"/>
              <a:ext cx="43519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dirty="0"/>
                <a:t>0.06</a:t>
              </a:r>
              <a:endParaRPr kumimoji="1" lang="ja-JP" altLang="en-US" sz="800" dirty="0"/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6DF2D5E5-858A-37C5-84FE-2FBA62CB0A54}"/>
                </a:ext>
              </a:extLst>
            </p:cNvPr>
            <p:cNvSpPr txBox="1"/>
            <p:nvPr/>
          </p:nvSpPr>
          <p:spPr>
            <a:xfrm>
              <a:off x="10080462" y="5081666"/>
              <a:ext cx="43519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dirty="0"/>
                <a:t>0.04</a:t>
              </a:r>
              <a:endParaRPr kumimoji="1" lang="ja-JP" altLang="en-US" sz="800" dirty="0"/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9981F2B5-536C-D85A-0023-D9C253BAF9B4}"/>
                </a:ext>
              </a:extLst>
            </p:cNvPr>
            <p:cNvSpPr txBox="1"/>
            <p:nvPr/>
          </p:nvSpPr>
          <p:spPr>
            <a:xfrm>
              <a:off x="10087854" y="4728335"/>
              <a:ext cx="43519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dirty="0"/>
                <a:t>0.08</a:t>
              </a:r>
              <a:endParaRPr kumimoji="1" lang="ja-JP" altLang="en-US" sz="800" dirty="0"/>
            </a:p>
          </p:txBody>
        </p:sp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A00928B-269A-395F-B985-5E1C89B76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DF22-FC1B-47B9-86A3-BD952E398FBC}" type="slidenum">
              <a:rPr kumimoji="1" lang="ja-JP" altLang="en-US" smtClean="0"/>
              <a:pPr/>
              <a:t>13</a:t>
            </a:fld>
            <a:r>
              <a:rPr kumimoji="1" lang="en-US" altLang="ja-JP"/>
              <a:t>/24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264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C3B557CB-EF86-4DAB-AC9E-A2A2F2301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9608" y="2055439"/>
            <a:ext cx="2880000" cy="2658462"/>
          </a:xfrm>
          <a:prstGeom prst="rect">
            <a:avLst/>
          </a:prstGeom>
        </p:spPr>
      </p:pic>
      <p:pic>
        <p:nvPicPr>
          <p:cNvPr id="22" name="図 21" descr="ダイアグラム, 概略図&#10;&#10;自動的に生成された説明">
            <a:extLst>
              <a:ext uri="{FF2B5EF4-FFF2-40B4-BE49-F238E27FC236}">
                <a16:creationId xmlns:a16="http://schemas.microsoft.com/office/drawing/2014/main" id="{4123B64D-0D5A-46FB-A651-B72688F2F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1796" y="2720590"/>
            <a:ext cx="1800000" cy="3627210"/>
          </a:xfrm>
          <a:prstGeom prst="rect">
            <a:avLst/>
          </a:prstGeom>
        </p:spPr>
      </p:pic>
      <p:pic>
        <p:nvPicPr>
          <p:cNvPr id="12" name="図 11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44B6724F-4401-473A-B350-3FD03F660D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80" t="22121" r="21585" b="23421"/>
          <a:stretch/>
        </p:blipFill>
        <p:spPr>
          <a:xfrm>
            <a:off x="10323182" y="2566219"/>
            <a:ext cx="1628223" cy="1598726"/>
          </a:xfrm>
          <a:prstGeom prst="rect">
            <a:avLst/>
          </a:prstGeom>
        </p:spPr>
      </p:pic>
      <p:pic>
        <p:nvPicPr>
          <p:cNvPr id="10" name="図 9" descr="図形&#10;&#10;自動的に生成された説明">
            <a:extLst>
              <a:ext uri="{FF2B5EF4-FFF2-40B4-BE49-F238E27FC236}">
                <a16:creationId xmlns:a16="http://schemas.microsoft.com/office/drawing/2014/main" id="{3900C18F-09F8-454F-B9D8-74568E9E16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72" t="22090" r="6629" b="23652"/>
          <a:stretch/>
        </p:blipFill>
        <p:spPr>
          <a:xfrm>
            <a:off x="8118005" y="4542503"/>
            <a:ext cx="2070673" cy="1592826"/>
          </a:xfrm>
          <a:prstGeom prst="rect">
            <a:avLst/>
          </a:prstGeom>
        </p:spPr>
      </p:pic>
      <p:pic>
        <p:nvPicPr>
          <p:cNvPr id="13" name="図 12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223420DC-7F03-48C7-9391-1ECCF366C4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399" y="4389136"/>
            <a:ext cx="2216762" cy="1958665"/>
          </a:xfrm>
          <a:prstGeom prst="rect">
            <a:avLst/>
          </a:prstGeom>
        </p:spPr>
      </p:pic>
      <p:pic>
        <p:nvPicPr>
          <p:cNvPr id="14" name="図 13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63DE254C-3C26-4A0F-8A00-06EDDFADA62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7920" y="2401037"/>
            <a:ext cx="1885358" cy="1974956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7C4033A-ECE6-4FE3-880D-7F2BE0BAFE31}"/>
              </a:ext>
            </a:extLst>
          </p:cNvPr>
          <p:cNvSpPr/>
          <p:nvPr/>
        </p:nvSpPr>
        <p:spPr bwMode="auto">
          <a:xfrm>
            <a:off x="12085266" y="2434610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24" name="図 23" descr="ダイアグラム, 概略図&#10;&#10;自動的に生成された説明">
            <a:extLst>
              <a:ext uri="{FF2B5EF4-FFF2-40B4-BE49-F238E27FC236}">
                <a16:creationId xmlns:a16="http://schemas.microsoft.com/office/drawing/2014/main" id="{60145523-BBBC-4A06-8793-D43A20DF53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1795" y="2722632"/>
            <a:ext cx="1834549" cy="3625170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BFA9C044-9A69-ADA4-08C7-EA224D6F6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060" y="124045"/>
            <a:ext cx="8437880" cy="637956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Rebuilding shape of </a:t>
            </a:r>
            <a:r>
              <a:rPr lang="en-US" altLang="ja-JP" sz="3600" baseline="30000" dirty="0"/>
              <a:t>12</a:t>
            </a:r>
            <a:r>
              <a:rPr lang="en-US" altLang="ja-JP" sz="3600" dirty="0"/>
              <a:t>C</a:t>
            </a:r>
            <a:endParaRPr lang="ja-JP" altLang="en-US" sz="3600" dirty="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13124AB4-06CB-8BBD-7E1E-4B1AAE74AB61}"/>
              </a:ext>
            </a:extLst>
          </p:cNvPr>
          <p:cNvGrpSpPr/>
          <p:nvPr/>
        </p:nvGrpSpPr>
        <p:grpSpPr>
          <a:xfrm>
            <a:off x="395550" y="1008068"/>
            <a:ext cx="11430690" cy="2349257"/>
            <a:chOff x="395550" y="1008068"/>
            <a:chExt cx="11430690" cy="2349257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67BFFA1C-2304-24B5-1BB1-85D411E523D5}"/>
                </a:ext>
              </a:extLst>
            </p:cNvPr>
            <p:cNvGrpSpPr/>
            <p:nvPr/>
          </p:nvGrpSpPr>
          <p:grpSpPr>
            <a:xfrm>
              <a:off x="1021319" y="1750982"/>
              <a:ext cx="6233739" cy="824828"/>
              <a:chOff x="2633582" y="5415951"/>
              <a:chExt cx="6233739" cy="824828"/>
            </a:xfrm>
          </p:grpSpPr>
          <p:pic>
            <p:nvPicPr>
              <p:cNvPr id="21" name="図 20">
                <a:extLst>
                  <a:ext uri="{FF2B5EF4-FFF2-40B4-BE49-F238E27FC236}">
                    <a16:creationId xmlns:a16="http://schemas.microsoft.com/office/drawing/2014/main" id="{6EE4A458-4FDE-7E63-B31A-16E159F35F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17383" t="39361"/>
              <a:stretch/>
            </p:blipFill>
            <p:spPr>
              <a:xfrm>
                <a:off x="3741420" y="5415951"/>
                <a:ext cx="5125901" cy="824828"/>
              </a:xfrm>
              <a:prstGeom prst="rect">
                <a:avLst/>
              </a:prstGeom>
            </p:spPr>
          </p:pic>
          <p:pic>
            <p:nvPicPr>
              <p:cNvPr id="23" name="図 22">
                <a:extLst>
                  <a:ext uri="{FF2B5EF4-FFF2-40B4-BE49-F238E27FC236}">
                    <a16:creationId xmlns:a16="http://schemas.microsoft.com/office/drawing/2014/main" id="{2561C654-245D-C93E-B39C-2012ACC498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t="2392" r="82144" b="63307"/>
              <a:stretch/>
            </p:blipFill>
            <p:spPr>
              <a:xfrm>
                <a:off x="2633582" y="5480550"/>
                <a:ext cx="1107838" cy="466570"/>
              </a:xfrm>
              <a:prstGeom prst="rect">
                <a:avLst/>
              </a:prstGeom>
            </p:spPr>
          </p:pic>
        </p:grp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D472361A-DF3C-762F-CEDF-A29017492962}"/>
                </a:ext>
              </a:extLst>
            </p:cNvPr>
            <p:cNvCxnSpPr>
              <a:cxnSpLocks/>
            </p:cNvCxnSpPr>
            <p:nvPr/>
          </p:nvCxnSpPr>
          <p:spPr>
            <a:xfrm>
              <a:off x="3231206" y="2376695"/>
              <a:ext cx="874007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ADCD3C0D-C6E0-50B5-3039-BCAB9E9AE453}"/>
                </a:ext>
              </a:extLst>
            </p:cNvPr>
            <p:cNvSpPr txBox="1"/>
            <p:nvPr/>
          </p:nvSpPr>
          <p:spPr>
            <a:xfrm>
              <a:off x="3185181" y="2433995"/>
              <a:ext cx="225734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b="1" dirty="0">
                  <a:solidFill>
                    <a:srgbClr val="C00000"/>
                  </a:solidFill>
                </a:rPr>
                <a:t>multipole decomp.</a:t>
              </a:r>
              <a:br>
                <a:rPr lang="en-US" altLang="ja-JP" b="1" dirty="0">
                  <a:solidFill>
                    <a:srgbClr val="C00000"/>
                  </a:solidFill>
                </a:rPr>
              </a:br>
              <a:r>
                <a:rPr lang="en-US" altLang="ja-JP" b="1" dirty="0">
                  <a:solidFill>
                    <a:srgbClr val="C00000"/>
                  </a:solidFill>
                </a:rPr>
                <a:t>rigid-body density</a:t>
              </a:r>
              <a:br>
                <a:rPr lang="en-US" altLang="ja-JP" b="1" dirty="0">
                  <a:solidFill>
                    <a:srgbClr val="C00000"/>
                  </a:solidFill>
                </a:rPr>
              </a:br>
              <a:r>
                <a:rPr lang="en-US" altLang="ja-JP" b="1" dirty="0">
                  <a:solidFill>
                    <a:srgbClr val="C00000"/>
                  </a:solidFill>
                </a:rPr>
                <a:t>(unobservable)</a:t>
              </a:r>
              <a:endParaRPr lang="ja-JP" altLang="en-US" b="1" dirty="0">
                <a:solidFill>
                  <a:srgbClr val="C00000"/>
                </a:solidFill>
              </a:endParaRPr>
            </a:p>
          </p:txBody>
        </p: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500690AE-573F-A10E-4F52-8AF4229EBA7C}"/>
                </a:ext>
              </a:extLst>
            </p:cNvPr>
            <p:cNvCxnSpPr>
              <a:cxnSpLocks/>
            </p:cNvCxnSpPr>
            <p:nvPr/>
          </p:nvCxnSpPr>
          <p:spPr>
            <a:xfrm>
              <a:off x="1137462" y="2376695"/>
              <a:ext cx="874007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A64211E5-BF30-EA50-FFFF-CC7BA3F629FA}"/>
                </a:ext>
              </a:extLst>
            </p:cNvPr>
            <p:cNvSpPr txBox="1"/>
            <p:nvPr/>
          </p:nvSpPr>
          <p:spPr>
            <a:xfrm>
              <a:off x="454896" y="2440395"/>
              <a:ext cx="22092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b="1" dirty="0">
                  <a:solidFill>
                    <a:srgbClr val="C00000"/>
                  </a:solidFill>
                </a:rPr>
                <a:t>rigid-body density</a:t>
              </a:r>
              <a:br>
                <a:rPr lang="en-US" altLang="ja-JP" b="1" dirty="0">
                  <a:solidFill>
                    <a:srgbClr val="C00000"/>
                  </a:solidFill>
                </a:rPr>
              </a:br>
              <a:r>
                <a:rPr lang="en-US" altLang="ja-JP" b="1" dirty="0">
                  <a:solidFill>
                    <a:srgbClr val="C00000"/>
                  </a:solidFill>
                </a:rPr>
                <a:t>(unobservable)</a:t>
              </a:r>
              <a:endParaRPr lang="ja-JP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6D76CEC3-CCC0-5EC7-7B60-3D4F91F6075F}"/>
                </a:ext>
              </a:extLst>
            </p:cNvPr>
            <p:cNvSpPr txBox="1"/>
            <p:nvPr/>
          </p:nvSpPr>
          <p:spPr>
            <a:xfrm>
              <a:off x="395550" y="1008068"/>
              <a:ext cx="1143069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We rebuild the rigid density of </a:t>
              </a:r>
              <a:r>
                <a:rPr lang="en-US" altLang="ja-JP" sz="22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12</a:t>
              </a:r>
              <a:r>
                <a:rPr lang="en-US" altLang="ja-JP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 by superposing the “observed” transition densities</a:t>
              </a:r>
              <a:endParaRPr lang="ja-JP" altLang="en-US" sz="2200" baseline="30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87041EBE-ABA4-6D15-B99C-BC39C14D584B}"/>
                  </a:ext>
                </a:extLst>
              </p:cNvPr>
              <p:cNvSpPr txBox="1"/>
              <p:nvPr/>
            </p:nvSpPr>
            <p:spPr>
              <a:xfrm>
                <a:off x="7844736" y="1763460"/>
                <a:ext cx="322953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ℓ=</m:t>
                      </m:r>
                      <m:sSup>
                        <m:sSupPr>
                          <m:ctrlPr>
                            <a:rPr kumimoji="1" lang="en-US" altLang="ja-JP" sz="3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ja-JP" sz="32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3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ja-JP" sz="32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3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kumimoji="1" lang="en-US" altLang="ja-JP" sz="3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1" lang="ja-JP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87041EBE-ABA4-6D15-B99C-BC39C14D5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736" y="1763460"/>
                <a:ext cx="3229538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0FFB1CE3-5212-5CBC-3197-25B8E2CA053B}"/>
                  </a:ext>
                </a:extLst>
              </p:cNvPr>
              <p:cNvSpPr txBox="1"/>
              <p:nvPr/>
            </p:nvSpPr>
            <p:spPr>
              <a:xfrm>
                <a:off x="212056" y="3755644"/>
                <a:ext cx="55037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With only the </a:t>
                </a:r>
                <a14:m>
                  <m:oMath xmlns:m="http://schemas.openxmlformats.org/officeDocument/2006/math">
                    <m:r>
                      <a:rPr lang="en-US" altLang="ja-JP" sz="20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altLang="ja-JP" sz="20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density, it is spherical</a:t>
                </a: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0FFB1CE3-5212-5CBC-3197-25B8E2CA0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56" y="3755644"/>
                <a:ext cx="5503745" cy="400110"/>
              </a:xfrm>
              <a:prstGeom prst="rect">
                <a:avLst/>
              </a:prstGeom>
              <a:blipFill>
                <a:blip r:embed="rId11"/>
                <a:stretch>
                  <a:fillRect l="-997" t="-6061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9AA4447-34A0-AFE4-B22B-BFD6B910BA08}"/>
                  </a:ext>
                </a:extLst>
              </p:cNvPr>
              <p:cNvSpPr txBox="1"/>
              <p:nvPr/>
            </p:nvSpPr>
            <p:spPr>
              <a:xfrm>
                <a:off x="212056" y="4311395"/>
                <a:ext cx="614553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ℓ=2</m:t>
                    </m:r>
                  </m:oMath>
                </a14:m>
                <a:r>
                  <a:rPr lang="en-US" altLang="ja-JP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density makes it toroidal shape</a:t>
                </a: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9AA4447-34A0-AFE4-B22B-BFD6B910B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56" y="4311395"/>
                <a:ext cx="6145530" cy="400110"/>
              </a:xfrm>
              <a:prstGeom prst="rect">
                <a:avLst/>
              </a:prstGeom>
              <a:blipFill>
                <a:blip r:embed="rId12"/>
                <a:stretch>
                  <a:fillRect l="-893" t="-6061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5641547-1503-F926-79A9-4CAD560DABE5}"/>
                  </a:ext>
                </a:extLst>
              </p:cNvPr>
              <p:cNvSpPr txBox="1"/>
              <p:nvPr/>
            </p:nvSpPr>
            <p:spPr>
              <a:xfrm>
                <a:off x="212056" y="4867146"/>
                <a:ext cx="614553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ℓ=4</m:t>
                    </m:r>
                  </m:oMath>
                </a14:m>
                <a:r>
                  <a:rPr lang="en-US" altLang="ja-JP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density emphasizes toroidal shape</a:t>
                </a: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5641547-1503-F926-79A9-4CAD560DA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56" y="4867146"/>
                <a:ext cx="6145530" cy="400110"/>
              </a:xfrm>
              <a:prstGeom prst="rect">
                <a:avLst/>
              </a:prstGeom>
              <a:blipFill>
                <a:blip r:embed="rId13"/>
                <a:stretch>
                  <a:fillRect l="-893" t="-6061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70A197DB-A2B9-49BE-3281-DDBE7B6F3438}"/>
              </a:ext>
            </a:extLst>
          </p:cNvPr>
          <p:cNvGrpSpPr/>
          <p:nvPr/>
        </p:nvGrpSpPr>
        <p:grpSpPr>
          <a:xfrm>
            <a:off x="10065222" y="4533062"/>
            <a:ext cx="442590" cy="1112448"/>
            <a:chOff x="10080462" y="4548302"/>
            <a:chExt cx="442590" cy="1112448"/>
          </a:xfrm>
        </p:grpSpPr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E2BB02BA-9457-45B1-B719-AEF91F3EAD89}"/>
                </a:ext>
              </a:extLst>
            </p:cNvPr>
            <p:cNvSpPr/>
            <p:nvPr/>
          </p:nvSpPr>
          <p:spPr>
            <a:xfrm>
              <a:off x="10169636" y="4579620"/>
              <a:ext cx="256850" cy="10515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EB545D10-F647-83CA-9F84-8288C7659A3F}"/>
                </a:ext>
              </a:extLst>
            </p:cNvPr>
            <p:cNvSpPr txBox="1"/>
            <p:nvPr/>
          </p:nvSpPr>
          <p:spPr>
            <a:xfrm>
              <a:off x="10080462" y="4548302"/>
              <a:ext cx="43519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dirty="0"/>
                <a:t>0.10</a:t>
              </a:r>
              <a:endParaRPr kumimoji="1" lang="ja-JP" altLang="en-US" sz="800" dirty="0"/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08C6D746-2CCD-FAAB-8CDC-11A2F6D8CE74}"/>
                </a:ext>
              </a:extLst>
            </p:cNvPr>
            <p:cNvSpPr txBox="1"/>
            <p:nvPr/>
          </p:nvSpPr>
          <p:spPr>
            <a:xfrm>
              <a:off x="10087854" y="5445306"/>
              <a:ext cx="43519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dirty="0"/>
                <a:t>0.00</a:t>
              </a:r>
              <a:endParaRPr kumimoji="1" lang="ja-JP" altLang="en-US" sz="800" dirty="0"/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D1018877-9F14-0C42-988C-EF1C4B098122}"/>
                </a:ext>
              </a:extLst>
            </p:cNvPr>
            <p:cNvSpPr txBox="1"/>
            <p:nvPr/>
          </p:nvSpPr>
          <p:spPr>
            <a:xfrm>
              <a:off x="10087854" y="5275582"/>
              <a:ext cx="43519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dirty="0"/>
                <a:t>0.02</a:t>
              </a:r>
              <a:endParaRPr kumimoji="1" lang="ja-JP" altLang="en-US" sz="800" dirty="0"/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3888AA74-6A72-4147-E9FA-BFC460CEAF73}"/>
                </a:ext>
              </a:extLst>
            </p:cNvPr>
            <p:cNvSpPr txBox="1"/>
            <p:nvPr/>
          </p:nvSpPr>
          <p:spPr>
            <a:xfrm>
              <a:off x="10087854" y="4906050"/>
              <a:ext cx="43519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dirty="0"/>
                <a:t>0.06</a:t>
              </a:r>
              <a:endParaRPr kumimoji="1" lang="ja-JP" altLang="en-US" sz="800" dirty="0"/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24F6DAB9-F876-26AE-5792-B00B87316CD3}"/>
                </a:ext>
              </a:extLst>
            </p:cNvPr>
            <p:cNvSpPr txBox="1"/>
            <p:nvPr/>
          </p:nvSpPr>
          <p:spPr>
            <a:xfrm>
              <a:off x="10080462" y="5081666"/>
              <a:ext cx="43519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dirty="0"/>
                <a:t>0.04</a:t>
              </a:r>
              <a:endParaRPr kumimoji="1" lang="ja-JP" altLang="en-US" sz="800" dirty="0"/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517A0C20-5D0C-194E-8936-6A4D6CCA7C30}"/>
                </a:ext>
              </a:extLst>
            </p:cNvPr>
            <p:cNvSpPr txBox="1"/>
            <p:nvPr/>
          </p:nvSpPr>
          <p:spPr>
            <a:xfrm>
              <a:off x="10087854" y="4728335"/>
              <a:ext cx="43519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dirty="0"/>
                <a:t>0.08</a:t>
              </a:r>
              <a:endParaRPr kumimoji="1" lang="ja-JP" altLang="en-US" sz="800" dirty="0"/>
            </a:p>
          </p:txBody>
        </p:sp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516BE5-E9D3-FF72-4424-BA8089B7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DF22-FC1B-47B9-86A3-BD952E398FBC}" type="slidenum">
              <a:rPr kumimoji="1" lang="ja-JP" altLang="en-US" smtClean="0"/>
              <a:pPr/>
              <a:t>14</a:t>
            </a:fld>
            <a:r>
              <a:rPr kumimoji="1" lang="en-US" altLang="ja-JP"/>
              <a:t>/24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309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12">
            <a:hlinkClick r:id="" action="ppaction://media"/>
            <a:extLst>
              <a:ext uri="{FF2B5EF4-FFF2-40B4-BE49-F238E27FC236}">
                <a16:creationId xmlns:a16="http://schemas.microsoft.com/office/drawing/2014/main" id="{03D900DC-73F7-38C5-86B4-F09837FFDAE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99928" y="2590833"/>
            <a:ext cx="2880000" cy="1620000"/>
          </a:xfrm>
          <a:prstGeom prst="rect">
            <a:avLst/>
          </a:prstGeom>
        </p:spPr>
      </p:pic>
      <p:pic>
        <p:nvPicPr>
          <p:cNvPr id="35" name="C12">
            <a:hlinkClick r:id="" action="ppaction://media"/>
            <a:extLst>
              <a:ext uri="{FF2B5EF4-FFF2-40B4-BE49-F238E27FC236}">
                <a16:creationId xmlns:a16="http://schemas.microsoft.com/office/drawing/2014/main" id="{7BB60447-53B2-4EB9-8DA8-F3D48778719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99928" y="2590833"/>
            <a:ext cx="2880000" cy="1620000"/>
          </a:xfrm>
          <a:prstGeom prst="rect">
            <a:avLst/>
          </a:prstGeom>
        </p:spPr>
      </p:pic>
      <p:pic>
        <p:nvPicPr>
          <p:cNvPr id="10" name="図 9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85F736E5-0629-4A43-ABB4-D609D28D8D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62" t="21487" r="6835" b="23250"/>
          <a:stretch/>
        </p:blipFill>
        <p:spPr>
          <a:xfrm>
            <a:off x="8106205" y="4524805"/>
            <a:ext cx="2076574" cy="1622323"/>
          </a:xfrm>
          <a:prstGeom prst="rect">
            <a:avLst/>
          </a:prstGeom>
        </p:spPr>
      </p:pic>
      <p:pic>
        <p:nvPicPr>
          <p:cNvPr id="36" name="図 35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014C277D-BF94-4EF7-8A41-5D16DFD494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62" t="21487" r="22884" b="23250"/>
          <a:stretch/>
        </p:blipFill>
        <p:spPr>
          <a:xfrm flipV="1">
            <a:off x="8106206" y="4511619"/>
            <a:ext cx="1614351" cy="1622323"/>
          </a:xfrm>
          <a:prstGeom prst="rect">
            <a:avLst/>
          </a:prstGeom>
        </p:spPr>
      </p:pic>
      <p:pic>
        <p:nvPicPr>
          <p:cNvPr id="16" name="図 15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8D3548DD-A0D6-4E05-8E02-524497FA7B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399" y="4389136"/>
            <a:ext cx="2216762" cy="1958665"/>
          </a:xfrm>
          <a:prstGeom prst="rect">
            <a:avLst/>
          </a:prstGeom>
        </p:spPr>
      </p:pic>
      <p:pic>
        <p:nvPicPr>
          <p:cNvPr id="30" name="図 29" descr="ダイアグラム, 概略図&#10;&#10;自動的に生成された説明">
            <a:extLst>
              <a:ext uri="{FF2B5EF4-FFF2-40B4-BE49-F238E27FC236}">
                <a16:creationId xmlns:a16="http://schemas.microsoft.com/office/drawing/2014/main" id="{3029AC6C-E53B-4268-9E6B-C140630A4A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1795" y="2722632"/>
            <a:ext cx="1834549" cy="3625170"/>
          </a:xfrm>
          <a:prstGeom prst="rect">
            <a:avLst/>
          </a:prstGeom>
        </p:spPr>
      </p:pic>
      <p:pic>
        <p:nvPicPr>
          <p:cNvPr id="12" name="図 11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84180957-B895-41A2-81A3-6D817F08479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05" t="21518" r="22199" b="24024"/>
          <a:stretch/>
        </p:blipFill>
        <p:spPr>
          <a:xfrm>
            <a:off x="10352680" y="2548521"/>
            <a:ext cx="1581027" cy="1598725"/>
          </a:xfrm>
          <a:prstGeom prst="rect">
            <a:avLst/>
          </a:prstGeom>
        </p:spPr>
      </p:pic>
      <p:pic>
        <p:nvPicPr>
          <p:cNvPr id="15" name="図 14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40278DA8-CB33-481E-BA7E-A836E4F19B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7920" y="2401037"/>
            <a:ext cx="1885358" cy="1974956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F4725FC-4D1F-46D8-91FD-48C3F124D3B5}"/>
              </a:ext>
            </a:extLst>
          </p:cNvPr>
          <p:cNvSpPr/>
          <p:nvPr/>
        </p:nvSpPr>
        <p:spPr bwMode="auto">
          <a:xfrm>
            <a:off x="12085266" y="2434610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4" name="タイトル 1">
            <a:extLst>
              <a:ext uri="{FF2B5EF4-FFF2-40B4-BE49-F238E27FC236}">
                <a16:creationId xmlns:a16="http://schemas.microsoft.com/office/drawing/2014/main" id="{99D050C5-4C06-4B42-BE35-88106999A8AC}"/>
              </a:ext>
            </a:extLst>
          </p:cNvPr>
          <p:cNvSpPr txBox="1">
            <a:spLocks/>
          </p:cNvSpPr>
          <p:nvPr/>
        </p:nvSpPr>
        <p:spPr bwMode="auto">
          <a:xfrm>
            <a:off x="2207810" y="5689254"/>
            <a:ext cx="1708231" cy="85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Franklin Gothic Demi" panose="020B0703020102020204" pitchFamily="34" charset="0"/>
                <a:ea typeface="ＭＳ Ｐゴシック" panose="020B0600070205080204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Franklin Gothic Demi" panose="020B0703020102020204" pitchFamily="34" charset="0"/>
                <a:ea typeface="ＭＳ Ｐゴシック" panose="020B0600070205080204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Franklin Gothic Demi" panose="020B0703020102020204" pitchFamily="34" charset="0"/>
                <a:ea typeface="ＭＳ Ｐゴシック" panose="020B0600070205080204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Franklin Gothic Demi" panose="020B0703020102020204" pitchFamily="34" charset="0"/>
                <a:ea typeface="ＭＳ Ｐゴシック" panose="020B0600070205080204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Franklin Gothic Demi" panose="020B0703020102020204" pitchFamily="34" charset="0"/>
                <a:ea typeface="ＭＳ Ｐゴシック" panose="020B0600070205080204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Franklin Gothic Demi" panose="020B0703020102020204" pitchFamily="34" charset="0"/>
                <a:ea typeface="ＭＳ Ｐゴシック" panose="020B0600070205080204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Franklin Gothic Demi" panose="020B0703020102020204" pitchFamily="34" charset="0"/>
                <a:ea typeface="ＭＳ Ｐゴシック" panose="020B0600070205080204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Franklin Gothic Demi" panose="020B07030201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88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! ! ! 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818A8BA3-5A5D-8BD3-6139-A076033EF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060" y="124045"/>
            <a:ext cx="8437880" cy="637956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Rebuilding shape of </a:t>
            </a:r>
            <a:r>
              <a:rPr lang="en-US" altLang="ja-JP" sz="3600" baseline="30000" dirty="0"/>
              <a:t>12</a:t>
            </a:r>
            <a:r>
              <a:rPr lang="en-US" altLang="ja-JP" sz="3600" dirty="0"/>
              <a:t>C</a:t>
            </a:r>
            <a:endParaRPr lang="ja-JP" altLang="en-US" sz="3600" dirty="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97DD52CB-B715-6988-D303-8697DD4A416F}"/>
              </a:ext>
            </a:extLst>
          </p:cNvPr>
          <p:cNvGrpSpPr/>
          <p:nvPr/>
        </p:nvGrpSpPr>
        <p:grpSpPr>
          <a:xfrm>
            <a:off x="395550" y="1008068"/>
            <a:ext cx="11430690" cy="2349257"/>
            <a:chOff x="395550" y="1008068"/>
            <a:chExt cx="11430690" cy="2349257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C4B44A73-846D-FAE8-5259-4A1803C9EDCA}"/>
                </a:ext>
              </a:extLst>
            </p:cNvPr>
            <p:cNvGrpSpPr/>
            <p:nvPr/>
          </p:nvGrpSpPr>
          <p:grpSpPr>
            <a:xfrm>
              <a:off x="1021319" y="1750982"/>
              <a:ext cx="6233739" cy="824828"/>
              <a:chOff x="2633582" y="5415951"/>
              <a:chExt cx="6233739" cy="824828"/>
            </a:xfrm>
          </p:grpSpPr>
          <p:pic>
            <p:nvPicPr>
              <p:cNvPr id="20" name="図 19">
                <a:extLst>
                  <a:ext uri="{FF2B5EF4-FFF2-40B4-BE49-F238E27FC236}">
                    <a16:creationId xmlns:a16="http://schemas.microsoft.com/office/drawing/2014/main" id="{E414E936-A6AE-5556-8246-31BE7609C7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17383" t="39361"/>
              <a:stretch/>
            </p:blipFill>
            <p:spPr>
              <a:xfrm>
                <a:off x="3741420" y="5415951"/>
                <a:ext cx="5125901" cy="824828"/>
              </a:xfrm>
              <a:prstGeom prst="rect">
                <a:avLst/>
              </a:prstGeom>
            </p:spPr>
          </p:pic>
          <p:pic>
            <p:nvPicPr>
              <p:cNvPr id="21" name="図 20">
                <a:extLst>
                  <a:ext uri="{FF2B5EF4-FFF2-40B4-BE49-F238E27FC236}">
                    <a16:creationId xmlns:a16="http://schemas.microsoft.com/office/drawing/2014/main" id="{9C8D3777-A9E0-688C-C2E1-3CE540F791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t="2392" r="82144" b="63307"/>
              <a:stretch/>
            </p:blipFill>
            <p:spPr>
              <a:xfrm>
                <a:off x="2633582" y="5480550"/>
                <a:ext cx="1107838" cy="466570"/>
              </a:xfrm>
              <a:prstGeom prst="rect">
                <a:avLst/>
              </a:prstGeom>
            </p:spPr>
          </p:pic>
        </p:grp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38711053-D3BE-DAD3-2A9D-18ED24773DEB}"/>
                </a:ext>
              </a:extLst>
            </p:cNvPr>
            <p:cNvCxnSpPr>
              <a:cxnSpLocks/>
            </p:cNvCxnSpPr>
            <p:nvPr/>
          </p:nvCxnSpPr>
          <p:spPr>
            <a:xfrm>
              <a:off x="3231206" y="2376695"/>
              <a:ext cx="874007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A1A4C1ED-AFBD-B05E-2C47-FE2A62F8CE79}"/>
                </a:ext>
              </a:extLst>
            </p:cNvPr>
            <p:cNvSpPr txBox="1"/>
            <p:nvPr/>
          </p:nvSpPr>
          <p:spPr>
            <a:xfrm>
              <a:off x="3185181" y="2433995"/>
              <a:ext cx="225734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b="1" dirty="0">
                  <a:solidFill>
                    <a:srgbClr val="C00000"/>
                  </a:solidFill>
                </a:rPr>
                <a:t>multipole decomp.</a:t>
              </a:r>
              <a:br>
                <a:rPr lang="en-US" altLang="ja-JP" b="1" dirty="0">
                  <a:solidFill>
                    <a:srgbClr val="C00000"/>
                  </a:solidFill>
                </a:rPr>
              </a:br>
              <a:r>
                <a:rPr lang="en-US" altLang="ja-JP" b="1" dirty="0">
                  <a:solidFill>
                    <a:srgbClr val="C00000"/>
                  </a:solidFill>
                </a:rPr>
                <a:t>rigid-body density</a:t>
              </a:r>
              <a:br>
                <a:rPr lang="en-US" altLang="ja-JP" b="1" dirty="0">
                  <a:solidFill>
                    <a:srgbClr val="C00000"/>
                  </a:solidFill>
                </a:rPr>
              </a:br>
              <a:r>
                <a:rPr lang="en-US" altLang="ja-JP" b="1" dirty="0">
                  <a:solidFill>
                    <a:srgbClr val="C00000"/>
                  </a:solidFill>
                </a:rPr>
                <a:t>(unobservable)</a:t>
              </a:r>
              <a:endParaRPr lang="ja-JP" altLang="en-US" b="1" dirty="0">
                <a:solidFill>
                  <a:srgbClr val="C00000"/>
                </a:solidFill>
              </a:endParaRPr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0385426A-9BF5-26B1-0D01-75998D4FD81A}"/>
                </a:ext>
              </a:extLst>
            </p:cNvPr>
            <p:cNvCxnSpPr>
              <a:cxnSpLocks/>
            </p:cNvCxnSpPr>
            <p:nvPr/>
          </p:nvCxnSpPr>
          <p:spPr>
            <a:xfrm>
              <a:off x="1137462" y="2376695"/>
              <a:ext cx="874007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A39EE529-03D4-0646-EB84-D41FCFEC1007}"/>
                </a:ext>
              </a:extLst>
            </p:cNvPr>
            <p:cNvSpPr txBox="1"/>
            <p:nvPr/>
          </p:nvSpPr>
          <p:spPr>
            <a:xfrm>
              <a:off x="454896" y="2440395"/>
              <a:ext cx="22092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b="1" dirty="0">
                  <a:solidFill>
                    <a:srgbClr val="C00000"/>
                  </a:solidFill>
                </a:rPr>
                <a:t>rigid-body density</a:t>
              </a:r>
              <a:br>
                <a:rPr lang="en-US" altLang="ja-JP" b="1" dirty="0">
                  <a:solidFill>
                    <a:srgbClr val="C00000"/>
                  </a:solidFill>
                </a:rPr>
              </a:br>
              <a:r>
                <a:rPr lang="en-US" altLang="ja-JP" b="1" dirty="0">
                  <a:solidFill>
                    <a:srgbClr val="C00000"/>
                  </a:solidFill>
                </a:rPr>
                <a:t>(unobservable)</a:t>
              </a:r>
              <a:endParaRPr lang="ja-JP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2B6EBE4C-2E5B-474D-671B-E2F3EC829759}"/>
                </a:ext>
              </a:extLst>
            </p:cNvPr>
            <p:cNvSpPr txBox="1"/>
            <p:nvPr/>
          </p:nvSpPr>
          <p:spPr>
            <a:xfrm>
              <a:off x="395550" y="1008068"/>
              <a:ext cx="1143069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We rebuild the rigid density of </a:t>
              </a:r>
              <a:r>
                <a:rPr lang="en-US" altLang="ja-JP" sz="22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12</a:t>
              </a:r>
              <a:r>
                <a:rPr lang="en-US" altLang="ja-JP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 by superposing the “observed” transition densities</a:t>
              </a:r>
              <a:endParaRPr lang="ja-JP" altLang="en-US" sz="2200" baseline="30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6BDF592C-9F9A-2DD5-7E65-C15067960D60}"/>
                  </a:ext>
                </a:extLst>
              </p:cNvPr>
              <p:cNvSpPr txBox="1"/>
              <p:nvPr/>
            </p:nvSpPr>
            <p:spPr>
              <a:xfrm>
                <a:off x="7844736" y="1763460"/>
                <a:ext cx="418076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ℓ=</m:t>
                      </m:r>
                      <m:sSup>
                        <m:sSupPr>
                          <m:ctrlPr>
                            <a:rPr kumimoji="1" lang="en-US" altLang="ja-JP" sz="3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ja-JP" sz="32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3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ja-JP" sz="32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3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kumimoji="1" lang="en-US" altLang="ja-JP" sz="3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ja-JP" sz="32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3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1" lang="ja-JP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6BDF592C-9F9A-2DD5-7E65-C15067960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736" y="1763460"/>
                <a:ext cx="4180760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F4627B48-404B-99A0-98D6-A84DABA76D21}"/>
                  </a:ext>
                </a:extLst>
              </p:cNvPr>
              <p:cNvSpPr txBox="1"/>
              <p:nvPr/>
            </p:nvSpPr>
            <p:spPr>
              <a:xfrm>
                <a:off x="212056" y="3755644"/>
                <a:ext cx="55037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With only the </a:t>
                </a:r>
                <a14:m>
                  <m:oMath xmlns:m="http://schemas.openxmlformats.org/officeDocument/2006/math">
                    <m:r>
                      <a:rPr lang="en-US" altLang="ja-JP" sz="20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altLang="ja-JP" sz="20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density, it is spherical</a:t>
                </a: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F4627B48-404B-99A0-98D6-A84DABA76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56" y="3755644"/>
                <a:ext cx="5503745" cy="400110"/>
              </a:xfrm>
              <a:prstGeom prst="rect">
                <a:avLst/>
              </a:prstGeom>
              <a:blipFill>
                <a:blip r:embed="rId12"/>
                <a:stretch>
                  <a:fillRect l="-997" t="-6061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B3598B96-9B17-9D16-7278-14A930F21F82}"/>
                  </a:ext>
                </a:extLst>
              </p:cNvPr>
              <p:cNvSpPr txBox="1"/>
              <p:nvPr/>
            </p:nvSpPr>
            <p:spPr>
              <a:xfrm>
                <a:off x="212056" y="4311395"/>
                <a:ext cx="614553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ℓ=2</m:t>
                    </m:r>
                  </m:oMath>
                </a14:m>
                <a:r>
                  <a:rPr lang="en-US" altLang="ja-JP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density makes it toroidal shape</a:t>
                </a: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B3598B96-9B17-9D16-7278-14A930F21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56" y="4311395"/>
                <a:ext cx="6145530" cy="400110"/>
              </a:xfrm>
              <a:prstGeom prst="rect">
                <a:avLst/>
              </a:prstGeom>
              <a:blipFill>
                <a:blip r:embed="rId13"/>
                <a:stretch>
                  <a:fillRect l="-893" t="-6061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00E8E532-AB3D-D836-7E2F-000C4D0ED8AD}"/>
                  </a:ext>
                </a:extLst>
              </p:cNvPr>
              <p:cNvSpPr txBox="1"/>
              <p:nvPr/>
            </p:nvSpPr>
            <p:spPr>
              <a:xfrm>
                <a:off x="212056" y="4867146"/>
                <a:ext cx="614553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ℓ=4</m:t>
                    </m:r>
                  </m:oMath>
                </a14:m>
                <a:r>
                  <a:rPr lang="en-US" altLang="ja-JP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density emphasizes toroidal shape</a:t>
                </a: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00E8E532-AB3D-D836-7E2F-000C4D0ED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56" y="4867146"/>
                <a:ext cx="6145530" cy="400110"/>
              </a:xfrm>
              <a:prstGeom prst="rect">
                <a:avLst/>
              </a:prstGeom>
              <a:blipFill>
                <a:blip r:embed="rId14"/>
                <a:stretch>
                  <a:fillRect l="-893" t="-6061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568EDA57-9464-97D5-6408-7112DBEDFE9A}"/>
              </a:ext>
            </a:extLst>
          </p:cNvPr>
          <p:cNvGrpSpPr/>
          <p:nvPr/>
        </p:nvGrpSpPr>
        <p:grpSpPr>
          <a:xfrm>
            <a:off x="10065222" y="4533062"/>
            <a:ext cx="442590" cy="1112448"/>
            <a:chOff x="10080462" y="4548302"/>
            <a:chExt cx="442590" cy="1112448"/>
          </a:xfrm>
        </p:grpSpPr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D4A8C023-538B-84C6-FFAF-DFCA6F592590}"/>
                </a:ext>
              </a:extLst>
            </p:cNvPr>
            <p:cNvSpPr/>
            <p:nvPr/>
          </p:nvSpPr>
          <p:spPr>
            <a:xfrm>
              <a:off x="10169636" y="4579620"/>
              <a:ext cx="256850" cy="10515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0B2C8E12-2268-F74E-2379-8917D9826526}"/>
                </a:ext>
              </a:extLst>
            </p:cNvPr>
            <p:cNvSpPr txBox="1"/>
            <p:nvPr/>
          </p:nvSpPr>
          <p:spPr>
            <a:xfrm>
              <a:off x="10080462" y="4548302"/>
              <a:ext cx="43519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dirty="0"/>
                <a:t>0.10</a:t>
              </a:r>
              <a:endParaRPr kumimoji="1" lang="ja-JP" altLang="en-US" sz="800" dirty="0"/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2BD0D797-E16D-C452-2782-CA8F90079894}"/>
                </a:ext>
              </a:extLst>
            </p:cNvPr>
            <p:cNvSpPr txBox="1"/>
            <p:nvPr/>
          </p:nvSpPr>
          <p:spPr>
            <a:xfrm>
              <a:off x="10087854" y="5445306"/>
              <a:ext cx="43519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dirty="0"/>
                <a:t>0.00</a:t>
              </a:r>
              <a:endParaRPr kumimoji="1" lang="ja-JP" altLang="en-US" sz="800" dirty="0"/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F4F90985-B3EF-6848-621D-553C2782BC2F}"/>
                </a:ext>
              </a:extLst>
            </p:cNvPr>
            <p:cNvSpPr txBox="1"/>
            <p:nvPr/>
          </p:nvSpPr>
          <p:spPr>
            <a:xfrm>
              <a:off x="10087854" y="5275582"/>
              <a:ext cx="43519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dirty="0"/>
                <a:t>0.02</a:t>
              </a:r>
              <a:endParaRPr kumimoji="1" lang="ja-JP" altLang="en-US" sz="800" dirty="0"/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1BB6F136-E599-8D8D-98DE-49103355E201}"/>
                </a:ext>
              </a:extLst>
            </p:cNvPr>
            <p:cNvSpPr txBox="1"/>
            <p:nvPr/>
          </p:nvSpPr>
          <p:spPr>
            <a:xfrm>
              <a:off x="10087854" y="4906050"/>
              <a:ext cx="43519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dirty="0"/>
                <a:t>0.06</a:t>
              </a:r>
              <a:endParaRPr kumimoji="1" lang="ja-JP" altLang="en-US" sz="800" dirty="0"/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652514B8-C28F-2B11-8B8E-7CE726BCADCC}"/>
                </a:ext>
              </a:extLst>
            </p:cNvPr>
            <p:cNvSpPr txBox="1"/>
            <p:nvPr/>
          </p:nvSpPr>
          <p:spPr>
            <a:xfrm>
              <a:off x="10080462" y="5081666"/>
              <a:ext cx="43519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dirty="0"/>
                <a:t>0.04</a:t>
              </a:r>
              <a:endParaRPr kumimoji="1" lang="ja-JP" altLang="en-US" sz="800" dirty="0"/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47468E02-B523-E079-4044-9C9BED16E060}"/>
                </a:ext>
              </a:extLst>
            </p:cNvPr>
            <p:cNvSpPr txBox="1"/>
            <p:nvPr/>
          </p:nvSpPr>
          <p:spPr>
            <a:xfrm>
              <a:off x="10087854" y="4728335"/>
              <a:ext cx="43519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dirty="0"/>
                <a:t>0.08</a:t>
              </a:r>
              <a:endParaRPr kumimoji="1" lang="ja-JP" altLang="en-US" sz="800" dirty="0"/>
            </a:p>
          </p:txBody>
        </p:sp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958CF01-5218-2899-63A2-54E401D00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DF22-FC1B-47B9-86A3-BD952E398FBC}" type="slidenum">
              <a:rPr kumimoji="1" lang="ja-JP" altLang="en-US" smtClean="0"/>
              <a:pPr/>
              <a:t>15</a:t>
            </a:fld>
            <a:r>
              <a:rPr kumimoji="1" lang="en-US" altLang="ja-JP"/>
              <a:t>/24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705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  <p:par>
              <p:cTn id="8"/>
            </p:par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C12">
            <a:hlinkClick r:id="" action="ppaction://media"/>
            <a:extLst>
              <a:ext uri="{FF2B5EF4-FFF2-40B4-BE49-F238E27FC236}">
                <a16:creationId xmlns:a16="http://schemas.microsoft.com/office/drawing/2014/main" id="{7BB60447-53B2-4EB9-8DA8-F3D48778719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33880" y="1012274"/>
            <a:ext cx="3835850" cy="2157666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818A8BA3-5A5D-8BD3-6139-A076033EF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060" y="124045"/>
            <a:ext cx="8437880" cy="637956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Summary for the shape of </a:t>
            </a:r>
            <a:r>
              <a:rPr lang="en-US" altLang="ja-JP" sz="3600" baseline="30000" dirty="0"/>
              <a:t>12</a:t>
            </a:r>
            <a:r>
              <a:rPr lang="en-US" altLang="ja-JP" sz="3600" dirty="0"/>
              <a:t>C</a:t>
            </a:r>
            <a:endParaRPr lang="ja-JP" altLang="en-US" sz="3600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75AA816-7DED-C8E2-EB47-921BBE3CD01E}"/>
              </a:ext>
            </a:extLst>
          </p:cNvPr>
          <p:cNvGrpSpPr/>
          <p:nvPr/>
        </p:nvGrpSpPr>
        <p:grpSpPr>
          <a:xfrm>
            <a:off x="6514206" y="2768864"/>
            <a:ext cx="2960108" cy="2608731"/>
            <a:chOff x="1187826" y="2759211"/>
            <a:chExt cx="2960108" cy="2608731"/>
          </a:xfrm>
        </p:grpSpPr>
        <p:pic>
          <p:nvPicPr>
            <p:cNvPr id="10" name="図 9" descr="図形 が含まれている画像&#10;&#10;自動的に生成された説明">
              <a:extLst>
                <a:ext uri="{FF2B5EF4-FFF2-40B4-BE49-F238E27FC236}">
                  <a16:creationId xmlns:a16="http://schemas.microsoft.com/office/drawing/2014/main" id="{85F736E5-0629-4A43-ABB4-D609D28D8D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4793" t="21487" r="6835" b="23250"/>
            <a:stretch/>
          </p:blipFill>
          <p:spPr>
            <a:xfrm>
              <a:off x="3601940" y="2960926"/>
              <a:ext cx="321175" cy="2122660"/>
            </a:xfrm>
            <a:prstGeom prst="rect">
              <a:avLst/>
            </a:prstGeom>
          </p:spPr>
        </p:pic>
        <p:pic>
          <p:nvPicPr>
            <p:cNvPr id="36" name="図 35" descr="図形 が含まれている画像&#10;&#10;自動的に生成された説明">
              <a:extLst>
                <a:ext uri="{FF2B5EF4-FFF2-40B4-BE49-F238E27FC236}">
                  <a16:creationId xmlns:a16="http://schemas.microsoft.com/office/drawing/2014/main" id="{014C277D-BF94-4EF7-8A41-5D16DFD494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062" t="21487" r="22884" b="23250"/>
            <a:stretch/>
          </p:blipFill>
          <p:spPr>
            <a:xfrm flipV="1">
              <a:off x="1187826" y="2922827"/>
              <a:ext cx="2150141" cy="2160759"/>
            </a:xfrm>
            <a:prstGeom prst="rect">
              <a:avLst/>
            </a:prstGeom>
          </p:spPr>
        </p:pic>
        <p:pic>
          <p:nvPicPr>
            <p:cNvPr id="16" name="図 15" descr="図形 が含まれている画像&#10;&#10;自動的に生成された説明">
              <a:extLst>
                <a:ext uri="{FF2B5EF4-FFF2-40B4-BE49-F238E27FC236}">
                  <a16:creationId xmlns:a16="http://schemas.microsoft.com/office/drawing/2014/main" id="{8D3548DD-A0D6-4E05-8E02-524497FA7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446" y="2759211"/>
              <a:ext cx="2952488" cy="2608731"/>
            </a:xfrm>
            <a:prstGeom prst="rect">
              <a:avLst/>
            </a:prstGeom>
          </p:spPr>
        </p:pic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B96B0B7A-074E-83E6-9020-630638906504}"/>
              </a:ext>
            </a:extLst>
          </p:cNvPr>
          <p:cNvGrpSpPr/>
          <p:nvPr/>
        </p:nvGrpSpPr>
        <p:grpSpPr>
          <a:xfrm>
            <a:off x="9738287" y="947925"/>
            <a:ext cx="2626446" cy="2630429"/>
            <a:chOff x="8377728" y="3154197"/>
            <a:chExt cx="2626446" cy="2630429"/>
          </a:xfrm>
        </p:grpSpPr>
        <p:pic>
          <p:nvPicPr>
            <p:cNvPr id="12" name="図 11" descr="図形 が含まれている画像&#10;&#10;自動的に生成された説明">
              <a:extLst>
                <a:ext uri="{FF2B5EF4-FFF2-40B4-BE49-F238E27FC236}">
                  <a16:creationId xmlns:a16="http://schemas.microsoft.com/office/drawing/2014/main" id="{84180957-B895-41A2-81A3-6D817F0847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905" t="21518" r="22199" b="24024"/>
            <a:stretch/>
          </p:blipFill>
          <p:spPr>
            <a:xfrm>
              <a:off x="8454914" y="3347402"/>
              <a:ext cx="2105758" cy="2129330"/>
            </a:xfrm>
            <a:prstGeom prst="rect">
              <a:avLst/>
            </a:prstGeom>
          </p:spPr>
        </p:pic>
        <p:pic>
          <p:nvPicPr>
            <p:cNvPr id="15" name="図 14" descr="図形 が含まれている画像&#10;&#10;自動的に生成された説明">
              <a:extLst>
                <a:ext uri="{FF2B5EF4-FFF2-40B4-BE49-F238E27FC236}">
                  <a16:creationId xmlns:a16="http://schemas.microsoft.com/office/drawing/2014/main" id="{40278DA8-CB33-481E-BA7E-A836E4F19B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77728" y="3154197"/>
              <a:ext cx="2511094" cy="2630429"/>
            </a:xfrm>
            <a:prstGeom prst="rect">
              <a:avLst/>
            </a:prstGeom>
          </p:spPr>
        </p:pic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BF4725FC-4D1F-46D8-91FD-48C3F124D3B5}"/>
                </a:ext>
              </a:extLst>
            </p:cNvPr>
            <p:cNvSpPr/>
            <p:nvPr/>
          </p:nvSpPr>
          <p:spPr bwMode="auto">
            <a:xfrm>
              <a:off x="10716453" y="3203541"/>
              <a:ext cx="287721" cy="28772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E177C75-075D-6626-0FEB-D0F7D00E978A}"/>
              </a:ext>
            </a:extLst>
          </p:cNvPr>
          <p:cNvSpPr txBox="1"/>
          <p:nvPr/>
        </p:nvSpPr>
        <p:spPr>
          <a:xfrm>
            <a:off x="174570" y="916069"/>
            <a:ext cx="810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only assumed that </a:t>
            </a:r>
            <a:r>
              <a:rPr lang="en-US" altLang="ja-JP" sz="2200" dirty="0">
                <a:solidFill>
                  <a:srgbClr val="C00000"/>
                </a:solidFill>
              </a:rPr>
              <a:t>the 0</a:t>
            </a:r>
            <a:r>
              <a:rPr lang="en-US" altLang="ja-JP" sz="2200" baseline="30000" dirty="0">
                <a:solidFill>
                  <a:srgbClr val="C00000"/>
                </a:solidFill>
              </a:rPr>
              <a:t>+</a:t>
            </a:r>
            <a:r>
              <a:rPr lang="en-US" altLang="ja-JP" sz="2200" dirty="0">
                <a:solidFill>
                  <a:srgbClr val="C00000"/>
                </a:solidFill>
              </a:rPr>
              <a:t>, 2</a:t>
            </a:r>
            <a:r>
              <a:rPr lang="en-US" altLang="ja-JP" sz="2200" baseline="30000" dirty="0">
                <a:solidFill>
                  <a:srgbClr val="C00000"/>
                </a:solidFill>
              </a:rPr>
              <a:t>+</a:t>
            </a:r>
            <a:r>
              <a:rPr lang="en-US" altLang="ja-JP" sz="2200" dirty="0">
                <a:solidFill>
                  <a:srgbClr val="C00000"/>
                </a:solidFill>
              </a:rPr>
              <a:t>, 3</a:t>
            </a:r>
            <a:r>
              <a:rPr lang="en-US" altLang="ja-JP" sz="2200" baseline="30000" dirty="0">
                <a:solidFill>
                  <a:srgbClr val="C00000"/>
                </a:solidFill>
              </a:rPr>
              <a:t>-</a:t>
            </a:r>
            <a:r>
              <a:rPr lang="en-US" altLang="ja-JP" sz="2200" dirty="0">
                <a:solidFill>
                  <a:srgbClr val="C00000"/>
                </a:solidFill>
              </a:rPr>
              <a:t> and 4</a:t>
            </a:r>
            <a:r>
              <a:rPr lang="en-US" altLang="ja-JP" sz="2200" baseline="30000" dirty="0">
                <a:solidFill>
                  <a:srgbClr val="C00000"/>
                </a:solidFill>
              </a:rPr>
              <a:t>+</a:t>
            </a:r>
            <a:r>
              <a:rPr lang="en-US" altLang="ja-JP" sz="2200" dirty="0">
                <a:solidFill>
                  <a:srgbClr val="C00000"/>
                </a:solidFill>
              </a:rPr>
              <a:t> states constitute </a:t>
            </a:r>
            <a:br>
              <a:rPr lang="en-US" altLang="ja-JP" sz="2200" dirty="0">
                <a:solidFill>
                  <a:srgbClr val="C00000"/>
                </a:solidFill>
              </a:rPr>
            </a:br>
            <a:r>
              <a:rPr lang="en-US" altLang="ja-JP" sz="2200" dirty="0">
                <a:solidFill>
                  <a:srgbClr val="C00000"/>
                </a:solidFill>
              </a:rPr>
              <a:t>“the ground band” sharing the same intrinsic state</a:t>
            </a:r>
            <a:br>
              <a:rPr lang="en-US" altLang="ja-JP" sz="2200" dirty="0">
                <a:solidFill>
                  <a:srgbClr val="C00000"/>
                </a:solidFill>
              </a:rPr>
            </a:br>
            <a:r>
              <a:rPr lang="en-US" altLang="ja-JP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(This is the only assumption I made)</a:t>
            </a:r>
            <a:endParaRPr lang="ja-JP" altLang="en-US" sz="2200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矢印: 下 36">
            <a:extLst>
              <a:ext uri="{FF2B5EF4-FFF2-40B4-BE49-F238E27FC236}">
                <a16:creationId xmlns:a16="http://schemas.microsoft.com/office/drawing/2014/main" id="{69D5D453-9D67-D3E5-6BA4-7C491BB39447}"/>
              </a:ext>
            </a:extLst>
          </p:cNvPr>
          <p:cNvSpPr/>
          <p:nvPr/>
        </p:nvSpPr>
        <p:spPr>
          <a:xfrm>
            <a:off x="1950720" y="2059440"/>
            <a:ext cx="1516380" cy="391410"/>
          </a:xfrm>
          <a:prstGeom prst="downArrow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A2EB560-9733-0B66-7041-76BB743C99F6}"/>
              </a:ext>
            </a:extLst>
          </p:cNvPr>
          <p:cNvSpPr txBox="1"/>
          <p:nvPr/>
        </p:nvSpPr>
        <p:spPr>
          <a:xfrm>
            <a:off x="174570" y="2545268"/>
            <a:ext cx="5559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beautiful triangular shape of </a:t>
            </a:r>
            <a:r>
              <a:rPr lang="en-US" altLang="ja-JP" sz="22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</a:t>
            </a:r>
            <a:r>
              <a:rPr lang="en-US" altLang="ja-JP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 showed up!</a:t>
            </a:r>
            <a:br>
              <a:rPr lang="en-US" altLang="ja-JP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ja-JP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(3 alphas?) </a:t>
            </a:r>
            <a:endParaRPr lang="ja-JP" altLang="en-US" sz="2200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2FFA80D3-EA79-2A30-6B8E-424DF03348C4}"/>
              </a:ext>
            </a:extLst>
          </p:cNvPr>
          <p:cNvSpPr txBox="1"/>
          <p:nvPr/>
        </p:nvSpPr>
        <p:spPr>
          <a:xfrm>
            <a:off x="158244" y="3799678"/>
            <a:ext cx="6477058" cy="1333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Density at the vertex is as high as 0.11 fm</a:t>
            </a:r>
            <a:r>
              <a:rPr lang="en-US" altLang="ja-JP" sz="22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-3 </a:t>
            </a:r>
            <a:r>
              <a:rPr lang="en-US" altLang="ja-JP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which is much larger than typical density (</a:t>
            </a:r>
            <a:r>
              <a:rPr lang="ja-JP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～ </a:t>
            </a:r>
            <a:r>
              <a:rPr lang="en-US" altLang="ja-JP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0.08 fm</a:t>
            </a:r>
            <a:r>
              <a:rPr lang="en-US" altLang="ja-JP" sz="22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-3</a:t>
            </a:r>
            <a:r>
              <a:rPr lang="en-US" altLang="ja-JP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  <a:br>
              <a:rPr lang="en-US" altLang="ja-JP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ja-JP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you think this is unrealistic (no saturation)? </a:t>
            </a:r>
            <a:br>
              <a:rPr lang="en-US" altLang="ja-JP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ja-JP" altLang="en-US" sz="2200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F1416B0E-783F-9DA4-33E2-86EA36BC0D0B}"/>
              </a:ext>
            </a:extLst>
          </p:cNvPr>
          <p:cNvSpPr/>
          <p:nvPr/>
        </p:nvSpPr>
        <p:spPr>
          <a:xfrm>
            <a:off x="9236610" y="3046103"/>
            <a:ext cx="382242" cy="1349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C83464D5-BCCB-36DC-C6AF-84C6B61F65FB}"/>
              </a:ext>
            </a:extLst>
          </p:cNvPr>
          <p:cNvSpPr txBox="1"/>
          <p:nvPr/>
        </p:nvSpPr>
        <p:spPr>
          <a:xfrm>
            <a:off x="9150485" y="3001884"/>
            <a:ext cx="6476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/>
              <a:t>0.10</a:t>
            </a:r>
            <a:endParaRPr kumimoji="1" lang="ja-JP" altLang="en-US" sz="105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097B0B01-28A9-A699-7CA0-95695F6B7FA8}"/>
              </a:ext>
            </a:extLst>
          </p:cNvPr>
          <p:cNvSpPr txBox="1"/>
          <p:nvPr/>
        </p:nvSpPr>
        <p:spPr>
          <a:xfrm>
            <a:off x="9150485" y="4178051"/>
            <a:ext cx="6476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/>
              <a:t>0.00</a:t>
            </a:r>
            <a:endParaRPr kumimoji="1" lang="ja-JP" altLang="en-US" sz="105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0F4C20E-BA5C-21A3-D32D-0D46E293FD73}"/>
              </a:ext>
            </a:extLst>
          </p:cNvPr>
          <p:cNvSpPr txBox="1"/>
          <p:nvPr/>
        </p:nvSpPr>
        <p:spPr>
          <a:xfrm>
            <a:off x="9158105" y="3942818"/>
            <a:ext cx="6476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/>
              <a:t>0.02</a:t>
            </a:r>
            <a:endParaRPr kumimoji="1" lang="ja-JP" altLang="en-US" sz="105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79E22F62-24B8-9B7E-D5E4-F2B5773CC93C}"/>
              </a:ext>
            </a:extLst>
          </p:cNvPr>
          <p:cNvSpPr txBox="1"/>
          <p:nvPr/>
        </p:nvSpPr>
        <p:spPr>
          <a:xfrm>
            <a:off x="9167200" y="3462611"/>
            <a:ext cx="6476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/>
              <a:t>0.06</a:t>
            </a:r>
            <a:endParaRPr kumimoji="1" lang="ja-JP" altLang="en-US" sz="1050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093F3569-6F39-A9DE-98A6-FF52A08F2316}"/>
              </a:ext>
            </a:extLst>
          </p:cNvPr>
          <p:cNvSpPr txBox="1"/>
          <p:nvPr/>
        </p:nvSpPr>
        <p:spPr>
          <a:xfrm>
            <a:off x="9158104" y="3701738"/>
            <a:ext cx="6476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/>
              <a:t>0.04</a:t>
            </a:r>
            <a:endParaRPr kumimoji="1" lang="ja-JP" altLang="en-US" sz="1050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34E863F4-5DBA-EF04-4A22-19FE9BB94695}"/>
              </a:ext>
            </a:extLst>
          </p:cNvPr>
          <p:cNvSpPr txBox="1"/>
          <p:nvPr/>
        </p:nvSpPr>
        <p:spPr>
          <a:xfrm>
            <a:off x="9158104" y="3231099"/>
            <a:ext cx="6476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/>
              <a:t>0.08</a:t>
            </a:r>
            <a:endParaRPr kumimoji="1" lang="ja-JP" altLang="en-US" sz="1050" dirty="0"/>
          </a:p>
        </p:txBody>
      </p: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575D6BD5-E000-736F-4869-F24362C29F01}"/>
              </a:ext>
            </a:extLst>
          </p:cNvPr>
          <p:cNvGrpSpPr/>
          <p:nvPr/>
        </p:nvGrpSpPr>
        <p:grpSpPr>
          <a:xfrm>
            <a:off x="192755" y="3301764"/>
            <a:ext cx="11808050" cy="3395128"/>
            <a:chOff x="267572" y="3301764"/>
            <a:chExt cx="11808050" cy="3395128"/>
          </a:xfrm>
        </p:grpSpPr>
        <p:pic>
          <p:nvPicPr>
            <p:cNvPr id="56" name="図 55">
              <a:extLst>
                <a:ext uri="{FF2B5EF4-FFF2-40B4-BE49-F238E27FC236}">
                  <a16:creationId xmlns:a16="http://schemas.microsoft.com/office/drawing/2014/main" id="{3045C522-185D-65CA-8191-53A92697B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019" t="5568" r="9646" b="1587"/>
            <a:stretch/>
          </p:blipFill>
          <p:spPr>
            <a:xfrm>
              <a:off x="8783782" y="3301764"/>
              <a:ext cx="3291840" cy="3395128"/>
            </a:xfrm>
            <a:prstGeom prst="rect">
              <a:avLst/>
            </a:prstGeom>
          </p:spPr>
        </p:pic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0885DDE8-DE0E-0471-7A54-8187FD64E321}"/>
                </a:ext>
              </a:extLst>
            </p:cNvPr>
            <p:cNvSpPr txBox="1"/>
            <p:nvPr/>
          </p:nvSpPr>
          <p:spPr>
            <a:xfrm>
              <a:off x="267572" y="5090322"/>
              <a:ext cx="688760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Among all nuclei, there is only one nucleus </a:t>
              </a:r>
              <a:br>
                <a:rPr lang="en-US" altLang="ja-JP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altLang="ja-JP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which has such high central density.</a:t>
              </a:r>
            </a:p>
            <a:p>
              <a:r>
                <a:rPr lang="en-US" altLang="ja-JP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That’s alpha particle (0.11 fm</a:t>
              </a:r>
              <a:r>
                <a:rPr lang="en-US" altLang="ja-JP" sz="22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-3</a:t>
              </a:r>
              <a:r>
                <a:rPr lang="en-US" altLang="ja-JP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).</a:t>
              </a:r>
              <a:br>
                <a:rPr lang="en-US" altLang="ja-JP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altLang="ja-JP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Do you think that this is an accidental coincidence?</a:t>
              </a:r>
              <a:endParaRPr lang="ja-JP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751B5CC4-4BC5-E0F1-29A6-05E1BC7B6E73}"/>
              </a:ext>
            </a:extLst>
          </p:cNvPr>
          <p:cNvCxnSpPr/>
          <p:nvPr/>
        </p:nvCxnSpPr>
        <p:spPr>
          <a:xfrm flipH="1">
            <a:off x="5669280" y="3606918"/>
            <a:ext cx="191999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977945F7-7A4F-8B86-4A11-DAFEAF3D0DD8}"/>
              </a:ext>
            </a:extLst>
          </p:cNvPr>
          <p:cNvCxnSpPr/>
          <p:nvPr/>
        </p:nvCxnSpPr>
        <p:spPr>
          <a:xfrm flipH="1">
            <a:off x="5189220" y="3604809"/>
            <a:ext cx="487680" cy="23912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6782B48-D1CA-35BA-87FA-E4CB0CCB90FA}"/>
              </a:ext>
            </a:extLst>
          </p:cNvPr>
          <p:cNvSpPr txBox="1"/>
          <p:nvPr/>
        </p:nvSpPr>
        <p:spPr>
          <a:xfrm>
            <a:off x="7415794" y="6393148"/>
            <a:ext cx="46824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j-lt"/>
              </a:rPr>
              <a:t> M.K. and Y. Taniguchi,  EPJA 60, (2024)</a:t>
            </a:r>
            <a:endParaRPr lang="ja-JP" altLang="en-US" sz="2000" dirty="0">
              <a:latin typeface="+mj-lt"/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127B4CA-5B34-CB42-CEE6-72CE6F92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DF22-FC1B-47B9-86A3-BD952E398FBC}" type="slidenum">
              <a:rPr kumimoji="1" lang="ja-JP" altLang="en-US" smtClean="0"/>
              <a:pPr/>
              <a:t>16</a:t>
            </a:fld>
            <a:r>
              <a:rPr kumimoji="1" lang="en-US" altLang="ja-JP"/>
              <a:t>/24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461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1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repeatCount="indefinite" fill="remove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255520" y="709384"/>
            <a:ext cx="7543800" cy="971429"/>
          </a:xfrm>
        </p:spPr>
        <p:txBody>
          <a:bodyPr>
            <a:normAutofit/>
          </a:bodyPr>
          <a:lstStyle/>
          <a:p>
            <a:pPr algn="ctr"/>
            <a:r>
              <a:rPr lang="en-US" altLang="ja-JP" sz="6000" dirty="0"/>
              <a:t>Shape of </a:t>
            </a:r>
            <a:r>
              <a:rPr lang="en-US" altLang="ja-JP" sz="6000" baseline="30000" dirty="0"/>
              <a:t>20</a:t>
            </a:r>
            <a:r>
              <a:rPr lang="en-US" altLang="ja-JP" sz="6000" dirty="0"/>
              <a:t>Ne</a:t>
            </a:r>
            <a:endParaRPr lang="ja-JP" altLang="en-US" sz="60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441BB96-0FF0-3BF3-4DD2-0D8C633E2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646" y="3022275"/>
            <a:ext cx="3874417" cy="327715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B731658-E4A1-E743-84D7-EF2E06DC22A1}"/>
              </a:ext>
            </a:extLst>
          </p:cNvPr>
          <p:cNvSpPr txBox="1"/>
          <p:nvPr/>
        </p:nvSpPr>
        <p:spPr>
          <a:xfrm>
            <a:off x="5229694" y="4208942"/>
            <a:ext cx="23471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C00000"/>
                </a:solidFill>
              </a:rPr>
              <a:t>a bowling pin</a:t>
            </a:r>
          </a:p>
          <a:p>
            <a:r>
              <a:rPr kumimoji="1" lang="en-US" altLang="ja-JP" sz="2800" b="1" dirty="0">
                <a:solidFill>
                  <a:srgbClr val="C00000"/>
                </a:solidFill>
              </a:rPr>
              <a:t>in femto-scale</a:t>
            </a:r>
            <a:endParaRPr kumimoji="1" lang="ja-JP" altLang="en-US" sz="2800" b="1" dirty="0">
              <a:solidFill>
                <a:srgbClr val="C00000"/>
              </a:solidFill>
            </a:endParaRPr>
          </a:p>
        </p:txBody>
      </p:sp>
      <p:pic>
        <p:nvPicPr>
          <p:cNvPr id="6" name="Ne">
            <a:hlinkClick r:id="" action="ppaction://media"/>
            <a:extLst>
              <a:ext uri="{FF2B5EF4-FFF2-40B4-BE49-F238E27FC236}">
                <a16:creationId xmlns:a16="http://schemas.microsoft.com/office/drawing/2014/main" id="{53D858FD-D24E-A133-FBED-5389CAC2FCB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16200000">
            <a:off x="7473824" y="3750153"/>
            <a:ext cx="3327441" cy="187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3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C11524AA-429B-6D21-9B8E-3176ACC4FF96}"/>
              </a:ext>
            </a:extLst>
          </p:cNvPr>
          <p:cNvGrpSpPr/>
          <p:nvPr/>
        </p:nvGrpSpPr>
        <p:grpSpPr>
          <a:xfrm>
            <a:off x="6829553" y="4603726"/>
            <a:ext cx="4982182" cy="1971465"/>
            <a:chOff x="7235308" y="3916466"/>
            <a:chExt cx="4982182" cy="1971465"/>
          </a:xfrm>
        </p:grpSpPr>
        <p:pic>
          <p:nvPicPr>
            <p:cNvPr id="24" name="グラフィックス 23">
              <a:extLst>
                <a:ext uri="{FF2B5EF4-FFF2-40B4-BE49-F238E27FC236}">
                  <a16:creationId xmlns:a16="http://schemas.microsoft.com/office/drawing/2014/main" id="{EA226AE6-7066-76B7-B5EF-A5A78D454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48828" y="3916466"/>
              <a:ext cx="4868662" cy="1971465"/>
            </a:xfrm>
            <a:prstGeom prst="rect">
              <a:avLst/>
            </a:prstGeom>
          </p:spPr>
        </p:pic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4F3A2942-1B9D-F3E0-0876-FB59C3AECE17}"/>
                </a:ext>
              </a:extLst>
            </p:cNvPr>
            <p:cNvSpPr/>
            <p:nvPr/>
          </p:nvSpPr>
          <p:spPr>
            <a:xfrm>
              <a:off x="7235308" y="5111046"/>
              <a:ext cx="2139144" cy="776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3F80361A-94A1-0BB0-46B0-E4502A59733C}"/>
              </a:ext>
            </a:extLst>
          </p:cNvPr>
          <p:cNvGrpSpPr/>
          <p:nvPr/>
        </p:nvGrpSpPr>
        <p:grpSpPr>
          <a:xfrm>
            <a:off x="4896982" y="2575380"/>
            <a:ext cx="4721428" cy="1657380"/>
            <a:chOff x="1686299" y="1052737"/>
            <a:chExt cx="5361707" cy="1882139"/>
          </a:xfrm>
        </p:grpSpPr>
        <p:pic>
          <p:nvPicPr>
            <p:cNvPr id="21" name="図 20" descr="男, 飼い猫, 飛ぶ, 光 が含まれている画像&#10;&#10;自動的に生成された説明">
              <a:extLst>
                <a:ext uri="{FF2B5EF4-FFF2-40B4-BE49-F238E27FC236}">
                  <a16:creationId xmlns:a16="http://schemas.microsoft.com/office/drawing/2014/main" id="{6C6FEF6B-C315-4D30-FDFA-78BDDCD527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86299" y="1052737"/>
              <a:ext cx="5361707" cy="1882139"/>
            </a:xfrm>
            <a:prstGeom prst="rect">
              <a:avLst/>
            </a:prstGeom>
          </p:spPr>
        </p:pic>
        <p:pic>
          <p:nvPicPr>
            <p:cNvPr id="22" name="図 21" descr="グラフィカル ユーザー インターフェイス が含まれている画像&#10;&#10;自動的に生成された説明">
              <a:extLst>
                <a:ext uri="{FF2B5EF4-FFF2-40B4-BE49-F238E27FC236}">
                  <a16:creationId xmlns:a16="http://schemas.microsoft.com/office/drawing/2014/main" id="{41A3A536-8157-53FD-AB5E-2B6DB4AE8E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87976" y="1490564"/>
              <a:ext cx="1336012" cy="1153328"/>
            </a:xfrm>
            <a:prstGeom prst="rect">
              <a:avLst/>
            </a:prstGeom>
          </p:spPr>
        </p:pic>
        <p:pic>
          <p:nvPicPr>
            <p:cNvPr id="23" name="図 22" descr="グラフィカル ユーザー インターフェイス が含まれている画像&#10;&#10;自動的に生成された説明">
              <a:extLst>
                <a:ext uri="{FF2B5EF4-FFF2-40B4-BE49-F238E27FC236}">
                  <a16:creationId xmlns:a16="http://schemas.microsoft.com/office/drawing/2014/main" id="{A95A1F6C-4F3E-EFD7-E240-8F7435FE48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27570" y="1533359"/>
              <a:ext cx="1327563" cy="1152000"/>
            </a:xfrm>
            <a:prstGeom prst="rect">
              <a:avLst/>
            </a:prstGeom>
          </p:spPr>
        </p:pic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B0B502B7-25E1-47B6-AA20-9CC5674DE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369" y="183108"/>
            <a:ext cx="7561262" cy="509587"/>
          </a:xfrm>
        </p:spPr>
        <p:txBody>
          <a:bodyPr>
            <a:noAutofit/>
          </a:bodyPr>
          <a:lstStyle/>
          <a:p>
            <a:r>
              <a:rPr kumimoji="1" lang="en-US" altLang="ja-JP" sz="3600" dirty="0"/>
              <a:t>Why </a:t>
            </a:r>
            <a:r>
              <a:rPr kumimoji="1" lang="en-US" altLang="ja-JP" sz="3600" baseline="30000" dirty="0"/>
              <a:t>20</a:t>
            </a:r>
            <a:r>
              <a:rPr kumimoji="1" lang="en-US" altLang="ja-JP" sz="3600" dirty="0"/>
              <a:t>Ne is a bawling pin?</a:t>
            </a:r>
            <a:endParaRPr kumimoji="1" lang="ja-JP" altLang="en-US" sz="36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43F4344-0E68-4D2B-B856-03D3FEE65F6D}"/>
              </a:ext>
            </a:extLst>
          </p:cNvPr>
          <p:cNvSpPr txBox="1"/>
          <p:nvPr/>
        </p:nvSpPr>
        <p:spPr>
          <a:xfrm>
            <a:off x="380265" y="970069"/>
            <a:ext cx="10834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>
                <a:latin typeface="+mj-lt"/>
              </a:rPr>
              <a:t>It’s well known as the parity symmetry breaking of the intrinsic state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09B46AE-02E2-8853-C540-ABA602CFF0F2}"/>
              </a:ext>
            </a:extLst>
          </p:cNvPr>
          <p:cNvSpPr txBox="1"/>
          <p:nvPr/>
        </p:nvSpPr>
        <p:spPr>
          <a:xfrm>
            <a:off x="380265" y="1407896"/>
            <a:ext cx="8128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>
                <a:latin typeface="+mj-lt"/>
              </a:rPr>
              <a:t>A most famous example: inversion doublet of NH</a:t>
            </a:r>
            <a:r>
              <a:rPr lang="en-US" altLang="ja-JP" sz="2400" baseline="-25000" dirty="0">
                <a:latin typeface="+mj-lt"/>
              </a:rPr>
              <a:t>3</a:t>
            </a:r>
            <a:r>
              <a:rPr lang="en-US" altLang="ja-JP" sz="2400" dirty="0">
                <a:latin typeface="+mj-lt"/>
              </a:rPr>
              <a:t> molecule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25EF146-3AEF-5AB4-3AB4-6AC77DA0AFD4}"/>
              </a:ext>
            </a:extLst>
          </p:cNvPr>
          <p:cNvSpPr txBox="1"/>
          <p:nvPr/>
        </p:nvSpPr>
        <p:spPr>
          <a:xfrm>
            <a:off x="339674" y="2044977"/>
            <a:ext cx="9850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200" dirty="0">
                <a:latin typeface="+mj-lt"/>
              </a:rPr>
              <a:t>NH</a:t>
            </a:r>
            <a:r>
              <a:rPr lang="en-US" altLang="ja-JP" sz="2200" baseline="-25000" dirty="0">
                <a:latin typeface="+mj-lt"/>
              </a:rPr>
              <a:t>3</a:t>
            </a:r>
            <a:r>
              <a:rPr lang="en-US" altLang="ja-JP" sz="2200" dirty="0">
                <a:latin typeface="+mj-lt"/>
              </a:rPr>
              <a:t> molecule breaks parity symmetry. Potential energy surface with two minima</a:t>
            </a:r>
            <a:endParaRPr lang="en-US" altLang="ja-JP" sz="2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図 16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E14C5EA7-DF8A-1813-0E14-36E748DC082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6628" y="2708285"/>
            <a:ext cx="2181840" cy="1441429"/>
          </a:xfrm>
          <a:prstGeom prst="rect">
            <a:avLst/>
          </a:prstGeom>
        </p:spPr>
      </p:pic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2B8F43ED-56BB-471C-547E-61A5034783EB}"/>
              </a:ext>
            </a:extLst>
          </p:cNvPr>
          <p:cNvGrpSpPr/>
          <p:nvPr/>
        </p:nvGrpSpPr>
        <p:grpSpPr>
          <a:xfrm>
            <a:off x="423526" y="5845622"/>
            <a:ext cx="8224541" cy="769441"/>
            <a:chOff x="423526" y="5717349"/>
            <a:chExt cx="8224541" cy="769441"/>
          </a:xfrm>
        </p:grpSpPr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1058F3B3-8759-29B9-05EA-108EC2979525}"/>
                </a:ext>
              </a:extLst>
            </p:cNvPr>
            <p:cNvSpPr txBox="1"/>
            <p:nvPr/>
          </p:nvSpPr>
          <p:spPr>
            <a:xfrm>
              <a:off x="423526" y="5717349"/>
              <a:ext cx="822454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ja-JP" sz="2200" dirty="0">
                  <a:latin typeface="+mj-lt"/>
                </a:rPr>
                <a:t>The symmetry restoration splits positive- and negative-parity states</a:t>
              </a:r>
            </a:p>
            <a:p>
              <a:pPr algn="l"/>
              <a:r>
                <a:rPr lang="en-US" altLang="ja-JP" sz="2200" dirty="0">
                  <a:latin typeface="+mj-lt"/>
                </a:rPr>
                <a:t>The splitting is proportional to the transition matrix  </a:t>
              </a:r>
            </a:p>
          </p:txBody>
        </p:sp>
        <p:pic>
          <p:nvPicPr>
            <p:cNvPr id="36" name="グラフィックス 35">
              <a:extLst>
                <a:ext uri="{FF2B5EF4-FFF2-40B4-BE49-F238E27FC236}">
                  <a16:creationId xmlns:a16="http://schemas.microsoft.com/office/drawing/2014/main" id="{B6C21851-BFBE-188F-0410-2F1E36467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720360" y="6157619"/>
              <a:ext cx="1206947" cy="252000"/>
            </a:xfrm>
            <a:prstGeom prst="rect">
              <a:avLst/>
            </a:prstGeom>
          </p:spPr>
        </p:pic>
      </p:grp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FC2BBB8-FA39-7FAA-EE4A-C969922469D2}"/>
              </a:ext>
            </a:extLst>
          </p:cNvPr>
          <p:cNvSpPr txBox="1"/>
          <p:nvPr/>
        </p:nvSpPr>
        <p:spPr>
          <a:xfrm>
            <a:off x="380265" y="4310084"/>
            <a:ext cx="68240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200" dirty="0">
                <a:latin typeface="+mj-lt"/>
              </a:rPr>
              <a:t>Broken symmetry is restored in the Laboratory frame.</a:t>
            </a:r>
            <a:endParaRPr lang="en-US" altLang="ja-JP" sz="2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グラフィックス 41">
            <a:extLst>
              <a:ext uri="{FF2B5EF4-FFF2-40B4-BE49-F238E27FC236}">
                <a16:creationId xmlns:a16="http://schemas.microsoft.com/office/drawing/2014/main" id="{1B43B2A1-E311-1628-34B9-73F341CFC04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-25114" r="43747" b="-1"/>
          <a:stretch/>
        </p:blipFill>
        <p:spPr>
          <a:xfrm>
            <a:off x="5892659" y="2608081"/>
            <a:ext cx="519486" cy="450409"/>
          </a:xfrm>
          <a:prstGeom prst="rect">
            <a:avLst/>
          </a:prstGeom>
        </p:spPr>
      </p:pic>
      <p:pic>
        <p:nvPicPr>
          <p:cNvPr id="44" name="グラフィックス 43">
            <a:extLst>
              <a:ext uri="{FF2B5EF4-FFF2-40B4-BE49-F238E27FC236}">
                <a16:creationId xmlns:a16="http://schemas.microsoft.com/office/drawing/2014/main" id="{6DA6FFD6-5F84-9E4A-044D-6F34CCADA05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-59264" r="39146" b="1"/>
          <a:stretch/>
        </p:blipFill>
        <p:spPr>
          <a:xfrm>
            <a:off x="8297087" y="2485140"/>
            <a:ext cx="581025" cy="573350"/>
          </a:xfrm>
          <a:prstGeom prst="rect">
            <a:avLst/>
          </a:prstGeom>
        </p:spPr>
      </p:pic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F09F200F-202B-6A53-E34F-97D97474A32E}"/>
              </a:ext>
            </a:extLst>
          </p:cNvPr>
          <p:cNvGrpSpPr/>
          <p:nvPr/>
        </p:nvGrpSpPr>
        <p:grpSpPr>
          <a:xfrm>
            <a:off x="711353" y="4779905"/>
            <a:ext cx="3733273" cy="948920"/>
            <a:chOff x="650161" y="4753891"/>
            <a:chExt cx="3733273" cy="948920"/>
          </a:xfrm>
        </p:grpSpPr>
        <p:grpSp>
          <p:nvGrpSpPr>
            <p:cNvPr id="40" name="グループ化 39">
              <a:extLst>
                <a:ext uri="{FF2B5EF4-FFF2-40B4-BE49-F238E27FC236}">
                  <a16:creationId xmlns:a16="http://schemas.microsoft.com/office/drawing/2014/main" id="{DBE58EA4-E98E-35EC-59D5-EAAAB40320C0}"/>
                </a:ext>
              </a:extLst>
            </p:cNvPr>
            <p:cNvGrpSpPr/>
            <p:nvPr/>
          </p:nvGrpSpPr>
          <p:grpSpPr>
            <a:xfrm>
              <a:off x="650161" y="4753891"/>
              <a:ext cx="3733273" cy="948920"/>
              <a:chOff x="650161" y="4498010"/>
              <a:chExt cx="3733273" cy="948920"/>
            </a:xfrm>
          </p:grpSpPr>
          <p:pic>
            <p:nvPicPr>
              <p:cNvPr id="14" name="図 13" descr="テキスト が含まれている画像&#10;&#10;自動的に生成された説明">
                <a:extLst>
                  <a:ext uri="{FF2B5EF4-FFF2-40B4-BE49-F238E27FC236}">
                    <a16:creationId xmlns:a16="http://schemas.microsoft.com/office/drawing/2014/main" id="{A6F339A1-C1BA-696D-8FFC-50682EB26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0161" y="4498010"/>
                <a:ext cx="3733273" cy="936000"/>
              </a:xfrm>
              <a:prstGeom prst="rect">
                <a:avLst/>
              </a:prstGeom>
            </p:spPr>
          </p:pic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04F42D2F-2272-B9D2-A89C-9989775DC969}"/>
                  </a:ext>
                </a:extLst>
              </p:cNvPr>
              <p:cNvSpPr/>
              <p:nvPr/>
            </p:nvSpPr>
            <p:spPr>
              <a:xfrm>
                <a:off x="2817548" y="5043055"/>
                <a:ext cx="1227979" cy="403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EDAE6AD7-2851-E863-667D-E6589B44805A}"/>
                  </a:ext>
                </a:extLst>
              </p:cNvPr>
              <p:cNvSpPr/>
              <p:nvPr/>
            </p:nvSpPr>
            <p:spPr>
              <a:xfrm>
                <a:off x="742103" y="5043054"/>
                <a:ext cx="1227979" cy="403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4E88884C-BF63-51C1-EFAC-9D3C81D8E9F1}"/>
                </a:ext>
              </a:extLst>
            </p:cNvPr>
            <p:cNvSpPr txBox="1"/>
            <p:nvPr/>
          </p:nvSpPr>
          <p:spPr>
            <a:xfrm>
              <a:off x="681105" y="5234086"/>
              <a:ext cx="15199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C00000"/>
                  </a:solidFill>
                </a:rPr>
                <a:t>restored sym.</a:t>
              </a:r>
              <a:endParaRPr kumimoji="1" lang="ja-JP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F6AF31A0-0FC0-800E-45E6-FAB0F7D7BD5E}"/>
                </a:ext>
              </a:extLst>
            </p:cNvPr>
            <p:cNvSpPr txBox="1"/>
            <p:nvPr/>
          </p:nvSpPr>
          <p:spPr>
            <a:xfrm>
              <a:off x="2739062" y="5238257"/>
              <a:ext cx="13789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C00000"/>
                  </a:solidFill>
                </a:rPr>
                <a:t>broken sym.</a:t>
              </a:r>
              <a:endParaRPr kumimoji="1" lang="ja-JP" alt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51" name="矢印: 上下 50">
            <a:extLst>
              <a:ext uri="{FF2B5EF4-FFF2-40B4-BE49-F238E27FC236}">
                <a16:creationId xmlns:a16="http://schemas.microsoft.com/office/drawing/2014/main" id="{6223DE2A-6B6D-2139-23CB-3C7A61D7C807}"/>
              </a:ext>
            </a:extLst>
          </p:cNvPr>
          <p:cNvSpPr/>
          <p:nvPr/>
        </p:nvSpPr>
        <p:spPr bwMode="auto">
          <a:xfrm rot="5400000">
            <a:off x="7145288" y="3049013"/>
            <a:ext cx="236475" cy="1327563"/>
          </a:xfrm>
          <a:prstGeom prst="upDownArrow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3" name="スライド番号プレースホルダー 52">
            <a:extLst>
              <a:ext uri="{FF2B5EF4-FFF2-40B4-BE49-F238E27FC236}">
                <a16:creationId xmlns:a16="http://schemas.microsoft.com/office/drawing/2014/main" id="{36AA511E-4781-5FF2-39B4-AEBEFFAC4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DF22-FC1B-47B9-86A3-BD952E398FBC}" type="slidenum">
              <a:rPr kumimoji="1" lang="ja-JP" altLang="en-US" smtClean="0"/>
              <a:pPr/>
              <a:t>18</a:t>
            </a:fld>
            <a:r>
              <a:rPr kumimoji="1" lang="en-US" altLang="ja-JP"/>
              <a:t>/24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009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585ED3FA-2080-4AC3-9713-187E8A00D3F0}"/>
              </a:ext>
            </a:extLst>
          </p:cNvPr>
          <p:cNvGrpSpPr/>
          <p:nvPr/>
        </p:nvGrpSpPr>
        <p:grpSpPr>
          <a:xfrm>
            <a:off x="2072246" y="1932336"/>
            <a:ext cx="1893295" cy="1150477"/>
            <a:chOff x="1835696" y="2238539"/>
            <a:chExt cx="1897987" cy="1153328"/>
          </a:xfrm>
        </p:grpSpPr>
        <p:pic>
          <p:nvPicPr>
            <p:cNvPr id="18" name="図 17" descr="グラフィカル ユーザー インターフェイス が含まれている画像&#10;&#10;自動的に生成された説明">
              <a:extLst>
                <a:ext uri="{FF2B5EF4-FFF2-40B4-BE49-F238E27FC236}">
                  <a16:creationId xmlns:a16="http://schemas.microsoft.com/office/drawing/2014/main" id="{1C41240E-902D-4E04-90A3-9792B2D44C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97671" y="2238539"/>
              <a:ext cx="1336012" cy="1153328"/>
            </a:xfrm>
            <a:prstGeom prst="rect">
              <a:avLst/>
            </a:prstGeom>
          </p:spPr>
        </p:pic>
        <p:pic>
          <p:nvPicPr>
            <p:cNvPr id="3" name="グラフィックス 2">
              <a:extLst>
                <a:ext uri="{FF2B5EF4-FFF2-40B4-BE49-F238E27FC236}">
                  <a16:creationId xmlns:a16="http://schemas.microsoft.com/office/drawing/2014/main" id="{DDD3CF5D-785D-44E4-AD8C-DE2A4A70A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35696" y="2637978"/>
              <a:ext cx="561975" cy="219075"/>
            </a:xfrm>
            <a:prstGeom prst="rect">
              <a:avLst/>
            </a:prstGeom>
          </p:spPr>
        </p:pic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7612198-B99D-4BC2-9C91-382D98BA8585}"/>
              </a:ext>
            </a:extLst>
          </p:cNvPr>
          <p:cNvSpPr txBox="1"/>
          <p:nvPr/>
        </p:nvSpPr>
        <p:spPr>
          <a:xfrm>
            <a:off x="473527" y="959038"/>
            <a:ext cx="7825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Let us look at this tunnelling in another way</a:t>
            </a:r>
          </a:p>
        </p:txBody>
      </p:sp>
      <p:pic>
        <p:nvPicPr>
          <p:cNvPr id="6" name="グラフィックス 5">
            <a:extLst>
              <a:ext uri="{FF2B5EF4-FFF2-40B4-BE49-F238E27FC236}">
                <a16:creationId xmlns:a16="http://schemas.microsoft.com/office/drawing/2014/main" id="{A1530467-76A5-49A3-AD4C-388A56250D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" r="22673" b="-27942"/>
          <a:stretch/>
        </p:blipFill>
        <p:spPr>
          <a:xfrm>
            <a:off x="710685" y="2312906"/>
            <a:ext cx="1224137" cy="329716"/>
          </a:xfrm>
          <a:prstGeom prst="rect">
            <a:avLst/>
          </a:prstGeom>
        </p:spPr>
      </p:pic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E675D598-115D-472B-BFEE-2AB7357934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1268" y="3330518"/>
            <a:ext cx="6383294" cy="329716"/>
          </a:xfrm>
          <a:prstGeom prst="rect">
            <a:avLst/>
          </a:prstGeom>
        </p:spPr>
      </p:pic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65CADC68-C2AF-CCCB-B7ED-66EF93122959}"/>
              </a:ext>
            </a:extLst>
          </p:cNvPr>
          <p:cNvGrpSpPr/>
          <p:nvPr/>
        </p:nvGrpSpPr>
        <p:grpSpPr>
          <a:xfrm>
            <a:off x="473527" y="4144626"/>
            <a:ext cx="10817928" cy="707886"/>
            <a:chOff x="473527" y="4274735"/>
            <a:chExt cx="10817928" cy="707886"/>
          </a:xfrm>
        </p:grpSpPr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7D384DFD-80E8-4905-9139-736DA2FC87B6}"/>
                </a:ext>
              </a:extLst>
            </p:cNvPr>
            <p:cNvSpPr txBox="1"/>
            <p:nvPr/>
          </p:nvSpPr>
          <p:spPr>
            <a:xfrm>
              <a:off x="473527" y="4274735"/>
              <a:ext cx="108179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ja-JP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The system oscillates between                          through the tunneling </a:t>
              </a:r>
              <a:br>
                <a:rPr lang="en-US" altLang="ja-JP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Times New Roman" panose="02020603050405020304" pitchFamily="18" charset="0"/>
                </a:rPr>
              </a:br>
              <a:r>
                <a:rPr lang="en-US" altLang="ja-JP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Its frequency (3×10</a:t>
              </a:r>
              <a:r>
                <a:rPr lang="en-US" altLang="ja-JP" sz="20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10</a:t>
              </a:r>
              <a:r>
                <a:rPr lang="en-US" altLang="ja-JP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Hz) is proportional to the energy splitting and the tunneling probability  </a:t>
              </a:r>
            </a:p>
          </p:txBody>
        </p:sp>
        <p:pic>
          <p:nvPicPr>
            <p:cNvPr id="30" name="グラフィックス 29">
              <a:extLst>
                <a:ext uri="{FF2B5EF4-FFF2-40B4-BE49-F238E27FC236}">
                  <a16:creationId xmlns:a16="http://schemas.microsoft.com/office/drawing/2014/main" id="{6CED733D-6962-480A-9B05-7BD6D8359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975328" y="4367597"/>
              <a:ext cx="1206947" cy="252000"/>
            </a:xfrm>
            <a:prstGeom prst="rect">
              <a:avLst/>
            </a:prstGeom>
          </p:spPr>
        </p:pic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9C15DBCD-CC25-A170-090C-FFEAA464C33F}"/>
              </a:ext>
            </a:extLst>
          </p:cNvPr>
          <p:cNvGrpSpPr/>
          <p:nvPr/>
        </p:nvGrpSpPr>
        <p:grpSpPr>
          <a:xfrm>
            <a:off x="7122379" y="2608960"/>
            <a:ext cx="4747199" cy="1666426"/>
            <a:chOff x="6507871" y="4235162"/>
            <a:chExt cx="5361707" cy="1882139"/>
          </a:xfrm>
        </p:grpSpPr>
        <p:pic>
          <p:nvPicPr>
            <p:cNvPr id="19" name="図 18" descr="男, 飼い猫, 飛ぶ, 光 が含まれている画像&#10;&#10;自動的に生成された説明">
              <a:extLst>
                <a:ext uri="{FF2B5EF4-FFF2-40B4-BE49-F238E27FC236}">
                  <a16:creationId xmlns:a16="http://schemas.microsoft.com/office/drawing/2014/main" id="{8DC624A4-9CAC-4BE6-A9F2-65AA0FF6B0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07871" y="4235162"/>
              <a:ext cx="5361707" cy="1882139"/>
            </a:xfrm>
            <a:prstGeom prst="rect">
              <a:avLst/>
            </a:prstGeom>
          </p:spPr>
        </p:pic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C4EC507B-AF31-4160-82BF-67E4C4B21012}"/>
                </a:ext>
              </a:extLst>
            </p:cNvPr>
            <p:cNvSpPr txBox="1"/>
            <p:nvPr/>
          </p:nvSpPr>
          <p:spPr>
            <a:xfrm>
              <a:off x="9188725" y="4285839"/>
              <a:ext cx="3385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図 20" descr="グラフィカル ユーザー インターフェイス が含まれている画像&#10;&#10;自動的に生成された説明">
              <a:extLst>
                <a:ext uri="{FF2B5EF4-FFF2-40B4-BE49-F238E27FC236}">
                  <a16:creationId xmlns:a16="http://schemas.microsoft.com/office/drawing/2014/main" id="{BDD150A2-4E9E-4DBD-907F-BBD76007FC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09549" y="4702828"/>
              <a:ext cx="1336012" cy="1153328"/>
            </a:xfrm>
            <a:prstGeom prst="rect">
              <a:avLst/>
            </a:prstGeom>
          </p:spPr>
        </p:pic>
        <p:pic>
          <p:nvPicPr>
            <p:cNvPr id="22" name="図 21" descr="グラフィカル ユーザー インターフェイス が含まれている画像&#10;&#10;自動的に生成された説明">
              <a:extLst>
                <a:ext uri="{FF2B5EF4-FFF2-40B4-BE49-F238E27FC236}">
                  <a16:creationId xmlns:a16="http://schemas.microsoft.com/office/drawing/2014/main" id="{C0F298DD-8765-464A-B046-3DA3FCEB87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49143" y="4745623"/>
              <a:ext cx="1327563" cy="1152000"/>
            </a:xfrm>
            <a:prstGeom prst="rect">
              <a:avLst/>
            </a:prstGeom>
          </p:spPr>
        </p:pic>
        <p:sp>
          <p:nvSpPr>
            <p:cNvPr id="4" name="矢印: 上下 3">
              <a:extLst>
                <a:ext uri="{FF2B5EF4-FFF2-40B4-BE49-F238E27FC236}">
                  <a16:creationId xmlns:a16="http://schemas.microsoft.com/office/drawing/2014/main" id="{7C536DC0-B93A-4CB7-A482-3366C3AF9F0D}"/>
                </a:ext>
              </a:extLst>
            </p:cNvPr>
            <p:cNvSpPr/>
            <p:nvPr/>
          </p:nvSpPr>
          <p:spPr bwMode="auto">
            <a:xfrm rot="5400000">
              <a:off x="9044707" y="4801859"/>
              <a:ext cx="288032" cy="1327563"/>
            </a:xfrm>
            <a:prstGeom prst="upDownArrow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12" name="タイトル 1">
            <a:extLst>
              <a:ext uri="{FF2B5EF4-FFF2-40B4-BE49-F238E27FC236}">
                <a16:creationId xmlns:a16="http://schemas.microsoft.com/office/drawing/2014/main" id="{9678E896-3058-69B9-3E9D-15FDCFA0E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369" y="224670"/>
            <a:ext cx="7561262" cy="509587"/>
          </a:xfrm>
        </p:spPr>
        <p:txBody>
          <a:bodyPr>
            <a:noAutofit/>
          </a:bodyPr>
          <a:lstStyle/>
          <a:p>
            <a:r>
              <a:rPr kumimoji="1" lang="en-US" altLang="ja-JP" sz="3600" dirty="0"/>
              <a:t>Inversion doublet of NH</a:t>
            </a:r>
            <a:r>
              <a:rPr kumimoji="1" lang="en-US" altLang="ja-JP" sz="3600" baseline="-25000" dirty="0"/>
              <a:t>3</a:t>
            </a:r>
            <a:endParaRPr kumimoji="1" lang="ja-JP" altLang="en-US" sz="3600" baseline="-25000" dirty="0"/>
          </a:p>
        </p:txBody>
      </p:sp>
      <p:pic>
        <p:nvPicPr>
          <p:cNvPr id="14" name="グラフィックス 13">
            <a:extLst>
              <a:ext uri="{FF2B5EF4-FFF2-40B4-BE49-F238E27FC236}">
                <a16:creationId xmlns:a16="http://schemas.microsoft.com/office/drawing/2014/main" id="{25A1C065-A56D-8441-ADAB-C7B36796AF2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750703" y="964761"/>
            <a:ext cx="3616930" cy="1464602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2BD2298-866F-06B7-A1C8-9E7E9E4F794D}"/>
              </a:ext>
            </a:extLst>
          </p:cNvPr>
          <p:cNvSpPr txBox="1"/>
          <p:nvPr/>
        </p:nvSpPr>
        <p:spPr>
          <a:xfrm>
            <a:off x="473527" y="1389165"/>
            <a:ext cx="7825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Consider the time-evolution of a symmetry broken state</a:t>
            </a:r>
          </a:p>
        </p:txBody>
      </p:sp>
      <p:pic>
        <p:nvPicPr>
          <p:cNvPr id="90" name="Picture 2">
            <a:extLst>
              <a:ext uri="{FF2B5EF4-FFF2-40B4-BE49-F238E27FC236}">
                <a16:creationId xmlns:a16="http://schemas.microsoft.com/office/drawing/2014/main" id="{0F73CA6F-0433-BC55-EDE9-DA3B98EE6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3744" y="4884848"/>
            <a:ext cx="1625687" cy="1944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FC1E63C2-AB0A-7E61-79B0-924D57C46AEB}"/>
              </a:ext>
            </a:extLst>
          </p:cNvPr>
          <p:cNvGrpSpPr/>
          <p:nvPr/>
        </p:nvGrpSpPr>
        <p:grpSpPr>
          <a:xfrm>
            <a:off x="2901882" y="5057652"/>
            <a:ext cx="5666344" cy="1671173"/>
            <a:chOff x="5915891" y="5186827"/>
            <a:chExt cx="5666344" cy="1671173"/>
          </a:xfrm>
        </p:grpSpPr>
        <p:pic>
          <p:nvPicPr>
            <p:cNvPr id="89" name="図 88">
              <a:extLst>
                <a:ext uri="{FF2B5EF4-FFF2-40B4-BE49-F238E27FC236}">
                  <a16:creationId xmlns:a16="http://schemas.microsoft.com/office/drawing/2014/main" id="{29DF764B-C2F6-9F1C-5F8A-03C8F55EF8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15891" y="5186827"/>
              <a:ext cx="5666344" cy="1661000"/>
            </a:xfrm>
            <a:prstGeom prst="rect">
              <a:avLst/>
            </a:prstGeom>
          </p:spPr>
        </p:pic>
        <p:pic>
          <p:nvPicPr>
            <p:cNvPr id="88" name="図 87">
              <a:extLst>
                <a:ext uri="{FF2B5EF4-FFF2-40B4-BE49-F238E27FC236}">
                  <a16:creationId xmlns:a16="http://schemas.microsoft.com/office/drawing/2014/main" id="{61C47E5F-3A64-D546-5634-EA9B7762C7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870" t="-2043"/>
            <a:stretch/>
          </p:blipFill>
          <p:spPr>
            <a:xfrm>
              <a:off x="7204363" y="5222446"/>
              <a:ext cx="2521527" cy="364543"/>
            </a:xfrm>
            <a:prstGeom prst="rect">
              <a:avLst/>
            </a:prstGeom>
          </p:spPr>
        </p:pic>
        <p:pic>
          <p:nvPicPr>
            <p:cNvPr id="92" name="図 91">
              <a:extLst>
                <a:ext uri="{FF2B5EF4-FFF2-40B4-BE49-F238E27FC236}">
                  <a16:creationId xmlns:a16="http://schemas.microsoft.com/office/drawing/2014/main" id="{4174B7D4-F9D9-EE92-9295-150A89C4A0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433" t="52723" r="50829" b="21749"/>
            <a:stretch/>
          </p:blipFill>
          <p:spPr>
            <a:xfrm>
              <a:off x="6960196" y="5564239"/>
              <a:ext cx="2835536" cy="130065"/>
            </a:xfrm>
            <a:prstGeom prst="rect">
              <a:avLst/>
            </a:prstGeom>
          </p:spPr>
        </p:pic>
        <p:pic>
          <p:nvPicPr>
            <p:cNvPr id="93" name="図 92">
              <a:extLst>
                <a:ext uri="{FF2B5EF4-FFF2-40B4-BE49-F238E27FC236}">
                  <a16:creationId xmlns:a16="http://schemas.microsoft.com/office/drawing/2014/main" id="{2252FDCC-5C26-DEC9-6786-122769CF9A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471" t="25085" r="39131" b="19105"/>
            <a:stretch/>
          </p:blipFill>
          <p:spPr>
            <a:xfrm>
              <a:off x="6945452" y="5699915"/>
              <a:ext cx="2718094" cy="1158085"/>
            </a:xfrm>
            <a:prstGeom prst="rect">
              <a:avLst/>
            </a:prstGeom>
          </p:spPr>
        </p:pic>
      </p:grp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A25573B9-9DE5-4D1C-E00B-0F9AE065D22A}"/>
              </a:ext>
            </a:extLst>
          </p:cNvPr>
          <p:cNvSpPr txBox="1"/>
          <p:nvPr/>
        </p:nvSpPr>
        <p:spPr>
          <a:xfrm>
            <a:off x="2315369" y="5662954"/>
            <a:ext cx="73612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See also</a:t>
            </a: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2EFB9F2C-E3B5-82BB-BD06-E169E8705104}"/>
              </a:ext>
            </a:extLst>
          </p:cNvPr>
          <p:cNvSpPr txBox="1"/>
          <p:nvPr/>
        </p:nvSpPr>
        <p:spPr>
          <a:xfrm>
            <a:off x="4680742" y="5895509"/>
            <a:ext cx="1391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P.W. Anderson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スライド番号プレースホルダー 100">
            <a:extLst>
              <a:ext uri="{FF2B5EF4-FFF2-40B4-BE49-F238E27FC236}">
                <a16:creationId xmlns:a16="http://schemas.microsoft.com/office/drawing/2014/main" id="{927BE7DE-74EF-D0BB-528E-A2EF9992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DF22-FC1B-47B9-86A3-BD952E398FBC}" type="slidenum">
              <a:rPr kumimoji="1" lang="ja-JP" altLang="en-US" smtClean="0"/>
              <a:pPr/>
              <a:t>19</a:t>
            </a:fld>
            <a:r>
              <a:rPr kumimoji="1" lang="en-US" altLang="ja-JP"/>
              <a:t>/24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9056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0D8D166F-81D8-5B3A-60C5-6F0BBA94B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998" y="154525"/>
            <a:ext cx="8764384" cy="637956"/>
          </a:xfrm>
        </p:spPr>
        <p:txBody>
          <a:bodyPr>
            <a:noAutofit/>
          </a:bodyPr>
          <a:lstStyle/>
          <a:p>
            <a:r>
              <a:rPr kumimoji="1" lang="en-US" altLang="ja-JP" sz="3600" dirty="0"/>
              <a:t>Shape of nucle</a:t>
            </a:r>
            <a:r>
              <a:rPr lang="en-US" altLang="ja-JP" sz="3600" dirty="0"/>
              <a:t>i from high energy collisions</a:t>
            </a:r>
            <a:endParaRPr kumimoji="1" lang="ja-JP" altLang="en-US" sz="36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2F1F8E0-0FCB-C237-DFEF-EB33B1794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434" y="2099562"/>
            <a:ext cx="3874417" cy="327715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0A58D2B-84C4-565E-7BEC-210B210EA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970" y="2014275"/>
            <a:ext cx="3643576" cy="3277154"/>
          </a:xfrm>
          <a:prstGeom prst="rect">
            <a:avLst/>
          </a:prstGeom>
        </p:spPr>
      </p:pic>
      <p:sp>
        <p:nvSpPr>
          <p:cNvPr id="7" name="タイトル 3">
            <a:extLst>
              <a:ext uri="{FF2B5EF4-FFF2-40B4-BE49-F238E27FC236}">
                <a16:creationId xmlns:a16="http://schemas.microsoft.com/office/drawing/2014/main" id="{F860DF3E-B6A8-859F-FC6D-09704CA178D2}"/>
              </a:ext>
            </a:extLst>
          </p:cNvPr>
          <p:cNvSpPr txBox="1">
            <a:spLocks/>
          </p:cNvSpPr>
          <p:nvPr/>
        </p:nvSpPr>
        <p:spPr>
          <a:xfrm>
            <a:off x="781929" y="5712655"/>
            <a:ext cx="10628142" cy="917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/>
              <a:t>Today, let me tell you what I talk about shape of </a:t>
            </a:r>
            <a:r>
              <a:rPr lang="en-US" altLang="ja-JP" sz="2800" baseline="30000" dirty="0"/>
              <a:t>12</a:t>
            </a:r>
            <a:r>
              <a:rPr lang="en-US" altLang="ja-JP" sz="2800" dirty="0"/>
              <a:t>C and </a:t>
            </a:r>
            <a:r>
              <a:rPr lang="en-US" altLang="ja-JP" sz="2800" baseline="30000" dirty="0"/>
              <a:t>20</a:t>
            </a:r>
            <a:r>
              <a:rPr lang="en-US" altLang="ja-JP" sz="2800" dirty="0"/>
              <a:t>Ne</a:t>
            </a:r>
            <a:endParaRPr lang="ja-JP" altLang="en-US" sz="2800" dirty="0"/>
          </a:p>
        </p:txBody>
      </p:sp>
      <p:sp>
        <p:nvSpPr>
          <p:cNvPr id="8" name="タイトル 3">
            <a:extLst>
              <a:ext uri="{FF2B5EF4-FFF2-40B4-BE49-F238E27FC236}">
                <a16:creationId xmlns:a16="http://schemas.microsoft.com/office/drawing/2014/main" id="{BD8A5D5B-23E0-5D6E-A7AB-7E54C1BB28BB}"/>
              </a:ext>
            </a:extLst>
          </p:cNvPr>
          <p:cNvSpPr txBox="1">
            <a:spLocks/>
          </p:cNvSpPr>
          <p:nvPr/>
        </p:nvSpPr>
        <p:spPr>
          <a:xfrm>
            <a:off x="552476" y="786778"/>
            <a:ext cx="10628142" cy="11365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/>
              <a:t>I’m really excited to learn that high energy nuclear collisions provide us</a:t>
            </a:r>
          </a:p>
          <a:p>
            <a:r>
              <a:rPr lang="en-US" altLang="ja-JP" sz="2800" dirty="0"/>
              <a:t>great opportunities to probe nuclear shape !</a:t>
            </a:r>
            <a:endParaRPr lang="ja-JP" altLang="en-US" sz="2800" dirty="0"/>
          </a:p>
        </p:txBody>
      </p:sp>
      <p:sp>
        <p:nvSpPr>
          <p:cNvPr id="9" name="タイトル 3">
            <a:extLst>
              <a:ext uri="{FF2B5EF4-FFF2-40B4-BE49-F238E27FC236}">
                <a16:creationId xmlns:a16="http://schemas.microsoft.com/office/drawing/2014/main" id="{3C553A7B-334D-0AB9-4792-AA27F961A0E1}"/>
              </a:ext>
            </a:extLst>
          </p:cNvPr>
          <p:cNvSpPr txBox="1">
            <a:spLocks/>
          </p:cNvSpPr>
          <p:nvPr/>
        </p:nvSpPr>
        <p:spPr>
          <a:xfrm>
            <a:off x="3793116" y="5083971"/>
            <a:ext cx="5175526" cy="4690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200" dirty="0"/>
              <a:t>G. </a:t>
            </a:r>
            <a:r>
              <a:rPr lang="en-US" altLang="ja-JP" sz="2200" dirty="0" err="1"/>
              <a:t>Giacalone</a:t>
            </a:r>
            <a:r>
              <a:rPr lang="en-US" altLang="ja-JP" sz="2200" dirty="0"/>
              <a:t>, et al., arXiv.240295995</a:t>
            </a:r>
            <a:endParaRPr lang="ja-JP" altLang="en-US" sz="2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9C19F69-EF74-A485-D19A-3D9CA5D71017}"/>
              </a:ext>
            </a:extLst>
          </p:cNvPr>
          <p:cNvSpPr txBox="1"/>
          <p:nvPr/>
        </p:nvSpPr>
        <p:spPr>
          <a:xfrm>
            <a:off x="5229338" y="4026336"/>
            <a:ext cx="1572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C00000"/>
                </a:solidFill>
              </a:rPr>
              <a:t>A bowling pin</a:t>
            </a:r>
          </a:p>
          <a:p>
            <a:r>
              <a:rPr kumimoji="1" lang="en-US" altLang="ja-JP" b="1" dirty="0">
                <a:solidFill>
                  <a:srgbClr val="C00000"/>
                </a:solidFill>
              </a:rPr>
              <a:t>in femto-scale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11" name="吹き出し: 円形 10">
            <a:extLst>
              <a:ext uri="{FF2B5EF4-FFF2-40B4-BE49-F238E27FC236}">
                <a16:creationId xmlns:a16="http://schemas.microsoft.com/office/drawing/2014/main" id="{2290F319-E802-9CF4-2452-7AF42A0CBCB9}"/>
              </a:ext>
            </a:extLst>
          </p:cNvPr>
          <p:cNvSpPr/>
          <p:nvPr/>
        </p:nvSpPr>
        <p:spPr>
          <a:xfrm>
            <a:off x="4904506" y="3787802"/>
            <a:ext cx="2297547" cy="1136507"/>
          </a:xfrm>
          <a:prstGeom prst="wedgeEllipseCallout">
            <a:avLst>
              <a:gd name="adj1" fmla="val 51529"/>
              <a:gd name="adj2" fmla="val -38681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014CE83-3B3E-E733-827C-435CA988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DF22-FC1B-47B9-86A3-BD952E398FBC}" type="slidenum">
              <a:rPr kumimoji="1" lang="ja-JP" altLang="en-US" smtClean="0"/>
              <a:pPr/>
              <a:t>2</a:t>
            </a:fld>
            <a:r>
              <a:rPr kumimoji="1" lang="en-US" altLang="ja-JP" dirty="0"/>
              <a:t>/24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332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797AA724-8ADD-4352-A6B8-AB5BBCEA7EBF}"/>
              </a:ext>
            </a:extLst>
          </p:cNvPr>
          <p:cNvSpPr txBox="1"/>
          <p:nvPr/>
        </p:nvSpPr>
        <p:spPr>
          <a:xfrm>
            <a:off x="802312" y="950277"/>
            <a:ext cx="901973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>
                <a:latin typeface="+mj-lt"/>
              </a:rPr>
              <a:t>It is well known that nuclei have similar inversion doublets</a:t>
            </a:r>
            <a:endParaRPr lang="ja-JP" altLang="ja-JP" sz="3200" dirty="0">
              <a:latin typeface="+mj-lt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D9FA66CE-F185-4E21-910F-58820698B92C}"/>
              </a:ext>
            </a:extLst>
          </p:cNvPr>
          <p:cNvSpPr txBox="1"/>
          <p:nvPr/>
        </p:nvSpPr>
        <p:spPr>
          <a:xfrm>
            <a:off x="1061535" y="2050403"/>
            <a:ext cx="6219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>
                <a:latin typeface="+mj-lt"/>
              </a:rPr>
              <a:t>-  </a:t>
            </a:r>
            <a:r>
              <a:rPr lang="en-US" altLang="ja-JP" sz="2400" baseline="30000" dirty="0">
                <a:latin typeface="+mj-lt"/>
              </a:rPr>
              <a:t>20</a:t>
            </a:r>
            <a:r>
              <a:rPr lang="en-US" altLang="ja-JP" sz="2400" dirty="0">
                <a:latin typeface="+mj-lt"/>
              </a:rPr>
              <a:t>Ne is composed of </a:t>
            </a:r>
            <a:r>
              <a:rPr lang="en-US" altLang="ja-JP" sz="2400" baseline="30000" dirty="0">
                <a:latin typeface="+mj-lt"/>
              </a:rPr>
              <a:t>16</a:t>
            </a:r>
            <a:r>
              <a:rPr lang="en-US" altLang="ja-JP" sz="2400" dirty="0">
                <a:latin typeface="+mj-lt"/>
              </a:rPr>
              <a:t>O and α</a:t>
            </a:r>
            <a:r>
              <a:rPr lang="ja-JP" altLang="en-US" sz="2400" dirty="0">
                <a:latin typeface="+mj-lt"/>
              </a:rPr>
              <a:t> </a:t>
            </a:r>
            <a:r>
              <a:rPr lang="en-US" altLang="ja-JP" sz="2400" dirty="0">
                <a:latin typeface="+mj-lt"/>
              </a:rPr>
              <a:t>clusters </a:t>
            </a:r>
            <a:endParaRPr lang="ja-JP" altLang="ja-JP" sz="3200" dirty="0">
              <a:latin typeface="+mj-lt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8C55146-57E6-4B39-98FB-CFCD862D403F}"/>
              </a:ext>
            </a:extLst>
          </p:cNvPr>
          <p:cNvSpPr txBox="1"/>
          <p:nvPr/>
        </p:nvSpPr>
        <p:spPr>
          <a:xfrm>
            <a:off x="4171050" y="1508161"/>
            <a:ext cx="479455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H. Horiuchi and K. Ikeda, PTP40, 277 (1968).</a:t>
            </a:r>
            <a:endParaRPr lang="ja-JP" altLang="ja-JP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22" name="グラフィックス 21">
            <a:extLst>
              <a:ext uri="{FF2B5EF4-FFF2-40B4-BE49-F238E27FC236}">
                <a16:creationId xmlns:a16="http://schemas.microsoft.com/office/drawing/2014/main" id="{64BA4A12-7D2C-4D6D-B268-249AFB482F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1" r="36344" b="-49523"/>
          <a:stretch/>
        </p:blipFill>
        <p:spPr>
          <a:xfrm>
            <a:off x="2315369" y="3100342"/>
            <a:ext cx="424523" cy="388732"/>
          </a:xfrm>
          <a:prstGeom prst="rect">
            <a:avLst/>
          </a:prstGeom>
        </p:spPr>
      </p:pic>
      <p:pic>
        <p:nvPicPr>
          <p:cNvPr id="25" name="グラフィックス 24">
            <a:extLst>
              <a:ext uri="{FF2B5EF4-FFF2-40B4-BE49-F238E27FC236}">
                <a16:creationId xmlns:a16="http://schemas.microsoft.com/office/drawing/2014/main" id="{FDE9935E-947E-42EA-9F8F-729FCE9CF3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1" r="38431" b="-63427"/>
          <a:stretch/>
        </p:blipFill>
        <p:spPr>
          <a:xfrm>
            <a:off x="4950619" y="3078008"/>
            <a:ext cx="410720" cy="411066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6174A53-40E2-4A07-A9D8-0F9841B37FC8}"/>
              </a:ext>
            </a:extLst>
          </p:cNvPr>
          <p:cNvGrpSpPr/>
          <p:nvPr/>
        </p:nvGrpSpPr>
        <p:grpSpPr>
          <a:xfrm>
            <a:off x="1339948" y="3072849"/>
            <a:ext cx="4860868" cy="1706327"/>
            <a:chOff x="1690831" y="4365104"/>
            <a:chExt cx="5361707" cy="1882139"/>
          </a:xfrm>
        </p:grpSpPr>
        <p:pic>
          <p:nvPicPr>
            <p:cNvPr id="26" name="図 25" descr="男, 飼い猫, 飛ぶ, 光 が含まれている画像&#10;&#10;自動的に生成された説明">
              <a:extLst>
                <a:ext uri="{FF2B5EF4-FFF2-40B4-BE49-F238E27FC236}">
                  <a16:creationId xmlns:a16="http://schemas.microsoft.com/office/drawing/2014/main" id="{B36E6880-47A1-4EC8-9E74-F4F544F76E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90831" y="4365104"/>
              <a:ext cx="5361707" cy="1882139"/>
            </a:xfrm>
            <a:prstGeom prst="rect">
              <a:avLst/>
            </a:prstGeom>
          </p:spPr>
        </p:pic>
        <p:sp>
          <p:nvSpPr>
            <p:cNvPr id="27" name="矢印: 上下 26">
              <a:extLst>
                <a:ext uri="{FF2B5EF4-FFF2-40B4-BE49-F238E27FC236}">
                  <a16:creationId xmlns:a16="http://schemas.microsoft.com/office/drawing/2014/main" id="{CBD43094-D3CD-4A2E-841E-BA52CCD7E161}"/>
                </a:ext>
              </a:extLst>
            </p:cNvPr>
            <p:cNvSpPr/>
            <p:nvPr/>
          </p:nvSpPr>
          <p:spPr bwMode="auto">
            <a:xfrm rot="5400000">
              <a:off x="4227669" y="4925459"/>
              <a:ext cx="288032" cy="1327563"/>
            </a:xfrm>
            <a:prstGeom prst="upDownArrow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pic>
          <p:nvPicPr>
            <p:cNvPr id="28" name="図 27" descr="挿絵, 時計, テーブル が含まれている画像&#10;&#10;自動的に生成された説明">
              <a:extLst>
                <a:ext uri="{FF2B5EF4-FFF2-40B4-BE49-F238E27FC236}">
                  <a16:creationId xmlns:a16="http://schemas.microsoft.com/office/drawing/2014/main" id="{5289CA7D-5237-40BC-9913-52DF1BE567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13768" y="4797152"/>
              <a:ext cx="621249" cy="864096"/>
            </a:xfrm>
            <a:prstGeom prst="rect">
              <a:avLst/>
            </a:prstGeom>
          </p:spPr>
        </p:pic>
        <p:pic>
          <p:nvPicPr>
            <p:cNvPr id="29" name="図 28" descr="挿絵, 時計, テーブル が含まれている画像&#10;&#10;自動的に生成された説明">
              <a:extLst>
                <a:ext uri="{FF2B5EF4-FFF2-40B4-BE49-F238E27FC236}">
                  <a16:creationId xmlns:a16="http://schemas.microsoft.com/office/drawing/2014/main" id="{AF15AB71-05A5-4A93-98D1-C56E31EBC0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5"/>
            <a:stretch/>
          </p:blipFill>
          <p:spPr>
            <a:xfrm>
              <a:off x="5559025" y="4797200"/>
              <a:ext cx="525143" cy="864000"/>
            </a:xfrm>
            <a:prstGeom prst="rect">
              <a:avLst/>
            </a:prstGeom>
          </p:spPr>
        </p:pic>
      </p:grpSp>
      <p:sp>
        <p:nvSpPr>
          <p:cNvPr id="6" name="タイトル 1">
            <a:extLst>
              <a:ext uri="{FF2B5EF4-FFF2-40B4-BE49-F238E27FC236}">
                <a16:creationId xmlns:a16="http://schemas.microsoft.com/office/drawing/2014/main" id="{AC47AF43-12A2-D5EC-5214-9F5CD85A9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369" y="224670"/>
            <a:ext cx="7561262" cy="509587"/>
          </a:xfrm>
        </p:spPr>
        <p:txBody>
          <a:bodyPr>
            <a:noAutofit/>
          </a:bodyPr>
          <a:lstStyle/>
          <a:p>
            <a:r>
              <a:rPr kumimoji="1" lang="en-US" altLang="ja-JP" sz="3600" dirty="0"/>
              <a:t>Inversion doublet of </a:t>
            </a:r>
            <a:r>
              <a:rPr kumimoji="1" lang="en-US" altLang="ja-JP" sz="3600" baseline="30000" dirty="0"/>
              <a:t>20</a:t>
            </a:r>
            <a:r>
              <a:rPr kumimoji="1" lang="en-US" altLang="ja-JP" sz="3600" dirty="0"/>
              <a:t>Ne</a:t>
            </a:r>
            <a:endParaRPr kumimoji="1" lang="ja-JP" altLang="en-US" sz="3600" baseline="-25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D890BA5-A57F-DD0C-34DF-44445974CF39}"/>
              </a:ext>
            </a:extLst>
          </p:cNvPr>
          <p:cNvSpPr txBox="1"/>
          <p:nvPr/>
        </p:nvSpPr>
        <p:spPr>
          <a:xfrm>
            <a:off x="802312" y="1455941"/>
            <a:ext cx="901973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baseline="30000" dirty="0">
                <a:latin typeface="+mj-lt"/>
              </a:rPr>
              <a:t>20</a:t>
            </a:r>
            <a:r>
              <a:rPr lang="en-US" altLang="ja-JP" sz="2400" dirty="0">
                <a:latin typeface="+mj-lt"/>
              </a:rPr>
              <a:t>Ne is the best example.</a:t>
            </a:r>
            <a:endParaRPr lang="ja-JP" altLang="ja-JP" sz="3200" dirty="0">
              <a:latin typeface="+mj-lt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20397E4-EE32-2A96-D964-AB2E9C21B05E}"/>
              </a:ext>
            </a:extLst>
          </p:cNvPr>
          <p:cNvSpPr txBox="1"/>
          <p:nvPr/>
        </p:nvSpPr>
        <p:spPr>
          <a:xfrm>
            <a:off x="1061535" y="2455090"/>
            <a:ext cx="6219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>
                <a:latin typeface="+mj-lt"/>
              </a:rPr>
              <a:t>-  α</a:t>
            </a:r>
            <a:r>
              <a:rPr lang="ja-JP" altLang="en-US" sz="2400" dirty="0">
                <a:latin typeface="+mj-lt"/>
              </a:rPr>
              <a:t> </a:t>
            </a:r>
            <a:r>
              <a:rPr lang="en-US" altLang="ja-JP" sz="2400" dirty="0">
                <a:latin typeface="+mj-lt"/>
              </a:rPr>
              <a:t>cluster tunnels through </a:t>
            </a:r>
            <a:r>
              <a:rPr lang="en-US" altLang="ja-JP" sz="2400" baseline="30000" dirty="0">
                <a:latin typeface="+mj-lt"/>
              </a:rPr>
              <a:t>16</a:t>
            </a:r>
            <a:r>
              <a:rPr lang="en-US" altLang="ja-JP" sz="2400" dirty="0">
                <a:latin typeface="+mj-lt"/>
              </a:rPr>
              <a:t>O</a:t>
            </a:r>
            <a:endParaRPr lang="ja-JP" altLang="ja-JP" sz="3200" dirty="0">
              <a:latin typeface="+mj-lt"/>
            </a:endParaRPr>
          </a:p>
        </p:txBody>
      </p:sp>
      <p:pic>
        <p:nvPicPr>
          <p:cNvPr id="9" name="グラフィックス 8">
            <a:extLst>
              <a:ext uri="{FF2B5EF4-FFF2-40B4-BE49-F238E27FC236}">
                <a16:creationId xmlns:a16="http://schemas.microsoft.com/office/drawing/2014/main" id="{635D5514-7BE0-58FB-725C-889F90F114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74420" y="4908902"/>
            <a:ext cx="6383294" cy="329716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0955875-AD3C-9D84-8F96-9A54A094AB96}"/>
              </a:ext>
            </a:extLst>
          </p:cNvPr>
          <p:cNvGrpSpPr/>
          <p:nvPr/>
        </p:nvGrpSpPr>
        <p:grpSpPr>
          <a:xfrm>
            <a:off x="8712672" y="2140021"/>
            <a:ext cx="2605310" cy="3913310"/>
            <a:chOff x="8508989" y="2369672"/>
            <a:chExt cx="2605310" cy="3913310"/>
          </a:xfrm>
        </p:grpSpPr>
        <p:pic>
          <p:nvPicPr>
            <p:cNvPr id="10" name="図 9" descr="時計 が含まれている画像&#10;&#10;自動的に生成された説明">
              <a:extLst>
                <a:ext uri="{FF2B5EF4-FFF2-40B4-BE49-F238E27FC236}">
                  <a16:creationId xmlns:a16="http://schemas.microsoft.com/office/drawing/2014/main" id="{D9D3671D-AF57-48C2-9782-022AA65F8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08989" y="2369672"/>
              <a:ext cx="2605310" cy="3913310"/>
            </a:xfrm>
            <a:prstGeom prst="rect">
              <a:avLst/>
            </a:prstGeom>
          </p:spPr>
        </p:pic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C5417957-94EF-4737-8D6C-208B61711038}"/>
                </a:ext>
              </a:extLst>
            </p:cNvPr>
            <p:cNvSpPr/>
            <p:nvPr/>
          </p:nvSpPr>
          <p:spPr>
            <a:xfrm>
              <a:off x="9060317" y="2951643"/>
              <a:ext cx="93647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2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r>
                <a:rPr lang="en-US" altLang="ja-JP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Ne</a:t>
              </a:r>
              <a:endParaRPr lang="ja-JP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矢印: 上下 10">
              <a:extLst>
                <a:ext uri="{FF2B5EF4-FFF2-40B4-BE49-F238E27FC236}">
                  <a16:creationId xmlns:a16="http://schemas.microsoft.com/office/drawing/2014/main" id="{739A6631-692E-68C6-1973-3C781B037F60}"/>
                </a:ext>
              </a:extLst>
            </p:cNvPr>
            <p:cNvSpPr/>
            <p:nvPr/>
          </p:nvSpPr>
          <p:spPr>
            <a:xfrm>
              <a:off x="10147900" y="3608228"/>
              <a:ext cx="229156" cy="2139245"/>
            </a:xfrm>
            <a:prstGeom prst="up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CF31CE-AAB2-98A5-06A2-2E1FF72BE68E}"/>
              </a:ext>
            </a:extLst>
          </p:cNvPr>
          <p:cNvSpPr txBox="1"/>
          <p:nvPr/>
        </p:nvSpPr>
        <p:spPr>
          <a:xfrm>
            <a:off x="10580739" y="4217366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5.8 MeV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FE92831-9A54-00D7-98C8-3E8ECE2D5C51}"/>
                  </a:ext>
                </a:extLst>
              </p:cNvPr>
              <p:cNvSpPr txBox="1"/>
              <p:nvPr/>
            </p:nvSpPr>
            <p:spPr>
              <a:xfrm>
                <a:off x="1061535" y="5360288"/>
                <a:ext cx="621903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2400" dirty="0">
                    <a:latin typeface="+mj-lt"/>
                  </a:rPr>
                  <a:t>-  Its oscillation period is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𝑐𝑇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≃200 </m:t>
                    </m:r>
                    <m:r>
                      <m:rPr>
                        <m:sty m:val="p"/>
                      </m:rPr>
                      <a:rPr lang="en-US" altLang="ja-JP" sz="2400" b="0" i="0" smtClean="0">
                        <a:latin typeface="Cambria Math" panose="02040503050406030204" pitchFamily="18" charset="0"/>
                      </a:rPr>
                      <m:t>fm</m:t>
                    </m:r>
                  </m:oMath>
                </a14:m>
                <a:endParaRPr lang="ja-JP" altLang="ja-JP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FE92831-9A54-00D7-98C8-3E8ECE2D5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535" y="5360288"/>
                <a:ext cx="6219030" cy="461665"/>
              </a:xfrm>
              <a:prstGeom prst="rect">
                <a:avLst/>
              </a:prstGeom>
              <a:blipFill>
                <a:blip r:embed="rId12"/>
                <a:stretch>
                  <a:fillRect l="-1471" t="-10526" b="-28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BC93E63-4CDA-A6D7-C13A-D4CE785D13ED}"/>
              </a:ext>
            </a:extLst>
          </p:cNvPr>
          <p:cNvSpPr txBox="1"/>
          <p:nvPr/>
        </p:nvSpPr>
        <p:spPr>
          <a:xfrm>
            <a:off x="995589" y="5960302"/>
            <a:ext cx="920488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>
                <a:latin typeface="+mj-lt"/>
              </a:rPr>
              <a:t>Too fast to be observed in low-energy nuclear physics</a:t>
            </a:r>
            <a:br>
              <a:rPr lang="en-US" altLang="ja-JP" sz="2400" dirty="0">
                <a:latin typeface="+mj-lt"/>
              </a:rPr>
            </a:br>
            <a:r>
              <a:rPr lang="en-US" altLang="ja-JP" sz="2400" dirty="0">
                <a:latin typeface="+mj-lt"/>
              </a:rPr>
              <a:t>but </a:t>
            </a:r>
            <a:r>
              <a:rPr lang="en-US" altLang="ja-JP" sz="2400" dirty="0">
                <a:solidFill>
                  <a:srgbClr val="C00000"/>
                </a:solidFill>
                <a:latin typeface="+mj-lt"/>
              </a:rPr>
              <a:t>much shorter than the time-scale of high energy nuclear collisions</a:t>
            </a:r>
            <a:endParaRPr lang="ja-JP" altLang="ja-JP" sz="3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0" name="スライド番号プレースホルダー 19">
            <a:extLst>
              <a:ext uri="{FF2B5EF4-FFF2-40B4-BE49-F238E27FC236}">
                <a16:creationId xmlns:a16="http://schemas.microsoft.com/office/drawing/2014/main" id="{522895F6-8BE4-EF54-CDB2-62A111B74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DF22-FC1B-47B9-86A3-BD952E398FBC}" type="slidenum">
              <a:rPr kumimoji="1" lang="ja-JP" altLang="en-US" smtClean="0"/>
              <a:pPr/>
              <a:t>20</a:t>
            </a:fld>
            <a:r>
              <a:rPr kumimoji="1" lang="en-US" altLang="ja-JP"/>
              <a:t>/24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330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9DF6009B-92A7-4B7A-96CD-CD02A98DE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8569" y="1841994"/>
            <a:ext cx="2344396" cy="3521404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FA034FD-3648-4254-A95F-4B17A3AD95E5}"/>
              </a:ext>
            </a:extLst>
          </p:cNvPr>
          <p:cNvSpPr txBox="1"/>
          <p:nvPr/>
        </p:nvSpPr>
        <p:spPr>
          <a:xfrm>
            <a:off x="361201" y="955749"/>
            <a:ext cx="703218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>
                <a:latin typeface="+mj-lt"/>
              </a:rPr>
              <a:t>Let us rebuild the inversion doublet of </a:t>
            </a:r>
            <a:r>
              <a:rPr lang="en-US" altLang="ja-JP" sz="2400" baseline="30000" dirty="0">
                <a:latin typeface="+mj-lt"/>
              </a:rPr>
              <a:t>20</a:t>
            </a:r>
            <a:r>
              <a:rPr lang="en-US" altLang="ja-JP" sz="2400" dirty="0">
                <a:latin typeface="+mj-lt"/>
              </a:rPr>
              <a:t>Ne</a:t>
            </a:r>
            <a:endParaRPr lang="ja-JP" altLang="ja-JP" sz="3200" dirty="0">
              <a:latin typeface="+mj-lt"/>
            </a:endParaRPr>
          </a:p>
        </p:txBody>
      </p:sp>
      <p:pic>
        <p:nvPicPr>
          <p:cNvPr id="24" name="グラフィックス 23">
            <a:extLst>
              <a:ext uri="{FF2B5EF4-FFF2-40B4-BE49-F238E27FC236}">
                <a16:creationId xmlns:a16="http://schemas.microsoft.com/office/drawing/2014/main" id="{0582A0B8-665D-4CE6-958C-9655EF753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952" y="2181329"/>
            <a:ext cx="6675464" cy="344807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83B20C5-6FE5-4C7A-BD84-1BB960574443}"/>
              </a:ext>
            </a:extLst>
          </p:cNvPr>
          <p:cNvSpPr txBox="1"/>
          <p:nvPr/>
        </p:nvSpPr>
        <p:spPr>
          <a:xfrm>
            <a:off x="360395" y="1611162"/>
            <a:ext cx="713302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>
                <a:latin typeface="+mj-lt"/>
              </a:rPr>
              <a:t>Time-evolution of a symmetry broken state</a:t>
            </a:r>
            <a:endParaRPr lang="ja-JP" altLang="ja-JP" sz="3200" dirty="0">
              <a:latin typeface="+mj-lt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15BDD26-E6EC-40E0-BCCF-208503982CA2}"/>
              </a:ext>
            </a:extLst>
          </p:cNvPr>
          <p:cNvSpPr txBox="1"/>
          <p:nvPr/>
        </p:nvSpPr>
        <p:spPr>
          <a:xfrm>
            <a:off x="421682" y="2649865"/>
            <a:ext cx="713302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>
                <a:latin typeface="+mj-lt"/>
              </a:rPr>
              <a:t>and its density distribution (time-dependent)</a:t>
            </a:r>
            <a:endParaRPr lang="ja-JP" altLang="ja-JP" sz="3200" dirty="0">
              <a:latin typeface="+mj-lt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8A768D3-1CFA-417B-91D7-82E82EA46E2D}"/>
              </a:ext>
            </a:extLst>
          </p:cNvPr>
          <p:cNvSpPr txBox="1"/>
          <p:nvPr/>
        </p:nvSpPr>
        <p:spPr>
          <a:xfrm>
            <a:off x="1104598" y="5477229"/>
            <a:ext cx="823819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>
                <a:latin typeface="+mj-lt"/>
              </a:rPr>
              <a:t>Unfortunately,</a:t>
            </a:r>
            <a:r>
              <a:rPr lang="ja-JP" altLang="en-US" sz="2400" dirty="0">
                <a:latin typeface="+mj-lt"/>
              </a:rPr>
              <a:t> </a:t>
            </a:r>
            <a:r>
              <a:rPr lang="en-US" altLang="ja-JP" sz="2400" dirty="0">
                <a:latin typeface="+mj-lt"/>
              </a:rPr>
              <a:t>there</a:t>
            </a:r>
            <a:r>
              <a:rPr lang="ja-JP" altLang="en-US" sz="2400" dirty="0">
                <a:latin typeface="+mj-lt"/>
              </a:rPr>
              <a:t> </a:t>
            </a:r>
            <a:r>
              <a:rPr lang="en-US" altLang="ja-JP" sz="2400" dirty="0">
                <a:latin typeface="+mj-lt"/>
              </a:rPr>
              <a:t>is</a:t>
            </a:r>
            <a:r>
              <a:rPr lang="ja-JP" altLang="en-US" sz="2400" dirty="0">
                <a:latin typeface="+mj-lt"/>
              </a:rPr>
              <a:t> </a:t>
            </a:r>
            <a:r>
              <a:rPr lang="en-US" altLang="ja-JP" sz="2400" dirty="0">
                <a:latin typeface="+mj-lt"/>
              </a:rPr>
              <a:t>not</a:t>
            </a:r>
            <a:r>
              <a:rPr lang="ja-JP" altLang="en-US" sz="2400" dirty="0">
                <a:latin typeface="+mj-lt"/>
              </a:rPr>
              <a:t> </a:t>
            </a:r>
            <a:r>
              <a:rPr lang="en-US" altLang="ja-JP" sz="2400" dirty="0">
                <a:latin typeface="+mj-lt"/>
              </a:rPr>
              <a:t>enough</a:t>
            </a:r>
            <a:r>
              <a:rPr lang="ja-JP" altLang="en-US" sz="2400" dirty="0">
                <a:latin typeface="+mj-lt"/>
              </a:rPr>
              <a:t> </a:t>
            </a:r>
            <a:r>
              <a:rPr lang="en-US" altLang="ja-JP" sz="2400" dirty="0">
                <a:latin typeface="+mj-lt"/>
              </a:rPr>
              <a:t>electron</a:t>
            </a:r>
            <a:r>
              <a:rPr lang="ja-JP" altLang="en-US" sz="2400" dirty="0">
                <a:latin typeface="+mj-lt"/>
              </a:rPr>
              <a:t> </a:t>
            </a:r>
            <a:r>
              <a:rPr lang="en-US" altLang="ja-JP" sz="2400" dirty="0">
                <a:latin typeface="+mj-lt"/>
              </a:rPr>
              <a:t>scattering</a:t>
            </a:r>
            <a:r>
              <a:rPr lang="ja-JP" altLang="en-US" sz="2400" dirty="0">
                <a:latin typeface="+mj-lt"/>
              </a:rPr>
              <a:t> </a:t>
            </a:r>
            <a:r>
              <a:rPr lang="en-US" altLang="ja-JP" sz="2400" dirty="0">
                <a:latin typeface="+mj-lt"/>
              </a:rPr>
              <a:t>data</a:t>
            </a:r>
          </a:p>
          <a:p>
            <a:pPr algn="l"/>
            <a:r>
              <a:rPr lang="ja-JP" altLang="en-US" sz="2400" dirty="0">
                <a:latin typeface="+mj-lt"/>
              </a:rPr>
              <a:t>⇨ </a:t>
            </a:r>
            <a:r>
              <a:rPr lang="en-US" altLang="ja-JP" sz="2400" dirty="0">
                <a:latin typeface="+mj-lt"/>
              </a:rPr>
              <a:t>It’s a pity that we have to rely on the theories…</a:t>
            </a:r>
            <a:endParaRPr lang="ja-JP" altLang="ja-JP" sz="3200" dirty="0">
              <a:latin typeface="+mj-lt"/>
            </a:endParaRPr>
          </a:p>
        </p:txBody>
      </p:sp>
      <p:pic>
        <p:nvPicPr>
          <p:cNvPr id="23" name="グラフィックス 22">
            <a:extLst>
              <a:ext uri="{FF2B5EF4-FFF2-40B4-BE49-F238E27FC236}">
                <a16:creationId xmlns:a16="http://schemas.microsoft.com/office/drawing/2014/main" id="{14205351-6463-4813-AD1A-B40BCE03A6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65190"/>
          <a:stretch/>
        </p:blipFill>
        <p:spPr>
          <a:xfrm>
            <a:off x="921719" y="3598319"/>
            <a:ext cx="6467929" cy="302667"/>
          </a:xfrm>
          <a:prstGeom prst="rect">
            <a:avLst/>
          </a:prstGeom>
        </p:spPr>
      </p:pic>
      <p:pic>
        <p:nvPicPr>
          <p:cNvPr id="25" name="グラフィックス 24">
            <a:extLst>
              <a:ext uri="{FF2B5EF4-FFF2-40B4-BE49-F238E27FC236}">
                <a16:creationId xmlns:a16="http://schemas.microsoft.com/office/drawing/2014/main" id="{495069D4-70A7-49CB-B2B2-C6B94D007B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91244" y="3978992"/>
            <a:ext cx="7664904" cy="567389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CCBE938-45DB-4C8C-A5AF-A18A871623E1}"/>
              </a:ext>
            </a:extLst>
          </p:cNvPr>
          <p:cNvSpPr txBox="1"/>
          <p:nvPr/>
        </p:nvSpPr>
        <p:spPr>
          <a:xfrm>
            <a:off x="1391244" y="4537136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rgbClr val="C00000"/>
                </a:solidFill>
                <a:latin typeface="+mj-lt"/>
              </a:rPr>
              <a:t>intrinsic density of</a:t>
            </a:r>
            <a:br>
              <a:rPr kumimoji="1" lang="en-US" altLang="ja-JP" dirty="0">
                <a:solidFill>
                  <a:srgbClr val="C00000"/>
                </a:solidFill>
                <a:latin typeface="+mj-lt"/>
              </a:rPr>
            </a:br>
            <a:r>
              <a:rPr kumimoji="1" lang="en-US" altLang="ja-JP" dirty="0">
                <a:solidFill>
                  <a:srgbClr val="C00000"/>
                </a:solidFill>
                <a:latin typeface="+mj-lt"/>
              </a:rPr>
              <a:t>positive-parity band</a:t>
            </a:r>
            <a:endParaRPr kumimoji="1" lang="ja-JP" altLang="en-US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3165B7B4-55EA-B592-F072-A2BA7B205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060" y="124045"/>
            <a:ext cx="8437880" cy="637956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Rebuilding inversion doublet of </a:t>
            </a:r>
            <a:r>
              <a:rPr lang="en-US" altLang="ja-JP" sz="3600" baseline="30000" dirty="0"/>
              <a:t>20</a:t>
            </a:r>
            <a:r>
              <a:rPr lang="en-US" altLang="ja-JP" sz="3600" dirty="0"/>
              <a:t>Ne</a:t>
            </a:r>
            <a:endParaRPr lang="ja-JP" altLang="en-US" sz="36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39E645D-3FD5-F968-EFD6-45A1C8A6124B}"/>
              </a:ext>
            </a:extLst>
          </p:cNvPr>
          <p:cNvSpPr txBox="1"/>
          <p:nvPr/>
        </p:nvSpPr>
        <p:spPr>
          <a:xfrm>
            <a:off x="3539671" y="4533381"/>
            <a:ext cx="2327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accent2"/>
                </a:solidFill>
                <a:latin typeface="+mj-lt"/>
              </a:rPr>
              <a:t>intrinsic density of</a:t>
            </a:r>
            <a:br>
              <a:rPr kumimoji="1" lang="en-US" altLang="ja-JP" dirty="0">
                <a:solidFill>
                  <a:schemeClr val="accent2"/>
                </a:solidFill>
                <a:latin typeface="+mj-lt"/>
              </a:rPr>
            </a:br>
            <a:r>
              <a:rPr kumimoji="1" lang="en-US" altLang="ja-JP" dirty="0">
                <a:solidFill>
                  <a:schemeClr val="accent2"/>
                </a:solidFill>
                <a:latin typeface="+mj-lt"/>
              </a:rPr>
              <a:t> negative-parity band</a:t>
            </a:r>
            <a:endParaRPr kumimoji="1" lang="ja-JP" altLang="en-US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D3699BE-209F-F890-C6F4-1F5AA58D3359}"/>
              </a:ext>
            </a:extLst>
          </p:cNvPr>
          <p:cNvSpPr txBox="1"/>
          <p:nvPr/>
        </p:nvSpPr>
        <p:spPr>
          <a:xfrm>
            <a:off x="6271301" y="4529626"/>
            <a:ext cx="2948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accent5"/>
                </a:solidFill>
                <a:latin typeface="+mj-lt"/>
              </a:rPr>
              <a:t>transition density between</a:t>
            </a:r>
            <a:br>
              <a:rPr kumimoji="1" lang="en-US" altLang="ja-JP" dirty="0">
                <a:solidFill>
                  <a:schemeClr val="accent5"/>
                </a:solidFill>
                <a:latin typeface="+mj-lt"/>
              </a:rPr>
            </a:br>
            <a:r>
              <a:rPr kumimoji="1" lang="en-US" altLang="ja-JP" dirty="0">
                <a:solidFill>
                  <a:schemeClr val="accent5"/>
                </a:solidFill>
                <a:latin typeface="+mj-lt"/>
              </a:rPr>
              <a:t> positive and negative bands</a:t>
            </a:r>
            <a:endParaRPr kumimoji="1" lang="ja-JP" altLang="en-US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600E258-34B2-A47A-5B1B-909435597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DF22-FC1B-47B9-86A3-BD952E398FBC}" type="slidenum">
              <a:rPr kumimoji="1" lang="ja-JP" altLang="en-US" smtClean="0"/>
              <a:pPr/>
              <a:t>21</a:t>
            </a:fld>
            <a:r>
              <a:rPr kumimoji="1" lang="en-US" altLang="ja-JP"/>
              <a:t>/24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073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33" descr="地図 が含まれている画像&#10;&#10;自動的に生成された説明">
            <a:extLst>
              <a:ext uri="{FF2B5EF4-FFF2-40B4-BE49-F238E27FC236}">
                <a16:creationId xmlns:a16="http://schemas.microsoft.com/office/drawing/2014/main" id="{6FA46A93-B933-4ABB-B424-1836CB3FA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1527" y="4497204"/>
            <a:ext cx="5158912" cy="2295107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3165B7B4-55EA-B592-F072-A2BA7B205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060" y="124045"/>
            <a:ext cx="8437880" cy="637956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Rebuilding inversion doublet of </a:t>
            </a:r>
            <a:r>
              <a:rPr lang="en-US" altLang="ja-JP" sz="3600" baseline="30000" dirty="0"/>
              <a:t>20</a:t>
            </a:r>
            <a:r>
              <a:rPr lang="en-US" altLang="ja-JP" sz="3600" dirty="0"/>
              <a:t>Ne</a:t>
            </a:r>
            <a:endParaRPr lang="ja-JP" altLang="en-US" sz="36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C5C6977-E431-F8C3-37A4-A1B6B72ED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006" y="1015298"/>
            <a:ext cx="5446433" cy="348190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6DB357-9A2B-0624-F52D-663F82A0DB7D}"/>
              </a:ext>
            </a:extLst>
          </p:cNvPr>
          <p:cNvSpPr txBox="1"/>
          <p:nvPr/>
        </p:nvSpPr>
        <p:spPr>
          <a:xfrm>
            <a:off x="627323" y="1416632"/>
            <a:ext cx="411568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ja-JP" sz="2000" dirty="0">
                <a:latin typeface="+mj-lt"/>
              </a:rPr>
              <a:t>M. Kimura, PRC69, 0443119 (2004)</a:t>
            </a:r>
            <a:endParaRPr lang="ja-JP" altLang="ja-JP" sz="2800" dirty="0">
              <a:latin typeface="+mj-lt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3CAE236-2E67-00B8-80EA-2BE2C74E6166}"/>
              </a:ext>
            </a:extLst>
          </p:cNvPr>
          <p:cNvSpPr txBox="1"/>
          <p:nvPr/>
        </p:nvSpPr>
        <p:spPr>
          <a:xfrm>
            <a:off x="291929" y="1015298"/>
            <a:ext cx="43562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>
                <a:latin typeface="+mj-lt"/>
              </a:rPr>
              <a:t>My old calculation for </a:t>
            </a:r>
            <a:r>
              <a:rPr lang="en-US" altLang="ja-JP" sz="2400" baseline="30000" dirty="0">
                <a:latin typeface="+mj-lt"/>
              </a:rPr>
              <a:t>20</a:t>
            </a:r>
            <a:r>
              <a:rPr lang="en-US" altLang="ja-JP" sz="2400" dirty="0">
                <a:latin typeface="+mj-lt"/>
              </a:rPr>
              <a:t>Ne</a:t>
            </a:r>
            <a:endParaRPr lang="ja-JP" altLang="ja-JP" sz="3200" dirty="0">
              <a:latin typeface="+mj-lt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18B47ED-B291-ABDA-BD0E-1D6DE8133513}"/>
              </a:ext>
            </a:extLst>
          </p:cNvPr>
          <p:cNvSpPr txBox="1"/>
          <p:nvPr/>
        </p:nvSpPr>
        <p:spPr>
          <a:xfrm>
            <a:off x="291928" y="1925254"/>
            <a:ext cx="553390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>
                <a:latin typeface="+mj-lt"/>
              </a:rPr>
              <a:t>- A beyond mean-field calculation by AMD  </a:t>
            </a:r>
            <a:br>
              <a:rPr lang="en-US" altLang="ja-JP" sz="2400" dirty="0">
                <a:latin typeface="+mj-lt"/>
              </a:rPr>
            </a:br>
            <a:r>
              <a:rPr lang="en-US" altLang="ja-JP" sz="2400" dirty="0">
                <a:latin typeface="+mj-lt"/>
              </a:rPr>
              <a:t>  (AMP+GCM) with </a:t>
            </a:r>
            <a:r>
              <a:rPr lang="en-US" altLang="ja-JP" sz="2400" dirty="0" err="1">
                <a:latin typeface="+mj-lt"/>
              </a:rPr>
              <a:t>Gogny</a:t>
            </a:r>
            <a:r>
              <a:rPr lang="en-US" altLang="ja-JP" sz="2400" dirty="0">
                <a:latin typeface="+mj-lt"/>
              </a:rPr>
              <a:t> D1S</a:t>
            </a:r>
            <a:endParaRPr lang="ja-JP" altLang="ja-JP" sz="3200" dirty="0">
              <a:latin typeface="+mj-lt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FA26990-0B18-8F7A-9616-4E2ED5088C75}"/>
              </a:ext>
            </a:extLst>
          </p:cNvPr>
          <p:cNvSpPr txBox="1"/>
          <p:nvPr/>
        </p:nvSpPr>
        <p:spPr>
          <a:xfrm>
            <a:off x="291927" y="2789043"/>
            <a:ext cx="553390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>
                <a:latin typeface="+mj-lt"/>
              </a:rPr>
              <a:t>- It explained most of the observed states </a:t>
            </a:r>
            <a:br>
              <a:rPr lang="en-US" altLang="ja-JP" sz="2400" dirty="0">
                <a:latin typeface="+mj-lt"/>
              </a:rPr>
            </a:br>
            <a:r>
              <a:rPr lang="en-US" altLang="ja-JP" sz="2400" dirty="0">
                <a:latin typeface="+mj-lt"/>
              </a:rPr>
              <a:t>  below 15 MeV, and EM transitions</a:t>
            </a:r>
            <a:endParaRPr lang="ja-JP" altLang="ja-JP" sz="3200" dirty="0">
              <a:latin typeface="+mj-lt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E6B464B-1D61-BA4B-897F-3C2F66638DE2}"/>
              </a:ext>
            </a:extLst>
          </p:cNvPr>
          <p:cNvSpPr txBox="1"/>
          <p:nvPr/>
        </p:nvSpPr>
        <p:spPr>
          <a:xfrm>
            <a:off x="291926" y="3663008"/>
            <a:ext cx="57417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>
                <a:latin typeface="+mj-lt"/>
              </a:rPr>
              <a:t>- It yielded symmetry broken intrinsic state</a:t>
            </a:r>
            <a:endParaRPr lang="ja-JP" altLang="ja-JP" sz="3200" dirty="0">
              <a:latin typeface="+mj-lt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D080C8B-96DE-8B39-E461-DE5ECFE68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049" y="4454168"/>
            <a:ext cx="1510115" cy="229510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AF1309F-EE16-28F5-7E1C-6DF24B7CC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3526" y="4466186"/>
            <a:ext cx="1523183" cy="2268000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A69C9AB-5AFF-47B0-2F62-2B8F17823CA8}"/>
              </a:ext>
            </a:extLst>
          </p:cNvPr>
          <p:cNvSpPr txBox="1"/>
          <p:nvPr/>
        </p:nvSpPr>
        <p:spPr>
          <a:xfrm>
            <a:off x="1490640" y="4142854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C00000"/>
                </a:solidFill>
              </a:rPr>
              <a:t>positive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5B4DA73-577C-2B75-D4B7-9E659D71384D}"/>
              </a:ext>
            </a:extLst>
          </p:cNvPr>
          <p:cNvSpPr txBox="1"/>
          <p:nvPr/>
        </p:nvSpPr>
        <p:spPr>
          <a:xfrm>
            <a:off x="3961000" y="4142854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2"/>
                </a:solidFill>
              </a:rPr>
              <a:t>negative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19" name="スライド番号プレースホルダー 18">
            <a:extLst>
              <a:ext uri="{FF2B5EF4-FFF2-40B4-BE49-F238E27FC236}">
                <a16:creationId xmlns:a16="http://schemas.microsoft.com/office/drawing/2014/main" id="{6676042F-24AD-A173-68A0-A49EC6422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DF22-FC1B-47B9-86A3-BD952E398FBC}" type="slidenum">
              <a:rPr kumimoji="1" lang="ja-JP" altLang="en-US" smtClean="0"/>
              <a:pPr/>
              <a:t>22</a:t>
            </a:fld>
            <a:r>
              <a:rPr kumimoji="1" lang="en-US" altLang="ja-JP"/>
              <a:t>/24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886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C6173B82-9485-4B17-804A-37DF89D50A76}"/>
              </a:ext>
            </a:extLst>
          </p:cNvPr>
          <p:cNvGrpSpPr/>
          <p:nvPr/>
        </p:nvGrpSpPr>
        <p:grpSpPr>
          <a:xfrm>
            <a:off x="3827697" y="4465629"/>
            <a:ext cx="2294228" cy="1876999"/>
            <a:chOff x="899592" y="2806011"/>
            <a:chExt cx="2772408" cy="2268217"/>
          </a:xfrm>
        </p:grpSpPr>
        <p:pic>
          <p:nvPicPr>
            <p:cNvPr id="16" name="図 15" descr="グラフ&#10;&#10;自動的に生成された説明">
              <a:extLst>
                <a:ext uri="{FF2B5EF4-FFF2-40B4-BE49-F238E27FC236}">
                  <a16:creationId xmlns:a16="http://schemas.microsoft.com/office/drawing/2014/main" id="{89507F23-74E0-47B5-89D4-D521F4B3DB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626" t="21834" r="8366" b="24920"/>
            <a:stretch/>
          </p:blipFill>
          <p:spPr>
            <a:xfrm>
              <a:off x="899592" y="2806011"/>
              <a:ext cx="2520280" cy="1953879"/>
            </a:xfrm>
            <a:prstGeom prst="rect">
              <a:avLst/>
            </a:prstGeom>
          </p:spPr>
        </p:pic>
        <p:pic>
          <p:nvPicPr>
            <p:cNvPr id="17" name="図 16" descr="図形 が含まれている画像&#10;&#10;自動的に生成された説明">
              <a:extLst>
                <a:ext uri="{FF2B5EF4-FFF2-40B4-BE49-F238E27FC236}">
                  <a16:creationId xmlns:a16="http://schemas.microsoft.com/office/drawing/2014/main" id="{57F82917-28EF-489C-BB6F-6952897D1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2000" y="2806012"/>
              <a:ext cx="2700000" cy="2268216"/>
            </a:xfrm>
            <a:prstGeom prst="rect">
              <a:avLst/>
            </a:prstGeom>
          </p:spPr>
        </p:pic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7D9E12E0-C891-4BF9-ACC0-143E56D7590E}"/>
              </a:ext>
            </a:extLst>
          </p:cNvPr>
          <p:cNvGrpSpPr/>
          <p:nvPr/>
        </p:nvGrpSpPr>
        <p:grpSpPr>
          <a:xfrm>
            <a:off x="7219351" y="4470419"/>
            <a:ext cx="2309068" cy="1872208"/>
            <a:chOff x="5346192" y="3382333"/>
            <a:chExt cx="2790342" cy="2262428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3FDB31FC-9D0D-4673-9D3E-CCD51A2701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46192" y="3383280"/>
              <a:ext cx="2535936" cy="1962912"/>
            </a:xfrm>
            <a:prstGeom prst="rect">
              <a:avLst/>
            </a:prstGeom>
          </p:spPr>
        </p:pic>
        <p:pic>
          <p:nvPicPr>
            <p:cNvPr id="21" name="図 20" descr="図形 が含まれている画像&#10;&#10;自動的に生成された説明">
              <a:extLst>
                <a:ext uri="{FF2B5EF4-FFF2-40B4-BE49-F238E27FC236}">
                  <a16:creationId xmlns:a16="http://schemas.microsoft.com/office/drawing/2014/main" id="{D19F829D-E058-43E7-9D1D-CB46FD648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0534" y="3382333"/>
              <a:ext cx="2736000" cy="2262428"/>
            </a:xfrm>
            <a:prstGeom prst="rect">
              <a:avLst/>
            </a:prstGeom>
          </p:spPr>
        </p:pic>
      </p:grpSp>
      <p:pic>
        <p:nvPicPr>
          <p:cNvPr id="3" name="Ne">
            <a:hlinkClick r:id="" action="ppaction://media"/>
            <a:extLst>
              <a:ext uri="{FF2B5EF4-FFF2-40B4-BE49-F238E27FC236}">
                <a16:creationId xmlns:a16="http://schemas.microsoft.com/office/drawing/2014/main" id="{38659976-87B1-4CB6-9615-BA6AAEB8D86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9926" y="4600259"/>
            <a:ext cx="2395758" cy="1347614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C9CE9CE-5B82-485F-9BC5-FEFEB450C652}"/>
              </a:ext>
            </a:extLst>
          </p:cNvPr>
          <p:cNvGrpSpPr/>
          <p:nvPr/>
        </p:nvGrpSpPr>
        <p:grpSpPr>
          <a:xfrm>
            <a:off x="3288420" y="5016948"/>
            <a:ext cx="3833550" cy="514237"/>
            <a:chOff x="2482626" y="4960664"/>
            <a:chExt cx="3833550" cy="514237"/>
          </a:xfrm>
        </p:grpSpPr>
        <p:pic>
          <p:nvPicPr>
            <p:cNvPr id="25" name="グラフィックス 24">
              <a:extLst>
                <a:ext uri="{FF2B5EF4-FFF2-40B4-BE49-F238E27FC236}">
                  <a16:creationId xmlns:a16="http://schemas.microsoft.com/office/drawing/2014/main" id="{F2F0E997-A11A-4604-905B-20B501BC98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55627" t="1" r="32779" b="-4863"/>
            <a:stretch/>
          </p:blipFill>
          <p:spPr>
            <a:xfrm>
              <a:off x="5548139" y="4960664"/>
              <a:ext cx="768037" cy="514237"/>
            </a:xfrm>
            <a:prstGeom prst="rect">
              <a:avLst/>
            </a:prstGeom>
          </p:spPr>
        </p:pic>
        <p:pic>
          <p:nvPicPr>
            <p:cNvPr id="27" name="グラフィックス 26">
              <a:extLst>
                <a:ext uri="{FF2B5EF4-FFF2-40B4-BE49-F238E27FC236}">
                  <a16:creationId xmlns:a16="http://schemas.microsoft.com/office/drawing/2014/main" id="{544FE959-D7EE-44E1-ACFD-4C10652A04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r="96690" b="-254"/>
            <a:stretch/>
          </p:blipFill>
          <p:spPr>
            <a:xfrm>
              <a:off x="2482626" y="4981278"/>
              <a:ext cx="219272" cy="491636"/>
            </a:xfrm>
            <a:prstGeom prst="rect">
              <a:avLst/>
            </a:prstGeom>
          </p:spPr>
        </p:pic>
      </p:grpSp>
      <p:sp>
        <p:nvSpPr>
          <p:cNvPr id="8" name="タイトル 1">
            <a:extLst>
              <a:ext uri="{FF2B5EF4-FFF2-40B4-BE49-F238E27FC236}">
                <a16:creationId xmlns:a16="http://schemas.microsoft.com/office/drawing/2014/main" id="{026D9530-91F5-7705-55FC-60C69DCE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060" y="124045"/>
            <a:ext cx="8437880" cy="637956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Rebuilding inversion doublet of </a:t>
            </a:r>
            <a:r>
              <a:rPr lang="en-US" altLang="ja-JP" sz="3600" baseline="30000" dirty="0"/>
              <a:t>20</a:t>
            </a:r>
            <a:r>
              <a:rPr lang="en-US" altLang="ja-JP" sz="3600" dirty="0"/>
              <a:t>Ne</a:t>
            </a:r>
            <a:endParaRPr lang="ja-JP" altLang="en-US" sz="3600" dirty="0"/>
          </a:p>
        </p:txBody>
      </p:sp>
      <p:pic>
        <p:nvPicPr>
          <p:cNvPr id="9" name="図 8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0117AF8D-2E0F-08E5-0F53-85DAD2FC5E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419" y="920631"/>
            <a:ext cx="2360103" cy="3544998"/>
          </a:xfrm>
          <a:prstGeom prst="rect">
            <a:avLst/>
          </a:prstGeom>
        </p:spPr>
      </p:pic>
      <p:pic>
        <p:nvPicPr>
          <p:cNvPr id="10" name="グラフィックス 9">
            <a:extLst>
              <a:ext uri="{FF2B5EF4-FFF2-40B4-BE49-F238E27FC236}">
                <a16:creationId xmlns:a16="http://schemas.microsoft.com/office/drawing/2014/main" id="{A539F3D3-2962-B50F-5842-AA5E3301DF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17952" y="1597422"/>
            <a:ext cx="6675464" cy="344807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798CC40-6BA0-3A26-D3BB-DF40ED5D59B4}"/>
              </a:ext>
            </a:extLst>
          </p:cNvPr>
          <p:cNvSpPr txBox="1"/>
          <p:nvPr/>
        </p:nvSpPr>
        <p:spPr>
          <a:xfrm>
            <a:off x="360395" y="1027255"/>
            <a:ext cx="713302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>
                <a:latin typeface="+mj-lt"/>
              </a:rPr>
              <a:t>Time-evolution of a symmetry broken state</a:t>
            </a:r>
            <a:endParaRPr lang="ja-JP" altLang="ja-JP" sz="3200" dirty="0">
              <a:latin typeface="+mj-lt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0FB3855-221C-DFE8-4646-566B11E12B42}"/>
              </a:ext>
            </a:extLst>
          </p:cNvPr>
          <p:cNvSpPr txBox="1"/>
          <p:nvPr/>
        </p:nvSpPr>
        <p:spPr>
          <a:xfrm>
            <a:off x="421682" y="2065958"/>
            <a:ext cx="713302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>
                <a:latin typeface="+mj-lt"/>
              </a:rPr>
              <a:t>and its density distribution (time-dependent)</a:t>
            </a:r>
            <a:endParaRPr lang="ja-JP" altLang="ja-JP" sz="3200" dirty="0">
              <a:latin typeface="+mj-lt"/>
            </a:endParaRPr>
          </a:p>
        </p:txBody>
      </p:sp>
      <p:pic>
        <p:nvPicPr>
          <p:cNvPr id="13" name="グラフィックス 12">
            <a:extLst>
              <a:ext uri="{FF2B5EF4-FFF2-40B4-BE49-F238E27FC236}">
                <a16:creationId xmlns:a16="http://schemas.microsoft.com/office/drawing/2014/main" id="{B21D62D7-F9A5-D0DB-0587-FE232D3E735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b="65190"/>
          <a:stretch/>
        </p:blipFill>
        <p:spPr>
          <a:xfrm>
            <a:off x="921719" y="2612630"/>
            <a:ext cx="6467929" cy="302667"/>
          </a:xfrm>
          <a:prstGeom prst="rect">
            <a:avLst/>
          </a:prstGeom>
        </p:spPr>
      </p:pic>
      <p:pic>
        <p:nvPicPr>
          <p:cNvPr id="14" name="グラフィックス 13">
            <a:extLst>
              <a:ext uri="{FF2B5EF4-FFF2-40B4-BE49-F238E27FC236}">
                <a16:creationId xmlns:a16="http://schemas.microsoft.com/office/drawing/2014/main" id="{5F658496-2443-DD56-E750-ED00D8B106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91244" y="2993303"/>
            <a:ext cx="7664904" cy="567389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7F680A1-508B-43BF-2ABC-C4B8F955AC13}"/>
              </a:ext>
            </a:extLst>
          </p:cNvPr>
          <p:cNvSpPr txBox="1"/>
          <p:nvPr/>
        </p:nvSpPr>
        <p:spPr>
          <a:xfrm>
            <a:off x="1391244" y="3551447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rgbClr val="C00000"/>
                </a:solidFill>
                <a:latin typeface="+mj-lt"/>
              </a:rPr>
              <a:t>intrinsic density of</a:t>
            </a:r>
            <a:br>
              <a:rPr kumimoji="1" lang="en-US" altLang="ja-JP" dirty="0">
                <a:solidFill>
                  <a:srgbClr val="C00000"/>
                </a:solidFill>
                <a:latin typeface="+mj-lt"/>
              </a:rPr>
            </a:br>
            <a:r>
              <a:rPr kumimoji="1" lang="en-US" altLang="ja-JP" dirty="0">
                <a:solidFill>
                  <a:srgbClr val="C00000"/>
                </a:solidFill>
                <a:latin typeface="+mj-lt"/>
              </a:rPr>
              <a:t>positive-parity band</a:t>
            </a:r>
            <a:endParaRPr kumimoji="1" lang="ja-JP" altLang="en-US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261C19A-4476-FF2A-555B-5D6D6C3375E2}"/>
              </a:ext>
            </a:extLst>
          </p:cNvPr>
          <p:cNvSpPr txBox="1"/>
          <p:nvPr/>
        </p:nvSpPr>
        <p:spPr>
          <a:xfrm>
            <a:off x="3539671" y="3547692"/>
            <a:ext cx="2327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accent2"/>
                </a:solidFill>
                <a:latin typeface="+mj-lt"/>
              </a:rPr>
              <a:t>intrinsic density of</a:t>
            </a:r>
            <a:br>
              <a:rPr kumimoji="1" lang="en-US" altLang="ja-JP" dirty="0">
                <a:solidFill>
                  <a:schemeClr val="accent2"/>
                </a:solidFill>
                <a:latin typeface="+mj-lt"/>
              </a:rPr>
            </a:br>
            <a:r>
              <a:rPr kumimoji="1" lang="en-US" altLang="ja-JP" dirty="0">
                <a:solidFill>
                  <a:schemeClr val="accent2"/>
                </a:solidFill>
                <a:latin typeface="+mj-lt"/>
              </a:rPr>
              <a:t> negative-parity band</a:t>
            </a:r>
            <a:endParaRPr kumimoji="1" lang="ja-JP" altLang="en-US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AE9A50F-A862-4664-64C0-82E39293081B}"/>
              </a:ext>
            </a:extLst>
          </p:cNvPr>
          <p:cNvSpPr txBox="1"/>
          <p:nvPr/>
        </p:nvSpPr>
        <p:spPr>
          <a:xfrm>
            <a:off x="6271301" y="3543937"/>
            <a:ext cx="2948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accent5"/>
                </a:solidFill>
                <a:latin typeface="+mj-lt"/>
              </a:rPr>
              <a:t>transition density between</a:t>
            </a:r>
            <a:br>
              <a:rPr kumimoji="1" lang="en-US" altLang="ja-JP" dirty="0">
                <a:solidFill>
                  <a:schemeClr val="accent5"/>
                </a:solidFill>
                <a:latin typeface="+mj-lt"/>
              </a:rPr>
            </a:br>
            <a:r>
              <a:rPr kumimoji="1" lang="en-US" altLang="ja-JP" dirty="0">
                <a:solidFill>
                  <a:schemeClr val="accent5"/>
                </a:solidFill>
                <a:latin typeface="+mj-lt"/>
              </a:rPr>
              <a:t> positive and negative bands</a:t>
            </a:r>
            <a:endParaRPr kumimoji="1" lang="ja-JP" altLang="en-US" dirty="0">
              <a:solidFill>
                <a:schemeClr val="accent5"/>
              </a:solidFill>
              <a:latin typeface="+mj-lt"/>
            </a:endParaRPr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3E7EE9C1-C93C-2BCA-C3B4-990BF4AB024C}"/>
              </a:ext>
            </a:extLst>
          </p:cNvPr>
          <p:cNvGrpSpPr/>
          <p:nvPr/>
        </p:nvGrpSpPr>
        <p:grpSpPr>
          <a:xfrm>
            <a:off x="365671" y="5882740"/>
            <a:ext cx="11656712" cy="862368"/>
            <a:chOff x="365671" y="5882740"/>
            <a:chExt cx="11656712" cy="8623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7000F118-CAC9-1A9A-EC92-A4D0AC0A797D}"/>
                    </a:ext>
                  </a:extLst>
                </p:cNvPr>
                <p:cNvSpPr txBox="1"/>
                <p:nvPr/>
              </p:nvSpPr>
              <p:spPr>
                <a:xfrm>
                  <a:off x="1161040" y="5882740"/>
                  <a:ext cx="183571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𝑐𝑇</m:t>
                        </m:r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≃200 </m:t>
                        </m:r>
                        <m:r>
                          <m:rPr>
                            <m:sty m:val="p"/>
                          </m:rPr>
                          <a:rPr lang="en-US" altLang="ja-JP" sz="1800" b="0" i="0" smtClean="0">
                            <a:latin typeface="Cambria Math" panose="02040503050406030204" pitchFamily="18" charset="0"/>
                          </a:rPr>
                          <m:t>fm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7000F118-CAC9-1A9A-EC92-A4D0AC0A79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1040" y="5882740"/>
                  <a:ext cx="1835715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441D1FF8-0222-BEAF-85EA-3877A75CCE51}"/>
                </a:ext>
              </a:extLst>
            </p:cNvPr>
            <p:cNvSpPr txBox="1"/>
            <p:nvPr/>
          </p:nvSpPr>
          <p:spPr>
            <a:xfrm>
              <a:off x="365671" y="6283443"/>
              <a:ext cx="1165671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ja-JP" sz="2400" dirty="0">
                  <a:latin typeface="+mj-lt"/>
                </a:rPr>
                <a:t>Too fast for low-energy physics but </a:t>
              </a:r>
              <a:r>
                <a:rPr lang="en-US" altLang="ja-JP" sz="2400" dirty="0">
                  <a:solidFill>
                    <a:srgbClr val="C00000"/>
                  </a:solidFill>
                  <a:latin typeface="+mj-lt"/>
                </a:rPr>
                <a:t>much shorter than the high energy nuclear collisions</a:t>
              </a:r>
              <a:endParaRPr lang="ja-JP" altLang="ja-JP" sz="3200" dirty="0">
                <a:solidFill>
                  <a:srgbClr val="C00000"/>
                </a:solidFill>
                <a:latin typeface="+mj-lt"/>
              </a:endParaRPr>
            </a:p>
          </p:txBody>
        </p:sp>
      </p:grpSp>
      <p:sp>
        <p:nvSpPr>
          <p:cNvPr id="41" name="スライド番号プレースホルダー 40">
            <a:extLst>
              <a:ext uri="{FF2B5EF4-FFF2-40B4-BE49-F238E27FC236}">
                <a16:creationId xmlns:a16="http://schemas.microsoft.com/office/drawing/2014/main" id="{4914AF37-504C-1E5E-B790-D0A27F0F9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DF22-FC1B-47B9-86A3-BD952E398FBC}" type="slidenum">
              <a:rPr kumimoji="1" lang="ja-JP" altLang="en-US" smtClean="0"/>
              <a:pPr/>
              <a:t>23</a:t>
            </a:fld>
            <a:r>
              <a:rPr kumimoji="1" lang="en-US" altLang="ja-JP"/>
              <a:t>/24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161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1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149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Ne">
            <a:hlinkClick r:id="" action="ppaction://media"/>
            <a:extLst>
              <a:ext uri="{FF2B5EF4-FFF2-40B4-BE49-F238E27FC236}">
                <a16:creationId xmlns:a16="http://schemas.microsoft.com/office/drawing/2014/main" id="{6DBF68B2-3ABC-424D-9BD9-61C9477EB54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67744" y="3709544"/>
            <a:ext cx="3269085" cy="1838861"/>
          </a:xfrm>
          <a:prstGeom prst="rect">
            <a:avLst/>
          </a:prstGeom>
        </p:spPr>
      </p:pic>
      <p:pic>
        <p:nvPicPr>
          <p:cNvPr id="17" name="C12">
            <a:hlinkClick r:id="" action="ppaction://media"/>
            <a:extLst>
              <a:ext uri="{FF2B5EF4-FFF2-40B4-BE49-F238E27FC236}">
                <a16:creationId xmlns:a16="http://schemas.microsoft.com/office/drawing/2014/main" id="{80469441-9636-471B-A488-8339C2065BBA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62516" y="1824802"/>
            <a:ext cx="3374313" cy="1898051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4B29164-2512-4A5E-883B-F17A8DAD50B2}"/>
              </a:ext>
            </a:extLst>
          </p:cNvPr>
          <p:cNvSpPr txBox="1"/>
          <p:nvPr/>
        </p:nvSpPr>
        <p:spPr>
          <a:xfrm>
            <a:off x="232757" y="84388"/>
            <a:ext cx="118040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  <a:ea typeface="HGSｺﾞｼｯｸM" panose="020B0600000000000000" pitchFamily="50" charset="-128"/>
                <a:cs typeface="Courier New" panose="02070309020205020404" pitchFamily="49" charset="0"/>
              </a:rPr>
              <a:t>Summary: What we talk about When we talk about Nuclear shape</a:t>
            </a:r>
            <a:endParaRPr lang="ja-JP" altLang="en-US" sz="32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7617BAF-8A85-DB2D-2265-0E0FF7E16B1A}"/>
              </a:ext>
            </a:extLst>
          </p:cNvPr>
          <p:cNvSpPr txBox="1"/>
          <p:nvPr/>
        </p:nvSpPr>
        <p:spPr>
          <a:xfrm>
            <a:off x="490454" y="1010660"/>
            <a:ext cx="10141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Shape of </a:t>
            </a:r>
            <a:r>
              <a:rPr lang="en-US" altLang="ja-JP" sz="28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</a:t>
            </a: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D1947E0-6441-FF76-C69D-FEF19623534C}"/>
              </a:ext>
            </a:extLst>
          </p:cNvPr>
          <p:cNvSpPr txBox="1"/>
          <p:nvPr/>
        </p:nvSpPr>
        <p:spPr>
          <a:xfrm>
            <a:off x="490453" y="2041607"/>
            <a:ext cx="8853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electron scattering data reveal a beautiful triangle shape of </a:t>
            </a:r>
            <a:r>
              <a:rPr lang="en-US" altLang="ja-JP" sz="2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endParaRPr lang="ja-JP" altLang="en-US" sz="2400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AB71A5C-E7B2-B434-0D38-E7FDD439B95D}"/>
              </a:ext>
            </a:extLst>
          </p:cNvPr>
          <p:cNvSpPr txBox="1"/>
          <p:nvPr/>
        </p:nvSpPr>
        <p:spPr>
          <a:xfrm>
            <a:off x="490453" y="1579942"/>
            <a:ext cx="108231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ndara" panose="020E0502030303020204"/>
                <a:ea typeface="HGｺﾞｼｯｸM" panose="020B0609000000000000" pitchFamily="49" charset="-128"/>
                <a:cs typeface="+mn-cs"/>
              </a:rPr>
              <a:t>Minimum assumption: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/>
                <a:ea typeface="HGｺﾞｼｯｸM" panose="020B0609000000000000" pitchFamily="49" charset="-128"/>
                <a:cs typeface="+mn-cs"/>
              </a:rPr>
              <a:t>The 0</a:t>
            </a:r>
            <a:r>
              <a:rPr kumimoji="0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/>
                <a:ea typeface="HGｺﾞｼｯｸM" panose="020B0609000000000000" pitchFamily="49" charset="-128"/>
                <a:cs typeface="+mn-cs"/>
              </a:rPr>
              <a:t>+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/>
                <a:ea typeface="HGｺﾞｼｯｸM" panose="020B0609000000000000" pitchFamily="49" charset="-128"/>
                <a:cs typeface="+mn-cs"/>
              </a:rPr>
              <a:t>, 2</a:t>
            </a:r>
            <a:r>
              <a:rPr kumimoji="0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/>
                <a:ea typeface="HGｺﾞｼｯｸM" panose="020B0609000000000000" pitchFamily="49" charset="-128"/>
                <a:cs typeface="+mn-cs"/>
              </a:rPr>
              <a:t>+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/>
                <a:ea typeface="HGｺﾞｼｯｸM" panose="020B0609000000000000" pitchFamily="49" charset="-128"/>
                <a:cs typeface="+mn-cs"/>
              </a:rPr>
              <a:t>, 3</a:t>
            </a:r>
            <a:r>
              <a:rPr kumimoji="0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/>
                <a:ea typeface="HGｺﾞｼｯｸM" panose="020B0609000000000000" pitchFamily="49" charset="-128"/>
                <a:cs typeface="+mn-cs"/>
              </a:rPr>
              <a:t>-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/>
                <a:ea typeface="HGｺﾞｼｯｸM" panose="020B0609000000000000" pitchFamily="49" charset="-128"/>
                <a:cs typeface="+mn-cs"/>
              </a:rPr>
              <a:t> and 4</a:t>
            </a:r>
            <a:r>
              <a:rPr kumimoji="0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/>
                <a:ea typeface="HGｺﾞｼｯｸM" panose="020B0609000000000000" pitchFamily="49" charset="-128"/>
                <a:cs typeface="+mn-cs"/>
              </a:rPr>
              <a:t>+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/>
                <a:ea typeface="HGｺﾞｼｯｸM" panose="020B0609000000000000" pitchFamily="49" charset="-128"/>
                <a:cs typeface="+mn-cs"/>
              </a:rPr>
              <a:t> </a:t>
            </a:r>
            <a:r>
              <a:rPr kumimoji="0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/>
                <a:ea typeface="HGｺﾞｼｯｸM" panose="020B0609000000000000" pitchFamily="49" charset="-128"/>
                <a:cs typeface="+mn-cs"/>
              </a:rPr>
              <a:t>states have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/>
                <a:ea typeface="HGｺﾞｼｯｸM" panose="020B0609000000000000" pitchFamily="49" charset="-128"/>
                <a:cs typeface="+mn-cs"/>
              </a:rPr>
              <a:t>the same intrinsic state</a:t>
            </a:r>
            <a:endParaRPr kumimoji="0" lang="ja-JP" altLang="en-US" sz="2400" b="0" i="0" u="none" strike="noStrike" kern="1200" cap="none" spc="0" normalizeH="0" baseline="3000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ndara" panose="020E0502030303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36509F8-1187-69F4-FFCC-BD1557269BB4}"/>
              </a:ext>
            </a:extLst>
          </p:cNvPr>
          <p:cNvSpPr txBox="1"/>
          <p:nvPr/>
        </p:nvSpPr>
        <p:spPr>
          <a:xfrm>
            <a:off x="490454" y="2804927"/>
            <a:ext cx="10141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Shape of </a:t>
            </a:r>
            <a:r>
              <a:rPr lang="en-US" altLang="ja-JP" sz="28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</a:t>
            </a: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C55B0B4-A3C5-35F8-1E74-AA8BDECFDE05}"/>
              </a:ext>
            </a:extLst>
          </p:cNvPr>
          <p:cNvSpPr txBox="1"/>
          <p:nvPr/>
        </p:nvSpPr>
        <p:spPr>
          <a:xfrm>
            <a:off x="490453" y="3853832"/>
            <a:ext cx="8853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/>
                <a:ea typeface="HGｺﾞｼｯｸM" panose="020B0609000000000000" pitchFamily="49" charset="-128"/>
              </a:rPr>
              <a:t>High-energy nuclear collisions might be its first witnesses.</a:t>
            </a:r>
            <a:endParaRPr lang="ja-JP" altLang="en-US" sz="2400" dirty="0">
              <a:solidFill>
                <a:prstClr val="black">
                  <a:lumMod val="75000"/>
                  <a:lumOff val="25000"/>
                </a:prstClr>
              </a:solidFill>
              <a:latin typeface="Candara" panose="020E0502030303020204"/>
              <a:ea typeface="HGｺﾞｼｯｸM" panose="020B0609000000000000" pitchFamily="49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FAF8D52-08AC-857D-E6B1-8B86B4B5E3FA}"/>
              </a:ext>
            </a:extLst>
          </p:cNvPr>
          <p:cNvSpPr txBox="1"/>
          <p:nvPr/>
        </p:nvSpPr>
        <p:spPr>
          <a:xfrm>
            <a:off x="490453" y="3392167"/>
            <a:ext cx="108231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ndara" panose="020E0502030303020204"/>
                <a:ea typeface="HGｺﾞｼｯｸM" panose="020B0609000000000000" pitchFamily="49" charset="-128"/>
                <a:cs typeface="+mn-cs"/>
              </a:rPr>
              <a:t>We know the inversion motion of </a:t>
            </a:r>
            <a:r>
              <a:rPr kumimoji="0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ndara" panose="020E0502030303020204"/>
                <a:ea typeface="HGｺﾞｼｯｸM" panose="020B0609000000000000" pitchFamily="49" charset="-128"/>
                <a:cs typeface="+mn-cs"/>
              </a:rPr>
              <a:t>20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ndara" panose="020E0502030303020204"/>
                <a:ea typeface="HGｺﾞｼｯｸM" panose="020B0609000000000000" pitchFamily="49" charset="-128"/>
                <a:cs typeface="+mn-cs"/>
              </a:rPr>
              <a:t>Ne, but never watched it.</a:t>
            </a:r>
            <a:endParaRPr kumimoji="0" lang="ja-JP" altLang="en-US" sz="2400" b="0" i="0" u="none" strike="noStrike" kern="1200" cap="none" spc="0" normalizeH="0" baseline="3000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ndara" panose="020E0502030303020204"/>
              <a:ea typeface="HGｺﾞｼｯｸM" panose="020B0609000000000000" pitchFamily="49" charset="-128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71E14BC-9911-AF04-0287-E1165E79F8DA}"/>
                  </a:ext>
                </a:extLst>
              </p:cNvPr>
              <p:cNvSpPr txBox="1"/>
              <p:nvPr/>
            </p:nvSpPr>
            <p:spPr>
              <a:xfrm>
                <a:off x="9477908" y="5374936"/>
                <a:ext cx="183571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𝑐𝑇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≃200 </m:t>
                      </m:r>
                      <m:r>
                        <m:rPr>
                          <m:sty m:val="p"/>
                        </m:rPr>
                        <a:rPr lang="en-US" altLang="ja-JP" sz="2000" b="0" i="0" smtClean="0">
                          <a:latin typeface="Cambria Math" panose="02040503050406030204" pitchFamily="18" charset="0"/>
                        </a:rPr>
                        <m:t>fm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71E14BC-9911-AF04-0287-E1165E79F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7908" y="5374936"/>
                <a:ext cx="1835715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EF8D4B97-9AEE-A531-25ED-D9159CC19B7A}"/>
              </a:ext>
            </a:extLst>
          </p:cNvPr>
          <p:cNvSpPr txBox="1"/>
          <p:nvPr/>
        </p:nvSpPr>
        <p:spPr>
          <a:xfrm>
            <a:off x="490453" y="4680823"/>
            <a:ext cx="10141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Future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C1692C2-3A01-BEF6-51E8-D62C2E5E45D6}"/>
              </a:ext>
            </a:extLst>
          </p:cNvPr>
          <p:cNvSpPr txBox="1"/>
          <p:nvPr/>
        </p:nvSpPr>
        <p:spPr>
          <a:xfrm>
            <a:off x="490453" y="5272367"/>
            <a:ext cx="6097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/>
                <a:ea typeface="HGｺﾞｼｯｸM" panose="020B0609000000000000" pitchFamily="49" charset="-128"/>
              </a:rPr>
              <a:t>This is just the tip of the iceberg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4EB8CCF-8F6B-0A83-951C-C41460D825BB}"/>
              </a:ext>
            </a:extLst>
          </p:cNvPr>
          <p:cNvSpPr txBox="1"/>
          <p:nvPr/>
        </p:nvSpPr>
        <p:spPr>
          <a:xfrm>
            <a:off x="490453" y="5734032"/>
            <a:ext cx="6097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/>
                <a:ea typeface="HGｺﾞｼｯｸM" panose="020B0609000000000000" pitchFamily="49" charset="-128"/>
              </a:rPr>
              <a:t>9</a:t>
            </a:r>
            <a:r>
              <a:rPr lang="en-US" altLang="ja-JP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/>
                <a:ea typeface="HGｺﾞｼｯｸM" panose="020B0609000000000000" pitchFamily="49" charset="-128"/>
              </a:rPr>
              <a:t>Be, </a:t>
            </a:r>
            <a:r>
              <a:rPr lang="en-US" altLang="ja-JP" sz="2400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/>
                <a:ea typeface="HGｺﾞｼｯｸM" panose="020B0609000000000000" pitchFamily="49" charset="-128"/>
              </a:rPr>
              <a:t>16</a:t>
            </a:r>
            <a:r>
              <a:rPr lang="en-US" altLang="ja-JP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/>
                <a:ea typeface="HGｺﾞｼｯｸM" panose="020B0609000000000000" pitchFamily="49" charset="-128"/>
              </a:rPr>
              <a:t>O,                    , … etc. </a:t>
            </a:r>
            <a:endParaRPr lang="ja-JP" altLang="en-US" sz="2400" dirty="0">
              <a:solidFill>
                <a:prstClr val="black">
                  <a:lumMod val="75000"/>
                  <a:lumOff val="25000"/>
                </a:prstClr>
              </a:solidFill>
              <a:latin typeface="Candara" panose="020E0502030303020204"/>
              <a:ea typeface="HGｺﾞｼｯｸM" panose="020B0609000000000000" pitchFamily="49" charset="-128"/>
            </a:endParaRPr>
          </a:p>
        </p:txBody>
      </p:sp>
      <p:pic>
        <p:nvPicPr>
          <p:cNvPr id="44" name="図 43" descr="テーブル, 挿絵 が含まれている画像&#10;&#10;自動的に生成された説明">
            <a:extLst>
              <a:ext uri="{FF2B5EF4-FFF2-40B4-BE49-F238E27FC236}">
                <a16:creationId xmlns:a16="http://schemas.microsoft.com/office/drawing/2014/main" id="{9A49196E-3CD2-919A-0CFE-C6F86D8356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633" y="5830714"/>
            <a:ext cx="1104945" cy="241557"/>
          </a:xfrm>
          <a:prstGeom prst="rect">
            <a:avLst/>
          </a:prstGeom>
        </p:spPr>
      </p:pic>
      <p:sp>
        <p:nvSpPr>
          <p:cNvPr id="46" name="スライド番号プレースホルダー 45">
            <a:extLst>
              <a:ext uri="{FF2B5EF4-FFF2-40B4-BE49-F238E27FC236}">
                <a16:creationId xmlns:a16="http://schemas.microsoft.com/office/drawing/2014/main" id="{C230A99A-2F98-01D8-4052-3DD51BA1D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DF22-FC1B-47B9-86A3-BD952E398FBC}" type="slidenum">
              <a:rPr kumimoji="1" lang="ja-JP" altLang="en-US" smtClean="0"/>
              <a:pPr/>
              <a:t>24</a:t>
            </a:fld>
            <a:r>
              <a:rPr kumimoji="1" lang="en-US" altLang="ja-JP"/>
              <a:t>/24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907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4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video>
              <p:cMediaNode vol="80000">
                <p:cTn id="13" repeatCount="indefinite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6C585EDF-4C71-66CB-ED55-D696A6ADB6F9}"/>
              </a:ext>
            </a:extLst>
          </p:cNvPr>
          <p:cNvGrpSpPr/>
          <p:nvPr/>
        </p:nvGrpSpPr>
        <p:grpSpPr>
          <a:xfrm>
            <a:off x="-5814510" y="1153628"/>
            <a:ext cx="17735043" cy="5490873"/>
            <a:chOff x="-5814510" y="1153628"/>
            <a:chExt cx="17735043" cy="5490873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1231C47D-81B9-FE4B-CD5D-58B56FABE76E}"/>
                </a:ext>
              </a:extLst>
            </p:cNvPr>
            <p:cNvGrpSpPr/>
            <p:nvPr/>
          </p:nvGrpSpPr>
          <p:grpSpPr>
            <a:xfrm>
              <a:off x="671893" y="1153628"/>
              <a:ext cx="11248640" cy="5490873"/>
              <a:chOff x="3897935" y="1142053"/>
              <a:chExt cx="11248640" cy="5490873"/>
            </a:xfrm>
          </p:grpSpPr>
          <p:sp>
            <p:nvSpPr>
              <p:cNvPr id="9" name="テキスト ボックス 8"/>
              <p:cNvSpPr txBox="1"/>
              <p:nvPr/>
            </p:nvSpPr>
            <p:spPr>
              <a:xfrm>
                <a:off x="9015385" y="1142053"/>
                <a:ext cx="47749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>
                    <a:solidFill>
                      <a:srgbClr val="0070C0"/>
                    </a:solidFill>
                    <a:latin typeface="+mj-lt"/>
                    <a:ea typeface="游ゴシック Medium" panose="020B0500000000000000" pitchFamily="50" charset="-128"/>
                  </a:rPr>
                  <a:t>Alpha particle BEC</a:t>
                </a:r>
                <a:endParaRPr lang="ja-JP" altLang="en-US" sz="2800" dirty="0">
                  <a:solidFill>
                    <a:srgbClr val="0070C0"/>
                  </a:solidFill>
                  <a:latin typeface="+mj-lt"/>
                  <a:ea typeface="游ゴシック Medium" panose="020B0500000000000000" pitchFamily="50" charset="-128"/>
                </a:endParaRPr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9015385" y="2606982"/>
                <a:ext cx="52299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A. </a:t>
                </a:r>
                <a:r>
                  <a:rPr lang="en-US" altLang="ja-JP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Tohsaki</a:t>
                </a:r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H. </a:t>
                </a:r>
                <a:r>
                  <a:rPr lang="en-US" altLang="ja-JP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Horiuchi</a:t>
                </a:r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P. Schuck, G. </a:t>
                </a:r>
                <a:r>
                  <a:rPr lang="en-US" altLang="ja-JP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</a:t>
                </a:r>
                <a:r>
                  <a:rPr lang="en-US" altLang="ja-JP" dirty="0" err="1"/>
                  <a:t>ö</a:t>
                </a:r>
                <a:r>
                  <a:rPr lang="en-US" altLang="ja-JP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pke</a:t>
                </a:r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</a:t>
                </a:r>
              </a:p>
              <a:p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PRL87, 192591 (2001).</a:t>
                </a:r>
                <a:endParaRPr lang="ja-JP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9015385" y="1756253"/>
                <a:ext cx="590115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 Hoyle state and neighboring states are Bose-Einstein condensate of α particles.</a:t>
                </a:r>
                <a:endParaRPr lang="ja-JP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pic>
            <p:nvPicPr>
              <p:cNvPr id="19" name="図 18">
                <a:extLst>
                  <a:ext uri="{FF2B5EF4-FFF2-40B4-BE49-F238E27FC236}">
                    <a16:creationId xmlns:a16="http://schemas.microsoft.com/office/drawing/2014/main" id="{4450D559-4C2D-4A00-9C75-CB880C79A1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9244" t="7590" r="6165" b="6244"/>
              <a:stretch/>
            </p:blipFill>
            <p:spPr>
              <a:xfrm>
                <a:off x="10723418" y="4247627"/>
                <a:ext cx="2334410" cy="2385299"/>
              </a:xfrm>
              <a:prstGeom prst="rect">
                <a:avLst/>
              </a:prstGeom>
            </p:spPr>
          </p:pic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2A89B65B-6BFB-4C55-6F03-49359D1F9C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935" y="1593724"/>
                <a:ext cx="4648019" cy="4680000"/>
              </a:xfrm>
              <a:prstGeom prst="rect">
                <a:avLst/>
              </a:prstGeom>
            </p:spPr>
          </p:pic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09814F85-01D3-E8AA-C950-7D0FB966E832}"/>
                  </a:ext>
                </a:extLst>
              </p:cNvPr>
              <p:cNvSpPr txBox="1"/>
              <p:nvPr/>
            </p:nvSpPr>
            <p:spPr>
              <a:xfrm>
                <a:off x="9050575" y="3444259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B. Zhou et al., Nature Comm. 14, 8206 (2023).</a:t>
                </a:r>
                <a:endParaRPr lang="ja-JP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804ED9C3-5CAD-7DEB-A74D-3C55E7DD6C30}"/>
                </a:ext>
              </a:extLst>
            </p:cNvPr>
            <p:cNvGrpSpPr/>
            <p:nvPr/>
          </p:nvGrpSpPr>
          <p:grpSpPr>
            <a:xfrm>
              <a:off x="-5814510" y="1153628"/>
              <a:ext cx="5714726" cy="5479298"/>
              <a:chOff x="565188" y="1153628"/>
              <a:chExt cx="5714726" cy="5479298"/>
            </a:xfrm>
          </p:grpSpPr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C586AF6-94DC-805E-823F-C5BEF190373F}"/>
                  </a:ext>
                </a:extLst>
              </p:cNvPr>
              <p:cNvSpPr txBox="1"/>
              <p:nvPr/>
            </p:nvSpPr>
            <p:spPr>
              <a:xfrm>
                <a:off x="576239" y="1153628"/>
                <a:ext cx="47749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>
                    <a:solidFill>
                      <a:schemeClr val="accent2"/>
                    </a:solidFill>
                    <a:latin typeface="+mj-lt"/>
                    <a:ea typeface="游ゴシック Medium" panose="020B0500000000000000" pitchFamily="50" charset="-128"/>
                  </a:rPr>
                  <a:t>Spinning triangle of Alphas </a:t>
                </a:r>
                <a:endParaRPr lang="ja-JP" altLang="en-US" sz="2800" dirty="0">
                  <a:solidFill>
                    <a:schemeClr val="accent2"/>
                  </a:solidFill>
                  <a:latin typeface="+mj-lt"/>
                  <a:ea typeface="游ゴシック Medium" panose="020B0500000000000000" pitchFamily="50" charset="-128"/>
                </a:endParaRPr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6584F71-0837-59D5-3C9E-6A54D44BD42C}"/>
                  </a:ext>
                </a:extLst>
              </p:cNvPr>
              <p:cNvSpPr txBox="1"/>
              <p:nvPr/>
            </p:nvSpPr>
            <p:spPr>
              <a:xfrm>
                <a:off x="576238" y="2618557"/>
                <a:ext cx="53181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Times New Roman" panose="02020603050405020304" pitchFamily="18" charset="0"/>
                  </a:rPr>
                  <a:t>R. </a:t>
                </a:r>
                <a:r>
                  <a:rPr lang="en-US" altLang="ja-JP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Times New Roman" panose="02020603050405020304" pitchFamily="18" charset="0"/>
                  </a:rPr>
                  <a:t>Bijker</a:t>
                </a:r>
                <a:r>
                  <a:rPr lang="en-US" altLang="ja-JP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Times New Roman" panose="02020603050405020304" pitchFamily="18" charset="0"/>
                  </a:rPr>
                  <a:t> and F. </a:t>
                </a:r>
                <a:r>
                  <a:rPr lang="en-US" altLang="ja-JP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Times New Roman" panose="02020603050405020304" pitchFamily="18" charset="0"/>
                  </a:rPr>
                  <a:t>Iachello</a:t>
                </a:r>
                <a:r>
                  <a:rPr lang="en-US" altLang="ja-JP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Times New Roman" panose="02020603050405020304" pitchFamily="18" charset="0"/>
                  </a:rPr>
                  <a:t>, PRC61, 067305 (2000).</a:t>
                </a:r>
                <a:endParaRPr lang="ja-JP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A21BC14-5592-2DAE-CC92-FEC0742CC11D}"/>
                  </a:ext>
                </a:extLst>
              </p:cNvPr>
              <p:cNvSpPr txBox="1"/>
              <p:nvPr/>
            </p:nvSpPr>
            <p:spPr>
              <a:xfrm>
                <a:off x="576238" y="1767828"/>
                <a:ext cx="570367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Three alpha particles locate</a:t>
                </a:r>
              </a:p>
              <a:p>
                <a:r>
                  <a:rPr lang="en-US" altLang="ja-JP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 a triangle configuration (D</a:t>
                </a:r>
                <a:r>
                  <a:rPr lang="en-US" altLang="ja-JP" sz="22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3h </a:t>
                </a:r>
                <a:r>
                  <a:rPr lang="en-US" altLang="ja-JP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symmetry)</a:t>
                </a:r>
              </a:p>
            </p:txBody>
          </p: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14707186-EA89-6C2E-0E30-DA801432E91A}"/>
                  </a:ext>
                </a:extLst>
              </p:cNvPr>
              <p:cNvSpPr txBox="1"/>
              <p:nvPr/>
            </p:nvSpPr>
            <p:spPr>
              <a:xfrm>
                <a:off x="565188" y="3215121"/>
                <a:ext cx="570367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◎ </a:t>
                </a:r>
                <a:r>
                  <a:rPr lang="en-US" altLang="ja-JP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Due to the symmetry, </a:t>
                </a:r>
                <a:r>
                  <a:rPr lang="en-US" altLang="ja-JP" sz="2200" dirty="0">
                    <a:solidFill>
                      <a:srgbClr val="C00000"/>
                    </a:solidFill>
                  </a:rPr>
                  <a:t>0</a:t>
                </a:r>
                <a:r>
                  <a:rPr lang="en-US" altLang="ja-JP" sz="2200" baseline="30000" dirty="0">
                    <a:solidFill>
                      <a:srgbClr val="C00000"/>
                    </a:solidFill>
                  </a:rPr>
                  <a:t>+</a:t>
                </a:r>
                <a:r>
                  <a:rPr lang="en-US" altLang="ja-JP" sz="2200" dirty="0">
                    <a:solidFill>
                      <a:srgbClr val="C00000"/>
                    </a:solidFill>
                  </a:rPr>
                  <a:t>, 2</a:t>
                </a:r>
                <a:r>
                  <a:rPr lang="en-US" altLang="ja-JP" sz="2200" baseline="30000" dirty="0">
                    <a:solidFill>
                      <a:srgbClr val="C00000"/>
                    </a:solidFill>
                  </a:rPr>
                  <a:t>+</a:t>
                </a:r>
                <a:r>
                  <a:rPr lang="en-US" altLang="ja-JP" sz="2200" dirty="0">
                    <a:solidFill>
                      <a:srgbClr val="C00000"/>
                    </a:solidFill>
                  </a:rPr>
                  <a:t>, 3</a:t>
                </a:r>
                <a:r>
                  <a:rPr lang="en-US" altLang="ja-JP" sz="2200" baseline="30000" dirty="0">
                    <a:solidFill>
                      <a:srgbClr val="C00000"/>
                    </a:solidFill>
                  </a:rPr>
                  <a:t>-</a:t>
                </a:r>
                <a:r>
                  <a:rPr lang="en-US" altLang="ja-JP" sz="2200" dirty="0">
                    <a:solidFill>
                      <a:srgbClr val="C00000"/>
                    </a:solidFill>
                  </a:rPr>
                  <a:t>, 4</a:t>
                </a:r>
                <a:r>
                  <a:rPr lang="en-US" altLang="ja-JP" sz="2200" baseline="30000" dirty="0">
                    <a:solidFill>
                      <a:srgbClr val="C00000"/>
                    </a:solidFill>
                  </a:rPr>
                  <a:t>±</a:t>
                </a:r>
                <a:r>
                  <a:rPr lang="en-US" altLang="ja-JP" sz="2200" dirty="0">
                    <a:solidFill>
                      <a:srgbClr val="C00000"/>
                    </a:solidFill>
                  </a:rPr>
                  <a:t>, 5</a:t>
                </a:r>
                <a:r>
                  <a:rPr lang="en-US" altLang="ja-JP" sz="2200" baseline="30000" dirty="0">
                    <a:solidFill>
                      <a:srgbClr val="C00000"/>
                    </a:solidFill>
                  </a:rPr>
                  <a:t>-</a:t>
                </a:r>
                <a:r>
                  <a:rPr lang="en-US" altLang="ja-JP" sz="2200" dirty="0">
                    <a:solidFill>
                      <a:srgbClr val="C00000"/>
                    </a:solidFill>
                  </a:rPr>
                  <a:t> </a:t>
                </a:r>
              </a:p>
              <a:p>
                <a:r>
                  <a:rPr lang="en-US" altLang="ja-JP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  states constitute “ground band”</a:t>
                </a:r>
              </a:p>
            </p:txBody>
          </p:sp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31B9ABD-DC57-6948-B08D-353AC40B2BA7}"/>
                  </a:ext>
                </a:extLst>
              </p:cNvPr>
              <p:cNvSpPr txBox="1"/>
              <p:nvPr/>
            </p:nvSpPr>
            <p:spPr>
              <a:xfrm>
                <a:off x="597915" y="4090144"/>
                <a:ext cx="523719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◎</a:t>
                </a:r>
                <a:r>
                  <a:rPr lang="ja-JP" altLang="en-US" sz="22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ja-JP" sz="2200" dirty="0">
                    <a:solidFill>
                      <a:srgbClr val="C00000"/>
                    </a:solidFill>
                  </a:rPr>
                  <a:t>4</a:t>
                </a:r>
                <a:r>
                  <a:rPr lang="en-US" altLang="ja-JP" sz="2200" baseline="30000" dirty="0">
                    <a:solidFill>
                      <a:srgbClr val="C00000"/>
                    </a:solidFill>
                  </a:rPr>
                  <a:t>+</a:t>
                </a:r>
                <a:r>
                  <a:rPr lang="en-US" altLang="ja-JP" sz="22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ja-JP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and </a:t>
                </a:r>
                <a:r>
                  <a:rPr lang="en-US" altLang="ja-JP" sz="2200" dirty="0">
                    <a:solidFill>
                      <a:srgbClr val="C00000"/>
                    </a:solidFill>
                  </a:rPr>
                  <a:t>4</a:t>
                </a:r>
                <a:r>
                  <a:rPr lang="en-US" altLang="ja-JP" sz="2200" baseline="30000" dirty="0">
                    <a:solidFill>
                      <a:srgbClr val="C00000"/>
                    </a:solidFill>
                  </a:rPr>
                  <a:t>-</a:t>
                </a:r>
                <a:r>
                  <a:rPr lang="en-US" altLang="ja-JP" sz="22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ja-JP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states should degenerate</a:t>
                </a:r>
              </a:p>
            </p:txBody>
          </p: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DEA7BDB-49EF-0EF8-3DDD-339C9F17364F}"/>
                  </a:ext>
                </a:extLst>
              </p:cNvPr>
              <p:cNvSpPr txBox="1"/>
              <p:nvPr/>
            </p:nvSpPr>
            <p:spPr>
              <a:xfrm>
                <a:off x="597915" y="4702991"/>
                <a:ext cx="523719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◎</a:t>
                </a:r>
                <a:r>
                  <a:rPr lang="ja-JP" altLang="en-US" sz="22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ja-JP" sz="2200" dirty="0">
                    <a:solidFill>
                      <a:srgbClr val="C00000"/>
                    </a:solidFill>
                  </a:rPr>
                  <a:t>5</a:t>
                </a:r>
                <a:r>
                  <a:rPr lang="en-US" altLang="ja-JP" sz="2200" baseline="30000" dirty="0">
                    <a:solidFill>
                      <a:srgbClr val="C00000"/>
                    </a:solidFill>
                  </a:rPr>
                  <a:t>-</a:t>
                </a:r>
                <a:r>
                  <a:rPr lang="en-US" altLang="ja-JP" sz="22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ja-JP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state should exist</a:t>
                </a:r>
              </a:p>
            </p:txBody>
          </p:sp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9C59F8E6-340A-A68F-D0FE-45F3323460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56484" y="5244439"/>
                <a:ext cx="1521087" cy="1388487"/>
              </a:xfrm>
              <a:prstGeom prst="rect">
                <a:avLst/>
              </a:prstGeom>
            </p:spPr>
          </p:pic>
        </p:grp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F611FB7E-91DD-9250-665D-B395D84D8187}"/>
                </a:ext>
              </a:extLst>
            </p:cNvPr>
            <p:cNvSpPr/>
            <p:nvPr/>
          </p:nvSpPr>
          <p:spPr>
            <a:xfrm>
              <a:off x="2324100" y="1412111"/>
              <a:ext cx="1970108" cy="1125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pic>
        <p:nvPicPr>
          <p:cNvPr id="30" name="図 29">
            <a:extLst>
              <a:ext uri="{FF2B5EF4-FFF2-40B4-BE49-F238E27FC236}">
                <a16:creationId xmlns:a16="http://schemas.microsoft.com/office/drawing/2014/main" id="{C8C86EF0-AF98-F690-F610-886C27CC7F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6278" y="1540387"/>
            <a:ext cx="4649491" cy="4680000"/>
          </a:xfrm>
          <a:prstGeom prst="rect">
            <a:avLst/>
          </a:prstGeom>
        </p:spPr>
      </p:pic>
      <p:pic>
        <p:nvPicPr>
          <p:cNvPr id="25" name="図 24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0E53D5EF-592E-C804-CCFD-15B8928348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751" y="1540387"/>
            <a:ext cx="4648018" cy="4680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24433" y="154525"/>
            <a:ext cx="7543800" cy="637956"/>
          </a:xfrm>
        </p:spPr>
        <p:txBody>
          <a:bodyPr>
            <a:normAutofit/>
          </a:bodyPr>
          <a:lstStyle/>
          <a:p>
            <a:r>
              <a:rPr kumimoji="1" lang="en-US" altLang="ja-JP" sz="3600" dirty="0"/>
              <a:t>Two different aspects of </a:t>
            </a:r>
            <a:r>
              <a:rPr kumimoji="1" lang="en-US" altLang="ja-JP" sz="3600" baseline="30000" dirty="0"/>
              <a:t>12</a:t>
            </a:r>
            <a:r>
              <a:rPr kumimoji="1" lang="en-US" altLang="ja-JP" sz="3600" dirty="0"/>
              <a:t>C</a:t>
            </a:r>
            <a:endParaRPr kumimoji="1" lang="ja-JP" altLang="en-US" sz="3600" dirty="0"/>
          </a:p>
        </p:txBody>
      </p:sp>
      <p:sp>
        <p:nvSpPr>
          <p:cNvPr id="21" name="スライド番号プレースホルダー 20">
            <a:extLst>
              <a:ext uri="{FF2B5EF4-FFF2-40B4-BE49-F238E27FC236}">
                <a16:creationId xmlns:a16="http://schemas.microsoft.com/office/drawing/2014/main" id="{B19E9A43-1CEA-54E1-A5F2-41BBEE4DA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DF22-FC1B-47B9-86A3-BD952E398FBC}" type="slidenum">
              <a:rPr kumimoji="1" lang="ja-JP" altLang="en-US" smtClean="0"/>
              <a:pPr/>
              <a:t>3</a:t>
            </a:fld>
            <a:r>
              <a:rPr kumimoji="1" lang="en-US" altLang="ja-JP"/>
              <a:t>/24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633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0.53659 -0.01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3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 descr="グラフ, 散布図&#10;&#10;自動的に生成された説明">
            <a:extLst>
              <a:ext uri="{FF2B5EF4-FFF2-40B4-BE49-F238E27FC236}">
                <a16:creationId xmlns:a16="http://schemas.microsoft.com/office/drawing/2014/main" id="{2FF06C64-862C-F99E-2D91-3671767DD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550" y="1483475"/>
            <a:ext cx="5914606" cy="5220000"/>
          </a:xfrm>
          <a:prstGeom prst="rect">
            <a:avLst/>
          </a:prstGeom>
        </p:spPr>
      </p:pic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E0170CFC-4AFB-5ECA-D33D-34EB189BB547}"/>
              </a:ext>
            </a:extLst>
          </p:cNvPr>
          <p:cNvGrpSpPr/>
          <p:nvPr/>
        </p:nvGrpSpPr>
        <p:grpSpPr>
          <a:xfrm>
            <a:off x="725197" y="1084185"/>
            <a:ext cx="5714726" cy="5479298"/>
            <a:chOff x="-5814510" y="1153628"/>
            <a:chExt cx="5714726" cy="5479298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1521CE88-11E1-849A-2FC3-C5553A99B473}"/>
                </a:ext>
              </a:extLst>
            </p:cNvPr>
            <p:cNvSpPr txBox="1"/>
            <p:nvPr/>
          </p:nvSpPr>
          <p:spPr>
            <a:xfrm>
              <a:off x="-5803459" y="1153628"/>
              <a:ext cx="47749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>
                  <a:solidFill>
                    <a:schemeClr val="accent2"/>
                  </a:solidFill>
                  <a:latin typeface="+mj-lt"/>
                  <a:ea typeface="游ゴシック Medium" panose="020B0500000000000000" pitchFamily="50" charset="-128"/>
                </a:rPr>
                <a:t>Spinning triangle of Alphas </a:t>
              </a:r>
              <a:endParaRPr lang="ja-JP" altLang="en-US" sz="2800" dirty="0">
                <a:solidFill>
                  <a:schemeClr val="accent2"/>
                </a:solidFill>
                <a:latin typeface="+mj-lt"/>
                <a:ea typeface="游ゴシック Medium" panose="020B0500000000000000" pitchFamily="50" charset="-128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13A1B8BE-ABA9-CDC4-F8B1-F90969766B45}"/>
                </a:ext>
              </a:extLst>
            </p:cNvPr>
            <p:cNvSpPr txBox="1"/>
            <p:nvPr/>
          </p:nvSpPr>
          <p:spPr>
            <a:xfrm>
              <a:off x="-5803460" y="2618557"/>
              <a:ext cx="53181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Times New Roman" panose="02020603050405020304" pitchFamily="18" charset="0"/>
                </a:rPr>
                <a:t>R. </a:t>
              </a:r>
              <a:r>
                <a:rPr lang="en-US" altLang="ja-JP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Times New Roman" panose="02020603050405020304" pitchFamily="18" charset="0"/>
                </a:rPr>
                <a:t>Bijker</a:t>
              </a: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Times New Roman" panose="02020603050405020304" pitchFamily="18" charset="0"/>
                </a:rPr>
                <a:t> and F. </a:t>
              </a:r>
              <a:r>
                <a:rPr lang="en-US" altLang="ja-JP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Times New Roman" panose="02020603050405020304" pitchFamily="18" charset="0"/>
                </a:rPr>
                <a:t>Iachello</a:t>
              </a: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Times New Roman" panose="02020603050405020304" pitchFamily="18" charset="0"/>
                </a:rPr>
                <a:t>, PRC61, 067305 (2000).</a:t>
              </a:r>
              <a:endPara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D6385074-9373-67CE-A0AA-0B00E6FC54AE}"/>
                </a:ext>
              </a:extLst>
            </p:cNvPr>
            <p:cNvSpPr txBox="1"/>
            <p:nvPr/>
          </p:nvSpPr>
          <p:spPr>
            <a:xfrm>
              <a:off x="-5803460" y="1767828"/>
              <a:ext cx="57036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Three alpha particles locate</a:t>
              </a:r>
            </a:p>
            <a:p>
              <a:r>
                <a:rPr lang="en-US" altLang="ja-JP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 a triangle configuration (D</a:t>
              </a:r>
              <a:r>
                <a:rPr lang="en-US" altLang="ja-JP" sz="2200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3h </a:t>
              </a:r>
              <a:r>
                <a:rPr lang="en-US" altLang="ja-JP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symmetry)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611492D8-300B-8134-C1E5-4A3B842C421B}"/>
                </a:ext>
              </a:extLst>
            </p:cNvPr>
            <p:cNvSpPr txBox="1"/>
            <p:nvPr/>
          </p:nvSpPr>
          <p:spPr>
            <a:xfrm>
              <a:off x="-5814510" y="3215121"/>
              <a:ext cx="570367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◎ </a:t>
              </a:r>
              <a:r>
                <a:rPr lang="en-US" altLang="ja-JP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Due to the symmetry, </a:t>
              </a:r>
              <a:r>
                <a:rPr lang="en-US" altLang="ja-JP" sz="2200" dirty="0">
                  <a:solidFill>
                    <a:srgbClr val="C00000"/>
                  </a:solidFill>
                </a:rPr>
                <a:t>0</a:t>
              </a:r>
              <a:r>
                <a:rPr lang="en-US" altLang="ja-JP" sz="2200" baseline="30000" dirty="0">
                  <a:solidFill>
                    <a:srgbClr val="C00000"/>
                  </a:solidFill>
                </a:rPr>
                <a:t>+</a:t>
              </a:r>
              <a:r>
                <a:rPr lang="en-US" altLang="ja-JP" sz="2200" dirty="0">
                  <a:solidFill>
                    <a:srgbClr val="C00000"/>
                  </a:solidFill>
                </a:rPr>
                <a:t>, 2</a:t>
              </a:r>
              <a:r>
                <a:rPr lang="en-US" altLang="ja-JP" sz="2200" baseline="30000" dirty="0">
                  <a:solidFill>
                    <a:srgbClr val="C00000"/>
                  </a:solidFill>
                </a:rPr>
                <a:t>+</a:t>
              </a:r>
              <a:r>
                <a:rPr lang="en-US" altLang="ja-JP" sz="2200" dirty="0">
                  <a:solidFill>
                    <a:srgbClr val="C00000"/>
                  </a:solidFill>
                </a:rPr>
                <a:t>, 3</a:t>
              </a:r>
              <a:r>
                <a:rPr lang="en-US" altLang="ja-JP" sz="2200" baseline="30000" dirty="0">
                  <a:solidFill>
                    <a:srgbClr val="C00000"/>
                  </a:solidFill>
                </a:rPr>
                <a:t>-</a:t>
              </a:r>
              <a:r>
                <a:rPr lang="en-US" altLang="ja-JP" sz="2200" dirty="0">
                  <a:solidFill>
                    <a:srgbClr val="C00000"/>
                  </a:solidFill>
                </a:rPr>
                <a:t>, 4</a:t>
              </a:r>
              <a:r>
                <a:rPr lang="en-US" altLang="ja-JP" sz="2200" baseline="30000" dirty="0">
                  <a:solidFill>
                    <a:srgbClr val="C00000"/>
                  </a:solidFill>
                </a:rPr>
                <a:t>±</a:t>
              </a:r>
              <a:r>
                <a:rPr lang="en-US" altLang="ja-JP" sz="2200" dirty="0">
                  <a:solidFill>
                    <a:srgbClr val="C00000"/>
                  </a:solidFill>
                </a:rPr>
                <a:t>, 5</a:t>
              </a:r>
              <a:r>
                <a:rPr lang="en-US" altLang="ja-JP" sz="2200" baseline="30000" dirty="0">
                  <a:solidFill>
                    <a:srgbClr val="C00000"/>
                  </a:solidFill>
                </a:rPr>
                <a:t>-</a:t>
              </a:r>
              <a:r>
                <a:rPr lang="en-US" altLang="ja-JP" sz="2200" dirty="0">
                  <a:solidFill>
                    <a:srgbClr val="C00000"/>
                  </a:solidFill>
                </a:rPr>
                <a:t> </a:t>
              </a:r>
            </a:p>
            <a:p>
              <a:r>
                <a:rPr lang="en-US" altLang="ja-JP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states constitute “ground band”</a:t>
              </a: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EABAE284-0A5E-7CCD-4520-34F12BFD9C27}"/>
                </a:ext>
              </a:extLst>
            </p:cNvPr>
            <p:cNvSpPr txBox="1"/>
            <p:nvPr/>
          </p:nvSpPr>
          <p:spPr>
            <a:xfrm>
              <a:off x="-5781783" y="4090144"/>
              <a:ext cx="52371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◎</a:t>
              </a:r>
              <a:r>
                <a:rPr lang="ja-JP" altLang="en-US" sz="2200" dirty="0">
                  <a:solidFill>
                    <a:srgbClr val="C00000"/>
                  </a:solidFill>
                </a:rPr>
                <a:t> </a:t>
              </a:r>
              <a:r>
                <a:rPr lang="en-US" altLang="ja-JP" sz="2200" dirty="0">
                  <a:solidFill>
                    <a:srgbClr val="C00000"/>
                  </a:solidFill>
                </a:rPr>
                <a:t>4</a:t>
              </a:r>
              <a:r>
                <a:rPr lang="en-US" altLang="ja-JP" sz="2200" baseline="30000" dirty="0">
                  <a:solidFill>
                    <a:srgbClr val="C00000"/>
                  </a:solidFill>
                </a:rPr>
                <a:t>+</a:t>
              </a:r>
              <a:r>
                <a:rPr lang="en-US" altLang="ja-JP" sz="2200" dirty="0">
                  <a:solidFill>
                    <a:srgbClr val="C00000"/>
                  </a:solidFill>
                </a:rPr>
                <a:t> </a:t>
              </a:r>
              <a:r>
                <a:rPr lang="en-US" altLang="ja-JP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and </a:t>
              </a:r>
              <a:r>
                <a:rPr lang="en-US" altLang="ja-JP" sz="2200" dirty="0">
                  <a:solidFill>
                    <a:srgbClr val="C00000"/>
                  </a:solidFill>
                </a:rPr>
                <a:t>4</a:t>
              </a:r>
              <a:r>
                <a:rPr lang="en-US" altLang="ja-JP" sz="2200" baseline="30000" dirty="0">
                  <a:solidFill>
                    <a:srgbClr val="C00000"/>
                  </a:solidFill>
                </a:rPr>
                <a:t>-</a:t>
              </a:r>
              <a:r>
                <a:rPr lang="en-US" altLang="ja-JP" sz="2200" dirty="0">
                  <a:solidFill>
                    <a:srgbClr val="C00000"/>
                  </a:solidFill>
                </a:rPr>
                <a:t> </a:t>
              </a:r>
              <a:r>
                <a:rPr lang="en-US" altLang="ja-JP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states should degenerate</a:t>
              </a: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CF55FA2D-9564-DC7A-F2A0-E180E0287D6B}"/>
                </a:ext>
              </a:extLst>
            </p:cNvPr>
            <p:cNvSpPr txBox="1"/>
            <p:nvPr/>
          </p:nvSpPr>
          <p:spPr>
            <a:xfrm>
              <a:off x="-5781783" y="4702991"/>
              <a:ext cx="52371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◎</a:t>
              </a:r>
              <a:r>
                <a:rPr lang="ja-JP" altLang="en-US" sz="2200" dirty="0">
                  <a:solidFill>
                    <a:srgbClr val="C00000"/>
                  </a:solidFill>
                </a:rPr>
                <a:t> </a:t>
              </a:r>
              <a:r>
                <a:rPr lang="en-US" altLang="ja-JP" sz="2200" dirty="0">
                  <a:solidFill>
                    <a:srgbClr val="C00000"/>
                  </a:solidFill>
                </a:rPr>
                <a:t>5</a:t>
              </a:r>
              <a:r>
                <a:rPr lang="en-US" altLang="ja-JP" sz="2200" baseline="30000" dirty="0">
                  <a:solidFill>
                    <a:srgbClr val="C00000"/>
                  </a:solidFill>
                </a:rPr>
                <a:t>-</a:t>
              </a:r>
              <a:r>
                <a:rPr lang="en-US" altLang="ja-JP" sz="2200" dirty="0">
                  <a:solidFill>
                    <a:srgbClr val="C00000"/>
                  </a:solidFill>
                </a:rPr>
                <a:t> </a:t>
              </a:r>
              <a:r>
                <a:rPr lang="en-US" altLang="ja-JP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state should exist</a:t>
              </a:r>
            </a:p>
          </p:txBody>
        </p:sp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4DFED38A-F917-9A85-3865-353B279D8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23214" y="5244439"/>
              <a:ext cx="1521087" cy="1388487"/>
            </a:xfrm>
            <a:prstGeom prst="rect">
              <a:avLst/>
            </a:prstGeom>
          </p:spPr>
        </p:pic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665E9C1-048A-45C1-868E-755A5BCA0276}"/>
              </a:ext>
            </a:extLst>
          </p:cNvPr>
          <p:cNvSpPr txBox="1"/>
          <p:nvPr/>
        </p:nvSpPr>
        <p:spPr>
          <a:xfrm>
            <a:off x="7016651" y="1176518"/>
            <a:ext cx="5428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D.J. Marín-</a:t>
            </a:r>
            <a:r>
              <a:rPr lang="en-US" altLang="ja-JP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Lámbarri</a:t>
            </a:r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et al. PRL113, 012502(2014)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DA8036C2-415A-0DBA-364B-FBED0CB8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4433" y="154525"/>
            <a:ext cx="7543800" cy="637956"/>
          </a:xfrm>
        </p:spPr>
        <p:txBody>
          <a:bodyPr>
            <a:normAutofit/>
          </a:bodyPr>
          <a:lstStyle/>
          <a:p>
            <a:r>
              <a:rPr kumimoji="1" lang="en-US" altLang="ja-JP" sz="3600" dirty="0"/>
              <a:t>Two different aspects of </a:t>
            </a:r>
            <a:r>
              <a:rPr kumimoji="1" lang="en-US" altLang="ja-JP" sz="3600" baseline="30000" dirty="0"/>
              <a:t>12</a:t>
            </a:r>
            <a:r>
              <a:rPr kumimoji="1" lang="en-US" altLang="ja-JP" sz="3600" dirty="0"/>
              <a:t>C</a:t>
            </a:r>
            <a:endParaRPr kumimoji="1" lang="ja-JP" altLang="en-US" sz="3600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F536DB9-EE8E-93FD-DFC4-6B990D3C9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DF22-FC1B-47B9-86A3-BD952E398FBC}" type="slidenum">
              <a:rPr kumimoji="1" lang="ja-JP" altLang="en-US" smtClean="0"/>
              <a:pPr/>
              <a:t>4</a:t>
            </a:fld>
            <a:r>
              <a:rPr kumimoji="1" lang="en-US" altLang="ja-JP"/>
              <a:t>/24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368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図 34">
            <a:extLst>
              <a:ext uri="{FF2B5EF4-FFF2-40B4-BE49-F238E27FC236}">
                <a16:creationId xmlns:a16="http://schemas.microsoft.com/office/drawing/2014/main" id="{B8C5527C-A3AD-45B0-93DA-AAF0B5EA8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256" y="3837197"/>
            <a:ext cx="2140572" cy="2147283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B93A484A-ECED-4AA5-A677-9FB3DFF84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88" y="4298713"/>
            <a:ext cx="1341158" cy="1224244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A02443C-398C-48F8-A85A-E36A05FF3567}"/>
              </a:ext>
            </a:extLst>
          </p:cNvPr>
          <p:cNvSpPr txBox="1"/>
          <p:nvPr/>
        </p:nvSpPr>
        <p:spPr>
          <a:xfrm>
            <a:off x="8694581" y="2082871"/>
            <a:ext cx="19617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Bosonic</a:t>
            </a:r>
          </a:p>
          <a:p>
            <a:pPr algn="ctr"/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gas of</a:t>
            </a:r>
          </a:p>
          <a:p>
            <a:pPr algn="ctr"/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alphas</a:t>
            </a:r>
            <a:endParaRPr lang="ja-JP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866D8394-AC12-4A7E-8BB6-EC1FE234F49E}"/>
              </a:ext>
            </a:extLst>
          </p:cNvPr>
          <p:cNvSpPr txBox="1"/>
          <p:nvPr/>
        </p:nvSpPr>
        <p:spPr>
          <a:xfrm>
            <a:off x="991488" y="2082871"/>
            <a:ext cx="2333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Triangle</a:t>
            </a:r>
            <a:b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alphas</a:t>
            </a:r>
            <a:endParaRPr lang="ja-JP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図 2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7EBC3FA1-8516-45BD-A1B1-98A0F80E4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925" y="2086897"/>
            <a:ext cx="4454192" cy="4484840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D32F48F8-0BE1-40D6-BC67-1F564A304A14}"/>
              </a:ext>
            </a:extLst>
          </p:cNvPr>
          <p:cNvSpPr txBox="1">
            <a:spLocks/>
          </p:cNvSpPr>
          <p:nvPr/>
        </p:nvSpPr>
        <p:spPr>
          <a:xfrm>
            <a:off x="1535676" y="962558"/>
            <a:ext cx="9120648" cy="6379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/>
              <a:t>Two different phases coexist in a single nucleus</a:t>
            </a:r>
            <a:endParaRPr lang="ja-JP" altLang="en-US" sz="2800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17F2A07A-5902-5476-4492-7CB51358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4433" y="154525"/>
            <a:ext cx="7543800" cy="637956"/>
          </a:xfrm>
        </p:spPr>
        <p:txBody>
          <a:bodyPr>
            <a:normAutofit/>
          </a:bodyPr>
          <a:lstStyle/>
          <a:p>
            <a:r>
              <a:rPr kumimoji="1" lang="en-US" altLang="ja-JP" sz="3600" dirty="0"/>
              <a:t>Two different aspects of </a:t>
            </a:r>
            <a:r>
              <a:rPr kumimoji="1" lang="en-US" altLang="ja-JP" sz="3600" baseline="30000" dirty="0"/>
              <a:t>12</a:t>
            </a:r>
            <a:r>
              <a:rPr kumimoji="1" lang="en-US" altLang="ja-JP" sz="3600" dirty="0"/>
              <a:t>C</a:t>
            </a:r>
            <a:endParaRPr kumimoji="1" lang="ja-JP" altLang="en-US" sz="3600" dirty="0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727FE295-53D8-754F-69FB-11A1AF546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DF22-FC1B-47B9-86A3-BD952E398FBC}" type="slidenum">
              <a:rPr kumimoji="1" lang="ja-JP" altLang="en-US" smtClean="0"/>
              <a:pPr/>
              <a:t>5</a:t>
            </a:fld>
            <a:r>
              <a:rPr kumimoji="1" lang="en-US" altLang="ja-JP"/>
              <a:t>/24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007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図 34">
            <a:extLst>
              <a:ext uri="{FF2B5EF4-FFF2-40B4-BE49-F238E27FC236}">
                <a16:creationId xmlns:a16="http://schemas.microsoft.com/office/drawing/2014/main" id="{B8C5527C-A3AD-45B0-93DA-AAF0B5EA8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256" y="3837197"/>
            <a:ext cx="2140572" cy="2147283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B93A484A-ECED-4AA5-A677-9FB3DFF84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88" y="4298713"/>
            <a:ext cx="1341158" cy="1224244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A02443C-398C-48F8-A85A-E36A05FF3567}"/>
              </a:ext>
            </a:extLst>
          </p:cNvPr>
          <p:cNvSpPr txBox="1"/>
          <p:nvPr/>
        </p:nvSpPr>
        <p:spPr>
          <a:xfrm>
            <a:off x="8694581" y="2082871"/>
            <a:ext cx="19617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Bosonic</a:t>
            </a:r>
          </a:p>
          <a:p>
            <a:pPr algn="ctr"/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gas of</a:t>
            </a:r>
          </a:p>
          <a:p>
            <a:pPr algn="ctr"/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alphas</a:t>
            </a:r>
            <a:endParaRPr lang="ja-JP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866D8394-AC12-4A7E-8BB6-EC1FE234F49E}"/>
              </a:ext>
            </a:extLst>
          </p:cNvPr>
          <p:cNvSpPr txBox="1"/>
          <p:nvPr/>
        </p:nvSpPr>
        <p:spPr>
          <a:xfrm>
            <a:off x="991488" y="2082871"/>
            <a:ext cx="2333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Triangle</a:t>
            </a:r>
            <a:b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alphas</a:t>
            </a:r>
            <a:endParaRPr lang="ja-JP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図 2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7EBC3FA1-8516-45BD-A1B1-98A0F80E4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925" y="2086897"/>
            <a:ext cx="4454192" cy="4484840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D32F48F8-0BE1-40D6-BC67-1F564A304A14}"/>
              </a:ext>
            </a:extLst>
          </p:cNvPr>
          <p:cNvSpPr txBox="1">
            <a:spLocks/>
          </p:cNvSpPr>
          <p:nvPr/>
        </p:nvSpPr>
        <p:spPr>
          <a:xfrm>
            <a:off x="74815" y="976106"/>
            <a:ext cx="5771323" cy="6379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600" dirty="0">
                <a:solidFill>
                  <a:srgbClr val="C00000"/>
                </a:solidFill>
              </a:rPr>
              <a:t>Let me discuss shape of the ground band</a:t>
            </a:r>
            <a:endParaRPr lang="ja-JP" altLang="en-US" sz="2600" dirty="0">
              <a:solidFill>
                <a:srgbClr val="C00000"/>
              </a:solidFill>
            </a:endParaRP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6D9E70AA-6A42-36E1-F2B9-DE3053488199}"/>
              </a:ext>
            </a:extLst>
          </p:cNvPr>
          <p:cNvSpPr/>
          <p:nvPr/>
        </p:nvSpPr>
        <p:spPr>
          <a:xfrm>
            <a:off x="762000" y="1770591"/>
            <a:ext cx="5334000" cy="4932884"/>
          </a:xfrm>
          <a:prstGeom prst="roundRect">
            <a:avLst>
              <a:gd name="adj" fmla="val 4872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F33364C3-21D6-B76A-FFBE-A18595C8D38D}"/>
              </a:ext>
            </a:extLst>
          </p:cNvPr>
          <p:cNvGrpSpPr/>
          <p:nvPr/>
        </p:nvGrpSpPr>
        <p:grpSpPr>
          <a:xfrm>
            <a:off x="6218299" y="1770591"/>
            <a:ext cx="5851756" cy="4932884"/>
            <a:chOff x="6234949" y="1770591"/>
            <a:chExt cx="5851756" cy="4932884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5DF7F893-428D-EF21-BE34-4518AE2A9110}"/>
                </a:ext>
              </a:extLst>
            </p:cNvPr>
            <p:cNvGrpSpPr/>
            <p:nvPr/>
          </p:nvGrpSpPr>
          <p:grpSpPr>
            <a:xfrm>
              <a:off x="6234949" y="1770591"/>
              <a:ext cx="5851756" cy="4932884"/>
              <a:chOff x="6234949" y="1770591"/>
              <a:chExt cx="5851756" cy="4932884"/>
            </a:xfrm>
          </p:grpSpPr>
          <p:sp>
            <p:nvSpPr>
              <p:cNvPr id="7" name="四角形: 角を丸くする 6">
                <a:extLst>
                  <a:ext uri="{FF2B5EF4-FFF2-40B4-BE49-F238E27FC236}">
                    <a16:creationId xmlns:a16="http://schemas.microsoft.com/office/drawing/2014/main" id="{B60C8180-80FA-9700-0C34-E6EF21D597C4}"/>
                  </a:ext>
                </a:extLst>
              </p:cNvPr>
              <p:cNvSpPr/>
              <p:nvPr/>
            </p:nvSpPr>
            <p:spPr>
              <a:xfrm>
                <a:off x="6234949" y="1770591"/>
                <a:ext cx="5851756" cy="4932884"/>
              </a:xfrm>
              <a:prstGeom prst="roundRect">
                <a:avLst>
                  <a:gd name="adj" fmla="val 4871"/>
                </a:avLst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+mj-lt"/>
                </a:endParaRPr>
              </a:p>
            </p:txBody>
          </p:sp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B6C37C6A-6F2A-D5E6-D3D7-64AD4EE41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06925" y="4330362"/>
                <a:ext cx="2864687" cy="2166229"/>
              </a:xfrm>
              <a:prstGeom prst="rect">
                <a:avLst/>
              </a:prstGeom>
            </p:spPr>
          </p:pic>
          <p:pic>
            <p:nvPicPr>
              <p:cNvPr id="10" name="図 9">
                <a:extLst>
                  <a:ext uri="{FF2B5EF4-FFF2-40B4-BE49-F238E27FC236}">
                    <a16:creationId xmlns:a16="http://schemas.microsoft.com/office/drawing/2014/main" id="{6D369E29-D2C2-8B75-E6FF-40ADCAB472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53035" y="1888333"/>
                <a:ext cx="4143841" cy="2333526"/>
              </a:xfrm>
              <a:prstGeom prst="rect">
                <a:avLst/>
              </a:prstGeom>
            </p:spPr>
          </p:pic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1EA2D1BE-28DB-3411-92AB-693D48C76AF0}"/>
                  </a:ext>
                </a:extLst>
              </p:cNvPr>
              <p:cNvSpPr/>
              <p:nvPr/>
            </p:nvSpPr>
            <p:spPr>
              <a:xfrm>
                <a:off x="10084352" y="2070765"/>
                <a:ext cx="454916" cy="99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+mj-lt"/>
                </a:endParaRPr>
              </a:p>
            </p:txBody>
          </p:sp>
        </p:grp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B6ADECA6-7D05-87DD-6F52-A31881624812}"/>
                </a:ext>
              </a:extLst>
            </p:cNvPr>
            <p:cNvSpPr txBox="1"/>
            <p:nvPr/>
          </p:nvSpPr>
          <p:spPr>
            <a:xfrm rot="19793372">
              <a:off x="7246010" y="4037103"/>
              <a:ext cx="413927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>
                  <a:latin typeface="+mj-lt"/>
                </a:rPr>
                <a:t>Shape of </a:t>
              </a:r>
              <a:r>
                <a:rPr kumimoji="1" lang="en-US" altLang="ja-JP" sz="2800" baseline="30000" dirty="0">
                  <a:latin typeface="+mj-lt"/>
                </a:rPr>
                <a:t>12</a:t>
              </a:r>
              <a:r>
                <a:rPr kumimoji="1" lang="en-US" altLang="ja-JP" sz="2800" dirty="0">
                  <a:latin typeface="+mj-lt"/>
                </a:rPr>
                <a:t>C from theories</a:t>
              </a:r>
              <a:endParaRPr kumimoji="1" lang="ja-JP" altLang="en-US" sz="2800" dirty="0">
                <a:latin typeface="+mj-lt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310EF026-75E3-DEA5-05B8-B22A0E9E65CC}"/>
                </a:ext>
              </a:extLst>
            </p:cNvPr>
            <p:cNvSpPr txBox="1"/>
            <p:nvPr/>
          </p:nvSpPr>
          <p:spPr>
            <a:xfrm>
              <a:off x="9401695" y="1961804"/>
              <a:ext cx="7922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latin typeface="+mj-lt"/>
                </a:rPr>
                <a:t>LSSM</a:t>
              </a:r>
              <a:endParaRPr kumimoji="1" lang="ja-JP" altLang="en-US" sz="2000" dirty="0">
                <a:latin typeface="+mj-lt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9F9FC482-01EB-B142-00CF-E40D40701613}"/>
                </a:ext>
              </a:extLst>
            </p:cNvPr>
            <p:cNvSpPr txBox="1"/>
            <p:nvPr/>
          </p:nvSpPr>
          <p:spPr>
            <a:xfrm>
              <a:off x="7674372" y="6070753"/>
              <a:ext cx="13660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latin typeface="+mj-lt"/>
                </a:rPr>
                <a:t>Lattice EFT</a:t>
              </a:r>
              <a:endParaRPr kumimoji="1" lang="ja-JP" altLang="en-US" sz="2000" dirty="0">
                <a:latin typeface="+mj-lt"/>
              </a:endParaRPr>
            </a:p>
          </p:txBody>
        </p: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47E8449-1021-C162-9777-E91A634E0A09}"/>
              </a:ext>
            </a:extLst>
          </p:cNvPr>
          <p:cNvSpPr txBox="1"/>
          <p:nvPr/>
        </p:nvSpPr>
        <p:spPr>
          <a:xfrm>
            <a:off x="5642104" y="1121619"/>
            <a:ext cx="68963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600" dirty="0">
                <a:solidFill>
                  <a:srgbClr val="C00000"/>
                </a:solidFill>
                <a:latin typeface="+mj-lt"/>
                <a:ea typeface="+mj-ea"/>
              </a:rPr>
              <a:t>only from exp. data with minimal assumption</a:t>
            </a:r>
            <a:endParaRPr lang="ja-JP" altLang="en-US" sz="2600" dirty="0">
              <a:latin typeface="+mj-lt"/>
              <a:ea typeface="+mj-ea"/>
            </a:endParaRP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83821E7D-8E01-AEAB-F9FE-AF753980B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4433" y="154525"/>
            <a:ext cx="7543800" cy="637956"/>
          </a:xfrm>
        </p:spPr>
        <p:txBody>
          <a:bodyPr>
            <a:normAutofit/>
          </a:bodyPr>
          <a:lstStyle/>
          <a:p>
            <a:r>
              <a:rPr kumimoji="1" lang="en-US" altLang="ja-JP" sz="3600" dirty="0"/>
              <a:t>Two different aspects of </a:t>
            </a:r>
            <a:r>
              <a:rPr kumimoji="1" lang="en-US" altLang="ja-JP" sz="3600" baseline="30000" dirty="0"/>
              <a:t>12</a:t>
            </a:r>
            <a:r>
              <a:rPr kumimoji="1" lang="en-US" altLang="ja-JP" sz="3600" dirty="0"/>
              <a:t>C</a:t>
            </a:r>
            <a:endParaRPr kumimoji="1" lang="ja-JP" altLang="en-US" sz="3600" dirty="0"/>
          </a:p>
        </p:txBody>
      </p:sp>
      <p:sp>
        <p:nvSpPr>
          <p:cNvPr id="23" name="スライド番号プレースホルダー 22">
            <a:extLst>
              <a:ext uri="{FF2B5EF4-FFF2-40B4-BE49-F238E27FC236}">
                <a16:creationId xmlns:a16="http://schemas.microsoft.com/office/drawing/2014/main" id="{9F904932-F337-3A28-80E3-9293BE52D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DF22-FC1B-47B9-86A3-BD952E398FBC}" type="slidenum">
              <a:rPr kumimoji="1" lang="ja-JP" altLang="en-US" smtClean="0"/>
              <a:pPr/>
              <a:t>6</a:t>
            </a:fld>
            <a:r>
              <a:rPr kumimoji="1" lang="en-US" altLang="ja-JP"/>
              <a:t>/24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109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884612" y="740779"/>
            <a:ext cx="10422775" cy="1142807"/>
          </a:xfrm>
        </p:spPr>
        <p:txBody>
          <a:bodyPr>
            <a:normAutofit fontScale="90000"/>
          </a:bodyPr>
          <a:lstStyle/>
          <a:p>
            <a:r>
              <a:rPr lang="en-US" altLang="ja-JP" sz="4800" dirty="0"/>
              <a:t>Rebuilding nuclear shape form observables</a:t>
            </a:r>
            <a:endParaRPr lang="ja-JP" altLang="en-US" sz="4800" dirty="0"/>
          </a:p>
        </p:txBody>
      </p:sp>
      <p:pic>
        <p:nvPicPr>
          <p:cNvPr id="1028" name="Picture 4" descr="é¢é£ç»å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081" y="3768436"/>
            <a:ext cx="6490999" cy="2878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05F41F8-DFB2-CC1E-E1C9-89E44C4D9608}"/>
              </a:ext>
            </a:extLst>
          </p:cNvPr>
          <p:cNvSpPr txBox="1"/>
          <p:nvPr/>
        </p:nvSpPr>
        <p:spPr>
          <a:xfrm>
            <a:off x="5715586" y="2133513"/>
            <a:ext cx="59394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j-lt"/>
              </a:rPr>
              <a:t> M.K. and Y. Taniguchi,  EPJA 60, (2024)</a:t>
            </a:r>
            <a:endParaRPr lang="ja-JP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590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996966CF-5BCF-130C-D7C6-33C84BA4E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79" y="2888139"/>
            <a:ext cx="7445062" cy="98239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47950" y="1034129"/>
            <a:ext cx="810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only assume that </a:t>
            </a:r>
            <a:r>
              <a:rPr lang="en-US" altLang="ja-JP" sz="2200" dirty="0">
                <a:solidFill>
                  <a:srgbClr val="C00000"/>
                </a:solidFill>
              </a:rPr>
              <a:t>the 0</a:t>
            </a:r>
            <a:r>
              <a:rPr lang="en-US" altLang="ja-JP" sz="2200" baseline="30000" dirty="0">
                <a:solidFill>
                  <a:srgbClr val="C00000"/>
                </a:solidFill>
              </a:rPr>
              <a:t>+</a:t>
            </a:r>
            <a:r>
              <a:rPr lang="en-US" altLang="ja-JP" sz="2200" dirty="0">
                <a:solidFill>
                  <a:srgbClr val="C00000"/>
                </a:solidFill>
              </a:rPr>
              <a:t>, 2</a:t>
            </a:r>
            <a:r>
              <a:rPr lang="en-US" altLang="ja-JP" sz="2200" baseline="30000" dirty="0">
                <a:solidFill>
                  <a:srgbClr val="C00000"/>
                </a:solidFill>
              </a:rPr>
              <a:t>+</a:t>
            </a:r>
            <a:r>
              <a:rPr lang="en-US" altLang="ja-JP" sz="2200" dirty="0">
                <a:solidFill>
                  <a:srgbClr val="C00000"/>
                </a:solidFill>
              </a:rPr>
              <a:t>, 3</a:t>
            </a:r>
            <a:r>
              <a:rPr lang="en-US" altLang="ja-JP" sz="2200" baseline="30000" dirty="0">
                <a:solidFill>
                  <a:srgbClr val="C00000"/>
                </a:solidFill>
              </a:rPr>
              <a:t>-</a:t>
            </a:r>
            <a:r>
              <a:rPr lang="en-US" altLang="ja-JP" sz="2200" dirty="0">
                <a:solidFill>
                  <a:srgbClr val="C00000"/>
                </a:solidFill>
              </a:rPr>
              <a:t> and 4</a:t>
            </a:r>
            <a:r>
              <a:rPr lang="en-US" altLang="ja-JP" sz="2200" baseline="30000" dirty="0">
                <a:solidFill>
                  <a:srgbClr val="C00000"/>
                </a:solidFill>
              </a:rPr>
              <a:t>+</a:t>
            </a:r>
            <a:r>
              <a:rPr lang="en-US" altLang="ja-JP" sz="2200" dirty="0">
                <a:solidFill>
                  <a:srgbClr val="C00000"/>
                </a:solidFill>
              </a:rPr>
              <a:t> states constitute </a:t>
            </a:r>
            <a:br>
              <a:rPr lang="en-US" altLang="ja-JP" sz="2200" dirty="0">
                <a:solidFill>
                  <a:srgbClr val="C00000"/>
                </a:solidFill>
              </a:rPr>
            </a:br>
            <a:r>
              <a:rPr lang="en-US" altLang="ja-JP" sz="2200" dirty="0">
                <a:solidFill>
                  <a:srgbClr val="C00000"/>
                </a:solidFill>
              </a:rPr>
              <a:t>“the ground band” sharing the same intrinsic state</a:t>
            </a:r>
            <a:br>
              <a:rPr lang="en-US" altLang="ja-JP" sz="2200" dirty="0">
                <a:solidFill>
                  <a:srgbClr val="C00000"/>
                </a:solidFill>
              </a:rPr>
            </a:br>
            <a:r>
              <a:rPr lang="en-US" altLang="ja-JP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(This is the only assumption I made)</a:t>
            </a:r>
            <a:endParaRPr lang="ja-JP" altLang="en-US" sz="2200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4595564"/>
            <a:ext cx="4115165" cy="2035990"/>
          </a:xfrm>
          <a:prstGeom prst="rect">
            <a:avLst/>
          </a:prstGeom>
        </p:spPr>
      </p:pic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71F0974-905A-4AC9-B95B-356640A713C8}"/>
              </a:ext>
            </a:extLst>
          </p:cNvPr>
          <p:cNvCxnSpPr/>
          <p:nvPr/>
        </p:nvCxnSpPr>
        <p:spPr>
          <a:xfrm>
            <a:off x="378757" y="3623381"/>
            <a:ext cx="95173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55A36889-0FB3-4FD3-9247-1D040D98583C}"/>
              </a:ext>
            </a:extLst>
          </p:cNvPr>
          <p:cNvCxnSpPr>
            <a:cxnSpLocks/>
          </p:cNvCxnSpPr>
          <p:nvPr/>
        </p:nvCxnSpPr>
        <p:spPr>
          <a:xfrm>
            <a:off x="3423345" y="3628332"/>
            <a:ext cx="654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DF3D897-A300-4616-800C-8E5F8D462F75}"/>
              </a:ext>
            </a:extLst>
          </p:cNvPr>
          <p:cNvSpPr txBox="1"/>
          <p:nvPr/>
        </p:nvSpPr>
        <p:spPr>
          <a:xfrm>
            <a:off x="2834942" y="3714265"/>
            <a:ext cx="1883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b="1" dirty="0">
                <a:solidFill>
                  <a:srgbClr val="C00000"/>
                </a:solidFill>
              </a:rPr>
              <a:t>intrinsic</a:t>
            </a:r>
            <a:br>
              <a:rPr lang="en-US" altLang="ja-JP" b="1" dirty="0">
                <a:solidFill>
                  <a:srgbClr val="C00000"/>
                </a:solidFill>
              </a:rPr>
            </a:br>
            <a:r>
              <a:rPr lang="en-US" altLang="ja-JP" b="1" dirty="0">
                <a:solidFill>
                  <a:srgbClr val="C00000"/>
                </a:solidFill>
              </a:rPr>
              <a:t>(unobservable)</a:t>
            </a:r>
            <a:endParaRPr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0629E64-B37E-4BC8-8D7A-C68989023FBB}"/>
              </a:ext>
            </a:extLst>
          </p:cNvPr>
          <p:cNvSpPr txBox="1"/>
          <p:nvPr/>
        </p:nvSpPr>
        <p:spPr>
          <a:xfrm>
            <a:off x="122248" y="3714265"/>
            <a:ext cx="1598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b="1" dirty="0">
                <a:solidFill>
                  <a:srgbClr val="C00000"/>
                </a:solidFill>
              </a:rPr>
              <a:t>laboratory</a:t>
            </a:r>
            <a:br>
              <a:rPr lang="en-US" altLang="ja-JP" b="1" dirty="0">
                <a:solidFill>
                  <a:srgbClr val="C00000"/>
                </a:solidFill>
              </a:rPr>
            </a:br>
            <a:r>
              <a:rPr lang="en-US" altLang="ja-JP" b="1" dirty="0">
                <a:solidFill>
                  <a:srgbClr val="C00000"/>
                </a:solidFill>
              </a:rPr>
              <a:t>(observable)</a:t>
            </a:r>
            <a:endParaRPr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9190EFC0-632F-462B-B0BE-283F1AAC9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060" y="124045"/>
            <a:ext cx="8437880" cy="637956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Rebuilding nuclear shape from observables</a:t>
            </a:r>
            <a:endParaRPr lang="ja-JP" altLang="en-US" sz="3600" dirty="0"/>
          </a:p>
        </p:txBody>
      </p:sp>
      <p:pic>
        <p:nvPicPr>
          <p:cNvPr id="14" name="図 13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283F90DE-0DF9-D58E-AB73-E489522608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785" y="2142125"/>
            <a:ext cx="4141228" cy="4169723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2847F6D-0316-BD64-15D8-D73CCA8ECEB1}"/>
              </a:ext>
            </a:extLst>
          </p:cNvPr>
          <p:cNvSpPr txBox="1"/>
          <p:nvPr/>
        </p:nvSpPr>
        <p:spPr>
          <a:xfrm>
            <a:off x="547950" y="2446783"/>
            <a:ext cx="810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Non-axial and parity-asymmetric rigid rotor (a textbook matter)</a:t>
            </a:r>
            <a:endParaRPr lang="ja-JP" altLang="en-US" sz="2200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8BDA276-5E59-843F-E2AD-5129D7243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DF22-FC1B-47B9-86A3-BD952E398FBC}" type="slidenum">
              <a:rPr kumimoji="1" lang="ja-JP" altLang="en-US" smtClean="0"/>
              <a:pPr/>
              <a:t>8</a:t>
            </a:fld>
            <a:r>
              <a:rPr kumimoji="1" lang="en-US" altLang="ja-JP"/>
              <a:t>/24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4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23B18A5-221B-2A11-A83B-533C2C6B6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290" y="1533664"/>
            <a:ext cx="6460410" cy="58295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30A0AF4-4E8C-4CBA-5275-520B802041E9}"/>
              </a:ext>
            </a:extLst>
          </p:cNvPr>
          <p:cNvSpPr txBox="1"/>
          <p:nvPr/>
        </p:nvSpPr>
        <p:spPr>
          <a:xfrm>
            <a:off x="395550" y="1005459"/>
            <a:ext cx="103562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Let us consider the diagonal/transition densities (observed by electron scatt.)</a:t>
            </a:r>
            <a:endParaRPr lang="ja-JP" altLang="en-US" sz="2200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208FCBF-D4C3-6F63-30A3-6D59502FC0B5}"/>
              </a:ext>
            </a:extLst>
          </p:cNvPr>
          <p:cNvSpPr txBox="1"/>
          <p:nvPr/>
        </p:nvSpPr>
        <p:spPr>
          <a:xfrm>
            <a:off x="395550" y="2295703"/>
            <a:ext cx="10866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Using the rigid-rotor wave function, the diagonal/transition densities can be related to the density of the rigid body</a:t>
            </a:r>
            <a:r>
              <a:rPr lang="ja-JP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ja-JP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(See</a:t>
            </a:r>
            <a:r>
              <a:rPr lang="ja-JP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ja-JP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EPJA 60, (2024) for derivation)</a:t>
            </a:r>
            <a:endParaRPr lang="ja-JP" altLang="en-US" sz="2200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359085D0-5874-E79A-C107-9230F99B7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636" y="3075369"/>
            <a:ext cx="6351579" cy="963858"/>
          </a:xfrm>
          <a:prstGeom prst="rect">
            <a:avLst/>
          </a:prstGeom>
        </p:spPr>
      </p:pic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C5EC9FE7-9DF0-01C4-6973-1C0C46C288BE}"/>
              </a:ext>
            </a:extLst>
          </p:cNvPr>
          <p:cNvCxnSpPr>
            <a:cxnSpLocks/>
          </p:cNvCxnSpPr>
          <p:nvPr/>
        </p:nvCxnSpPr>
        <p:spPr>
          <a:xfrm>
            <a:off x="6512167" y="3895231"/>
            <a:ext cx="167102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E6EB4C06-869B-B69D-EFE0-573A8EF33C49}"/>
              </a:ext>
            </a:extLst>
          </p:cNvPr>
          <p:cNvCxnSpPr>
            <a:cxnSpLocks/>
          </p:cNvCxnSpPr>
          <p:nvPr/>
        </p:nvCxnSpPr>
        <p:spPr>
          <a:xfrm>
            <a:off x="2320964" y="3895231"/>
            <a:ext cx="87400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0A9462E-05FC-EFAA-4A7D-D5A633605417}"/>
              </a:ext>
            </a:extLst>
          </p:cNvPr>
          <p:cNvSpPr txBox="1"/>
          <p:nvPr/>
        </p:nvSpPr>
        <p:spPr>
          <a:xfrm>
            <a:off x="1629292" y="3890422"/>
            <a:ext cx="22573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b="1" dirty="0">
                <a:solidFill>
                  <a:srgbClr val="C00000"/>
                </a:solidFill>
              </a:rPr>
              <a:t>multipole decomp.</a:t>
            </a:r>
            <a:br>
              <a:rPr lang="en-US" altLang="ja-JP" b="1" dirty="0">
                <a:solidFill>
                  <a:srgbClr val="C00000"/>
                </a:solidFill>
              </a:rPr>
            </a:br>
            <a:r>
              <a:rPr lang="en-US" altLang="ja-JP" b="1" dirty="0">
                <a:solidFill>
                  <a:srgbClr val="C00000"/>
                </a:solidFill>
              </a:rPr>
              <a:t>rigid-body density</a:t>
            </a:r>
            <a:br>
              <a:rPr lang="en-US" altLang="ja-JP" b="1" dirty="0">
                <a:solidFill>
                  <a:srgbClr val="C00000"/>
                </a:solidFill>
              </a:rPr>
            </a:br>
            <a:r>
              <a:rPr lang="en-US" altLang="ja-JP" b="1" dirty="0">
                <a:solidFill>
                  <a:srgbClr val="C00000"/>
                </a:solidFill>
              </a:rPr>
              <a:t>(unobservable)</a:t>
            </a:r>
            <a:endParaRPr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BAE8031-718D-2F15-B2C2-D23AFE4BD3D7}"/>
              </a:ext>
            </a:extLst>
          </p:cNvPr>
          <p:cNvSpPr txBox="1"/>
          <p:nvPr/>
        </p:nvSpPr>
        <p:spPr>
          <a:xfrm>
            <a:off x="6273505" y="3890422"/>
            <a:ext cx="2148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b="1" dirty="0">
                <a:solidFill>
                  <a:srgbClr val="C00000"/>
                </a:solidFill>
              </a:rPr>
              <a:t>transition density</a:t>
            </a:r>
            <a:br>
              <a:rPr lang="en-US" altLang="ja-JP" b="1" dirty="0">
                <a:solidFill>
                  <a:srgbClr val="C00000"/>
                </a:solidFill>
              </a:rPr>
            </a:br>
            <a:r>
              <a:rPr lang="en-US" altLang="ja-JP" b="1" dirty="0">
                <a:solidFill>
                  <a:srgbClr val="C00000"/>
                </a:solidFill>
              </a:rPr>
              <a:t>(observable)</a:t>
            </a:r>
            <a:endParaRPr lang="ja-JP" altLang="en-US" b="1" dirty="0">
              <a:solidFill>
                <a:srgbClr val="C00000"/>
              </a:solidFill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B889956C-12C0-0794-2863-145AB7B99D3D}"/>
              </a:ext>
            </a:extLst>
          </p:cNvPr>
          <p:cNvGrpSpPr/>
          <p:nvPr/>
        </p:nvGrpSpPr>
        <p:grpSpPr>
          <a:xfrm>
            <a:off x="2458727" y="5190787"/>
            <a:ext cx="6233739" cy="824828"/>
            <a:chOff x="2633582" y="5415951"/>
            <a:chExt cx="6233739" cy="824828"/>
          </a:xfrm>
        </p:grpSpPr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9E1EEEC5-71F1-B905-A6A6-4232DB1402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7383" t="39361"/>
            <a:stretch/>
          </p:blipFill>
          <p:spPr>
            <a:xfrm>
              <a:off x="3741420" y="5415951"/>
              <a:ext cx="5125901" cy="824828"/>
            </a:xfrm>
            <a:prstGeom prst="rect">
              <a:avLst/>
            </a:prstGeom>
          </p:spPr>
        </p:pic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8DEFFF0F-E3F4-9F71-9A8A-4FE3FD68E2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392" r="82144" b="63307"/>
            <a:stretch/>
          </p:blipFill>
          <p:spPr>
            <a:xfrm>
              <a:off x="2633582" y="5480550"/>
              <a:ext cx="1107838" cy="466570"/>
            </a:xfrm>
            <a:prstGeom prst="rect">
              <a:avLst/>
            </a:prstGeom>
          </p:spPr>
        </p:pic>
      </p:grp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34950783-C4AC-5983-84FC-A8F2B0EAA8AF}"/>
              </a:ext>
            </a:extLst>
          </p:cNvPr>
          <p:cNvCxnSpPr>
            <a:cxnSpLocks/>
          </p:cNvCxnSpPr>
          <p:nvPr/>
        </p:nvCxnSpPr>
        <p:spPr>
          <a:xfrm>
            <a:off x="4638134" y="5816500"/>
            <a:ext cx="87400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A90346B-49AE-5F02-7AB9-9A382056EF42}"/>
              </a:ext>
            </a:extLst>
          </p:cNvPr>
          <p:cNvSpPr txBox="1"/>
          <p:nvPr/>
        </p:nvSpPr>
        <p:spPr>
          <a:xfrm>
            <a:off x="4495800" y="5873800"/>
            <a:ext cx="22573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b="1" dirty="0">
                <a:solidFill>
                  <a:srgbClr val="C00000"/>
                </a:solidFill>
              </a:rPr>
              <a:t>multipole decomp.</a:t>
            </a:r>
            <a:br>
              <a:rPr lang="en-US" altLang="ja-JP" b="1" dirty="0">
                <a:solidFill>
                  <a:srgbClr val="C00000"/>
                </a:solidFill>
              </a:rPr>
            </a:br>
            <a:r>
              <a:rPr lang="en-US" altLang="ja-JP" b="1" dirty="0">
                <a:solidFill>
                  <a:srgbClr val="C00000"/>
                </a:solidFill>
              </a:rPr>
              <a:t>rigid-body density</a:t>
            </a:r>
            <a:br>
              <a:rPr lang="en-US" altLang="ja-JP" b="1" dirty="0">
                <a:solidFill>
                  <a:srgbClr val="C00000"/>
                </a:solidFill>
              </a:rPr>
            </a:br>
            <a:r>
              <a:rPr lang="en-US" altLang="ja-JP" b="1" dirty="0">
                <a:solidFill>
                  <a:srgbClr val="C00000"/>
                </a:solidFill>
              </a:rPr>
              <a:t>(unobservable)</a:t>
            </a:r>
            <a:endParaRPr lang="ja-JP" altLang="en-US" b="1" dirty="0">
              <a:solidFill>
                <a:srgbClr val="C00000"/>
              </a:solidFill>
            </a:endParaRPr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DF1EA3D4-D41D-96F2-248F-FB3943E77AA5}"/>
              </a:ext>
            </a:extLst>
          </p:cNvPr>
          <p:cNvCxnSpPr>
            <a:cxnSpLocks/>
          </p:cNvCxnSpPr>
          <p:nvPr/>
        </p:nvCxnSpPr>
        <p:spPr>
          <a:xfrm>
            <a:off x="2574870" y="5816500"/>
            <a:ext cx="87400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01B02D4-E3E5-8A73-2BC5-B1170E7C0944}"/>
              </a:ext>
            </a:extLst>
          </p:cNvPr>
          <p:cNvSpPr txBox="1"/>
          <p:nvPr/>
        </p:nvSpPr>
        <p:spPr>
          <a:xfrm>
            <a:off x="1892304" y="5880200"/>
            <a:ext cx="2209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b="1" dirty="0">
                <a:solidFill>
                  <a:srgbClr val="C00000"/>
                </a:solidFill>
              </a:rPr>
              <a:t>rigid-body density</a:t>
            </a:r>
            <a:br>
              <a:rPr lang="en-US" altLang="ja-JP" b="1" dirty="0">
                <a:solidFill>
                  <a:srgbClr val="C00000"/>
                </a:solidFill>
              </a:rPr>
            </a:br>
            <a:r>
              <a:rPr lang="en-US" altLang="ja-JP" b="1" dirty="0">
                <a:solidFill>
                  <a:srgbClr val="C00000"/>
                </a:solidFill>
              </a:rPr>
              <a:t>(unobservable)</a:t>
            </a:r>
            <a:endParaRPr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0BF8B99E-CCFE-EECB-8572-AC459E834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060" y="124045"/>
            <a:ext cx="8437880" cy="637956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Rebuilding nuclear shape from observables</a:t>
            </a:r>
            <a:endParaRPr lang="ja-JP" altLang="en-US" sz="3600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D7E55C-E188-7F56-8E05-E46970A8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DF22-FC1B-47B9-86A3-BD952E398FBC}" type="slidenum">
              <a:rPr kumimoji="1" lang="ja-JP" altLang="en-US" smtClean="0"/>
              <a:pPr/>
              <a:t>9</a:t>
            </a:fld>
            <a:r>
              <a:rPr kumimoji="1" lang="en-US" altLang="ja-JP"/>
              <a:t>/24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868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6734</TotalTime>
  <Words>1570</Words>
  <Application>Microsoft Office PowerPoint</Application>
  <PresentationFormat>ワイド画面</PresentationFormat>
  <Paragraphs>228</Paragraphs>
  <Slides>24</Slides>
  <Notes>2</Notes>
  <HiddenSlides>0</HiddenSlides>
  <MMClips>7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2" baseType="lpstr">
      <vt:lpstr>HGSｺﾞｼｯｸM</vt:lpstr>
      <vt:lpstr>Arial</vt:lpstr>
      <vt:lpstr>Bernard MT Condensed</vt:lpstr>
      <vt:lpstr>Calibri</vt:lpstr>
      <vt:lpstr>Cambria Math</vt:lpstr>
      <vt:lpstr>Candara</vt:lpstr>
      <vt:lpstr>Times New Roman</vt:lpstr>
      <vt:lpstr>レトロスペクト</vt:lpstr>
      <vt:lpstr>What I talk about When I talk about Nuclear shape</vt:lpstr>
      <vt:lpstr>Shape of nuclei from high energy collisions</vt:lpstr>
      <vt:lpstr>Two different aspects of 12C</vt:lpstr>
      <vt:lpstr>Two different aspects of 12C</vt:lpstr>
      <vt:lpstr>Two different aspects of 12C</vt:lpstr>
      <vt:lpstr>Two different aspects of 12C</vt:lpstr>
      <vt:lpstr>Rebuilding nuclear shape form observables</vt:lpstr>
      <vt:lpstr>Rebuilding nuclear shape from observables</vt:lpstr>
      <vt:lpstr>Rebuilding nuclear shape from observables</vt:lpstr>
      <vt:lpstr>Rebuilding nuclear shape from observables</vt:lpstr>
      <vt:lpstr>Rebuilding shape of 12C</vt:lpstr>
      <vt:lpstr>Rebuilding shape of 12C</vt:lpstr>
      <vt:lpstr>Rebuilding shape of 12C</vt:lpstr>
      <vt:lpstr>Rebuilding shape of 12C</vt:lpstr>
      <vt:lpstr>Rebuilding shape of 12C</vt:lpstr>
      <vt:lpstr>Summary for the shape of 12C</vt:lpstr>
      <vt:lpstr>Shape of 20Ne</vt:lpstr>
      <vt:lpstr>Why 20Ne is a bawling pin?</vt:lpstr>
      <vt:lpstr>Inversion doublet of NH3</vt:lpstr>
      <vt:lpstr>Inversion doublet of 20Ne</vt:lpstr>
      <vt:lpstr>Rebuilding inversion doublet of 20Ne</vt:lpstr>
      <vt:lpstr>Rebuilding inversion doublet of 20Ne</vt:lpstr>
      <vt:lpstr>Rebuilding inversion doublet of 20Ne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shape of 12C</dc:title>
  <dc:creator>Kimura Masaaki</dc:creator>
  <cp:lastModifiedBy>Masaaki Kimura</cp:lastModifiedBy>
  <cp:revision>81</cp:revision>
  <dcterms:created xsi:type="dcterms:W3CDTF">2018-11-07T03:09:34Z</dcterms:created>
  <dcterms:modified xsi:type="dcterms:W3CDTF">2024-04-21T18:27:29Z</dcterms:modified>
</cp:coreProperties>
</file>